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8" r:id="rId3"/>
    <p:sldId id="300" r:id="rId4"/>
    <p:sldId id="306" r:id="rId5"/>
    <p:sldId id="303" r:id="rId6"/>
    <p:sldId id="30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044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1078B0-1D2E-4304-101E-E97140570783}"/>
              </a:ext>
            </a:extLst>
          </p:cNvPr>
          <p:cNvSpPr txBox="1"/>
          <p:nvPr/>
        </p:nvSpPr>
        <p:spPr>
          <a:xfrm rot="5400000">
            <a:off x="-788249" y="2743525"/>
            <a:ext cx="8389492" cy="436548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駐車券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684279-5D62-2E9A-26CC-4BDB52FB244E}"/>
              </a:ext>
            </a:extLst>
          </p:cNvPr>
          <p:cNvSpPr txBox="1"/>
          <p:nvPr/>
        </p:nvSpPr>
        <p:spPr>
          <a:xfrm rot="5400000">
            <a:off x="-1176871" y="2743525"/>
            <a:ext cx="9166736" cy="436548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駐車券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4A9EC0-0245-C8E0-9032-D0E9AD90A0CB}"/>
              </a:ext>
            </a:extLst>
          </p:cNvPr>
          <p:cNvSpPr txBox="1"/>
          <p:nvPr/>
        </p:nvSpPr>
        <p:spPr>
          <a:xfrm>
            <a:off x="337888" y="5544334"/>
            <a:ext cx="6158162" cy="21242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駐車券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FC49FD3-362C-489D-30AB-B3E94787F0FD}"/>
              </a:ext>
            </a:extLst>
          </p:cNvPr>
          <p:cNvSpPr/>
          <p:nvPr/>
        </p:nvSpPr>
        <p:spPr bwMode="auto">
          <a:xfrm>
            <a:off x="672789" y="1839274"/>
            <a:ext cx="5488360" cy="3113726"/>
          </a:xfrm>
          <a:custGeom>
            <a:avLst/>
            <a:gdLst>
              <a:gd name="connsiteX0" fmla="*/ 1793684 w 2222646"/>
              <a:gd name="connsiteY0" fmla="*/ 868102 h 1323674"/>
              <a:gd name="connsiteX1" fmla="*/ 2021470 w 2222646"/>
              <a:gd name="connsiteY1" fmla="*/ 1095888 h 1323674"/>
              <a:gd name="connsiteX2" fmla="*/ 1793684 w 2222646"/>
              <a:gd name="connsiteY2" fmla="*/ 1323674 h 1323674"/>
              <a:gd name="connsiteX3" fmla="*/ 1565898 w 2222646"/>
              <a:gd name="connsiteY3" fmla="*/ 1095888 h 1323674"/>
              <a:gd name="connsiteX4" fmla="*/ 1793684 w 2222646"/>
              <a:gd name="connsiteY4" fmla="*/ 868102 h 1323674"/>
              <a:gd name="connsiteX5" fmla="*/ 479234 w 2222646"/>
              <a:gd name="connsiteY5" fmla="*/ 868102 h 1323674"/>
              <a:gd name="connsiteX6" fmla="*/ 707020 w 2222646"/>
              <a:gd name="connsiteY6" fmla="*/ 1095888 h 1323674"/>
              <a:gd name="connsiteX7" fmla="*/ 479234 w 2222646"/>
              <a:gd name="connsiteY7" fmla="*/ 1323674 h 1323674"/>
              <a:gd name="connsiteX8" fmla="*/ 251448 w 2222646"/>
              <a:gd name="connsiteY8" fmla="*/ 1095888 h 1323674"/>
              <a:gd name="connsiteX9" fmla="*/ 479234 w 2222646"/>
              <a:gd name="connsiteY9" fmla="*/ 868102 h 1323674"/>
              <a:gd name="connsiteX10" fmla="*/ 1313008 w 2222646"/>
              <a:gd name="connsiteY10" fmla="*/ 84525 h 1323674"/>
              <a:gd name="connsiteX11" fmla="*/ 1313008 w 2222646"/>
              <a:gd name="connsiteY11" fmla="*/ 564957 h 1323674"/>
              <a:gd name="connsiteX12" fmla="*/ 1895300 w 2222646"/>
              <a:gd name="connsiteY12" fmla="*/ 564957 h 1323674"/>
              <a:gd name="connsiteX13" fmla="*/ 1775192 w 2222646"/>
              <a:gd name="connsiteY13" fmla="*/ 84525 h 1323674"/>
              <a:gd name="connsiteX14" fmla="*/ 703615 w 2222646"/>
              <a:gd name="connsiteY14" fmla="*/ 84525 h 1323674"/>
              <a:gd name="connsiteX15" fmla="*/ 583507 w 2222646"/>
              <a:gd name="connsiteY15" fmla="*/ 564957 h 1323674"/>
              <a:gd name="connsiteX16" fmla="*/ 1193746 w 2222646"/>
              <a:gd name="connsiteY16" fmla="*/ 564957 h 1323674"/>
              <a:gd name="connsiteX17" fmla="*/ 1193746 w 2222646"/>
              <a:gd name="connsiteY17" fmla="*/ 84525 h 1323674"/>
              <a:gd name="connsiteX18" fmla="*/ 618992 w 2222646"/>
              <a:gd name="connsiteY18" fmla="*/ 0 h 1323674"/>
              <a:gd name="connsiteX19" fmla="*/ 1859814 w 2222646"/>
              <a:gd name="connsiteY19" fmla="*/ 0 h 1323674"/>
              <a:gd name="connsiteX20" fmla="*/ 2001053 w 2222646"/>
              <a:gd name="connsiteY20" fmla="*/ 564957 h 1323674"/>
              <a:gd name="connsiteX21" fmla="*/ 2029324 w 2222646"/>
              <a:gd name="connsiteY21" fmla="*/ 564957 h 1323674"/>
              <a:gd name="connsiteX22" fmla="*/ 2170389 w 2222646"/>
              <a:gd name="connsiteY22" fmla="*/ 706022 h 1323674"/>
              <a:gd name="connsiteX23" fmla="*/ 2170389 w 2222646"/>
              <a:gd name="connsiteY23" fmla="*/ 944882 h 1323674"/>
              <a:gd name="connsiteX24" fmla="*/ 2174739 w 2222646"/>
              <a:gd name="connsiteY24" fmla="*/ 944882 h 1323674"/>
              <a:gd name="connsiteX25" fmla="*/ 2222646 w 2222646"/>
              <a:gd name="connsiteY25" fmla="*/ 992789 h 1323674"/>
              <a:gd name="connsiteX26" fmla="*/ 2222646 w 2222646"/>
              <a:gd name="connsiteY26" fmla="*/ 1106160 h 1323674"/>
              <a:gd name="connsiteX27" fmla="*/ 2203237 w 2222646"/>
              <a:gd name="connsiteY27" fmla="*/ 1125569 h 1323674"/>
              <a:gd name="connsiteX28" fmla="*/ 2073780 w 2222646"/>
              <a:gd name="connsiteY28" fmla="*/ 1125569 h 1323674"/>
              <a:gd name="connsiteX29" fmla="*/ 2079772 w 2222646"/>
              <a:gd name="connsiteY29" fmla="*/ 1095888 h 1323674"/>
              <a:gd name="connsiteX30" fmla="*/ 1793684 w 2222646"/>
              <a:gd name="connsiteY30" fmla="*/ 809801 h 1323674"/>
              <a:gd name="connsiteX31" fmla="*/ 1507596 w 2222646"/>
              <a:gd name="connsiteY31" fmla="*/ 1095888 h 1323674"/>
              <a:gd name="connsiteX32" fmla="*/ 1513589 w 2222646"/>
              <a:gd name="connsiteY32" fmla="*/ 1125569 h 1323674"/>
              <a:gd name="connsiteX33" fmla="*/ 759330 w 2222646"/>
              <a:gd name="connsiteY33" fmla="*/ 1125569 h 1323674"/>
              <a:gd name="connsiteX34" fmla="*/ 765322 w 2222646"/>
              <a:gd name="connsiteY34" fmla="*/ 1095888 h 1323674"/>
              <a:gd name="connsiteX35" fmla="*/ 479234 w 2222646"/>
              <a:gd name="connsiteY35" fmla="*/ 809801 h 1323674"/>
              <a:gd name="connsiteX36" fmla="*/ 193146 w 2222646"/>
              <a:gd name="connsiteY36" fmla="*/ 1095888 h 1323674"/>
              <a:gd name="connsiteX37" fmla="*/ 199139 w 2222646"/>
              <a:gd name="connsiteY37" fmla="*/ 1125569 h 1323674"/>
              <a:gd name="connsiteX38" fmla="*/ 19409 w 2222646"/>
              <a:gd name="connsiteY38" fmla="*/ 1125569 h 1323674"/>
              <a:gd name="connsiteX39" fmla="*/ 0 w 2222646"/>
              <a:gd name="connsiteY39" fmla="*/ 1106160 h 1323674"/>
              <a:gd name="connsiteX40" fmla="*/ 0 w 2222646"/>
              <a:gd name="connsiteY40" fmla="*/ 992789 h 1323674"/>
              <a:gd name="connsiteX41" fmla="*/ 47907 w 2222646"/>
              <a:gd name="connsiteY41" fmla="*/ 944882 h 1323674"/>
              <a:gd name="connsiteX42" fmla="*/ 52257 w 2222646"/>
              <a:gd name="connsiteY42" fmla="*/ 944882 h 1323674"/>
              <a:gd name="connsiteX43" fmla="*/ 52257 w 2222646"/>
              <a:gd name="connsiteY43" fmla="*/ 706022 h 1323674"/>
              <a:gd name="connsiteX44" fmla="*/ 193322 w 2222646"/>
              <a:gd name="connsiteY44" fmla="*/ 564957 h 1323674"/>
              <a:gd name="connsiteX45" fmla="*/ 477753 w 2222646"/>
              <a:gd name="connsiteY45" fmla="*/ 564957 h 132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222646" h="1323674">
                <a:moveTo>
                  <a:pt x="1793684" y="868102"/>
                </a:moveTo>
                <a:cubicBezTo>
                  <a:pt x="1919487" y="868102"/>
                  <a:pt x="2021470" y="970085"/>
                  <a:pt x="2021470" y="1095888"/>
                </a:cubicBezTo>
                <a:cubicBezTo>
                  <a:pt x="2021470" y="1221691"/>
                  <a:pt x="1919487" y="1323674"/>
                  <a:pt x="1793684" y="1323674"/>
                </a:cubicBezTo>
                <a:cubicBezTo>
                  <a:pt x="1667881" y="1323674"/>
                  <a:pt x="1565898" y="1221691"/>
                  <a:pt x="1565898" y="1095888"/>
                </a:cubicBezTo>
                <a:cubicBezTo>
                  <a:pt x="1565898" y="970085"/>
                  <a:pt x="1667881" y="868102"/>
                  <a:pt x="1793684" y="868102"/>
                </a:cubicBezTo>
                <a:close/>
                <a:moveTo>
                  <a:pt x="479234" y="868102"/>
                </a:moveTo>
                <a:cubicBezTo>
                  <a:pt x="605037" y="868102"/>
                  <a:pt x="707020" y="970085"/>
                  <a:pt x="707020" y="1095888"/>
                </a:cubicBezTo>
                <a:cubicBezTo>
                  <a:pt x="707020" y="1221691"/>
                  <a:pt x="605037" y="1323674"/>
                  <a:pt x="479234" y="1323674"/>
                </a:cubicBezTo>
                <a:cubicBezTo>
                  <a:pt x="353431" y="1323674"/>
                  <a:pt x="251448" y="1221691"/>
                  <a:pt x="251448" y="1095888"/>
                </a:cubicBezTo>
                <a:cubicBezTo>
                  <a:pt x="251448" y="970085"/>
                  <a:pt x="353431" y="868102"/>
                  <a:pt x="479234" y="868102"/>
                </a:cubicBezTo>
                <a:close/>
                <a:moveTo>
                  <a:pt x="1313008" y="84525"/>
                </a:moveTo>
                <a:lnTo>
                  <a:pt x="1313008" y="564957"/>
                </a:lnTo>
                <a:lnTo>
                  <a:pt x="1895300" y="564957"/>
                </a:lnTo>
                <a:lnTo>
                  <a:pt x="1775192" y="84525"/>
                </a:lnTo>
                <a:close/>
                <a:moveTo>
                  <a:pt x="703615" y="84525"/>
                </a:moveTo>
                <a:lnTo>
                  <a:pt x="583507" y="564957"/>
                </a:lnTo>
                <a:lnTo>
                  <a:pt x="1193746" y="564957"/>
                </a:lnTo>
                <a:lnTo>
                  <a:pt x="1193746" y="84525"/>
                </a:lnTo>
                <a:close/>
                <a:moveTo>
                  <a:pt x="618992" y="0"/>
                </a:moveTo>
                <a:lnTo>
                  <a:pt x="1859814" y="0"/>
                </a:lnTo>
                <a:lnTo>
                  <a:pt x="2001053" y="564957"/>
                </a:lnTo>
                <a:lnTo>
                  <a:pt x="2029324" y="564957"/>
                </a:lnTo>
                <a:cubicBezTo>
                  <a:pt x="2107232" y="564957"/>
                  <a:pt x="2170389" y="628114"/>
                  <a:pt x="2170389" y="706022"/>
                </a:cubicBezTo>
                <a:lnTo>
                  <a:pt x="2170389" y="944882"/>
                </a:lnTo>
                <a:lnTo>
                  <a:pt x="2174739" y="944882"/>
                </a:lnTo>
                <a:cubicBezTo>
                  <a:pt x="2201197" y="944882"/>
                  <a:pt x="2222646" y="966331"/>
                  <a:pt x="2222646" y="992789"/>
                </a:cubicBezTo>
                <a:lnTo>
                  <a:pt x="2222646" y="1106160"/>
                </a:lnTo>
                <a:cubicBezTo>
                  <a:pt x="2222646" y="1116879"/>
                  <a:pt x="2213956" y="1125569"/>
                  <a:pt x="2203237" y="1125569"/>
                </a:cubicBezTo>
                <a:lnTo>
                  <a:pt x="2073780" y="1125569"/>
                </a:lnTo>
                <a:lnTo>
                  <a:pt x="2079772" y="1095888"/>
                </a:lnTo>
                <a:cubicBezTo>
                  <a:pt x="2079772" y="937887"/>
                  <a:pt x="1951686" y="809801"/>
                  <a:pt x="1793684" y="809801"/>
                </a:cubicBezTo>
                <a:cubicBezTo>
                  <a:pt x="1635682" y="809801"/>
                  <a:pt x="1507596" y="937887"/>
                  <a:pt x="1507596" y="1095888"/>
                </a:cubicBezTo>
                <a:lnTo>
                  <a:pt x="1513589" y="1125569"/>
                </a:lnTo>
                <a:lnTo>
                  <a:pt x="759330" y="1125569"/>
                </a:lnTo>
                <a:lnTo>
                  <a:pt x="765322" y="1095888"/>
                </a:lnTo>
                <a:cubicBezTo>
                  <a:pt x="765322" y="937887"/>
                  <a:pt x="637236" y="809801"/>
                  <a:pt x="479234" y="809801"/>
                </a:cubicBezTo>
                <a:cubicBezTo>
                  <a:pt x="321232" y="809801"/>
                  <a:pt x="193146" y="937887"/>
                  <a:pt x="193146" y="1095888"/>
                </a:cubicBezTo>
                <a:lnTo>
                  <a:pt x="199139" y="1125569"/>
                </a:lnTo>
                <a:lnTo>
                  <a:pt x="19409" y="1125569"/>
                </a:lnTo>
                <a:cubicBezTo>
                  <a:pt x="8690" y="1125569"/>
                  <a:pt x="0" y="1116879"/>
                  <a:pt x="0" y="1106160"/>
                </a:cubicBezTo>
                <a:lnTo>
                  <a:pt x="0" y="992789"/>
                </a:lnTo>
                <a:cubicBezTo>
                  <a:pt x="0" y="966331"/>
                  <a:pt x="21449" y="944882"/>
                  <a:pt x="47907" y="944882"/>
                </a:cubicBezTo>
                <a:lnTo>
                  <a:pt x="52257" y="944882"/>
                </a:lnTo>
                <a:lnTo>
                  <a:pt x="52257" y="706022"/>
                </a:lnTo>
                <a:cubicBezTo>
                  <a:pt x="52257" y="628114"/>
                  <a:pt x="115414" y="564957"/>
                  <a:pt x="193322" y="564957"/>
                </a:cubicBezTo>
                <a:lnTo>
                  <a:pt x="477753" y="56495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61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FB736C-1CCE-2979-72F9-44A066FAFD86}"/>
              </a:ext>
            </a:extLst>
          </p:cNvPr>
          <p:cNvSpPr/>
          <p:nvPr/>
        </p:nvSpPr>
        <p:spPr>
          <a:xfrm>
            <a:off x="114300" y="92486"/>
            <a:ext cx="6629400" cy="562251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714810-D460-9BE6-0C27-72EEA9E9EF20}"/>
              </a:ext>
            </a:extLst>
          </p:cNvPr>
          <p:cNvSpPr txBox="1"/>
          <p:nvPr/>
        </p:nvSpPr>
        <p:spPr>
          <a:xfrm>
            <a:off x="342900" y="933451"/>
            <a:ext cx="6172200" cy="387909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駐車券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D0A0D5BE-740B-3399-C9A0-8920562767C6}"/>
              </a:ext>
            </a:extLst>
          </p:cNvPr>
          <p:cNvSpPr/>
          <p:nvPr/>
        </p:nvSpPr>
        <p:spPr>
          <a:xfrm>
            <a:off x="361950" y="6153150"/>
            <a:ext cx="6134100" cy="3390360"/>
          </a:xfrm>
          <a:prstGeom prst="downArrow">
            <a:avLst>
              <a:gd name="adj1" fmla="val 45280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762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下 3">
            <a:extLst>
              <a:ext uri="{FF2B5EF4-FFF2-40B4-BE49-F238E27FC236}">
                <a16:creationId xmlns:a16="http://schemas.microsoft.com/office/drawing/2014/main" id="{D0A0D5BE-740B-3399-C9A0-8920562767C6}"/>
              </a:ext>
            </a:extLst>
          </p:cNvPr>
          <p:cNvSpPr/>
          <p:nvPr/>
        </p:nvSpPr>
        <p:spPr>
          <a:xfrm rot="5400000">
            <a:off x="2689123" y="5774244"/>
            <a:ext cx="1426104" cy="5814290"/>
          </a:xfrm>
          <a:prstGeom prst="downArrow">
            <a:avLst>
              <a:gd name="adj1" fmla="val 46663"/>
              <a:gd name="adj2" fmla="val 10775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73B090-668F-33F9-0A14-6EDF0F1BDC06}"/>
              </a:ext>
            </a:extLst>
          </p:cNvPr>
          <p:cNvSpPr txBox="1"/>
          <p:nvPr/>
        </p:nvSpPr>
        <p:spPr>
          <a:xfrm rot="5400000">
            <a:off x="-136191" y="2280265"/>
            <a:ext cx="7130382" cy="329483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駐車券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4533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下 3">
            <a:extLst>
              <a:ext uri="{FF2B5EF4-FFF2-40B4-BE49-F238E27FC236}">
                <a16:creationId xmlns:a16="http://schemas.microsoft.com/office/drawing/2014/main" id="{D0A0D5BE-740B-3399-C9A0-8920562767C6}"/>
              </a:ext>
            </a:extLst>
          </p:cNvPr>
          <p:cNvSpPr/>
          <p:nvPr/>
        </p:nvSpPr>
        <p:spPr>
          <a:xfrm rot="16200000" flipH="1">
            <a:off x="2689123" y="5774244"/>
            <a:ext cx="1426104" cy="5814290"/>
          </a:xfrm>
          <a:prstGeom prst="downArrow">
            <a:avLst>
              <a:gd name="adj1" fmla="val 46663"/>
              <a:gd name="adj2" fmla="val 10775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73B090-668F-33F9-0A14-6EDF0F1BDC06}"/>
              </a:ext>
            </a:extLst>
          </p:cNvPr>
          <p:cNvSpPr txBox="1"/>
          <p:nvPr/>
        </p:nvSpPr>
        <p:spPr>
          <a:xfrm rot="5400000">
            <a:off x="-136191" y="2280265"/>
            <a:ext cx="7130382" cy="329483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駐車券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23376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popg04_駐車券</dc:title>
  <dc:subject>popg04_駐車券</dc:subject>
  <dc:creator>でじけろお</dc:creator>
  <cp:lastModifiedBy/>
  <cp:revision>1</cp:revision>
  <dcterms:created xsi:type="dcterms:W3CDTF">2014-12-04T06:28:15Z</dcterms:created>
  <dcterms:modified xsi:type="dcterms:W3CDTF">2024-03-23T13:49:32Z</dcterms:modified>
  <cp:version>1</cp:version>
</cp:coreProperties>
</file>