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3" r:id="rId4"/>
    <p:sldId id="278" r:id="rId5"/>
    <p:sldId id="267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0" d="100"/>
          <a:sy n="70" d="100"/>
        </p:scale>
        <p:origin x="2088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3685" y="0"/>
            <a:ext cx="549381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solidFill>
                  <a:srgbClr val="FFFF00"/>
                </a:solidFill>
              </a:rPr>
              <a:t>空き缶は</a:t>
            </a:r>
            <a:endParaRPr lang="en-US" altLang="ja-JP" sz="11500" dirty="0">
              <a:solidFill>
                <a:srgbClr val="FFFF00"/>
              </a:solidFill>
            </a:endParaRPr>
          </a:p>
          <a:p>
            <a:r>
              <a:rPr lang="ja-JP" altLang="en-US" sz="11500" dirty="0">
                <a:ln w="28575">
                  <a:solidFill>
                    <a:schemeClr val="tx1"/>
                  </a:solidFill>
                </a:ln>
              </a:rPr>
              <a:t>リサイクル</a:t>
            </a:r>
            <a:endParaRPr lang="en-US" altLang="ja-JP" sz="11500" dirty="0">
              <a:ln w="28575">
                <a:solidFill>
                  <a:schemeClr val="tx1"/>
                </a:solidFill>
              </a:ln>
            </a:endParaRPr>
          </a:p>
          <a:p>
            <a:r>
              <a:rPr lang="ja-JP" altLang="en-US" sz="11500" dirty="0">
                <a:ln w="28575">
                  <a:solidFill>
                    <a:schemeClr val="tx1"/>
                  </a:solidFill>
                </a:ln>
              </a:rPr>
              <a:t>ボックスへ</a:t>
            </a:r>
            <a:endParaRPr lang="en-US" altLang="ja-JP" sz="11500" dirty="0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0"/>
            <a:ext cx="549381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空き缶は</a:t>
            </a:r>
            <a:endParaRPr lang="en-US" altLang="ja-JP" sz="115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1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リサイクル</a:t>
            </a:r>
            <a:endParaRPr lang="en-US" altLang="ja-JP" sz="11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1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ボックスへ</a:t>
            </a:r>
            <a:endParaRPr lang="en-US" altLang="ja-JP" sz="11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0447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223755" y="2612740"/>
            <a:ext cx="4618386" cy="4997630"/>
            <a:chOff x="109589" y="5976337"/>
            <a:chExt cx="2071653" cy="2241769"/>
          </a:xfrm>
        </p:grpSpPr>
        <p:sp>
          <p:nvSpPr>
            <p:cNvPr id="13" name="楕円 12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3" name="台形 32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台形 34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7" name="楕円 16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涙形 31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" name="フリーフォーム: 図形 15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/>
          <p:cNvSpPr txBox="1"/>
          <p:nvPr/>
        </p:nvSpPr>
        <p:spPr>
          <a:xfrm>
            <a:off x="0" y="526803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空き缶は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リサイクル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ボックスへ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699146" y="1044481"/>
            <a:ext cx="3459708" cy="3743806"/>
            <a:chOff x="109589" y="5976337"/>
            <a:chExt cx="2071653" cy="2241769"/>
          </a:xfrm>
        </p:grpSpPr>
        <p:sp>
          <p:nvSpPr>
            <p:cNvPr id="14" name="楕円 13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4" name="台形 33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台形 35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8" name="楕円 17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涙形 32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" name="フリーフォーム: 図形 16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37427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ちょっと待って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0" y="5922655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空き缶は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リサイクル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ボックスへ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699146" y="1953883"/>
            <a:ext cx="3459708" cy="3743806"/>
            <a:chOff x="109589" y="5976337"/>
            <a:chExt cx="2071653" cy="2241769"/>
          </a:xfrm>
        </p:grpSpPr>
        <p:sp>
          <p:nvSpPr>
            <p:cNvPr id="15" name="楕円 14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5" name="台形 34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台形 36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涙形 33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" name="フリーフォーム: 図形 17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837427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0" y="5922655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空き缶は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リサイクル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ボックスへ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699146" y="1953883"/>
            <a:ext cx="3459708" cy="3743806"/>
            <a:chOff x="109589" y="5976337"/>
            <a:chExt cx="2071653" cy="2241769"/>
          </a:xfrm>
        </p:grpSpPr>
        <p:sp>
          <p:nvSpPr>
            <p:cNvPr id="15" name="楕円 14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5" name="台形 34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台形 36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涙形 33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" name="フリーフォーム: 図形 17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67754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pop805_空き缶はリサイクルボックスへ</dc:title>
  <dc:subject>pop805_空き缶はリサイクルボックスへ</dc:subject>
  <dc:creator>http://www.digipot.net</dc:creator>
  <cp:lastModifiedBy/>
  <cp:revision>1</cp:revision>
  <dcterms:created xsi:type="dcterms:W3CDTF">2014-12-04T06:28:15Z</dcterms:created>
  <dcterms:modified xsi:type="dcterms:W3CDTF">2017-02-14T07:04:55Z</dcterms:modified>
  <cp:version>1</cp:version>
</cp:coreProperties>
</file>