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9" r:id="rId2"/>
    <p:sldId id="292" r:id="rId3"/>
    <p:sldId id="273" r:id="rId4"/>
    <p:sldId id="282" r:id="rId5"/>
    <p:sldId id="288" r:id="rId6"/>
    <p:sldId id="293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75" d="100"/>
          <a:sy n="75" d="100"/>
        </p:scale>
        <p:origin x="582" y="64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773705"/>
            <a:ext cx="9906000" cy="5401479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500" dirty="0">
                <a:solidFill>
                  <a:srgbClr val="FFFF00"/>
                </a:solidFill>
              </a:rPr>
              <a:t>空き缶は</a:t>
            </a:r>
            <a:endParaRPr lang="en-US" altLang="ja-JP" sz="11500" dirty="0">
              <a:solidFill>
                <a:srgbClr val="FFFF00"/>
              </a:solidFill>
            </a:endParaRPr>
          </a:p>
          <a:p>
            <a:r>
              <a:rPr lang="ja-JP" altLang="en-US" sz="11500" dirty="0"/>
              <a:t>リサイクル</a:t>
            </a:r>
            <a:endParaRPr lang="en-US" altLang="ja-JP" sz="11500" dirty="0"/>
          </a:p>
          <a:p>
            <a:r>
              <a:rPr lang="ja-JP" altLang="en-US" sz="11500" dirty="0"/>
              <a:t>ボックスへ</a:t>
            </a:r>
            <a:endParaRPr lang="en-US" altLang="ja-JP" sz="11500" dirty="0"/>
          </a:p>
        </p:txBody>
      </p:sp>
    </p:spTree>
    <p:extLst>
      <p:ext uri="{BB962C8B-B14F-4D97-AF65-F5344CB8AC3E}">
        <p14:creationId xmlns:p14="http://schemas.microsoft.com/office/powerpoint/2010/main" val="3409158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818710"/>
            <a:ext cx="9906000" cy="5401479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500" dirty="0">
                <a:ln w="28575">
                  <a:noFill/>
                </a:ln>
                <a:solidFill>
                  <a:schemeClr val="tx1"/>
                </a:solidFill>
                <a:effectLst/>
              </a:rPr>
              <a:t>空き缶は</a:t>
            </a:r>
            <a:endParaRPr lang="en-US" altLang="ja-JP" sz="115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1500" dirty="0">
                <a:ln w="28575">
                  <a:noFill/>
                </a:ln>
                <a:solidFill>
                  <a:schemeClr val="tx1"/>
                </a:solidFill>
                <a:effectLst/>
              </a:rPr>
              <a:t>リサイクル</a:t>
            </a:r>
            <a:endParaRPr lang="en-US" altLang="ja-JP" sz="115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1500" dirty="0">
                <a:ln w="28575">
                  <a:noFill/>
                </a:ln>
                <a:solidFill>
                  <a:schemeClr val="tx1"/>
                </a:solidFill>
                <a:effectLst/>
              </a:rPr>
              <a:t>ボックスへ</a:t>
            </a:r>
            <a:endParaRPr lang="en-US" altLang="ja-JP" sz="11500" dirty="0">
              <a:ln w="28575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390247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グループ化 11"/>
          <p:cNvGrpSpPr/>
          <p:nvPr/>
        </p:nvGrpSpPr>
        <p:grpSpPr>
          <a:xfrm>
            <a:off x="2567735" y="953725"/>
            <a:ext cx="4618386" cy="4997630"/>
            <a:chOff x="109589" y="5976337"/>
            <a:chExt cx="2071653" cy="2241769"/>
          </a:xfrm>
        </p:grpSpPr>
        <p:sp>
          <p:nvSpPr>
            <p:cNvPr id="13" name="楕円 12"/>
            <p:cNvSpPr/>
            <p:nvPr/>
          </p:nvSpPr>
          <p:spPr bwMode="auto">
            <a:xfrm>
              <a:off x="109589" y="6021318"/>
              <a:ext cx="2071653" cy="2071653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" name="グループ化 13"/>
            <p:cNvGrpSpPr/>
            <p:nvPr/>
          </p:nvGrpSpPr>
          <p:grpSpPr>
            <a:xfrm>
              <a:off x="376806" y="6687135"/>
              <a:ext cx="1435958" cy="1530971"/>
              <a:chOff x="6095081" y="853058"/>
              <a:chExt cx="1435958" cy="1530971"/>
            </a:xfrm>
          </p:grpSpPr>
          <p:sp>
            <p:nvSpPr>
              <p:cNvPr id="23" name="台形 22"/>
              <p:cNvSpPr/>
              <p:nvPr/>
            </p:nvSpPr>
            <p:spPr bwMode="auto">
              <a:xfrm flipV="1">
                <a:off x="6466495" y="2304963"/>
                <a:ext cx="693130" cy="79066"/>
              </a:xfrm>
              <a:prstGeom prst="trapezoid">
                <a:avLst>
                  <a:gd name="adj" fmla="val 65858"/>
                </a:avLst>
              </a:prstGeom>
              <a:gradFill>
                <a:gsLst>
                  <a:gs pos="50000">
                    <a:schemeClr val="tx1">
                      <a:lumMod val="95000"/>
                      <a:lumOff val="5000"/>
                    </a:schemeClr>
                  </a:gs>
                  <a:gs pos="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4" name="フリーフォーム: 図形 23"/>
              <p:cNvSpPr/>
              <p:nvPr/>
            </p:nvSpPr>
            <p:spPr bwMode="auto">
              <a:xfrm flipV="1">
                <a:off x="6095081" y="1198612"/>
                <a:ext cx="1435958" cy="1149271"/>
              </a:xfrm>
              <a:custGeom>
                <a:avLst/>
                <a:gdLst>
                  <a:gd name="connsiteX0" fmla="*/ 10913 w 1435958"/>
                  <a:gd name="connsiteY0" fmla="*/ 1149271 h 1149271"/>
                  <a:gd name="connsiteX1" fmla="*/ 1425045 w 1435958"/>
                  <a:gd name="connsiteY1" fmla="*/ 1149271 h 1149271"/>
                  <a:gd name="connsiteX2" fmla="*/ 1435958 w 1435958"/>
                  <a:gd name="connsiteY2" fmla="*/ 1138358 h 1149271"/>
                  <a:gd name="connsiteX3" fmla="*/ 1079925 w 1435958"/>
                  <a:gd name="connsiteY3" fmla="*/ 0 h 1149271"/>
                  <a:gd name="connsiteX4" fmla="*/ 356032 w 1435958"/>
                  <a:gd name="connsiteY4" fmla="*/ 0 h 1149271"/>
                  <a:gd name="connsiteX5" fmla="*/ 0 w 1435958"/>
                  <a:gd name="connsiteY5" fmla="*/ 1138358 h 1149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5958" h="1149271">
                    <a:moveTo>
                      <a:pt x="10913" y="1149271"/>
                    </a:moveTo>
                    <a:lnTo>
                      <a:pt x="1425045" y="1149271"/>
                    </a:lnTo>
                    <a:lnTo>
                      <a:pt x="1435958" y="1138358"/>
                    </a:lnTo>
                    <a:lnTo>
                      <a:pt x="1079925" y="0"/>
                    </a:lnTo>
                    <a:lnTo>
                      <a:pt x="356032" y="0"/>
                    </a:lnTo>
                    <a:lnTo>
                      <a:pt x="0" y="1138358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5" name="台形 24"/>
              <p:cNvSpPr/>
              <p:nvPr/>
            </p:nvSpPr>
            <p:spPr bwMode="auto">
              <a:xfrm>
                <a:off x="6148995" y="869864"/>
                <a:ext cx="1328130" cy="311943"/>
              </a:xfrm>
              <a:prstGeom prst="trapezoid">
                <a:avLst>
                  <a:gd name="adj" fmla="val 79311"/>
                </a:avLst>
              </a:prstGeom>
              <a:gradFill>
                <a:gsLst>
                  <a:gs pos="0">
                    <a:schemeClr val="bg1">
                      <a:lumMod val="65000"/>
                    </a:schemeClr>
                  </a:gs>
                  <a:gs pos="50000">
                    <a:schemeClr val="tx1">
                      <a:lumMod val="75000"/>
                      <a:lumOff val="2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6" name="正方形/長方形 25"/>
              <p:cNvSpPr/>
              <p:nvPr/>
            </p:nvSpPr>
            <p:spPr bwMode="auto">
              <a:xfrm>
                <a:off x="6390478" y="869840"/>
                <a:ext cx="849591" cy="304824"/>
              </a:xfrm>
              <a:prstGeom prst="rect">
                <a:avLst/>
              </a:prstGeom>
              <a:gradFill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7" name="フリーフォーム: 図形 26"/>
              <p:cNvSpPr/>
              <p:nvPr/>
            </p:nvSpPr>
            <p:spPr bwMode="auto">
              <a:xfrm>
                <a:off x="6100427" y="853058"/>
                <a:ext cx="1425530" cy="350757"/>
              </a:xfrm>
              <a:custGeom>
                <a:avLst/>
                <a:gdLst>
                  <a:gd name="connsiteX0" fmla="*/ 293968 w 1425530"/>
                  <a:gd name="connsiteY0" fmla="*/ 26751 h 350757"/>
                  <a:gd name="connsiteX1" fmla="*/ 65237 w 1425530"/>
                  <a:gd name="connsiteY1" fmla="*/ 315148 h 350757"/>
                  <a:gd name="connsiteX2" fmla="*/ 1360029 w 1425530"/>
                  <a:gd name="connsiteY2" fmla="*/ 315148 h 350757"/>
                  <a:gd name="connsiteX3" fmla="*/ 1131298 w 1425530"/>
                  <a:gd name="connsiteY3" fmla="*/ 26751 h 350757"/>
                  <a:gd name="connsiteX4" fmla="*/ 269429 w 1425530"/>
                  <a:gd name="connsiteY4" fmla="*/ 0 h 350757"/>
                  <a:gd name="connsiteX5" fmla="*/ 1155836 w 1425530"/>
                  <a:gd name="connsiteY5" fmla="*/ 0 h 350757"/>
                  <a:gd name="connsiteX6" fmla="*/ 1425530 w 1425530"/>
                  <a:gd name="connsiteY6" fmla="*/ 340045 h 350757"/>
                  <a:gd name="connsiteX7" fmla="*/ 1422602 w 1425530"/>
                  <a:gd name="connsiteY7" fmla="*/ 350757 h 350757"/>
                  <a:gd name="connsiteX8" fmla="*/ 3018 w 1425530"/>
                  <a:gd name="connsiteY8" fmla="*/ 350757 h 350757"/>
                  <a:gd name="connsiteX9" fmla="*/ 0 w 1425530"/>
                  <a:gd name="connsiteY9" fmla="*/ 339712 h 3507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25530" h="350757">
                    <a:moveTo>
                      <a:pt x="293968" y="26751"/>
                    </a:moveTo>
                    <a:lnTo>
                      <a:pt x="65237" y="315148"/>
                    </a:lnTo>
                    <a:lnTo>
                      <a:pt x="1360029" y="315148"/>
                    </a:lnTo>
                    <a:lnTo>
                      <a:pt x="1131298" y="26751"/>
                    </a:lnTo>
                    <a:close/>
                    <a:moveTo>
                      <a:pt x="269429" y="0"/>
                    </a:moveTo>
                    <a:lnTo>
                      <a:pt x="1155836" y="0"/>
                    </a:lnTo>
                    <a:lnTo>
                      <a:pt x="1425530" y="340045"/>
                    </a:lnTo>
                    <a:lnTo>
                      <a:pt x="1422602" y="350757"/>
                    </a:lnTo>
                    <a:lnTo>
                      <a:pt x="3018" y="350757"/>
                    </a:lnTo>
                    <a:lnTo>
                      <a:pt x="0" y="3397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8" name="フリーフォーム: 図形 37"/>
              <p:cNvSpPr>
                <a:spLocks/>
              </p:cNvSpPr>
              <p:nvPr/>
            </p:nvSpPr>
            <p:spPr bwMode="auto">
              <a:xfrm>
                <a:off x="6503278" y="1447156"/>
                <a:ext cx="681238" cy="668836"/>
              </a:xfrm>
              <a:custGeom>
                <a:avLst/>
                <a:gdLst>
                  <a:gd name="connsiteX0" fmla="*/ 259144 w 1234303"/>
                  <a:gd name="connsiteY0" fmla="*/ 533267 h 1211833"/>
                  <a:gd name="connsiteX1" fmla="*/ 302584 w 1234303"/>
                  <a:gd name="connsiteY1" fmla="*/ 717514 h 1211833"/>
                  <a:gd name="connsiteX2" fmla="*/ 241168 w 1234303"/>
                  <a:gd name="connsiteY2" fmla="*/ 681563 h 1211833"/>
                  <a:gd name="connsiteX3" fmla="*/ 133317 w 1234303"/>
                  <a:gd name="connsiteY3" fmla="*/ 862814 h 1211833"/>
                  <a:gd name="connsiteX4" fmla="*/ 130321 w 1234303"/>
                  <a:gd name="connsiteY4" fmla="*/ 871802 h 1211833"/>
                  <a:gd name="connsiteX5" fmla="*/ 127325 w 1234303"/>
                  <a:gd name="connsiteY5" fmla="*/ 895769 h 1211833"/>
                  <a:gd name="connsiteX6" fmla="*/ 127325 w 1234303"/>
                  <a:gd name="connsiteY6" fmla="*/ 912246 h 1211833"/>
                  <a:gd name="connsiteX7" fmla="*/ 127325 w 1234303"/>
                  <a:gd name="connsiteY7" fmla="*/ 928724 h 1211833"/>
                  <a:gd name="connsiteX8" fmla="*/ 130321 w 1234303"/>
                  <a:gd name="connsiteY8" fmla="*/ 946699 h 1211833"/>
                  <a:gd name="connsiteX9" fmla="*/ 134815 w 1234303"/>
                  <a:gd name="connsiteY9" fmla="*/ 964674 h 1211833"/>
                  <a:gd name="connsiteX10" fmla="*/ 139309 w 1234303"/>
                  <a:gd name="connsiteY10" fmla="*/ 972164 h 1211833"/>
                  <a:gd name="connsiteX11" fmla="*/ 143802 w 1234303"/>
                  <a:gd name="connsiteY11" fmla="*/ 979654 h 1211833"/>
                  <a:gd name="connsiteX12" fmla="*/ 151292 w 1234303"/>
                  <a:gd name="connsiteY12" fmla="*/ 987143 h 1211833"/>
                  <a:gd name="connsiteX13" fmla="*/ 157284 w 1234303"/>
                  <a:gd name="connsiteY13" fmla="*/ 993135 h 1211833"/>
                  <a:gd name="connsiteX14" fmla="*/ 173761 w 1234303"/>
                  <a:gd name="connsiteY14" fmla="*/ 1003621 h 1211833"/>
                  <a:gd name="connsiteX15" fmla="*/ 190239 w 1234303"/>
                  <a:gd name="connsiteY15" fmla="*/ 1011110 h 1211833"/>
                  <a:gd name="connsiteX16" fmla="*/ 205218 w 1234303"/>
                  <a:gd name="connsiteY16" fmla="*/ 1017102 h 1211833"/>
                  <a:gd name="connsiteX17" fmla="*/ 218699 w 1234303"/>
                  <a:gd name="connsiteY17" fmla="*/ 1020098 h 1211833"/>
                  <a:gd name="connsiteX18" fmla="*/ 230683 w 1234303"/>
                  <a:gd name="connsiteY18" fmla="*/ 1023094 h 1211833"/>
                  <a:gd name="connsiteX19" fmla="*/ 569217 w 1234303"/>
                  <a:gd name="connsiteY19" fmla="*/ 1023094 h 1211833"/>
                  <a:gd name="connsiteX20" fmla="*/ 569217 w 1234303"/>
                  <a:gd name="connsiteY20" fmla="*/ 1141431 h 1211833"/>
                  <a:gd name="connsiteX21" fmla="*/ 293596 w 1234303"/>
                  <a:gd name="connsiteY21" fmla="*/ 1141431 h 1211833"/>
                  <a:gd name="connsiteX22" fmla="*/ 286107 w 1234303"/>
                  <a:gd name="connsiteY22" fmla="*/ 1141431 h 1211833"/>
                  <a:gd name="connsiteX23" fmla="*/ 262140 w 1234303"/>
                  <a:gd name="connsiteY23" fmla="*/ 1141431 h 1211833"/>
                  <a:gd name="connsiteX24" fmla="*/ 227687 w 1234303"/>
                  <a:gd name="connsiteY24" fmla="*/ 1139933 h 1211833"/>
                  <a:gd name="connsiteX25" fmla="*/ 208214 w 1234303"/>
                  <a:gd name="connsiteY25" fmla="*/ 1138435 h 1211833"/>
                  <a:gd name="connsiteX26" fmla="*/ 185745 w 1234303"/>
                  <a:gd name="connsiteY26" fmla="*/ 1135439 h 1211833"/>
                  <a:gd name="connsiteX27" fmla="*/ 164774 w 1234303"/>
                  <a:gd name="connsiteY27" fmla="*/ 1129448 h 1211833"/>
                  <a:gd name="connsiteX28" fmla="*/ 142304 w 1234303"/>
                  <a:gd name="connsiteY28" fmla="*/ 1123456 h 1211833"/>
                  <a:gd name="connsiteX29" fmla="*/ 119835 w 1234303"/>
                  <a:gd name="connsiteY29" fmla="*/ 1115966 h 1211833"/>
                  <a:gd name="connsiteX30" fmla="*/ 97366 w 1234303"/>
                  <a:gd name="connsiteY30" fmla="*/ 1105481 h 1211833"/>
                  <a:gd name="connsiteX31" fmla="*/ 77893 w 1234303"/>
                  <a:gd name="connsiteY31" fmla="*/ 1091999 h 1211833"/>
                  <a:gd name="connsiteX32" fmla="*/ 58420 w 1234303"/>
                  <a:gd name="connsiteY32" fmla="*/ 1077020 h 1211833"/>
                  <a:gd name="connsiteX33" fmla="*/ 49432 w 1234303"/>
                  <a:gd name="connsiteY33" fmla="*/ 1068032 h 1211833"/>
                  <a:gd name="connsiteX34" fmla="*/ 41943 w 1234303"/>
                  <a:gd name="connsiteY34" fmla="*/ 1059044 h 1211833"/>
                  <a:gd name="connsiteX35" fmla="*/ 34453 w 1234303"/>
                  <a:gd name="connsiteY35" fmla="*/ 1048559 h 1211833"/>
                  <a:gd name="connsiteX36" fmla="*/ 28461 w 1234303"/>
                  <a:gd name="connsiteY36" fmla="*/ 1038073 h 1211833"/>
                  <a:gd name="connsiteX37" fmla="*/ 16478 w 1234303"/>
                  <a:gd name="connsiteY37" fmla="*/ 1014106 h 1211833"/>
                  <a:gd name="connsiteX38" fmla="*/ 8988 w 1234303"/>
                  <a:gd name="connsiteY38" fmla="*/ 991637 h 1211833"/>
                  <a:gd name="connsiteX39" fmla="*/ 2996 w 1234303"/>
                  <a:gd name="connsiteY39" fmla="*/ 969168 h 1211833"/>
                  <a:gd name="connsiteX40" fmla="*/ 0 w 1234303"/>
                  <a:gd name="connsiteY40" fmla="*/ 948197 h 1211833"/>
                  <a:gd name="connsiteX41" fmla="*/ 0 w 1234303"/>
                  <a:gd name="connsiteY41" fmla="*/ 925728 h 1211833"/>
                  <a:gd name="connsiteX42" fmla="*/ 0 w 1234303"/>
                  <a:gd name="connsiteY42" fmla="*/ 906255 h 1211833"/>
                  <a:gd name="connsiteX43" fmla="*/ 2996 w 1234303"/>
                  <a:gd name="connsiteY43" fmla="*/ 886781 h 1211833"/>
                  <a:gd name="connsiteX44" fmla="*/ 5992 w 1234303"/>
                  <a:gd name="connsiteY44" fmla="*/ 867308 h 1211833"/>
                  <a:gd name="connsiteX45" fmla="*/ 10486 w 1234303"/>
                  <a:gd name="connsiteY45" fmla="*/ 850831 h 1211833"/>
                  <a:gd name="connsiteX46" fmla="*/ 14980 w 1234303"/>
                  <a:gd name="connsiteY46" fmla="*/ 835851 h 1211833"/>
                  <a:gd name="connsiteX47" fmla="*/ 25465 w 1234303"/>
                  <a:gd name="connsiteY47" fmla="*/ 810386 h 1211833"/>
                  <a:gd name="connsiteX48" fmla="*/ 32955 w 1234303"/>
                  <a:gd name="connsiteY48" fmla="*/ 795407 h 1211833"/>
                  <a:gd name="connsiteX49" fmla="*/ 35951 w 1234303"/>
                  <a:gd name="connsiteY49" fmla="*/ 789415 h 1211833"/>
                  <a:gd name="connsiteX50" fmla="*/ 134815 w 1234303"/>
                  <a:gd name="connsiteY50" fmla="*/ 617152 h 1211833"/>
                  <a:gd name="connsiteX51" fmla="*/ 74897 w 1234303"/>
                  <a:gd name="connsiteY51" fmla="*/ 582699 h 1211833"/>
                  <a:gd name="connsiteX52" fmla="*/ 1033579 w 1234303"/>
                  <a:gd name="connsiteY52" fmla="*/ 515291 h 1211833"/>
                  <a:gd name="connsiteX53" fmla="*/ 1169892 w 1234303"/>
                  <a:gd name="connsiteY53" fmla="*/ 748970 h 1211833"/>
                  <a:gd name="connsiteX54" fmla="*/ 1174386 w 1234303"/>
                  <a:gd name="connsiteY54" fmla="*/ 756460 h 1211833"/>
                  <a:gd name="connsiteX55" fmla="*/ 1186369 w 1234303"/>
                  <a:gd name="connsiteY55" fmla="*/ 777431 h 1211833"/>
                  <a:gd name="connsiteX56" fmla="*/ 1201349 w 1234303"/>
                  <a:gd name="connsiteY56" fmla="*/ 807389 h 1211833"/>
                  <a:gd name="connsiteX57" fmla="*/ 1208838 w 1234303"/>
                  <a:gd name="connsiteY57" fmla="*/ 825365 h 1211833"/>
                  <a:gd name="connsiteX58" fmla="*/ 1217826 w 1234303"/>
                  <a:gd name="connsiteY58" fmla="*/ 844838 h 1211833"/>
                  <a:gd name="connsiteX59" fmla="*/ 1223818 w 1234303"/>
                  <a:gd name="connsiteY59" fmla="*/ 865809 h 1211833"/>
                  <a:gd name="connsiteX60" fmla="*/ 1229809 w 1234303"/>
                  <a:gd name="connsiteY60" fmla="*/ 888278 h 1211833"/>
                  <a:gd name="connsiteX61" fmla="*/ 1232805 w 1234303"/>
                  <a:gd name="connsiteY61" fmla="*/ 912245 h 1211833"/>
                  <a:gd name="connsiteX62" fmla="*/ 1234303 w 1234303"/>
                  <a:gd name="connsiteY62" fmla="*/ 936212 h 1211833"/>
                  <a:gd name="connsiteX63" fmla="*/ 1234303 w 1234303"/>
                  <a:gd name="connsiteY63" fmla="*/ 958681 h 1211833"/>
                  <a:gd name="connsiteX64" fmla="*/ 1229809 w 1234303"/>
                  <a:gd name="connsiteY64" fmla="*/ 982648 h 1211833"/>
                  <a:gd name="connsiteX65" fmla="*/ 1226814 w 1234303"/>
                  <a:gd name="connsiteY65" fmla="*/ 994632 h 1211833"/>
                  <a:gd name="connsiteX66" fmla="*/ 1222320 w 1234303"/>
                  <a:gd name="connsiteY66" fmla="*/ 1006615 h 1211833"/>
                  <a:gd name="connsiteX67" fmla="*/ 1217826 w 1234303"/>
                  <a:gd name="connsiteY67" fmla="*/ 1017101 h 1211833"/>
                  <a:gd name="connsiteX68" fmla="*/ 1211834 w 1234303"/>
                  <a:gd name="connsiteY68" fmla="*/ 1029085 h 1211833"/>
                  <a:gd name="connsiteX69" fmla="*/ 1196855 w 1234303"/>
                  <a:gd name="connsiteY69" fmla="*/ 1050056 h 1211833"/>
                  <a:gd name="connsiteX70" fmla="*/ 1181875 w 1234303"/>
                  <a:gd name="connsiteY70" fmla="*/ 1068031 h 1211833"/>
                  <a:gd name="connsiteX71" fmla="*/ 1163900 w 1234303"/>
                  <a:gd name="connsiteY71" fmla="*/ 1083010 h 1211833"/>
                  <a:gd name="connsiteX72" fmla="*/ 1147423 w 1234303"/>
                  <a:gd name="connsiteY72" fmla="*/ 1096492 h 1211833"/>
                  <a:gd name="connsiteX73" fmla="*/ 1129447 w 1234303"/>
                  <a:gd name="connsiteY73" fmla="*/ 1106977 h 1211833"/>
                  <a:gd name="connsiteX74" fmla="*/ 1109974 w 1234303"/>
                  <a:gd name="connsiteY74" fmla="*/ 1117463 h 1211833"/>
                  <a:gd name="connsiteX75" fmla="*/ 1091999 w 1234303"/>
                  <a:gd name="connsiteY75" fmla="*/ 1124953 h 1211833"/>
                  <a:gd name="connsiteX76" fmla="*/ 1075522 w 1234303"/>
                  <a:gd name="connsiteY76" fmla="*/ 1130944 h 1211833"/>
                  <a:gd name="connsiteX77" fmla="*/ 1059044 w 1234303"/>
                  <a:gd name="connsiteY77" fmla="*/ 1135438 h 1211833"/>
                  <a:gd name="connsiteX78" fmla="*/ 1042567 w 1234303"/>
                  <a:gd name="connsiteY78" fmla="*/ 1138434 h 1211833"/>
                  <a:gd name="connsiteX79" fmla="*/ 1017102 w 1234303"/>
                  <a:gd name="connsiteY79" fmla="*/ 1142928 h 1211833"/>
                  <a:gd name="connsiteX80" fmla="*/ 999127 w 1234303"/>
                  <a:gd name="connsiteY80" fmla="*/ 1144426 h 1211833"/>
                  <a:gd name="connsiteX81" fmla="*/ 993135 w 1234303"/>
                  <a:gd name="connsiteY81" fmla="*/ 1144426 h 1211833"/>
                  <a:gd name="connsiteX82" fmla="*/ 795407 w 1234303"/>
                  <a:gd name="connsiteY82" fmla="*/ 1144426 h 1211833"/>
                  <a:gd name="connsiteX83" fmla="*/ 793909 w 1234303"/>
                  <a:gd name="connsiteY83" fmla="*/ 1211833 h 1211833"/>
                  <a:gd name="connsiteX84" fmla="*/ 662090 w 1234303"/>
                  <a:gd name="connsiteY84" fmla="*/ 1080015 h 1211833"/>
                  <a:gd name="connsiteX85" fmla="*/ 799901 w 1234303"/>
                  <a:gd name="connsiteY85" fmla="*/ 951192 h 1211833"/>
                  <a:gd name="connsiteX86" fmla="*/ 798403 w 1234303"/>
                  <a:gd name="connsiteY86" fmla="*/ 1021595 h 1211833"/>
                  <a:gd name="connsiteX87" fmla="*/ 1008114 w 1234303"/>
                  <a:gd name="connsiteY87" fmla="*/ 1024591 h 1211833"/>
                  <a:gd name="connsiteX88" fmla="*/ 1017102 w 1234303"/>
                  <a:gd name="connsiteY88" fmla="*/ 1021595 h 1211833"/>
                  <a:gd name="connsiteX89" fmla="*/ 1039571 w 1234303"/>
                  <a:gd name="connsiteY89" fmla="*/ 1012607 h 1211833"/>
                  <a:gd name="connsiteX90" fmla="*/ 1054550 w 1234303"/>
                  <a:gd name="connsiteY90" fmla="*/ 1006615 h 1211833"/>
                  <a:gd name="connsiteX91" fmla="*/ 1068032 w 1234303"/>
                  <a:gd name="connsiteY91" fmla="*/ 997628 h 1211833"/>
                  <a:gd name="connsiteX92" fmla="*/ 1083011 w 1234303"/>
                  <a:gd name="connsiteY92" fmla="*/ 985644 h 1211833"/>
                  <a:gd name="connsiteX93" fmla="*/ 1094995 w 1234303"/>
                  <a:gd name="connsiteY93" fmla="*/ 973661 h 1211833"/>
                  <a:gd name="connsiteX94" fmla="*/ 1099489 w 1234303"/>
                  <a:gd name="connsiteY94" fmla="*/ 966171 h 1211833"/>
                  <a:gd name="connsiteX95" fmla="*/ 1103982 w 1234303"/>
                  <a:gd name="connsiteY95" fmla="*/ 957183 h 1211833"/>
                  <a:gd name="connsiteX96" fmla="*/ 1106978 w 1234303"/>
                  <a:gd name="connsiteY96" fmla="*/ 948196 h 1211833"/>
                  <a:gd name="connsiteX97" fmla="*/ 1108476 w 1234303"/>
                  <a:gd name="connsiteY97" fmla="*/ 939208 h 1211833"/>
                  <a:gd name="connsiteX98" fmla="*/ 1109974 w 1234303"/>
                  <a:gd name="connsiteY98" fmla="*/ 921233 h 1211833"/>
                  <a:gd name="connsiteX99" fmla="*/ 1108476 w 1234303"/>
                  <a:gd name="connsiteY99" fmla="*/ 903258 h 1211833"/>
                  <a:gd name="connsiteX100" fmla="*/ 1105480 w 1234303"/>
                  <a:gd name="connsiteY100" fmla="*/ 886780 h 1211833"/>
                  <a:gd name="connsiteX101" fmla="*/ 1102485 w 1234303"/>
                  <a:gd name="connsiteY101" fmla="*/ 873299 h 1211833"/>
                  <a:gd name="connsiteX102" fmla="*/ 1099489 w 1234303"/>
                  <a:gd name="connsiteY102" fmla="*/ 861315 h 1211833"/>
                  <a:gd name="connsiteX103" fmla="*/ 933217 w 1234303"/>
                  <a:gd name="connsiteY103" fmla="*/ 572213 h 1211833"/>
                  <a:gd name="connsiteX104" fmla="*/ 617152 w 1234303"/>
                  <a:gd name="connsiteY104" fmla="*/ 0 h 1211833"/>
                  <a:gd name="connsiteX105" fmla="*/ 642617 w 1234303"/>
                  <a:gd name="connsiteY105" fmla="*/ 2996 h 1211833"/>
                  <a:gd name="connsiteX106" fmla="*/ 665086 w 1234303"/>
                  <a:gd name="connsiteY106" fmla="*/ 7489 h 1211833"/>
                  <a:gd name="connsiteX107" fmla="*/ 687555 w 1234303"/>
                  <a:gd name="connsiteY107" fmla="*/ 13481 h 1211833"/>
                  <a:gd name="connsiteX108" fmla="*/ 708526 w 1234303"/>
                  <a:gd name="connsiteY108" fmla="*/ 22469 h 1211833"/>
                  <a:gd name="connsiteX109" fmla="*/ 728000 w 1234303"/>
                  <a:gd name="connsiteY109" fmla="*/ 32954 h 1211833"/>
                  <a:gd name="connsiteX110" fmla="*/ 744477 w 1234303"/>
                  <a:gd name="connsiteY110" fmla="*/ 43440 h 1211833"/>
                  <a:gd name="connsiteX111" fmla="*/ 760954 w 1234303"/>
                  <a:gd name="connsiteY111" fmla="*/ 55424 h 1211833"/>
                  <a:gd name="connsiteX112" fmla="*/ 774436 w 1234303"/>
                  <a:gd name="connsiteY112" fmla="*/ 67407 h 1211833"/>
                  <a:gd name="connsiteX113" fmla="*/ 787917 w 1234303"/>
                  <a:gd name="connsiteY113" fmla="*/ 79391 h 1211833"/>
                  <a:gd name="connsiteX114" fmla="*/ 798403 w 1234303"/>
                  <a:gd name="connsiteY114" fmla="*/ 91374 h 1211833"/>
                  <a:gd name="connsiteX115" fmla="*/ 814880 w 1234303"/>
                  <a:gd name="connsiteY115" fmla="*/ 112345 h 1211833"/>
                  <a:gd name="connsiteX116" fmla="*/ 825366 w 1234303"/>
                  <a:gd name="connsiteY116" fmla="*/ 127325 h 1211833"/>
                  <a:gd name="connsiteX117" fmla="*/ 828362 w 1234303"/>
                  <a:gd name="connsiteY117" fmla="*/ 131818 h 1211833"/>
                  <a:gd name="connsiteX118" fmla="*/ 928724 w 1234303"/>
                  <a:gd name="connsiteY118" fmla="*/ 304082 h 1211833"/>
                  <a:gd name="connsiteX119" fmla="*/ 988641 w 1234303"/>
                  <a:gd name="connsiteY119" fmla="*/ 271127 h 1211833"/>
                  <a:gd name="connsiteX120" fmla="*/ 940707 w 1234303"/>
                  <a:gd name="connsiteY120" fmla="*/ 453876 h 1211833"/>
                  <a:gd name="connsiteX121" fmla="*/ 759456 w 1234303"/>
                  <a:gd name="connsiteY121" fmla="*/ 399950 h 1211833"/>
                  <a:gd name="connsiteX122" fmla="*/ 820872 w 1234303"/>
                  <a:gd name="connsiteY122" fmla="*/ 365497 h 1211833"/>
                  <a:gd name="connsiteX123" fmla="*/ 716016 w 1234303"/>
                  <a:gd name="connsiteY123" fmla="*/ 179753 h 1211833"/>
                  <a:gd name="connsiteX124" fmla="*/ 710024 w 1234303"/>
                  <a:gd name="connsiteY124" fmla="*/ 173761 h 1211833"/>
                  <a:gd name="connsiteX125" fmla="*/ 690551 w 1234303"/>
                  <a:gd name="connsiteY125" fmla="*/ 157283 h 1211833"/>
                  <a:gd name="connsiteX126" fmla="*/ 677070 w 1234303"/>
                  <a:gd name="connsiteY126" fmla="*/ 149794 h 1211833"/>
                  <a:gd name="connsiteX127" fmla="*/ 662090 w 1234303"/>
                  <a:gd name="connsiteY127" fmla="*/ 140806 h 1211833"/>
                  <a:gd name="connsiteX128" fmla="*/ 645613 w 1234303"/>
                  <a:gd name="connsiteY128" fmla="*/ 134814 h 1211833"/>
                  <a:gd name="connsiteX129" fmla="*/ 627638 w 1234303"/>
                  <a:gd name="connsiteY129" fmla="*/ 130321 h 1211833"/>
                  <a:gd name="connsiteX130" fmla="*/ 618650 w 1234303"/>
                  <a:gd name="connsiteY130" fmla="*/ 130321 h 1211833"/>
                  <a:gd name="connsiteX131" fmla="*/ 609662 w 1234303"/>
                  <a:gd name="connsiteY131" fmla="*/ 130321 h 1211833"/>
                  <a:gd name="connsiteX132" fmla="*/ 600675 w 1234303"/>
                  <a:gd name="connsiteY132" fmla="*/ 133316 h 1211833"/>
                  <a:gd name="connsiteX133" fmla="*/ 591687 w 1234303"/>
                  <a:gd name="connsiteY133" fmla="*/ 134814 h 1211833"/>
                  <a:gd name="connsiteX134" fmla="*/ 575210 w 1234303"/>
                  <a:gd name="connsiteY134" fmla="*/ 143802 h 1211833"/>
                  <a:gd name="connsiteX135" fmla="*/ 560230 w 1234303"/>
                  <a:gd name="connsiteY135" fmla="*/ 154288 h 1211833"/>
                  <a:gd name="connsiteX136" fmla="*/ 546749 w 1234303"/>
                  <a:gd name="connsiteY136" fmla="*/ 164773 h 1211833"/>
                  <a:gd name="connsiteX137" fmla="*/ 536263 w 1234303"/>
                  <a:gd name="connsiteY137" fmla="*/ 173761 h 1211833"/>
                  <a:gd name="connsiteX138" fmla="*/ 528774 w 1234303"/>
                  <a:gd name="connsiteY138" fmla="*/ 182748 h 1211833"/>
                  <a:gd name="connsiteX139" fmla="*/ 361004 w 1234303"/>
                  <a:gd name="connsiteY139" fmla="*/ 476345 h 1211833"/>
                  <a:gd name="connsiteX140" fmla="*/ 259144 w 1234303"/>
                  <a:gd name="connsiteY140" fmla="*/ 416427 h 1211833"/>
                  <a:gd name="connsiteX141" fmla="*/ 393959 w 1234303"/>
                  <a:gd name="connsiteY141" fmla="*/ 179753 h 1211833"/>
                  <a:gd name="connsiteX142" fmla="*/ 398453 w 1234303"/>
                  <a:gd name="connsiteY142" fmla="*/ 170765 h 1211833"/>
                  <a:gd name="connsiteX143" fmla="*/ 410436 w 1234303"/>
                  <a:gd name="connsiteY143" fmla="*/ 151292 h 1211833"/>
                  <a:gd name="connsiteX144" fmla="*/ 428412 w 1234303"/>
                  <a:gd name="connsiteY144" fmla="*/ 121333 h 1211833"/>
                  <a:gd name="connsiteX145" fmla="*/ 440395 w 1234303"/>
                  <a:gd name="connsiteY145" fmla="*/ 106354 h 1211833"/>
                  <a:gd name="connsiteX146" fmla="*/ 453877 w 1234303"/>
                  <a:gd name="connsiteY146" fmla="*/ 88378 h 1211833"/>
                  <a:gd name="connsiteX147" fmla="*/ 468856 w 1234303"/>
                  <a:gd name="connsiteY147" fmla="*/ 71901 h 1211833"/>
                  <a:gd name="connsiteX148" fmla="*/ 485333 w 1234303"/>
                  <a:gd name="connsiteY148" fmla="*/ 55424 h 1211833"/>
                  <a:gd name="connsiteX149" fmla="*/ 503309 w 1234303"/>
                  <a:gd name="connsiteY149" fmla="*/ 40444 h 1211833"/>
                  <a:gd name="connsiteX150" fmla="*/ 522782 w 1234303"/>
                  <a:gd name="connsiteY150" fmla="*/ 26963 h 1211833"/>
                  <a:gd name="connsiteX151" fmla="*/ 545251 w 1234303"/>
                  <a:gd name="connsiteY151" fmla="*/ 16477 h 1211833"/>
                  <a:gd name="connsiteX152" fmla="*/ 567720 w 1234303"/>
                  <a:gd name="connsiteY152" fmla="*/ 7489 h 1211833"/>
                  <a:gd name="connsiteX153" fmla="*/ 579703 w 1234303"/>
                  <a:gd name="connsiteY153" fmla="*/ 4494 h 1211833"/>
                  <a:gd name="connsiteX154" fmla="*/ 591687 w 1234303"/>
                  <a:gd name="connsiteY154" fmla="*/ 1498 h 1211833"/>
                  <a:gd name="connsiteX155" fmla="*/ 603671 w 1234303"/>
                  <a:gd name="connsiteY155" fmla="*/ 1498 h 1211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</a:cxnLst>
                <a:rect l="l" t="t" r="r" b="b"/>
                <a:pathLst>
                  <a:path w="1234303" h="1211833">
                    <a:moveTo>
                      <a:pt x="259144" y="533267"/>
                    </a:moveTo>
                    <a:lnTo>
                      <a:pt x="302584" y="717514"/>
                    </a:lnTo>
                    <a:lnTo>
                      <a:pt x="241168" y="681563"/>
                    </a:lnTo>
                    <a:lnTo>
                      <a:pt x="133317" y="862814"/>
                    </a:lnTo>
                    <a:lnTo>
                      <a:pt x="130321" y="871802"/>
                    </a:lnTo>
                    <a:lnTo>
                      <a:pt x="127325" y="895769"/>
                    </a:lnTo>
                    <a:lnTo>
                      <a:pt x="127325" y="912246"/>
                    </a:lnTo>
                    <a:lnTo>
                      <a:pt x="127325" y="928724"/>
                    </a:lnTo>
                    <a:lnTo>
                      <a:pt x="130321" y="946699"/>
                    </a:lnTo>
                    <a:lnTo>
                      <a:pt x="134815" y="964674"/>
                    </a:lnTo>
                    <a:lnTo>
                      <a:pt x="139309" y="972164"/>
                    </a:lnTo>
                    <a:lnTo>
                      <a:pt x="143802" y="979654"/>
                    </a:lnTo>
                    <a:lnTo>
                      <a:pt x="151292" y="987143"/>
                    </a:lnTo>
                    <a:lnTo>
                      <a:pt x="157284" y="993135"/>
                    </a:lnTo>
                    <a:lnTo>
                      <a:pt x="173761" y="1003621"/>
                    </a:lnTo>
                    <a:lnTo>
                      <a:pt x="190239" y="1011110"/>
                    </a:lnTo>
                    <a:lnTo>
                      <a:pt x="205218" y="1017102"/>
                    </a:lnTo>
                    <a:lnTo>
                      <a:pt x="218699" y="1020098"/>
                    </a:lnTo>
                    <a:lnTo>
                      <a:pt x="230683" y="1023094"/>
                    </a:lnTo>
                    <a:lnTo>
                      <a:pt x="569217" y="1023094"/>
                    </a:lnTo>
                    <a:lnTo>
                      <a:pt x="569217" y="1141431"/>
                    </a:lnTo>
                    <a:lnTo>
                      <a:pt x="293596" y="1141431"/>
                    </a:lnTo>
                    <a:lnTo>
                      <a:pt x="286107" y="1141431"/>
                    </a:lnTo>
                    <a:lnTo>
                      <a:pt x="262140" y="1141431"/>
                    </a:lnTo>
                    <a:lnTo>
                      <a:pt x="227687" y="1139933"/>
                    </a:lnTo>
                    <a:lnTo>
                      <a:pt x="208214" y="1138435"/>
                    </a:lnTo>
                    <a:lnTo>
                      <a:pt x="185745" y="1135439"/>
                    </a:lnTo>
                    <a:lnTo>
                      <a:pt x="164774" y="1129448"/>
                    </a:lnTo>
                    <a:lnTo>
                      <a:pt x="142304" y="1123456"/>
                    </a:lnTo>
                    <a:lnTo>
                      <a:pt x="119835" y="1115966"/>
                    </a:lnTo>
                    <a:lnTo>
                      <a:pt x="97366" y="1105481"/>
                    </a:lnTo>
                    <a:lnTo>
                      <a:pt x="77893" y="1091999"/>
                    </a:lnTo>
                    <a:lnTo>
                      <a:pt x="58420" y="1077020"/>
                    </a:lnTo>
                    <a:lnTo>
                      <a:pt x="49432" y="1068032"/>
                    </a:lnTo>
                    <a:lnTo>
                      <a:pt x="41943" y="1059044"/>
                    </a:lnTo>
                    <a:lnTo>
                      <a:pt x="34453" y="1048559"/>
                    </a:lnTo>
                    <a:lnTo>
                      <a:pt x="28461" y="1038073"/>
                    </a:lnTo>
                    <a:lnTo>
                      <a:pt x="16478" y="1014106"/>
                    </a:lnTo>
                    <a:lnTo>
                      <a:pt x="8988" y="991637"/>
                    </a:lnTo>
                    <a:lnTo>
                      <a:pt x="2996" y="969168"/>
                    </a:lnTo>
                    <a:lnTo>
                      <a:pt x="0" y="948197"/>
                    </a:lnTo>
                    <a:lnTo>
                      <a:pt x="0" y="925728"/>
                    </a:lnTo>
                    <a:lnTo>
                      <a:pt x="0" y="906255"/>
                    </a:lnTo>
                    <a:lnTo>
                      <a:pt x="2996" y="886781"/>
                    </a:lnTo>
                    <a:lnTo>
                      <a:pt x="5992" y="867308"/>
                    </a:lnTo>
                    <a:lnTo>
                      <a:pt x="10486" y="850831"/>
                    </a:lnTo>
                    <a:lnTo>
                      <a:pt x="14980" y="835851"/>
                    </a:lnTo>
                    <a:lnTo>
                      <a:pt x="25465" y="810386"/>
                    </a:lnTo>
                    <a:lnTo>
                      <a:pt x="32955" y="795407"/>
                    </a:lnTo>
                    <a:lnTo>
                      <a:pt x="35951" y="789415"/>
                    </a:lnTo>
                    <a:lnTo>
                      <a:pt x="134815" y="617152"/>
                    </a:lnTo>
                    <a:lnTo>
                      <a:pt x="74897" y="582699"/>
                    </a:lnTo>
                    <a:close/>
                    <a:moveTo>
                      <a:pt x="1033579" y="515291"/>
                    </a:moveTo>
                    <a:lnTo>
                      <a:pt x="1169892" y="748970"/>
                    </a:lnTo>
                    <a:lnTo>
                      <a:pt x="1174386" y="756460"/>
                    </a:lnTo>
                    <a:lnTo>
                      <a:pt x="1186369" y="777431"/>
                    </a:lnTo>
                    <a:lnTo>
                      <a:pt x="1201349" y="807389"/>
                    </a:lnTo>
                    <a:lnTo>
                      <a:pt x="1208838" y="825365"/>
                    </a:lnTo>
                    <a:lnTo>
                      <a:pt x="1217826" y="844838"/>
                    </a:lnTo>
                    <a:lnTo>
                      <a:pt x="1223818" y="865809"/>
                    </a:lnTo>
                    <a:lnTo>
                      <a:pt x="1229809" y="888278"/>
                    </a:lnTo>
                    <a:lnTo>
                      <a:pt x="1232805" y="912245"/>
                    </a:lnTo>
                    <a:lnTo>
                      <a:pt x="1234303" y="936212"/>
                    </a:lnTo>
                    <a:lnTo>
                      <a:pt x="1234303" y="958681"/>
                    </a:lnTo>
                    <a:lnTo>
                      <a:pt x="1229809" y="982648"/>
                    </a:lnTo>
                    <a:lnTo>
                      <a:pt x="1226814" y="994632"/>
                    </a:lnTo>
                    <a:lnTo>
                      <a:pt x="1222320" y="1006615"/>
                    </a:lnTo>
                    <a:lnTo>
                      <a:pt x="1217826" y="1017101"/>
                    </a:lnTo>
                    <a:lnTo>
                      <a:pt x="1211834" y="1029085"/>
                    </a:lnTo>
                    <a:lnTo>
                      <a:pt x="1196855" y="1050056"/>
                    </a:lnTo>
                    <a:lnTo>
                      <a:pt x="1181875" y="1068031"/>
                    </a:lnTo>
                    <a:lnTo>
                      <a:pt x="1163900" y="1083010"/>
                    </a:lnTo>
                    <a:lnTo>
                      <a:pt x="1147423" y="1096492"/>
                    </a:lnTo>
                    <a:lnTo>
                      <a:pt x="1129447" y="1106977"/>
                    </a:lnTo>
                    <a:lnTo>
                      <a:pt x="1109974" y="1117463"/>
                    </a:lnTo>
                    <a:lnTo>
                      <a:pt x="1091999" y="1124953"/>
                    </a:lnTo>
                    <a:lnTo>
                      <a:pt x="1075522" y="1130944"/>
                    </a:lnTo>
                    <a:lnTo>
                      <a:pt x="1059044" y="1135438"/>
                    </a:lnTo>
                    <a:lnTo>
                      <a:pt x="1042567" y="1138434"/>
                    </a:lnTo>
                    <a:lnTo>
                      <a:pt x="1017102" y="1142928"/>
                    </a:lnTo>
                    <a:lnTo>
                      <a:pt x="999127" y="1144426"/>
                    </a:lnTo>
                    <a:lnTo>
                      <a:pt x="993135" y="1144426"/>
                    </a:lnTo>
                    <a:lnTo>
                      <a:pt x="795407" y="1144426"/>
                    </a:lnTo>
                    <a:lnTo>
                      <a:pt x="793909" y="1211833"/>
                    </a:lnTo>
                    <a:lnTo>
                      <a:pt x="662090" y="1080015"/>
                    </a:lnTo>
                    <a:lnTo>
                      <a:pt x="799901" y="951192"/>
                    </a:lnTo>
                    <a:lnTo>
                      <a:pt x="798403" y="1021595"/>
                    </a:lnTo>
                    <a:lnTo>
                      <a:pt x="1008114" y="1024591"/>
                    </a:lnTo>
                    <a:lnTo>
                      <a:pt x="1017102" y="1021595"/>
                    </a:lnTo>
                    <a:lnTo>
                      <a:pt x="1039571" y="1012607"/>
                    </a:lnTo>
                    <a:lnTo>
                      <a:pt x="1054550" y="1006615"/>
                    </a:lnTo>
                    <a:lnTo>
                      <a:pt x="1068032" y="997628"/>
                    </a:lnTo>
                    <a:lnTo>
                      <a:pt x="1083011" y="985644"/>
                    </a:lnTo>
                    <a:lnTo>
                      <a:pt x="1094995" y="973661"/>
                    </a:lnTo>
                    <a:lnTo>
                      <a:pt x="1099489" y="966171"/>
                    </a:lnTo>
                    <a:lnTo>
                      <a:pt x="1103982" y="957183"/>
                    </a:lnTo>
                    <a:lnTo>
                      <a:pt x="1106978" y="948196"/>
                    </a:lnTo>
                    <a:lnTo>
                      <a:pt x="1108476" y="939208"/>
                    </a:lnTo>
                    <a:lnTo>
                      <a:pt x="1109974" y="921233"/>
                    </a:lnTo>
                    <a:lnTo>
                      <a:pt x="1108476" y="903258"/>
                    </a:lnTo>
                    <a:lnTo>
                      <a:pt x="1105480" y="886780"/>
                    </a:lnTo>
                    <a:lnTo>
                      <a:pt x="1102485" y="873299"/>
                    </a:lnTo>
                    <a:lnTo>
                      <a:pt x="1099489" y="861315"/>
                    </a:lnTo>
                    <a:lnTo>
                      <a:pt x="933217" y="572213"/>
                    </a:lnTo>
                    <a:close/>
                    <a:moveTo>
                      <a:pt x="617152" y="0"/>
                    </a:moveTo>
                    <a:lnTo>
                      <a:pt x="642617" y="2996"/>
                    </a:lnTo>
                    <a:lnTo>
                      <a:pt x="665086" y="7489"/>
                    </a:lnTo>
                    <a:lnTo>
                      <a:pt x="687555" y="13481"/>
                    </a:lnTo>
                    <a:lnTo>
                      <a:pt x="708526" y="22469"/>
                    </a:lnTo>
                    <a:lnTo>
                      <a:pt x="728000" y="32954"/>
                    </a:lnTo>
                    <a:lnTo>
                      <a:pt x="744477" y="43440"/>
                    </a:lnTo>
                    <a:lnTo>
                      <a:pt x="760954" y="55424"/>
                    </a:lnTo>
                    <a:lnTo>
                      <a:pt x="774436" y="67407"/>
                    </a:lnTo>
                    <a:lnTo>
                      <a:pt x="787917" y="79391"/>
                    </a:lnTo>
                    <a:lnTo>
                      <a:pt x="798403" y="91374"/>
                    </a:lnTo>
                    <a:lnTo>
                      <a:pt x="814880" y="112345"/>
                    </a:lnTo>
                    <a:lnTo>
                      <a:pt x="825366" y="127325"/>
                    </a:lnTo>
                    <a:lnTo>
                      <a:pt x="828362" y="131818"/>
                    </a:lnTo>
                    <a:lnTo>
                      <a:pt x="928724" y="304082"/>
                    </a:lnTo>
                    <a:lnTo>
                      <a:pt x="988641" y="271127"/>
                    </a:lnTo>
                    <a:lnTo>
                      <a:pt x="940707" y="453876"/>
                    </a:lnTo>
                    <a:lnTo>
                      <a:pt x="759456" y="399950"/>
                    </a:lnTo>
                    <a:lnTo>
                      <a:pt x="820872" y="365497"/>
                    </a:lnTo>
                    <a:lnTo>
                      <a:pt x="716016" y="179753"/>
                    </a:lnTo>
                    <a:lnTo>
                      <a:pt x="710024" y="173761"/>
                    </a:lnTo>
                    <a:lnTo>
                      <a:pt x="690551" y="157283"/>
                    </a:lnTo>
                    <a:lnTo>
                      <a:pt x="677070" y="149794"/>
                    </a:lnTo>
                    <a:lnTo>
                      <a:pt x="662090" y="140806"/>
                    </a:lnTo>
                    <a:lnTo>
                      <a:pt x="645613" y="134814"/>
                    </a:lnTo>
                    <a:lnTo>
                      <a:pt x="627638" y="130321"/>
                    </a:lnTo>
                    <a:lnTo>
                      <a:pt x="618650" y="130321"/>
                    </a:lnTo>
                    <a:lnTo>
                      <a:pt x="609662" y="130321"/>
                    </a:lnTo>
                    <a:lnTo>
                      <a:pt x="600675" y="133316"/>
                    </a:lnTo>
                    <a:lnTo>
                      <a:pt x="591687" y="134814"/>
                    </a:lnTo>
                    <a:lnTo>
                      <a:pt x="575210" y="143802"/>
                    </a:lnTo>
                    <a:lnTo>
                      <a:pt x="560230" y="154288"/>
                    </a:lnTo>
                    <a:lnTo>
                      <a:pt x="546749" y="164773"/>
                    </a:lnTo>
                    <a:lnTo>
                      <a:pt x="536263" y="173761"/>
                    </a:lnTo>
                    <a:lnTo>
                      <a:pt x="528774" y="182748"/>
                    </a:lnTo>
                    <a:lnTo>
                      <a:pt x="361004" y="476345"/>
                    </a:lnTo>
                    <a:lnTo>
                      <a:pt x="259144" y="416427"/>
                    </a:lnTo>
                    <a:lnTo>
                      <a:pt x="393959" y="179753"/>
                    </a:lnTo>
                    <a:lnTo>
                      <a:pt x="398453" y="170765"/>
                    </a:lnTo>
                    <a:lnTo>
                      <a:pt x="410436" y="151292"/>
                    </a:lnTo>
                    <a:lnTo>
                      <a:pt x="428412" y="121333"/>
                    </a:lnTo>
                    <a:lnTo>
                      <a:pt x="440395" y="106354"/>
                    </a:lnTo>
                    <a:lnTo>
                      <a:pt x="453877" y="88378"/>
                    </a:lnTo>
                    <a:lnTo>
                      <a:pt x="468856" y="71901"/>
                    </a:lnTo>
                    <a:lnTo>
                      <a:pt x="485333" y="55424"/>
                    </a:lnTo>
                    <a:lnTo>
                      <a:pt x="503309" y="40444"/>
                    </a:lnTo>
                    <a:lnTo>
                      <a:pt x="522782" y="26963"/>
                    </a:lnTo>
                    <a:lnTo>
                      <a:pt x="545251" y="16477"/>
                    </a:lnTo>
                    <a:lnTo>
                      <a:pt x="567720" y="7489"/>
                    </a:lnTo>
                    <a:lnTo>
                      <a:pt x="579703" y="4494"/>
                    </a:lnTo>
                    <a:lnTo>
                      <a:pt x="591687" y="1498"/>
                    </a:lnTo>
                    <a:lnTo>
                      <a:pt x="603671" y="1498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9" name="フリーフォーム: 図形 38"/>
              <p:cNvSpPr/>
              <p:nvPr/>
            </p:nvSpPr>
            <p:spPr bwMode="auto">
              <a:xfrm flipV="1">
                <a:off x="7113240" y="1230780"/>
                <a:ext cx="349484" cy="287424"/>
              </a:xfrm>
              <a:custGeom>
                <a:avLst/>
                <a:gdLst>
                  <a:gd name="connsiteX0" fmla="*/ 188117 w 420907"/>
                  <a:gd name="connsiteY0" fmla="*/ 346164 h 346164"/>
                  <a:gd name="connsiteX1" fmla="*/ 313729 w 420907"/>
                  <a:gd name="connsiteY1" fmla="*/ 346164 h 346164"/>
                  <a:gd name="connsiteX2" fmla="*/ 420907 w 420907"/>
                  <a:gd name="connsiteY2" fmla="*/ 238986 h 346164"/>
                  <a:gd name="connsiteX3" fmla="*/ 390981 w 420907"/>
                  <a:gd name="connsiteY3" fmla="*/ 143300 h 346164"/>
                  <a:gd name="connsiteX4" fmla="*/ 0 w 420907"/>
                  <a:gd name="connsiteY4" fmla="*/ 346164 h 346164"/>
                  <a:gd name="connsiteX5" fmla="*/ 131144 w 420907"/>
                  <a:gd name="connsiteY5" fmla="*/ 346164 h 346164"/>
                  <a:gd name="connsiteX6" fmla="*/ 377406 w 420907"/>
                  <a:gd name="connsiteY6" fmla="*/ 99899 h 346164"/>
                  <a:gd name="connsiteX7" fmla="*/ 346162 w 420907"/>
                  <a:gd name="connsiteY7" fmla="*/ 0 h 346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0907" h="346164">
                    <a:moveTo>
                      <a:pt x="188117" y="346164"/>
                    </a:moveTo>
                    <a:lnTo>
                      <a:pt x="313729" y="346164"/>
                    </a:lnTo>
                    <a:lnTo>
                      <a:pt x="420907" y="238986"/>
                    </a:lnTo>
                    <a:lnTo>
                      <a:pt x="390981" y="143300"/>
                    </a:lnTo>
                    <a:close/>
                    <a:moveTo>
                      <a:pt x="0" y="346164"/>
                    </a:moveTo>
                    <a:lnTo>
                      <a:pt x="131144" y="346164"/>
                    </a:lnTo>
                    <a:lnTo>
                      <a:pt x="377406" y="99899"/>
                    </a:lnTo>
                    <a:lnTo>
                      <a:pt x="346162" y="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5" name="グループ化 14"/>
            <p:cNvGrpSpPr/>
            <p:nvPr/>
          </p:nvGrpSpPr>
          <p:grpSpPr>
            <a:xfrm rot="2998874">
              <a:off x="951836" y="6112469"/>
              <a:ext cx="418922" cy="698864"/>
              <a:chOff x="8639707" y="5126550"/>
              <a:chExt cx="982821" cy="1639587"/>
            </a:xfrm>
          </p:grpSpPr>
          <p:sp>
            <p:nvSpPr>
              <p:cNvPr id="17" name="楕円 16"/>
              <p:cNvSpPr/>
              <p:nvPr/>
            </p:nvSpPr>
            <p:spPr bwMode="auto">
              <a:xfrm>
                <a:off x="8639707" y="5126550"/>
                <a:ext cx="980543" cy="475329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楕円 17"/>
              <p:cNvSpPr/>
              <p:nvPr/>
            </p:nvSpPr>
            <p:spPr bwMode="auto">
              <a:xfrm>
                <a:off x="8639707" y="5149850"/>
                <a:ext cx="980543" cy="48439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/>
              <p:cNvSpPr/>
              <p:nvPr/>
            </p:nvSpPr>
            <p:spPr bwMode="auto">
              <a:xfrm>
                <a:off x="8645686" y="5364215"/>
                <a:ext cx="969802" cy="1367515"/>
              </a:xfrm>
              <a:custGeom>
                <a:avLst/>
                <a:gdLst>
                  <a:gd name="connsiteX0" fmla="*/ 0 w 981760"/>
                  <a:gd name="connsiteY0" fmla="*/ 0 h 1367515"/>
                  <a:gd name="connsiteX1" fmla="*/ 216424 w 981760"/>
                  <a:gd name="connsiteY1" fmla="*/ 172848 h 1367515"/>
                  <a:gd name="connsiteX2" fmla="*/ 490880 w 981760"/>
                  <a:gd name="connsiteY2" fmla="*/ 208447 h 1367515"/>
                  <a:gd name="connsiteX3" fmla="*/ 981760 w 981760"/>
                  <a:gd name="connsiteY3" fmla="*/ 0 h 1367515"/>
                  <a:gd name="connsiteX4" fmla="*/ 981760 w 981760"/>
                  <a:gd name="connsiteY4" fmla="*/ 1159068 h 1367515"/>
                  <a:gd name="connsiteX5" fmla="*/ 490880 w 981760"/>
                  <a:gd name="connsiteY5" fmla="*/ 1367515 h 1367515"/>
                  <a:gd name="connsiteX6" fmla="*/ 216424 w 981760"/>
                  <a:gd name="connsiteY6" fmla="*/ 1331916 h 1367515"/>
                  <a:gd name="connsiteX7" fmla="*/ 0 w 981760"/>
                  <a:gd name="connsiteY7" fmla="*/ 1159068 h 1367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1760" h="1367515">
                    <a:moveTo>
                      <a:pt x="0" y="0"/>
                    </a:moveTo>
                    <a:cubicBezTo>
                      <a:pt x="0" y="71951"/>
                      <a:pt x="85849" y="135388"/>
                      <a:pt x="216424" y="172848"/>
                    </a:cubicBezTo>
                    <a:cubicBezTo>
                      <a:pt x="294769" y="195323"/>
                      <a:pt x="389215" y="208447"/>
                      <a:pt x="490880" y="208447"/>
                    </a:cubicBezTo>
                    <a:cubicBezTo>
                      <a:pt x="761986" y="208447"/>
                      <a:pt x="981760" y="115122"/>
                      <a:pt x="981760" y="0"/>
                    </a:cubicBezTo>
                    <a:lnTo>
                      <a:pt x="981760" y="1159068"/>
                    </a:lnTo>
                    <a:cubicBezTo>
                      <a:pt x="981760" y="1274190"/>
                      <a:pt x="761986" y="1367515"/>
                      <a:pt x="490880" y="1367515"/>
                    </a:cubicBezTo>
                    <a:cubicBezTo>
                      <a:pt x="389215" y="1367515"/>
                      <a:pt x="294769" y="1354391"/>
                      <a:pt x="216424" y="1331916"/>
                    </a:cubicBezTo>
                    <a:cubicBezTo>
                      <a:pt x="85849" y="1294456"/>
                      <a:pt x="0" y="1231019"/>
                      <a:pt x="0" y="115906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/>
              <p:cNvSpPr/>
              <p:nvPr/>
            </p:nvSpPr>
            <p:spPr bwMode="auto">
              <a:xfrm>
                <a:off x="8640768" y="6505303"/>
                <a:ext cx="981760" cy="260834"/>
              </a:xfrm>
              <a:custGeom>
                <a:avLst/>
                <a:gdLst>
                  <a:gd name="connsiteX0" fmla="*/ 0 w 981760"/>
                  <a:gd name="connsiteY0" fmla="*/ 0 h 260834"/>
                  <a:gd name="connsiteX1" fmla="*/ 216424 w 981760"/>
                  <a:gd name="connsiteY1" fmla="*/ 172848 h 260834"/>
                  <a:gd name="connsiteX2" fmla="*/ 490880 w 981760"/>
                  <a:gd name="connsiteY2" fmla="*/ 208447 h 260834"/>
                  <a:gd name="connsiteX3" fmla="*/ 981760 w 981760"/>
                  <a:gd name="connsiteY3" fmla="*/ 0 h 260834"/>
                  <a:gd name="connsiteX4" fmla="*/ 981760 w 981760"/>
                  <a:gd name="connsiteY4" fmla="*/ 52387 h 260834"/>
                  <a:gd name="connsiteX5" fmla="*/ 490880 w 981760"/>
                  <a:gd name="connsiteY5" fmla="*/ 260834 h 260834"/>
                  <a:gd name="connsiteX6" fmla="*/ 216424 w 981760"/>
                  <a:gd name="connsiteY6" fmla="*/ 225235 h 260834"/>
                  <a:gd name="connsiteX7" fmla="*/ 0 w 981760"/>
                  <a:gd name="connsiteY7" fmla="*/ 52387 h 260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1760" h="260834">
                    <a:moveTo>
                      <a:pt x="0" y="0"/>
                    </a:moveTo>
                    <a:cubicBezTo>
                      <a:pt x="0" y="71951"/>
                      <a:pt x="85849" y="135388"/>
                      <a:pt x="216424" y="172848"/>
                    </a:cubicBezTo>
                    <a:cubicBezTo>
                      <a:pt x="294769" y="195323"/>
                      <a:pt x="389215" y="208447"/>
                      <a:pt x="490880" y="208447"/>
                    </a:cubicBezTo>
                    <a:cubicBezTo>
                      <a:pt x="761986" y="208447"/>
                      <a:pt x="981760" y="115122"/>
                      <a:pt x="981760" y="0"/>
                    </a:cubicBezTo>
                    <a:lnTo>
                      <a:pt x="981760" y="52387"/>
                    </a:lnTo>
                    <a:cubicBezTo>
                      <a:pt x="981760" y="167509"/>
                      <a:pt x="761986" y="260834"/>
                      <a:pt x="490880" y="260834"/>
                    </a:cubicBezTo>
                    <a:cubicBezTo>
                      <a:pt x="389215" y="260834"/>
                      <a:pt x="294769" y="247710"/>
                      <a:pt x="216424" y="225235"/>
                    </a:cubicBezTo>
                    <a:cubicBezTo>
                      <a:pt x="85849" y="187775"/>
                      <a:pt x="0" y="124338"/>
                      <a:pt x="0" y="5238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/>
              <p:cNvSpPr/>
              <p:nvPr/>
            </p:nvSpPr>
            <p:spPr bwMode="auto">
              <a:xfrm>
                <a:off x="8640768" y="5355160"/>
                <a:ext cx="981760" cy="260834"/>
              </a:xfrm>
              <a:custGeom>
                <a:avLst/>
                <a:gdLst>
                  <a:gd name="connsiteX0" fmla="*/ 0 w 981760"/>
                  <a:gd name="connsiteY0" fmla="*/ 0 h 260834"/>
                  <a:gd name="connsiteX1" fmla="*/ 216424 w 981760"/>
                  <a:gd name="connsiteY1" fmla="*/ 172848 h 260834"/>
                  <a:gd name="connsiteX2" fmla="*/ 490880 w 981760"/>
                  <a:gd name="connsiteY2" fmla="*/ 208447 h 260834"/>
                  <a:gd name="connsiteX3" fmla="*/ 981760 w 981760"/>
                  <a:gd name="connsiteY3" fmla="*/ 0 h 260834"/>
                  <a:gd name="connsiteX4" fmla="*/ 981760 w 981760"/>
                  <a:gd name="connsiteY4" fmla="*/ 52387 h 260834"/>
                  <a:gd name="connsiteX5" fmla="*/ 490880 w 981760"/>
                  <a:gd name="connsiteY5" fmla="*/ 260834 h 260834"/>
                  <a:gd name="connsiteX6" fmla="*/ 216424 w 981760"/>
                  <a:gd name="connsiteY6" fmla="*/ 225235 h 260834"/>
                  <a:gd name="connsiteX7" fmla="*/ 0 w 981760"/>
                  <a:gd name="connsiteY7" fmla="*/ 52387 h 260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1760" h="260834">
                    <a:moveTo>
                      <a:pt x="0" y="0"/>
                    </a:moveTo>
                    <a:cubicBezTo>
                      <a:pt x="0" y="71951"/>
                      <a:pt x="85849" y="135388"/>
                      <a:pt x="216424" y="172848"/>
                    </a:cubicBezTo>
                    <a:cubicBezTo>
                      <a:pt x="294769" y="195323"/>
                      <a:pt x="389215" y="208447"/>
                      <a:pt x="490880" y="208447"/>
                    </a:cubicBezTo>
                    <a:cubicBezTo>
                      <a:pt x="761986" y="208447"/>
                      <a:pt x="981760" y="115122"/>
                      <a:pt x="981760" y="0"/>
                    </a:cubicBezTo>
                    <a:lnTo>
                      <a:pt x="981760" y="52387"/>
                    </a:lnTo>
                    <a:cubicBezTo>
                      <a:pt x="981760" y="167509"/>
                      <a:pt x="761986" y="260834"/>
                      <a:pt x="490880" y="260834"/>
                    </a:cubicBezTo>
                    <a:cubicBezTo>
                      <a:pt x="389215" y="260834"/>
                      <a:pt x="294769" y="247710"/>
                      <a:pt x="216424" y="225235"/>
                    </a:cubicBezTo>
                    <a:cubicBezTo>
                      <a:pt x="85849" y="187775"/>
                      <a:pt x="0" y="124338"/>
                      <a:pt x="0" y="5238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涙形 21"/>
              <p:cNvSpPr/>
              <p:nvPr/>
            </p:nvSpPr>
            <p:spPr bwMode="auto">
              <a:xfrm>
                <a:off x="8864283" y="5389850"/>
                <a:ext cx="236068" cy="146058"/>
              </a:xfrm>
              <a:prstGeom prst="teardrop">
                <a:avLst>
                  <a:gd name="adj" fmla="val 10807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6" name="フリーフォーム: 図形 15"/>
            <p:cNvSpPr/>
            <p:nvPr/>
          </p:nvSpPr>
          <p:spPr bwMode="auto">
            <a:xfrm rot="5400000">
              <a:off x="1660388" y="5823082"/>
              <a:ext cx="298392" cy="604902"/>
            </a:xfrm>
            <a:custGeom>
              <a:avLst/>
              <a:gdLst>
                <a:gd name="connsiteX0" fmla="*/ 107951 w 298392"/>
                <a:gd name="connsiteY0" fmla="*/ 387951 h 775902"/>
                <a:gd name="connsiteX1" fmla="*/ 298392 w 298392"/>
                <a:gd name="connsiteY1" fmla="*/ 0 h 775902"/>
                <a:gd name="connsiteX2" fmla="*/ 157026 w 298392"/>
                <a:gd name="connsiteY2" fmla="*/ 387951 h 775902"/>
                <a:gd name="connsiteX3" fmla="*/ 298392 w 298392"/>
                <a:gd name="connsiteY3" fmla="*/ 775902 h 775902"/>
                <a:gd name="connsiteX4" fmla="*/ 107951 w 298392"/>
                <a:gd name="connsiteY4" fmla="*/ 387951 h 775902"/>
                <a:gd name="connsiteX5" fmla="*/ 0 w 298392"/>
                <a:gd name="connsiteY5" fmla="*/ 387951 h 775902"/>
                <a:gd name="connsiteX6" fmla="*/ 190441 w 298392"/>
                <a:gd name="connsiteY6" fmla="*/ 0 h 775902"/>
                <a:gd name="connsiteX7" fmla="*/ 49075 w 298392"/>
                <a:gd name="connsiteY7" fmla="*/ 387951 h 775902"/>
                <a:gd name="connsiteX8" fmla="*/ 190441 w 298392"/>
                <a:gd name="connsiteY8" fmla="*/ 775902 h 775902"/>
                <a:gd name="connsiteX9" fmla="*/ 0 w 298392"/>
                <a:gd name="connsiteY9" fmla="*/ 387951 h 775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8392" h="775902">
                  <a:moveTo>
                    <a:pt x="107951" y="387951"/>
                  </a:moveTo>
                  <a:cubicBezTo>
                    <a:pt x="107951" y="173692"/>
                    <a:pt x="193214" y="0"/>
                    <a:pt x="298392" y="0"/>
                  </a:cubicBezTo>
                  <a:cubicBezTo>
                    <a:pt x="214448" y="51715"/>
                    <a:pt x="157026" y="209298"/>
                    <a:pt x="157026" y="387951"/>
                  </a:cubicBezTo>
                  <a:cubicBezTo>
                    <a:pt x="157026" y="566604"/>
                    <a:pt x="214448" y="724187"/>
                    <a:pt x="298392" y="775902"/>
                  </a:cubicBezTo>
                  <a:cubicBezTo>
                    <a:pt x="193214" y="775902"/>
                    <a:pt x="107951" y="602210"/>
                    <a:pt x="107951" y="387951"/>
                  </a:cubicBezTo>
                  <a:close/>
                  <a:moveTo>
                    <a:pt x="0" y="387951"/>
                  </a:moveTo>
                  <a:cubicBezTo>
                    <a:pt x="0" y="173692"/>
                    <a:pt x="85263" y="0"/>
                    <a:pt x="190441" y="0"/>
                  </a:cubicBezTo>
                  <a:cubicBezTo>
                    <a:pt x="106497" y="51715"/>
                    <a:pt x="49075" y="209298"/>
                    <a:pt x="49075" y="387951"/>
                  </a:cubicBezTo>
                  <a:cubicBezTo>
                    <a:pt x="49075" y="566604"/>
                    <a:pt x="106497" y="724187"/>
                    <a:pt x="190441" y="775902"/>
                  </a:cubicBezTo>
                  <a:cubicBezTo>
                    <a:pt x="85263" y="775902"/>
                    <a:pt x="0" y="602210"/>
                    <a:pt x="0" y="387951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テキスト ボックス 125"/>
          <p:cNvSpPr txBox="1"/>
          <p:nvPr/>
        </p:nvSpPr>
        <p:spPr>
          <a:xfrm>
            <a:off x="0" y="4059070"/>
            <a:ext cx="9906000" cy="2123658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6600" dirty="0">
                <a:solidFill>
                  <a:srgbClr val="FFFF00"/>
                </a:solidFill>
              </a:rPr>
              <a:t>空き缶は</a:t>
            </a:r>
            <a:endParaRPr lang="en-US" altLang="ja-JP" sz="6600" dirty="0">
              <a:solidFill>
                <a:srgbClr val="FFFF00"/>
              </a:solidFill>
            </a:endParaRPr>
          </a:p>
          <a:p>
            <a:r>
              <a:rPr lang="ja-JP" altLang="en-US" sz="6600" dirty="0"/>
              <a:t>リサイクルボックスへ</a:t>
            </a:r>
            <a:endParaRPr lang="en-US" altLang="ja-JP" sz="6600" dirty="0"/>
          </a:p>
        </p:txBody>
      </p:sp>
      <p:grpSp>
        <p:nvGrpSpPr>
          <p:cNvPr id="13" name="グループ化 12"/>
          <p:cNvGrpSpPr/>
          <p:nvPr/>
        </p:nvGrpSpPr>
        <p:grpSpPr>
          <a:xfrm>
            <a:off x="3416556" y="728700"/>
            <a:ext cx="2920744" cy="3160584"/>
            <a:chOff x="109589" y="5976337"/>
            <a:chExt cx="2071653" cy="2241769"/>
          </a:xfrm>
        </p:grpSpPr>
        <p:sp>
          <p:nvSpPr>
            <p:cNvPr id="14" name="楕円 13"/>
            <p:cNvSpPr/>
            <p:nvPr/>
          </p:nvSpPr>
          <p:spPr bwMode="auto">
            <a:xfrm>
              <a:off x="109589" y="6021318"/>
              <a:ext cx="2071653" cy="2071653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" name="グループ化 14"/>
            <p:cNvGrpSpPr/>
            <p:nvPr/>
          </p:nvGrpSpPr>
          <p:grpSpPr>
            <a:xfrm>
              <a:off x="376806" y="6687135"/>
              <a:ext cx="1435958" cy="1530971"/>
              <a:chOff x="6095081" y="853058"/>
              <a:chExt cx="1435958" cy="1530971"/>
            </a:xfrm>
          </p:grpSpPr>
          <p:sp>
            <p:nvSpPr>
              <p:cNvPr id="34" name="台形 33"/>
              <p:cNvSpPr/>
              <p:nvPr/>
            </p:nvSpPr>
            <p:spPr bwMode="auto">
              <a:xfrm flipV="1">
                <a:off x="6466495" y="2304963"/>
                <a:ext cx="693130" cy="79066"/>
              </a:xfrm>
              <a:prstGeom prst="trapezoid">
                <a:avLst>
                  <a:gd name="adj" fmla="val 65858"/>
                </a:avLst>
              </a:prstGeom>
              <a:gradFill>
                <a:gsLst>
                  <a:gs pos="50000">
                    <a:schemeClr val="tx1">
                      <a:lumMod val="95000"/>
                      <a:lumOff val="5000"/>
                    </a:schemeClr>
                  </a:gs>
                  <a:gs pos="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5" name="フリーフォーム: 図形 34"/>
              <p:cNvSpPr/>
              <p:nvPr/>
            </p:nvSpPr>
            <p:spPr bwMode="auto">
              <a:xfrm flipV="1">
                <a:off x="6095081" y="1198612"/>
                <a:ext cx="1435958" cy="1149271"/>
              </a:xfrm>
              <a:custGeom>
                <a:avLst/>
                <a:gdLst>
                  <a:gd name="connsiteX0" fmla="*/ 10913 w 1435958"/>
                  <a:gd name="connsiteY0" fmla="*/ 1149271 h 1149271"/>
                  <a:gd name="connsiteX1" fmla="*/ 1425045 w 1435958"/>
                  <a:gd name="connsiteY1" fmla="*/ 1149271 h 1149271"/>
                  <a:gd name="connsiteX2" fmla="*/ 1435958 w 1435958"/>
                  <a:gd name="connsiteY2" fmla="*/ 1138358 h 1149271"/>
                  <a:gd name="connsiteX3" fmla="*/ 1079925 w 1435958"/>
                  <a:gd name="connsiteY3" fmla="*/ 0 h 1149271"/>
                  <a:gd name="connsiteX4" fmla="*/ 356032 w 1435958"/>
                  <a:gd name="connsiteY4" fmla="*/ 0 h 1149271"/>
                  <a:gd name="connsiteX5" fmla="*/ 0 w 1435958"/>
                  <a:gd name="connsiteY5" fmla="*/ 1138358 h 1149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5958" h="1149271">
                    <a:moveTo>
                      <a:pt x="10913" y="1149271"/>
                    </a:moveTo>
                    <a:lnTo>
                      <a:pt x="1425045" y="1149271"/>
                    </a:lnTo>
                    <a:lnTo>
                      <a:pt x="1435958" y="1138358"/>
                    </a:lnTo>
                    <a:lnTo>
                      <a:pt x="1079925" y="0"/>
                    </a:lnTo>
                    <a:lnTo>
                      <a:pt x="356032" y="0"/>
                    </a:lnTo>
                    <a:lnTo>
                      <a:pt x="0" y="1138358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6" name="台形 35"/>
              <p:cNvSpPr/>
              <p:nvPr/>
            </p:nvSpPr>
            <p:spPr bwMode="auto">
              <a:xfrm>
                <a:off x="6148995" y="869864"/>
                <a:ext cx="1328130" cy="311943"/>
              </a:xfrm>
              <a:prstGeom prst="trapezoid">
                <a:avLst>
                  <a:gd name="adj" fmla="val 79311"/>
                </a:avLst>
              </a:prstGeom>
              <a:gradFill>
                <a:gsLst>
                  <a:gs pos="0">
                    <a:schemeClr val="bg1">
                      <a:lumMod val="65000"/>
                    </a:schemeClr>
                  </a:gs>
                  <a:gs pos="50000">
                    <a:schemeClr val="tx1">
                      <a:lumMod val="75000"/>
                      <a:lumOff val="2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7" name="正方形/長方形 36"/>
              <p:cNvSpPr/>
              <p:nvPr/>
            </p:nvSpPr>
            <p:spPr bwMode="auto">
              <a:xfrm>
                <a:off x="6390478" y="869840"/>
                <a:ext cx="849591" cy="304824"/>
              </a:xfrm>
              <a:prstGeom prst="rect">
                <a:avLst/>
              </a:prstGeom>
              <a:gradFill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8" name="フリーフォーム: 図形 37"/>
              <p:cNvSpPr/>
              <p:nvPr/>
            </p:nvSpPr>
            <p:spPr bwMode="auto">
              <a:xfrm>
                <a:off x="6100427" y="853058"/>
                <a:ext cx="1425530" cy="350757"/>
              </a:xfrm>
              <a:custGeom>
                <a:avLst/>
                <a:gdLst>
                  <a:gd name="connsiteX0" fmla="*/ 293968 w 1425530"/>
                  <a:gd name="connsiteY0" fmla="*/ 26751 h 350757"/>
                  <a:gd name="connsiteX1" fmla="*/ 65237 w 1425530"/>
                  <a:gd name="connsiteY1" fmla="*/ 315148 h 350757"/>
                  <a:gd name="connsiteX2" fmla="*/ 1360029 w 1425530"/>
                  <a:gd name="connsiteY2" fmla="*/ 315148 h 350757"/>
                  <a:gd name="connsiteX3" fmla="*/ 1131298 w 1425530"/>
                  <a:gd name="connsiteY3" fmla="*/ 26751 h 350757"/>
                  <a:gd name="connsiteX4" fmla="*/ 269429 w 1425530"/>
                  <a:gd name="connsiteY4" fmla="*/ 0 h 350757"/>
                  <a:gd name="connsiteX5" fmla="*/ 1155836 w 1425530"/>
                  <a:gd name="connsiteY5" fmla="*/ 0 h 350757"/>
                  <a:gd name="connsiteX6" fmla="*/ 1425530 w 1425530"/>
                  <a:gd name="connsiteY6" fmla="*/ 340045 h 350757"/>
                  <a:gd name="connsiteX7" fmla="*/ 1422602 w 1425530"/>
                  <a:gd name="connsiteY7" fmla="*/ 350757 h 350757"/>
                  <a:gd name="connsiteX8" fmla="*/ 3018 w 1425530"/>
                  <a:gd name="connsiteY8" fmla="*/ 350757 h 350757"/>
                  <a:gd name="connsiteX9" fmla="*/ 0 w 1425530"/>
                  <a:gd name="connsiteY9" fmla="*/ 339712 h 3507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25530" h="350757">
                    <a:moveTo>
                      <a:pt x="293968" y="26751"/>
                    </a:moveTo>
                    <a:lnTo>
                      <a:pt x="65237" y="315148"/>
                    </a:lnTo>
                    <a:lnTo>
                      <a:pt x="1360029" y="315148"/>
                    </a:lnTo>
                    <a:lnTo>
                      <a:pt x="1131298" y="26751"/>
                    </a:lnTo>
                    <a:close/>
                    <a:moveTo>
                      <a:pt x="269429" y="0"/>
                    </a:moveTo>
                    <a:lnTo>
                      <a:pt x="1155836" y="0"/>
                    </a:lnTo>
                    <a:lnTo>
                      <a:pt x="1425530" y="340045"/>
                    </a:lnTo>
                    <a:lnTo>
                      <a:pt x="1422602" y="350757"/>
                    </a:lnTo>
                    <a:lnTo>
                      <a:pt x="3018" y="350757"/>
                    </a:lnTo>
                    <a:lnTo>
                      <a:pt x="0" y="3397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9" name="フリーフォーム: 図形 38"/>
              <p:cNvSpPr>
                <a:spLocks/>
              </p:cNvSpPr>
              <p:nvPr/>
            </p:nvSpPr>
            <p:spPr bwMode="auto">
              <a:xfrm>
                <a:off x="6503278" y="1447156"/>
                <a:ext cx="681238" cy="668836"/>
              </a:xfrm>
              <a:custGeom>
                <a:avLst/>
                <a:gdLst>
                  <a:gd name="connsiteX0" fmla="*/ 259144 w 1234303"/>
                  <a:gd name="connsiteY0" fmla="*/ 533267 h 1211833"/>
                  <a:gd name="connsiteX1" fmla="*/ 302584 w 1234303"/>
                  <a:gd name="connsiteY1" fmla="*/ 717514 h 1211833"/>
                  <a:gd name="connsiteX2" fmla="*/ 241168 w 1234303"/>
                  <a:gd name="connsiteY2" fmla="*/ 681563 h 1211833"/>
                  <a:gd name="connsiteX3" fmla="*/ 133317 w 1234303"/>
                  <a:gd name="connsiteY3" fmla="*/ 862814 h 1211833"/>
                  <a:gd name="connsiteX4" fmla="*/ 130321 w 1234303"/>
                  <a:gd name="connsiteY4" fmla="*/ 871802 h 1211833"/>
                  <a:gd name="connsiteX5" fmla="*/ 127325 w 1234303"/>
                  <a:gd name="connsiteY5" fmla="*/ 895769 h 1211833"/>
                  <a:gd name="connsiteX6" fmla="*/ 127325 w 1234303"/>
                  <a:gd name="connsiteY6" fmla="*/ 912246 h 1211833"/>
                  <a:gd name="connsiteX7" fmla="*/ 127325 w 1234303"/>
                  <a:gd name="connsiteY7" fmla="*/ 928724 h 1211833"/>
                  <a:gd name="connsiteX8" fmla="*/ 130321 w 1234303"/>
                  <a:gd name="connsiteY8" fmla="*/ 946699 h 1211833"/>
                  <a:gd name="connsiteX9" fmla="*/ 134815 w 1234303"/>
                  <a:gd name="connsiteY9" fmla="*/ 964674 h 1211833"/>
                  <a:gd name="connsiteX10" fmla="*/ 139309 w 1234303"/>
                  <a:gd name="connsiteY10" fmla="*/ 972164 h 1211833"/>
                  <a:gd name="connsiteX11" fmla="*/ 143802 w 1234303"/>
                  <a:gd name="connsiteY11" fmla="*/ 979654 h 1211833"/>
                  <a:gd name="connsiteX12" fmla="*/ 151292 w 1234303"/>
                  <a:gd name="connsiteY12" fmla="*/ 987143 h 1211833"/>
                  <a:gd name="connsiteX13" fmla="*/ 157284 w 1234303"/>
                  <a:gd name="connsiteY13" fmla="*/ 993135 h 1211833"/>
                  <a:gd name="connsiteX14" fmla="*/ 173761 w 1234303"/>
                  <a:gd name="connsiteY14" fmla="*/ 1003621 h 1211833"/>
                  <a:gd name="connsiteX15" fmla="*/ 190239 w 1234303"/>
                  <a:gd name="connsiteY15" fmla="*/ 1011110 h 1211833"/>
                  <a:gd name="connsiteX16" fmla="*/ 205218 w 1234303"/>
                  <a:gd name="connsiteY16" fmla="*/ 1017102 h 1211833"/>
                  <a:gd name="connsiteX17" fmla="*/ 218699 w 1234303"/>
                  <a:gd name="connsiteY17" fmla="*/ 1020098 h 1211833"/>
                  <a:gd name="connsiteX18" fmla="*/ 230683 w 1234303"/>
                  <a:gd name="connsiteY18" fmla="*/ 1023094 h 1211833"/>
                  <a:gd name="connsiteX19" fmla="*/ 569217 w 1234303"/>
                  <a:gd name="connsiteY19" fmla="*/ 1023094 h 1211833"/>
                  <a:gd name="connsiteX20" fmla="*/ 569217 w 1234303"/>
                  <a:gd name="connsiteY20" fmla="*/ 1141431 h 1211833"/>
                  <a:gd name="connsiteX21" fmla="*/ 293596 w 1234303"/>
                  <a:gd name="connsiteY21" fmla="*/ 1141431 h 1211833"/>
                  <a:gd name="connsiteX22" fmla="*/ 286107 w 1234303"/>
                  <a:gd name="connsiteY22" fmla="*/ 1141431 h 1211833"/>
                  <a:gd name="connsiteX23" fmla="*/ 262140 w 1234303"/>
                  <a:gd name="connsiteY23" fmla="*/ 1141431 h 1211833"/>
                  <a:gd name="connsiteX24" fmla="*/ 227687 w 1234303"/>
                  <a:gd name="connsiteY24" fmla="*/ 1139933 h 1211833"/>
                  <a:gd name="connsiteX25" fmla="*/ 208214 w 1234303"/>
                  <a:gd name="connsiteY25" fmla="*/ 1138435 h 1211833"/>
                  <a:gd name="connsiteX26" fmla="*/ 185745 w 1234303"/>
                  <a:gd name="connsiteY26" fmla="*/ 1135439 h 1211833"/>
                  <a:gd name="connsiteX27" fmla="*/ 164774 w 1234303"/>
                  <a:gd name="connsiteY27" fmla="*/ 1129448 h 1211833"/>
                  <a:gd name="connsiteX28" fmla="*/ 142304 w 1234303"/>
                  <a:gd name="connsiteY28" fmla="*/ 1123456 h 1211833"/>
                  <a:gd name="connsiteX29" fmla="*/ 119835 w 1234303"/>
                  <a:gd name="connsiteY29" fmla="*/ 1115966 h 1211833"/>
                  <a:gd name="connsiteX30" fmla="*/ 97366 w 1234303"/>
                  <a:gd name="connsiteY30" fmla="*/ 1105481 h 1211833"/>
                  <a:gd name="connsiteX31" fmla="*/ 77893 w 1234303"/>
                  <a:gd name="connsiteY31" fmla="*/ 1091999 h 1211833"/>
                  <a:gd name="connsiteX32" fmla="*/ 58420 w 1234303"/>
                  <a:gd name="connsiteY32" fmla="*/ 1077020 h 1211833"/>
                  <a:gd name="connsiteX33" fmla="*/ 49432 w 1234303"/>
                  <a:gd name="connsiteY33" fmla="*/ 1068032 h 1211833"/>
                  <a:gd name="connsiteX34" fmla="*/ 41943 w 1234303"/>
                  <a:gd name="connsiteY34" fmla="*/ 1059044 h 1211833"/>
                  <a:gd name="connsiteX35" fmla="*/ 34453 w 1234303"/>
                  <a:gd name="connsiteY35" fmla="*/ 1048559 h 1211833"/>
                  <a:gd name="connsiteX36" fmla="*/ 28461 w 1234303"/>
                  <a:gd name="connsiteY36" fmla="*/ 1038073 h 1211833"/>
                  <a:gd name="connsiteX37" fmla="*/ 16478 w 1234303"/>
                  <a:gd name="connsiteY37" fmla="*/ 1014106 h 1211833"/>
                  <a:gd name="connsiteX38" fmla="*/ 8988 w 1234303"/>
                  <a:gd name="connsiteY38" fmla="*/ 991637 h 1211833"/>
                  <a:gd name="connsiteX39" fmla="*/ 2996 w 1234303"/>
                  <a:gd name="connsiteY39" fmla="*/ 969168 h 1211833"/>
                  <a:gd name="connsiteX40" fmla="*/ 0 w 1234303"/>
                  <a:gd name="connsiteY40" fmla="*/ 948197 h 1211833"/>
                  <a:gd name="connsiteX41" fmla="*/ 0 w 1234303"/>
                  <a:gd name="connsiteY41" fmla="*/ 925728 h 1211833"/>
                  <a:gd name="connsiteX42" fmla="*/ 0 w 1234303"/>
                  <a:gd name="connsiteY42" fmla="*/ 906255 h 1211833"/>
                  <a:gd name="connsiteX43" fmla="*/ 2996 w 1234303"/>
                  <a:gd name="connsiteY43" fmla="*/ 886781 h 1211833"/>
                  <a:gd name="connsiteX44" fmla="*/ 5992 w 1234303"/>
                  <a:gd name="connsiteY44" fmla="*/ 867308 h 1211833"/>
                  <a:gd name="connsiteX45" fmla="*/ 10486 w 1234303"/>
                  <a:gd name="connsiteY45" fmla="*/ 850831 h 1211833"/>
                  <a:gd name="connsiteX46" fmla="*/ 14980 w 1234303"/>
                  <a:gd name="connsiteY46" fmla="*/ 835851 h 1211833"/>
                  <a:gd name="connsiteX47" fmla="*/ 25465 w 1234303"/>
                  <a:gd name="connsiteY47" fmla="*/ 810386 h 1211833"/>
                  <a:gd name="connsiteX48" fmla="*/ 32955 w 1234303"/>
                  <a:gd name="connsiteY48" fmla="*/ 795407 h 1211833"/>
                  <a:gd name="connsiteX49" fmla="*/ 35951 w 1234303"/>
                  <a:gd name="connsiteY49" fmla="*/ 789415 h 1211833"/>
                  <a:gd name="connsiteX50" fmla="*/ 134815 w 1234303"/>
                  <a:gd name="connsiteY50" fmla="*/ 617152 h 1211833"/>
                  <a:gd name="connsiteX51" fmla="*/ 74897 w 1234303"/>
                  <a:gd name="connsiteY51" fmla="*/ 582699 h 1211833"/>
                  <a:gd name="connsiteX52" fmla="*/ 1033579 w 1234303"/>
                  <a:gd name="connsiteY52" fmla="*/ 515291 h 1211833"/>
                  <a:gd name="connsiteX53" fmla="*/ 1169892 w 1234303"/>
                  <a:gd name="connsiteY53" fmla="*/ 748970 h 1211833"/>
                  <a:gd name="connsiteX54" fmla="*/ 1174386 w 1234303"/>
                  <a:gd name="connsiteY54" fmla="*/ 756460 h 1211833"/>
                  <a:gd name="connsiteX55" fmla="*/ 1186369 w 1234303"/>
                  <a:gd name="connsiteY55" fmla="*/ 777431 h 1211833"/>
                  <a:gd name="connsiteX56" fmla="*/ 1201349 w 1234303"/>
                  <a:gd name="connsiteY56" fmla="*/ 807389 h 1211833"/>
                  <a:gd name="connsiteX57" fmla="*/ 1208838 w 1234303"/>
                  <a:gd name="connsiteY57" fmla="*/ 825365 h 1211833"/>
                  <a:gd name="connsiteX58" fmla="*/ 1217826 w 1234303"/>
                  <a:gd name="connsiteY58" fmla="*/ 844838 h 1211833"/>
                  <a:gd name="connsiteX59" fmla="*/ 1223818 w 1234303"/>
                  <a:gd name="connsiteY59" fmla="*/ 865809 h 1211833"/>
                  <a:gd name="connsiteX60" fmla="*/ 1229809 w 1234303"/>
                  <a:gd name="connsiteY60" fmla="*/ 888278 h 1211833"/>
                  <a:gd name="connsiteX61" fmla="*/ 1232805 w 1234303"/>
                  <a:gd name="connsiteY61" fmla="*/ 912245 h 1211833"/>
                  <a:gd name="connsiteX62" fmla="*/ 1234303 w 1234303"/>
                  <a:gd name="connsiteY62" fmla="*/ 936212 h 1211833"/>
                  <a:gd name="connsiteX63" fmla="*/ 1234303 w 1234303"/>
                  <a:gd name="connsiteY63" fmla="*/ 958681 h 1211833"/>
                  <a:gd name="connsiteX64" fmla="*/ 1229809 w 1234303"/>
                  <a:gd name="connsiteY64" fmla="*/ 982648 h 1211833"/>
                  <a:gd name="connsiteX65" fmla="*/ 1226814 w 1234303"/>
                  <a:gd name="connsiteY65" fmla="*/ 994632 h 1211833"/>
                  <a:gd name="connsiteX66" fmla="*/ 1222320 w 1234303"/>
                  <a:gd name="connsiteY66" fmla="*/ 1006615 h 1211833"/>
                  <a:gd name="connsiteX67" fmla="*/ 1217826 w 1234303"/>
                  <a:gd name="connsiteY67" fmla="*/ 1017101 h 1211833"/>
                  <a:gd name="connsiteX68" fmla="*/ 1211834 w 1234303"/>
                  <a:gd name="connsiteY68" fmla="*/ 1029085 h 1211833"/>
                  <a:gd name="connsiteX69" fmla="*/ 1196855 w 1234303"/>
                  <a:gd name="connsiteY69" fmla="*/ 1050056 h 1211833"/>
                  <a:gd name="connsiteX70" fmla="*/ 1181875 w 1234303"/>
                  <a:gd name="connsiteY70" fmla="*/ 1068031 h 1211833"/>
                  <a:gd name="connsiteX71" fmla="*/ 1163900 w 1234303"/>
                  <a:gd name="connsiteY71" fmla="*/ 1083010 h 1211833"/>
                  <a:gd name="connsiteX72" fmla="*/ 1147423 w 1234303"/>
                  <a:gd name="connsiteY72" fmla="*/ 1096492 h 1211833"/>
                  <a:gd name="connsiteX73" fmla="*/ 1129447 w 1234303"/>
                  <a:gd name="connsiteY73" fmla="*/ 1106977 h 1211833"/>
                  <a:gd name="connsiteX74" fmla="*/ 1109974 w 1234303"/>
                  <a:gd name="connsiteY74" fmla="*/ 1117463 h 1211833"/>
                  <a:gd name="connsiteX75" fmla="*/ 1091999 w 1234303"/>
                  <a:gd name="connsiteY75" fmla="*/ 1124953 h 1211833"/>
                  <a:gd name="connsiteX76" fmla="*/ 1075522 w 1234303"/>
                  <a:gd name="connsiteY76" fmla="*/ 1130944 h 1211833"/>
                  <a:gd name="connsiteX77" fmla="*/ 1059044 w 1234303"/>
                  <a:gd name="connsiteY77" fmla="*/ 1135438 h 1211833"/>
                  <a:gd name="connsiteX78" fmla="*/ 1042567 w 1234303"/>
                  <a:gd name="connsiteY78" fmla="*/ 1138434 h 1211833"/>
                  <a:gd name="connsiteX79" fmla="*/ 1017102 w 1234303"/>
                  <a:gd name="connsiteY79" fmla="*/ 1142928 h 1211833"/>
                  <a:gd name="connsiteX80" fmla="*/ 999127 w 1234303"/>
                  <a:gd name="connsiteY80" fmla="*/ 1144426 h 1211833"/>
                  <a:gd name="connsiteX81" fmla="*/ 993135 w 1234303"/>
                  <a:gd name="connsiteY81" fmla="*/ 1144426 h 1211833"/>
                  <a:gd name="connsiteX82" fmla="*/ 795407 w 1234303"/>
                  <a:gd name="connsiteY82" fmla="*/ 1144426 h 1211833"/>
                  <a:gd name="connsiteX83" fmla="*/ 793909 w 1234303"/>
                  <a:gd name="connsiteY83" fmla="*/ 1211833 h 1211833"/>
                  <a:gd name="connsiteX84" fmla="*/ 662090 w 1234303"/>
                  <a:gd name="connsiteY84" fmla="*/ 1080015 h 1211833"/>
                  <a:gd name="connsiteX85" fmla="*/ 799901 w 1234303"/>
                  <a:gd name="connsiteY85" fmla="*/ 951192 h 1211833"/>
                  <a:gd name="connsiteX86" fmla="*/ 798403 w 1234303"/>
                  <a:gd name="connsiteY86" fmla="*/ 1021595 h 1211833"/>
                  <a:gd name="connsiteX87" fmla="*/ 1008114 w 1234303"/>
                  <a:gd name="connsiteY87" fmla="*/ 1024591 h 1211833"/>
                  <a:gd name="connsiteX88" fmla="*/ 1017102 w 1234303"/>
                  <a:gd name="connsiteY88" fmla="*/ 1021595 h 1211833"/>
                  <a:gd name="connsiteX89" fmla="*/ 1039571 w 1234303"/>
                  <a:gd name="connsiteY89" fmla="*/ 1012607 h 1211833"/>
                  <a:gd name="connsiteX90" fmla="*/ 1054550 w 1234303"/>
                  <a:gd name="connsiteY90" fmla="*/ 1006615 h 1211833"/>
                  <a:gd name="connsiteX91" fmla="*/ 1068032 w 1234303"/>
                  <a:gd name="connsiteY91" fmla="*/ 997628 h 1211833"/>
                  <a:gd name="connsiteX92" fmla="*/ 1083011 w 1234303"/>
                  <a:gd name="connsiteY92" fmla="*/ 985644 h 1211833"/>
                  <a:gd name="connsiteX93" fmla="*/ 1094995 w 1234303"/>
                  <a:gd name="connsiteY93" fmla="*/ 973661 h 1211833"/>
                  <a:gd name="connsiteX94" fmla="*/ 1099489 w 1234303"/>
                  <a:gd name="connsiteY94" fmla="*/ 966171 h 1211833"/>
                  <a:gd name="connsiteX95" fmla="*/ 1103982 w 1234303"/>
                  <a:gd name="connsiteY95" fmla="*/ 957183 h 1211833"/>
                  <a:gd name="connsiteX96" fmla="*/ 1106978 w 1234303"/>
                  <a:gd name="connsiteY96" fmla="*/ 948196 h 1211833"/>
                  <a:gd name="connsiteX97" fmla="*/ 1108476 w 1234303"/>
                  <a:gd name="connsiteY97" fmla="*/ 939208 h 1211833"/>
                  <a:gd name="connsiteX98" fmla="*/ 1109974 w 1234303"/>
                  <a:gd name="connsiteY98" fmla="*/ 921233 h 1211833"/>
                  <a:gd name="connsiteX99" fmla="*/ 1108476 w 1234303"/>
                  <a:gd name="connsiteY99" fmla="*/ 903258 h 1211833"/>
                  <a:gd name="connsiteX100" fmla="*/ 1105480 w 1234303"/>
                  <a:gd name="connsiteY100" fmla="*/ 886780 h 1211833"/>
                  <a:gd name="connsiteX101" fmla="*/ 1102485 w 1234303"/>
                  <a:gd name="connsiteY101" fmla="*/ 873299 h 1211833"/>
                  <a:gd name="connsiteX102" fmla="*/ 1099489 w 1234303"/>
                  <a:gd name="connsiteY102" fmla="*/ 861315 h 1211833"/>
                  <a:gd name="connsiteX103" fmla="*/ 933217 w 1234303"/>
                  <a:gd name="connsiteY103" fmla="*/ 572213 h 1211833"/>
                  <a:gd name="connsiteX104" fmla="*/ 617152 w 1234303"/>
                  <a:gd name="connsiteY104" fmla="*/ 0 h 1211833"/>
                  <a:gd name="connsiteX105" fmla="*/ 642617 w 1234303"/>
                  <a:gd name="connsiteY105" fmla="*/ 2996 h 1211833"/>
                  <a:gd name="connsiteX106" fmla="*/ 665086 w 1234303"/>
                  <a:gd name="connsiteY106" fmla="*/ 7489 h 1211833"/>
                  <a:gd name="connsiteX107" fmla="*/ 687555 w 1234303"/>
                  <a:gd name="connsiteY107" fmla="*/ 13481 h 1211833"/>
                  <a:gd name="connsiteX108" fmla="*/ 708526 w 1234303"/>
                  <a:gd name="connsiteY108" fmla="*/ 22469 h 1211833"/>
                  <a:gd name="connsiteX109" fmla="*/ 728000 w 1234303"/>
                  <a:gd name="connsiteY109" fmla="*/ 32954 h 1211833"/>
                  <a:gd name="connsiteX110" fmla="*/ 744477 w 1234303"/>
                  <a:gd name="connsiteY110" fmla="*/ 43440 h 1211833"/>
                  <a:gd name="connsiteX111" fmla="*/ 760954 w 1234303"/>
                  <a:gd name="connsiteY111" fmla="*/ 55424 h 1211833"/>
                  <a:gd name="connsiteX112" fmla="*/ 774436 w 1234303"/>
                  <a:gd name="connsiteY112" fmla="*/ 67407 h 1211833"/>
                  <a:gd name="connsiteX113" fmla="*/ 787917 w 1234303"/>
                  <a:gd name="connsiteY113" fmla="*/ 79391 h 1211833"/>
                  <a:gd name="connsiteX114" fmla="*/ 798403 w 1234303"/>
                  <a:gd name="connsiteY114" fmla="*/ 91374 h 1211833"/>
                  <a:gd name="connsiteX115" fmla="*/ 814880 w 1234303"/>
                  <a:gd name="connsiteY115" fmla="*/ 112345 h 1211833"/>
                  <a:gd name="connsiteX116" fmla="*/ 825366 w 1234303"/>
                  <a:gd name="connsiteY116" fmla="*/ 127325 h 1211833"/>
                  <a:gd name="connsiteX117" fmla="*/ 828362 w 1234303"/>
                  <a:gd name="connsiteY117" fmla="*/ 131818 h 1211833"/>
                  <a:gd name="connsiteX118" fmla="*/ 928724 w 1234303"/>
                  <a:gd name="connsiteY118" fmla="*/ 304082 h 1211833"/>
                  <a:gd name="connsiteX119" fmla="*/ 988641 w 1234303"/>
                  <a:gd name="connsiteY119" fmla="*/ 271127 h 1211833"/>
                  <a:gd name="connsiteX120" fmla="*/ 940707 w 1234303"/>
                  <a:gd name="connsiteY120" fmla="*/ 453876 h 1211833"/>
                  <a:gd name="connsiteX121" fmla="*/ 759456 w 1234303"/>
                  <a:gd name="connsiteY121" fmla="*/ 399950 h 1211833"/>
                  <a:gd name="connsiteX122" fmla="*/ 820872 w 1234303"/>
                  <a:gd name="connsiteY122" fmla="*/ 365497 h 1211833"/>
                  <a:gd name="connsiteX123" fmla="*/ 716016 w 1234303"/>
                  <a:gd name="connsiteY123" fmla="*/ 179753 h 1211833"/>
                  <a:gd name="connsiteX124" fmla="*/ 710024 w 1234303"/>
                  <a:gd name="connsiteY124" fmla="*/ 173761 h 1211833"/>
                  <a:gd name="connsiteX125" fmla="*/ 690551 w 1234303"/>
                  <a:gd name="connsiteY125" fmla="*/ 157283 h 1211833"/>
                  <a:gd name="connsiteX126" fmla="*/ 677070 w 1234303"/>
                  <a:gd name="connsiteY126" fmla="*/ 149794 h 1211833"/>
                  <a:gd name="connsiteX127" fmla="*/ 662090 w 1234303"/>
                  <a:gd name="connsiteY127" fmla="*/ 140806 h 1211833"/>
                  <a:gd name="connsiteX128" fmla="*/ 645613 w 1234303"/>
                  <a:gd name="connsiteY128" fmla="*/ 134814 h 1211833"/>
                  <a:gd name="connsiteX129" fmla="*/ 627638 w 1234303"/>
                  <a:gd name="connsiteY129" fmla="*/ 130321 h 1211833"/>
                  <a:gd name="connsiteX130" fmla="*/ 618650 w 1234303"/>
                  <a:gd name="connsiteY130" fmla="*/ 130321 h 1211833"/>
                  <a:gd name="connsiteX131" fmla="*/ 609662 w 1234303"/>
                  <a:gd name="connsiteY131" fmla="*/ 130321 h 1211833"/>
                  <a:gd name="connsiteX132" fmla="*/ 600675 w 1234303"/>
                  <a:gd name="connsiteY132" fmla="*/ 133316 h 1211833"/>
                  <a:gd name="connsiteX133" fmla="*/ 591687 w 1234303"/>
                  <a:gd name="connsiteY133" fmla="*/ 134814 h 1211833"/>
                  <a:gd name="connsiteX134" fmla="*/ 575210 w 1234303"/>
                  <a:gd name="connsiteY134" fmla="*/ 143802 h 1211833"/>
                  <a:gd name="connsiteX135" fmla="*/ 560230 w 1234303"/>
                  <a:gd name="connsiteY135" fmla="*/ 154288 h 1211833"/>
                  <a:gd name="connsiteX136" fmla="*/ 546749 w 1234303"/>
                  <a:gd name="connsiteY136" fmla="*/ 164773 h 1211833"/>
                  <a:gd name="connsiteX137" fmla="*/ 536263 w 1234303"/>
                  <a:gd name="connsiteY137" fmla="*/ 173761 h 1211833"/>
                  <a:gd name="connsiteX138" fmla="*/ 528774 w 1234303"/>
                  <a:gd name="connsiteY138" fmla="*/ 182748 h 1211833"/>
                  <a:gd name="connsiteX139" fmla="*/ 361004 w 1234303"/>
                  <a:gd name="connsiteY139" fmla="*/ 476345 h 1211833"/>
                  <a:gd name="connsiteX140" fmla="*/ 259144 w 1234303"/>
                  <a:gd name="connsiteY140" fmla="*/ 416427 h 1211833"/>
                  <a:gd name="connsiteX141" fmla="*/ 393959 w 1234303"/>
                  <a:gd name="connsiteY141" fmla="*/ 179753 h 1211833"/>
                  <a:gd name="connsiteX142" fmla="*/ 398453 w 1234303"/>
                  <a:gd name="connsiteY142" fmla="*/ 170765 h 1211833"/>
                  <a:gd name="connsiteX143" fmla="*/ 410436 w 1234303"/>
                  <a:gd name="connsiteY143" fmla="*/ 151292 h 1211833"/>
                  <a:gd name="connsiteX144" fmla="*/ 428412 w 1234303"/>
                  <a:gd name="connsiteY144" fmla="*/ 121333 h 1211833"/>
                  <a:gd name="connsiteX145" fmla="*/ 440395 w 1234303"/>
                  <a:gd name="connsiteY145" fmla="*/ 106354 h 1211833"/>
                  <a:gd name="connsiteX146" fmla="*/ 453877 w 1234303"/>
                  <a:gd name="connsiteY146" fmla="*/ 88378 h 1211833"/>
                  <a:gd name="connsiteX147" fmla="*/ 468856 w 1234303"/>
                  <a:gd name="connsiteY147" fmla="*/ 71901 h 1211833"/>
                  <a:gd name="connsiteX148" fmla="*/ 485333 w 1234303"/>
                  <a:gd name="connsiteY148" fmla="*/ 55424 h 1211833"/>
                  <a:gd name="connsiteX149" fmla="*/ 503309 w 1234303"/>
                  <a:gd name="connsiteY149" fmla="*/ 40444 h 1211833"/>
                  <a:gd name="connsiteX150" fmla="*/ 522782 w 1234303"/>
                  <a:gd name="connsiteY150" fmla="*/ 26963 h 1211833"/>
                  <a:gd name="connsiteX151" fmla="*/ 545251 w 1234303"/>
                  <a:gd name="connsiteY151" fmla="*/ 16477 h 1211833"/>
                  <a:gd name="connsiteX152" fmla="*/ 567720 w 1234303"/>
                  <a:gd name="connsiteY152" fmla="*/ 7489 h 1211833"/>
                  <a:gd name="connsiteX153" fmla="*/ 579703 w 1234303"/>
                  <a:gd name="connsiteY153" fmla="*/ 4494 h 1211833"/>
                  <a:gd name="connsiteX154" fmla="*/ 591687 w 1234303"/>
                  <a:gd name="connsiteY154" fmla="*/ 1498 h 1211833"/>
                  <a:gd name="connsiteX155" fmla="*/ 603671 w 1234303"/>
                  <a:gd name="connsiteY155" fmla="*/ 1498 h 1211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</a:cxnLst>
                <a:rect l="l" t="t" r="r" b="b"/>
                <a:pathLst>
                  <a:path w="1234303" h="1211833">
                    <a:moveTo>
                      <a:pt x="259144" y="533267"/>
                    </a:moveTo>
                    <a:lnTo>
                      <a:pt x="302584" y="717514"/>
                    </a:lnTo>
                    <a:lnTo>
                      <a:pt x="241168" y="681563"/>
                    </a:lnTo>
                    <a:lnTo>
                      <a:pt x="133317" y="862814"/>
                    </a:lnTo>
                    <a:lnTo>
                      <a:pt x="130321" y="871802"/>
                    </a:lnTo>
                    <a:lnTo>
                      <a:pt x="127325" y="895769"/>
                    </a:lnTo>
                    <a:lnTo>
                      <a:pt x="127325" y="912246"/>
                    </a:lnTo>
                    <a:lnTo>
                      <a:pt x="127325" y="928724"/>
                    </a:lnTo>
                    <a:lnTo>
                      <a:pt x="130321" y="946699"/>
                    </a:lnTo>
                    <a:lnTo>
                      <a:pt x="134815" y="964674"/>
                    </a:lnTo>
                    <a:lnTo>
                      <a:pt x="139309" y="972164"/>
                    </a:lnTo>
                    <a:lnTo>
                      <a:pt x="143802" y="979654"/>
                    </a:lnTo>
                    <a:lnTo>
                      <a:pt x="151292" y="987143"/>
                    </a:lnTo>
                    <a:lnTo>
                      <a:pt x="157284" y="993135"/>
                    </a:lnTo>
                    <a:lnTo>
                      <a:pt x="173761" y="1003621"/>
                    </a:lnTo>
                    <a:lnTo>
                      <a:pt x="190239" y="1011110"/>
                    </a:lnTo>
                    <a:lnTo>
                      <a:pt x="205218" y="1017102"/>
                    </a:lnTo>
                    <a:lnTo>
                      <a:pt x="218699" y="1020098"/>
                    </a:lnTo>
                    <a:lnTo>
                      <a:pt x="230683" y="1023094"/>
                    </a:lnTo>
                    <a:lnTo>
                      <a:pt x="569217" y="1023094"/>
                    </a:lnTo>
                    <a:lnTo>
                      <a:pt x="569217" y="1141431"/>
                    </a:lnTo>
                    <a:lnTo>
                      <a:pt x="293596" y="1141431"/>
                    </a:lnTo>
                    <a:lnTo>
                      <a:pt x="286107" y="1141431"/>
                    </a:lnTo>
                    <a:lnTo>
                      <a:pt x="262140" y="1141431"/>
                    </a:lnTo>
                    <a:lnTo>
                      <a:pt x="227687" y="1139933"/>
                    </a:lnTo>
                    <a:lnTo>
                      <a:pt x="208214" y="1138435"/>
                    </a:lnTo>
                    <a:lnTo>
                      <a:pt x="185745" y="1135439"/>
                    </a:lnTo>
                    <a:lnTo>
                      <a:pt x="164774" y="1129448"/>
                    </a:lnTo>
                    <a:lnTo>
                      <a:pt x="142304" y="1123456"/>
                    </a:lnTo>
                    <a:lnTo>
                      <a:pt x="119835" y="1115966"/>
                    </a:lnTo>
                    <a:lnTo>
                      <a:pt x="97366" y="1105481"/>
                    </a:lnTo>
                    <a:lnTo>
                      <a:pt x="77893" y="1091999"/>
                    </a:lnTo>
                    <a:lnTo>
                      <a:pt x="58420" y="1077020"/>
                    </a:lnTo>
                    <a:lnTo>
                      <a:pt x="49432" y="1068032"/>
                    </a:lnTo>
                    <a:lnTo>
                      <a:pt x="41943" y="1059044"/>
                    </a:lnTo>
                    <a:lnTo>
                      <a:pt x="34453" y="1048559"/>
                    </a:lnTo>
                    <a:lnTo>
                      <a:pt x="28461" y="1038073"/>
                    </a:lnTo>
                    <a:lnTo>
                      <a:pt x="16478" y="1014106"/>
                    </a:lnTo>
                    <a:lnTo>
                      <a:pt x="8988" y="991637"/>
                    </a:lnTo>
                    <a:lnTo>
                      <a:pt x="2996" y="969168"/>
                    </a:lnTo>
                    <a:lnTo>
                      <a:pt x="0" y="948197"/>
                    </a:lnTo>
                    <a:lnTo>
                      <a:pt x="0" y="925728"/>
                    </a:lnTo>
                    <a:lnTo>
                      <a:pt x="0" y="906255"/>
                    </a:lnTo>
                    <a:lnTo>
                      <a:pt x="2996" y="886781"/>
                    </a:lnTo>
                    <a:lnTo>
                      <a:pt x="5992" y="867308"/>
                    </a:lnTo>
                    <a:lnTo>
                      <a:pt x="10486" y="850831"/>
                    </a:lnTo>
                    <a:lnTo>
                      <a:pt x="14980" y="835851"/>
                    </a:lnTo>
                    <a:lnTo>
                      <a:pt x="25465" y="810386"/>
                    </a:lnTo>
                    <a:lnTo>
                      <a:pt x="32955" y="795407"/>
                    </a:lnTo>
                    <a:lnTo>
                      <a:pt x="35951" y="789415"/>
                    </a:lnTo>
                    <a:lnTo>
                      <a:pt x="134815" y="617152"/>
                    </a:lnTo>
                    <a:lnTo>
                      <a:pt x="74897" y="582699"/>
                    </a:lnTo>
                    <a:close/>
                    <a:moveTo>
                      <a:pt x="1033579" y="515291"/>
                    </a:moveTo>
                    <a:lnTo>
                      <a:pt x="1169892" y="748970"/>
                    </a:lnTo>
                    <a:lnTo>
                      <a:pt x="1174386" y="756460"/>
                    </a:lnTo>
                    <a:lnTo>
                      <a:pt x="1186369" y="777431"/>
                    </a:lnTo>
                    <a:lnTo>
                      <a:pt x="1201349" y="807389"/>
                    </a:lnTo>
                    <a:lnTo>
                      <a:pt x="1208838" y="825365"/>
                    </a:lnTo>
                    <a:lnTo>
                      <a:pt x="1217826" y="844838"/>
                    </a:lnTo>
                    <a:lnTo>
                      <a:pt x="1223818" y="865809"/>
                    </a:lnTo>
                    <a:lnTo>
                      <a:pt x="1229809" y="888278"/>
                    </a:lnTo>
                    <a:lnTo>
                      <a:pt x="1232805" y="912245"/>
                    </a:lnTo>
                    <a:lnTo>
                      <a:pt x="1234303" y="936212"/>
                    </a:lnTo>
                    <a:lnTo>
                      <a:pt x="1234303" y="958681"/>
                    </a:lnTo>
                    <a:lnTo>
                      <a:pt x="1229809" y="982648"/>
                    </a:lnTo>
                    <a:lnTo>
                      <a:pt x="1226814" y="994632"/>
                    </a:lnTo>
                    <a:lnTo>
                      <a:pt x="1222320" y="1006615"/>
                    </a:lnTo>
                    <a:lnTo>
                      <a:pt x="1217826" y="1017101"/>
                    </a:lnTo>
                    <a:lnTo>
                      <a:pt x="1211834" y="1029085"/>
                    </a:lnTo>
                    <a:lnTo>
                      <a:pt x="1196855" y="1050056"/>
                    </a:lnTo>
                    <a:lnTo>
                      <a:pt x="1181875" y="1068031"/>
                    </a:lnTo>
                    <a:lnTo>
                      <a:pt x="1163900" y="1083010"/>
                    </a:lnTo>
                    <a:lnTo>
                      <a:pt x="1147423" y="1096492"/>
                    </a:lnTo>
                    <a:lnTo>
                      <a:pt x="1129447" y="1106977"/>
                    </a:lnTo>
                    <a:lnTo>
                      <a:pt x="1109974" y="1117463"/>
                    </a:lnTo>
                    <a:lnTo>
                      <a:pt x="1091999" y="1124953"/>
                    </a:lnTo>
                    <a:lnTo>
                      <a:pt x="1075522" y="1130944"/>
                    </a:lnTo>
                    <a:lnTo>
                      <a:pt x="1059044" y="1135438"/>
                    </a:lnTo>
                    <a:lnTo>
                      <a:pt x="1042567" y="1138434"/>
                    </a:lnTo>
                    <a:lnTo>
                      <a:pt x="1017102" y="1142928"/>
                    </a:lnTo>
                    <a:lnTo>
                      <a:pt x="999127" y="1144426"/>
                    </a:lnTo>
                    <a:lnTo>
                      <a:pt x="993135" y="1144426"/>
                    </a:lnTo>
                    <a:lnTo>
                      <a:pt x="795407" y="1144426"/>
                    </a:lnTo>
                    <a:lnTo>
                      <a:pt x="793909" y="1211833"/>
                    </a:lnTo>
                    <a:lnTo>
                      <a:pt x="662090" y="1080015"/>
                    </a:lnTo>
                    <a:lnTo>
                      <a:pt x="799901" y="951192"/>
                    </a:lnTo>
                    <a:lnTo>
                      <a:pt x="798403" y="1021595"/>
                    </a:lnTo>
                    <a:lnTo>
                      <a:pt x="1008114" y="1024591"/>
                    </a:lnTo>
                    <a:lnTo>
                      <a:pt x="1017102" y="1021595"/>
                    </a:lnTo>
                    <a:lnTo>
                      <a:pt x="1039571" y="1012607"/>
                    </a:lnTo>
                    <a:lnTo>
                      <a:pt x="1054550" y="1006615"/>
                    </a:lnTo>
                    <a:lnTo>
                      <a:pt x="1068032" y="997628"/>
                    </a:lnTo>
                    <a:lnTo>
                      <a:pt x="1083011" y="985644"/>
                    </a:lnTo>
                    <a:lnTo>
                      <a:pt x="1094995" y="973661"/>
                    </a:lnTo>
                    <a:lnTo>
                      <a:pt x="1099489" y="966171"/>
                    </a:lnTo>
                    <a:lnTo>
                      <a:pt x="1103982" y="957183"/>
                    </a:lnTo>
                    <a:lnTo>
                      <a:pt x="1106978" y="948196"/>
                    </a:lnTo>
                    <a:lnTo>
                      <a:pt x="1108476" y="939208"/>
                    </a:lnTo>
                    <a:lnTo>
                      <a:pt x="1109974" y="921233"/>
                    </a:lnTo>
                    <a:lnTo>
                      <a:pt x="1108476" y="903258"/>
                    </a:lnTo>
                    <a:lnTo>
                      <a:pt x="1105480" y="886780"/>
                    </a:lnTo>
                    <a:lnTo>
                      <a:pt x="1102485" y="873299"/>
                    </a:lnTo>
                    <a:lnTo>
                      <a:pt x="1099489" y="861315"/>
                    </a:lnTo>
                    <a:lnTo>
                      <a:pt x="933217" y="572213"/>
                    </a:lnTo>
                    <a:close/>
                    <a:moveTo>
                      <a:pt x="617152" y="0"/>
                    </a:moveTo>
                    <a:lnTo>
                      <a:pt x="642617" y="2996"/>
                    </a:lnTo>
                    <a:lnTo>
                      <a:pt x="665086" y="7489"/>
                    </a:lnTo>
                    <a:lnTo>
                      <a:pt x="687555" y="13481"/>
                    </a:lnTo>
                    <a:lnTo>
                      <a:pt x="708526" y="22469"/>
                    </a:lnTo>
                    <a:lnTo>
                      <a:pt x="728000" y="32954"/>
                    </a:lnTo>
                    <a:lnTo>
                      <a:pt x="744477" y="43440"/>
                    </a:lnTo>
                    <a:lnTo>
                      <a:pt x="760954" y="55424"/>
                    </a:lnTo>
                    <a:lnTo>
                      <a:pt x="774436" y="67407"/>
                    </a:lnTo>
                    <a:lnTo>
                      <a:pt x="787917" y="79391"/>
                    </a:lnTo>
                    <a:lnTo>
                      <a:pt x="798403" y="91374"/>
                    </a:lnTo>
                    <a:lnTo>
                      <a:pt x="814880" y="112345"/>
                    </a:lnTo>
                    <a:lnTo>
                      <a:pt x="825366" y="127325"/>
                    </a:lnTo>
                    <a:lnTo>
                      <a:pt x="828362" y="131818"/>
                    </a:lnTo>
                    <a:lnTo>
                      <a:pt x="928724" y="304082"/>
                    </a:lnTo>
                    <a:lnTo>
                      <a:pt x="988641" y="271127"/>
                    </a:lnTo>
                    <a:lnTo>
                      <a:pt x="940707" y="453876"/>
                    </a:lnTo>
                    <a:lnTo>
                      <a:pt x="759456" y="399950"/>
                    </a:lnTo>
                    <a:lnTo>
                      <a:pt x="820872" y="365497"/>
                    </a:lnTo>
                    <a:lnTo>
                      <a:pt x="716016" y="179753"/>
                    </a:lnTo>
                    <a:lnTo>
                      <a:pt x="710024" y="173761"/>
                    </a:lnTo>
                    <a:lnTo>
                      <a:pt x="690551" y="157283"/>
                    </a:lnTo>
                    <a:lnTo>
                      <a:pt x="677070" y="149794"/>
                    </a:lnTo>
                    <a:lnTo>
                      <a:pt x="662090" y="140806"/>
                    </a:lnTo>
                    <a:lnTo>
                      <a:pt x="645613" y="134814"/>
                    </a:lnTo>
                    <a:lnTo>
                      <a:pt x="627638" y="130321"/>
                    </a:lnTo>
                    <a:lnTo>
                      <a:pt x="618650" y="130321"/>
                    </a:lnTo>
                    <a:lnTo>
                      <a:pt x="609662" y="130321"/>
                    </a:lnTo>
                    <a:lnTo>
                      <a:pt x="600675" y="133316"/>
                    </a:lnTo>
                    <a:lnTo>
                      <a:pt x="591687" y="134814"/>
                    </a:lnTo>
                    <a:lnTo>
                      <a:pt x="575210" y="143802"/>
                    </a:lnTo>
                    <a:lnTo>
                      <a:pt x="560230" y="154288"/>
                    </a:lnTo>
                    <a:lnTo>
                      <a:pt x="546749" y="164773"/>
                    </a:lnTo>
                    <a:lnTo>
                      <a:pt x="536263" y="173761"/>
                    </a:lnTo>
                    <a:lnTo>
                      <a:pt x="528774" y="182748"/>
                    </a:lnTo>
                    <a:lnTo>
                      <a:pt x="361004" y="476345"/>
                    </a:lnTo>
                    <a:lnTo>
                      <a:pt x="259144" y="416427"/>
                    </a:lnTo>
                    <a:lnTo>
                      <a:pt x="393959" y="179753"/>
                    </a:lnTo>
                    <a:lnTo>
                      <a:pt x="398453" y="170765"/>
                    </a:lnTo>
                    <a:lnTo>
                      <a:pt x="410436" y="151292"/>
                    </a:lnTo>
                    <a:lnTo>
                      <a:pt x="428412" y="121333"/>
                    </a:lnTo>
                    <a:lnTo>
                      <a:pt x="440395" y="106354"/>
                    </a:lnTo>
                    <a:lnTo>
                      <a:pt x="453877" y="88378"/>
                    </a:lnTo>
                    <a:lnTo>
                      <a:pt x="468856" y="71901"/>
                    </a:lnTo>
                    <a:lnTo>
                      <a:pt x="485333" y="55424"/>
                    </a:lnTo>
                    <a:lnTo>
                      <a:pt x="503309" y="40444"/>
                    </a:lnTo>
                    <a:lnTo>
                      <a:pt x="522782" y="26963"/>
                    </a:lnTo>
                    <a:lnTo>
                      <a:pt x="545251" y="16477"/>
                    </a:lnTo>
                    <a:lnTo>
                      <a:pt x="567720" y="7489"/>
                    </a:lnTo>
                    <a:lnTo>
                      <a:pt x="579703" y="4494"/>
                    </a:lnTo>
                    <a:lnTo>
                      <a:pt x="591687" y="1498"/>
                    </a:lnTo>
                    <a:lnTo>
                      <a:pt x="603671" y="1498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0" name="フリーフォーム: 図形 39"/>
              <p:cNvSpPr/>
              <p:nvPr/>
            </p:nvSpPr>
            <p:spPr bwMode="auto">
              <a:xfrm flipV="1">
                <a:off x="7113240" y="1230780"/>
                <a:ext cx="349484" cy="287424"/>
              </a:xfrm>
              <a:custGeom>
                <a:avLst/>
                <a:gdLst>
                  <a:gd name="connsiteX0" fmla="*/ 188117 w 420907"/>
                  <a:gd name="connsiteY0" fmla="*/ 346164 h 346164"/>
                  <a:gd name="connsiteX1" fmla="*/ 313729 w 420907"/>
                  <a:gd name="connsiteY1" fmla="*/ 346164 h 346164"/>
                  <a:gd name="connsiteX2" fmla="*/ 420907 w 420907"/>
                  <a:gd name="connsiteY2" fmla="*/ 238986 h 346164"/>
                  <a:gd name="connsiteX3" fmla="*/ 390981 w 420907"/>
                  <a:gd name="connsiteY3" fmla="*/ 143300 h 346164"/>
                  <a:gd name="connsiteX4" fmla="*/ 0 w 420907"/>
                  <a:gd name="connsiteY4" fmla="*/ 346164 h 346164"/>
                  <a:gd name="connsiteX5" fmla="*/ 131144 w 420907"/>
                  <a:gd name="connsiteY5" fmla="*/ 346164 h 346164"/>
                  <a:gd name="connsiteX6" fmla="*/ 377406 w 420907"/>
                  <a:gd name="connsiteY6" fmla="*/ 99899 h 346164"/>
                  <a:gd name="connsiteX7" fmla="*/ 346162 w 420907"/>
                  <a:gd name="connsiteY7" fmla="*/ 0 h 346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0907" h="346164">
                    <a:moveTo>
                      <a:pt x="188117" y="346164"/>
                    </a:moveTo>
                    <a:lnTo>
                      <a:pt x="313729" y="346164"/>
                    </a:lnTo>
                    <a:lnTo>
                      <a:pt x="420907" y="238986"/>
                    </a:lnTo>
                    <a:lnTo>
                      <a:pt x="390981" y="143300"/>
                    </a:lnTo>
                    <a:close/>
                    <a:moveTo>
                      <a:pt x="0" y="346164"/>
                    </a:moveTo>
                    <a:lnTo>
                      <a:pt x="131144" y="346164"/>
                    </a:lnTo>
                    <a:lnTo>
                      <a:pt x="377406" y="99899"/>
                    </a:lnTo>
                    <a:lnTo>
                      <a:pt x="346162" y="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6" name="グループ化 15"/>
            <p:cNvGrpSpPr/>
            <p:nvPr/>
          </p:nvGrpSpPr>
          <p:grpSpPr>
            <a:xfrm rot="2998874">
              <a:off x="951836" y="6112469"/>
              <a:ext cx="418922" cy="698864"/>
              <a:chOff x="8639707" y="5126550"/>
              <a:chExt cx="982821" cy="1639587"/>
            </a:xfrm>
          </p:grpSpPr>
          <p:sp>
            <p:nvSpPr>
              <p:cNvPr id="18" name="楕円 17"/>
              <p:cNvSpPr/>
              <p:nvPr/>
            </p:nvSpPr>
            <p:spPr bwMode="auto">
              <a:xfrm>
                <a:off x="8639707" y="5126550"/>
                <a:ext cx="980543" cy="475329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楕円 28"/>
              <p:cNvSpPr/>
              <p:nvPr/>
            </p:nvSpPr>
            <p:spPr bwMode="auto">
              <a:xfrm>
                <a:off x="8639707" y="5149850"/>
                <a:ext cx="980543" cy="48439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/>
              <p:cNvSpPr/>
              <p:nvPr/>
            </p:nvSpPr>
            <p:spPr bwMode="auto">
              <a:xfrm>
                <a:off x="8645686" y="5364215"/>
                <a:ext cx="969802" cy="1367515"/>
              </a:xfrm>
              <a:custGeom>
                <a:avLst/>
                <a:gdLst>
                  <a:gd name="connsiteX0" fmla="*/ 0 w 981760"/>
                  <a:gd name="connsiteY0" fmla="*/ 0 h 1367515"/>
                  <a:gd name="connsiteX1" fmla="*/ 216424 w 981760"/>
                  <a:gd name="connsiteY1" fmla="*/ 172848 h 1367515"/>
                  <a:gd name="connsiteX2" fmla="*/ 490880 w 981760"/>
                  <a:gd name="connsiteY2" fmla="*/ 208447 h 1367515"/>
                  <a:gd name="connsiteX3" fmla="*/ 981760 w 981760"/>
                  <a:gd name="connsiteY3" fmla="*/ 0 h 1367515"/>
                  <a:gd name="connsiteX4" fmla="*/ 981760 w 981760"/>
                  <a:gd name="connsiteY4" fmla="*/ 1159068 h 1367515"/>
                  <a:gd name="connsiteX5" fmla="*/ 490880 w 981760"/>
                  <a:gd name="connsiteY5" fmla="*/ 1367515 h 1367515"/>
                  <a:gd name="connsiteX6" fmla="*/ 216424 w 981760"/>
                  <a:gd name="connsiteY6" fmla="*/ 1331916 h 1367515"/>
                  <a:gd name="connsiteX7" fmla="*/ 0 w 981760"/>
                  <a:gd name="connsiteY7" fmla="*/ 1159068 h 1367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1760" h="1367515">
                    <a:moveTo>
                      <a:pt x="0" y="0"/>
                    </a:moveTo>
                    <a:cubicBezTo>
                      <a:pt x="0" y="71951"/>
                      <a:pt x="85849" y="135388"/>
                      <a:pt x="216424" y="172848"/>
                    </a:cubicBezTo>
                    <a:cubicBezTo>
                      <a:pt x="294769" y="195323"/>
                      <a:pt x="389215" y="208447"/>
                      <a:pt x="490880" y="208447"/>
                    </a:cubicBezTo>
                    <a:cubicBezTo>
                      <a:pt x="761986" y="208447"/>
                      <a:pt x="981760" y="115122"/>
                      <a:pt x="981760" y="0"/>
                    </a:cubicBezTo>
                    <a:lnTo>
                      <a:pt x="981760" y="1159068"/>
                    </a:lnTo>
                    <a:cubicBezTo>
                      <a:pt x="981760" y="1274190"/>
                      <a:pt x="761986" y="1367515"/>
                      <a:pt x="490880" y="1367515"/>
                    </a:cubicBezTo>
                    <a:cubicBezTo>
                      <a:pt x="389215" y="1367515"/>
                      <a:pt x="294769" y="1354391"/>
                      <a:pt x="216424" y="1331916"/>
                    </a:cubicBezTo>
                    <a:cubicBezTo>
                      <a:pt x="85849" y="1294456"/>
                      <a:pt x="0" y="1231019"/>
                      <a:pt x="0" y="115906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/>
              <p:cNvSpPr/>
              <p:nvPr/>
            </p:nvSpPr>
            <p:spPr bwMode="auto">
              <a:xfrm>
                <a:off x="8640768" y="6505303"/>
                <a:ext cx="981760" cy="260834"/>
              </a:xfrm>
              <a:custGeom>
                <a:avLst/>
                <a:gdLst>
                  <a:gd name="connsiteX0" fmla="*/ 0 w 981760"/>
                  <a:gd name="connsiteY0" fmla="*/ 0 h 260834"/>
                  <a:gd name="connsiteX1" fmla="*/ 216424 w 981760"/>
                  <a:gd name="connsiteY1" fmla="*/ 172848 h 260834"/>
                  <a:gd name="connsiteX2" fmla="*/ 490880 w 981760"/>
                  <a:gd name="connsiteY2" fmla="*/ 208447 h 260834"/>
                  <a:gd name="connsiteX3" fmla="*/ 981760 w 981760"/>
                  <a:gd name="connsiteY3" fmla="*/ 0 h 260834"/>
                  <a:gd name="connsiteX4" fmla="*/ 981760 w 981760"/>
                  <a:gd name="connsiteY4" fmla="*/ 52387 h 260834"/>
                  <a:gd name="connsiteX5" fmla="*/ 490880 w 981760"/>
                  <a:gd name="connsiteY5" fmla="*/ 260834 h 260834"/>
                  <a:gd name="connsiteX6" fmla="*/ 216424 w 981760"/>
                  <a:gd name="connsiteY6" fmla="*/ 225235 h 260834"/>
                  <a:gd name="connsiteX7" fmla="*/ 0 w 981760"/>
                  <a:gd name="connsiteY7" fmla="*/ 52387 h 260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1760" h="260834">
                    <a:moveTo>
                      <a:pt x="0" y="0"/>
                    </a:moveTo>
                    <a:cubicBezTo>
                      <a:pt x="0" y="71951"/>
                      <a:pt x="85849" y="135388"/>
                      <a:pt x="216424" y="172848"/>
                    </a:cubicBezTo>
                    <a:cubicBezTo>
                      <a:pt x="294769" y="195323"/>
                      <a:pt x="389215" y="208447"/>
                      <a:pt x="490880" y="208447"/>
                    </a:cubicBezTo>
                    <a:cubicBezTo>
                      <a:pt x="761986" y="208447"/>
                      <a:pt x="981760" y="115122"/>
                      <a:pt x="981760" y="0"/>
                    </a:cubicBezTo>
                    <a:lnTo>
                      <a:pt x="981760" y="52387"/>
                    </a:lnTo>
                    <a:cubicBezTo>
                      <a:pt x="981760" y="167509"/>
                      <a:pt x="761986" y="260834"/>
                      <a:pt x="490880" y="260834"/>
                    </a:cubicBezTo>
                    <a:cubicBezTo>
                      <a:pt x="389215" y="260834"/>
                      <a:pt x="294769" y="247710"/>
                      <a:pt x="216424" y="225235"/>
                    </a:cubicBezTo>
                    <a:cubicBezTo>
                      <a:pt x="85849" y="187775"/>
                      <a:pt x="0" y="124338"/>
                      <a:pt x="0" y="5238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/>
              <p:cNvSpPr/>
              <p:nvPr/>
            </p:nvSpPr>
            <p:spPr bwMode="auto">
              <a:xfrm>
                <a:off x="8640768" y="5355160"/>
                <a:ext cx="981760" cy="260834"/>
              </a:xfrm>
              <a:custGeom>
                <a:avLst/>
                <a:gdLst>
                  <a:gd name="connsiteX0" fmla="*/ 0 w 981760"/>
                  <a:gd name="connsiteY0" fmla="*/ 0 h 260834"/>
                  <a:gd name="connsiteX1" fmla="*/ 216424 w 981760"/>
                  <a:gd name="connsiteY1" fmla="*/ 172848 h 260834"/>
                  <a:gd name="connsiteX2" fmla="*/ 490880 w 981760"/>
                  <a:gd name="connsiteY2" fmla="*/ 208447 h 260834"/>
                  <a:gd name="connsiteX3" fmla="*/ 981760 w 981760"/>
                  <a:gd name="connsiteY3" fmla="*/ 0 h 260834"/>
                  <a:gd name="connsiteX4" fmla="*/ 981760 w 981760"/>
                  <a:gd name="connsiteY4" fmla="*/ 52387 h 260834"/>
                  <a:gd name="connsiteX5" fmla="*/ 490880 w 981760"/>
                  <a:gd name="connsiteY5" fmla="*/ 260834 h 260834"/>
                  <a:gd name="connsiteX6" fmla="*/ 216424 w 981760"/>
                  <a:gd name="connsiteY6" fmla="*/ 225235 h 260834"/>
                  <a:gd name="connsiteX7" fmla="*/ 0 w 981760"/>
                  <a:gd name="connsiteY7" fmla="*/ 52387 h 260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1760" h="260834">
                    <a:moveTo>
                      <a:pt x="0" y="0"/>
                    </a:moveTo>
                    <a:cubicBezTo>
                      <a:pt x="0" y="71951"/>
                      <a:pt x="85849" y="135388"/>
                      <a:pt x="216424" y="172848"/>
                    </a:cubicBezTo>
                    <a:cubicBezTo>
                      <a:pt x="294769" y="195323"/>
                      <a:pt x="389215" y="208447"/>
                      <a:pt x="490880" y="208447"/>
                    </a:cubicBezTo>
                    <a:cubicBezTo>
                      <a:pt x="761986" y="208447"/>
                      <a:pt x="981760" y="115122"/>
                      <a:pt x="981760" y="0"/>
                    </a:cubicBezTo>
                    <a:lnTo>
                      <a:pt x="981760" y="52387"/>
                    </a:lnTo>
                    <a:cubicBezTo>
                      <a:pt x="981760" y="167509"/>
                      <a:pt x="761986" y="260834"/>
                      <a:pt x="490880" y="260834"/>
                    </a:cubicBezTo>
                    <a:cubicBezTo>
                      <a:pt x="389215" y="260834"/>
                      <a:pt x="294769" y="247710"/>
                      <a:pt x="216424" y="225235"/>
                    </a:cubicBezTo>
                    <a:cubicBezTo>
                      <a:pt x="85849" y="187775"/>
                      <a:pt x="0" y="124338"/>
                      <a:pt x="0" y="5238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涙形 32"/>
              <p:cNvSpPr/>
              <p:nvPr/>
            </p:nvSpPr>
            <p:spPr bwMode="auto">
              <a:xfrm>
                <a:off x="8864283" y="5389850"/>
                <a:ext cx="236068" cy="146058"/>
              </a:xfrm>
              <a:prstGeom prst="teardrop">
                <a:avLst>
                  <a:gd name="adj" fmla="val 10807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7" name="フリーフォーム: 図形 16"/>
            <p:cNvSpPr/>
            <p:nvPr/>
          </p:nvSpPr>
          <p:spPr bwMode="auto">
            <a:xfrm rot="5400000">
              <a:off x="1660388" y="5823082"/>
              <a:ext cx="298392" cy="604902"/>
            </a:xfrm>
            <a:custGeom>
              <a:avLst/>
              <a:gdLst>
                <a:gd name="connsiteX0" fmla="*/ 107951 w 298392"/>
                <a:gd name="connsiteY0" fmla="*/ 387951 h 775902"/>
                <a:gd name="connsiteX1" fmla="*/ 298392 w 298392"/>
                <a:gd name="connsiteY1" fmla="*/ 0 h 775902"/>
                <a:gd name="connsiteX2" fmla="*/ 157026 w 298392"/>
                <a:gd name="connsiteY2" fmla="*/ 387951 h 775902"/>
                <a:gd name="connsiteX3" fmla="*/ 298392 w 298392"/>
                <a:gd name="connsiteY3" fmla="*/ 775902 h 775902"/>
                <a:gd name="connsiteX4" fmla="*/ 107951 w 298392"/>
                <a:gd name="connsiteY4" fmla="*/ 387951 h 775902"/>
                <a:gd name="connsiteX5" fmla="*/ 0 w 298392"/>
                <a:gd name="connsiteY5" fmla="*/ 387951 h 775902"/>
                <a:gd name="connsiteX6" fmla="*/ 190441 w 298392"/>
                <a:gd name="connsiteY6" fmla="*/ 0 h 775902"/>
                <a:gd name="connsiteX7" fmla="*/ 49075 w 298392"/>
                <a:gd name="connsiteY7" fmla="*/ 387951 h 775902"/>
                <a:gd name="connsiteX8" fmla="*/ 190441 w 298392"/>
                <a:gd name="connsiteY8" fmla="*/ 775902 h 775902"/>
                <a:gd name="connsiteX9" fmla="*/ 0 w 298392"/>
                <a:gd name="connsiteY9" fmla="*/ 387951 h 775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8392" h="775902">
                  <a:moveTo>
                    <a:pt x="107951" y="387951"/>
                  </a:moveTo>
                  <a:cubicBezTo>
                    <a:pt x="107951" y="173692"/>
                    <a:pt x="193214" y="0"/>
                    <a:pt x="298392" y="0"/>
                  </a:cubicBezTo>
                  <a:cubicBezTo>
                    <a:pt x="214448" y="51715"/>
                    <a:pt x="157026" y="209298"/>
                    <a:pt x="157026" y="387951"/>
                  </a:cubicBezTo>
                  <a:cubicBezTo>
                    <a:pt x="157026" y="566604"/>
                    <a:pt x="214448" y="724187"/>
                    <a:pt x="298392" y="775902"/>
                  </a:cubicBezTo>
                  <a:cubicBezTo>
                    <a:pt x="193214" y="775902"/>
                    <a:pt x="107951" y="602210"/>
                    <a:pt x="107951" y="387951"/>
                  </a:cubicBezTo>
                  <a:close/>
                  <a:moveTo>
                    <a:pt x="0" y="387951"/>
                  </a:moveTo>
                  <a:cubicBezTo>
                    <a:pt x="0" y="173692"/>
                    <a:pt x="85263" y="0"/>
                    <a:pt x="190441" y="0"/>
                  </a:cubicBezTo>
                  <a:cubicBezTo>
                    <a:pt x="106497" y="51715"/>
                    <a:pt x="49075" y="209298"/>
                    <a:pt x="49075" y="387951"/>
                  </a:cubicBezTo>
                  <a:cubicBezTo>
                    <a:pt x="49075" y="566604"/>
                    <a:pt x="106497" y="724187"/>
                    <a:pt x="190441" y="775902"/>
                  </a:cubicBezTo>
                  <a:cubicBezTo>
                    <a:pt x="85263" y="775902"/>
                    <a:pt x="0" y="602210"/>
                    <a:pt x="0" y="387951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68180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1" y="458670"/>
            <a:ext cx="9905999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48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ちょっと待って</a:t>
            </a:r>
            <a:endParaRPr kumimoji="1" lang="en-US" altLang="ja-JP" sz="48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65" name="テキスト ボックス 164"/>
          <p:cNvSpPr txBox="1"/>
          <p:nvPr/>
        </p:nvSpPr>
        <p:spPr>
          <a:xfrm>
            <a:off x="0" y="4329100"/>
            <a:ext cx="9906000" cy="2123658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6600" dirty="0">
                <a:solidFill>
                  <a:srgbClr val="FFFF00"/>
                </a:solidFill>
              </a:rPr>
              <a:t>空き缶は</a:t>
            </a:r>
            <a:endParaRPr lang="en-US" altLang="ja-JP" sz="6600" dirty="0">
              <a:solidFill>
                <a:srgbClr val="FFFF00"/>
              </a:solidFill>
            </a:endParaRPr>
          </a:p>
          <a:p>
            <a:r>
              <a:rPr lang="ja-JP" altLang="en-US" sz="6600" dirty="0"/>
              <a:t>リサイクルボックスへ</a:t>
            </a:r>
            <a:endParaRPr lang="en-US" altLang="ja-JP" sz="6600" dirty="0"/>
          </a:p>
        </p:txBody>
      </p:sp>
      <p:grpSp>
        <p:nvGrpSpPr>
          <p:cNvPr id="15" name="グループ化 14"/>
          <p:cNvGrpSpPr/>
          <p:nvPr/>
        </p:nvGrpSpPr>
        <p:grpSpPr>
          <a:xfrm>
            <a:off x="3801844" y="1393466"/>
            <a:ext cx="2522756" cy="2729914"/>
            <a:chOff x="109589" y="5976337"/>
            <a:chExt cx="2071653" cy="2241769"/>
          </a:xfrm>
        </p:grpSpPr>
        <p:sp>
          <p:nvSpPr>
            <p:cNvPr id="16" name="楕円 15"/>
            <p:cNvSpPr/>
            <p:nvPr/>
          </p:nvSpPr>
          <p:spPr bwMode="auto">
            <a:xfrm>
              <a:off x="109589" y="6021318"/>
              <a:ext cx="2071653" cy="2071653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" name="グループ化 16"/>
            <p:cNvGrpSpPr/>
            <p:nvPr/>
          </p:nvGrpSpPr>
          <p:grpSpPr>
            <a:xfrm>
              <a:off x="376806" y="6687135"/>
              <a:ext cx="1435958" cy="1530971"/>
              <a:chOff x="6095081" y="853058"/>
              <a:chExt cx="1435958" cy="1530971"/>
            </a:xfrm>
          </p:grpSpPr>
          <p:sp>
            <p:nvSpPr>
              <p:cNvPr id="36" name="台形 35"/>
              <p:cNvSpPr/>
              <p:nvPr/>
            </p:nvSpPr>
            <p:spPr bwMode="auto">
              <a:xfrm flipV="1">
                <a:off x="6466495" y="2304963"/>
                <a:ext cx="693130" cy="79066"/>
              </a:xfrm>
              <a:prstGeom prst="trapezoid">
                <a:avLst>
                  <a:gd name="adj" fmla="val 65858"/>
                </a:avLst>
              </a:prstGeom>
              <a:gradFill>
                <a:gsLst>
                  <a:gs pos="50000">
                    <a:schemeClr val="tx1">
                      <a:lumMod val="95000"/>
                      <a:lumOff val="5000"/>
                    </a:schemeClr>
                  </a:gs>
                  <a:gs pos="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7" name="フリーフォーム: 図形 36"/>
              <p:cNvSpPr/>
              <p:nvPr/>
            </p:nvSpPr>
            <p:spPr bwMode="auto">
              <a:xfrm flipV="1">
                <a:off x="6095081" y="1198612"/>
                <a:ext cx="1435958" cy="1149271"/>
              </a:xfrm>
              <a:custGeom>
                <a:avLst/>
                <a:gdLst>
                  <a:gd name="connsiteX0" fmla="*/ 10913 w 1435958"/>
                  <a:gd name="connsiteY0" fmla="*/ 1149271 h 1149271"/>
                  <a:gd name="connsiteX1" fmla="*/ 1425045 w 1435958"/>
                  <a:gd name="connsiteY1" fmla="*/ 1149271 h 1149271"/>
                  <a:gd name="connsiteX2" fmla="*/ 1435958 w 1435958"/>
                  <a:gd name="connsiteY2" fmla="*/ 1138358 h 1149271"/>
                  <a:gd name="connsiteX3" fmla="*/ 1079925 w 1435958"/>
                  <a:gd name="connsiteY3" fmla="*/ 0 h 1149271"/>
                  <a:gd name="connsiteX4" fmla="*/ 356032 w 1435958"/>
                  <a:gd name="connsiteY4" fmla="*/ 0 h 1149271"/>
                  <a:gd name="connsiteX5" fmla="*/ 0 w 1435958"/>
                  <a:gd name="connsiteY5" fmla="*/ 1138358 h 1149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5958" h="1149271">
                    <a:moveTo>
                      <a:pt x="10913" y="1149271"/>
                    </a:moveTo>
                    <a:lnTo>
                      <a:pt x="1425045" y="1149271"/>
                    </a:lnTo>
                    <a:lnTo>
                      <a:pt x="1435958" y="1138358"/>
                    </a:lnTo>
                    <a:lnTo>
                      <a:pt x="1079925" y="0"/>
                    </a:lnTo>
                    <a:lnTo>
                      <a:pt x="356032" y="0"/>
                    </a:lnTo>
                    <a:lnTo>
                      <a:pt x="0" y="1138358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8" name="台形 37"/>
              <p:cNvSpPr/>
              <p:nvPr/>
            </p:nvSpPr>
            <p:spPr bwMode="auto">
              <a:xfrm>
                <a:off x="6148995" y="869864"/>
                <a:ext cx="1328130" cy="311943"/>
              </a:xfrm>
              <a:prstGeom prst="trapezoid">
                <a:avLst>
                  <a:gd name="adj" fmla="val 79311"/>
                </a:avLst>
              </a:prstGeom>
              <a:gradFill>
                <a:gsLst>
                  <a:gs pos="0">
                    <a:schemeClr val="bg1">
                      <a:lumMod val="65000"/>
                    </a:schemeClr>
                  </a:gs>
                  <a:gs pos="50000">
                    <a:schemeClr val="tx1">
                      <a:lumMod val="75000"/>
                      <a:lumOff val="2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9" name="正方形/長方形 38"/>
              <p:cNvSpPr/>
              <p:nvPr/>
            </p:nvSpPr>
            <p:spPr bwMode="auto">
              <a:xfrm>
                <a:off x="6390478" y="869840"/>
                <a:ext cx="849591" cy="304824"/>
              </a:xfrm>
              <a:prstGeom prst="rect">
                <a:avLst/>
              </a:prstGeom>
              <a:gradFill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0" name="フリーフォーム: 図形 39"/>
              <p:cNvSpPr/>
              <p:nvPr/>
            </p:nvSpPr>
            <p:spPr bwMode="auto">
              <a:xfrm>
                <a:off x="6100427" y="853058"/>
                <a:ext cx="1425530" cy="350757"/>
              </a:xfrm>
              <a:custGeom>
                <a:avLst/>
                <a:gdLst>
                  <a:gd name="connsiteX0" fmla="*/ 293968 w 1425530"/>
                  <a:gd name="connsiteY0" fmla="*/ 26751 h 350757"/>
                  <a:gd name="connsiteX1" fmla="*/ 65237 w 1425530"/>
                  <a:gd name="connsiteY1" fmla="*/ 315148 h 350757"/>
                  <a:gd name="connsiteX2" fmla="*/ 1360029 w 1425530"/>
                  <a:gd name="connsiteY2" fmla="*/ 315148 h 350757"/>
                  <a:gd name="connsiteX3" fmla="*/ 1131298 w 1425530"/>
                  <a:gd name="connsiteY3" fmla="*/ 26751 h 350757"/>
                  <a:gd name="connsiteX4" fmla="*/ 269429 w 1425530"/>
                  <a:gd name="connsiteY4" fmla="*/ 0 h 350757"/>
                  <a:gd name="connsiteX5" fmla="*/ 1155836 w 1425530"/>
                  <a:gd name="connsiteY5" fmla="*/ 0 h 350757"/>
                  <a:gd name="connsiteX6" fmla="*/ 1425530 w 1425530"/>
                  <a:gd name="connsiteY6" fmla="*/ 340045 h 350757"/>
                  <a:gd name="connsiteX7" fmla="*/ 1422602 w 1425530"/>
                  <a:gd name="connsiteY7" fmla="*/ 350757 h 350757"/>
                  <a:gd name="connsiteX8" fmla="*/ 3018 w 1425530"/>
                  <a:gd name="connsiteY8" fmla="*/ 350757 h 350757"/>
                  <a:gd name="connsiteX9" fmla="*/ 0 w 1425530"/>
                  <a:gd name="connsiteY9" fmla="*/ 339712 h 3507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25530" h="350757">
                    <a:moveTo>
                      <a:pt x="293968" y="26751"/>
                    </a:moveTo>
                    <a:lnTo>
                      <a:pt x="65237" y="315148"/>
                    </a:lnTo>
                    <a:lnTo>
                      <a:pt x="1360029" y="315148"/>
                    </a:lnTo>
                    <a:lnTo>
                      <a:pt x="1131298" y="26751"/>
                    </a:lnTo>
                    <a:close/>
                    <a:moveTo>
                      <a:pt x="269429" y="0"/>
                    </a:moveTo>
                    <a:lnTo>
                      <a:pt x="1155836" y="0"/>
                    </a:lnTo>
                    <a:lnTo>
                      <a:pt x="1425530" y="340045"/>
                    </a:lnTo>
                    <a:lnTo>
                      <a:pt x="1422602" y="350757"/>
                    </a:lnTo>
                    <a:lnTo>
                      <a:pt x="3018" y="350757"/>
                    </a:lnTo>
                    <a:lnTo>
                      <a:pt x="0" y="3397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1" name="フリーフォーム: 図形 40"/>
              <p:cNvSpPr>
                <a:spLocks/>
              </p:cNvSpPr>
              <p:nvPr/>
            </p:nvSpPr>
            <p:spPr bwMode="auto">
              <a:xfrm>
                <a:off x="6503278" y="1447156"/>
                <a:ext cx="681238" cy="668836"/>
              </a:xfrm>
              <a:custGeom>
                <a:avLst/>
                <a:gdLst>
                  <a:gd name="connsiteX0" fmla="*/ 259144 w 1234303"/>
                  <a:gd name="connsiteY0" fmla="*/ 533267 h 1211833"/>
                  <a:gd name="connsiteX1" fmla="*/ 302584 w 1234303"/>
                  <a:gd name="connsiteY1" fmla="*/ 717514 h 1211833"/>
                  <a:gd name="connsiteX2" fmla="*/ 241168 w 1234303"/>
                  <a:gd name="connsiteY2" fmla="*/ 681563 h 1211833"/>
                  <a:gd name="connsiteX3" fmla="*/ 133317 w 1234303"/>
                  <a:gd name="connsiteY3" fmla="*/ 862814 h 1211833"/>
                  <a:gd name="connsiteX4" fmla="*/ 130321 w 1234303"/>
                  <a:gd name="connsiteY4" fmla="*/ 871802 h 1211833"/>
                  <a:gd name="connsiteX5" fmla="*/ 127325 w 1234303"/>
                  <a:gd name="connsiteY5" fmla="*/ 895769 h 1211833"/>
                  <a:gd name="connsiteX6" fmla="*/ 127325 w 1234303"/>
                  <a:gd name="connsiteY6" fmla="*/ 912246 h 1211833"/>
                  <a:gd name="connsiteX7" fmla="*/ 127325 w 1234303"/>
                  <a:gd name="connsiteY7" fmla="*/ 928724 h 1211833"/>
                  <a:gd name="connsiteX8" fmla="*/ 130321 w 1234303"/>
                  <a:gd name="connsiteY8" fmla="*/ 946699 h 1211833"/>
                  <a:gd name="connsiteX9" fmla="*/ 134815 w 1234303"/>
                  <a:gd name="connsiteY9" fmla="*/ 964674 h 1211833"/>
                  <a:gd name="connsiteX10" fmla="*/ 139309 w 1234303"/>
                  <a:gd name="connsiteY10" fmla="*/ 972164 h 1211833"/>
                  <a:gd name="connsiteX11" fmla="*/ 143802 w 1234303"/>
                  <a:gd name="connsiteY11" fmla="*/ 979654 h 1211833"/>
                  <a:gd name="connsiteX12" fmla="*/ 151292 w 1234303"/>
                  <a:gd name="connsiteY12" fmla="*/ 987143 h 1211833"/>
                  <a:gd name="connsiteX13" fmla="*/ 157284 w 1234303"/>
                  <a:gd name="connsiteY13" fmla="*/ 993135 h 1211833"/>
                  <a:gd name="connsiteX14" fmla="*/ 173761 w 1234303"/>
                  <a:gd name="connsiteY14" fmla="*/ 1003621 h 1211833"/>
                  <a:gd name="connsiteX15" fmla="*/ 190239 w 1234303"/>
                  <a:gd name="connsiteY15" fmla="*/ 1011110 h 1211833"/>
                  <a:gd name="connsiteX16" fmla="*/ 205218 w 1234303"/>
                  <a:gd name="connsiteY16" fmla="*/ 1017102 h 1211833"/>
                  <a:gd name="connsiteX17" fmla="*/ 218699 w 1234303"/>
                  <a:gd name="connsiteY17" fmla="*/ 1020098 h 1211833"/>
                  <a:gd name="connsiteX18" fmla="*/ 230683 w 1234303"/>
                  <a:gd name="connsiteY18" fmla="*/ 1023094 h 1211833"/>
                  <a:gd name="connsiteX19" fmla="*/ 569217 w 1234303"/>
                  <a:gd name="connsiteY19" fmla="*/ 1023094 h 1211833"/>
                  <a:gd name="connsiteX20" fmla="*/ 569217 w 1234303"/>
                  <a:gd name="connsiteY20" fmla="*/ 1141431 h 1211833"/>
                  <a:gd name="connsiteX21" fmla="*/ 293596 w 1234303"/>
                  <a:gd name="connsiteY21" fmla="*/ 1141431 h 1211833"/>
                  <a:gd name="connsiteX22" fmla="*/ 286107 w 1234303"/>
                  <a:gd name="connsiteY22" fmla="*/ 1141431 h 1211833"/>
                  <a:gd name="connsiteX23" fmla="*/ 262140 w 1234303"/>
                  <a:gd name="connsiteY23" fmla="*/ 1141431 h 1211833"/>
                  <a:gd name="connsiteX24" fmla="*/ 227687 w 1234303"/>
                  <a:gd name="connsiteY24" fmla="*/ 1139933 h 1211833"/>
                  <a:gd name="connsiteX25" fmla="*/ 208214 w 1234303"/>
                  <a:gd name="connsiteY25" fmla="*/ 1138435 h 1211833"/>
                  <a:gd name="connsiteX26" fmla="*/ 185745 w 1234303"/>
                  <a:gd name="connsiteY26" fmla="*/ 1135439 h 1211833"/>
                  <a:gd name="connsiteX27" fmla="*/ 164774 w 1234303"/>
                  <a:gd name="connsiteY27" fmla="*/ 1129448 h 1211833"/>
                  <a:gd name="connsiteX28" fmla="*/ 142304 w 1234303"/>
                  <a:gd name="connsiteY28" fmla="*/ 1123456 h 1211833"/>
                  <a:gd name="connsiteX29" fmla="*/ 119835 w 1234303"/>
                  <a:gd name="connsiteY29" fmla="*/ 1115966 h 1211833"/>
                  <a:gd name="connsiteX30" fmla="*/ 97366 w 1234303"/>
                  <a:gd name="connsiteY30" fmla="*/ 1105481 h 1211833"/>
                  <a:gd name="connsiteX31" fmla="*/ 77893 w 1234303"/>
                  <a:gd name="connsiteY31" fmla="*/ 1091999 h 1211833"/>
                  <a:gd name="connsiteX32" fmla="*/ 58420 w 1234303"/>
                  <a:gd name="connsiteY32" fmla="*/ 1077020 h 1211833"/>
                  <a:gd name="connsiteX33" fmla="*/ 49432 w 1234303"/>
                  <a:gd name="connsiteY33" fmla="*/ 1068032 h 1211833"/>
                  <a:gd name="connsiteX34" fmla="*/ 41943 w 1234303"/>
                  <a:gd name="connsiteY34" fmla="*/ 1059044 h 1211833"/>
                  <a:gd name="connsiteX35" fmla="*/ 34453 w 1234303"/>
                  <a:gd name="connsiteY35" fmla="*/ 1048559 h 1211833"/>
                  <a:gd name="connsiteX36" fmla="*/ 28461 w 1234303"/>
                  <a:gd name="connsiteY36" fmla="*/ 1038073 h 1211833"/>
                  <a:gd name="connsiteX37" fmla="*/ 16478 w 1234303"/>
                  <a:gd name="connsiteY37" fmla="*/ 1014106 h 1211833"/>
                  <a:gd name="connsiteX38" fmla="*/ 8988 w 1234303"/>
                  <a:gd name="connsiteY38" fmla="*/ 991637 h 1211833"/>
                  <a:gd name="connsiteX39" fmla="*/ 2996 w 1234303"/>
                  <a:gd name="connsiteY39" fmla="*/ 969168 h 1211833"/>
                  <a:gd name="connsiteX40" fmla="*/ 0 w 1234303"/>
                  <a:gd name="connsiteY40" fmla="*/ 948197 h 1211833"/>
                  <a:gd name="connsiteX41" fmla="*/ 0 w 1234303"/>
                  <a:gd name="connsiteY41" fmla="*/ 925728 h 1211833"/>
                  <a:gd name="connsiteX42" fmla="*/ 0 w 1234303"/>
                  <a:gd name="connsiteY42" fmla="*/ 906255 h 1211833"/>
                  <a:gd name="connsiteX43" fmla="*/ 2996 w 1234303"/>
                  <a:gd name="connsiteY43" fmla="*/ 886781 h 1211833"/>
                  <a:gd name="connsiteX44" fmla="*/ 5992 w 1234303"/>
                  <a:gd name="connsiteY44" fmla="*/ 867308 h 1211833"/>
                  <a:gd name="connsiteX45" fmla="*/ 10486 w 1234303"/>
                  <a:gd name="connsiteY45" fmla="*/ 850831 h 1211833"/>
                  <a:gd name="connsiteX46" fmla="*/ 14980 w 1234303"/>
                  <a:gd name="connsiteY46" fmla="*/ 835851 h 1211833"/>
                  <a:gd name="connsiteX47" fmla="*/ 25465 w 1234303"/>
                  <a:gd name="connsiteY47" fmla="*/ 810386 h 1211833"/>
                  <a:gd name="connsiteX48" fmla="*/ 32955 w 1234303"/>
                  <a:gd name="connsiteY48" fmla="*/ 795407 h 1211833"/>
                  <a:gd name="connsiteX49" fmla="*/ 35951 w 1234303"/>
                  <a:gd name="connsiteY49" fmla="*/ 789415 h 1211833"/>
                  <a:gd name="connsiteX50" fmla="*/ 134815 w 1234303"/>
                  <a:gd name="connsiteY50" fmla="*/ 617152 h 1211833"/>
                  <a:gd name="connsiteX51" fmla="*/ 74897 w 1234303"/>
                  <a:gd name="connsiteY51" fmla="*/ 582699 h 1211833"/>
                  <a:gd name="connsiteX52" fmla="*/ 1033579 w 1234303"/>
                  <a:gd name="connsiteY52" fmla="*/ 515291 h 1211833"/>
                  <a:gd name="connsiteX53" fmla="*/ 1169892 w 1234303"/>
                  <a:gd name="connsiteY53" fmla="*/ 748970 h 1211833"/>
                  <a:gd name="connsiteX54" fmla="*/ 1174386 w 1234303"/>
                  <a:gd name="connsiteY54" fmla="*/ 756460 h 1211833"/>
                  <a:gd name="connsiteX55" fmla="*/ 1186369 w 1234303"/>
                  <a:gd name="connsiteY55" fmla="*/ 777431 h 1211833"/>
                  <a:gd name="connsiteX56" fmla="*/ 1201349 w 1234303"/>
                  <a:gd name="connsiteY56" fmla="*/ 807389 h 1211833"/>
                  <a:gd name="connsiteX57" fmla="*/ 1208838 w 1234303"/>
                  <a:gd name="connsiteY57" fmla="*/ 825365 h 1211833"/>
                  <a:gd name="connsiteX58" fmla="*/ 1217826 w 1234303"/>
                  <a:gd name="connsiteY58" fmla="*/ 844838 h 1211833"/>
                  <a:gd name="connsiteX59" fmla="*/ 1223818 w 1234303"/>
                  <a:gd name="connsiteY59" fmla="*/ 865809 h 1211833"/>
                  <a:gd name="connsiteX60" fmla="*/ 1229809 w 1234303"/>
                  <a:gd name="connsiteY60" fmla="*/ 888278 h 1211833"/>
                  <a:gd name="connsiteX61" fmla="*/ 1232805 w 1234303"/>
                  <a:gd name="connsiteY61" fmla="*/ 912245 h 1211833"/>
                  <a:gd name="connsiteX62" fmla="*/ 1234303 w 1234303"/>
                  <a:gd name="connsiteY62" fmla="*/ 936212 h 1211833"/>
                  <a:gd name="connsiteX63" fmla="*/ 1234303 w 1234303"/>
                  <a:gd name="connsiteY63" fmla="*/ 958681 h 1211833"/>
                  <a:gd name="connsiteX64" fmla="*/ 1229809 w 1234303"/>
                  <a:gd name="connsiteY64" fmla="*/ 982648 h 1211833"/>
                  <a:gd name="connsiteX65" fmla="*/ 1226814 w 1234303"/>
                  <a:gd name="connsiteY65" fmla="*/ 994632 h 1211833"/>
                  <a:gd name="connsiteX66" fmla="*/ 1222320 w 1234303"/>
                  <a:gd name="connsiteY66" fmla="*/ 1006615 h 1211833"/>
                  <a:gd name="connsiteX67" fmla="*/ 1217826 w 1234303"/>
                  <a:gd name="connsiteY67" fmla="*/ 1017101 h 1211833"/>
                  <a:gd name="connsiteX68" fmla="*/ 1211834 w 1234303"/>
                  <a:gd name="connsiteY68" fmla="*/ 1029085 h 1211833"/>
                  <a:gd name="connsiteX69" fmla="*/ 1196855 w 1234303"/>
                  <a:gd name="connsiteY69" fmla="*/ 1050056 h 1211833"/>
                  <a:gd name="connsiteX70" fmla="*/ 1181875 w 1234303"/>
                  <a:gd name="connsiteY70" fmla="*/ 1068031 h 1211833"/>
                  <a:gd name="connsiteX71" fmla="*/ 1163900 w 1234303"/>
                  <a:gd name="connsiteY71" fmla="*/ 1083010 h 1211833"/>
                  <a:gd name="connsiteX72" fmla="*/ 1147423 w 1234303"/>
                  <a:gd name="connsiteY72" fmla="*/ 1096492 h 1211833"/>
                  <a:gd name="connsiteX73" fmla="*/ 1129447 w 1234303"/>
                  <a:gd name="connsiteY73" fmla="*/ 1106977 h 1211833"/>
                  <a:gd name="connsiteX74" fmla="*/ 1109974 w 1234303"/>
                  <a:gd name="connsiteY74" fmla="*/ 1117463 h 1211833"/>
                  <a:gd name="connsiteX75" fmla="*/ 1091999 w 1234303"/>
                  <a:gd name="connsiteY75" fmla="*/ 1124953 h 1211833"/>
                  <a:gd name="connsiteX76" fmla="*/ 1075522 w 1234303"/>
                  <a:gd name="connsiteY76" fmla="*/ 1130944 h 1211833"/>
                  <a:gd name="connsiteX77" fmla="*/ 1059044 w 1234303"/>
                  <a:gd name="connsiteY77" fmla="*/ 1135438 h 1211833"/>
                  <a:gd name="connsiteX78" fmla="*/ 1042567 w 1234303"/>
                  <a:gd name="connsiteY78" fmla="*/ 1138434 h 1211833"/>
                  <a:gd name="connsiteX79" fmla="*/ 1017102 w 1234303"/>
                  <a:gd name="connsiteY79" fmla="*/ 1142928 h 1211833"/>
                  <a:gd name="connsiteX80" fmla="*/ 999127 w 1234303"/>
                  <a:gd name="connsiteY80" fmla="*/ 1144426 h 1211833"/>
                  <a:gd name="connsiteX81" fmla="*/ 993135 w 1234303"/>
                  <a:gd name="connsiteY81" fmla="*/ 1144426 h 1211833"/>
                  <a:gd name="connsiteX82" fmla="*/ 795407 w 1234303"/>
                  <a:gd name="connsiteY82" fmla="*/ 1144426 h 1211833"/>
                  <a:gd name="connsiteX83" fmla="*/ 793909 w 1234303"/>
                  <a:gd name="connsiteY83" fmla="*/ 1211833 h 1211833"/>
                  <a:gd name="connsiteX84" fmla="*/ 662090 w 1234303"/>
                  <a:gd name="connsiteY84" fmla="*/ 1080015 h 1211833"/>
                  <a:gd name="connsiteX85" fmla="*/ 799901 w 1234303"/>
                  <a:gd name="connsiteY85" fmla="*/ 951192 h 1211833"/>
                  <a:gd name="connsiteX86" fmla="*/ 798403 w 1234303"/>
                  <a:gd name="connsiteY86" fmla="*/ 1021595 h 1211833"/>
                  <a:gd name="connsiteX87" fmla="*/ 1008114 w 1234303"/>
                  <a:gd name="connsiteY87" fmla="*/ 1024591 h 1211833"/>
                  <a:gd name="connsiteX88" fmla="*/ 1017102 w 1234303"/>
                  <a:gd name="connsiteY88" fmla="*/ 1021595 h 1211833"/>
                  <a:gd name="connsiteX89" fmla="*/ 1039571 w 1234303"/>
                  <a:gd name="connsiteY89" fmla="*/ 1012607 h 1211833"/>
                  <a:gd name="connsiteX90" fmla="*/ 1054550 w 1234303"/>
                  <a:gd name="connsiteY90" fmla="*/ 1006615 h 1211833"/>
                  <a:gd name="connsiteX91" fmla="*/ 1068032 w 1234303"/>
                  <a:gd name="connsiteY91" fmla="*/ 997628 h 1211833"/>
                  <a:gd name="connsiteX92" fmla="*/ 1083011 w 1234303"/>
                  <a:gd name="connsiteY92" fmla="*/ 985644 h 1211833"/>
                  <a:gd name="connsiteX93" fmla="*/ 1094995 w 1234303"/>
                  <a:gd name="connsiteY93" fmla="*/ 973661 h 1211833"/>
                  <a:gd name="connsiteX94" fmla="*/ 1099489 w 1234303"/>
                  <a:gd name="connsiteY94" fmla="*/ 966171 h 1211833"/>
                  <a:gd name="connsiteX95" fmla="*/ 1103982 w 1234303"/>
                  <a:gd name="connsiteY95" fmla="*/ 957183 h 1211833"/>
                  <a:gd name="connsiteX96" fmla="*/ 1106978 w 1234303"/>
                  <a:gd name="connsiteY96" fmla="*/ 948196 h 1211833"/>
                  <a:gd name="connsiteX97" fmla="*/ 1108476 w 1234303"/>
                  <a:gd name="connsiteY97" fmla="*/ 939208 h 1211833"/>
                  <a:gd name="connsiteX98" fmla="*/ 1109974 w 1234303"/>
                  <a:gd name="connsiteY98" fmla="*/ 921233 h 1211833"/>
                  <a:gd name="connsiteX99" fmla="*/ 1108476 w 1234303"/>
                  <a:gd name="connsiteY99" fmla="*/ 903258 h 1211833"/>
                  <a:gd name="connsiteX100" fmla="*/ 1105480 w 1234303"/>
                  <a:gd name="connsiteY100" fmla="*/ 886780 h 1211833"/>
                  <a:gd name="connsiteX101" fmla="*/ 1102485 w 1234303"/>
                  <a:gd name="connsiteY101" fmla="*/ 873299 h 1211833"/>
                  <a:gd name="connsiteX102" fmla="*/ 1099489 w 1234303"/>
                  <a:gd name="connsiteY102" fmla="*/ 861315 h 1211833"/>
                  <a:gd name="connsiteX103" fmla="*/ 933217 w 1234303"/>
                  <a:gd name="connsiteY103" fmla="*/ 572213 h 1211833"/>
                  <a:gd name="connsiteX104" fmla="*/ 617152 w 1234303"/>
                  <a:gd name="connsiteY104" fmla="*/ 0 h 1211833"/>
                  <a:gd name="connsiteX105" fmla="*/ 642617 w 1234303"/>
                  <a:gd name="connsiteY105" fmla="*/ 2996 h 1211833"/>
                  <a:gd name="connsiteX106" fmla="*/ 665086 w 1234303"/>
                  <a:gd name="connsiteY106" fmla="*/ 7489 h 1211833"/>
                  <a:gd name="connsiteX107" fmla="*/ 687555 w 1234303"/>
                  <a:gd name="connsiteY107" fmla="*/ 13481 h 1211833"/>
                  <a:gd name="connsiteX108" fmla="*/ 708526 w 1234303"/>
                  <a:gd name="connsiteY108" fmla="*/ 22469 h 1211833"/>
                  <a:gd name="connsiteX109" fmla="*/ 728000 w 1234303"/>
                  <a:gd name="connsiteY109" fmla="*/ 32954 h 1211833"/>
                  <a:gd name="connsiteX110" fmla="*/ 744477 w 1234303"/>
                  <a:gd name="connsiteY110" fmla="*/ 43440 h 1211833"/>
                  <a:gd name="connsiteX111" fmla="*/ 760954 w 1234303"/>
                  <a:gd name="connsiteY111" fmla="*/ 55424 h 1211833"/>
                  <a:gd name="connsiteX112" fmla="*/ 774436 w 1234303"/>
                  <a:gd name="connsiteY112" fmla="*/ 67407 h 1211833"/>
                  <a:gd name="connsiteX113" fmla="*/ 787917 w 1234303"/>
                  <a:gd name="connsiteY113" fmla="*/ 79391 h 1211833"/>
                  <a:gd name="connsiteX114" fmla="*/ 798403 w 1234303"/>
                  <a:gd name="connsiteY114" fmla="*/ 91374 h 1211833"/>
                  <a:gd name="connsiteX115" fmla="*/ 814880 w 1234303"/>
                  <a:gd name="connsiteY115" fmla="*/ 112345 h 1211833"/>
                  <a:gd name="connsiteX116" fmla="*/ 825366 w 1234303"/>
                  <a:gd name="connsiteY116" fmla="*/ 127325 h 1211833"/>
                  <a:gd name="connsiteX117" fmla="*/ 828362 w 1234303"/>
                  <a:gd name="connsiteY117" fmla="*/ 131818 h 1211833"/>
                  <a:gd name="connsiteX118" fmla="*/ 928724 w 1234303"/>
                  <a:gd name="connsiteY118" fmla="*/ 304082 h 1211833"/>
                  <a:gd name="connsiteX119" fmla="*/ 988641 w 1234303"/>
                  <a:gd name="connsiteY119" fmla="*/ 271127 h 1211833"/>
                  <a:gd name="connsiteX120" fmla="*/ 940707 w 1234303"/>
                  <a:gd name="connsiteY120" fmla="*/ 453876 h 1211833"/>
                  <a:gd name="connsiteX121" fmla="*/ 759456 w 1234303"/>
                  <a:gd name="connsiteY121" fmla="*/ 399950 h 1211833"/>
                  <a:gd name="connsiteX122" fmla="*/ 820872 w 1234303"/>
                  <a:gd name="connsiteY122" fmla="*/ 365497 h 1211833"/>
                  <a:gd name="connsiteX123" fmla="*/ 716016 w 1234303"/>
                  <a:gd name="connsiteY123" fmla="*/ 179753 h 1211833"/>
                  <a:gd name="connsiteX124" fmla="*/ 710024 w 1234303"/>
                  <a:gd name="connsiteY124" fmla="*/ 173761 h 1211833"/>
                  <a:gd name="connsiteX125" fmla="*/ 690551 w 1234303"/>
                  <a:gd name="connsiteY125" fmla="*/ 157283 h 1211833"/>
                  <a:gd name="connsiteX126" fmla="*/ 677070 w 1234303"/>
                  <a:gd name="connsiteY126" fmla="*/ 149794 h 1211833"/>
                  <a:gd name="connsiteX127" fmla="*/ 662090 w 1234303"/>
                  <a:gd name="connsiteY127" fmla="*/ 140806 h 1211833"/>
                  <a:gd name="connsiteX128" fmla="*/ 645613 w 1234303"/>
                  <a:gd name="connsiteY128" fmla="*/ 134814 h 1211833"/>
                  <a:gd name="connsiteX129" fmla="*/ 627638 w 1234303"/>
                  <a:gd name="connsiteY129" fmla="*/ 130321 h 1211833"/>
                  <a:gd name="connsiteX130" fmla="*/ 618650 w 1234303"/>
                  <a:gd name="connsiteY130" fmla="*/ 130321 h 1211833"/>
                  <a:gd name="connsiteX131" fmla="*/ 609662 w 1234303"/>
                  <a:gd name="connsiteY131" fmla="*/ 130321 h 1211833"/>
                  <a:gd name="connsiteX132" fmla="*/ 600675 w 1234303"/>
                  <a:gd name="connsiteY132" fmla="*/ 133316 h 1211833"/>
                  <a:gd name="connsiteX133" fmla="*/ 591687 w 1234303"/>
                  <a:gd name="connsiteY133" fmla="*/ 134814 h 1211833"/>
                  <a:gd name="connsiteX134" fmla="*/ 575210 w 1234303"/>
                  <a:gd name="connsiteY134" fmla="*/ 143802 h 1211833"/>
                  <a:gd name="connsiteX135" fmla="*/ 560230 w 1234303"/>
                  <a:gd name="connsiteY135" fmla="*/ 154288 h 1211833"/>
                  <a:gd name="connsiteX136" fmla="*/ 546749 w 1234303"/>
                  <a:gd name="connsiteY136" fmla="*/ 164773 h 1211833"/>
                  <a:gd name="connsiteX137" fmla="*/ 536263 w 1234303"/>
                  <a:gd name="connsiteY137" fmla="*/ 173761 h 1211833"/>
                  <a:gd name="connsiteX138" fmla="*/ 528774 w 1234303"/>
                  <a:gd name="connsiteY138" fmla="*/ 182748 h 1211833"/>
                  <a:gd name="connsiteX139" fmla="*/ 361004 w 1234303"/>
                  <a:gd name="connsiteY139" fmla="*/ 476345 h 1211833"/>
                  <a:gd name="connsiteX140" fmla="*/ 259144 w 1234303"/>
                  <a:gd name="connsiteY140" fmla="*/ 416427 h 1211833"/>
                  <a:gd name="connsiteX141" fmla="*/ 393959 w 1234303"/>
                  <a:gd name="connsiteY141" fmla="*/ 179753 h 1211833"/>
                  <a:gd name="connsiteX142" fmla="*/ 398453 w 1234303"/>
                  <a:gd name="connsiteY142" fmla="*/ 170765 h 1211833"/>
                  <a:gd name="connsiteX143" fmla="*/ 410436 w 1234303"/>
                  <a:gd name="connsiteY143" fmla="*/ 151292 h 1211833"/>
                  <a:gd name="connsiteX144" fmla="*/ 428412 w 1234303"/>
                  <a:gd name="connsiteY144" fmla="*/ 121333 h 1211833"/>
                  <a:gd name="connsiteX145" fmla="*/ 440395 w 1234303"/>
                  <a:gd name="connsiteY145" fmla="*/ 106354 h 1211833"/>
                  <a:gd name="connsiteX146" fmla="*/ 453877 w 1234303"/>
                  <a:gd name="connsiteY146" fmla="*/ 88378 h 1211833"/>
                  <a:gd name="connsiteX147" fmla="*/ 468856 w 1234303"/>
                  <a:gd name="connsiteY147" fmla="*/ 71901 h 1211833"/>
                  <a:gd name="connsiteX148" fmla="*/ 485333 w 1234303"/>
                  <a:gd name="connsiteY148" fmla="*/ 55424 h 1211833"/>
                  <a:gd name="connsiteX149" fmla="*/ 503309 w 1234303"/>
                  <a:gd name="connsiteY149" fmla="*/ 40444 h 1211833"/>
                  <a:gd name="connsiteX150" fmla="*/ 522782 w 1234303"/>
                  <a:gd name="connsiteY150" fmla="*/ 26963 h 1211833"/>
                  <a:gd name="connsiteX151" fmla="*/ 545251 w 1234303"/>
                  <a:gd name="connsiteY151" fmla="*/ 16477 h 1211833"/>
                  <a:gd name="connsiteX152" fmla="*/ 567720 w 1234303"/>
                  <a:gd name="connsiteY152" fmla="*/ 7489 h 1211833"/>
                  <a:gd name="connsiteX153" fmla="*/ 579703 w 1234303"/>
                  <a:gd name="connsiteY153" fmla="*/ 4494 h 1211833"/>
                  <a:gd name="connsiteX154" fmla="*/ 591687 w 1234303"/>
                  <a:gd name="connsiteY154" fmla="*/ 1498 h 1211833"/>
                  <a:gd name="connsiteX155" fmla="*/ 603671 w 1234303"/>
                  <a:gd name="connsiteY155" fmla="*/ 1498 h 1211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</a:cxnLst>
                <a:rect l="l" t="t" r="r" b="b"/>
                <a:pathLst>
                  <a:path w="1234303" h="1211833">
                    <a:moveTo>
                      <a:pt x="259144" y="533267"/>
                    </a:moveTo>
                    <a:lnTo>
                      <a:pt x="302584" y="717514"/>
                    </a:lnTo>
                    <a:lnTo>
                      <a:pt x="241168" y="681563"/>
                    </a:lnTo>
                    <a:lnTo>
                      <a:pt x="133317" y="862814"/>
                    </a:lnTo>
                    <a:lnTo>
                      <a:pt x="130321" y="871802"/>
                    </a:lnTo>
                    <a:lnTo>
                      <a:pt x="127325" y="895769"/>
                    </a:lnTo>
                    <a:lnTo>
                      <a:pt x="127325" y="912246"/>
                    </a:lnTo>
                    <a:lnTo>
                      <a:pt x="127325" y="928724"/>
                    </a:lnTo>
                    <a:lnTo>
                      <a:pt x="130321" y="946699"/>
                    </a:lnTo>
                    <a:lnTo>
                      <a:pt x="134815" y="964674"/>
                    </a:lnTo>
                    <a:lnTo>
                      <a:pt x="139309" y="972164"/>
                    </a:lnTo>
                    <a:lnTo>
                      <a:pt x="143802" y="979654"/>
                    </a:lnTo>
                    <a:lnTo>
                      <a:pt x="151292" y="987143"/>
                    </a:lnTo>
                    <a:lnTo>
                      <a:pt x="157284" y="993135"/>
                    </a:lnTo>
                    <a:lnTo>
                      <a:pt x="173761" y="1003621"/>
                    </a:lnTo>
                    <a:lnTo>
                      <a:pt x="190239" y="1011110"/>
                    </a:lnTo>
                    <a:lnTo>
                      <a:pt x="205218" y="1017102"/>
                    </a:lnTo>
                    <a:lnTo>
                      <a:pt x="218699" y="1020098"/>
                    </a:lnTo>
                    <a:lnTo>
                      <a:pt x="230683" y="1023094"/>
                    </a:lnTo>
                    <a:lnTo>
                      <a:pt x="569217" y="1023094"/>
                    </a:lnTo>
                    <a:lnTo>
                      <a:pt x="569217" y="1141431"/>
                    </a:lnTo>
                    <a:lnTo>
                      <a:pt x="293596" y="1141431"/>
                    </a:lnTo>
                    <a:lnTo>
                      <a:pt x="286107" y="1141431"/>
                    </a:lnTo>
                    <a:lnTo>
                      <a:pt x="262140" y="1141431"/>
                    </a:lnTo>
                    <a:lnTo>
                      <a:pt x="227687" y="1139933"/>
                    </a:lnTo>
                    <a:lnTo>
                      <a:pt x="208214" y="1138435"/>
                    </a:lnTo>
                    <a:lnTo>
                      <a:pt x="185745" y="1135439"/>
                    </a:lnTo>
                    <a:lnTo>
                      <a:pt x="164774" y="1129448"/>
                    </a:lnTo>
                    <a:lnTo>
                      <a:pt x="142304" y="1123456"/>
                    </a:lnTo>
                    <a:lnTo>
                      <a:pt x="119835" y="1115966"/>
                    </a:lnTo>
                    <a:lnTo>
                      <a:pt x="97366" y="1105481"/>
                    </a:lnTo>
                    <a:lnTo>
                      <a:pt x="77893" y="1091999"/>
                    </a:lnTo>
                    <a:lnTo>
                      <a:pt x="58420" y="1077020"/>
                    </a:lnTo>
                    <a:lnTo>
                      <a:pt x="49432" y="1068032"/>
                    </a:lnTo>
                    <a:lnTo>
                      <a:pt x="41943" y="1059044"/>
                    </a:lnTo>
                    <a:lnTo>
                      <a:pt x="34453" y="1048559"/>
                    </a:lnTo>
                    <a:lnTo>
                      <a:pt x="28461" y="1038073"/>
                    </a:lnTo>
                    <a:lnTo>
                      <a:pt x="16478" y="1014106"/>
                    </a:lnTo>
                    <a:lnTo>
                      <a:pt x="8988" y="991637"/>
                    </a:lnTo>
                    <a:lnTo>
                      <a:pt x="2996" y="969168"/>
                    </a:lnTo>
                    <a:lnTo>
                      <a:pt x="0" y="948197"/>
                    </a:lnTo>
                    <a:lnTo>
                      <a:pt x="0" y="925728"/>
                    </a:lnTo>
                    <a:lnTo>
                      <a:pt x="0" y="906255"/>
                    </a:lnTo>
                    <a:lnTo>
                      <a:pt x="2996" y="886781"/>
                    </a:lnTo>
                    <a:lnTo>
                      <a:pt x="5992" y="867308"/>
                    </a:lnTo>
                    <a:lnTo>
                      <a:pt x="10486" y="850831"/>
                    </a:lnTo>
                    <a:lnTo>
                      <a:pt x="14980" y="835851"/>
                    </a:lnTo>
                    <a:lnTo>
                      <a:pt x="25465" y="810386"/>
                    </a:lnTo>
                    <a:lnTo>
                      <a:pt x="32955" y="795407"/>
                    </a:lnTo>
                    <a:lnTo>
                      <a:pt x="35951" y="789415"/>
                    </a:lnTo>
                    <a:lnTo>
                      <a:pt x="134815" y="617152"/>
                    </a:lnTo>
                    <a:lnTo>
                      <a:pt x="74897" y="582699"/>
                    </a:lnTo>
                    <a:close/>
                    <a:moveTo>
                      <a:pt x="1033579" y="515291"/>
                    </a:moveTo>
                    <a:lnTo>
                      <a:pt x="1169892" y="748970"/>
                    </a:lnTo>
                    <a:lnTo>
                      <a:pt x="1174386" y="756460"/>
                    </a:lnTo>
                    <a:lnTo>
                      <a:pt x="1186369" y="777431"/>
                    </a:lnTo>
                    <a:lnTo>
                      <a:pt x="1201349" y="807389"/>
                    </a:lnTo>
                    <a:lnTo>
                      <a:pt x="1208838" y="825365"/>
                    </a:lnTo>
                    <a:lnTo>
                      <a:pt x="1217826" y="844838"/>
                    </a:lnTo>
                    <a:lnTo>
                      <a:pt x="1223818" y="865809"/>
                    </a:lnTo>
                    <a:lnTo>
                      <a:pt x="1229809" y="888278"/>
                    </a:lnTo>
                    <a:lnTo>
                      <a:pt x="1232805" y="912245"/>
                    </a:lnTo>
                    <a:lnTo>
                      <a:pt x="1234303" y="936212"/>
                    </a:lnTo>
                    <a:lnTo>
                      <a:pt x="1234303" y="958681"/>
                    </a:lnTo>
                    <a:lnTo>
                      <a:pt x="1229809" y="982648"/>
                    </a:lnTo>
                    <a:lnTo>
                      <a:pt x="1226814" y="994632"/>
                    </a:lnTo>
                    <a:lnTo>
                      <a:pt x="1222320" y="1006615"/>
                    </a:lnTo>
                    <a:lnTo>
                      <a:pt x="1217826" y="1017101"/>
                    </a:lnTo>
                    <a:lnTo>
                      <a:pt x="1211834" y="1029085"/>
                    </a:lnTo>
                    <a:lnTo>
                      <a:pt x="1196855" y="1050056"/>
                    </a:lnTo>
                    <a:lnTo>
                      <a:pt x="1181875" y="1068031"/>
                    </a:lnTo>
                    <a:lnTo>
                      <a:pt x="1163900" y="1083010"/>
                    </a:lnTo>
                    <a:lnTo>
                      <a:pt x="1147423" y="1096492"/>
                    </a:lnTo>
                    <a:lnTo>
                      <a:pt x="1129447" y="1106977"/>
                    </a:lnTo>
                    <a:lnTo>
                      <a:pt x="1109974" y="1117463"/>
                    </a:lnTo>
                    <a:lnTo>
                      <a:pt x="1091999" y="1124953"/>
                    </a:lnTo>
                    <a:lnTo>
                      <a:pt x="1075522" y="1130944"/>
                    </a:lnTo>
                    <a:lnTo>
                      <a:pt x="1059044" y="1135438"/>
                    </a:lnTo>
                    <a:lnTo>
                      <a:pt x="1042567" y="1138434"/>
                    </a:lnTo>
                    <a:lnTo>
                      <a:pt x="1017102" y="1142928"/>
                    </a:lnTo>
                    <a:lnTo>
                      <a:pt x="999127" y="1144426"/>
                    </a:lnTo>
                    <a:lnTo>
                      <a:pt x="993135" y="1144426"/>
                    </a:lnTo>
                    <a:lnTo>
                      <a:pt x="795407" y="1144426"/>
                    </a:lnTo>
                    <a:lnTo>
                      <a:pt x="793909" y="1211833"/>
                    </a:lnTo>
                    <a:lnTo>
                      <a:pt x="662090" y="1080015"/>
                    </a:lnTo>
                    <a:lnTo>
                      <a:pt x="799901" y="951192"/>
                    </a:lnTo>
                    <a:lnTo>
                      <a:pt x="798403" y="1021595"/>
                    </a:lnTo>
                    <a:lnTo>
                      <a:pt x="1008114" y="1024591"/>
                    </a:lnTo>
                    <a:lnTo>
                      <a:pt x="1017102" y="1021595"/>
                    </a:lnTo>
                    <a:lnTo>
                      <a:pt x="1039571" y="1012607"/>
                    </a:lnTo>
                    <a:lnTo>
                      <a:pt x="1054550" y="1006615"/>
                    </a:lnTo>
                    <a:lnTo>
                      <a:pt x="1068032" y="997628"/>
                    </a:lnTo>
                    <a:lnTo>
                      <a:pt x="1083011" y="985644"/>
                    </a:lnTo>
                    <a:lnTo>
                      <a:pt x="1094995" y="973661"/>
                    </a:lnTo>
                    <a:lnTo>
                      <a:pt x="1099489" y="966171"/>
                    </a:lnTo>
                    <a:lnTo>
                      <a:pt x="1103982" y="957183"/>
                    </a:lnTo>
                    <a:lnTo>
                      <a:pt x="1106978" y="948196"/>
                    </a:lnTo>
                    <a:lnTo>
                      <a:pt x="1108476" y="939208"/>
                    </a:lnTo>
                    <a:lnTo>
                      <a:pt x="1109974" y="921233"/>
                    </a:lnTo>
                    <a:lnTo>
                      <a:pt x="1108476" y="903258"/>
                    </a:lnTo>
                    <a:lnTo>
                      <a:pt x="1105480" y="886780"/>
                    </a:lnTo>
                    <a:lnTo>
                      <a:pt x="1102485" y="873299"/>
                    </a:lnTo>
                    <a:lnTo>
                      <a:pt x="1099489" y="861315"/>
                    </a:lnTo>
                    <a:lnTo>
                      <a:pt x="933217" y="572213"/>
                    </a:lnTo>
                    <a:close/>
                    <a:moveTo>
                      <a:pt x="617152" y="0"/>
                    </a:moveTo>
                    <a:lnTo>
                      <a:pt x="642617" y="2996"/>
                    </a:lnTo>
                    <a:lnTo>
                      <a:pt x="665086" y="7489"/>
                    </a:lnTo>
                    <a:lnTo>
                      <a:pt x="687555" y="13481"/>
                    </a:lnTo>
                    <a:lnTo>
                      <a:pt x="708526" y="22469"/>
                    </a:lnTo>
                    <a:lnTo>
                      <a:pt x="728000" y="32954"/>
                    </a:lnTo>
                    <a:lnTo>
                      <a:pt x="744477" y="43440"/>
                    </a:lnTo>
                    <a:lnTo>
                      <a:pt x="760954" y="55424"/>
                    </a:lnTo>
                    <a:lnTo>
                      <a:pt x="774436" y="67407"/>
                    </a:lnTo>
                    <a:lnTo>
                      <a:pt x="787917" y="79391"/>
                    </a:lnTo>
                    <a:lnTo>
                      <a:pt x="798403" y="91374"/>
                    </a:lnTo>
                    <a:lnTo>
                      <a:pt x="814880" y="112345"/>
                    </a:lnTo>
                    <a:lnTo>
                      <a:pt x="825366" y="127325"/>
                    </a:lnTo>
                    <a:lnTo>
                      <a:pt x="828362" y="131818"/>
                    </a:lnTo>
                    <a:lnTo>
                      <a:pt x="928724" y="304082"/>
                    </a:lnTo>
                    <a:lnTo>
                      <a:pt x="988641" y="271127"/>
                    </a:lnTo>
                    <a:lnTo>
                      <a:pt x="940707" y="453876"/>
                    </a:lnTo>
                    <a:lnTo>
                      <a:pt x="759456" y="399950"/>
                    </a:lnTo>
                    <a:lnTo>
                      <a:pt x="820872" y="365497"/>
                    </a:lnTo>
                    <a:lnTo>
                      <a:pt x="716016" y="179753"/>
                    </a:lnTo>
                    <a:lnTo>
                      <a:pt x="710024" y="173761"/>
                    </a:lnTo>
                    <a:lnTo>
                      <a:pt x="690551" y="157283"/>
                    </a:lnTo>
                    <a:lnTo>
                      <a:pt x="677070" y="149794"/>
                    </a:lnTo>
                    <a:lnTo>
                      <a:pt x="662090" y="140806"/>
                    </a:lnTo>
                    <a:lnTo>
                      <a:pt x="645613" y="134814"/>
                    </a:lnTo>
                    <a:lnTo>
                      <a:pt x="627638" y="130321"/>
                    </a:lnTo>
                    <a:lnTo>
                      <a:pt x="618650" y="130321"/>
                    </a:lnTo>
                    <a:lnTo>
                      <a:pt x="609662" y="130321"/>
                    </a:lnTo>
                    <a:lnTo>
                      <a:pt x="600675" y="133316"/>
                    </a:lnTo>
                    <a:lnTo>
                      <a:pt x="591687" y="134814"/>
                    </a:lnTo>
                    <a:lnTo>
                      <a:pt x="575210" y="143802"/>
                    </a:lnTo>
                    <a:lnTo>
                      <a:pt x="560230" y="154288"/>
                    </a:lnTo>
                    <a:lnTo>
                      <a:pt x="546749" y="164773"/>
                    </a:lnTo>
                    <a:lnTo>
                      <a:pt x="536263" y="173761"/>
                    </a:lnTo>
                    <a:lnTo>
                      <a:pt x="528774" y="182748"/>
                    </a:lnTo>
                    <a:lnTo>
                      <a:pt x="361004" y="476345"/>
                    </a:lnTo>
                    <a:lnTo>
                      <a:pt x="259144" y="416427"/>
                    </a:lnTo>
                    <a:lnTo>
                      <a:pt x="393959" y="179753"/>
                    </a:lnTo>
                    <a:lnTo>
                      <a:pt x="398453" y="170765"/>
                    </a:lnTo>
                    <a:lnTo>
                      <a:pt x="410436" y="151292"/>
                    </a:lnTo>
                    <a:lnTo>
                      <a:pt x="428412" y="121333"/>
                    </a:lnTo>
                    <a:lnTo>
                      <a:pt x="440395" y="106354"/>
                    </a:lnTo>
                    <a:lnTo>
                      <a:pt x="453877" y="88378"/>
                    </a:lnTo>
                    <a:lnTo>
                      <a:pt x="468856" y="71901"/>
                    </a:lnTo>
                    <a:lnTo>
                      <a:pt x="485333" y="55424"/>
                    </a:lnTo>
                    <a:lnTo>
                      <a:pt x="503309" y="40444"/>
                    </a:lnTo>
                    <a:lnTo>
                      <a:pt x="522782" y="26963"/>
                    </a:lnTo>
                    <a:lnTo>
                      <a:pt x="545251" y="16477"/>
                    </a:lnTo>
                    <a:lnTo>
                      <a:pt x="567720" y="7489"/>
                    </a:lnTo>
                    <a:lnTo>
                      <a:pt x="579703" y="4494"/>
                    </a:lnTo>
                    <a:lnTo>
                      <a:pt x="591687" y="1498"/>
                    </a:lnTo>
                    <a:lnTo>
                      <a:pt x="603671" y="1498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2" name="フリーフォーム: 図形 41"/>
              <p:cNvSpPr/>
              <p:nvPr/>
            </p:nvSpPr>
            <p:spPr bwMode="auto">
              <a:xfrm flipV="1">
                <a:off x="7113240" y="1230780"/>
                <a:ext cx="349484" cy="287424"/>
              </a:xfrm>
              <a:custGeom>
                <a:avLst/>
                <a:gdLst>
                  <a:gd name="connsiteX0" fmla="*/ 188117 w 420907"/>
                  <a:gd name="connsiteY0" fmla="*/ 346164 h 346164"/>
                  <a:gd name="connsiteX1" fmla="*/ 313729 w 420907"/>
                  <a:gd name="connsiteY1" fmla="*/ 346164 h 346164"/>
                  <a:gd name="connsiteX2" fmla="*/ 420907 w 420907"/>
                  <a:gd name="connsiteY2" fmla="*/ 238986 h 346164"/>
                  <a:gd name="connsiteX3" fmla="*/ 390981 w 420907"/>
                  <a:gd name="connsiteY3" fmla="*/ 143300 h 346164"/>
                  <a:gd name="connsiteX4" fmla="*/ 0 w 420907"/>
                  <a:gd name="connsiteY4" fmla="*/ 346164 h 346164"/>
                  <a:gd name="connsiteX5" fmla="*/ 131144 w 420907"/>
                  <a:gd name="connsiteY5" fmla="*/ 346164 h 346164"/>
                  <a:gd name="connsiteX6" fmla="*/ 377406 w 420907"/>
                  <a:gd name="connsiteY6" fmla="*/ 99899 h 346164"/>
                  <a:gd name="connsiteX7" fmla="*/ 346162 w 420907"/>
                  <a:gd name="connsiteY7" fmla="*/ 0 h 346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0907" h="346164">
                    <a:moveTo>
                      <a:pt x="188117" y="346164"/>
                    </a:moveTo>
                    <a:lnTo>
                      <a:pt x="313729" y="346164"/>
                    </a:lnTo>
                    <a:lnTo>
                      <a:pt x="420907" y="238986"/>
                    </a:lnTo>
                    <a:lnTo>
                      <a:pt x="390981" y="143300"/>
                    </a:lnTo>
                    <a:close/>
                    <a:moveTo>
                      <a:pt x="0" y="346164"/>
                    </a:moveTo>
                    <a:lnTo>
                      <a:pt x="131144" y="346164"/>
                    </a:lnTo>
                    <a:lnTo>
                      <a:pt x="377406" y="99899"/>
                    </a:lnTo>
                    <a:lnTo>
                      <a:pt x="346162" y="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8" name="グループ化 17"/>
            <p:cNvGrpSpPr/>
            <p:nvPr/>
          </p:nvGrpSpPr>
          <p:grpSpPr>
            <a:xfrm rot="2998874">
              <a:off x="951836" y="6112469"/>
              <a:ext cx="418922" cy="698864"/>
              <a:chOff x="8639707" y="5126550"/>
              <a:chExt cx="982821" cy="1639587"/>
            </a:xfrm>
          </p:grpSpPr>
          <p:sp>
            <p:nvSpPr>
              <p:cNvPr id="30" name="楕円 29"/>
              <p:cNvSpPr/>
              <p:nvPr/>
            </p:nvSpPr>
            <p:spPr bwMode="auto">
              <a:xfrm>
                <a:off x="8639707" y="5126550"/>
                <a:ext cx="980543" cy="475329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楕円 30"/>
              <p:cNvSpPr/>
              <p:nvPr/>
            </p:nvSpPr>
            <p:spPr bwMode="auto">
              <a:xfrm>
                <a:off x="8639707" y="5149850"/>
                <a:ext cx="980543" cy="48439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/>
              <p:cNvSpPr/>
              <p:nvPr/>
            </p:nvSpPr>
            <p:spPr bwMode="auto">
              <a:xfrm>
                <a:off x="8645686" y="5364215"/>
                <a:ext cx="969802" cy="1367515"/>
              </a:xfrm>
              <a:custGeom>
                <a:avLst/>
                <a:gdLst>
                  <a:gd name="connsiteX0" fmla="*/ 0 w 981760"/>
                  <a:gd name="connsiteY0" fmla="*/ 0 h 1367515"/>
                  <a:gd name="connsiteX1" fmla="*/ 216424 w 981760"/>
                  <a:gd name="connsiteY1" fmla="*/ 172848 h 1367515"/>
                  <a:gd name="connsiteX2" fmla="*/ 490880 w 981760"/>
                  <a:gd name="connsiteY2" fmla="*/ 208447 h 1367515"/>
                  <a:gd name="connsiteX3" fmla="*/ 981760 w 981760"/>
                  <a:gd name="connsiteY3" fmla="*/ 0 h 1367515"/>
                  <a:gd name="connsiteX4" fmla="*/ 981760 w 981760"/>
                  <a:gd name="connsiteY4" fmla="*/ 1159068 h 1367515"/>
                  <a:gd name="connsiteX5" fmla="*/ 490880 w 981760"/>
                  <a:gd name="connsiteY5" fmla="*/ 1367515 h 1367515"/>
                  <a:gd name="connsiteX6" fmla="*/ 216424 w 981760"/>
                  <a:gd name="connsiteY6" fmla="*/ 1331916 h 1367515"/>
                  <a:gd name="connsiteX7" fmla="*/ 0 w 981760"/>
                  <a:gd name="connsiteY7" fmla="*/ 1159068 h 1367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1760" h="1367515">
                    <a:moveTo>
                      <a:pt x="0" y="0"/>
                    </a:moveTo>
                    <a:cubicBezTo>
                      <a:pt x="0" y="71951"/>
                      <a:pt x="85849" y="135388"/>
                      <a:pt x="216424" y="172848"/>
                    </a:cubicBezTo>
                    <a:cubicBezTo>
                      <a:pt x="294769" y="195323"/>
                      <a:pt x="389215" y="208447"/>
                      <a:pt x="490880" y="208447"/>
                    </a:cubicBezTo>
                    <a:cubicBezTo>
                      <a:pt x="761986" y="208447"/>
                      <a:pt x="981760" y="115122"/>
                      <a:pt x="981760" y="0"/>
                    </a:cubicBezTo>
                    <a:lnTo>
                      <a:pt x="981760" y="1159068"/>
                    </a:lnTo>
                    <a:cubicBezTo>
                      <a:pt x="981760" y="1274190"/>
                      <a:pt x="761986" y="1367515"/>
                      <a:pt x="490880" y="1367515"/>
                    </a:cubicBezTo>
                    <a:cubicBezTo>
                      <a:pt x="389215" y="1367515"/>
                      <a:pt x="294769" y="1354391"/>
                      <a:pt x="216424" y="1331916"/>
                    </a:cubicBezTo>
                    <a:cubicBezTo>
                      <a:pt x="85849" y="1294456"/>
                      <a:pt x="0" y="1231019"/>
                      <a:pt x="0" y="115906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/>
              <p:cNvSpPr/>
              <p:nvPr/>
            </p:nvSpPr>
            <p:spPr bwMode="auto">
              <a:xfrm>
                <a:off x="8640768" y="6505303"/>
                <a:ext cx="981760" cy="260834"/>
              </a:xfrm>
              <a:custGeom>
                <a:avLst/>
                <a:gdLst>
                  <a:gd name="connsiteX0" fmla="*/ 0 w 981760"/>
                  <a:gd name="connsiteY0" fmla="*/ 0 h 260834"/>
                  <a:gd name="connsiteX1" fmla="*/ 216424 w 981760"/>
                  <a:gd name="connsiteY1" fmla="*/ 172848 h 260834"/>
                  <a:gd name="connsiteX2" fmla="*/ 490880 w 981760"/>
                  <a:gd name="connsiteY2" fmla="*/ 208447 h 260834"/>
                  <a:gd name="connsiteX3" fmla="*/ 981760 w 981760"/>
                  <a:gd name="connsiteY3" fmla="*/ 0 h 260834"/>
                  <a:gd name="connsiteX4" fmla="*/ 981760 w 981760"/>
                  <a:gd name="connsiteY4" fmla="*/ 52387 h 260834"/>
                  <a:gd name="connsiteX5" fmla="*/ 490880 w 981760"/>
                  <a:gd name="connsiteY5" fmla="*/ 260834 h 260834"/>
                  <a:gd name="connsiteX6" fmla="*/ 216424 w 981760"/>
                  <a:gd name="connsiteY6" fmla="*/ 225235 h 260834"/>
                  <a:gd name="connsiteX7" fmla="*/ 0 w 981760"/>
                  <a:gd name="connsiteY7" fmla="*/ 52387 h 260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1760" h="260834">
                    <a:moveTo>
                      <a:pt x="0" y="0"/>
                    </a:moveTo>
                    <a:cubicBezTo>
                      <a:pt x="0" y="71951"/>
                      <a:pt x="85849" y="135388"/>
                      <a:pt x="216424" y="172848"/>
                    </a:cubicBezTo>
                    <a:cubicBezTo>
                      <a:pt x="294769" y="195323"/>
                      <a:pt x="389215" y="208447"/>
                      <a:pt x="490880" y="208447"/>
                    </a:cubicBezTo>
                    <a:cubicBezTo>
                      <a:pt x="761986" y="208447"/>
                      <a:pt x="981760" y="115122"/>
                      <a:pt x="981760" y="0"/>
                    </a:cubicBezTo>
                    <a:lnTo>
                      <a:pt x="981760" y="52387"/>
                    </a:lnTo>
                    <a:cubicBezTo>
                      <a:pt x="981760" y="167509"/>
                      <a:pt x="761986" y="260834"/>
                      <a:pt x="490880" y="260834"/>
                    </a:cubicBezTo>
                    <a:cubicBezTo>
                      <a:pt x="389215" y="260834"/>
                      <a:pt x="294769" y="247710"/>
                      <a:pt x="216424" y="225235"/>
                    </a:cubicBezTo>
                    <a:cubicBezTo>
                      <a:pt x="85849" y="187775"/>
                      <a:pt x="0" y="124338"/>
                      <a:pt x="0" y="5238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/>
              <p:cNvSpPr/>
              <p:nvPr/>
            </p:nvSpPr>
            <p:spPr bwMode="auto">
              <a:xfrm>
                <a:off x="8640768" y="5355160"/>
                <a:ext cx="981760" cy="260834"/>
              </a:xfrm>
              <a:custGeom>
                <a:avLst/>
                <a:gdLst>
                  <a:gd name="connsiteX0" fmla="*/ 0 w 981760"/>
                  <a:gd name="connsiteY0" fmla="*/ 0 h 260834"/>
                  <a:gd name="connsiteX1" fmla="*/ 216424 w 981760"/>
                  <a:gd name="connsiteY1" fmla="*/ 172848 h 260834"/>
                  <a:gd name="connsiteX2" fmla="*/ 490880 w 981760"/>
                  <a:gd name="connsiteY2" fmla="*/ 208447 h 260834"/>
                  <a:gd name="connsiteX3" fmla="*/ 981760 w 981760"/>
                  <a:gd name="connsiteY3" fmla="*/ 0 h 260834"/>
                  <a:gd name="connsiteX4" fmla="*/ 981760 w 981760"/>
                  <a:gd name="connsiteY4" fmla="*/ 52387 h 260834"/>
                  <a:gd name="connsiteX5" fmla="*/ 490880 w 981760"/>
                  <a:gd name="connsiteY5" fmla="*/ 260834 h 260834"/>
                  <a:gd name="connsiteX6" fmla="*/ 216424 w 981760"/>
                  <a:gd name="connsiteY6" fmla="*/ 225235 h 260834"/>
                  <a:gd name="connsiteX7" fmla="*/ 0 w 981760"/>
                  <a:gd name="connsiteY7" fmla="*/ 52387 h 260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1760" h="260834">
                    <a:moveTo>
                      <a:pt x="0" y="0"/>
                    </a:moveTo>
                    <a:cubicBezTo>
                      <a:pt x="0" y="71951"/>
                      <a:pt x="85849" y="135388"/>
                      <a:pt x="216424" y="172848"/>
                    </a:cubicBezTo>
                    <a:cubicBezTo>
                      <a:pt x="294769" y="195323"/>
                      <a:pt x="389215" y="208447"/>
                      <a:pt x="490880" y="208447"/>
                    </a:cubicBezTo>
                    <a:cubicBezTo>
                      <a:pt x="761986" y="208447"/>
                      <a:pt x="981760" y="115122"/>
                      <a:pt x="981760" y="0"/>
                    </a:cubicBezTo>
                    <a:lnTo>
                      <a:pt x="981760" y="52387"/>
                    </a:lnTo>
                    <a:cubicBezTo>
                      <a:pt x="981760" y="167509"/>
                      <a:pt x="761986" y="260834"/>
                      <a:pt x="490880" y="260834"/>
                    </a:cubicBezTo>
                    <a:cubicBezTo>
                      <a:pt x="389215" y="260834"/>
                      <a:pt x="294769" y="247710"/>
                      <a:pt x="216424" y="225235"/>
                    </a:cubicBezTo>
                    <a:cubicBezTo>
                      <a:pt x="85849" y="187775"/>
                      <a:pt x="0" y="124338"/>
                      <a:pt x="0" y="5238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涙形 34"/>
              <p:cNvSpPr/>
              <p:nvPr/>
            </p:nvSpPr>
            <p:spPr bwMode="auto">
              <a:xfrm>
                <a:off x="8864283" y="5389850"/>
                <a:ext cx="236068" cy="146058"/>
              </a:xfrm>
              <a:prstGeom prst="teardrop">
                <a:avLst>
                  <a:gd name="adj" fmla="val 10807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9" name="フリーフォーム: 図形 18"/>
            <p:cNvSpPr/>
            <p:nvPr/>
          </p:nvSpPr>
          <p:spPr bwMode="auto">
            <a:xfrm rot="5400000">
              <a:off x="1660388" y="5823082"/>
              <a:ext cx="298392" cy="604902"/>
            </a:xfrm>
            <a:custGeom>
              <a:avLst/>
              <a:gdLst>
                <a:gd name="connsiteX0" fmla="*/ 107951 w 298392"/>
                <a:gd name="connsiteY0" fmla="*/ 387951 h 775902"/>
                <a:gd name="connsiteX1" fmla="*/ 298392 w 298392"/>
                <a:gd name="connsiteY1" fmla="*/ 0 h 775902"/>
                <a:gd name="connsiteX2" fmla="*/ 157026 w 298392"/>
                <a:gd name="connsiteY2" fmla="*/ 387951 h 775902"/>
                <a:gd name="connsiteX3" fmla="*/ 298392 w 298392"/>
                <a:gd name="connsiteY3" fmla="*/ 775902 h 775902"/>
                <a:gd name="connsiteX4" fmla="*/ 107951 w 298392"/>
                <a:gd name="connsiteY4" fmla="*/ 387951 h 775902"/>
                <a:gd name="connsiteX5" fmla="*/ 0 w 298392"/>
                <a:gd name="connsiteY5" fmla="*/ 387951 h 775902"/>
                <a:gd name="connsiteX6" fmla="*/ 190441 w 298392"/>
                <a:gd name="connsiteY6" fmla="*/ 0 h 775902"/>
                <a:gd name="connsiteX7" fmla="*/ 49075 w 298392"/>
                <a:gd name="connsiteY7" fmla="*/ 387951 h 775902"/>
                <a:gd name="connsiteX8" fmla="*/ 190441 w 298392"/>
                <a:gd name="connsiteY8" fmla="*/ 775902 h 775902"/>
                <a:gd name="connsiteX9" fmla="*/ 0 w 298392"/>
                <a:gd name="connsiteY9" fmla="*/ 387951 h 775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8392" h="775902">
                  <a:moveTo>
                    <a:pt x="107951" y="387951"/>
                  </a:moveTo>
                  <a:cubicBezTo>
                    <a:pt x="107951" y="173692"/>
                    <a:pt x="193214" y="0"/>
                    <a:pt x="298392" y="0"/>
                  </a:cubicBezTo>
                  <a:cubicBezTo>
                    <a:pt x="214448" y="51715"/>
                    <a:pt x="157026" y="209298"/>
                    <a:pt x="157026" y="387951"/>
                  </a:cubicBezTo>
                  <a:cubicBezTo>
                    <a:pt x="157026" y="566604"/>
                    <a:pt x="214448" y="724187"/>
                    <a:pt x="298392" y="775902"/>
                  </a:cubicBezTo>
                  <a:cubicBezTo>
                    <a:pt x="193214" y="775902"/>
                    <a:pt x="107951" y="602210"/>
                    <a:pt x="107951" y="387951"/>
                  </a:cubicBezTo>
                  <a:close/>
                  <a:moveTo>
                    <a:pt x="0" y="387951"/>
                  </a:moveTo>
                  <a:cubicBezTo>
                    <a:pt x="0" y="173692"/>
                    <a:pt x="85263" y="0"/>
                    <a:pt x="190441" y="0"/>
                  </a:cubicBezTo>
                  <a:cubicBezTo>
                    <a:pt x="106497" y="51715"/>
                    <a:pt x="49075" y="209298"/>
                    <a:pt x="49075" y="387951"/>
                  </a:cubicBezTo>
                  <a:cubicBezTo>
                    <a:pt x="49075" y="566604"/>
                    <a:pt x="106497" y="724187"/>
                    <a:pt x="190441" y="775902"/>
                  </a:cubicBezTo>
                  <a:cubicBezTo>
                    <a:pt x="85263" y="775902"/>
                    <a:pt x="0" y="602210"/>
                    <a:pt x="0" y="387951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743797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1" y="458670"/>
            <a:ext cx="9905999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48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お願い</a:t>
            </a:r>
            <a:endParaRPr kumimoji="1" lang="en-US" altLang="ja-JP" sz="48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65" name="テキスト ボックス 164"/>
          <p:cNvSpPr txBox="1"/>
          <p:nvPr/>
        </p:nvSpPr>
        <p:spPr>
          <a:xfrm>
            <a:off x="0" y="4329100"/>
            <a:ext cx="9906000" cy="2123658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6600" dirty="0">
                <a:solidFill>
                  <a:srgbClr val="FFFF00"/>
                </a:solidFill>
              </a:rPr>
              <a:t>空き缶は</a:t>
            </a:r>
            <a:endParaRPr lang="en-US" altLang="ja-JP" sz="6600" dirty="0">
              <a:solidFill>
                <a:srgbClr val="FFFF00"/>
              </a:solidFill>
            </a:endParaRPr>
          </a:p>
          <a:p>
            <a:r>
              <a:rPr lang="ja-JP" altLang="en-US" sz="6600" dirty="0"/>
              <a:t>リサイクルボックスへ</a:t>
            </a:r>
            <a:endParaRPr lang="en-US" altLang="ja-JP" sz="6600" dirty="0"/>
          </a:p>
        </p:txBody>
      </p:sp>
      <p:grpSp>
        <p:nvGrpSpPr>
          <p:cNvPr id="15" name="グループ化 14"/>
          <p:cNvGrpSpPr/>
          <p:nvPr/>
        </p:nvGrpSpPr>
        <p:grpSpPr>
          <a:xfrm>
            <a:off x="3801844" y="1393466"/>
            <a:ext cx="2522756" cy="2729914"/>
            <a:chOff x="109589" y="5976337"/>
            <a:chExt cx="2071653" cy="2241769"/>
          </a:xfrm>
        </p:grpSpPr>
        <p:sp>
          <p:nvSpPr>
            <p:cNvPr id="16" name="楕円 15"/>
            <p:cNvSpPr/>
            <p:nvPr/>
          </p:nvSpPr>
          <p:spPr bwMode="auto">
            <a:xfrm>
              <a:off x="109589" y="6021318"/>
              <a:ext cx="2071653" cy="2071653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" name="グループ化 16"/>
            <p:cNvGrpSpPr/>
            <p:nvPr/>
          </p:nvGrpSpPr>
          <p:grpSpPr>
            <a:xfrm>
              <a:off x="376806" y="6687135"/>
              <a:ext cx="1435958" cy="1530971"/>
              <a:chOff x="6095081" y="853058"/>
              <a:chExt cx="1435958" cy="1530971"/>
            </a:xfrm>
          </p:grpSpPr>
          <p:sp>
            <p:nvSpPr>
              <p:cNvPr id="36" name="台形 35"/>
              <p:cNvSpPr/>
              <p:nvPr/>
            </p:nvSpPr>
            <p:spPr bwMode="auto">
              <a:xfrm flipV="1">
                <a:off x="6466495" y="2304963"/>
                <a:ext cx="693130" cy="79066"/>
              </a:xfrm>
              <a:prstGeom prst="trapezoid">
                <a:avLst>
                  <a:gd name="adj" fmla="val 65858"/>
                </a:avLst>
              </a:prstGeom>
              <a:gradFill>
                <a:gsLst>
                  <a:gs pos="50000">
                    <a:schemeClr val="tx1">
                      <a:lumMod val="95000"/>
                      <a:lumOff val="5000"/>
                    </a:schemeClr>
                  </a:gs>
                  <a:gs pos="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7" name="フリーフォーム: 図形 36"/>
              <p:cNvSpPr/>
              <p:nvPr/>
            </p:nvSpPr>
            <p:spPr bwMode="auto">
              <a:xfrm flipV="1">
                <a:off x="6095081" y="1198612"/>
                <a:ext cx="1435958" cy="1149271"/>
              </a:xfrm>
              <a:custGeom>
                <a:avLst/>
                <a:gdLst>
                  <a:gd name="connsiteX0" fmla="*/ 10913 w 1435958"/>
                  <a:gd name="connsiteY0" fmla="*/ 1149271 h 1149271"/>
                  <a:gd name="connsiteX1" fmla="*/ 1425045 w 1435958"/>
                  <a:gd name="connsiteY1" fmla="*/ 1149271 h 1149271"/>
                  <a:gd name="connsiteX2" fmla="*/ 1435958 w 1435958"/>
                  <a:gd name="connsiteY2" fmla="*/ 1138358 h 1149271"/>
                  <a:gd name="connsiteX3" fmla="*/ 1079925 w 1435958"/>
                  <a:gd name="connsiteY3" fmla="*/ 0 h 1149271"/>
                  <a:gd name="connsiteX4" fmla="*/ 356032 w 1435958"/>
                  <a:gd name="connsiteY4" fmla="*/ 0 h 1149271"/>
                  <a:gd name="connsiteX5" fmla="*/ 0 w 1435958"/>
                  <a:gd name="connsiteY5" fmla="*/ 1138358 h 1149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5958" h="1149271">
                    <a:moveTo>
                      <a:pt x="10913" y="1149271"/>
                    </a:moveTo>
                    <a:lnTo>
                      <a:pt x="1425045" y="1149271"/>
                    </a:lnTo>
                    <a:lnTo>
                      <a:pt x="1435958" y="1138358"/>
                    </a:lnTo>
                    <a:lnTo>
                      <a:pt x="1079925" y="0"/>
                    </a:lnTo>
                    <a:lnTo>
                      <a:pt x="356032" y="0"/>
                    </a:lnTo>
                    <a:lnTo>
                      <a:pt x="0" y="1138358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8" name="台形 37"/>
              <p:cNvSpPr/>
              <p:nvPr/>
            </p:nvSpPr>
            <p:spPr bwMode="auto">
              <a:xfrm>
                <a:off x="6148995" y="869864"/>
                <a:ext cx="1328130" cy="311943"/>
              </a:xfrm>
              <a:prstGeom prst="trapezoid">
                <a:avLst>
                  <a:gd name="adj" fmla="val 79311"/>
                </a:avLst>
              </a:prstGeom>
              <a:gradFill>
                <a:gsLst>
                  <a:gs pos="0">
                    <a:schemeClr val="bg1">
                      <a:lumMod val="65000"/>
                    </a:schemeClr>
                  </a:gs>
                  <a:gs pos="50000">
                    <a:schemeClr val="tx1">
                      <a:lumMod val="75000"/>
                      <a:lumOff val="2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9" name="正方形/長方形 38"/>
              <p:cNvSpPr/>
              <p:nvPr/>
            </p:nvSpPr>
            <p:spPr bwMode="auto">
              <a:xfrm>
                <a:off x="6390478" y="869840"/>
                <a:ext cx="849591" cy="304824"/>
              </a:xfrm>
              <a:prstGeom prst="rect">
                <a:avLst/>
              </a:prstGeom>
              <a:gradFill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0" name="フリーフォーム: 図形 39"/>
              <p:cNvSpPr/>
              <p:nvPr/>
            </p:nvSpPr>
            <p:spPr bwMode="auto">
              <a:xfrm>
                <a:off x="6100427" y="853058"/>
                <a:ext cx="1425530" cy="350757"/>
              </a:xfrm>
              <a:custGeom>
                <a:avLst/>
                <a:gdLst>
                  <a:gd name="connsiteX0" fmla="*/ 293968 w 1425530"/>
                  <a:gd name="connsiteY0" fmla="*/ 26751 h 350757"/>
                  <a:gd name="connsiteX1" fmla="*/ 65237 w 1425530"/>
                  <a:gd name="connsiteY1" fmla="*/ 315148 h 350757"/>
                  <a:gd name="connsiteX2" fmla="*/ 1360029 w 1425530"/>
                  <a:gd name="connsiteY2" fmla="*/ 315148 h 350757"/>
                  <a:gd name="connsiteX3" fmla="*/ 1131298 w 1425530"/>
                  <a:gd name="connsiteY3" fmla="*/ 26751 h 350757"/>
                  <a:gd name="connsiteX4" fmla="*/ 269429 w 1425530"/>
                  <a:gd name="connsiteY4" fmla="*/ 0 h 350757"/>
                  <a:gd name="connsiteX5" fmla="*/ 1155836 w 1425530"/>
                  <a:gd name="connsiteY5" fmla="*/ 0 h 350757"/>
                  <a:gd name="connsiteX6" fmla="*/ 1425530 w 1425530"/>
                  <a:gd name="connsiteY6" fmla="*/ 340045 h 350757"/>
                  <a:gd name="connsiteX7" fmla="*/ 1422602 w 1425530"/>
                  <a:gd name="connsiteY7" fmla="*/ 350757 h 350757"/>
                  <a:gd name="connsiteX8" fmla="*/ 3018 w 1425530"/>
                  <a:gd name="connsiteY8" fmla="*/ 350757 h 350757"/>
                  <a:gd name="connsiteX9" fmla="*/ 0 w 1425530"/>
                  <a:gd name="connsiteY9" fmla="*/ 339712 h 3507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25530" h="350757">
                    <a:moveTo>
                      <a:pt x="293968" y="26751"/>
                    </a:moveTo>
                    <a:lnTo>
                      <a:pt x="65237" y="315148"/>
                    </a:lnTo>
                    <a:lnTo>
                      <a:pt x="1360029" y="315148"/>
                    </a:lnTo>
                    <a:lnTo>
                      <a:pt x="1131298" y="26751"/>
                    </a:lnTo>
                    <a:close/>
                    <a:moveTo>
                      <a:pt x="269429" y="0"/>
                    </a:moveTo>
                    <a:lnTo>
                      <a:pt x="1155836" y="0"/>
                    </a:lnTo>
                    <a:lnTo>
                      <a:pt x="1425530" y="340045"/>
                    </a:lnTo>
                    <a:lnTo>
                      <a:pt x="1422602" y="350757"/>
                    </a:lnTo>
                    <a:lnTo>
                      <a:pt x="3018" y="350757"/>
                    </a:lnTo>
                    <a:lnTo>
                      <a:pt x="0" y="3397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1" name="フリーフォーム: 図形 40"/>
              <p:cNvSpPr>
                <a:spLocks/>
              </p:cNvSpPr>
              <p:nvPr/>
            </p:nvSpPr>
            <p:spPr bwMode="auto">
              <a:xfrm>
                <a:off x="6503278" y="1447156"/>
                <a:ext cx="681238" cy="668836"/>
              </a:xfrm>
              <a:custGeom>
                <a:avLst/>
                <a:gdLst>
                  <a:gd name="connsiteX0" fmla="*/ 259144 w 1234303"/>
                  <a:gd name="connsiteY0" fmla="*/ 533267 h 1211833"/>
                  <a:gd name="connsiteX1" fmla="*/ 302584 w 1234303"/>
                  <a:gd name="connsiteY1" fmla="*/ 717514 h 1211833"/>
                  <a:gd name="connsiteX2" fmla="*/ 241168 w 1234303"/>
                  <a:gd name="connsiteY2" fmla="*/ 681563 h 1211833"/>
                  <a:gd name="connsiteX3" fmla="*/ 133317 w 1234303"/>
                  <a:gd name="connsiteY3" fmla="*/ 862814 h 1211833"/>
                  <a:gd name="connsiteX4" fmla="*/ 130321 w 1234303"/>
                  <a:gd name="connsiteY4" fmla="*/ 871802 h 1211833"/>
                  <a:gd name="connsiteX5" fmla="*/ 127325 w 1234303"/>
                  <a:gd name="connsiteY5" fmla="*/ 895769 h 1211833"/>
                  <a:gd name="connsiteX6" fmla="*/ 127325 w 1234303"/>
                  <a:gd name="connsiteY6" fmla="*/ 912246 h 1211833"/>
                  <a:gd name="connsiteX7" fmla="*/ 127325 w 1234303"/>
                  <a:gd name="connsiteY7" fmla="*/ 928724 h 1211833"/>
                  <a:gd name="connsiteX8" fmla="*/ 130321 w 1234303"/>
                  <a:gd name="connsiteY8" fmla="*/ 946699 h 1211833"/>
                  <a:gd name="connsiteX9" fmla="*/ 134815 w 1234303"/>
                  <a:gd name="connsiteY9" fmla="*/ 964674 h 1211833"/>
                  <a:gd name="connsiteX10" fmla="*/ 139309 w 1234303"/>
                  <a:gd name="connsiteY10" fmla="*/ 972164 h 1211833"/>
                  <a:gd name="connsiteX11" fmla="*/ 143802 w 1234303"/>
                  <a:gd name="connsiteY11" fmla="*/ 979654 h 1211833"/>
                  <a:gd name="connsiteX12" fmla="*/ 151292 w 1234303"/>
                  <a:gd name="connsiteY12" fmla="*/ 987143 h 1211833"/>
                  <a:gd name="connsiteX13" fmla="*/ 157284 w 1234303"/>
                  <a:gd name="connsiteY13" fmla="*/ 993135 h 1211833"/>
                  <a:gd name="connsiteX14" fmla="*/ 173761 w 1234303"/>
                  <a:gd name="connsiteY14" fmla="*/ 1003621 h 1211833"/>
                  <a:gd name="connsiteX15" fmla="*/ 190239 w 1234303"/>
                  <a:gd name="connsiteY15" fmla="*/ 1011110 h 1211833"/>
                  <a:gd name="connsiteX16" fmla="*/ 205218 w 1234303"/>
                  <a:gd name="connsiteY16" fmla="*/ 1017102 h 1211833"/>
                  <a:gd name="connsiteX17" fmla="*/ 218699 w 1234303"/>
                  <a:gd name="connsiteY17" fmla="*/ 1020098 h 1211833"/>
                  <a:gd name="connsiteX18" fmla="*/ 230683 w 1234303"/>
                  <a:gd name="connsiteY18" fmla="*/ 1023094 h 1211833"/>
                  <a:gd name="connsiteX19" fmla="*/ 569217 w 1234303"/>
                  <a:gd name="connsiteY19" fmla="*/ 1023094 h 1211833"/>
                  <a:gd name="connsiteX20" fmla="*/ 569217 w 1234303"/>
                  <a:gd name="connsiteY20" fmla="*/ 1141431 h 1211833"/>
                  <a:gd name="connsiteX21" fmla="*/ 293596 w 1234303"/>
                  <a:gd name="connsiteY21" fmla="*/ 1141431 h 1211833"/>
                  <a:gd name="connsiteX22" fmla="*/ 286107 w 1234303"/>
                  <a:gd name="connsiteY22" fmla="*/ 1141431 h 1211833"/>
                  <a:gd name="connsiteX23" fmla="*/ 262140 w 1234303"/>
                  <a:gd name="connsiteY23" fmla="*/ 1141431 h 1211833"/>
                  <a:gd name="connsiteX24" fmla="*/ 227687 w 1234303"/>
                  <a:gd name="connsiteY24" fmla="*/ 1139933 h 1211833"/>
                  <a:gd name="connsiteX25" fmla="*/ 208214 w 1234303"/>
                  <a:gd name="connsiteY25" fmla="*/ 1138435 h 1211833"/>
                  <a:gd name="connsiteX26" fmla="*/ 185745 w 1234303"/>
                  <a:gd name="connsiteY26" fmla="*/ 1135439 h 1211833"/>
                  <a:gd name="connsiteX27" fmla="*/ 164774 w 1234303"/>
                  <a:gd name="connsiteY27" fmla="*/ 1129448 h 1211833"/>
                  <a:gd name="connsiteX28" fmla="*/ 142304 w 1234303"/>
                  <a:gd name="connsiteY28" fmla="*/ 1123456 h 1211833"/>
                  <a:gd name="connsiteX29" fmla="*/ 119835 w 1234303"/>
                  <a:gd name="connsiteY29" fmla="*/ 1115966 h 1211833"/>
                  <a:gd name="connsiteX30" fmla="*/ 97366 w 1234303"/>
                  <a:gd name="connsiteY30" fmla="*/ 1105481 h 1211833"/>
                  <a:gd name="connsiteX31" fmla="*/ 77893 w 1234303"/>
                  <a:gd name="connsiteY31" fmla="*/ 1091999 h 1211833"/>
                  <a:gd name="connsiteX32" fmla="*/ 58420 w 1234303"/>
                  <a:gd name="connsiteY32" fmla="*/ 1077020 h 1211833"/>
                  <a:gd name="connsiteX33" fmla="*/ 49432 w 1234303"/>
                  <a:gd name="connsiteY33" fmla="*/ 1068032 h 1211833"/>
                  <a:gd name="connsiteX34" fmla="*/ 41943 w 1234303"/>
                  <a:gd name="connsiteY34" fmla="*/ 1059044 h 1211833"/>
                  <a:gd name="connsiteX35" fmla="*/ 34453 w 1234303"/>
                  <a:gd name="connsiteY35" fmla="*/ 1048559 h 1211833"/>
                  <a:gd name="connsiteX36" fmla="*/ 28461 w 1234303"/>
                  <a:gd name="connsiteY36" fmla="*/ 1038073 h 1211833"/>
                  <a:gd name="connsiteX37" fmla="*/ 16478 w 1234303"/>
                  <a:gd name="connsiteY37" fmla="*/ 1014106 h 1211833"/>
                  <a:gd name="connsiteX38" fmla="*/ 8988 w 1234303"/>
                  <a:gd name="connsiteY38" fmla="*/ 991637 h 1211833"/>
                  <a:gd name="connsiteX39" fmla="*/ 2996 w 1234303"/>
                  <a:gd name="connsiteY39" fmla="*/ 969168 h 1211833"/>
                  <a:gd name="connsiteX40" fmla="*/ 0 w 1234303"/>
                  <a:gd name="connsiteY40" fmla="*/ 948197 h 1211833"/>
                  <a:gd name="connsiteX41" fmla="*/ 0 w 1234303"/>
                  <a:gd name="connsiteY41" fmla="*/ 925728 h 1211833"/>
                  <a:gd name="connsiteX42" fmla="*/ 0 w 1234303"/>
                  <a:gd name="connsiteY42" fmla="*/ 906255 h 1211833"/>
                  <a:gd name="connsiteX43" fmla="*/ 2996 w 1234303"/>
                  <a:gd name="connsiteY43" fmla="*/ 886781 h 1211833"/>
                  <a:gd name="connsiteX44" fmla="*/ 5992 w 1234303"/>
                  <a:gd name="connsiteY44" fmla="*/ 867308 h 1211833"/>
                  <a:gd name="connsiteX45" fmla="*/ 10486 w 1234303"/>
                  <a:gd name="connsiteY45" fmla="*/ 850831 h 1211833"/>
                  <a:gd name="connsiteX46" fmla="*/ 14980 w 1234303"/>
                  <a:gd name="connsiteY46" fmla="*/ 835851 h 1211833"/>
                  <a:gd name="connsiteX47" fmla="*/ 25465 w 1234303"/>
                  <a:gd name="connsiteY47" fmla="*/ 810386 h 1211833"/>
                  <a:gd name="connsiteX48" fmla="*/ 32955 w 1234303"/>
                  <a:gd name="connsiteY48" fmla="*/ 795407 h 1211833"/>
                  <a:gd name="connsiteX49" fmla="*/ 35951 w 1234303"/>
                  <a:gd name="connsiteY49" fmla="*/ 789415 h 1211833"/>
                  <a:gd name="connsiteX50" fmla="*/ 134815 w 1234303"/>
                  <a:gd name="connsiteY50" fmla="*/ 617152 h 1211833"/>
                  <a:gd name="connsiteX51" fmla="*/ 74897 w 1234303"/>
                  <a:gd name="connsiteY51" fmla="*/ 582699 h 1211833"/>
                  <a:gd name="connsiteX52" fmla="*/ 1033579 w 1234303"/>
                  <a:gd name="connsiteY52" fmla="*/ 515291 h 1211833"/>
                  <a:gd name="connsiteX53" fmla="*/ 1169892 w 1234303"/>
                  <a:gd name="connsiteY53" fmla="*/ 748970 h 1211833"/>
                  <a:gd name="connsiteX54" fmla="*/ 1174386 w 1234303"/>
                  <a:gd name="connsiteY54" fmla="*/ 756460 h 1211833"/>
                  <a:gd name="connsiteX55" fmla="*/ 1186369 w 1234303"/>
                  <a:gd name="connsiteY55" fmla="*/ 777431 h 1211833"/>
                  <a:gd name="connsiteX56" fmla="*/ 1201349 w 1234303"/>
                  <a:gd name="connsiteY56" fmla="*/ 807389 h 1211833"/>
                  <a:gd name="connsiteX57" fmla="*/ 1208838 w 1234303"/>
                  <a:gd name="connsiteY57" fmla="*/ 825365 h 1211833"/>
                  <a:gd name="connsiteX58" fmla="*/ 1217826 w 1234303"/>
                  <a:gd name="connsiteY58" fmla="*/ 844838 h 1211833"/>
                  <a:gd name="connsiteX59" fmla="*/ 1223818 w 1234303"/>
                  <a:gd name="connsiteY59" fmla="*/ 865809 h 1211833"/>
                  <a:gd name="connsiteX60" fmla="*/ 1229809 w 1234303"/>
                  <a:gd name="connsiteY60" fmla="*/ 888278 h 1211833"/>
                  <a:gd name="connsiteX61" fmla="*/ 1232805 w 1234303"/>
                  <a:gd name="connsiteY61" fmla="*/ 912245 h 1211833"/>
                  <a:gd name="connsiteX62" fmla="*/ 1234303 w 1234303"/>
                  <a:gd name="connsiteY62" fmla="*/ 936212 h 1211833"/>
                  <a:gd name="connsiteX63" fmla="*/ 1234303 w 1234303"/>
                  <a:gd name="connsiteY63" fmla="*/ 958681 h 1211833"/>
                  <a:gd name="connsiteX64" fmla="*/ 1229809 w 1234303"/>
                  <a:gd name="connsiteY64" fmla="*/ 982648 h 1211833"/>
                  <a:gd name="connsiteX65" fmla="*/ 1226814 w 1234303"/>
                  <a:gd name="connsiteY65" fmla="*/ 994632 h 1211833"/>
                  <a:gd name="connsiteX66" fmla="*/ 1222320 w 1234303"/>
                  <a:gd name="connsiteY66" fmla="*/ 1006615 h 1211833"/>
                  <a:gd name="connsiteX67" fmla="*/ 1217826 w 1234303"/>
                  <a:gd name="connsiteY67" fmla="*/ 1017101 h 1211833"/>
                  <a:gd name="connsiteX68" fmla="*/ 1211834 w 1234303"/>
                  <a:gd name="connsiteY68" fmla="*/ 1029085 h 1211833"/>
                  <a:gd name="connsiteX69" fmla="*/ 1196855 w 1234303"/>
                  <a:gd name="connsiteY69" fmla="*/ 1050056 h 1211833"/>
                  <a:gd name="connsiteX70" fmla="*/ 1181875 w 1234303"/>
                  <a:gd name="connsiteY70" fmla="*/ 1068031 h 1211833"/>
                  <a:gd name="connsiteX71" fmla="*/ 1163900 w 1234303"/>
                  <a:gd name="connsiteY71" fmla="*/ 1083010 h 1211833"/>
                  <a:gd name="connsiteX72" fmla="*/ 1147423 w 1234303"/>
                  <a:gd name="connsiteY72" fmla="*/ 1096492 h 1211833"/>
                  <a:gd name="connsiteX73" fmla="*/ 1129447 w 1234303"/>
                  <a:gd name="connsiteY73" fmla="*/ 1106977 h 1211833"/>
                  <a:gd name="connsiteX74" fmla="*/ 1109974 w 1234303"/>
                  <a:gd name="connsiteY74" fmla="*/ 1117463 h 1211833"/>
                  <a:gd name="connsiteX75" fmla="*/ 1091999 w 1234303"/>
                  <a:gd name="connsiteY75" fmla="*/ 1124953 h 1211833"/>
                  <a:gd name="connsiteX76" fmla="*/ 1075522 w 1234303"/>
                  <a:gd name="connsiteY76" fmla="*/ 1130944 h 1211833"/>
                  <a:gd name="connsiteX77" fmla="*/ 1059044 w 1234303"/>
                  <a:gd name="connsiteY77" fmla="*/ 1135438 h 1211833"/>
                  <a:gd name="connsiteX78" fmla="*/ 1042567 w 1234303"/>
                  <a:gd name="connsiteY78" fmla="*/ 1138434 h 1211833"/>
                  <a:gd name="connsiteX79" fmla="*/ 1017102 w 1234303"/>
                  <a:gd name="connsiteY79" fmla="*/ 1142928 h 1211833"/>
                  <a:gd name="connsiteX80" fmla="*/ 999127 w 1234303"/>
                  <a:gd name="connsiteY80" fmla="*/ 1144426 h 1211833"/>
                  <a:gd name="connsiteX81" fmla="*/ 993135 w 1234303"/>
                  <a:gd name="connsiteY81" fmla="*/ 1144426 h 1211833"/>
                  <a:gd name="connsiteX82" fmla="*/ 795407 w 1234303"/>
                  <a:gd name="connsiteY82" fmla="*/ 1144426 h 1211833"/>
                  <a:gd name="connsiteX83" fmla="*/ 793909 w 1234303"/>
                  <a:gd name="connsiteY83" fmla="*/ 1211833 h 1211833"/>
                  <a:gd name="connsiteX84" fmla="*/ 662090 w 1234303"/>
                  <a:gd name="connsiteY84" fmla="*/ 1080015 h 1211833"/>
                  <a:gd name="connsiteX85" fmla="*/ 799901 w 1234303"/>
                  <a:gd name="connsiteY85" fmla="*/ 951192 h 1211833"/>
                  <a:gd name="connsiteX86" fmla="*/ 798403 w 1234303"/>
                  <a:gd name="connsiteY86" fmla="*/ 1021595 h 1211833"/>
                  <a:gd name="connsiteX87" fmla="*/ 1008114 w 1234303"/>
                  <a:gd name="connsiteY87" fmla="*/ 1024591 h 1211833"/>
                  <a:gd name="connsiteX88" fmla="*/ 1017102 w 1234303"/>
                  <a:gd name="connsiteY88" fmla="*/ 1021595 h 1211833"/>
                  <a:gd name="connsiteX89" fmla="*/ 1039571 w 1234303"/>
                  <a:gd name="connsiteY89" fmla="*/ 1012607 h 1211833"/>
                  <a:gd name="connsiteX90" fmla="*/ 1054550 w 1234303"/>
                  <a:gd name="connsiteY90" fmla="*/ 1006615 h 1211833"/>
                  <a:gd name="connsiteX91" fmla="*/ 1068032 w 1234303"/>
                  <a:gd name="connsiteY91" fmla="*/ 997628 h 1211833"/>
                  <a:gd name="connsiteX92" fmla="*/ 1083011 w 1234303"/>
                  <a:gd name="connsiteY92" fmla="*/ 985644 h 1211833"/>
                  <a:gd name="connsiteX93" fmla="*/ 1094995 w 1234303"/>
                  <a:gd name="connsiteY93" fmla="*/ 973661 h 1211833"/>
                  <a:gd name="connsiteX94" fmla="*/ 1099489 w 1234303"/>
                  <a:gd name="connsiteY94" fmla="*/ 966171 h 1211833"/>
                  <a:gd name="connsiteX95" fmla="*/ 1103982 w 1234303"/>
                  <a:gd name="connsiteY95" fmla="*/ 957183 h 1211833"/>
                  <a:gd name="connsiteX96" fmla="*/ 1106978 w 1234303"/>
                  <a:gd name="connsiteY96" fmla="*/ 948196 h 1211833"/>
                  <a:gd name="connsiteX97" fmla="*/ 1108476 w 1234303"/>
                  <a:gd name="connsiteY97" fmla="*/ 939208 h 1211833"/>
                  <a:gd name="connsiteX98" fmla="*/ 1109974 w 1234303"/>
                  <a:gd name="connsiteY98" fmla="*/ 921233 h 1211833"/>
                  <a:gd name="connsiteX99" fmla="*/ 1108476 w 1234303"/>
                  <a:gd name="connsiteY99" fmla="*/ 903258 h 1211833"/>
                  <a:gd name="connsiteX100" fmla="*/ 1105480 w 1234303"/>
                  <a:gd name="connsiteY100" fmla="*/ 886780 h 1211833"/>
                  <a:gd name="connsiteX101" fmla="*/ 1102485 w 1234303"/>
                  <a:gd name="connsiteY101" fmla="*/ 873299 h 1211833"/>
                  <a:gd name="connsiteX102" fmla="*/ 1099489 w 1234303"/>
                  <a:gd name="connsiteY102" fmla="*/ 861315 h 1211833"/>
                  <a:gd name="connsiteX103" fmla="*/ 933217 w 1234303"/>
                  <a:gd name="connsiteY103" fmla="*/ 572213 h 1211833"/>
                  <a:gd name="connsiteX104" fmla="*/ 617152 w 1234303"/>
                  <a:gd name="connsiteY104" fmla="*/ 0 h 1211833"/>
                  <a:gd name="connsiteX105" fmla="*/ 642617 w 1234303"/>
                  <a:gd name="connsiteY105" fmla="*/ 2996 h 1211833"/>
                  <a:gd name="connsiteX106" fmla="*/ 665086 w 1234303"/>
                  <a:gd name="connsiteY106" fmla="*/ 7489 h 1211833"/>
                  <a:gd name="connsiteX107" fmla="*/ 687555 w 1234303"/>
                  <a:gd name="connsiteY107" fmla="*/ 13481 h 1211833"/>
                  <a:gd name="connsiteX108" fmla="*/ 708526 w 1234303"/>
                  <a:gd name="connsiteY108" fmla="*/ 22469 h 1211833"/>
                  <a:gd name="connsiteX109" fmla="*/ 728000 w 1234303"/>
                  <a:gd name="connsiteY109" fmla="*/ 32954 h 1211833"/>
                  <a:gd name="connsiteX110" fmla="*/ 744477 w 1234303"/>
                  <a:gd name="connsiteY110" fmla="*/ 43440 h 1211833"/>
                  <a:gd name="connsiteX111" fmla="*/ 760954 w 1234303"/>
                  <a:gd name="connsiteY111" fmla="*/ 55424 h 1211833"/>
                  <a:gd name="connsiteX112" fmla="*/ 774436 w 1234303"/>
                  <a:gd name="connsiteY112" fmla="*/ 67407 h 1211833"/>
                  <a:gd name="connsiteX113" fmla="*/ 787917 w 1234303"/>
                  <a:gd name="connsiteY113" fmla="*/ 79391 h 1211833"/>
                  <a:gd name="connsiteX114" fmla="*/ 798403 w 1234303"/>
                  <a:gd name="connsiteY114" fmla="*/ 91374 h 1211833"/>
                  <a:gd name="connsiteX115" fmla="*/ 814880 w 1234303"/>
                  <a:gd name="connsiteY115" fmla="*/ 112345 h 1211833"/>
                  <a:gd name="connsiteX116" fmla="*/ 825366 w 1234303"/>
                  <a:gd name="connsiteY116" fmla="*/ 127325 h 1211833"/>
                  <a:gd name="connsiteX117" fmla="*/ 828362 w 1234303"/>
                  <a:gd name="connsiteY117" fmla="*/ 131818 h 1211833"/>
                  <a:gd name="connsiteX118" fmla="*/ 928724 w 1234303"/>
                  <a:gd name="connsiteY118" fmla="*/ 304082 h 1211833"/>
                  <a:gd name="connsiteX119" fmla="*/ 988641 w 1234303"/>
                  <a:gd name="connsiteY119" fmla="*/ 271127 h 1211833"/>
                  <a:gd name="connsiteX120" fmla="*/ 940707 w 1234303"/>
                  <a:gd name="connsiteY120" fmla="*/ 453876 h 1211833"/>
                  <a:gd name="connsiteX121" fmla="*/ 759456 w 1234303"/>
                  <a:gd name="connsiteY121" fmla="*/ 399950 h 1211833"/>
                  <a:gd name="connsiteX122" fmla="*/ 820872 w 1234303"/>
                  <a:gd name="connsiteY122" fmla="*/ 365497 h 1211833"/>
                  <a:gd name="connsiteX123" fmla="*/ 716016 w 1234303"/>
                  <a:gd name="connsiteY123" fmla="*/ 179753 h 1211833"/>
                  <a:gd name="connsiteX124" fmla="*/ 710024 w 1234303"/>
                  <a:gd name="connsiteY124" fmla="*/ 173761 h 1211833"/>
                  <a:gd name="connsiteX125" fmla="*/ 690551 w 1234303"/>
                  <a:gd name="connsiteY125" fmla="*/ 157283 h 1211833"/>
                  <a:gd name="connsiteX126" fmla="*/ 677070 w 1234303"/>
                  <a:gd name="connsiteY126" fmla="*/ 149794 h 1211833"/>
                  <a:gd name="connsiteX127" fmla="*/ 662090 w 1234303"/>
                  <a:gd name="connsiteY127" fmla="*/ 140806 h 1211833"/>
                  <a:gd name="connsiteX128" fmla="*/ 645613 w 1234303"/>
                  <a:gd name="connsiteY128" fmla="*/ 134814 h 1211833"/>
                  <a:gd name="connsiteX129" fmla="*/ 627638 w 1234303"/>
                  <a:gd name="connsiteY129" fmla="*/ 130321 h 1211833"/>
                  <a:gd name="connsiteX130" fmla="*/ 618650 w 1234303"/>
                  <a:gd name="connsiteY130" fmla="*/ 130321 h 1211833"/>
                  <a:gd name="connsiteX131" fmla="*/ 609662 w 1234303"/>
                  <a:gd name="connsiteY131" fmla="*/ 130321 h 1211833"/>
                  <a:gd name="connsiteX132" fmla="*/ 600675 w 1234303"/>
                  <a:gd name="connsiteY132" fmla="*/ 133316 h 1211833"/>
                  <a:gd name="connsiteX133" fmla="*/ 591687 w 1234303"/>
                  <a:gd name="connsiteY133" fmla="*/ 134814 h 1211833"/>
                  <a:gd name="connsiteX134" fmla="*/ 575210 w 1234303"/>
                  <a:gd name="connsiteY134" fmla="*/ 143802 h 1211833"/>
                  <a:gd name="connsiteX135" fmla="*/ 560230 w 1234303"/>
                  <a:gd name="connsiteY135" fmla="*/ 154288 h 1211833"/>
                  <a:gd name="connsiteX136" fmla="*/ 546749 w 1234303"/>
                  <a:gd name="connsiteY136" fmla="*/ 164773 h 1211833"/>
                  <a:gd name="connsiteX137" fmla="*/ 536263 w 1234303"/>
                  <a:gd name="connsiteY137" fmla="*/ 173761 h 1211833"/>
                  <a:gd name="connsiteX138" fmla="*/ 528774 w 1234303"/>
                  <a:gd name="connsiteY138" fmla="*/ 182748 h 1211833"/>
                  <a:gd name="connsiteX139" fmla="*/ 361004 w 1234303"/>
                  <a:gd name="connsiteY139" fmla="*/ 476345 h 1211833"/>
                  <a:gd name="connsiteX140" fmla="*/ 259144 w 1234303"/>
                  <a:gd name="connsiteY140" fmla="*/ 416427 h 1211833"/>
                  <a:gd name="connsiteX141" fmla="*/ 393959 w 1234303"/>
                  <a:gd name="connsiteY141" fmla="*/ 179753 h 1211833"/>
                  <a:gd name="connsiteX142" fmla="*/ 398453 w 1234303"/>
                  <a:gd name="connsiteY142" fmla="*/ 170765 h 1211833"/>
                  <a:gd name="connsiteX143" fmla="*/ 410436 w 1234303"/>
                  <a:gd name="connsiteY143" fmla="*/ 151292 h 1211833"/>
                  <a:gd name="connsiteX144" fmla="*/ 428412 w 1234303"/>
                  <a:gd name="connsiteY144" fmla="*/ 121333 h 1211833"/>
                  <a:gd name="connsiteX145" fmla="*/ 440395 w 1234303"/>
                  <a:gd name="connsiteY145" fmla="*/ 106354 h 1211833"/>
                  <a:gd name="connsiteX146" fmla="*/ 453877 w 1234303"/>
                  <a:gd name="connsiteY146" fmla="*/ 88378 h 1211833"/>
                  <a:gd name="connsiteX147" fmla="*/ 468856 w 1234303"/>
                  <a:gd name="connsiteY147" fmla="*/ 71901 h 1211833"/>
                  <a:gd name="connsiteX148" fmla="*/ 485333 w 1234303"/>
                  <a:gd name="connsiteY148" fmla="*/ 55424 h 1211833"/>
                  <a:gd name="connsiteX149" fmla="*/ 503309 w 1234303"/>
                  <a:gd name="connsiteY149" fmla="*/ 40444 h 1211833"/>
                  <a:gd name="connsiteX150" fmla="*/ 522782 w 1234303"/>
                  <a:gd name="connsiteY150" fmla="*/ 26963 h 1211833"/>
                  <a:gd name="connsiteX151" fmla="*/ 545251 w 1234303"/>
                  <a:gd name="connsiteY151" fmla="*/ 16477 h 1211833"/>
                  <a:gd name="connsiteX152" fmla="*/ 567720 w 1234303"/>
                  <a:gd name="connsiteY152" fmla="*/ 7489 h 1211833"/>
                  <a:gd name="connsiteX153" fmla="*/ 579703 w 1234303"/>
                  <a:gd name="connsiteY153" fmla="*/ 4494 h 1211833"/>
                  <a:gd name="connsiteX154" fmla="*/ 591687 w 1234303"/>
                  <a:gd name="connsiteY154" fmla="*/ 1498 h 1211833"/>
                  <a:gd name="connsiteX155" fmla="*/ 603671 w 1234303"/>
                  <a:gd name="connsiteY155" fmla="*/ 1498 h 1211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</a:cxnLst>
                <a:rect l="l" t="t" r="r" b="b"/>
                <a:pathLst>
                  <a:path w="1234303" h="1211833">
                    <a:moveTo>
                      <a:pt x="259144" y="533267"/>
                    </a:moveTo>
                    <a:lnTo>
                      <a:pt x="302584" y="717514"/>
                    </a:lnTo>
                    <a:lnTo>
                      <a:pt x="241168" y="681563"/>
                    </a:lnTo>
                    <a:lnTo>
                      <a:pt x="133317" y="862814"/>
                    </a:lnTo>
                    <a:lnTo>
                      <a:pt x="130321" y="871802"/>
                    </a:lnTo>
                    <a:lnTo>
                      <a:pt x="127325" y="895769"/>
                    </a:lnTo>
                    <a:lnTo>
                      <a:pt x="127325" y="912246"/>
                    </a:lnTo>
                    <a:lnTo>
                      <a:pt x="127325" y="928724"/>
                    </a:lnTo>
                    <a:lnTo>
                      <a:pt x="130321" y="946699"/>
                    </a:lnTo>
                    <a:lnTo>
                      <a:pt x="134815" y="964674"/>
                    </a:lnTo>
                    <a:lnTo>
                      <a:pt x="139309" y="972164"/>
                    </a:lnTo>
                    <a:lnTo>
                      <a:pt x="143802" y="979654"/>
                    </a:lnTo>
                    <a:lnTo>
                      <a:pt x="151292" y="987143"/>
                    </a:lnTo>
                    <a:lnTo>
                      <a:pt x="157284" y="993135"/>
                    </a:lnTo>
                    <a:lnTo>
                      <a:pt x="173761" y="1003621"/>
                    </a:lnTo>
                    <a:lnTo>
                      <a:pt x="190239" y="1011110"/>
                    </a:lnTo>
                    <a:lnTo>
                      <a:pt x="205218" y="1017102"/>
                    </a:lnTo>
                    <a:lnTo>
                      <a:pt x="218699" y="1020098"/>
                    </a:lnTo>
                    <a:lnTo>
                      <a:pt x="230683" y="1023094"/>
                    </a:lnTo>
                    <a:lnTo>
                      <a:pt x="569217" y="1023094"/>
                    </a:lnTo>
                    <a:lnTo>
                      <a:pt x="569217" y="1141431"/>
                    </a:lnTo>
                    <a:lnTo>
                      <a:pt x="293596" y="1141431"/>
                    </a:lnTo>
                    <a:lnTo>
                      <a:pt x="286107" y="1141431"/>
                    </a:lnTo>
                    <a:lnTo>
                      <a:pt x="262140" y="1141431"/>
                    </a:lnTo>
                    <a:lnTo>
                      <a:pt x="227687" y="1139933"/>
                    </a:lnTo>
                    <a:lnTo>
                      <a:pt x="208214" y="1138435"/>
                    </a:lnTo>
                    <a:lnTo>
                      <a:pt x="185745" y="1135439"/>
                    </a:lnTo>
                    <a:lnTo>
                      <a:pt x="164774" y="1129448"/>
                    </a:lnTo>
                    <a:lnTo>
                      <a:pt x="142304" y="1123456"/>
                    </a:lnTo>
                    <a:lnTo>
                      <a:pt x="119835" y="1115966"/>
                    </a:lnTo>
                    <a:lnTo>
                      <a:pt x="97366" y="1105481"/>
                    </a:lnTo>
                    <a:lnTo>
                      <a:pt x="77893" y="1091999"/>
                    </a:lnTo>
                    <a:lnTo>
                      <a:pt x="58420" y="1077020"/>
                    </a:lnTo>
                    <a:lnTo>
                      <a:pt x="49432" y="1068032"/>
                    </a:lnTo>
                    <a:lnTo>
                      <a:pt x="41943" y="1059044"/>
                    </a:lnTo>
                    <a:lnTo>
                      <a:pt x="34453" y="1048559"/>
                    </a:lnTo>
                    <a:lnTo>
                      <a:pt x="28461" y="1038073"/>
                    </a:lnTo>
                    <a:lnTo>
                      <a:pt x="16478" y="1014106"/>
                    </a:lnTo>
                    <a:lnTo>
                      <a:pt x="8988" y="991637"/>
                    </a:lnTo>
                    <a:lnTo>
                      <a:pt x="2996" y="969168"/>
                    </a:lnTo>
                    <a:lnTo>
                      <a:pt x="0" y="948197"/>
                    </a:lnTo>
                    <a:lnTo>
                      <a:pt x="0" y="925728"/>
                    </a:lnTo>
                    <a:lnTo>
                      <a:pt x="0" y="906255"/>
                    </a:lnTo>
                    <a:lnTo>
                      <a:pt x="2996" y="886781"/>
                    </a:lnTo>
                    <a:lnTo>
                      <a:pt x="5992" y="867308"/>
                    </a:lnTo>
                    <a:lnTo>
                      <a:pt x="10486" y="850831"/>
                    </a:lnTo>
                    <a:lnTo>
                      <a:pt x="14980" y="835851"/>
                    </a:lnTo>
                    <a:lnTo>
                      <a:pt x="25465" y="810386"/>
                    </a:lnTo>
                    <a:lnTo>
                      <a:pt x="32955" y="795407"/>
                    </a:lnTo>
                    <a:lnTo>
                      <a:pt x="35951" y="789415"/>
                    </a:lnTo>
                    <a:lnTo>
                      <a:pt x="134815" y="617152"/>
                    </a:lnTo>
                    <a:lnTo>
                      <a:pt x="74897" y="582699"/>
                    </a:lnTo>
                    <a:close/>
                    <a:moveTo>
                      <a:pt x="1033579" y="515291"/>
                    </a:moveTo>
                    <a:lnTo>
                      <a:pt x="1169892" y="748970"/>
                    </a:lnTo>
                    <a:lnTo>
                      <a:pt x="1174386" y="756460"/>
                    </a:lnTo>
                    <a:lnTo>
                      <a:pt x="1186369" y="777431"/>
                    </a:lnTo>
                    <a:lnTo>
                      <a:pt x="1201349" y="807389"/>
                    </a:lnTo>
                    <a:lnTo>
                      <a:pt x="1208838" y="825365"/>
                    </a:lnTo>
                    <a:lnTo>
                      <a:pt x="1217826" y="844838"/>
                    </a:lnTo>
                    <a:lnTo>
                      <a:pt x="1223818" y="865809"/>
                    </a:lnTo>
                    <a:lnTo>
                      <a:pt x="1229809" y="888278"/>
                    </a:lnTo>
                    <a:lnTo>
                      <a:pt x="1232805" y="912245"/>
                    </a:lnTo>
                    <a:lnTo>
                      <a:pt x="1234303" y="936212"/>
                    </a:lnTo>
                    <a:lnTo>
                      <a:pt x="1234303" y="958681"/>
                    </a:lnTo>
                    <a:lnTo>
                      <a:pt x="1229809" y="982648"/>
                    </a:lnTo>
                    <a:lnTo>
                      <a:pt x="1226814" y="994632"/>
                    </a:lnTo>
                    <a:lnTo>
                      <a:pt x="1222320" y="1006615"/>
                    </a:lnTo>
                    <a:lnTo>
                      <a:pt x="1217826" y="1017101"/>
                    </a:lnTo>
                    <a:lnTo>
                      <a:pt x="1211834" y="1029085"/>
                    </a:lnTo>
                    <a:lnTo>
                      <a:pt x="1196855" y="1050056"/>
                    </a:lnTo>
                    <a:lnTo>
                      <a:pt x="1181875" y="1068031"/>
                    </a:lnTo>
                    <a:lnTo>
                      <a:pt x="1163900" y="1083010"/>
                    </a:lnTo>
                    <a:lnTo>
                      <a:pt x="1147423" y="1096492"/>
                    </a:lnTo>
                    <a:lnTo>
                      <a:pt x="1129447" y="1106977"/>
                    </a:lnTo>
                    <a:lnTo>
                      <a:pt x="1109974" y="1117463"/>
                    </a:lnTo>
                    <a:lnTo>
                      <a:pt x="1091999" y="1124953"/>
                    </a:lnTo>
                    <a:lnTo>
                      <a:pt x="1075522" y="1130944"/>
                    </a:lnTo>
                    <a:lnTo>
                      <a:pt x="1059044" y="1135438"/>
                    </a:lnTo>
                    <a:lnTo>
                      <a:pt x="1042567" y="1138434"/>
                    </a:lnTo>
                    <a:lnTo>
                      <a:pt x="1017102" y="1142928"/>
                    </a:lnTo>
                    <a:lnTo>
                      <a:pt x="999127" y="1144426"/>
                    </a:lnTo>
                    <a:lnTo>
                      <a:pt x="993135" y="1144426"/>
                    </a:lnTo>
                    <a:lnTo>
                      <a:pt x="795407" y="1144426"/>
                    </a:lnTo>
                    <a:lnTo>
                      <a:pt x="793909" y="1211833"/>
                    </a:lnTo>
                    <a:lnTo>
                      <a:pt x="662090" y="1080015"/>
                    </a:lnTo>
                    <a:lnTo>
                      <a:pt x="799901" y="951192"/>
                    </a:lnTo>
                    <a:lnTo>
                      <a:pt x="798403" y="1021595"/>
                    </a:lnTo>
                    <a:lnTo>
                      <a:pt x="1008114" y="1024591"/>
                    </a:lnTo>
                    <a:lnTo>
                      <a:pt x="1017102" y="1021595"/>
                    </a:lnTo>
                    <a:lnTo>
                      <a:pt x="1039571" y="1012607"/>
                    </a:lnTo>
                    <a:lnTo>
                      <a:pt x="1054550" y="1006615"/>
                    </a:lnTo>
                    <a:lnTo>
                      <a:pt x="1068032" y="997628"/>
                    </a:lnTo>
                    <a:lnTo>
                      <a:pt x="1083011" y="985644"/>
                    </a:lnTo>
                    <a:lnTo>
                      <a:pt x="1094995" y="973661"/>
                    </a:lnTo>
                    <a:lnTo>
                      <a:pt x="1099489" y="966171"/>
                    </a:lnTo>
                    <a:lnTo>
                      <a:pt x="1103982" y="957183"/>
                    </a:lnTo>
                    <a:lnTo>
                      <a:pt x="1106978" y="948196"/>
                    </a:lnTo>
                    <a:lnTo>
                      <a:pt x="1108476" y="939208"/>
                    </a:lnTo>
                    <a:lnTo>
                      <a:pt x="1109974" y="921233"/>
                    </a:lnTo>
                    <a:lnTo>
                      <a:pt x="1108476" y="903258"/>
                    </a:lnTo>
                    <a:lnTo>
                      <a:pt x="1105480" y="886780"/>
                    </a:lnTo>
                    <a:lnTo>
                      <a:pt x="1102485" y="873299"/>
                    </a:lnTo>
                    <a:lnTo>
                      <a:pt x="1099489" y="861315"/>
                    </a:lnTo>
                    <a:lnTo>
                      <a:pt x="933217" y="572213"/>
                    </a:lnTo>
                    <a:close/>
                    <a:moveTo>
                      <a:pt x="617152" y="0"/>
                    </a:moveTo>
                    <a:lnTo>
                      <a:pt x="642617" y="2996"/>
                    </a:lnTo>
                    <a:lnTo>
                      <a:pt x="665086" y="7489"/>
                    </a:lnTo>
                    <a:lnTo>
                      <a:pt x="687555" y="13481"/>
                    </a:lnTo>
                    <a:lnTo>
                      <a:pt x="708526" y="22469"/>
                    </a:lnTo>
                    <a:lnTo>
                      <a:pt x="728000" y="32954"/>
                    </a:lnTo>
                    <a:lnTo>
                      <a:pt x="744477" y="43440"/>
                    </a:lnTo>
                    <a:lnTo>
                      <a:pt x="760954" y="55424"/>
                    </a:lnTo>
                    <a:lnTo>
                      <a:pt x="774436" y="67407"/>
                    </a:lnTo>
                    <a:lnTo>
                      <a:pt x="787917" y="79391"/>
                    </a:lnTo>
                    <a:lnTo>
                      <a:pt x="798403" y="91374"/>
                    </a:lnTo>
                    <a:lnTo>
                      <a:pt x="814880" y="112345"/>
                    </a:lnTo>
                    <a:lnTo>
                      <a:pt x="825366" y="127325"/>
                    </a:lnTo>
                    <a:lnTo>
                      <a:pt x="828362" y="131818"/>
                    </a:lnTo>
                    <a:lnTo>
                      <a:pt x="928724" y="304082"/>
                    </a:lnTo>
                    <a:lnTo>
                      <a:pt x="988641" y="271127"/>
                    </a:lnTo>
                    <a:lnTo>
                      <a:pt x="940707" y="453876"/>
                    </a:lnTo>
                    <a:lnTo>
                      <a:pt x="759456" y="399950"/>
                    </a:lnTo>
                    <a:lnTo>
                      <a:pt x="820872" y="365497"/>
                    </a:lnTo>
                    <a:lnTo>
                      <a:pt x="716016" y="179753"/>
                    </a:lnTo>
                    <a:lnTo>
                      <a:pt x="710024" y="173761"/>
                    </a:lnTo>
                    <a:lnTo>
                      <a:pt x="690551" y="157283"/>
                    </a:lnTo>
                    <a:lnTo>
                      <a:pt x="677070" y="149794"/>
                    </a:lnTo>
                    <a:lnTo>
                      <a:pt x="662090" y="140806"/>
                    </a:lnTo>
                    <a:lnTo>
                      <a:pt x="645613" y="134814"/>
                    </a:lnTo>
                    <a:lnTo>
                      <a:pt x="627638" y="130321"/>
                    </a:lnTo>
                    <a:lnTo>
                      <a:pt x="618650" y="130321"/>
                    </a:lnTo>
                    <a:lnTo>
                      <a:pt x="609662" y="130321"/>
                    </a:lnTo>
                    <a:lnTo>
                      <a:pt x="600675" y="133316"/>
                    </a:lnTo>
                    <a:lnTo>
                      <a:pt x="591687" y="134814"/>
                    </a:lnTo>
                    <a:lnTo>
                      <a:pt x="575210" y="143802"/>
                    </a:lnTo>
                    <a:lnTo>
                      <a:pt x="560230" y="154288"/>
                    </a:lnTo>
                    <a:lnTo>
                      <a:pt x="546749" y="164773"/>
                    </a:lnTo>
                    <a:lnTo>
                      <a:pt x="536263" y="173761"/>
                    </a:lnTo>
                    <a:lnTo>
                      <a:pt x="528774" y="182748"/>
                    </a:lnTo>
                    <a:lnTo>
                      <a:pt x="361004" y="476345"/>
                    </a:lnTo>
                    <a:lnTo>
                      <a:pt x="259144" y="416427"/>
                    </a:lnTo>
                    <a:lnTo>
                      <a:pt x="393959" y="179753"/>
                    </a:lnTo>
                    <a:lnTo>
                      <a:pt x="398453" y="170765"/>
                    </a:lnTo>
                    <a:lnTo>
                      <a:pt x="410436" y="151292"/>
                    </a:lnTo>
                    <a:lnTo>
                      <a:pt x="428412" y="121333"/>
                    </a:lnTo>
                    <a:lnTo>
                      <a:pt x="440395" y="106354"/>
                    </a:lnTo>
                    <a:lnTo>
                      <a:pt x="453877" y="88378"/>
                    </a:lnTo>
                    <a:lnTo>
                      <a:pt x="468856" y="71901"/>
                    </a:lnTo>
                    <a:lnTo>
                      <a:pt x="485333" y="55424"/>
                    </a:lnTo>
                    <a:lnTo>
                      <a:pt x="503309" y="40444"/>
                    </a:lnTo>
                    <a:lnTo>
                      <a:pt x="522782" y="26963"/>
                    </a:lnTo>
                    <a:lnTo>
                      <a:pt x="545251" y="16477"/>
                    </a:lnTo>
                    <a:lnTo>
                      <a:pt x="567720" y="7489"/>
                    </a:lnTo>
                    <a:lnTo>
                      <a:pt x="579703" y="4494"/>
                    </a:lnTo>
                    <a:lnTo>
                      <a:pt x="591687" y="1498"/>
                    </a:lnTo>
                    <a:lnTo>
                      <a:pt x="603671" y="1498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2" name="フリーフォーム: 図形 41"/>
              <p:cNvSpPr/>
              <p:nvPr/>
            </p:nvSpPr>
            <p:spPr bwMode="auto">
              <a:xfrm flipV="1">
                <a:off x="7113240" y="1230780"/>
                <a:ext cx="349484" cy="287424"/>
              </a:xfrm>
              <a:custGeom>
                <a:avLst/>
                <a:gdLst>
                  <a:gd name="connsiteX0" fmla="*/ 188117 w 420907"/>
                  <a:gd name="connsiteY0" fmla="*/ 346164 h 346164"/>
                  <a:gd name="connsiteX1" fmla="*/ 313729 w 420907"/>
                  <a:gd name="connsiteY1" fmla="*/ 346164 h 346164"/>
                  <a:gd name="connsiteX2" fmla="*/ 420907 w 420907"/>
                  <a:gd name="connsiteY2" fmla="*/ 238986 h 346164"/>
                  <a:gd name="connsiteX3" fmla="*/ 390981 w 420907"/>
                  <a:gd name="connsiteY3" fmla="*/ 143300 h 346164"/>
                  <a:gd name="connsiteX4" fmla="*/ 0 w 420907"/>
                  <a:gd name="connsiteY4" fmla="*/ 346164 h 346164"/>
                  <a:gd name="connsiteX5" fmla="*/ 131144 w 420907"/>
                  <a:gd name="connsiteY5" fmla="*/ 346164 h 346164"/>
                  <a:gd name="connsiteX6" fmla="*/ 377406 w 420907"/>
                  <a:gd name="connsiteY6" fmla="*/ 99899 h 346164"/>
                  <a:gd name="connsiteX7" fmla="*/ 346162 w 420907"/>
                  <a:gd name="connsiteY7" fmla="*/ 0 h 346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0907" h="346164">
                    <a:moveTo>
                      <a:pt x="188117" y="346164"/>
                    </a:moveTo>
                    <a:lnTo>
                      <a:pt x="313729" y="346164"/>
                    </a:lnTo>
                    <a:lnTo>
                      <a:pt x="420907" y="238986"/>
                    </a:lnTo>
                    <a:lnTo>
                      <a:pt x="390981" y="143300"/>
                    </a:lnTo>
                    <a:close/>
                    <a:moveTo>
                      <a:pt x="0" y="346164"/>
                    </a:moveTo>
                    <a:lnTo>
                      <a:pt x="131144" y="346164"/>
                    </a:lnTo>
                    <a:lnTo>
                      <a:pt x="377406" y="99899"/>
                    </a:lnTo>
                    <a:lnTo>
                      <a:pt x="346162" y="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8" name="グループ化 17"/>
            <p:cNvGrpSpPr/>
            <p:nvPr/>
          </p:nvGrpSpPr>
          <p:grpSpPr>
            <a:xfrm rot="2998874">
              <a:off x="951836" y="6112469"/>
              <a:ext cx="418922" cy="698864"/>
              <a:chOff x="8639707" y="5126550"/>
              <a:chExt cx="982821" cy="1639587"/>
            </a:xfrm>
          </p:grpSpPr>
          <p:sp>
            <p:nvSpPr>
              <p:cNvPr id="30" name="楕円 29"/>
              <p:cNvSpPr/>
              <p:nvPr/>
            </p:nvSpPr>
            <p:spPr bwMode="auto">
              <a:xfrm>
                <a:off x="8639707" y="5126550"/>
                <a:ext cx="980543" cy="475329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楕円 30"/>
              <p:cNvSpPr/>
              <p:nvPr/>
            </p:nvSpPr>
            <p:spPr bwMode="auto">
              <a:xfrm>
                <a:off x="8639707" y="5149850"/>
                <a:ext cx="980543" cy="48439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/>
              <p:cNvSpPr/>
              <p:nvPr/>
            </p:nvSpPr>
            <p:spPr bwMode="auto">
              <a:xfrm>
                <a:off x="8645686" y="5364215"/>
                <a:ext cx="969802" cy="1367515"/>
              </a:xfrm>
              <a:custGeom>
                <a:avLst/>
                <a:gdLst>
                  <a:gd name="connsiteX0" fmla="*/ 0 w 981760"/>
                  <a:gd name="connsiteY0" fmla="*/ 0 h 1367515"/>
                  <a:gd name="connsiteX1" fmla="*/ 216424 w 981760"/>
                  <a:gd name="connsiteY1" fmla="*/ 172848 h 1367515"/>
                  <a:gd name="connsiteX2" fmla="*/ 490880 w 981760"/>
                  <a:gd name="connsiteY2" fmla="*/ 208447 h 1367515"/>
                  <a:gd name="connsiteX3" fmla="*/ 981760 w 981760"/>
                  <a:gd name="connsiteY3" fmla="*/ 0 h 1367515"/>
                  <a:gd name="connsiteX4" fmla="*/ 981760 w 981760"/>
                  <a:gd name="connsiteY4" fmla="*/ 1159068 h 1367515"/>
                  <a:gd name="connsiteX5" fmla="*/ 490880 w 981760"/>
                  <a:gd name="connsiteY5" fmla="*/ 1367515 h 1367515"/>
                  <a:gd name="connsiteX6" fmla="*/ 216424 w 981760"/>
                  <a:gd name="connsiteY6" fmla="*/ 1331916 h 1367515"/>
                  <a:gd name="connsiteX7" fmla="*/ 0 w 981760"/>
                  <a:gd name="connsiteY7" fmla="*/ 1159068 h 1367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1760" h="1367515">
                    <a:moveTo>
                      <a:pt x="0" y="0"/>
                    </a:moveTo>
                    <a:cubicBezTo>
                      <a:pt x="0" y="71951"/>
                      <a:pt x="85849" y="135388"/>
                      <a:pt x="216424" y="172848"/>
                    </a:cubicBezTo>
                    <a:cubicBezTo>
                      <a:pt x="294769" y="195323"/>
                      <a:pt x="389215" y="208447"/>
                      <a:pt x="490880" y="208447"/>
                    </a:cubicBezTo>
                    <a:cubicBezTo>
                      <a:pt x="761986" y="208447"/>
                      <a:pt x="981760" y="115122"/>
                      <a:pt x="981760" y="0"/>
                    </a:cubicBezTo>
                    <a:lnTo>
                      <a:pt x="981760" y="1159068"/>
                    </a:lnTo>
                    <a:cubicBezTo>
                      <a:pt x="981760" y="1274190"/>
                      <a:pt x="761986" y="1367515"/>
                      <a:pt x="490880" y="1367515"/>
                    </a:cubicBezTo>
                    <a:cubicBezTo>
                      <a:pt x="389215" y="1367515"/>
                      <a:pt x="294769" y="1354391"/>
                      <a:pt x="216424" y="1331916"/>
                    </a:cubicBezTo>
                    <a:cubicBezTo>
                      <a:pt x="85849" y="1294456"/>
                      <a:pt x="0" y="1231019"/>
                      <a:pt x="0" y="115906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/>
              <p:cNvSpPr/>
              <p:nvPr/>
            </p:nvSpPr>
            <p:spPr bwMode="auto">
              <a:xfrm>
                <a:off x="8640768" y="6505303"/>
                <a:ext cx="981760" cy="260834"/>
              </a:xfrm>
              <a:custGeom>
                <a:avLst/>
                <a:gdLst>
                  <a:gd name="connsiteX0" fmla="*/ 0 w 981760"/>
                  <a:gd name="connsiteY0" fmla="*/ 0 h 260834"/>
                  <a:gd name="connsiteX1" fmla="*/ 216424 w 981760"/>
                  <a:gd name="connsiteY1" fmla="*/ 172848 h 260834"/>
                  <a:gd name="connsiteX2" fmla="*/ 490880 w 981760"/>
                  <a:gd name="connsiteY2" fmla="*/ 208447 h 260834"/>
                  <a:gd name="connsiteX3" fmla="*/ 981760 w 981760"/>
                  <a:gd name="connsiteY3" fmla="*/ 0 h 260834"/>
                  <a:gd name="connsiteX4" fmla="*/ 981760 w 981760"/>
                  <a:gd name="connsiteY4" fmla="*/ 52387 h 260834"/>
                  <a:gd name="connsiteX5" fmla="*/ 490880 w 981760"/>
                  <a:gd name="connsiteY5" fmla="*/ 260834 h 260834"/>
                  <a:gd name="connsiteX6" fmla="*/ 216424 w 981760"/>
                  <a:gd name="connsiteY6" fmla="*/ 225235 h 260834"/>
                  <a:gd name="connsiteX7" fmla="*/ 0 w 981760"/>
                  <a:gd name="connsiteY7" fmla="*/ 52387 h 260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1760" h="260834">
                    <a:moveTo>
                      <a:pt x="0" y="0"/>
                    </a:moveTo>
                    <a:cubicBezTo>
                      <a:pt x="0" y="71951"/>
                      <a:pt x="85849" y="135388"/>
                      <a:pt x="216424" y="172848"/>
                    </a:cubicBezTo>
                    <a:cubicBezTo>
                      <a:pt x="294769" y="195323"/>
                      <a:pt x="389215" y="208447"/>
                      <a:pt x="490880" y="208447"/>
                    </a:cubicBezTo>
                    <a:cubicBezTo>
                      <a:pt x="761986" y="208447"/>
                      <a:pt x="981760" y="115122"/>
                      <a:pt x="981760" y="0"/>
                    </a:cubicBezTo>
                    <a:lnTo>
                      <a:pt x="981760" y="52387"/>
                    </a:lnTo>
                    <a:cubicBezTo>
                      <a:pt x="981760" y="167509"/>
                      <a:pt x="761986" y="260834"/>
                      <a:pt x="490880" y="260834"/>
                    </a:cubicBezTo>
                    <a:cubicBezTo>
                      <a:pt x="389215" y="260834"/>
                      <a:pt x="294769" y="247710"/>
                      <a:pt x="216424" y="225235"/>
                    </a:cubicBezTo>
                    <a:cubicBezTo>
                      <a:pt x="85849" y="187775"/>
                      <a:pt x="0" y="124338"/>
                      <a:pt x="0" y="5238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/>
              <p:cNvSpPr/>
              <p:nvPr/>
            </p:nvSpPr>
            <p:spPr bwMode="auto">
              <a:xfrm>
                <a:off x="8640768" y="5355160"/>
                <a:ext cx="981760" cy="260834"/>
              </a:xfrm>
              <a:custGeom>
                <a:avLst/>
                <a:gdLst>
                  <a:gd name="connsiteX0" fmla="*/ 0 w 981760"/>
                  <a:gd name="connsiteY0" fmla="*/ 0 h 260834"/>
                  <a:gd name="connsiteX1" fmla="*/ 216424 w 981760"/>
                  <a:gd name="connsiteY1" fmla="*/ 172848 h 260834"/>
                  <a:gd name="connsiteX2" fmla="*/ 490880 w 981760"/>
                  <a:gd name="connsiteY2" fmla="*/ 208447 h 260834"/>
                  <a:gd name="connsiteX3" fmla="*/ 981760 w 981760"/>
                  <a:gd name="connsiteY3" fmla="*/ 0 h 260834"/>
                  <a:gd name="connsiteX4" fmla="*/ 981760 w 981760"/>
                  <a:gd name="connsiteY4" fmla="*/ 52387 h 260834"/>
                  <a:gd name="connsiteX5" fmla="*/ 490880 w 981760"/>
                  <a:gd name="connsiteY5" fmla="*/ 260834 h 260834"/>
                  <a:gd name="connsiteX6" fmla="*/ 216424 w 981760"/>
                  <a:gd name="connsiteY6" fmla="*/ 225235 h 260834"/>
                  <a:gd name="connsiteX7" fmla="*/ 0 w 981760"/>
                  <a:gd name="connsiteY7" fmla="*/ 52387 h 260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1760" h="260834">
                    <a:moveTo>
                      <a:pt x="0" y="0"/>
                    </a:moveTo>
                    <a:cubicBezTo>
                      <a:pt x="0" y="71951"/>
                      <a:pt x="85849" y="135388"/>
                      <a:pt x="216424" y="172848"/>
                    </a:cubicBezTo>
                    <a:cubicBezTo>
                      <a:pt x="294769" y="195323"/>
                      <a:pt x="389215" y="208447"/>
                      <a:pt x="490880" y="208447"/>
                    </a:cubicBezTo>
                    <a:cubicBezTo>
                      <a:pt x="761986" y="208447"/>
                      <a:pt x="981760" y="115122"/>
                      <a:pt x="981760" y="0"/>
                    </a:cubicBezTo>
                    <a:lnTo>
                      <a:pt x="981760" y="52387"/>
                    </a:lnTo>
                    <a:cubicBezTo>
                      <a:pt x="981760" y="167509"/>
                      <a:pt x="761986" y="260834"/>
                      <a:pt x="490880" y="260834"/>
                    </a:cubicBezTo>
                    <a:cubicBezTo>
                      <a:pt x="389215" y="260834"/>
                      <a:pt x="294769" y="247710"/>
                      <a:pt x="216424" y="225235"/>
                    </a:cubicBezTo>
                    <a:cubicBezTo>
                      <a:pt x="85849" y="187775"/>
                      <a:pt x="0" y="124338"/>
                      <a:pt x="0" y="5238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涙形 34"/>
              <p:cNvSpPr/>
              <p:nvPr/>
            </p:nvSpPr>
            <p:spPr bwMode="auto">
              <a:xfrm>
                <a:off x="8864283" y="5389850"/>
                <a:ext cx="236068" cy="146058"/>
              </a:xfrm>
              <a:prstGeom prst="teardrop">
                <a:avLst>
                  <a:gd name="adj" fmla="val 10807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9" name="フリーフォーム: 図形 18"/>
            <p:cNvSpPr/>
            <p:nvPr/>
          </p:nvSpPr>
          <p:spPr bwMode="auto">
            <a:xfrm rot="5400000">
              <a:off x="1660388" y="5823082"/>
              <a:ext cx="298392" cy="604902"/>
            </a:xfrm>
            <a:custGeom>
              <a:avLst/>
              <a:gdLst>
                <a:gd name="connsiteX0" fmla="*/ 107951 w 298392"/>
                <a:gd name="connsiteY0" fmla="*/ 387951 h 775902"/>
                <a:gd name="connsiteX1" fmla="*/ 298392 w 298392"/>
                <a:gd name="connsiteY1" fmla="*/ 0 h 775902"/>
                <a:gd name="connsiteX2" fmla="*/ 157026 w 298392"/>
                <a:gd name="connsiteY2" fmla="*/ 387951 h 775902"/>
                <a:gd name="connsiteX3" fmla="*/ 298392 w 298392"/>
                <a:gd name="connsiteY3" fmla="*/ 775902 h 775902"/>
                <a:gd name="connsiteX4" fmla="*/ 107951 w 298392"/>
                <a:gd name="connsiteY4" fmla="*/ 387951 h 775902"/>
                <a:gd name="connsiteX5" fmla="*/ 0 w 298392"/>
                <a:gd name="connsiteY5" fmla="*/ 387951 h 775902"/>
                <a:gd name="connsiteX6" fmla="*/ 190441 w 298392"/>
                <a:gd name="connsiteY6" fmla="*/ 0 h 775902"/>
                <a:gd name="connsiteX7" fmla="*/ 49075 w 298392"/>
                <a:gd name="connsiteY7" fmla="*/ 387951 h 775902"/>
                <a:gd name="connsiteX8" fmla="*/ 190441 w 298392"/>
                <a:gd name="connsiteY8" fmla="*/ 775902 h 775902"/>
                <a:gd name="connsiteX9" fmla="*/ 0 w 298392"/>
                <a:gd name="connsiteY9" fmla="*/ 387951 h 775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8392" h="775902">
                  <a:moveTo>
                    <a:pt x="107951" y="387951"/>
                  </a:moveTo>
                  <a:cubicBezTo>
                    <a:pt x="107951" y="173692"/>
                    <a:pt x="193214" y="0"/>
                    <a:pt x="298392" y="0"/>
                  </a:cubicBezTo>
                  <a:cubicBezTo>
                    <a:pt x="214448" y="51715"/>
                    <a:pt x="157026" y="209298"/>
                    <a:pt x="157026" y="387951"/>
                  </a:cubicBezTo>
                  <a:cubicBezTo>
                    <a:pt x="157026" y="566604"/>
                    <a:pt x="214448" y="724187"/>
                    <a:pt x="298392" y="775902"/>
                  </a:cubicBezTo>
                  <a:cubicBezTo>
                    <a:pt x="193214" y="775902"/>
                    <a:pt x="107951" y="602210"/>
                    <a:pt x="107951" y="387951"/>
                  </a:cubicBezTo>
                  <a:close/>
                  <a:moveTo>
                    <a:pt x="0" y="387951"/>
                  </a:moveTo>
                  <a:cubicBezTo>
                    <a:pt x="0" y="173692"/>
                    <a:pt x="85263" y="0"/>
                    <a:pt x="190441" y="0"/>
                  </a:cubicBezTo>
                  <a:cubicBezTo>
                    <a:pt x="106497" y="51715"/>
                    <a:pt x="49075" y="209298"/>
                    <a:pt x="49075" y="387951"/>
                  </a:cubicBezTo>
                  <a:cubicBezTo>
                    <a:pt x="49075" y="566604"/>
                    <a:pt x="106497" y="724187"/>
                    <a:pt x="190441" y="775902"/>
                  </a:cubicBezTo>
                  <a:cubicBezTo>
                    <a:pt x="85263" y="775902"/>
                    <a:pt x="0" y="602210"/>
                    <a:pt x="0" y="387951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8526484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pop805_空き缶はリサイクルボックスへ</dc:title>
  <dc:subject>pop805_空き缶はリサイクルボックスへ</dc:subject>
  <dc:creator>http://www.digipot.net</dc:creator>
  <cp:lastModifiedBy/>
  <cp:revision>1</cp:revision>
  <dcterms:created xsi:type="dcterms:W3CDTF">2014-12-04T06:28:23Z</dcterms:created>
  <dcterms:modified xsi:type="dcterms:W3CDTF">2017-02-14T07:04:57Z</dcterms:modified>
  <cp:version>1</cp:version>
</cp:coreProperties>
</file>