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4" r:id="rId2"/>
    <p:sldId id="283" r:id="rId3"/>
    <p:sldId id="287" r:id="rId4"/>
    <p:sldId id="289" r:id="rId5"/>
    <p:sldId id="285" r:id="rId6"/>
    <p:sldId id="290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62" d="100"/>
          <a:sy n="62" d="100"/>
        </p:scale>
        <p:origin x="384" y="7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E65ECD2F-739C-4641-A1CC-24C47C9A898C}"/>
              </a:ext>
            </a:extLst>
          </p:cNvPr>
          <p:cNvSpPr/>
          <p:nvPr/>
        </p:nvSpPr>
        <p:spPr>
          <a:xfrm>
            <a:off x="276046" y="207036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CA51C6CB-8F50-4690-BCA1-FCFF368DAEF6}"/>
              </a:ext>
            </a:extLst>
          </p:cNvPr>
          <p:cNvSpPr txBox="1"/>
          <p:nvPr/>
        </p:nvSpPr>
        <p:spPr>
          <a:xfrm>
            <a:off x="964716" y="1270861"/>
            <a:ext cx="7982514" cy="4221390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solidFill>
                  <a:srgbClr val="FFFF00"/>
                </a:solidFill>
                <a:effectLst/>
              </a:rPr>
              <a:t>体調に異常を感じたら</a:t>
            </a:r>
            <a:endParaRPr lang="en-US" altLang="ja-JP" sz="16000" dirty="0">
              <a:solidFill>
                <a:srgbClr val="FFFF00"/>
              </a:solidFill>
              <a:effectLst/>
            </a:endParaRPr>
          </a:p>
          <a:p>
            <a:r>
              <a:rPr lang="ja-JP" altLang="en-US" sz="16000" dirty="0">
                <a:effectLst/>
              </a:rPr>
              <a:t>すぐに検温して下さい</a:t>
            </a:r>
            <a:endParaRPr lang="ja-JP" altLang="en-US" sz="133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0939984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936E8C7F-1410-42F5-90F9-3F2617B70D80}"/>
              </a:ext>
            </a:extLst>
          </p:cNvPr>
          <p:cNvSpPr/>
          <p:nvPr/>
        </p:nvSpPr>
        <p:spPr>
          <a:xfrm>
            <a:off x="276046" y="207036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C000"/>
          </a:solidFill>
          <a:ln w="127000" cmpd="sng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97A3BC8-D1B0-4A9C-A154-C6D68E86C251}"/>
              </a:ext>
            </a:extLst>
          </p:cNvPr>
          <p:cNvSpPr txBox="1"/>
          <p:nvPr/>
        </p:nvSpPr>
        <p:spPr>
          <a:xfrm>
            <a:off x="964716" y="1270861"/>
            <a:ext cx="7982514" cy="4221390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体調に異常を感じたら</a:t>
            </a:r>
            <a:endParaRPr lang="en-US" altLang="ja-JP" sz="160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  <a:p>
            <a:r>
              <a:rPr lang="ja-JP" altLang="en-US" sz="160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すぐに検温して下さい</a:t>
            </a:r>
            <a:endParaRPr lang="ja-JP" altLang="en-US" sz="133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0195515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145F4641-8085-490A-B0E5-C1A67218A387}"/>
              </a:ext>
            </a:extLst>
          </p:cNvPr>
          <p:cNvSpPr txBox="1"/>
          <p:nvPr/>
        </p:nvSpPr>
        <p:spPr>
          <a:xfrm>
            <a:off x="4132811" y="954741"/>
            <a:ext cx="5295862" cy="4948518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体調に異常を</a:t>
            </a:r>
            <a:endParaRPr lang="en-US" altLang="ja-JP" sz="160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感じたらすぐに</a:t>
            </a:r>
            <a:endParaRPr lang="en-US" altLang="ja-JP" sz="160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16000" dirty="0">
                <a:ln w="38100">
                  <a:noFill/>
                </a:ln>
                <a:effectLst/>
              </a:rPr>
              <a:t>検温して下さい</a:t>
            </a:r>
            <a:endParaRPr lang="ja-JP" altLang="en-US" sz="13300" dirty="0">
              <a:ln w="38100">
                <a:noFill/>
              </a:ln>
              <a:effectLst/>
            </a:endParaRP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FE9EBE8A-DF77-4E6E-A767-751833B2360F}"/>
              </a:ext>
            </a:extLst>
          </p:cNvPr>
          <p:cNvSpPr/>
          <p:nvPr/>
        </p:nvSpPr>
        <p:spPr>
          <a:xfrm>
            <a:off x="92459" y="98630"/>
            <a:ext cx="3735415" cy="666074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19CB651D-927B-4A64-A22E-F3D73E084F7A}"/>
              </a:ext>
            </a:extLst>
          </p:cNvPr>
          <p:cNvGrpSpPr/>
          <p:nvPr/>
        </p:nvGrpSpPr>
        <p:grpSpPr>
          <a:xfrm>
            <a:off x="497906" y="1178551"/>
            <a:ext cx="2789909" cy="4618735"/>
            <a:chOff x="7041186" y="1167401"/>
            <a:chExt cx="1438151" cy="2380880"/>
          </a:xfrm>
        </p:grpSpPr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B4EF09DD-4A2D-4DA7-8FDE-E13F48598973}"/>
                </a:ext>
              </a:extLst>
            </p:cNvPr>
            <p:cNvGrpSpPr/>
            <p:nvPr/>
          </p:nvGrpSpPr>
          <p:grpSpPr>
            <a:xfrm>
              <a:off x="7326151" y="1167401"/>
              <a:ext cx="1153186" cy="2380880"/>
              <a:chOff x="3891254" y="616565"/>
              <a:chExt cx="1153186" cy="2380880"/>
            </a:xfrm>
          </p:grpSpPr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B7A1AEAD-A2A1-41BF-8CC3-E080B7544B39}"/>
                  </a:ext>
                </a:extLst>
              </p:cNvPr>
              <p:cNvSpPr/>
              <p:nvPr/>
            </p:nvSpPr>
            <p:spPr>
              <a:xfrm flipH="1">
                <a:off x="4905194" y="2080536"/>
                <a:ext cx="139060" cy="916908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pattFill prst="trellis">
                <a:fgClr>
                  <a:srgbClr val="0070C0"/>
                </a:fgClr>
                <a:bgClr>
                  <a:schemeClr val="accent1">
                    <a:lumMod val="40000"/>
                    <a:lumOff val="60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" name="円/楕円 351">
                <a:extLst>
                  <a:ext uri="{FF2B5EF4-FFF2-40B4-BE49-F238E27FC236}">
                    <a16:creationId xmlns:a16="http://schemas.microsoft.com/office/drawing/2014/main" id="{B2F65921-37E3-421D-8C41-A2420B27CB7A}"/>
                  </a:ext>
                </a:extLst>
              </p:cNvPr>
              <p:cNvSpPr/>
              <p:nvPr/>
            </p:nvSpPr>
            <p:spPr>
              <a:xfrm>
                <a:off x="4033004" y="1055000"/>
                <a:ext cx="903328" cy="123906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" name="片側の 2 つの角を丸めた四角形 144">
                <a:extLst>
                  <a:ext uri="{FF2B5EF4-FFF2-40B4-BE49-F238E27FC236}">
                    <a16:creationId xmlns:a16="http://schemas.microsoft.com/office/drawing/2014/main" id="{8ACFE6C0-4672-4597-BA0B-7E25BE1E5433}"/>
                  </a:ext>
                </a:extLst>
              </p:cNvPr>
              <p:cNvSpPr/>
              <p:nvPr/>
            </p:nvSpPr>
            <p:spPr>
              <a:xfrm>
                <a:off x="3996667" y="1976519"/>
                <a:ext cx="974009" cy="1020926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pattFill prst="trellis">
                <a:fgClr>
                  <a:srgbClr val="0070C0"/>
                </a:fgClr>
                <a:bgClr>
                  <a:schemeClr val="accent1">
                    <a:lumMod val="40000"/>
                    <a:lumOff val="60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070B9BC8-A97F-48AB-B112-1685829571AF}"/>
                  </a:ext>
                </a:extLst>
              </p:cNvPr>
              <p:cNvSpPr/>
              <p:nvPr/>
            </p:nvSpPr>
            <p:spPr>
              <a:xfrm>
                <a:off x="4245192" y="1744066"/>
                <a:ext cx="467840" cy="380772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4" name="グループ化 13">
                <a:extLst>
                  <a:ext uri="{FF2B5EF4-FFF2-40B4-BE49-F238E27FC236}">
                    <a16:creationId xmlns:a16="http://schemas.microsoft.com/office/drawing/2014/main" id="{C687B17C-37FA-4819-AD20-5794593DFC00}"/>
                  </a:ext>
                </a:extLst>
              </p:cNvPr>
              <p:cNvGrpSpPr/>
              <p:nvPr/>
            </p:nvGrpSpPr>
            <p:grpSpPr>
              <a:xfrm>
                <a:off x="3891254" y="616565"/>
                <a:ext cx="1153186" cy="1280628"/>
                <a:chOff x="3927963" y="3342038"/>
                <a:chExt cx="1079768" cy="1199097"/>
              </a:xfrm>
            </p:grpSpPr>
            <p:sp>
              <p:nvSpPr>
                <p:cNvPr id="15" name="円/楕円 351">
                  <a:extLst>
                    <a:ext uri="{FF2B5EF4-FFF2-40B4-BE49-F238E27FC236}">
                      <a16:creationId xmlns:a16="http://schemas.microsoft.com/office/drawing/2014/main" id="{08D59D91-1CAF-4682-99FE-A66BA9DD69A1}"/>
                    </a:ext>
                  </a:extLst>
                </p:cNvPr>
                <p:cNvSpPr/>
                <p:nvPr/>
              </p:nvSpPr>
              <p:spPr>
                <a:xfrm>
                  <a:off x="3971723" y="3440091"/>
                  <a:ext cx="1025889" cy="108947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6" name="グループ化 15">
                  <a:extLst>
                    <a:ext uri="{FF2B5EF4-FFF2-40B4-BE49-F238E27FC236}">
                      <a16:creationId xmlns:a16="http://schemas.microsoft.com/office/drawing/2014/main" id="{E971ED9B-D2D4-4A1E-A445-A98C3EC63D49}"/>
                    </a:ext>
                  </a:extLst>
                </p:cNvPr>
                <p:cNvGrpSpPr/>
                <p:nvPr/>
              </p:nvGrpSpPr>
              <p:grpSpPr>
                <a:xfrm>
                  <a:off x="3958047" y="3550779"/>
                  <a:ext cx="1049684" cy="990356"/>
                  <a:chOff x="1986974" y="3943263"/>
                  <a:chExt cx="834570" cy="787400"/>
                </a:xfrm>
              </p:grpSpPr>
              <p:grpSp>
                <p:nvGrpSpPr>
                  <p:cNvPr id="23" name="グループ化 22">
                    <a:extLst>
                      <a:ext uri="{FF2B5EF4-FFF2-40B4-BE49-F238E27FC236}">
                        <a16:creationId xmlns:a16="http://schemas.microsoft.com/office/drawing/2014/main" id="{46E9F965-E0A5-4529-A211-9A6013833356}"/>
                      </a:ext>
                    </a:extLst>
                  </p:cNvPr>
                  <p:cNvGrpSpPr/>
                  <p:nvPr/>
                </p:nvGrpSpPr>
                <p:grpSpPr>
                  <a:xfrm>
                    <a:off x="1986974" y="3943263"/>
                    <a:ext cx="834570" cy="787400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26" name="グループ化 25">
                      <a:extLst>
                        <a:ext uri="{FF2B5EF4-FFF2-40B4-BE49-F238E27FC236}">
                          <a16:creationId xmlns:a16="http://schemas.microsoft.com/office/drawing/2014/main" id="{6086B74C-B8AD-4BFD-85FD-5056F74BA691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31" name="円/楕円 370">
                        <a:extLst>
                          <a:ext uri="{FF2B5EF4-FFF2-40B4-BE49-F238E27FC236}">
                            <a16:creationId xmlns:a16="http://schemas.microsoft.com/office/drawing/2014/main" id="{C8C9DC54-968D-48AC-A65D-869C8CA4E8B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32" name="円/楕円 371">
                        <a:extLst>
                          <a:ext uri="{FF2B5EF4-FFF2-40B4-BE49-F238E27FC236}">
                            <a16:creationId xmlns:a16="http://schemas.microsoft.com/office/drawing/2014/main" id="{23B5609F-997C-48DA-8D40-67E43E8B9B8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27" name="グループ化 26">
                      <a:extLst>
                        <a:ext uri="{FF2B5EF4-FFF2-40B4-BE49-F238E27FC236}">
                          <a16:creationId xmlns:a16="http://schemas.microsoft.com/office/drawing/2014/main" id="{BA2381FE-12E1-498E-949E-48D9E0842A15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9" name="円/楕円 368">
                        <a:extLst>
                          <a:ext uri="{FF2B5EF4-FFF2-40B4-BE49-F238E27FC236}">
                            <a16:creationId xmlns:a16="http://schemas.microsoft.com/office/drawing/2014/main" id="{2F30F2C2-5BB2-4721-A28D-D2005E7CB71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30" name="円/楕円 369">
                        <a:extLst>
                          <a:ext uri="{FF2B5EF4-FFF2-40B4-BE49-F238E27FC236}">
                            <a16:creationId xmlns:a16="http://schemas.microsoft.com/office/drawing/2014/main" id="{693B163B-06B7-4FCF-ACC1-69FEF8E9C8E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28" name="円/楕円 367">
                      <a:extLst>
                        <a:ext uri="{FF2B5EF4-FFF2-40B4-BE49-F238E27FC236}">
                          <a16:creationId xmlns:a16="http://schemas.microsoft.com/office/drawing/2014/main" id="{DC3718EB-20AF-42C4-AC01-83275821051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gradFill>
                      <a:gsLst>
                        <a:gs pos="50000">
                          <a:srgbClr val="FFCC99"/>
                        </a:gs>
                        <a:gs pos="0">
                          <a:srgbClr val="FF9966"/>
                        </a:gs>
                      </a:gsLst>
                      <a:path path="circle">
                        <a:fillToRect l="50000" t="50000" r="50000" b="50000"/>
                      </a:path>
                    </a:gra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4" name="円/楕円 27">
                    <a:extLst>
                      <a:ext uri="{FF2B5EF4-FFF2-40B4-BE49-F238E27FC236}">
                        <a16:creationId xmlns:a16="http://schemas.microsoft.com/office/drawing/2014/main" id="{E8C138C2-E634-4692-AC66-EF7E5E338924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314397" y="4621406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5" name="正方形/長方形 67">
                    <a:extLst>
                      <a:ext uri="{FF2B5EF4-FFF2-40B4-BE49-F238E27FC236}">
                        <a16:creationId xmlns:a16="http://schemas.microsoft.com/office/drawing/2014/main" id="{70DE3B74-CD36-4E30-9FD2-C66F2CDEBA47}"/>
                      </a:ext>
                    </a:extLst>
                  </p:cNvPr>
                  <p:cNvSpPr/>
                  <p:nvPr/>
                </p:nvSpPr>
                <p:spPr>
                  <a:xfrm>
                    <a:off x="2379193" y="4553552"/>
                    <a:ext cx="50129" cy="2569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9072" h="1123608">
                        <a:moveTo>
                          <a:pt x="374536" y="0"/>
                        </a:moveTo>
                        <a:lnTo>
                          <a:pt x="749072" y="374536"/>
                        </a:lnTo>
                        <a:cubicBezTo>
                          <a:pt x="955923" y="581387"/>
                          <a:pt x="955923" y="916758"/>
                          <a:pt x="749072" y="1123608"/>
                        </a:cubicBezTo>
                        <a:cubicBezTo>
                          <a:pt x="542221" y="1330459"/>
                          <a:pt x="206851" y="1330459"/>
                          <a:pt x="0" y="1123608"/>
                        </a:cubicBezTo>
                        <a:cubicBezTo>
                          <a:pt x="-206851" y="916758"/>
                          <a:pt x="-206851" y="581387"/>
                          <a:pt x="0" y="374536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7" name="月 16">
                  <a:extLst>
                    <a:ext uri="{FF2B5EF4-FFF2-40B4-BE49-F238E27FC236}">
                      <a16:creationId xmlns:a16="http://schemas.microsoft.com/office/drawing/2014/main" id="{83F5B19C-486C-4AE8-98B1-9CF2207FB031}"/>
                    </a:ext>
                  </a:extLst>
                </p:cNvPr>
                <p:cNvSpPr/>
                <p:nvPr/>
              </p:nvSpPr>
              <p:spPr>
                <a:xfrm rot="2700000">
                  <a:off x="4120383" y="3342037"/>
                  <a:ext cx="244486" cy="629325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" name="月 17">
                  <a:extLst>
                    <a:ext uri="{FF2B5EF4-FFF2-40B4-BE49-F238E27FC236}">
                      <a16:creationId xmlns:a16="http://schemas.microsoft.com/office/drawing/2014/main" id="{2B8CCA73-F8F9-4020-8503-EF97A370B9C4}"/>
                    </a:ext>
                  </a:extLst>
                </p:cNvPr>
                <p:cNvSpPr/>
                <p:nvPr/>
              </p:nvSpPr>
              <p:spPr>
                <a:xfrm rot="18900000" flipH="1">
                  <a:off x="4606529" y="3342038"/>
                  <a:ext cx="244486" cy="629325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" name="円/楕円 355">
                  <a:extLst>
                    <a:ext uri="{FF2B5EF4-FFF2-40B4-BE49-F238E27FC236}">
                      <a16:creationId xmlns:a16="http://schemas.microsoft.com/office/drawing/2014/main" id="{925D46F6-F3C8-4567-A009-40559CE4D264}"/>
                    </a:ext>
                  </a:extLst>
                </p:cNvPr>
                <p:cNvSpPr/>
                <p:nvPr/>
              </p:nvSpPr>
              <p:spPr>
                <a:xfrm>
                  <a:off x="4208156" y="3987893"/>
                  <a:ext cx="100936" cy="4280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" name="月 19">
                  <a:extLst>
                    <a:ext uri="{FF2B5EF4-FFF2-40B4-BE49-F238E27FC236}">
                      <a16:creationId xmlns:a16="http://schemas.microsoft.com/office/drawing/2014/main" id="{1438A388-52EA-4957-97C3-7C9AC0A52706}"/>
                    </a:ext>
                  </a:extLst>
                </p:cNvPr>
                <p:cNvSpPr/>
                <p:nvPr/>
              </p:nvSpPr>
              <p:spPr>
                <a:xfrm rot="16200000">
                  <a:off x="4222462" y="3795271"/>
                  <a:ext cx="56686" cy="15581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" name="円/楕円 355">
                  <a:extLst>
                    <a:ext uri="{FF2B5EF4-FFF2-40B4-BE49-F238E27FC236}">
                      <a16:creationId xmlns:a16="http://schemas.microsoft.com/office/drawing/2014/main" id="{37D91BEF-17BD-47E9-9BD5-D125436203C2}"/>
                    </a:ext>
                  </a:extLst>
                </p:cNvPr>
                <p:cNvSpPr/>
                <p:nvPr/>
              </p:nvSpPr>
              <p:spPr>
                <a:xfrm>
                  <a:off x="4674881" y="3987893"/>
                  <a:ext cx="100936" cy="4280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" name="月 21">
                  <a:extLst>
                    <a:ext uri="{FF2B5EF4-FFF2-40B4-BE49-F238E27FC236}">
                      <a16:creationId xmlns:a16="http://schemas.microsoft.com/office/drawing/2014/main" id="{9A722DFA-8B26-4E7A-8BDA-E396F44AE9BA}"/>
                    </a:ext>
                  </a:extLst>
                </p:cNvPr>
                <p:cNvSpPr/>
                <p:nvPr/>
              </p:nvSpPr>
              <p:spPr>
                <a:xfrm rot="16200000">
                  <a:off x="4689187" y="3795271"/>
                  <a:ext cx="56686" cy="15581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E1BBB832-A50E-4378-BBA2-3D5A1EC4218C}"/>
                </a:ext>
              </a:extLst>
            </p:cNvPr>
            <p:cNvGrpSpPr/>
            <p:nvPr/>
          </p:nvGrpSpPr>
          <p:grpSpPr>
            <a:xfrm>
              <a:off x="7062024" y="1261915"/>
              <a:ext cx="1198760" cy="834603"/>
              <a:chOff x="1139210" y="1261914"/>
              <a:chExt cx="1198760" cy="834603"/>
            </a:xfrm>
          </p:grpSpPr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50A5336D-8F69-4E4D-A5B5-C14CD14F6EFA}"/>
                  </a:ext>
                </a:extLst>
              </p:cNvPr>
              <p:cNvSpPr/>
              <p:nvPr/>
            </p:nvSpPr>
            <p:spPr>
              <a:xfrm rot="15300000">
                <a:off x="1730084" y="1168000"/>
                <a:ext cx="460224" cy="648052"/>
              </a:xfrm>
              <a:custGeom>
                <a:avLst/>
                <a:gdLst>
                  <a:gd name="connsiteX0" fmla="*/ 1813954 w 1814162"/>
                  <a:gd name="connsiteY0" fmla="*/ 1225966 h 2554560"/>
                  <a:gd name="connsiteX1" fmla="*/ 1733574 w 1814162"/>
                  <a:gd name="connsiteY1" fmla="*/ 1395664 h 2554560"/>
                  <a:gd name="connsiteX2" fmla="*/ 1733575 w 1814162"/>
                  <a:gd name="connsiteY2" fmla="*/ 1395662 h 2554560"/>
                  <a:gd name="connsiteX3" fmla="*/ 1453810 w 1814162"/>
                  <a:gd name="connsiteY3" fmla="*/ 1354627 h 2554560"/>
                  <a:gd name="connsiteX4" fmla="*/ 1241847 w 1814162"/>
                  <a:gd name="connsiteY4" fmla="*/ 1069794 h 2554560"/>
                  <a:gd name="connsiteX5" fmla="*/ 1241847 w 1814162"/>
                  <a:gd name="connsiteY5" fmla="*/ 1194763 h 2554560"/>
                  <a:gd name="connsiteX6" fmla="*/ 1241845 w 1814162"/>
                  <a:gd name="connsiteY6" fmla="*/ 1194763 h 2554560"/>
                  <a:gd name="connsiteX7" fmla="*/ 1241845 w 1814162"/>
                  <a:gd name="connsiteY7" fmla="*/ 2192612 h 2554560"/>
                  <a:gd name="connsiteX8" fmla="*/ 1099330 w 1814162"/>
                  <a:gd name="connsiteY8" fmla="*/ 2335127 h 2554560"/>
                  <a:gd name="connsiteX9" fmla="*/ 956815 w 1814162"/>
                  <a:gd name="connsiteY9" fmla="*/ 2192612 h 2554560"/>
                  <a:gd name="connsiteX10" fmla="*/ 956815 w 1814162"/>
                  <a:gd name="connsiteY10" fmla="*/ 1194763 h 2554560"/>
                  <a:gd name="connsiteX11" fmla="*/ 910683 w 1814162"/>
                  <a:gd name="connsiteY11" fmla="*/ 1194763 h 2554560"/>
                  <a:gd name="connsiteX12" fmla="*/ 910683 w 1814162"/>
                  <a:gd name="connsiteY12" fmla="*/ 2412045 h 2554560"/>
                  <a:gd name="connsiteX13" fmla="*/ 768168 w 1814162"/>
                  <a:gd name="connsiteY13" fmla="*/ 2554560 h 2554560"/>
                  <a:gd name="connsiteX14" fmla="*/ 625653 w 1814162"/>
                  <a:gd name="connsiteY14" fmla="*/ 2412045 h 2554560"/>
                  <a:gd name="connsiteX15" fmla="*/ 625653 w 1814162"/>
                  <a:gd name="connsiteY15" fmla="*/ 1194763 h 2554560"/>
                  <a:gd name="connsiteX16" fmla="*/ 570360 w 1814162"/>
                  <a:gd name="connsiteY16" fmla="*/ 1194763 h 2554560"/>
                  <a:gd name="connsiteX17" fmla="*/ 570360 w 1814162"/>
                  <a:gd name="connsiteY17" fmla="*/ 2192609 h 2554560"/>
                  <a:gd name="connsiteX18" fmla="*/ 427845 w 1814162"/>
                  <a:gd name="connsiteY18" fmla="*/ 2335124 h 2554560"/>
                  <a:gd name="connsiteX19" fmla="*/ 285330 w 1814162"/>
                  <a:gd name="connsiteY19" fmla="*/ 2192609 h 2554560"/>
                  <a:gd name="connsiteX20" fmla="*/ 285330 w 1814162"/>
                  <a:gd name="connsiteY20" fmla="*/ 1194763 h 2554560"/>
                  <a:gd name="connsiteX21" fmla="*/ 237226 w 1814162"/>
                  <a:gd name="connsiteY21" fmla="*/ 1194763 h 2554560"/>
                  <a:gd name="connsiteX22" fmla="*/ 237226 w 1814162"/>
                  <a:gd name="connsiteY22" fmla="*/ 1992999 h 2554560"/>
                  <a:gd name="connsiteX23" fmla="*/ 118613 w 1814162"/>
                  <a:gd name="connsiteY23" fmla="*/ 2111612 h 2554560"/>
                  <a:gd name="connsiteX24" fmla="*/ 0 w 1814162"/>
                  <a:gd name="connsiteY24" fmla="*/ 1992999 h 2554560"/>
                  <a:gd name="connsiteX25" fmla="*/ 0 w 1814162"/>
                  <a:gd name="connsiteY25" fmla="*/ 916851 h 2554560"/>
                  <a:gd name="connsiteX26" fmla="*/ 1 w 1814162"/>
                  <a:gd name="connsiteY26" fmla="*/ 916851 h 2554560"/>
                  <a:gd name="connsiteX27" fmla="*/ 1 w 1814162"/>
                  <a:gd name="connsiteY27" fmla="*/ 597382 h 2554560"/>
                  <a:gd name="connsiteX28" fmla="*/ 597383 w 1814162"/>
                  <a:gd name="connsiteY28" fmla="*/ 0 h 2554560"/>
                  <a:gd name="connsiteX29" fmla="*/ 644466 w 1814162"/>
                  <a:gd name="connsiteY29" fmla="*/ 0 h 2554560"/>
                  <a:gd name="connsiteX30" fmla="*/ 1139825 w 1814162"/>
                  <a:gd name="connsiteY30" fmla="*/ 263380 h 2554560"/>
                  <a:gd name="connsiteX31" fmla="*/ 1142194 w 1814162"/>
                  <a:gd name="connsiteY31" fmla="*/ 267745 h 2554560"/>
                  <a:gd name="connsiteX32" fmla="*/ 1142996 w 1814162"/>
                  <a:gd name="connsiteY32" fmla="*/ 267147 h 2554560"/>
                  <a:gd name="connsiteX33" fmla="*/ 1774610 w 1814162"/>
                  <a:gd name="connsiteY33" fmla="*/ 1115899 h 2554560"/>
                  <a:gd name="connsiteX34" fmla="*/ 1813954 w 1814162"/>
                  <a:gd name="connsiteY34" fmla="*/ 1225966 h 2554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814162" h="2554560">
                    <a:moveTo>
                      <a:pt x="1813954" y="1225966"/>
                    </a:moveTo>
                    <a:cubicBezTo>
                      <a:pt x="1816880" y="1290083"/>
                      <a:pt x="1788941" y="1354461"/>
                      <a:pt x="1733574" y="1395664"/>
                    </a:cubicBezTo>
                    <a:lnTo>
                      <a:pt x="1733575" y="1395662"/>
                    </a:lnTo>
                    <a:cubicBezTo>
                      <a:pt x="1644988" y="1461585"/>
                      <a:pt x="1519734" y="1443213"/>
                      <a:pt x="1453810" y="1354627"/>
                    </a:cubicBezTo>
                    <a:lnTo>
                      <a:pt x="1241847" y="1069794"/>
                    </a:lnTo>
                    <a:lnTo>
                      <a:pt x="1241847" y="1194763"/>
                    </a:lnTo>
                    <a:lnTo>
                      <a:pt x="1241845" y="1194763"/>
                    </a:lnTo>
                    <a:lnTo>
                      <a:pt x="1241845" y="2192612"/>
                    </a:lnTo>
                    <a:cubicBezTo>
                      <a:pt x="1241845" y="2271321"/>
                      <a:pt x="1178039" y="2335127"/>
                      <a:pt x="1099330" y="2335127"/>
                    </a:cubicBezTo>
                    <a:cubicBezTo>
                      <a:pt x="1020621" y="2335127"/>
                      <a:pt x="956815" y="2271321"/>
                      <a:pt x="956815" y="2192612"/>
                    </a:cubicBezTo>
                    <a:lnTo>
                      <a:pt x="956815" y="1194763"/>
                    </a:lnTo>
                    <a:lnTo>
                      <a:pt x="910683" y="1194763"/>
                    </a:lnTo>
                    <a:lnTo>
                      <a:pt x="910683" y="2412045"/>
                    </a:lnTo>
                    <a:cubicBezTo>
                      <a:pt x="910683" y="2490754"/>
                      <a:pt x="846877" y="2554560"/>
                      <a:pt x="768168" y="2554560"/>
                    </a:cubicBezTo>
                    <a:cubicBezTo>
                      <a:pt x="689459" y="2554560"/>
                      <a:pt x="625653" y="2490754"/>
                      <a:pt x="625653" y="2412045"/>
                    </a:cubicBezTo>
                    <a:lnTo>
                      <a:pt x="625653" y="1194763"/>
                    </a:lnTo>
                    <a:lnTo>
                      <a:pt x="570360" y="1194763"/>
                    </a:lnTo>
                    <a:lnTo>
                      <a:pt x="570360" y="2192609"/>
                    </a:lnTo>
                    <a:cubicBezTo>
                      <a:pt x="570360" y="2271318"/>
                      <a:pt x="506554" y="2335124"/>
                      <a:pt x="427845" y="2335124"/>
                    </a:cubicBezTo>
                    <a:cubicBezTo>
                      <a:pt x="349136" y="2335124"/>
                      <a:pt x="285330" y="2271318"/>
                      <a:pt x="285330" y="2192609"/>
                    </a:cubicBezTo>
                    <a:lnTo>
                      <a:pt x="285330" y="1194763"/>
                    </a:lnTo>
                    <a:lnTo>
                      <a:pt x="237226" y="1194763"/>
                    </a:lnTo>
                    <a:lnTo>
                      <a:pt x="237226" y="1992999"/>
                    </a:lnTo>
                    <a:cubicBezTo>
                      <a:pt x="237226" y="2058507"/>
                      <a:pt x="184121" y="2111612"/>
                      <a:pt x="118613" y="2111612"/>
                    </a:cubicBezTo>
                    <a:cubicBezTo>
                      <a:pt x="53105" y="2111612"/>
                      <a:pt x="0" y="2058507"/>
                      <a:pt x="0" y="1992999"/>
                    </a:cubicBezTo>
                    <a:lnTo>
                      <a:pt x="0" y="916851"/>
                    </a:lnTo>
                    <a:lnTo>
                      <a:pt x="1" y="916851"/>
                    </a:lnTo>
                    <a:lnTo>
                      <a:pt x="1" y="597382"/>
                    </a:lnTo>
                    <a:cubicBezTo>
                      <a:pt x="1" y="267457"/>
                      <a:pt x="267458" y="0"/>
                      <a:pt x="597383" y="0"/>
                    </a:cubicBezTo>
                    <a:lnTo>
                      <a:pt x="644466" y="0"/>
                    </a:lnTo>
                    <a:cubicBezTo>
                      <a:pt x="850669" y="0"/>
                      <a:pt x="1032471" y="104475"/>
                      <a:pt x="1139825" y="263380"/>
                    </a:cubicBezTo>
                    <a:lnTo>
                      <a:pt x="1142194" y="267745"/>
                    </a:lnTo>
                    <a:lnTo>
                      <a:pt x="1142996" y="267147"/>
                    </a:lnTo>
                    <a:lnTo>
                      <a:pt x="1774610" y="1115899"/>
                    </a:lnTo>
                    <a:cubicBezTo>
                      <a:pt x="1799331" y="1149119"/>
                      <a:pt x="1812198" y="1187495"/>
                      <a:pt x="1813954" y="1225966"/>
                    </a:cubicBez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8739F4C4-4FF9-4B48-A2D3-5084775F470C}"/>
                  </a:ext>
                </a:extLst>
              </p:cNvPr>
              <p:cNvSpPr/>
              <p:nvPr/>
            </p:nvSpPr>
            <p:spPr>
              <a:xfrm rot="15300000">
                <a:off x="1336741" y="1095288"/>
                <a:ext cx="803698" cy="1198760"/>
              </a:xfrm>
              <a:custGeom>
                <a:avLst/>
                <a:gdLst>
                  <a:gd name="connsiteX0" fmla="*/ 798996 w 803698"/>
                  <a:gd name="connsiteY0" fmla="*/ 885421 h 1198760"/>
                  <a:gd name="connsiteX1" fmla="*/ 783255 w 803698"/>
                  <a:gd name="connsiteY1" fmla="*/ 904766 h 1198760"/>
                  <a:gd name="connsiteX2" fmla="*/ 783255 w 803698"/>
                  <a:gd name="connsiteY2" fmla="*/ 904766 h 1198760"/>
                  <a:gd name="connsiteX3" fmla="*/ 712283 w 803698"/>
                  <a:gd name="connsiteY3" fmla="*/ 894356 h 1198760"/>
                  <a:gd name="connsiteX4" fmla="*/ 658512 w 803698"/>
                  <a:gd name="connsiteY4" fmla="*/ 822098 h 1198760"/>
                  <a:gd name="connsiteX5" fmla="*/ 658512 w 803698"/>
                  <a:gd name="connsiteY5" fmla="*/ 853801 h 1198760"/>
                  <a:gd name="connsiteX6" fmla="*/ 658511 w 803698"/>
                  <a:gd name="connsiteY6" fmla="*/ 853801 h 1198760"/>
                  <a:gd name="connsiteX7" fmla="*/ 658511 w 803698"/>
                  <a:gd name="connsiteY7" fmla="*/ 1106939 h 1198760"/>
                  <a:gd name="connsiteX8" fmla="*/ 622357 w 803698"/>
                  <a:gd name="connsiteY8" fmla="*/ 1143093 h 1198760"/>
                  <a:gd name="connsiteX9" fmla="*/ 586204 w 803698"/>
                  <a:gd name="connsiteY9" fmla="*/ 1106939 h 1198760"/>
                  <a:gd name="connsiteX10" fmla="*/ 586204 w 803698"/>
                  <a:gd name="connsiteY10" fmla="*/ 853801 h 1198760"/>
                  <a:gd name="connsiteX11" fmla="*/ 574501 w 803698"/>
                  <a:gd name="connsiteY11" fmla="*/ 853801 h 1198760"/>
                  <a:gd name="connsiteX12" fmla="*/ 574501 w 803698"/>
                  <a:gd name="connsiteY12" fmla="*/ 1162606 h 1198760"/>
                  <a:gd name="connsiteX13" fmla="*/ 538347 w 803698"/>
                  <a:gd name="connsiteY13" fmla="*/ 1198760 h 1198760"/>
                  <a:gd name="connsiteX14" fmla="*/ 502193 w 803698"/>
                  <a:gd name="connsiteY14" fmla="*/ 1162606 h 1198760"/>
                  <a:gd name="connsiteX15" fmla="*/ 502193 w 803698"/>
                  <a:gd name="connsiteY15" fmla="*/ 853801 h 1198760"/>
                  <a:gd name="connsiteX16" fmla="*/ 488166 w 803698"/>
                  <a:gd name="connsiteY16" fmla="*/ 853801 h 1198760"/>
                  <a:gd name="connsiteX17" fmla="*/ 488166 w 803698"/>
                  <a:gd name="connsiteY17" fmla="*/ 1106939 h 1198760"/>
                  <a:gd name="connsiteX18" fmla="*/ 452012 w 803698"/>
                  <a:gd name="connsiteY18" fmla="*/ 1143093 h 1198760"/>
                  <a:gd name="connsiteX19" fmla="*/ 415859 w 803698"/>
                  <a:gd name="connsiteY19" fmla="*/ 1106939 h 1198760"/>
                  <a:gd name="connsiteX20" fmla="*/ 415859 w 803698"/>
                  <a:gd name="connsiteY20" fmla="*/ 853801 h 1198760"/>
                  <a:gd name="connsiteX21" fmla="*/ 403655 w 803698"/>
                  <a:gd name="connsiteY21" fmla="*/ 853801 h 1198760"/>
                  <a:gd name="connsiteX22" fmla="*/ 403655 w 803698"/>
                  <a:gd name="connsiteY22" fmla="*/ 1056301 h 1198760"/>
                  <a:gd name="connsiteX23" fmla="*/ 373565 w 803698"/>
                  <a:gd name="connsiteY23" fmla="*/ 1086391 h 1198760"/>
                  <a:gd name="connsiteX24" fmla="*/ 343475 w 803698"/>
                  <a:gd name="connsiteY24" fmla="*/ 1056301 h 1198760"/>
                  <a:gd name="connsiteX25" fmla="*/ 343475 w 803698"/>
                  <a:gd name="connsiteY25" fmla="*/ 783299 h 1198760"/>
                  <a:gd name="connsiteX26" fmla="*/ 343475 w 803698"/>
                  <a:gd name="connsiteY26" fmla="*/ 783299 h 1198760"/>
                  <a:gd name="connsiteX27" fmla="*/ 343475 w 803698"/>
                  <a:gd name="connsiteY27" fmla="*/ 702254 h 1198760"/>
                  <a:gd name="connsiteX28" fmla="*/ 355384 w 803698"/>
                  <a:gd name="connsiteY28" fmla="*/ 643266 h 1198760"/>
                  <a:gd name="connsiteX29" fmla="*/ 372590 w 803698"/>
                  <a:gd name="connsiteY29" fmla="*/ 617747 h 1198760"/>
                  <a:gd name="connsiteX30" fmla="*/ 0 w 803698"/>
                  <a:gd name="connsiteY30" fmla="*/ 123014 h 1198760"/>
                  <a:gd name="connsiteX31" fmla="*/ 171847 w 803698"/>
                  <a:gd name="connsiteY31" fmla="*/ 0 h 1198760"/>
                  <a:gd name="connsiteX32" fmla="*/ 551166 w 803698"/>
                  <a:gd name="connsiteY32" fmla="*/ 557968 h 1198760"/>
                  <a:gd name="connsiteX33" fmla="*/ 579202 w 803698"/>
                  <a:gd name="connsiteY33" fmla="*/ 568999 h 1198760"/>
                  <a:gd name="connsiteX34" fmla="*/ 632630 w 803698"/>
                  <a:gd name="connsiteY34" fmla="*/ 617523 h 1198760"/>
                  <a:gd name="connsiteX35" fmla="*/ 633231 w 803698"/>
                  <a:gd name="connsiteY35" fmla="*/ 618631 h 1198760"/>
                  <a:gd name="connsiteX36" fmla="*/ 633435 w 803698"/>
                  <a:gd name="connsiteY36" fmla="*/ 618479 h 1198760"/>
                  <a:gd name="connsiteX37" fmla="*/ 793665 w 803698"/>
                  <a:gd name="connsiteY37" fmla="*/ 833794 h 1198760"/>
                  <a:gd name="connsiteX38" fmla="*/ 803646 w 803698"/>
                  <a:gd name="connsiteY38" fmla="*/ 861716 h 1198760"/>
                  <a:gd name="connsiteX39" fmla="*/ 798996 w 803698"/>
                  <a:gd name="connsiteY39" fmla="*/ 885421 h 1198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803698" h="1198760">
                    <a:moveTo>
                      <a:pt x="798996" y="885421"/>
                    </a:moveTo>
                    <a:cubicBezTo>
                      <a:pt x="795561" y="892844"/>
                      <a:pt x="790278" y="899540"/>
                      <a:pt x="783255" y="904766"/>
                    </a:cubicBezTo>
                    <a:lnTo>
                      <a:pt x="783255" y="904766"/>
                    </a:lnTo>
                    <a:cubicBezTo>
                      <a:pt x="760782" y="921489"/>
                      <a:pt x="729007" y="916829"/>
                      <a:pt x="712283" y="894356"/>
                    </a:cubicBezTo>
                    <a:lnTo>
                      <a:pt x="658512" y="822098"/>
                    </a:lnTo>
                    <a:lnTo>
                      <a:pt x="658512" y="853801"/>
                    </a:lnTo>
                    <a:lnTo>
                      <a:pt x="658511" y="853801"/>
                    </a:lnTo>
                    <a:lnTo>
                      <a:pt x="658511" y="1106939"/>
                    </a:lnTo>
                    <a:cubicBezTo>
                      <a:pt x="658511" y="1126907"/>
                      <a:pt x="642325" y="1143093"/>
                      <a:pt x="622357" y="1143093"/>
                    </a:cubicBezTo>
                    <a:cubicBezTo>
                      <a:pt x="602390" y="1143093"/>
                      <a:pt x="586204" y="1126907"/>
                      <a:pt x="586204" y="1106939"/>
                    </a:cubicBezTo>
                    <a:lnTo>
                      <a:pt x="586204" y="853801"/>
                    </a:lnTo>
                    <a:lnTo>
                      <a:pt x="574501" y="853801"/>
                    </a:lnTo>
                    <a:lnTo>
                      <a:pt x="574501" y="1162606"/>
                    </a:lnTo>
                    <a:cubicBezTo>
                      <a:pt x="574501" y="1182573"/>
                      <a:pt x="558314" y="1198760"/>
                      <a:pt x="538347" y="1198760"/>
                    </a:cubicBezTo>
                    <a:cubicBezTo>
                      <a:pt x="518380" y="1198760"/>
                      <a:pt x="502193" y="1182574"/>
                      <a:pt x="502193" y="1162606"/>
                    </a:cubicBezTo>
                    <a:lnTo>
                      <a:pt x="502193" y="853801"/>
                    </a:lnTo>
                    <a:lnTo>
                      <a:pt x="488166" y="853801"/>
                    </a:lnTo>
                    <a:lnTo>
                      <a:pt x="488166" y="1106939"/>
                    </a:lnTo>
                    <a:cubicBezTo>
                      <a:pt x="488166" y="1126906"/>
                      <a:pt x="471980" y="1143092"/>
                      <a:pt x="452012" y="1143093"/>
                    </a:cubicBezTo>
                    <a:cubicBezTo>
                      <a:pt x="432045" y="1143092"/>
                      <a:pt x="415859" y="1126906"/>
                      <a:pt x="415859" y="1106939"/>
                    </a:cubicBezTo>
                    <a:lnTo>
                      <a:pt x="415859" y="853801"/>
                    </a:lnTo>
                    <a:lnTo>
                      <a:pt x="403655" y="853801"/>
                    </a:lnTo>
                    <a:lnTo>
                      <a:pt x="403655" y="1056301"/>
                    </a:lnTo>
                    <a:cubicBezTo>
                      <a:pt x="403655" y="1072919"/>
                      <a:pt x="390184" y="1086391"/>
                      <a:pt x="373565" y="1086391"/>
                    </a:cubicBezTo>
                    <a:cubicBezTo>
                      <a:pt x="356947" y="1086391"/>
                      <a:pt x="343475" y="1072919"/>
                      <a:pt x="343475" y="1056301"/>
                    </a:cubicBezTo>
                    <a:lnTo>
                      <a:pt x="343475" y="783299"/>
                    </a:lnTo>
                    <a:lnTo>
                      <a:pt x="343475" y="783299"/>
                    </a:lnTo>
                    <a:lnTo>
                      <a:pt x="343475" y="702254"/>
                    </a:lnTo>
                    <a:cubicBezTo>
                      <a:pt x="343475" y="681330"/>
                      <a:pt x="347716" y="661397"/>
                      <a:pt x="355384" y="643266"/>
                    </a:cubicBezTo>
                    <a:lnTo>
                      <a:pt x="372590" y="617747"/>
                    </a:lnTo>
                    <a:lnTo>
                      <a:pt x="0" y="123014"/>
                    </a:lnTo>
                    <a:lnTo>
                      <a:pt x="171847" y="0"/>
                    </a:lnTo>
                    <a:lnTo>
                      <a:pt x="551166" y="557968"/>
                    </a:lnTo>
                    <a:lnTo>
                      <a:pt x="579202" y="568999"/>
                    </a:lnTo>
                    <a:cubicBezTo>
                      <a:pt x="600675" y="580664"/>
                      <a:pt x="619013" y="597368"/>
                      <a:pt x="632630" y="617523"/>
                    </a:cubicBezTo>
                    <a:lnTo>
                      <a:pt x="633231" y="618631"/>
                    </a:lnTo>
                    <a:lnTo>
                      <a:pt x="633435" y="618479"/>
                    </a:lnTo>
                    <a:lnTo>
                      <a:pt x="793665" y="833794"/>
                    </a:lnTo>
                    <a:cubicBezTo>
                      <a:pt x="799937" y="842222"/>
                      <a:pt x="803201" y="851957"/>
                      <a:pt x="803646" y="861716"/>
                    </a:cubicBezTo>
                    <a:cubicBezTo>
                      <a:pt x="804017" y="869849"/>
                      <a:pt x="802431" y="877998"/>
                      <a:pt x="798996" y="88542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173698CD-505D-4395-86A6-F801857F8529}"/>
                </a:ext>
              </a:extLst>
            </p:cNvPr>
            <p:cNvSpPr/>
            <p:nvPr/>
          </p:nvSpPr>
          <p:spPr>
            <a:xfrm rot="17725188" flipH="1">
              <a:off x="6844254" y="1890558"/>
              <a:ext cx="1069631" cy="675767"/>
            </a:xfrm>
            <a:custGeom>
              <a:avLst/>
              <a:gdLst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28746 w 1014326"/>
                <a:gd name="connsiteY6" fmla="*/ 356466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7598"/>
                <a:gd name="connsiteX1" fmla="*/ 858269 w 1014326"/>
                <a:gd name="connsiteY1" fmla="*/ 0 h 827598"/>
                <a:gd name="connsiteX2" fmla="*/ 976165 w 1014326"/>
                <a:gd name="connsiteY2" fmla="*/ 100225 h 827598"/>
                <a:gd name="connsiteX3" fmla="*/ 1014326 w 1014326"/>
                <a:gd name="connsiteY3" fmla="*/ 824598 h 827598"/>
                <a:gd name="connsiteX4" fmla="*/ 819433 w 1014326"/>
                <a:gd name="connsiteY4" fmla="*/ 827598 h 827598"/>
                <a:gd name="connsiteX5" fmla="*/ 641381 w 1014326"/>
                <a:gd name="connsiteY5" fmla="*/ 824598 h 827598"/>
                <a:gd name="connsiteX6" fmla="*/ 669304 w 1014326"/>
                <a:gd name="connsiteY6" fmla="*/ 294570 h 827598"/>
                <a:gd name="connsiteX7" fmla="*/ 52756 w 1014326"/>
                <a:gd name="connsiteY7" fmla="*/ 359329 h 827598"/>
                <a:gd name="connsiteX8" fmla="*/ 0 w 1014326"/>
                <a:gd name="connsiteY8" fmla="*/ 186512 h 827598"/>
                <a:gd name="connsiteX0" fmla="*/ 819433 w 1014326"/>
                <a:gd name="connsiteY0" fmla="*/ 827598 h 919038"/>
                <a:gd name="connsiteX1" fmla="*/ 641381 w 1014326"/>
                <a:gd name="connsiteY1" fmla="*/ 824598 h 919038"/>
                <a:gd name="connsiteX2" fmla="*/ 669304 w 1014326"/>
                <a:gd name="connsiteY2" fmla="*/ 294570 h 919038"/>
                <a:gd name="connsiteX3" fmla="*/ 52756 w 1014326"/>
                <a:gd name="connsiteY3" fmla="*/ 359329 h 919038"/>
                <a:gd name="connsiteX4" fmla="*/ 0 w 1014326"/>
                <a:gd name="connsiteY4" fmla="*/ 186512 h 919038"/>
                <a:gd name="connsiteX5" fmla="*/ 858269 w 1014326"/>
                <a:gd name="connsiteY5" fmla="*/ 0 h 919038"/>
                <a:gd name="connsiteX6" fmla="*/ 976165 w 1014326"/>
                <a:gd name="connsiteY6" fmla="*/ 100225 h 919038"/>
                <a:gd name="connsiteX7" fmla="*/ 1014326 w 1014326"/>
                <a:gd name="connsiteY7" fmla="*/ 824598 h 919038"/>
                <a:gd name="connsiteX8" fmla="*/ 910873 w 1014326"/>
                <a:gd name="connsiteY8" fmla="*/ 919038 h 919038"/>
                <a:gd name="connsiteX0" fmla="*/ 641381 w 1014326"/>
                <a:gd name="connsiteY0" fmla="*/ 824598 h 919038"/>
                <a:gd name="connsiteX1" fmla="*/ 669304 w 1014326"/>
                <a:gd name="connsiteY1" fmla="*/ 294570 h 919038"/>
                <a:gd name="connsiteX2" fmla="*/ 52756 w 1014326"/>
                <a:gd name="connsiteY2" fmla="*/ 359329 h 919038"/>
                <a:gd name="connsiteX3" fmla="*/ 0 w 1014326"/>
                <a:gd name="connsiteY3" fmla="*/ 186512 h 919038"/>
                <a:gd name="connsiteX4" fmla="*/ 858269 w 1014326"/>
                <a:gd name="connsiteY4" fmla="*/ 0 h 919038"/>
                <a:gd name="connsiteX5" fmla="*/ 976165 w 1014326"/>
                <a:gd name="connsiteY5" fmla="*/ 100225 h 919038"/>
                <a:gd name="connsiteX6" fmla="*/ 1014326 w 1014326"/>
                <a:gd name="connsiteY6" fmla="*/ 824598 h 919038"/>
                <a:gd name="connsiteX7" fmla="*/ 910873 w 1014326"/>
                <a:gd name="connsiteY7" fmla="*/ 919038 h 91903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52756 w 1014326"/>
                <a:gd name="connsiteY2" fmla="*/ 359329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240923 w 1014326"/>
                <a:gd name="connsiteY2" fmla="*/ 376314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443772 w 816717"/>
                <a:gd name="connsiteY0" fmla="*/ 824598 h 824598"/>
                <a:gd name="connsiteX1" fmla="*/ 471695 w 816717"/>
                <a:gd name="connsiteY1" fmla="*/ 294570 h 824598"/>
                <a:gd name="connsiteX2" fmla="*/ 43314 w 816717"/>
                <a:gd name="connsiteY2" fmla="*/ 376314 h 824598"/>
                <a:gd name="connsiteX3" fmla="*/ 0 w 816717"/>
                <a:gd name="connsiteY3" fmla="*/ 117293 h 824598"/>
                <a:gd name="connsiteX4" fmla="*/ 660660 w 816717"/>
                <a:gd name="connsiteY4" fmla="*/ 0 h 824598"/>
                <a:gd name="connsiteX5" fmla="*/ 778556 w 816717"/>
                <a:gd name="connsiteY5" fmla="*/ 100225 h 824598"/>
                <a:gd name="connsiteX6" fmla="*/ 816717 w 816717"/>
                <a:gd name="connsiteY6" fmla="*/ 824598 h 82459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1059181"/>
                <a:gd name="connsiteY0" fmla="*/ 826528 h 826528"/>
                <a:gd name="connsiteX1" fmla="*/ 471695 w 1059181"/>
                <a:gd name="connsiteY1" fmla="*/ 296500 h 826528"/>
                <a:gd name="connsiteX2" fmla="*/ 43314 w 1059181"/>
                <a:gd name="connsiteY2" fmla="*/ 378244 h 826528"/>
                <a:gd name="connsiteX3" fmla="*/ 0 w 1059181"/>
                <a:gd name="connsiteY3" fmla="*/ 119223 h 826528"/>
                <a:gd name="connsiteX4" fmla="*/ 660660 w 1059181"/>
                <a:gd name="connsiteY4" fmla="*/ 1930 h 826528"/>
                <a:gd name="connsiteX5" fmla="*/ 778556 w 1059181"/>
                <a:gd name="connsiteY5" fmla="*/ 102155 h 826528"/>
                <a:gd name="connsiteX6" fmla="*/ 1059181 w 1059181"/>
                <a:gd name="connsiteY6" fmla="*/ 687735 h 826528"/>
                <a:gd name="connsiteX0" fmla="*/ 443772 w 1059181"/>
                <a:gd name="connsiteY0" fmla="*/ 826528 h 826528"/>
                <a:gd name="connsiteX1" fmla="*/ 471695 w 1059181"/>
                <a:gd name="connsiteY1" fmla="*/ 296500 h 826528"/>
                <a:gd name="connsiteX2" fmla="*/ 43314 w 1059181"/>
                <a:gd name="connsiteY2" fmla="*/ 378244 h 826528"/>
                <a:gd name="connsiteX3" fmla="*/ 0 w 1059181"/>
                <a:gd name="connsiteY3" fmla="*/ 119223 h 826528"/>
                <a:gd name="connsiteX4" fmla="*/ 660660 w 1059181"/>
                <a:gd name="connsiteY4" fmla="*/ 1930 h 826528"/>
                <a:gd name="connsiteX5" fmla="*/ 778556 w 1059181"/>
                <a:gd name="connsiteY5" fmla="*/ 102155 h 826528"/>
                <a:gd name="connsiteX6" fmla="*/ 1059181 w 1059181"/>
                <a:gd name="connsiteY6" fmla="*/ 687735 h 826528"/>
                <a:gd name="connsiteX0" fmla="*/ 739620 w 1059181"/>
                <a:gd name="connsiteY0" fmla="*/ 756848 h 756848"/>
                <a:gd name="connsiteX1" fmla="*/ 471695 w 1059181"/>
                <a:gd name="connsiteY1" fmla="*/ 296500 h 756848"/>
                <a:gd name="connsiteX2" fmla="*/ 43314 w 1059181"/>
                <a:gd name="connsiteY2" fmla="*/ 378244 h 756848"/>
                <a:gd name="connsiteX3" fmla="*/ 0 w 1059181"/>
                <a:gd name="connsiteY3" fmla="*/ 119223 h 756848"/>
                <a:gd name="connsiteX4" fmla="*/ 660660 w 1059181"/>
                <a:gd name="connsiteY4" fmla="*/ 1930 h 756848"/>
                <a:gd name="connsiteX5" fmla="*/ 778556 w 1059181"/>
                <a:gd name="connsiteY5" fmla="*/ 102155 h 756848"/>
                <a:gd name="connsiteX6" fmla="*/ 1059181 w 1059181"/>
                <a:gd name="connsiteY6" fmla="*/ 687735 h 756848"/>
                <a:gd name="connsiteX0" fmla="*/ 739620 w 1059181"/>
                <a:gd name="connsiteY0" fmla="*/ 756848 h 756848"/>
                <a:gd name="connsiteX1" fmla="*/ 534624 w 1059181"/>
                <a:gd name="connsiteY1" fmla="*/ 304256 h 756848"/>
                <a:gd name="connsiteX2" fmla="*/ 43314 w 1059181"/>
                <a:gd name="connsiteY2" fmla="*/ 378244 h 756848"/>
                <a:gd name="connsiteX3" fmla="*/ 0 w 1059181"/>
                <a:gd name="connsiteY3" fmla="*/ 119223 h 756848"/>
                <a:gd name="connsiteX4" fmla="*/ 660660 w 1059181"/>
                <a:gd name="connsiteY4" fmla="*/ 1930 h 756848"/>
                <a:gd name="connsiteX5" fmla="*/ 778556 w 1059181"/>
                <a:gd name="connsiteY5" fmla="*/ 102155 h 756848"/>
                <a:gd name="connsiteX6" fmla="*/ 1059181 w 1059181"/>
                <a:gd name="connsiteY6" fmla="*/ 687735 h 756848"/>
                <a:gd name="connsiteX0" fmla="*/ 763361 w 1059181"/>
                <a:gd name="connsiteY0" fmla="*/ 758693 h 758693"/>
                <a:gd name="connsiteX1" fmla="*/ 534624 w 1059181"/>
                <a:gd name="connsiteY1" fmla="*/ 304256 h 758693"/>
                <a:gd name="connsiteX2" fmla="*/ 43314 w 1059181"/>
                <a:gd name="connsiteY2" fmla="*/ 378244 h 758693"/>
                <a:gd name="connsiteX3" fmla="*/ 0 w 1059181"/>
                <a:gd name="connsiteY3" fmla="*/ 119223 h 758693"/>
                <a:gd name="connsiteX4" fmla="*/ 660660 w 1059181"/>
                <a:gd name="connsiteY4" fmla="*/ 1930 h 758693"/>
                <a:gd name="connsiteX5" fmla="*/ 778556 w 1059181"/>
                <a:gd name="connsiteY5" fmla="*/ 102155 h 758693"/>
                <a:gd name="connsiteX6" fmla="*/ 1059181 w 1059181"/>
                <a:gd name="connsiteY6" fmla="*/ 687735 h 758693"/>
                <a:gd name="connsiteX0" fmla="*/ 763361 w 1059181"/>
                <a:gd name="connsiteY0" fmla="*/ 758693 h 758693"/>
                <a:gd name="connsiteX1" fmla="*/ 527743 w 1059181"/>
                <a:gd name="connsiteY1" fmla="*/ 276015 h 758693"/>
                <a:gd name="connsiteX2" fmla="*/ 43314 w 1059181"/>
                <a:gd name="connsiteY2" fmla="*/ 378244 h 758693"/>
                <a:gd name="connsiteX3" fmla="*/ 0 w 1059181"/>
                <a:gd name="connsiteY3" fmla="*/ 119223 h 758693"/>
                <a:gd name="connsiteX4" fmla="*/ 660660 w 1059181"/>
                <a:gd name="connsiteY4" fmla="*/ 1930 h 758693"/>
                <a:gd name="connsiteX5" fmla="*/ 778556 w 1059181"/>
                <a:gd name="connsiteY5" fmla="*/ 102155 h 758693"/>
                <a:gd name="connsiteX6" fmla="*/ 1059181 w 1059181"/>
                <a:gd name="connsiteY6" fmla="*/ 687735 h 758693"/>
                <a:gd name="connsiteX0" fmla="*/ 763361 w 1059181"/>
                <a:gd name="connsiteY0" fmla="*/ 756766 h 756766"/>
                <a:gd name="connsiteX1" fmla="*/ 527743 w 1059181"/>
                <a:gd name="connsiteY1" fmla="*/ 274088 h 756766"/>
                <a:gd name="connsiteX2" fmla="*/ 43314 w 1059181"/>
                <a:gd name="connsiteY2" fmla="*/ 376317 h 756766"/>
                <a:gd name="connsiteX3" fmla="*/ 0 w 1059181"/>
                <a:gd name="connsiteY3" fmla="*/ 117296 h 756766"/>
                <a:gd name="connsiteX4" fmla="*/ 660660 w 1059181"/>
                <a:gd name="connsiteY4" fmla="*/ 3 h 756766"/>
                <a:gd name="connsiteX5" fmla="*/ 794653 w 1059181"/>
                <a:gd name="connsiteY5" fmla="*/ 114376 h 756766"/>
                <a:gd name="connsiteX6" fmla="*/ 1059181 w 1059181"/>
                <a:gd name="connsiteY6" fmla="*/ 685808 h 756766"/>
                <a:gd name="connsiteX0" fmla="*/ 763361 w 1059181"/>
                <a:gd name="connsiteY0" fmla="*/ 756766 h 756766"/>
                <a:gd name="connsiteX1" fmla="*/ 527743 w 1059181"/>
                <a:gd name="connsiteY1" fmla="*/ 274088 h 756766"/>
                <a:gd name="connsiteX2" fmla="*/ 43314 w 1059181"/>
                <a:gd name="connsiteY2" fmla="*/ 376317 h 756766"/>
                <a:gd name="connsiteX3" fmla="*/ 0 w 1059181"/>
                <a:gd name="connsiteY3" fmla="*/ 117296 h 756766"/>
                <a:gd name="connsiteX4" fmla="*/ 660660 w 1059181"/>
                <a:gd name="connsiteY4" fmla="*/ 3 h 756766"/>
                <a:gd name="connsiteX5" fmla="*/ 794653 w 1059181"/>
                <a:gd name="connsiteY5" fmla="*/ 114376 h 756766"/>
                <a:gd name="connsiteX6" fmla="*/ 1059181 w 1059181"/>
                <a:gd name="connsiteY6" fmla="*/ 685808 h 756766"/>
                <a:gd name="connsiteX0" fmla="*/ 763361 w 1059181"/>
                <a:gd name="connsiteY0" fmla="*/ 757128 h 757128"/>
                <a:gd name="connsiteX1" fmla="*/ 527743 w 1059181"/>
                <a:gd name="connsiteY1" fmla="*/ 274450 h 757128"/>
                <a:gd name="connsiteX2" fmla="*/ 43314 w 1059181"/>
                <a:gd name="connsiteY2" fmla="*/ 376679 h 757128"/>
                <a:gd name="connsiteX3" fmla="*/ 0 w 1059181"/>
                <a:gd name="connsiteY3" fmla="*/ 117658 h 757128"/>
                <a:gd name="connsiteX4" fmla="*/ 660660 w 1059181"/>
                <a:gd name="connsiteY4" fmla="*/ 365 h 757128"/>
                <a:gd name="connsiteX5" fmla="*/ 814271 w 1059181"/>
                <a:gd name="connsiteY5" fmla="*/ 157344 h 757128"/>
                <a:gd name="connsiteX6" fmla="*/ 1059181 w 1059181"/>
                <a:gd name="connsiteY6" fmla="*/ 686170 h 757128"/>
                <a:gd name="connsiteX0" fmla="*/ 763361 w 1059181"/>
                <a:gd name="connsiteY0" fmla="*/ 757128 h 757128"/>
                <a:gd name="connsiteX1" fmla="*/ 527743 w 1059181"/>
                <a:gd name="connsiteY1" fmla="*/ 274450 h 757128"/>
                <a:gd name="connsiteX2" fmla="*/ 43314 w 1059181"/>
                <a:gd name="connsiteY2" fmla="*/ 376679 h 757128"/>
                <a:gd name="connsiteX3" fmla="*/ 0 w 1059181"/>
                <a:gd name="connsiteY3" fmla="*/ 117658 h 757128"/>
                <a:gd name="connsiteX4" fmla="*/ 660660 w 1059181"/>
                <a:gd name="connsiteY4" fmla="*/ 365 h 757128"/>
                <a:gd name="connsiteX5" fmla="*/ 814271 w 1059181"/>
                <a:gd name="connsiteY5" fmla="*/ 157344 h 757128"/>
                <a:gd name="connsiteX6" fmla="*/ 1059181 w 1059181"/>
                <a:gd name="connsiteY6" fmla="*/ 686170 h 757128"/>
                <a:gd name="connsiteX0" fmla="*/ 763361 w 1059181"/>
                <a:gd name="connsiteY0" fmla="*/ 758766 h 758766"/>
                <a:gd name="connsiteX1" fmla="*/ 527743 w 1059181"/>
                <a:gd name="connsiteY1" fmla="*/ 276088 h 758766"/>
                <a:gd name="connsiteX2" fmla="*/ 43314 w 1059181"/>
                <a:gd name="connsiteY2" fmla="*/ 378317 h 758766"/>
                <a:gd name="connsiteX3" fmla="*/ 0 w 1059181"/>
                <a:gd name="connsiteY3" fmla="*/ 119296 h 758766"/>
                <a:gd name="connsiteX4" fmla="*/ 660660 w 1059181"/>
                <a:gd name="connsiteY4" fmla="*/ 2003 h 758766"/>
                <a:gd name="connsiteX5" fmla="*/ 814271 w 1059181"/>
                <a:gd name="connsiteY5" fmla="*/ 158982 h 758766"/>
                <a:gd name="connsiteX6" fmla="*/ 1059181 w 1059181"/>
                <a:gd name="connsiteY6" fmla="*/ 687808 h 758766"/>
                <a:gd name="connsiteX0" fmla="*/ 763361 w 1059181"/>
                <a:gd name="connsiteY0" fmla="*/ 756981 h 756981"/>
                <a:gd name="connsiteX1" fmla="*/ 527743 w 1059181"/>
                <a:gd name="connsiteY1" fmla="*/ 274303 h 756981"/>
                <a:gd name="connsiteX2" fmla="*/ 43314 w 1059181"/>
                <a:gd name="connsiteY2" fmla="*/ 376532 h 756981"/>
                <a:gd name="connsiteX3" fmla="*/ 0 w 1059181"/>
                <a:gd name="connsiteY3" fmla="*/ 117511 h 756981"/>
                <a:gd name="connsiteX4" fmla="*/ 660660 w 1059181"/>
                <a:gd name="connsiteY4" fmla="*/ 218 h 756981"/>
                <a:gd name="connsiteX5" fmla="*/ 814271 w 1059181"/>
                <a:gd name="connsiteY5" fmla="*/ 157197 h 756981"/>
                <a:gd name="connsiteX6" fmla="*/ 1059181 w 1059181"/>
                <a:gd name="connsiteY6" fmla="*/ 686023 h 756981"/>
                <a:gd name="connsiteX0" fmla="*/ 763361 w 1059181"/>
                <a:gd name="connsiteY0" fmla="*/ 756864 h 756864"/>
                <a:gd name="connsiteX1" fmla="*/ 527743 w 1059181"/>
                <a:gd name="connsiteY1" fmla="*/ 274186 h 756864"/>
                <a:gd name="connsiteX2" fmla="*/ 43314 w 1059181"/>
                <a:gd name="connsiteY2" fmla="*/ 376415 h 756864"/>
                <a:gd name="connsiteX3" fmla="*/ 0 w 1059181"/>
                <a:gd name="connsiteY3" fmla="*/ 117394 h 756864"/>
                <a:gd name="connsiteX4" fmla="*/ 660660 w 1059181"/>
                <a:gd name="connsiteY4" fmla="*/ 101 h 756864"/>
                <a:gd name="connsiteX5" fmla="*/ 802890 w 1059181"/>
                <a:gd name="connsiteY5" fmla="*/ 137565 h 756864"/>
                <a:gd name="connsiteX6" fmla="*/ 1059181 w 1059181"/>
                <a:gd name="connsiteY6" fmla="*/ 685906 h 756864"/>
                <a:gd name="connsiteX0" fmla="*/ 763361 w 1059181"/>
                <a:gd name="connsiteY0" fmla="*/ 756864 h 756864"/>
                <a:gd name="connsiteX1" fmla="*/ 527743 w 1059181"/>
                <a:gd name="connsiteY1" fmla="*/ 274186 h 756864"/>
                <a:gd name="connsiteX2" fmla="*/ 43314 w 1059181"/>
                <a:gd name="connsiteY2" fmla="*/ 376415 h 756864"/>
                <a:gd name="connsiteX3" fmla="*/ 0 w 1059181"/>
                <a:gd name="connsiteY3" fmla="*/ 117394 h 756864"/>
                <a:gd name="connsiteX4" fmla="*/ 660660 w 1059181"/>
                <a:gd name="connsiteY4" fmla="*/ 101 h 756864"/>
                <a:gd name="connsiteX5" fmla="*/ 802890 w 1059181"/>
                <a:gd name="connsiteY5" fmla="*/ 137565 h 756864"/>
                <a:gd name="connsiteX6" fmla="*/ 1059181 w 1059181"/>
                <a:gd name="connsiteY6" fmla="*/ 685906 h 756864"/>
                <a:gd name="connsiteX0" fmla="*/ 763361 w 1059181"/>
                <a:gd name="connsiteY0" fmla="*/ 757352 h 757352"/>
                <a:gd name="connsiteX1" fmla="*/ 527743 w 1059181"/>
                <a:gd name="connsiteY1" fmla="*/ 274674 h 757352"/>
                <a:gd name="connsiteX2" fmla="*/ 43314 w 1059181"/>
                <a:gd name="connsiteY2" fmla="*/ 376903 h 757352"/>
                <a:gd name="connsiteX3" fmla="*/ 0 w 1059181"/>
                <a:gd name="connsiteY3" fmla="*/ 117882 h 757352"/>
                <a:gd name="connsiteX4" fmla="*/ 660660 w 1059181"/>
                <a:gd name="connsiteY4" fmla="*/ 589 h 757352"/>
                <a:gd name="connsiteX5" fmla="*/ 816710 w 1059181"/>
                <a:gd name="connsiteY5" fmla="*/ 169222 h 757352"/>
                <a:gd name="connsiteX6" fmla="*/ 1059181 w 1059181"/>
                <a:gd name="connsiteY6" fmla="*/ 686394 h 757352"/>
                <a:gd name="connsiteX0" fmla="*/ 763361 w 1059181"/>
                <a:gd name="connsiteY0" fmla="*/ 757352 h 757352"/>
                <a:gd name="connsiteX1" fmla="*/ 527743 w 1059181"/>
                <a:gd name="connsiteY1" fmla="*/ 274674 h 757352"/>
                <a:gd name="connsiteX2" fmla="*/ 43314 w 1059181"/>
                <a:gd name="connsiteY2" fmla="*/ 376903 h 757352"/>
                <a:gd name="connsiteX3" fmla="*/ 0 w 1059181"/>
                <a:gd name="connsiteY3" fmla="*/ 117882 h 757352"/>
                <a:gd name="connsiteX4" fmla="*/ 660660 w 1059181"/>
                <a:gd name="connsiteY4" fmla="*/ 589 h 757352"/>
                <a:gd name="connsiteX5" fmla="*/ 816710 w 1059181"/>
                <a:gd name="connsiteY5" fmla="*/ 169222 h 757352"/>
                <a:gd name="connsiteX6" fmla="*/ 1059181 w 1059181"/>
                <a:gd name="connsiteY6" fmla="*/ 686394 h 757352"/>
                <a:gd name="connsiteX0" fmla="*/ 763361 w 1059181"/>
                <a:gd name="connsiteY0" fmla="*/ 757676 h 757676"/>
                <a:gd name="connsiteX1" fmla="*/ 527743 w 1059181"/>
                <a:gd name="connsiteY1" fmla="*/ 274998 h 757676"/>
                <a:gd name="connsiteX2" fmla="*/ 43314 w 1059181"/>
                <a:gd name="connsiteY2" fmla="*/ 377227 h 757676"/>
                <a:gd name="connsiteX3" fmla="*/ 0 w 1059181"/>
                <a:gd name="connsiteY3" fmla="*/ 118206 h 757676"/>
                <a:gd name="connsiteX4" fmla="*/ 660660 w 1059181"/>
                <a:gd name="connsiteY4" fmla="*/ 913 h 757676"/>
                <a:gd name="connsiteX5" fmla="*/ 816710 w 1059181"/>
                <a:gd name="connsiteY5" fmla="*/ 169546 h 757676"/>
                <a:gd name="connsiteX6" fmla="*/ 1059181 w 1059181"/>
                <a:gd name="connsiteY6" fmla="*/ 686718 h 757676"/>
                <a:gd name="connsiteX0" fmla="*/ 763361 w 1059181"/>
                <a:gd name="connsiteY0" fmla="*/ 757362 h 757362"/>
                <a:gd name="connsiteX1" fmla="*/ 527743 w 1059181"/>
                <a:gd name="connsiteY1" fmla="*/ 274684 h 757362"/>
                <a:gd name="connsiteX2" fmla="*/ 43314 w 1059181"/>
                <a:gd name="connsiteY2" fmla="*/ 376913 h 757362"/>
                <a:gd name="connsiteX3" fmla="*/ 0 w 1059181"/>
                <a:gd name="connsiteY3" fmla="*/ 117892 h 757362"/>
                <a:gd name="connsiteX4" fmla="*/ 660660 w 1059181"/>
                <a:gd name="connsiteY4" fmla="*/ 599 h 757362"/>
                <a:gd name="connsiteX5" fmla="*/ 816710 w 1059181"/>
                <a:gd name="connsiteY5" fmla="*/ 169232 h 757362"/>
                <a:gd name="connsiteX6" fmla="*/ 1059181 w 1059181"/>
                <a:gd name="connsiteY6" fmla="*/ 686404 h 757362"/>
                <a:gd name="connsiteX0" fmla="*/ 763361 w 1059181"/>
                <a:gd name="connsiteY0" fmla="*/ 757184 h 757184"/>
                <a:gd name="connsiteX1" fmla="*/ 527743 w 1059181"/>
                <a:gd name="connsiteY1" fmla="*/ 274506 h 757184"/>
                <a:gd name="connsiteX2" fmla="*/ 43314 w 1059181"/>
                <a:gd name="connsiteY2" fmla="*/ 376735 h 757184"/>
                <a:gd name="connsiteX3" fmla="*/ 0 w 1059181"/>
                <a:gd name="connsiteY3" fmla="*/ 117714 h 757184"/>
                <a:gd name="connsiteX4" fmla="*/ 660660 w 1059181"/>
                <a:gd name="connsiteY4" fmla="*/ 421 h 757184"/>
                <a:gd name="connsiteX5" fmla="*/ 816710 w 1059181"/>
                <a:gd name="connsiteY5" fmla="*/ 169054 h 757184"/>
                <a:gd name="connsiteX6" fmla="*/ 1059181 w 1059181"/>
                <a:gd name="connsiteY6" fmla="*/ 686226 h 757184"/>
                <a:gd name="connsiteX0" fmla="*/ 763361 w 1059181"/>
                <a:gd name="connsiteY0" fmla="*/ 751085 h 751085"/>
                <a:gd name="connsiteX1" fmla="*/ 527743 w 1059181"/>
                <a:gd name="connsiteY1" fmla="*/ 268407 h 751085"/>
                <a:gd name="connsiteX2" fmla="*/ 43314 w 1059181"/>
                <a:gd name="connsiteY2" fmla="*/ 370636 h 751085"/>
                <a:gd name="connsiteX3" fmla="*/ 0 w 1059181"/>
                <a:gd name="connsiteY3" fmla="*/ 111615 h 751085"/>
                <a:gd name="connsiteX4" fmla="*/ 696488 w 1059181"/>
                <a:gd name="connsiteY4" fmla="*/ 451 h 751085"/>
                <a:gd name="connsiteX5" fmla="*/ 816710 w 1059181"/>
                <a:gd name="connsiteY5" fmla="*/ 162955 h 751085"/>
                <a:gd name="connsiteX6" fmla="*/ 1059181 w 1059181"/>
                <a:gd name="connsiteY6" fmla="*/ 680127 h 751085"/>
                <a:gd name="connsiteX0" fmla="*/ 763361 w 1059181"/>
                <a:gd name="connsiteY0" fmla="*/ 753472 h 753472"/>
                <a:gd name="connsiteX1" fmla="*/ 527743 w 1059181"/>
                <a:gd name="connsiteY1" fmla="*/ 270794 h 753472"/>
                <a:gd name="connsiteX2" fmla="*/ 43314 w 1059181"/>
                <a:gd name="connsiteY2" fmla="*/ 373023 h 753472"/>
                <a:gd name="connsiteX3" fmla="*/ 0 w 1059181"/>
                <a:gd name="connsiteY3" fmla="*/ 114002 h 753472"/>
                <a:gd name="connsiteX4" fmla="*/ 696488 w 1059181"/>
                <a:gd name="connsiteY4" fmla="*/ 2838 h 753472"/>
                <a:gd name="connsiteX5" fmla="*/ 816710 w 1059181"/>
                <a:gd name="connsiteY5" fmla="*/ 165342 h 753472"/>
                <a:gd name="connsiteX6" fmla="*/ 1059181 w 1059181"/>
                <a:gd name="connsiteY6" fmla="*/ 682514 h 753472"/>
                <a:gd name="connsiteX0" fmla="*/ 763361 w 1059181"/>
                <a:gd name="connsiteY0" fmla="*/ 753472 h 753472"/>
                <a:gd name="connsiteX1" fmla="*/ 547634 w 1059181"/>
                <a:gd name="connsiteY1" fmla="*/ 291447 h 753472"/>
                <a:gd name="connsiteX2" fmla="*/ 43314 w 1059181"/>
                <a:gd name="connsiteY2" fmla="*/ 373023 h 753472"/>
                <a:gd name="connsiteX3" fmla="*/ 0 w 1059181"/>
                <a:gd name="connsiteY3" fmla="*/ 114002 h 753472"/>
                <a:gd name="connsiteX4" fmla="*/ 696488 w 1059181"/>
                <a:gd name="connsiteY4" fmla="*/ 2838 h 753472"/>
                <a:gd name="connsiteX5" fmla="*/ 816710 w 1059181"/>
                <a:gd name="connsiteY5" fmla="*/ 165342 h 753472"/>
                <a:gd name="connsiteX6" fmla="*/ 1059181 w 1059181"/>
                <a:gd name="connsiteY6" fmla="*/ 682514 h 753472"/>
                <a:gd name="connsiteX0" fmla="*/ 763361 w 1059181"/>
                <a:gd name="connsiteY0" fmla="*/ 779345 h 779345"/>
                <a:gd name="connsiteX1" fmla="*/ 547634 w 1059181"/>
                <a:gd name="connsiteY1" fmla="*/ 317320 h 779345"/>
                <a:gd name="connsiteX2" fmla="*/ 43314 w 1059181"/>
                <a:gd name="connsiteY2" fmla="*/ 398896 h 779345"/>
                <a:gd name="connsiteX3" fmla="*/ 0 w 1059181"/>
                <a:gd name="connsiteY3" fmla="*/ 139875 h 779345"/>
                <a:gd name="connsiteX4" fmla="*/ 696488 w 1059181"/>
                <a:gd name="connsiteY4" fmla="*/ 28711 h 779345"/>
                <a:gd name="connsiteX5" fmla="*/ 1059181 w 1059181"/>
                <a:gd name="connsiteY5" fmla="*/ 708387 h 779345"/>
                <a:gd name="connsiteX0" fmla="*/ 763361 w 1059181"/>
                <a:gd name="connsiteY0" fmla="*/ 753365 h 753365"/>
                <a:gd name="connsiteX1" fmla="*/ 547634 w 1059181"/>
                <a:gd name="connsiteY1" fmla="*/ 291340 h 753365"/>
                <a:gd name="connsiteX2" fmla="*/ 43314 w 1059181"/>
                <a:gd name="connsiteY2" fmla="*/ 372916 h 753365"/>
                <a:gd name="connsiteX3" fmla="*/ 0 w 1059181"/>
                <a:gd name="connsiteY3" fmla="*/ 113895 h 753365"/>
                <a:gd name="connsiteX4" fmla="*/ 696488 w 1059181"/>
                <a:gd name="connsiteY4" fmla="*/ 2731 h 753365"/>
                <a:gd name="connsiteX5" fmla="*/ 1059181 w 1059181"/>
                <a:gd name="connsiteY5" fmla="*/ 682407 h 753365"/>
                <a:gd name="connsiteX0" fmla="*/ 763361 w 1059181"/>
                <a:gd name="connsiteY0" fmla="*/ 759959 h 759959"/>
                <a:gd name="connsiteX1" fmla="*/ 547634 w 1059181"/>
                <a:gd name="connsiteY1" fmla="*/ 297934 h 759959"/>
                <a:gd name="connsiteX2" fmla="*/ 43314 w 1059181"/>
                <a:gd name="connsiteY2" fmla="*/ 379510 h 759959"/>
                <a:gd name="connsiteX3" fmla="*/ 0 w 1059181"/>
                <a:gd name="connsiteY3" fmla="*/ 120489 h 759959"/>
                <a:gd name="connsiteX4" fmla="*/ 696488 w 1059181"/>
                <a:gd name="connsiteY4" fmla="*/ 9325 h 759959"/>
                <a:gd name="connsiteX5" fmla="*/ 1059181 w 1059181"/>
                <a:gd name="connsiteY5" fmla="*/ 689001 h 759959"/>
                <a:gd name="connsiteX0" fmla="*/ 763361 w 1059181"/>
                <a:gd name="connsiteY0" fmla="*/ 710945 h 710945"/>
                <a:gd name="connsiteX1" fmla="*/ 547634 w 1059181"/>
                <a:gd name="connsiteY1" fmla="*/ 248920 h 710945"/>
                <a:gd name="connsiteX2" fmla="*/ 43314 w 1059181"/>
                <a:gd name="connsiteY2" fmla="*/ 330496 h 710945"/>
                <a:gd name="connsiteX3" fmla="*/ 0 w 1059181"/>
                <a:gd name="connsiteY3" fmla="*/ 71475 h 710945"/>
                <a:gd name="connsiteX4" fmla="*/ 718544 w 1059181"/>
                <a:gd name="connsiteY4" fmla="*/ 14571 h 710945"/>
                <a:gd name="connsiteX5" fmla="*/ 1059181 w 1059181"/>
                <a:gd name="connsiteY5" fmla="*/ 639987 h 710945"/>
                <a:gd name="connsiteX0" fmla="*/ 763361 w 1059181"/>
                <a:gd name="connsiteY0" fmla="*/ 710945 h 710945"/>
                <a:gd name="connsiteX1" fmla="*/ 541073 w 1059181"/>
                <a:gd name="connsiteY1" fmla="*/ 278026 h 710945"/>
                <a:gd name="connsiteX2" fmla="*/ 43314 w 1059181"/>
                <a:gd name="connsiteY2" fmla="*/ 330496 h 710945"/>
                <a:gd name="connsiteX3" fmla="*/ 0 w 1059181"/>
                <a:gd name="connsiteY3" fmla="*/ 71475 h 710945"/>
                <a:gd name="connsiteX4" fmla="*/ 718544 w 1059181"/>
                <a:gd name="connsiteY4" fmla="*/ 14571 h 710945"/>
                <a:gd name="connsiteX5" fmla="*/ 1059181 w 1059181"/>
                <a:gd name="connsiteY5" fmla="*/ 639987 h 710945"/>
                <a:gd name="connsiteX0" fmla="*/ 763361 w 1059181"/>
                <a:gd name="connsiteY0" fmla="*/ 705787 h 705787"/>
                <a:gd name="connsiteX1" fmla="*/ 541073 w 1059181"/>
                <a:gd name="connsiteY1" fmla="*/ 272868 h 705787"/>
                <a:gd name="connsiteX2" fmla="*/ 43314 w 1059181"/>
                <a:gd name="connsiteY2" fmla="*/ 325338 h 705787"/>
                <a:gd name="connsiteX3" fmla="*/ 0 w 1059181"/>
                <a:gd name="connsiteY3" fmla="*/ 66317 h 705787"/>
                <a:gd name="connsiteX4" fmla="*/ 718544 w 1059181"/>
                <a:gd name="connsiteY4" fmla="*/ 9413 h 705787"/>
                <a:gd name="connsiteX5" fmla="*/ 1059181 w 1059181"/>
                <a:gd name="connsiteY5" fmla="*/ 634829 h 705787"/>
                <a:gd name="connsiteX0" fmla="*/ 736372 w 1059181"/>
                <a:gd name="connsiteY0" fmla="*/ 653532 h 653532"/>
                <a:gd name="connsiteX1" fmla="*/ 541073 w 1059181"/>
                <a:gd name="connsiteY1" fmla="*/ 272868 h 653532"/>
                <a:gd name="connsiteX2" fmla="*/ 43314 w 1059181"/>
                <a:gd name="connsiteY2" fmla="*/ 325338 h 653532"/>
                <a:gd name="connsiteX3" fmla="*/ 0 w 1059181"/>
                <a:gd name="connsiteY3" fmla="*/ 66317 h 653532"/>
                <a:gd name="connsiteX4" fmla="*/ 718544 w 1059181"/>
                <a:gd name="connsiteY4" fmla="*/ 9413 h 653532"/>
                <a:gd name="connsiteX5" fmla="*/ 1059181 w 1059181"/>
                <a:gd name="connsiteY5" fmla="*/ 634829 h 653532"/>
                <a:gd name="connsiteX0" fmla="*/ 736372 w 1059181"/>
                <a:gd name="connsiteY0" fmla="*/ 653532 h 653532"/>
                <a:gd name="connsiteX1" fmla="*/ 541073 w 1059181"/>
                <a:gd name="connsiteY1" fmla="*/ 272868 h 653532"/>
                <a:gd name="connsiteX2" fmla="*/ 39793 w 1059181"/>
                <a:gd name="connsiteY2" fmla="*/ 362333 h 653532"/>
                <a:gd name="connsiteX3" fmla="*/ 0 w 1059181"/>
                <a:gd name="connsiteY3" fmla="*/ 66317 h 653532"/>
                <a:gd name="connsiteX4" fmla="*/ 718544 w 1059181"/>
                <a:gd name="connsiteY4" fmla="*/ 9413 h 653532"/>
                <a:gd name="connsiteX5" fmla="*/ 1059181 w 1059181"/>
                <a:gd name="connsiteY5" fmla="*/ 634829 h 653532"/>
                <a:gd name="connsiteX0" fmla="*/ 753806 w 1076615"/>
                <a:gd name="connsiteY0" fmla="*/ 669757 h 669757"/>
                <a:gd name="connsiteX1" fmla="*/ 558507 w 1076615"/>
                <a:gd name="connsiteY1" fmla="*/ 289093 h 669757"/>
                <a:gd name="connsiteX2" fmla="*/ 57227 w 1076615"/>
                <a:gd name="connsiteY2" fmla="*/ 378558 h 669757"/>
                <a:gd name="connsiteX3" fmla="*/ 0 w 1076615"/>
                <a:gd name="connsiteY3" fmla="*/ 134017 h 669757"/>
                <a:gd name="connsiteX4" fmla="*/ 735978 w 1076615"/>
                <a:gd name="connsiteY4" fmla="*/ 25638 h 669757"/>
                <a:gd name="connsiteX5" fmla="*/ 1076615 w 1076615"/>
                <a:gd name="connsiteY5" fmla="*/ 651054 h 669757"/>
                <a:gd name="connsiteX0" fmla="*/ 753806 w 1076615"/>
                <a:gd name="connsiteY0" fmla="*/ 670907 h 670907"/>
                <a:gd name="connsiteX1" fmla="*/ 558507 w 1076615"/>
                <a:gd name="connsiteY1" fmla="*/ 290243 h 670907"/>
                <a:gd name="connsiteX2" fmla="*/ 57227 w 1076615"/>
                <a:gd name="connsiteY2" fmla="*/ 379708 h 670907"/>
                <a:gd name="connsiteX3" fmla="*/ 0 w 1076615"/>
                <a:gd name="connsiteY3" fmla="*/ 135167 h 670907"/>
                <a:gd name="connsiteX4" fmla="*/ 735978 w 1076615"/>
                <a:gd name="connsiteY4" fmla="*/ 26788 h 670907"/>
                <a:gd name="connsiteX5" fmla="*/ 1076615 w 1076615"/>
                <a:gd name="connsiteY5" fmla="*/ 652204 h 670907"/>
                <a:gd name="connsiteX0" fmla="*/ 753806 w 1076615"/>
                <a:gd name="connsiteY0" fmla="*/ 649257 h 649257"/>
                <a:gd name="connsiteX1" fmla="*/ 558507 w 1076615"/>
                <a:gd name="connsiteY1" fmla="*/ 268593 h 649257"/>
                <a:gd name="connsiteX2" fmla="*/ 57227 w 1076615"/>
                <a:gd name="connsiteY2" fmla="*/ 358058 h 649257"/>
                <a:gd name="connsiteX3" fmla="*/ 0 w 1076615"/>
                <a:gd name="connsiteY3" fmla="*/ 113517 h 649257"/>
                <a:gd name="connsiteX4" fmla="*/ 735978 w 1076615"/>
                <a:gd name="connsiteY4" fmla="*/ 5138 h 649257"/>
                <a:gd name="connsiteX5" fmla="*/ 1076615 w 1076615"/>
                <a:gd name="connsiteY5" fmla="*/ 630554 h 649257"/>
                <a:gd name="connsiteX0" fmla="*/ 741115 w 1076615"/>
                <a:gd name="connsiteY0" fmla="*/ 653771 h 653771"/>
                <a:gd name="connsiteX1" fmla="*/ 558507 w 1076615"/>
                <a:gd name="connsiteY1" fmla="*/ 268593 h 653771"/>
                <a:gd name="connsiteX2" fmla="*/ 57227 w 1076615"/>
                <a:gd name="connsiteY2" fmla="*/ 358058 h 653771"/>
                <a:gd name="connsiteX3" fmla="*/ 0 w 1076615"/>
                <a:gd name="connsiteY3" fmla="*/ 113517 h 653771"/>
                <a:gd name="connsiteX4" fmla="*/ 735978 w 1076615"/>
                <a:gd name="connsiteY4" fmla="*/ 5138 h 653771"/>
                <a:gd name="connsiteX5" fmla="*/ 1076615 w 1076615"/>
                <a:gd name="connsiteY5" fmla="*/ 630554 h 653771"/>
                <a:gd name="connsiteX0" fmla="*/ 741115 w 1076615"/>
                <a:gd name="connsiteY0" fmla="*/ 655018 h 655018"/>
                <a:gd name="connsiteX1" fmla="*/ 558507 w 1076615"/>
                <a:gd name="connsiteY1" fmla="*/ 269840 h 655018"/>
                <a:gd name="connsiteX2" fmla="*/ 57227 w 1076615"/>
                <a:gd name="connsiteY2" fmla="*/ 359305 h 655018"/>
                <a:gd name="connsiteX3" fmla="*/ 0 w 1076615"/>
                <a:gd name="connsiteY3" fmla="*/ 114764 h 655018"/>
                <a:gd name="connsiteX4" fmla="*/ 735978 w 1076615"/>
                <a:gd name="connsiteY4" fmla="*/ 6385 h 655018"/>
                <a:gd name="connsiteX5" fmla="*/ 1076615 w 1076615"/>
                <a:gd name="connsiteY5" fmla="*/ 631801 h 655018"/>
                <a:gd name="connsiteX0" fmla="*/ 734131 w 1069631"/>
                <a:gd name="connsiteY0" fmla="*/ 670302 h 670302"/>
                <a:gd name="connsiteX1" fmla="*/ 551523 w 1069631"/>
                <a:gd name="connsiteY1" fmla="*/ 285124 h 670302"/>
                <a:gd name="connsiteX2" fmla="*/ 50243 w 1069631"/>
                <a:gd name="connsiteY2" fmla="*/ 374589 h 670302"/>
                <a:gd name="connsiteX3" fmla="*/ 0 w 1069631"/>
                <a:gd name="connsiteY3" fmla="*/ 159732 h 670302"/>
                <a:gd name="connsiteX4" fmla="*/ 728994 w 1069631"/>
                <a:gd name="connsiteY4" fmla="*/ 21669 h 670302"/>
                <a:gd name="connsiteX5" fmla="*/ 1069631 w 1069631"/>
                <a:gd name="connsiteY5" fmla="*/ 647085 h 670302"/>
                <a:gd name="connsiteX0" fmla="*/ 734131 w 1069631"/>
                <a:gd name="connsiteY0" fmla="*/ 650569 h 650569"/>
                <a:gd name="connsiteX1" fmla="*/ 551523 w 1069631"/>
                <a:gd name="connsiteY1" fmla="*/ 265391 h 650569"/>
                <a:gd name="connsiteX2" fmla="*/ 50243 w 1069631"/>
                <a:gd name="connsiteY2" fmla="*/ 354856 h 650569"/>
                <a:gd name="connsiteX3" fmla="*/ 0 w 1069631"/>
                <a:gd name="connsiteY3" fmla="*/ 139999 h 650569"/>
                <a:gd name="connsiteX4" fmla="*/ 728994 w 1069631"/>
                <a:gd name="connsiteY4" fmla="*/ 1936 h 650569"/>
                <a:gd name="connsiteX5" fmla="*/ 1069631 w 1069631"/>
                <a:gd name="connsiteY5" fmla="*/ 627352 h 650569"/>
                <a:gd name="connsiteX0" fmla="*/ 734131 w 1069631"/>
                <a:gd name="connsiteY0" fmla="*/ 654372 h 654372"/>
                <a:gd name="connsiteX1" fmla="*/ 551523 w 1069631"/>
                <a:gd name="connsiteY1" fmla="*/ 269194 h 654372"/>
                <a:gd name="connsiteX2" fmla="*/ 50243 w 1069631"/>
                <a:gd name="connsiteY2" fmla="*/ 358659 h 654372"/>
                <a:gd name="connsiteX3" fmla="*/ 0 w 1069631"/>
                <a:gd name="connsiteY3" fmla="*/ 143802 h 654372"/>
                <a:gd name="connsiteX4" fmla="*/ 728994 w 1069631"/>
                <a:gd name="connsiteY4" fmla="*/ 5739 h 654372"/>
                <a:gd name="connsiteX5" fmla="*/ 1069631 w 1069631"/>
                <a:gd name="connsiteY5" fmla="*/ 631155 h 654372"/>
                <a:gd name="connsiteX0" fmla="*/ 734131 w 1069631"/>
                <a:gd name="connsiteY0" fmla="*/ 654372 h 654372"/>
                <a:gd name="connsiteX1" fmla="*/ 551523 w 1069631"/>
                <a:gd name="connsiteY1" fmla="*/ 269194 h 654372"/>
                <a:gd name="connsiteX2" fmla="*/ 64489 w 1069631"/>
                <a:gd name="connsiteY2" fmla="*/ 378611 h 654372"/>
                <a:gd name="connsiteX3" fmla="*/ 0 w 1069631"/>
                <a:gd name="connsiteY3" fmla="*/ 143802 h 654372"/>
                <a:gd name="connsiteX4" fmla="*/ 728994 w 1069631"/>
                <a:gd name="connsiteY4" fmla="*/ 5739 h 654372"/>
                <a:gd name="connsiteX5" fmla="*/ 1069631 w 1069631"/>
                <a:gd name="connsiteY5" fmla="*/ 631155 h 654372"/>
                <a:gd name="connsiteX0" fmla="*/ 734131 w 1069631"/>
                <a:gd name="connsiteY0" fmla="*/ 652160 h 652160"/>
                <a:gd name="connsiteX1" fmla="*/ 551523 w 1069631"/>
                <a:gd name="connsiteY1" fmla="*/ 266982 h 652160"/>
                <a:gd name="connsiteX2" fmla="*/ 64489 w 1069631"/>
                <a:gd name="connsiteY2" fmla="*/ 376399 h 652160"/>
                <a:gd name="connsiteX3" fmla="*/ 0 w 1069631"/>
                <a:gd name="connsiteY3" fmla="*/ 141590 h 652160"/>
                <a:gd name="connsiteX4" fmla="*/ 728994 w 1069631"/>
                <a:gd name="connsiteY4" fmla="*/ 3527 h 652160"/>
                <a:gd name="connsiteX5" fmla="*/ 1069631 w 1069631"/>
                <a:gd name="connsiteY5" fmla="*/ 628943 h 652160"/>
                <a:gd name="connsiteX0" fmla="*/ 734131 w 1069631"/>
                <a:gd name="connsiteY0" fmla="*/ 675767 h 675767"/>
                <a:gd name="connsiteX1" fmla="*/ 551523 w 1069631"/>
                <a:gd name="connsiteY1" fmla="*/ 290589 h 675767"/>
                <a:gd name="connsiteX2" fmla="*/ 64489 w 1069631"/>
                <a:gd name="connsiteY2" fmla="*/ 400006 h 675767"/>
                <a:gd name="connsiteX3" fmla="*/ 0 w 1069631"/>
                <a:gd name="connsiteY3" fmla="*/ 165197 h 675767"/>
                <a:gd name="connsiteX4" fmla="*/ 711469 w 1069631"/>
                <a:gd name="connsiteY4" fmla="*/ 2986 h 675767"/>
                <a:gd name="connsiteX5" fmla="*/ 1069631 w 1069631"/>
                <a:gd name="connsiteY5" fmla="*/ 652550 h 675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9631" h="675767">
                  <a:moveTo>
                    <a:pt x="734131" y="675767"/>
                  </a:moveTo>
                  <a:lnTo>
                    <a:pt x="551523" y="290589"/>
                  </a:lnTo>
                  <a:lnTo>
                    <a:pt x="64489" y="400006"/>
                  </a:lnTo>
                  <a:lnTo>
                    <a:pt x="0" y="165197"/>
                  </a:lnTo>
                  <a:cubicBezTo>
                    <a:pt x="175985" y="115621"/>
                    <a:pt x="646164" y="-21914"/>
                    <a:pt x="711469" y="2986"/>
                  </a:cubicBezTo>
                  <a:cubicBezTo>
                    <a:pt x="776774" y="27886"/>
                    <a:pt x="994070" y="510951"/>
                    <a:pt x="1069631" y="652550"/>
                  </a:cubicBezTo>
                </a:path>
              </a:pathLst>
            </a:custGeom>
            <a:pattFill prst="trellis">
              <a:fgClr>
                <a:srgbClr val="0070C0"/>
              </a:fgClr>
              <a:bgClr>
                <a:schemeClr val="accent1">
                  <a:lumMod val="40000"/>
                  <a:lumOff val="60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835433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楕円 64">
            <a:extLst>
              <a:ext uri="{FF2B5EF4-FFF2-40B4-BE49-F238E27FC236}">
                <a16:creationId xmlns:a16="http://schemas.microsoft.com/office/drawing/2014/main" id="{4F483525-8614-4497-852C-5B77BF9FA6C2}"/>
              </a:ext>
            </a:extLst>
          </p:cNvPr>
          <p:cNvSpPr/>
          <p:nvPr/>
        </p:nvSpPr>
        <p:spPr>
          <a:xfrm>
            <a:off x="259502" y="1675707"/>
            <a:ext cx="3506586" cy="3506586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2B41EA7E-5920-486B-AF74-DFB43B3AEB83}"/>
              </a:ext>
            </a:extLst>
          </p:cNvPr>
          <p:cNvSpPr txBox="1"/>
          <p:nvPr/>
        </p:nvSpPr>
        <p:spPr>
          <a:xfrm>
            <a:off x="4132811" y="954741"/>
            <a:ext cx="5295862" cy="4948518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体調に異常を</a:t>
            </a:r>
            <a:endParaRPr lang="en-US" altLang="ja-JP" sz="160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感じたらすぐに</a:t>
            </a:r>
            <a:endParaRPr lang="en-US" altLang="ja-JP" sz="160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16000" dirty="0">
                <a:ln w="38100">
                  <a:noFill/>
                </a:ln>
                <a:effectLst/>
              </a:rPr>
              <a:t>検温して下さい</a:t>
            </a:r>
            <a:endParaRPr lang="ja-JP" altLang="en-US" sz="13300" dirty="0">
              <a:ln w="38100">
                <a:noFill/>
              </a:ln>
              <a:effectLst/>
            </a:endParaRPr>
          </a:p>
        </p:txBody>
      </p: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6CF980FF-3142-4E16-9102-A9C5CA95FDC5}"/>
              </a:ext>
            </a:extLst>
          </p:cNvPr>
          <p:cNvGrpSpPr/>
          <p:nvPr/>
        </p:nvGrpSpPr>
        <p:grpSpPr>
          <a:xfrm rot="18900000">
            <a:off x="-146124" y="3129342"/>
            <a:ext cx="4199052" cy="682608"/>
            <a:chOff x="2069531" y="2626423"/>
            <a:chExt cx="3671818" cy="596900"/>
          </a:xfrm>
        </p:grpSpPr>
        <p:grpSp>
          <p:nvGrpSpPr>
            <p:cNvPr id="33" name="グループ化 32">
              <a:extLst>
                <a:ext uri="{FF2B5EF4-FFF2-40B4-BE49-F238E27FC236}">
                  <a16:creationId xmlns:a16="http://schemas.microsoft.com/office/drawing/2014/main" id="{0BE9A583-D15A-44BF-ABE3-99B6ACD5722E}"/>
                </a:ext>
              </a:extLst>
            </p:cNvPr>
            <p:cNvGrpSpPr/>
            <p:nvPr/>
          </p:nvGrpSpPr>
          <p:grpSpPr>
            <a:xfrm>
              <a:off x="2069531" y="2626423"/>
              <a:ext cx="3671818" cy="596900"/>
              <a:chOff x="2069531" y="2626423"/>
              <a:chExt cx="3671818" cy="596900"/>
            </a:xfrm>
          </p:grpSpPr>
          <p:grpSp>
            <p:nvGrpSpPr>
              <p:cNvPr id="57" name="グループ化 56">
                <a:extLst>
                  <a:ext uri="{FF2B5EF4-FFF2-40B4-BE49-F238E27FC236}">
                    <a16:creationId xmlns:a16="http://schemas.microsoft.com/office/drawing/2014/main" id="{BD4300D2-12F6-4997-ADB8-C0F99B1D642C}"/>
                  </a:ext>
                </a:extLst>
              </p:cNvPr>
              <p:cNvGrpSpPr/>
              <p:nvPr/>
            </p:nvGrpSpPr>
            <p:grpSpPr>
              <a:xfrm>
                <a:off x="2069531" y="2626423"/>
                <a:ext cx="3671818" cy="596900"/>
                <a:chOff x="2069531" y="2626423"/>
                <a:chExt cx="3671818" cy="596900"/>
              </a:xfrm>
            </p:grpSpPr>
            <p:sp>
              <p:nvSpPr>
                <p:cNvPr id="59" name="フリーフォーム: 図形 58">
                  <a:extLst>
                    <a:ext uri="{FF2B5EF4-FFF2-40B4-BE49-F238E27FC236}">
                      <a16:creationId xmlns:a16="http://schemas.microsoft.com/office/drawing/2014/main" id="{14C0EE54-5802-412E-882F-AC77D985B42B}"/>
                    </a:ext>
                  </a:extLst>
                </p:cNvPr>
                <p:cNvSpPr/>
                <p:nvPr/>
              </p:nvSpPr>
              <p:spPr>
                <a:xfrm rot="16200000">
                  <a:off x="3505884" y="1327228"/>
                  <a:ext cx="596900" cy="3195290"/>
                </a:xfrm>
                <a:custGeom>
                  <a:avLst/>
                  <a:gdLst>
                    <a:gd name="connsiteX0" fmla="*/ 596900 w 596900"/>
                    <a:gd name="connsiteY0" fmla="*/ 1876776 h 3195290"/>
                    <a:gd name="connsiteX1" fmla="*/ 596900 w 596900"/>
                    <a:gd name="connsiteY1" fmla="*/ 3195290 h 3195290"/>
                    <a:gd name="connsiteX2" fmla="*/ 0 w 596900"/>
                    <a:gd name="connsiteY2" fmla="*/ 3195290 h 3195290"/>
                    <a:gd name="connsiteX3" fmla="*/ 0 w 596900"/>
                    <a:gd name="connsiteY3" fmla="*/ 1876776 h 3195290"/>
                    <a:gd name="connsiteX4" fmla="*/ 44018 w 596900"/>
                    <a:gd name="connsiteY4" fmla="*/ 1788474 h 3195290"/>
                    <a:gd name="connsiteX5" fmla="*/ 65903 w 596900"/>
                    <a:gd name="connsiteY5" fmla="*/ 1776214 h 3195290"/>
                    <a:gd name="connsiteX6" fmla="*/ 209167 w 596900"/>
                    <a:gd name="connsiteY6" fmla="*/ 749768 h 3195290"/>
                    <a:gd name="connsiteX7" fmla="*/ 209167 w 596900"/>
                    <a:gd name="connsiteY7" fmla="*/ 89282 h 3195290"/>
                    <a:gd name="connsiteX8" fmla="*/ 298450 w 596900"/>
                    <a:gd name="connsiteY8" fmla="*/ 0 h 3195290"/>
                    <a:gd name="connsiteX9" fmla="*/ 387733 w 596900"/>
                    <a:gd name="connsiteY9" fmla="*/ 89282 h 3195290"/>
                    <a:gd name="connsiteX10" fmla="*/ 387733 w 596900"/>
                    <a:gd name="connsiteY10" fmla="*/ 749761 h 3195290"/>
                    <a:gd name="connsiteX11" fmla="*/ 530997 w 596900"/>
                    <a:gd name="connsiteY11" fmla="*/ 1776214 h 3195290"/>
                    <a:gd name="connsiteX12" fmla="*/ 552882 w 596900"/>
                    <a:gd name="connsiteY12" fmla="*/ 1788474 h 3195290"/>
                    <a:gd name="connsiteX13" fmla="*/ 596900 w 596900"/>
                    <a:gd name="connsiteY13" fmla="*/ 1876776 h 3195290"/>
                    <a:gd name="connsiteX0" fmla="*/ 596900 w 596900"/>
                    <a:gd name="connsiteY0" fmla="*/ 1876776 h 3195290"/>
                    <a:gd name="connsiteX1" fmla="*/ 596900 w 596900"/>
                    <a:gd name="connsiteY1" fmla="*/ 3195290 h 3195290"/>
                    <a:gd name="connsiteX2" fmla="*/ 0 w 596900"/>
                    <a:gd name="connsiteY2" fmla="*/ 3195290 h 3195290"/>
                    <a:gd name="connsiteX3" fmla="*/ 0 w 596900"/>
                    <a:gd name="connsiteY3" fmla="*/ 1876776 h 3195290"/>
                    <a:gd name="connsiteX4" fmla="*/ 44018 w 596900"/>
                    <a:gd name="connsiteY4" fmla="*/ 1788474 h 3195290"/>
                    <a:gd name="connsiteX5" fmla="*/ 65903 w 596900"/>
                    <a:gd name="connsiteY5" fmla="*/ 1776214 h 3195290"/>
                    <a:gd name="connsiteX6" fmla="*/ 209167 w 596900"/>
                    <a:gd name="connsiteY6" fmla="*/ 749768 h 3195290"/>
                    <a:gd name="connsiteX7" fmla="*/ 209167 w 596900"/>
                    <a:gd name="connsiteY7" fmla="*/ 89282 h 3195290"/>
                    <a:gd name="connsiteX8" fmla="*/ 298450 w 596900"/>
                    <a:gd name="connsiteY8" fmla="*/ 0 h 3195290"/>
                    <a:gd name="connsiteX9" fmla="*/ 387733 w 596900"/>
                    <a:gd name="connsiteY9" fmla="*/ 89282 h 3195290"/>
                    <a:gd name="connsiteX10" fmla="*/ 387733 w 596900"/>
                    <a:gd name="connsiteY10" fmla="*/ 749761 h 3195290"/>
                    <a:gd name="connsiteX11" fmla="*/ 552882 w 596900"/>
                    <a:gd name="connsiteY11" fmla="*/ 1788474 h 3195290"/>
                    <a:gd name="connsiteX12" fmla="*/ 596900 w 596900"/>
                    <a:gd name="connsiteY12" fmla="*/ 1876776 h 3195290"/>
                    <a:gd name="connsiteX0" fmla="*/ 596900 w 596900"/>
                    <a:gd name="connsiteY0" fmla="*/ 1876776 h 3195290"/>
                    <a:gd name="connsiteX1" fmla="*/ 596900 w 596900"/>
                    <a:gd name="connsiteY1" fmla="*/ 3195290 h 3195290"/>
                    <a:gd name="connsiteX2" fmla="*/ 0 w 596900"/>
                    <a:gd name="connsiteY2" fmla="*/ 3195290 h 3195290"/>
                    <a:gd name="connsiteX3" fmla="*/ 0 w 596900"/>
                    <a:gd name="connsiteY3" fmla="*/ 1876776 h 3195290"/>
                    <a:gd name="connsiteX4" fmla="*/ 44018 w 596900"/>
                    <a:gd name="connsiteY4" fmla="*/ 1788474 h 3195290"/>
                    <a:gd name="connsiteX5" fmla="*/ 209167 w 596900"/>
                    <a:gd name="connsiteY5" fmla="*/ 749768 h 3195290"/>
                    <a:gd name="connsiteX6" fmla="*/ 209167 w 596900"/>
                    <a:gd name="connsiteY6" fmla="*/ 89282 h 3195290"/>
                    <a:gd name="connsiteX7" fmla="*/ 298450 w 596900"/>
                    <a:gd name="connsiteY7" fmla="*/ 0 h 3195290"/>
                    <a:gd name="connsiteX8" fmla="*/ 387733 w 596900"/>
                    <a:gd name="connsiteY8" fmla="*/ 89282 h 3195290"/>
                    <a:gd name="connsiteX9" fmla="*/ 387733 w 596900"/>
                    <a:gd name="connsiteY9" fmla="*/ 749761 h 3195290"/>
                    <a:gd name="connsiteX10" fmla="*/ 552882 w 596900"/>
                    <a:gd name="connsiteY10" fmla="*/ 1788474 h 3195290"/>
                    <a:gd name="connsiteX11" fmla="*/ 596900 w 596900"/>
                    <a:gd name="connsiteY11" fmla="*/ 1876776 h 3195290"/>
                    <a:gd name="connsiteX0" fmla="*/ 596900 w 596900"/>
                    <a:gd name="connsiteY0" fmla="*/ 1876776 h 3195290"/>
                    <a:gd name="connsiteX1" fmla="*/ 596900 w 596900"/>
                    <a:gd name="connsiteY1" fmla="*/ 3195290 h 3195290"/>
                    <a:gd name="connsiteX2" fmla="*/ 0 w 596900"/>
                    <a:gd name="connsiteY2" fmla="*/ 3195290 h 3195290"/>
                    <a:gd name="connsiteX3" fmla="*/ 0 w 596900"/>
                    <a:gd name="connsiteY3" fmla="*/ 1876776 h 3195290"/>
                    <a:gd name="connsiteX4" fmla="*/ 44018 w 596900"/>
                    <a:gd name="connsiteY4" fmla="*/ 1788474 h 3195290"/>
                    <a:gd name="connsiteX5" fmla="*/ 209167 w 596900"/>
                    <a:gd name="connsiteY5" fmla="*/ 749768 h 3195290"/>
                    <a:gd name="connsiteX6" fmla="*/ 209167 w 596900"/>
                    <a:gd name="connsiteY6" fmla="*/ 89282 h 3195290"/>
                    <a:gd name="connsiteX7" fmla="*/ 298450 w 596900"/>
                    <a:gd name="connsiteY7" fmla="*/ 0 h 3195290"/>
                    <a:gd name="connsiteX8" fmla="*/ 387733 w 596900"/>
                    <a:gd name="connsiteY8" fmla="*/ 89282 h 3195290"/>
                    <a:gd name="connsiteX9" fmla="*/ 387733 w 596900"/>
                    <a:gd name="connsiteY9" fmla="*/ 749761 h 3195290"/>
                    <a:gd name="connsiteX10" fmla="*/ 596900 w 596900"/>
                    <a:gd name="connsiteY10" fmla="*/ 1876776 h 3195290"/>
                    <a:gd name="connsiteX0" fmla="*/ 596900 w 596900"/>
                    <a:gd name="connsiteY0" fmla="*/ 1876776 h 3195290"/>
                    <a:gd name="connsiteX1" fmla="*/ 596900 w 596900"/>
                    <a:gd name="connsiteY1" fmla="*/ 3195290 h 3195290"/>
                    <a:gd name="connsiteX2" fmla="*/ 0 w 596900"/>
                    <a:gd name="connsiteY2" fmla="*/ 3195290 h 3195290"/>
                    <a:gd name="connsiteX3" fmla="*/ 0 w 596900"/>
                    <a:gd name="connsiteY3" fmla="*/ 1876776 h 3195290"/>
                    <a:gd name="connsiteX4" fmla="*/ 209167 w 596900"/>
                    <a:gd name="connsiteY4" fmla="*/ 749768 h 3195290"/>
                    <a:gd name="connsiteX5" fmla="*/ 209167 w 596900"/>
                    <a:gd name="connsiteY5" fmla="*/ 89282 h 3195290"/>
                    <a:gd name="connsiteX6" fmla="*/ 298450 w 596900"/>
                    <a:gd name="connsiteY6" fmla="*/ 0 h 3195290"/>
                    <a:gd name="connsiteX7" fmla="*/ 387733 w 596900"/>
                    <a:gd name="connsiteY7" fmla="*/ 89282 h 3195290"/>
                    <a:gd name="connsiteX8" fmla="*/ 387733 w 596900"/>
                    <a:gd name="connsiteY8" fmla="*/ 749761 h 3195290"/>
                    <a:gd name="connsiteX9" fmla="*/ 596900 w 596900"/>
                    <a:gd name="connsiteY9" fmla="*/ 1876776 h 3195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96900" h="3195290">
                      <a:moveTo>
                        <a:pt x="596900" y="1876776"/>
                      </a:moveTo>
                      <a:lnTo>
                        <a:pt x="596900" y="3195290"/>
                      </a:lnTo>
                      <a:lnTo>
                        <a:pt x="0" y="3195290"/>
                      </a:lnTo>
                      <a:lnTo>
                        <a:pt x="0" y="1876776"/>
                      </a:lnTo>
                      <a:cubicBezTo>
                        <a:pt x="34861" y="1469189"/>
                        <a:pt x="174306" y="1047684"/>
                        <a:pt x="209167" y="749768"/>
                      </a:cubicBezTo>
                      <a:lnTo>
                        <a:pt x="209167" y="89282"/>
                      </a:lnTo>
                      <a:cubicBezTo>
                        <a:pt x="209167" y="39973"/>
                        <a:pt x="249140" y="0"/>
                        <a:pt x="298450" y="0"/>
                      </a:cubicBezTo>
                      <a:cubicBezTo>
                        <a:pt x="347760" y="0"/>
                        <a:pt x="387733" y="39973"/>
                        <a:pt x="387733" y="89282"/>
                      </a:cubicBezTo>
                      <a:lnTo>
                        <a:pt x="387733" y="749761"/>
                      </a:lnTo>
                      <a:lnTo>
                        <a:pt x="596900" y="1876776"/>
                      </a:lnTo>
                      <a:close/>
                    </a:path>
                  </a:pathLst>
                </a:custGeom>
                <a:solidFill>
                  <a:srgbClr val="FFFFCC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0" name="四角形: 角を丸くする 59">
                  <a:extLst>
                    <a:ext uri="{FF2B5EF4-FFF2-40B4-BE49-F238E27FC236}">
                      <a16:creationId xmlns:a16="http://schemas.microsoft.com/office/drawing/2014/main" id="{1B284207-0BF5-492D-AAB6-8323D5044C9F}"/>
                    </a:ext>
                  </a:extLst>
                </p:cNvPr>
                <p:cNvSpPr/>
                <p:nvPr/>
              </p:nvSpPr>
              <p:spPr>
                <a:xfrm>
                  <a:off x="4339587" y="2721277"/>
                  <a:ext cx="616743" cy="407193"/>
                </a:xfrm>
                <a:prstGeom prst="roundRect">
                  <a:avLst>
                    <a:gd name="adj" fmla="val 11989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1" name="フリーフォーム: 図形 60">
                  <a:extLst>
                    <a:ext uri="{FF2B5EF4-FFF2-40B4-BE49-F238E27FC236}">
                      <a16:creationId xmlns:a16="http://schemas.microsoft.com/office/drawing/2014/main" id="{1DBD2216-8F72-4584-9714-A0A47FC3D162}"/>
                    </a:ext>
                  </a:extLst>
                </p:cNvPr>
                <p:cNvSpPr/>
                <p:nvPr/>
              </p:nvSpPr>
              <p:spPr>
                <a:xfrm>
                  <a:off x="5389279" y="2626423"/>
                  <a:ext cx="282220" cy="596900"/>
                </a:xfrm>
                <a:custGeom>
                  <a:avLst/>
                  <a:gdLst>
                    <a:gd name="connsiteX0" fmla="*/ 0 w 282220"/>
                    <a:gd name="connsiteY0" fmla="*/ 0 h 596900"/>
                    <a:gd name="connsiteX1" fmla="*/ 131933 w 282220"/>
                    <a:gd name="connsiteY1" fmla="*/ 0 h 596900"/>
                    <a:gd name="connsiteX2" fmla="*/ 282220 w 282220"/>
                    <a:gd name="connsiteY2" fmla="*/ 150287 h 596900"/>
                    <a:gd name="connsiteX3" fmla="*/ 282220 w 282220"/>
                    <a:gd name="connsiteY3" fmla="*/ 446613 h 596900"/>
                    <a:gd name="connsiteX4" fmla="*/ 131933 w 282220"/>
                    <a:gd name="connsiteY4" fmla="*/ 596900 h 596900"/>
                    <a:gd name="connsiteX5" fmla="*/ 0 w 282220"/>
                    <a:gd name="connsiteY5" fmla="*/ 596900 h 596900"/>
                    <a:gd name="connsiteX6" fmla="*/ 0 w 282220"/>
                    <a:gd name="connsiteY6" fmla="*/ 0 h 596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2220" h="596900">
                      <a:moveTo>
                        <a:pt x="0" y="0"/>
                      </a:moveTo>
                      <a:lnTo>
                        <a:pt x="131933" y="0"/>
                      </a:lnTo>
                      <a:cubicBezTo>
                        <a:pt x="214934" y="0"/>
                        <a:pt x="282220" y="67286"/>
                        <a:pt x="282220" y="150287"/>
                      </a:cubicBezTo>
                      <a:lnTo>
                        <a:pt x="282220" y="446613"/>
                      </a:lnTo>
                      <a:cubicBezTo>
                        <a:pt x="282220" y="529614"/>
                        <a:pt x="214934" y="596900"/>
                        <a:pt x="131933" y="596900"/>
                      </a:cubicBezTo>
                      <a:lnTo>
                        <a:pt x="0" y="5969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2" name="四角形: 角を丸くする 61">
                  <a:extLst>
                    <a:ext uri="{FF2B5EF4-FFF2-40B4-BE49-F238E27FC236}">
                      <a16:creationId xmlns:a16="http://schemas.microsoft.com/office/drawing/2014/main" id="{68A44612-B46D-4717-A054-D1C61E8CA98D}"/>
                    </a:ext>
                  </a:extLst>
                </p:cNvPr>
                <p:cNvSpPr/>
                <p:nvPr/>
              </p:nvSpPr>
              <p:spPr bwMode="auto">
                <a:xfrm>
                  <a:off x="4400390" y="2774855"/>
                  <a:ext cx="498790" cy="300036"/>
                </a:xfrm>
                <a:prstGeom prst="roundRect">
                  <a:avLst>
                    <a:gd name="adj" fmla="val 0"/>
                  </a:avLst>
                </a:prstGeom>
                <a:solidFill>
                  <a:srgbClr val="92D05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3" name="フリーフォーム: 図形 62">
                  <a:extLst>
                    <a:ext uri="{FF2B5EF4-FFF2-40B4-BE49-F238E27FC236}">
                      <a16:creationId xmlns:a16="http://schemas.microsoft.com/office/drawing/2014/main" id="{BD8C44B2-63AC-44AE-9562-780EC5EC87D6}"/>
                    </a:ext>
                  </a:extLst>
                </p:cNvPr>
                <p:cNvSpPr/>
                <p:nvPr/>
              </p:nvSpPr>
              <p:spPr>
                <a:xfrm>
                  <a:off x="5459129" y="2626423"/>
                  <a:ext cx="282220" cy="596900"/>
                </a:xfrm>
                <a:custGeom>
                  <a:avLst/>
                  <a:gdLst>
                    <a:gd name="connsiteX0" fmla="*/ 0 w 282220"/>
                    <a:gd name="connsiteY0" fmla="*/ 0 h 596900"/>
                    <a:gd name="connsiteX1" fmla="*/ 131933 w 282220"/>
                    <a:gd name="connsiteY1" fmla="*/ 0 h 596900"/>
                    <a:gd name="connsiteX2" fmla="*/ 282220 w 282220"/>
                    <a:gd name="connsiteY2" fmla="*/ 150287 h 596900"/>
                    <a:gd name="connsiteX3" fmla="*/ 282220 w 282220"/>
                    <a:gd name="connsiteY3" fmla="*/ 446613 h 596900"/>
                    <a:gd name="connsiteX4" fmla="*/ 131933 w 282220"/>
                    <a:gd name="connsiteY4" fmla="*/ 596900 h 596900"/>
                    <a:gd name="connsiteX5" fmla="*/ 0 w 282220"/>
                    <a:gd name="connsiteY5" fmla="*/ 596900 h 596900"/>
                    <a:gd name="connsiteX6" fmla="*/ 0 w 282220"/>
                    <a:gd name="connsiteY6" fmla="*/ 0 h 596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2220" h="596900">
                      <a:moveTo>
                        <a:pt x="0" y="0"/>
                      </a:moveTo>
                      <a:lnTo>
                        <a:pt x="131933" y="0"/>
                      </a:lnTo>
                      <a:cubicBezTo>
                        <a:pt x="214934" y="0"/>
                        <a:pt x="282220" y="67286"/>
                        <a:pt x="282220" y="150287"/>
                      </a:cubicBezTo>
                      <a:lnTo>
                        <a:pt x="282220" y="446613"/>
                      </a:lnTo>
                      <a:cubicBezTo>
                        <a:pt x="282220" y="529614"/>
                        <a:pt x="214934" y="596900"/>
                        <a:pt x="131933" y="596900"/>
                      </a:cubicBezTo>
                      <a:lnTo>
                        <a:pt x="0" y="5969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CC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4" name="四角形: 上の 2 つの角を丸める 63">
                  <a:extLst>
                    <a:ext uri="{FF2B5EF4-FFF2-40B4-BE49-F238E27FC236}">
                      <a16:creationId xmlns:a16="http://schemas.microsoft.com/office/drawing/2014/main" id="{856719B7-D42B-437C-9A63-E3ECDFF846D3}"/>
                    </a:ext>
                  </a:extLst>
                </p:cNvPr>
                <p:cNvSpPr/>
                <p:nvPr/>
              </p:nvSpPr>
              <p:spPr>
                <a:xfrm rot="16200000">
                  <a:off x="2165159" y="2739963"/>
                  <a:ext cx="178566" cy="36982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7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58" name="四角形: 角を丸くする 57">
                <a:extLst>
                  <a:ext uri="{FF2B5EF4-FFF2-40B4-BE49-F238E27FC236}">
                    <a16:creationId xmlns:a16="http://schemas.microsoft.com/office/drawing/2014/main" id="{C2CB4A5F-2C28-40AF-92B6-39677B462F73}"/>
                  </a:ext>
                </a:extLst>
              </p:cNvPr>
              <p:cNvSpPr/>
              <p:nvPr/>
            </p:nvSpPr>
            <p:spPr>
              <a:xfrm>
                <a:off x="2158018" y="2867090"/>
                <a:ext cx="140818" cy="26126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C8BF3CCF-B8C2-4D1E-871A-E0E529C33FB8}"/>
                </a:ext>
              </a:extLst>
            </p:cNvPr>
            <p:cNvGrpSpPr/>
            <p:nvPr/>
          </p:nvGrpSpPr>
          <p:grpSpPr>
            <a:xfrm>
              <a:off x="4446378" y="2816476"/>
              <a:ext cx="405666" cy="209216"/>
              <a:chOff x="6239104" y="3013533"/>
              <a:chExt cx="2350630" cy="1212304"/>
            </a:xfrm>
          </p:grpSpPr>
          <p:sp>
            <p:nvSpPr>
              <p:cNvPr id="35" name="六角形 34">
                <a:extLst>
                  <a:ext uri="{FF2B5EF4-FFF2-40B4-BE49-F238E27FC236}">
                    <a16:creationId xmlns:a16="http://schemas.microsoft.com/office/drawing/2014/main" id="{CBC144B0-C78B-4E67-8E9E-E7E7E7D2557D}"/>
                  </a:ext>
                </a:extLst>
              </p:cNvPr>
              <p:cNvSpPr/>
              <p:nvPr/>
            </p:nvSpPr>
            <p:spPr>
              <a:xfrm>
                <a:off x="6330950" y="3013533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六角形 35">
                <a:extLst>
                  <a:ext uri="{FF2B5EF4-FFF2-40B4-BE49-F238E27FC236}">
                    <a16:creationId xmlns:a16="http://schemas.microsoft.com/office/drawing/2014/main" id="{9BE81703-7796-4078-B351-A33830887AF2}"/>
                  </a:ext>
                </a:extLst>
              </p:cNvPr>
              <p:cNvSpPr/>
              <p:nvPr/>
            </p:nvSpPr>
            <p:spPr>
              <a:xfrm rot="5400000">
                <a:off x="6592888" y="3280233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六角形 36">
                <a:extLst>
                  <a:ext uri="{FF2B5EF4-FFF2-40B4-BE49-F238E27FC236}">
                    <a16:creationId xmlns:a16="http://schemas.microsoft.com/office/drawing/2014/main" id="{F5777FD4-B7A6-46F7-B8E9-6C47F2382CD1}"/>
                  </a:ext>
                </a:extLst>
              </p:cNvPr>
              <p:cNvSpPr/>
              <p:nvPr/>
            </p:nvSpPr>
            <p:spPr>
              <a:xfrm rot="5400000">
                <a:off x="6073775" y="3280233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rgbClr val="000000">
                  <a:alpha val="1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六角形 37">
                <a:extLst>
                  <a:ext uri="{FF2B5EF4-FFF2-40B4-BE49-F238E27FC236}">
                    <a16:creationId xmlns:a16="http://schemas.microsoft.com/office/drawing/2014/main" id="{23A1BC33-81F0-4DD6-949A-453F153EEBCE}"/>
                  </a:ext>
                </a:extLst>
              </p:cNvPr>
              <p:cNvSpPr/>
              <p:nvPr/>
            </p:nvSpPr>
            <p:spPr>
              <a:xfrm>
                <a:off x="6330950" y="3544464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六角形 38">
                <a:extLst>
                  <a:ext uri="{FF2B5EF4-FFF2-40B4-BE49-F238E27FC236}">
                    <a16:creationId xmlns:a16="http://schemas.microsoft.com/office/drawing/2014/main" id="{FE41AA5D-709A-4FCA-91F2-128373BA8901}"/>
                  </a:ext>
                </a:extLst>
              </p:cNvPr>
              <p:cNvSpPr/>
              <p:nvPr/>
            </p:nvSpPr>
            <p:spPr>
              <a:xfrm rot="5400000">
                <a:off x="6592888" y="3806489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六角形 39">
                <a:extLst>
                  <a:ext uri="{FF2B5EF4-FFF2-40B4-BE49-F238E27FC236}">
                    <a16:creationId xmlns:a16="http://schemas.microsoft.com/office/drawing/2014/main" id="{DC4ECB7B-7D57-4C94-B4F8-7EFD7D19B7AB}"/>
                  </a:ext>
                </a:extLst>
              </p:cNvPr>
              <p:cNvSpPr/>
              <p:nvPr/>
            </p:nvSpPr>
            <p:spPr>
              <a:xfrm rot="5400000">
                <a:off x="6073775" y="3806489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rgbClr val="000000">
                  <a:alpha val="1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六角形 40">
                <a:extLst>
                  <a:ext uri="{FF2B5EF4-FFF2-40B4-BE49-F238E27FC236}">
                    <a16:creationId xmlns:a16="http://schemas.microsoft.com/office/drawing/2014/main" id="{CAB49E4F-13A5-4AD0-8F88-9330DC50DA8B}"/>
                  </a:ext>
                </a:extLst>
              </p:cNvPr>
              <p:cNvSpPr/>
              <p:nvPr/>
            </p:nvSpPr>
            <p:spPr>
              <a:xfrm>
                <a:off x="6330950" y="4070720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六角形 41">
                <a:extLst>
                  <a:ext uri="{FF2B5EF4-FFF2-40B4-BE49-F238E27FC236}">
                    <a16:creationId xmlns:a16="http://schemas.microsoft.com/office/drawing/2014/main" id="{AD890E24-7566-4842-A3B3-AA6475288161}"/>
                  </a:ext>
                </a:extLst>
              </p:cNvPr>
              <p:cNvSpPr/>
              <p:nvPr/>
            </p:nvSpPr>
            <p:spPr>
              <a:xfrm>
                <a:off x="7067550" y="3013533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六角形 42">
                <a:extLst>
                  <a:ext uri="{FF2B5EF4-FFF2-40B4-BE49-F238E27FC236}">
                    <a16:creationId xmlns:a16="http://schemas.microsoft.com/office/drawing/2014/main" id="{6E1409A5-79AB-4B64-B22D-CA7C4F0D9C0F}"/>
                  </a:ext>
                </a:extLst>
              </p:cNvPr>
              <p:cNvSpPr/>
              <p:nvPr/>
            </p:nvSpPr>
            <p:spPr>
              <a:xfrm rot="5400000">
                <a:off x="7329488" y="3280233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rgbClr val="000000">
                  <a:alpha val="1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六角形 43">
                <a:extLst>
                  <a:ext uri="{FF2B5EF4-FFF2-40B4-BE49-F238E27FC236}">
                    <a16:creationId xmlns:a16="http://schemas.microsoft.com/office/drawing/2014/main" id="{328BD617-89A9-4F0E-8640-8F367DE7C4F4}"/>
                  </a:ext>
                </a:extLst>
              </p:cNvPr>
              <p:cNvSpPr/>
              <p:nvPr/>
            </p:nvSpPr>
            <p:spPr>
              <a:xfrm rot="5400000">
                <a:off x="6810375" y="3280233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六角形 44">
                <a:extLst>
                  <a:ext uri="{FF2B5EF4-FFF2-40B4-BE49-F238E27FC236}">
                    <a16:creationId xmlns:a16="http://schemas.microsoft.com/office/drawing/2014/main" id="{E5C9CC03-C10C-4D1B-AB9D-CA86705701C1}"/>
                  </a:ext>
                </a:extLst>
              </p:cNvPr>
              <p:cNvSpPr/>
              <p:nvPr/>
            </p:nvSpPr>
            <p:spPr>
              <a:xfrm>
                <a:off x="7067550" y="3544464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六角形 45">
                <a:extLst>
                  <a:ext uri="{FF2B5EF4-FFF2-40B4-BE49-F238E27FC236}">
                    <a16:creationId xmlns:a16="http://schemas.microsoft.com/office/drawing/2014/main" id="{6DCC07D6-FC31-4A76-B317-9928B1C1C872}"/>
                  </a:ext>
                </a:extLst>
              </p:cNvPr>
              <p:cNvSpPr/>
              <p:nvPr/>
            </p:nvSpPr>
            <p:spPr>
              <a:xfrm rot="5400000">
                <a:off x="7329488" y="3806489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六角形 46">
                <a:extLst>
                  <a:ext uri="{FF2B5EF4-FFF2-40B4-BE49-F238E27FC236}">
                    <a16:creationId xmlns:a16="http://schemas.microsoft.com/office/drawing/2014/main" id="{F26AA01A-1E68-4094-9ACC-FCBD163860EA}"/>
                  </a:ext>
                </a:extLst>
              </p:cNvPr>
              <p:cNvSpPr/>
              <p:nvPr/>
            </p:nvSpPr>
            <p:spPr>
              <a:xfrm rot="5400000">
                <a:off x="6810375" y="3806489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六角形 47">
                <a:extLst>
                  <a:ext uri="{FF2B5EF4-FFF2-40B4-BE49-F238E27FC236}">
                    <a16:creationId xmlns:a16="http://schemas.microsoft.com/office/drawing/2014/main" id="{C37089DA-1776-4873-BBB3-0B949749C031}"/>
                  </a:ext>
                </a:extLst>
              </p:cNvPr>
              <p:cNvSpPr/>
              <p:nvPr/>
            </p:nvSpPr>
            <p:spPr>
              <a:xfrm>
                <a:off x="7067550" y="4070720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正方形/長方形 48">
                <a:extLst>
                  <a:ext uri="{FF2B5EF4-FFF2-40B4-BE49-F238E27FC236}">
                    <a16:creationId xmlns:a16="http://schemas.microsoft.com/office/drawing/2014/main" id="{6F5CD4EB-980E-4E08-BED6-27A4A074362F}"/>
                  </a:ext>
                </a:extLst>
              </p:cNvPr>
              <p:cNvSpPr/>
              <p:nvPr/>
            </p:nvSpPr>
            <p:spPr>
              <a:xfrm>
                <a:off x="7747564" y="4108733"/>
                <a:ext cx="113171" cy="113171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六角形 49">
                <a:extLst>
                  <a:ext uri="{FF2B5EF4-FFF2-40B4-BE49-F238E27FC236}">
                    <a16:creationId xmlns:a16="http://schemas.microsoft.com/office/drawing/2014/main" id="{44B5BC16-A3EF-46C3-A79E-849E694262B5}"/>
                  </a:ext>
                </a:extLst>
              </p:cNvPr>
              <p:cNvSpPr/>
              <p:nvPr/>
            </p:nvSpPr>
            <p:spPr>
              <a:xfrm>
                <a:off x="8007350" y="3013533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rgbClr val="000000">
                  <a:alpha val="1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六角形 50">
                <a:extLst>
                  <a:ext uri="{FF2B5EF4-FFF2-40B4-BE49-F238E27FC236}">
                    <a16:creationId xmlns:a16="http://schemas.microsoft.com/office/drawing/2014/main" id="{22678DEC-49A2-41AB-8F97-B9B49EB48EEB}"/>
                  </a:ext>
                </a:extLst>
              </p:cNvPr>
              <p:cNvSpPr/>
              <p:nvPr/>
            </p:nvSpPr>
            <p:spPr>
              <a:xfrm rot="5400000">
                <a:off x="8269288" y="3280233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六角形 51">
                <a:extLst>
                  <a:ext uri="{FF2B5EF4-FFF2-40B4-BE49-F238E27FC236}">
                    <a16:creationId xmlns:a16="http://schemas.microsoft.com/office/drawing/2014/main" id="{68085EBE-45D5-4411-92BE-E9943D84A273}"/>
                  </a:ext>
                </a:extLst>
              </p:cNvPr>
              <p:cNvSpPr/>
              <p:nvPr/>
            </p:nvSpPr>
            <p:spPr>
              <a:xfrm rot="5400000">
                <a:off x="7750175" y="3280233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六角形 52">
                <a:extLst>
                  <a:ext uri="{FF2B5EF4-FFF2-40B4-BE49-F238E27FC236}">
                    <a16:creationId xmlns:a16="http://schemas.microsoft.com/office/drawing/2014/main" id="{7F216F17-4BD6-4921-9D0F-8128EBA39AF3}"/>
                  </a:ext>
                </a:extLst>
              </p:cNvPr>
              <p:cNvSpPr/>
              <p:nvPr/>
            </p:nvSpPr>
            <p:spPr>
              <a:xfrm>
                <a:off x="8007350" y="3544464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六角形 53">
                <a:extLst>
                  <a:ext uri="{FF2B5EF4-FFF2-40B4-BE49-F238E27FC236}">
                    <a16:creationId xmlns:a16="http://schemas.microsoft.com/office/drawing/2014/main" id="{A5386D75-EA43-44F8-9F70-61766AFD7FEB}"/>
                  </a:ext>
                </a:extLst>
              </p:cNvPr>
              <p:cNvSpPr/>
              <p:nvPr/>
            </p:nvSpPr>
            <p:spPr>
              <a:xfrm rot="5400000">
                <a:off x="8269288" y="3806489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六角形 54">
                <a:extLst>
                  <a:ext uri="{FF2B5EF4-FFF2-40B4-BE49-F238E27FC236}">
                    <a16:creationId xmlns:a16="http://schemas.microsoft.com/office/drawing/2014/main" id="{1D36EAFD-E90D-4622-9D67-570A6FA8C37A}"/>
                  </a:ext>
                </a:extLst>
              </p:cNvPr>
              <p:cNvSpPr/>
              <p:nvPr/>
            </p:nvSpPr>
            <p:spPr>
              <a:xfrm rot="5400000">
                <a:off x="7750175" y="3806489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rgbClr val="000000">
                  <a:alpha val="1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六角形 55">
                <a:extLst>
                  <a:ext uri="{FF2B5EF4-FFF2-40B4-BE49-F238E27FC236}">
                    <a16:creationId xmlns:a16="http://schemas.microsoft.com/office/drawing/2014/main" id="{47E94BC2-76B8-4E68-80BF-CCC550428B80}"/>
                  </a:ext>
                </a:extLst>
              </p:cNvPr>
              <p:cNvSpPr/>
              <p:nvPr/>
            </p:nvSpPr>
            <p:spPr>
              <a:xfrm>
                <a:off x="8007350" y="4070720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rgbClr val="000000">
                  <a:alpha val="1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935990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角丸四角形 1">
            <a:extLst>
              <a:ext uri="{FF2B5EF4-FFF2-40B4-BE49-F238E27FC236}">
                <a16:creationId xmlns:a16="http://schemas.microsoft.com/office/drawing/2014/main" id="{861883A7-6002-4270-90D8-030555DCF340}"/>
              </a:ext>
            </a:extLst>
          </p:cNvPr>
          <p:cNvSpPr/>
          <p:nvPr/>
        </p:nvSpPr>
        <p:spPr>
          <a:xfrm>
            <a:off x="295275" y="323850"/>
            <a:ext cx="9315450" cy="6210300"/>
          </a:xfrm>
          <a:prstGeom prst="roundRect">
            <a:avLst>
              <a:gd name="adj" fmla="val 3725"/>
            </a:avLst>
          </a:prstGeom>
          <a:noFill/>
          <a:ln w="254000" cmpd="thickThin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EC448B56-AE2B-41B3-88C5-CCEB8A29977C}"/>
              </a:ext>
            </a:extLst>
          </p:cNvPr>
          <p:cNvSpPr txBox="1"/>
          <p:nvPr/>
        </p:nvSpPr>
        <p:spPr>
          <a:xfrm>
            <a:off x="762000" y="818710"/>
            <a:ext cx="8382000" cy="2430270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体調に異常を感じたら</a:t>
            </a:r>
            <a:endParaRPr lang="en-US" altLang="ja-JP" sz="160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16000" dirty="0">
                <a:ln w="38100">
                  <a:noFill/>
                </a:ln>
                <a:effectLst/>
              </a:rPr>
              <a:t>すぐに検温して下さい</a:t>
            </a:r>
            <a:endParaRPr lang="ja-JP" altLang="en-US" sz="13300" dirty="0">
              <a:ln w="38100">
                <a:noFill/>
              </a:ln>
              <a:effectLst/>
            </a:endParaRPr>
          </a:p>
        </p:txBody>
      </p:sp>
      <p:grpSp>
        <p:nvGrpSpPr>
          <p:cNvPr id="319" name="グループ化 318">
            <a:extLst>
              <a:ext uri="{FF2B5EF4-FFF2-40B4-BE49-F238E27FC236}">
                <a16:creationId xmlns:a16="http://schemas.microsoft.com/office/drawing/2014/main" id="{CB41AB9F-392B-4EC1-8A9E-7A6F324EB276}"/>
              </a:ext>
            </a:extLst>
          </p:cNvPr>
          <p:cNvGrpSpPr/>
          <p:nvPr/>
        </p:nvGrpSpPr>
        <p:grpSpPr>
          <a:xfrm>
            <a:off x="4166502" y="3802900"/>
            <a:ext cx="1572995" cy="2615355"/>
            <a:chOff x="4034176" y="3835565"/>
            <a:chExt cx="1572995" cy="2615355"/>
          </a:xfrm>
        </p:grpSpPr>
        <p:grpSp>
          <p:nvGrpSpPr>
            <p:cNvPr id="320" name="グループ化 319">
              <a:extLst>
                <a:ext uri="{FF2B5EF4-FFF2-40B4-BE49-F238E27FC236}">
                  <a16:creationId xmlns:a16="http://schemas.microsoft.com/office/drawing/2014/main" id="{D83568BC-E36B-45CA-85C3-F4A1203CF7DC}"/>
                </a:ext>
              </a:extLst>
            </p:cNvPr>
            <p:cNvGrpSpPr/>
            <p:nvPr/>
          </p:nvGrpSpPr>
          <p:grpSpPr>
            <a:xfrm>
              <a:off x="4265647" y="3835565"/>
              <a:ext cx="1341524" cy="2615355"/>
              <a:chOff x="4265647" y="3835565"/>
              <a:chExt cx="1341524" cy="2615355"/>
            </a:xfrm>
          </p:grpSpPr>
          <p:grpSp>
            <p:nvGrpSpPr>
              <p:cNvPr id="325" name="グループ化 324">
                <a:extLst>
                  <a:ext uri="{FF2B5EF4-FFF2-40B4-BE49-F238E27FC236}">
                    <a16:creationId xmlns:a16="http://schemas.microsoft.com/office/drawing/2014/main" id="{434F934E-499F-4311-ACBD-8E256BC764DC}"/>
                  </a:ext>
                </a:extLst>
              </p:cNvPr>
              <p:cNvGrpSpPr/>
              <p:nvPr/>
            </p:nvGrpSpPr>
            <p:grpSpPr>
              <a:xfrm>
                <a:off x="4434057" y="4957009"/>
                <a:ext cx="1131335" cy="1493911"/>
                <a:chOff x="4434057" y="4957009"/>
                <a:chExt cx="1131335" cy="1493911"/>
              </a:xfrm>
            </p:grpSpPr>
            <p:sp>
              <p:nvSpPr>
                <p:cNvPr id="342" name="フリーフォーム: 図形 341">
                  <a:extLst>
                    <a:ext uri="{FF2B5EF4-FFF2-40B4-BE49-F238E27FC236}">
                      <a16:creationId xmlns:a16="http://schemas.microsoft.com/office/drawing/2014/main" id="{D12C72BF-77FC-4443-BC45-4C14F706E315}"/>
                    </a:ext>
                  </a:extLst>
                </p:cNvPr>
                <p:cNvSpPr/>
                <p:nvPr/>
              </p:nvSpPr>
              <p:spPr>
                <a:xfrm flipH="1">
                  <a:off x="5392824" y="5348525"/>
                  <a:ext cx="172568" cy="1102394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3" name="片側の 2 つの角を丸めた四角形 144">
                  <a:extLst>
                    <a:ext uri="{FF2B5EF4-FFF2-40B4-BE49-F238E27FC236}">
                      <a16:creationId xmlns:a16="http://schemas.microsoft.com/office/drawing/2014/main" id="{15F2D797-25CD-41DF-B1F6-1D3923C11D82}"/>
                    </a:ext>
                  </a:extLst>
                </p:cNvPr>
                <p:cNvSpPr/>
                <p:nvPr/>
              </p:nvSpPr>
              <p:spPr>
                <a:xfrm>
                  <a:off x="4434057" y="5223466"/>
                  <a:ext cx="1037886" cy="1227454"/>
                </a:xfrm>
                <a:prstGeom prst="round2SameRect">
                  <a:avLst>
                    <a:gd name="adj1" fmla="val 33213"/>
                    <a:gd name="adj2" fmla="val 0"/>
                  </a:avLst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4" name="正方形/長方形 343">
                  <a:extLst>
                    <a:ext uri="{FF2B5EF4-FFF2-40B4-BE49-F238E27FC236}">
                      <a16:creationId xmlns:a16="http://schemas.microsoft.com/office/drawing/2014/main" id="{B75EE36B-F7BE-4E5D-BB4D-4192B7158E10}"/>
                    </a:ext>
                  </a:extLst>
                </p:cNvPr>
                <p:cNvSpPr/>
                <p:nvPr/>
              </p:nvSpPr>
              <p:spPr>
                <a:xfrm>
                  <a:off x="4434057" y="5709860"/>
                  <a:ext cx="1037886" cy="379723"/>
                </a:xfrm>
                <a:prstGeom prst="rect">
                  <a:avLst/>
                </a:prstGeom>
                <a:solidFill>
                  <a:srgbClr val="0070C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5" name="フリーフォーム: 図形 344">
                  <a:extLst>
                    <a:ext uri="{FF2B5EF4-FFF2-40B4-BE49-F238E27FC236}">
                      <a16:creationId xmlns:a16="http://schemas.microsoft.com/office/drawing/2014/main" id="{08A0E3B9-8DD4-4576-828A-726F35AAA228}"/>
                    </a:ext>
                  </a:extLst>
                </p:cNvPr>
                <p:cNvSpPr/>
                <p:nvPr/>
              </p:nvSpPr>
              <p:spPr>
                <a:xfrm>
                  <a:off x="4721323" y="4957009"/>
                  <a:ext cx="463354" cy="431760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26" name="グループ化 325">
                <a:extLst>
                  <a:ext uri="{FF2B5EF4-FFF2-40B4-BE49-F238E27FC236}">
                    <a16:creationId xmlns:a16="http://schemas.microsoft.com/office/drawing/2014/main" id="{755CB7C2-D15B-4A79-9932-27B3E1D10B96}"/>
                  </a:ext>
                </a:extLst>
              </p:cNvPr>
              <p:cNvGrpSpPr/>
              <p:nvPr/>
            </p:nvGrpSpPr>
            <p:grpSpPr>
              <a:xfrm>
                <a:off x="4265647" y="3835565"/>
                <a:ext cx="1341524" cy="1316229"/>
                <a:chOff x="8254412" y="2237214"/>
                <a:chExt cx="1277659" cy="1253570"/>
              </a:xfrm>
            </p:grpSpPr>
            <p:sp>
              <p:nvSpPr>
                <p:cNvPr id="327" name="円/楕円 608">
                  <a:extLst>
                    <a:ext uri="{FF2B5EF4-FFF2-40B4-BE49-F238E27FC236}">
                      <a16:creationId xmlns:a16="http://schemas.microsoft.com/office/drawing/2014/main" id="{CC4EFD43-C1E8-4F37-8A2C-69FEA2C5630B}"/>
                    </a:ext>
                  </a:extLst>
                </p:cNvPr>
                <p:cNvSpPr/>
                <p:nvPr/>
              </p:nvSpPr>
              <p:spPr>
                <a:xfrm>
                  <a:off x="8292150" y="2237214"/>
                  <a:ext cx="1202178" cy="1003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041" h="700220">
                      <a:moveTo>
                        <a:pt x="350110" y="0"/>
                      </a:moveTo>
                      <a:lnTo>
                        <a:pt x="419521" y="6997"/>
                      </a:lnTo>
                      <a:cubicBezTo>
                        <a:pt x="441940" y="2369"/>
                        <a:pt x="465159" y="0"/>
                        <a:pt x="488931" y="0"/>
                      </a:cubicBezTo>
                      <a:cubicBezTo>
                        <a:pt x="682291" y="0"/>
                        <a:pt x="839041" y="156750"/>
                        <a:pt x="839041" y="350110"/>
                      </a:cubicBezTo>
                      <a:cubicBezTo>
                        <a:pt x="839041" y="543470"/>
                        <a:pt x="682291" y="700220"/>
                        <a:pt x="488931" y="700220"/>
                      </a:cubicBezTo>
                      <a:lnTo>
                        <a:pt x="419521" y="693223"/>
                      </a:lnTo>
                      <a:cubicBezTo>
                        <a:pt x="397101" y="697851"/>
                        <a:pt x="373882" y="700220"/>
                        <a:pt x="350110" y="700220"/>
                      </a:cubicBezTo>
                      <a:cubicBezTo>
                        <a:pt x="156750" y="700220"/>
                        <a:pt x="0" y="543470"/>
                        <a:pt x="0" y="350110"/>
                      </a:cubicBezTo>
                      <a:cubicBezTo>
                        <a:pt x="0" y="156750"/>
                        <a:pt x="156750" y="0"/>
                        <a:pt x="35011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8" name="円/楕円 646">
                  <a:extLst>
                    <a:ext uri="{FF2B5EF4-FFF2-40B4-BE49-F238E27FC236}">
                      <a16:creationId xmlns:a16="http://schemas.microsoft.com/office/drawing/2014/main" id="{3116E24D-B89C-43C0-BF77-0E6987F27860}"/>
                    </a:ext>
                  </a:extLst>
                </p:cNvPr>
                <p:cNvSpPr/>
                <p:nvPr/>
              </p:nvSpPr>
              <p:spPr>
                <a:xfrm rot="20700000">
                  <a:off x="8254412" y="2821144"/>
                  <a:ext cx="246453" cy="369679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9" name="円/楕円 647">
                  <a:extLst>
                    <a:ext uri="{FF2B5EF4-FFF2-40B4-BE49-F238E27FC236}">
                      <a16:creationId xmlns:a16="http://schemas.microsoft.com/office/drawing/2014/main" id="{946DDEE2-F144-4637-B1E6-9C5C8B2FF8ED}"/>
                    </a:ext>
                  </a:extLst>
                </p:cNvPr>
                <p:cNvSpPr/>
                <p:nvPr/>
              </p:nvSpPr>
              <p:spPr>
                <a:xfrm rot="20700000">
                  <a:off x="8299028" y="2885590"/>
                  <a:ext cx="157222" cy="240787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0" name="円/楕円 644">
                  <a:extLst>
                    <a:ext uri="{FF2B5EF4-FFF2-40B4-BE49-F238E27FC236}">
                      <a16:creationId xmlns:a16="http://schemas.microsoft.com/office/drawing/2014/main" id="{CFF94F0A-665C-4E99-90FD-AFB2EBA5CFA8}"/>
                    </a:ext>
                  </a:extLst>
                </p:cNvPr>
                <p:cNvSpPr/>
                <p:nvPr/>
              </p:nvSpPr>
              <p:spPr>
                <a:xfrm rot="900000" flipH="1">
                  <a:off x="9285618" y="2821144"/>
                  <a:ext cx="246453" cy="369679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1" name="円/楕円 645">
                  <a:extLst>
                    <a:ext uri="{FF2B5EF4-FFF2-40B4-BE49-F238E27FC236}">
                      <a16:creationId xmlns:a16="http://schemas.microsoft.com/office/drawing/2014/main" id="{0D01A406-DB86-4B9B-9DD3-2BD3A7D4D66C}"/>
                    </a:ext>
                  </a:extLst>
                </p:cNvPr>
                <p:cNvSpPr/>
                <p:nvPr/>
              </p:nvSpPr>
              <p:spPr>
                <a:xfrm rot="900000" flipH="1">
                  <a:off x="9330233" y="2885590"/>
                  <a:ext cx="157222" cy="240787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2" name="円/楕円 643">
                  <a:extLst>
                    <a:ext uri="{FF2B5EF4-FFF2-40B4-BE49-F238E27FC236}">
                      <a16:creationId xmlns:a16="http://schemas.microsoft.com/office/drawing/2014/main" id="{ADFC9763-A179-4152-A869-C35E13F86E79}"/>
                    </a:ext>
                  </a:extLst>
                </p:cNvPr>
                <p:cNvSpPr/>
                <p:nvPr/>
              </p:nvSpPr>
              <p:spPr>
                <a:xfrm>
                  <a:off x="8377638" y="2330678"/>
                  <a:ext cx="1031207" cy="1160106"/>
                </a:xfrm>
                <a:prstGeom prst="ellipse">
                  <a:avLst/>
                </a:prstGeom>
                <a:gradFill>
                  <a:gsLst>
                    <a:gs pos="50000">
                      <a:srgbClr val="ED7D31">
                        <a:lumMod val="40000"/>
                        <a:lumOff val="60000"/>
                      </a:srgbClr>
                    </a:gs>
                    <a:gs pos="0">
                      <a:srgbClr val="FF9966"/>
                    </a:gs>
                  </a:gsLst>
                  <a:path path="circle">
                    <a:fillToRect l="50000" t="50000" r="50000" b="50000"/>
                  </a:path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3" name="円/楕円 638">
                  <a:extLst>
                    <a:ext uri="{FF2B5EF4-FFF2-40B4-BE49-F238E27FC236}">
                      <a16:creationId xmlns:a16="http://schemas.microsoft.com/office/drawing/2014/main" id="{B74A99D4-6029-4DA4-BE0A-C68D9E74C453}"/>
                    </a:ext>
                  </a:extLst>
                </p:cNvPr>
                <p:cNvSpPr/>
                <p:nvPr/>
              </p:nvSpPr>
              <p:spPr>
                <a:xfrm>
                  <a:off x="8790856" y="3119608"/>
                  <a:ext cx="195956" cy="96810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4" name="円/楕円 50">
                  <a:extLst>
                    <a:ext uri="{FF2B5EF4-FFF2-40B4-BE49-F238E27FC236}">
                      <a16:creationId xmlns:a16="http://schemas.microsoft.com/office/drawing/2014/main" id="{49CF5F1F-B1E8-4C78-8978-2F0FD3CBF36A}"/>
                    </a:ext>
                  </a:extLst>
                </p:cNvPr>
                <p:cNvSpPr/>
                <p:nvPr/>
              </p:nvSpPr>
              <p:spPr>
                <a:xfrm>
                  <a:off x="8458180" y="2320650"/>
                  <a:ext cx="884336" cy="4130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7208" h="288310">
                      <a:moveTo>
                        <a:pt x="306540" y="0"/>
                      </a:moveTo>
                      <a:cubicBezTo>
                        <a:pt x="469326" y="0"/>
                        <a:pt x="601290" y="44625"/>
                        <a:pt x="601290" y="99673"/>
                      </a:cubicBezTo>
                      <a:lnTo>
                        <a:pt x="601154" y="100130"/>
                      </a:lnTo>
                      <a:cubicBezTo>
                        <a:pt x="626273" y="136691"/>
                        <a:pt x="621686" y="186815"/>
                        <a:pt x="589012" y="219488"/>
                      </a:cubicBezTo>
                      <a:lnTo>
                        <a:pt x="520191" y="288310"/>
                      </a:lnTo>
                      <a:lnTo>
                        <a:pt x="451370" y="219488"/>
                      </a:lnTo>
                      <a:lnTo>
                        <a:pt x="448184" y="214690"/>
                      </a:lnTo>
                      <a:cubicBezTo>
                        <a:pt x="447656" y="216752"/>
                        <a:pt x="446351" y="218135"/>
                        <a:pt x="444997" y="219488"/>
                      </a:cubicBezTo>
                      <a:lnTo>
                        <a:pt x="376176" y="288310"/>
                      </a:lnTo>
                      <a:lnTo>
                        <a:pt x="310859" y="222992"/>
                      </a:lnTo>
                      <a:lnTo>
                        <a:pt x="245541" y="288310"/>
                      </a:lnTo>
                      <a:lnTo>
                        <a:pt x="176720" y="219488"/>
                      </a:lnTo>
                      <a:lnTo>
                        <a:pt x="171280" y="211297"/>
                      </a:lnTo>
                      <a:cubicBezTo>
                        <a:pt x="170367" y="214728"/>
                        <a:pt x="168176" y="217153"/>
                        <a:pt x="165840" y="219488"/>
                      </a:cubicBezTo>
                      <a:lnTo>
                        <a:pt x="97019" y="288310"/>
                      </a:lnTo>
                      <a:lnTo>
                        <a:pt x="28198" y="219488"/>
                      </a:lnTo>
                      <a:cubicBezTo>
                        <a:pt x="-3184" y="188108"/>
                        <a:pt x="-8656" y="140630"/>
                        <a:pt x="13206" y="104422"/>
                      </a:cubicBezTo>
                      <a:cubicBezTo>
                        <a:pt x="11908" y="102951"/>
                        <a:pt x="11790" y="101317"/>
                        <a:pt x="11790" y="99673"/>
                      </a:cubicBezTo>
                      <a:cubicBezTo>
                        <a:pt x="11790" y="44625"/>
                        <a:pt x="143754" y="0"/>
                        <a:pt x="30654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5" name="円/楕円 631">
                  <a:extLst>
                    <a:ext uri="{FF2B5EF4-FFF2-40B4-BE49-F238E27FC236}">
                      <a16:creationId xmlns:a16="http://schemas.microsoft.com/office/drawing/2014/main" id="{DDE30318-9A08-4815-BA03-DDF03AEDC04C}"/>
                    </a:ext>
                  </a:extLst>
                </p:cNvPr>
                <p:cNvSpPr/>
                <p:nvPr/>
              </p:nvSpPr>
              <p:spPr>
                <a:xfrm>
                  <a:off x="9189632" y="3092754"/>
                  <a:ext cx="129815" cy="70441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6" name="円/楕円 632">
                  <a:extLst>
                    <a:ext uri="{FF2B5EF4-FFF2-40B4-BE49-F238E27FC236}">
                      <a16:creationId xmlns:a16="http://schemas.microsoft.com/office/drawing/2014/main" id="{DE2F353F-7025-423D-B141-B93A2C62E61B}"/>
                    </a:ext>
                  </a:extLst>
                </p:cNvPr>
                <p:cNvSpPr/>
                <p:nvPr/>
              </p:nvSpPr>
              <p:spPr>
                <a:xfrm>
                  <a:off x="8481884" y="3092754"/>
                  <a:ext cx="129815" cy="70441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7" name="フリーフォーム: 図形 336">
                  <a:extLst>
                    <a:ext uri="{FF2B5EF4-FFF2-40B4-BE49-F238E27FC236}">
                      <a16:creationId xmlns:a16="http://schemas.microsoft.com/office/drawing/2014/main" id="{9E4AA2CA-3FBF-4A85-BA21-34F2B4505EF0}"/>
                    </a:ext>
                  </a:extLst>
                </p:cNvPr>
                <p:cNvSpPr/>
                <p:nvPr/>
              </p:nvSpPr>
              <p:spPr>
                <a:xfrm rot="9900000">
                  <a:off x="8513252" y="2720768"/>
                  <a:ext cx="204390" cy="48752"/>
                </a:xfrm>
                <a:custGeom>
                  <a:avLst/>
                  <a:gdLst>
                    <a:gd name="connsiteX0" fmla="*/ 157550 w 315100"/>
                    <a:gd name="connsiteY0" fmla="*/ 0 h 85026"/>
                    <a:gd name="connsiteX1" fmla="*/ 311306 w 315100"/>
                    <a:gd name="connsiteY1" fmla="*/ 71789 h 85026"/>
                    <a:gd name="connsiteX2" fmla="*/ 315100 w 315100"/>
                    <a:gd name="connsiteY2" fmla="*/ 85026 h 85026"/>
                    <a:gd name="connsiteX3" fmla="*/ 260724 w 315100"/>
                    <a:gd name="connsiteY3" fmla="*/ 68769 h 85026"/>
                    <a:gd name="connsiteX4" fmla="*/ 157550 w 315100"/>
                    <a:gd name="connsiteY4" fmla="*/ 59532 h 85026"/>
                    <a:gd name="connsiteX5" fmla="*/ 54376 w 315100"/>
                    <a:gd name="connsiteY5" fmla="*/ 68769 h 85026"/>
                    <a:gd name="connsiteX6" fmla="*/ 0 w 315100"/>
                    <a:gd name="connsiteY6" fmla="*/ 85026 h 85026"/>
                    <a:gd name="connsiteX7" fmla="*/ 3794 w 315100"/>
                    <a:gd name="connsiteY7" fmla="*/ 71789 h 85026"/>
                    <a:gd name="connsiteX8" fmla="*/ 157550 w 315100"/>
                    <a:gd name="connsiteY8" fmla="*/ 0 h 850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15100" h="85026">
                      <a:moveTo>
                        <a:pt x="157550" y="0"/>
                      </a:moveTo>
                      <a:cubicBezTo>
                        <a:pt x="226669" y="0"/>
                        <a:pt x="285973" y="29602"/>
                        <a:pt x="311306" y="71789"/>
                      </a:cubicBezTo>
                      <a:lnTo>
                        <a:pt x="315100" y="85026"/>
                      </a:lnTo>
                      <a:lnTo>
                        <a:pt x="260724" y="68769"/>
                      </a:lnTo>
                      <a:cubicBezTo>
                        <a:pt x="229012" y="62821"/>
                        <a:pt x="194147" y="59532"/>
                        <a:pt x="157550" y="59532"/>
                      </a:cubicBezTo>
                      <a:cubicBezTo>
                        <a:pt x="120953" y="59532"/>
                        <a:pt x="86088" y="62821"/>
                        <a:pt x="54376" y="68769"/>
                      </a:cubicBezTo>
                      <a:lnTo>
                        <a:pt x="0" y="85026"/>
                      </a:lnTo>
                      <a:lnTo>
                        <a:pt x="3794" y="71789"/>
                      </a:lnTo>
                      <a:cubicBezTo>
                        <a:pt x="29127" y="29602"/>
                        <a:pt x="88431" y="0"/>
                        <a:pt x="15755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8" name="フリーフォーム: 図形 337">
                  <a:extLst>
                    <a:ext uri="{FF2B5EF4-FFF2-40B4-BE49-F238E27FC236}">
                      <a16:creationId xmlns:a16="http://schemas.microsoft.com/office/drawing/2014/main" id="{341F41B0-A40E-475D-ACA7-29C5471908E5}"/>
                    </a:ext>
                  </a:extLst>
                </p:cNvPr>
                <p:cNvSpPr/>
                <p:nvPr/>
              </p:nvSpPr>
              <p:spPr>
                <a:xfrm rot="11700000">
                  <a:off x="9087134" y="2720769"/>
                  <a:ext cx="204390" cy="48752"/>
                </a:xfrm>
                <a:custGeom>
                  <a:avLst/>
                  <a:gdLst>
                    <a:gd name="connsiteX0" fmla="*/ 157550 w 315100"/>
                    <a:gd name="connsiteY0" fmla="*/ 0 h 85026"/>
                    <a:gd name="connsiteX1" fmla="*/ 311306 w 315100"/>
                    <a:gd name="connsiteY1" fmla="*/ 71789 h 85026"/>
                    <a:gd name="connsiteX2" fmla="*/ 315100 w 315100"/>
                    <a:gd name="connsiteY2" fmla="*/ 85026 h 85026"/>
                    <a:gd name="connsiteX3" fmla="*/ 260724 w 315100"/>
                    <a:gd name="connsiteY3" fmla="*/ 68769 h 85026"/>
                    <a:gd name="connsiteX4" fmla="*/ 157550 w 315100"/>
                    <a:gd name="connsiteY4" fmla="*/ 59532 h 85026"/>
                    <a:gd name="connsiteX5" fmla="*/ 54376 w 315100"/>
                    <a:gd name="connsiteY5" fmla="*/ 68769 h 85026"/>
                    <a:gd name="connsiteX6" fmla="*/ 0 w 315100"/>
                    <a:gd name="connsiteY6" fmla="*/ 85026 h 85026"/>
                    <a:gd name="connsiteX7" fmla="*/ 3794 w 315100"/>
                    <a:gd name="connsiteY7" fmla="*/ 71789 h 85026"/>
                    <a:gd name="connsiteX8" fmla="*/ 157550 w 315100"/>
                    <a:gd name="connsiteY8" fmla="*/ 0 h 850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15100" h="85026">
                      <a:moveTo>
                        <a:pt x="157550" y="0"/>
                      </a:moveTo>
                      <a:cubicBezTo>
                        <a:pt x="226669" y="0"/>
                        <a:pt x="285973" y="29602"/>
                        <a:pt x="311306" y="71789"/>
                      </a:cubicBezTo>
                      <a:lnTo>
                        <a:pt x="315100" y="85026"/>
                      </a:lnTo>
                      <a:lnTo>
                        <a:pt x="260724" y="68769"/>
                      </a:lnTo>
                      <a:cubicBezTo>
                        <a:pt x="229012" y="62821"/>
                        <a:pt x="194147" y="59532"/>
                        <a:pt x="157550" y="59532"/>
                      </a:cubicBezTo>
                      <a:cubicBezTo>
                        <a:pt x="120953" y="59532"/>
                        <a:pt x="86088" y="62821"/>
                        <a:pt x="54376" y="68769"/>
                      </a:cubicBezTo>
                      <a:lnTo>
                        <a:pt x="0" y="85026"/>
                      </a:lnTo>
                      <a:lnTo>
                        <a:pt x="3794" y="71789"/>
                      </a:lnTo>
                      <a:cubicBezTo>
                        <a:pt x="29127" y="29602"/>
                        <a:pt x="88431" y="0"/>
                        <a:pt x="15755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9" name="楕円 338">
                  <a:extLst>
                    <a:ext uri="{FF2B5EF4-FFF2-40B4-BE49-F238E27FC236}">
                      <a16:creationId xmlns:a16="http://schemas.microsoft.com/office/drawing/2014/main" id="{34C95A13-0B35-42DA-8288-384334E71540}"/>
                    </a:ext>
                  </a:extLst>
                </p:cNvPr>
                <p:cNvSpPr/>
                <p:nvPr/>
              </p:nvSpPr>
              <p:spPr>
                <a:xfrm>
                  <a:off x="8508565" y="2856948"/>
                  <a:ext cx="223584" cy="8200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0" name="楕円 339">
                  <a:extLst>
                    <a:ext uri="{FF2B5EF4-FFF2-40B4-BE49-F238E27FC236}">
                      <a16:creationId xmlns:a16="http://schemas.microsoft.com/office/drawing/2014/main" id="{ADC321A8-8A28-40D8-AF93-4ED0C8D090FB}"/>
                    </a:ext>
                  </a:extLst>
                </p:cNvPr>
                <p:cNvSpPr/>
                <p:nvPr/>
              </p:nvSpPr>
              <p:spPr>
                <a:xfrm>
                  <a:off x="9061589" y="2856948"/>
                  <a:ext cx="223584" cy="8200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1" name="円/楕円 638">
                  <a:extLst>
                    <a:ext uri="{FF2B5EF4-FFF2-40B4-BE49-F238E27FC236}">
                      <a16:creationId xmlns:a16="http://schemas.microsoft.com/office/drawing/2014/main" id="{7E5FC54B-FCFA-4C02-8E08-E3912183CAB4}"/>
                    </a:ext>
                  </a:extLst>
                </p:cNvPr>
                <p:cNvSpPr/>
                <p:nvPr/>
              </p:nvSpPr>
              <p:spPr>
                <a:xfrm rot="10800000">
                  <a:off x="8764708" y="3321875"/>
                  <a:ext cx="248252" cy="43543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139672"/>
                    <a:gd name="connsiteX1" fmla="*/ 97978 w 195956"/>
                    <a:gd name="connsiteY1" fmla="*/ 0 h 139672"/>
                    <a:gd name="connsiteX2" fmla="*/ 195956 w 195956"/>
                    <a:gd name="connsiteY2" fmla="*/ 48405 h 139672"/>
                    <a:gd name="connsiteX3" fmla="*/ 97978 w 195956"/>
                    <a:gd name="connsiteY3" fmla="*/ 139672 h 139672"/>
                    <a:gd name="connsiteX4" fmla="*/ 0 w 195956"/>
                    <a:gd name="connsiteY4" fmla="*/ 48405 h 139672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56" h="103354">
                      <a:moveTo>
                        <a:pt x="0" y="12087"/>
                      </a:moveTo>
                      <a:cubicBezTo>
                        <a:pt x="0" y="-14646"/>
                        <a:pt x="41484" y="11307"/>
                        <a:pt x="95596" y="11307"/>
                      </a:cubicBezTo>
                      <a:cubicBezTo>
                        <a:pt x="149708" y="11307"/>
                        <a:pt x="195956" y="-14646"/>
                        <a:pt x="195956" y="12087"/>
                      </a:cubicBezTo>
                      <a:cubicBezTo>
                        <a:pt x="195956" y="38820"/>
                        <a:pt x="152090" y="103354"/>
                        <a:pt x="97978" y="103354"/>
                      </a:cubicBezTo>
                      <a:cubicBezTo>
                        <a:pt x="43866" y="103354"/>
                        <a:pt x="0" y="38820"/>
                        <a:pt x="0" y="1208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321" name="グループ化 320">
              <a:extLst>
                <a:ext uri="{FF2B5EF4-FFF2-40B4-BE49-F238E27FC236}">
                  <a16:creationId xmlns:a16="http://schemas.microsoft.com/office/drawing/2014/main" id="{82D092A2-4B9F-44ED-ABDE-2153E11B74ED}"/>
                </a:ext>
              </a:extLst>
            </p:cNvPr>
            <p:cNvGrpSpPr/>
            <p:nvPr/>
          </p:nvGrpSpPr>
          <p:grpSpPr>
            <a:xfrm>
              <a:off x="4109919" y="3892105"/>
              <a:ext cx="1198760" cy="834603"/>
              <a:chOff x="1139210" y="1261914"/>
              <a:chExt cx="1198760" cy="834603"/>
            </a:xfrm>
          </p:grpSpPr>
          <p:sp>
            <p:nvSpPr>
              <p:cNvPr id="323" name="フリーフォーム: 図形 322">
                <a:extLst>
                  <a:ext uri="{FF2B5EF4-FFF2-40B4-BE49-F238E27FC236}">
                    <a16:creationId xmlns:a16="http://schemas.microsoft.com/office/drawing/2014/main" id="{A98155F6-9EBC-4B23-B662-6D83117005E0}"/>
                  </a:ext>
                </a:extLst>
              </p:cNvPr>
              <p:cNvSpPr/>
              <p:nvPr/>
            </p:nvSpPr>
            <p:spPr>
              <a:xfrm rot="15300000">
                <a:off x="1730084" y="1168000"/>
                <a:ext cx="460224" cy="648052"/>
              </a:xfrm>
              <a:custGeom>
                <a:avLst/>
                <a:gdLst>
                  <a:gd name="connsiteX0" fmla="*/ 1813954 w 1814162"/>
                  <a:gd name="connsiteY0" fmla="*/ 1225966 h 2554560"/>
                  <a:gd name="connsiteX1" fmla="*/ 1733574 w 1814162"/>
                  <a:gd name="connsiteY1" fmla="*/ 1395664 h 2554560"/>
                  <a:gd name="connsiteX2" fmla="*/ 1733575 w 1814162"/>
                  <a:gd name="connsiteY2" fmla="*/ 1395662 h 2554560"/>
                  <a:gd name="connsiteX3" fmla="*/ 1453810 w 1814162"/>
                  <a:gd name="connsiteY3" fmla="*/ 1354627 h 2554560"/>
                  <a:gd name="connsiteX4" fmla="*/ 1241847 w 1814162"/>
                  <a:gd name="connsiteY4" fmla="*/ 1069794 h 2554560"/>
                  <a:gd name="connsiteX5" fmla="*/ 1241847 w 1814162"/>
                  <a:gd name="connsiteY5" fmla="*/ 1194763 h 2554560"/>
                  <a:gd name="connsiteX6" fmla="*/ 1241845 w 1814162"/>
                  <a:gd name="connsiteY6" fmla="*/ 1194763 h 2554560"/>
                  <a:gd name="connsiteX7" fmla="*/ 1241845 w 1814162"/>
                  <a:gd name="connsiteY7" fmla="*/ 2192612 h 2554560"/>
                  <a:gd name="connsiteX8" fmla="*/ 1099330 w 1814162"/>
                  <a:gd name="connsiteY8" fmla="*/ 2335127 h 2554560"/>
                  <a:gd name="connsiteX9" fmla="*/ 956815 w 1814162"/>
                  <a:gd name="connsiteY9" fmla="*/ 2192612 h 2554560"/>
                  <a:gd name="connsiteX10" fmla="*/ 956815 w 1814162"/>
                  <a:gd name="connsiteY10" fmla="*/ 1194763 h 2554560"/>
                  <a:gd name="connsiteX11" fmla="*/ 910683 w 1814162"/>
                  <a:gd name="connsiteY11" fmla="*/ 1194763 h 2554560"/>
                  <a:gd name="connsiteX12" fmla="*/ 910683 w 1814162"/>
                  <a:gd name="connsiteY12" fmla="*/ 2412045 h 2554560"/>
                  <a:gd name="connsiteX13" fmla="*/ 768168 w 1814162"/>
                  <a:gd name="connsiteY13" fmla="*/ 2554560 h 2554560"/>
                  <a:gd name="connsiteX14" fmla="*/ 625653 w 1814162"/>
                  <a:gd name="connsiteY14" fmla="*/ 2412045 h 2554560"/>
                  <a:gd name="connsiteX15" fmla="*/ 625653 w 1814162"/>
                  <a:gd name="connsiteY15" fmla="*/ 1194763 h 2554560"/>
                  <a:gd name="connsiteX16" fmla="*/ 570360 w 1814162"/>
                  <a:gd name="connsiteY16" fmla="*/ 1194763 h 2554560"/>
                  <a:gd name="connsiteX17" fmla="*/ 570360 w 1814162"/>
                  <a:gd name="connsiteY17" fmla="*/ 2192609 h 2554560"/>
                  <a:gd name="connsiteX18" fmla="*/ 427845 w 1814162"/>
                  <a:gd name="connsiteY18" fmla="*/ 2335124 h 2554560"/>
                  <a:gd name="connsiteX19" fmla="*/ 285330 w 1814162"/>
                  <a:gd name="connsiteY19" fmla="*/ 2192609 h 2554560"/>
                  <a:gd name="connsiteX20" fmla="*/ 285330 w 1814162"/>
                  <a:gd name="connsiteY20" fmla="*/ 1194763 h 2554560"/>
                  <a:gd name="connsiteX21" fmla="*/ 237226 w 1814162"/>
                  <a:gd name="connsiteY21" fmla="*/ 1194763 h 2554560"/>
                  <a:gd name="connsiteX22" fmla="*/ 237226 w 1814162"/>
                  <a:gd name="connsiteY22" fmla="*/ 1992999 h 2554560"/>
                  <a:gd name="connsiteX23" fmla="*/ 118613 w 1814162"/>
                  <a:gd name="connsiteY23" fmla="*/ 2111612 h 2554560"/>
                  <a:gd name="connsiteX24" fmla="*/ 0 w 1814162"/>
                  <a:gd name="connsiteY24" fmla="*/ 1992999 h 2554560"/>
                  <a:gd name="connsiteX25" fmla="*/ 0 w 1814162"/>
                  <a:gd name="connsiteY25" fmla="*/ 916851 h 2554560"/>
                  <a:gd name="connsiteX26" fmla="*/ 1 w 1814162"/>
                  <a:gd name="connsiteY26" fmla="*/ 916851 h 2554560"/>
                  <a:gd name="connsiteX27" fmla="*/ 1 w 1814162"/>
                  <a:gd name="connsiteY27" fmla="*/ 597382 h 2554560"/>
                  <a:gd name="connsiteX28" fmla="*/ 597383 w 1814162"/>
                  <a:gd name="connsiteY28" fmla="*/ 0 h 2554560"/>
                  <a:gd name="connsiteX29" fmla="*/ 644466 w 1814162"/>
                  <a:gd name="connsiteY29" fmla="*/ 0 h 2554560"/>
                  <a:gd name="connsiteX30" fmla="*/ 1139825 w 1814162"/>
                  <a:gd name="connsiteY30" fmla="*/ 263380 h 2554560"/>
                  <a:gd name="connsiteX31" fmla="*/ 1142194 w 1814162"/>
                  <a:gd name="connsiteY31" fmla="*/ 267745 h 2554560"/>
                  <a:gd name="connsiteX32" fmla="*/ 1142996 w 1814162"/>
                  <a:gd name="connsiteY32" fmla="*/ 267147 h 2554560"/>
                  <a:gd name="connsiteX33" fmla="*/ 1774610 w 1814162"/>
                  <a:gd name="connsiteY33" fmla="*/ 1115899 h 2554560"/>
                  <a:gd name="connsiteX34" fmla="*/ 1813954 w 1814162"/>
                  <a:gd name="connsiteY34" fmla="*/ 1225966 h 2554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814162" h="2554560">
                    <a:moveTo>
                      <a:pt x="1813954" y="1225966"/>
                    </a:moveTo>
                    <a:cubicBezTo>
                      <a:pt x="1816880" y="1290083"/>
                      <a:pt x="1788941" y="1354461"/>
                      <a:pt x="1733574" y="1395664"/>
                    </a:cubicBezTo>
                    <a:lnTo>
                      <a:pt x="1733575" y="1395662"/>
                    </a:lnTo>
                    <a:cubicBezTo>
                      <a:pt x="1644988" y="1461585"/>
                      <a:pt x="1519734" y="1443213"/>
                      <a:pt x="1453810" y="1354627"/>
                    </a:cubicBezTo>
                    <a:lnTo>
                      <a:pt x="1241847" y="1069794"/>
                    </a:lnTo>
                    <a:lnTo>
                      <a:pt x="1241847" y="1194763"/>
                    </a:lnTo>
                    <a:lnTo>
                      <a:pt x="1241845" y="1194763"/>
                    </a:lnTo>
                    <a:lnTo>
                      <a:pt x="1241845" y="2192612"/>
                    </a:lnTo>
                    <a:cubicBezTo>
                      <a:pt x="1241845" y="2271321"/>
                      <a:pt x="1178039" y="2335127"/>
                      <a:pt x="1099330" y="2335127"/>
                    </a:cubicBezTo>
                    <a:cubicBezTo>
                      <a:pt x="1020621" y="2335127"/>
                      <a:pt x="956815" y="2271321"/>
                      <a:pt x="956815" y="2192612"/>
                    </a:cubicBezTo>
                    <a:lnTo>
                      <a:pt x="956815" y="1194763"/>
                    </a:lnTo>
                    <a:lnTo>
                      <a:pt x="910683" y="1194763"/>
                    </a:lnTo>
                    <a:lnTo>
                      <a:pt x="910683" y="2412045"/>
                    </a:lnTo>
                    <a:cubicBezTo>
                      <a:pt x="910683" y="2490754"/>
                      <a:pt x="846877" y="2554560"/>
                      <a:pt x="768168" y="2554560"/>
                    </a:cubicBezTo>
                    <a:cubicBezTo>
                      <a:pt x="689459" y="2554560"/>
                      <a:pt x="625653" y="2490754"/>
                      <a:pt x="625653" y="2412045"/>
                    </a:cubicBezTo>
                    <a:lnTo>
                      <a:pt x="625653" y="1194763"/>
                    </a:lnTo>
                    <a:lnTo>
                      <a:pt x="570360" y="1194763"/>
                    </a:lnTo>
                    <a:lnTo>
                      <a:pt x="570360" y="2192609"/>
                    </a:lnTo>
                    <a:cubicBezTo>
                      <a:pt x="570360" y="2271318"/>
                      <a:pt x="506554" y="2335124"/>
                      <a:pt x="427845" y="2335124"/>
                    </a:cubicBezTo>
                    <a:cubicBezTo>
                      <a:pt x="349136" y="2335124"/>
                      <a:pt x="285330" y="2271318"/>
                      <a:pt x="285330" y="2192609"/>
                    </a:cubicBezTo>
                    <a:lnTo>
                      <a:pt x="285330" y="1194763"/>
                    </a:lnTo>
                    <a:lnTo>
                      <a:pt x="237226" y="1194763"/>
                    </a:lnTo>
                    <a:lnTo>
                      <a:pt x="237226" y="1992999"/>
                    </a:lnTo>
                    <a:cubicBezTo>
                      <a:pt x="237226" y="2058507"/>
                      <a:pt x="184121" y="2111612"/>
                      <a:pt x="118613" y="2111612"/>
                    </a:cubicBezTo>
                    <a:cubicBezTo>
                      <a:pt x="53105" y="2111612"/>
                      <a:pt x="0" y="2058507"/>
                      <a:pt x="0" y="1992999"/>
                    </a:cubicBezTo>
                    <a:lnTo>
                      <a:pt x="0" y="916851"/>
                    </a:lnTo>
                    <a:lnTo>
                      <a:pt x="1" y="916851"/>
                    </a:lnTo>
                    <a:lnTo>
                      <a:pt x="1" y="597382"/>
                    </a:lnTo>
                    <a:cubicBezTo>
                      <a:pt x="1" y="267457"/>
                      <a:pt x="267458" y="0"/>
                      <a:pt x="597383" y="0"/>
                    </a:cubicBezTo>
                    <a:lnTo>
                      <a:pt x="644466" y="0"/>
                    </a:lnTo>
                    <a:cubicBezTo>
                      <a:pt x="850669" y="0"/>
                      <a:pt x="1032471" y="104475"/>
                      <a:pt x="1139825" y="263380"/>
                    </a:cubicBezTo>
                    <a:lnTo>
                      <a:pt x="1142194" y="267745"/>
                    </a:lnTo>
                    <a:lnTo>
                      <a:pt x="1142996" y="267147"/>
                    </a:lnTo>
                    <a:lnTo>
                      <a:pt x="1774610" y="1115899"/>
                    </a:lnTo>
                    <a:cubicBezTo>
                      <a:pt x="1799331" y="1149119"/>
                      <a:pt x="1812198" y="1187495"/>
                      <a:pt x="1813954" y="1225966"/>
                    </a:cubicBez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4" name="フリーフォーム: 図形 323">
                <a:extLst>
                  <a:ext uri="{FF2B5EF4-FFF2-40B4-BE49-F238E27FC236}">
                    <a16:creationId xmlns:a16="http://schemas.microsoft.com/office/drawing/2014/main" id="{9DBD920A-FEF3-404C-8A72-4042B91B73D5}"/>
                  </a:ext>
                </a:extLst>
              </p:cNvPr>
              <p:cNvSpPr/>
              <p:nvPr/>
            </p:nvSpPr>
            <p:spPr>
              <a:xfrm rot="15300000">
                <a:off x="1336741" y="1095288"/>
                <a:ext cx="803698" cy="1198760"/>
              </a:xfrm>
              <a:custGeom>
                <a:avLst/>
                <a:gdLst>
                  <a:gd name="connsiteX0" fmla="*/ 798996 w 803698"/>
                  <a:gd name="connsiteY0" fmla="*/ 885421 h 1198760"/>
                  <a:gd name="connsiteX1" fmla="*/ 783255 w 803698"/>
                  <a:gd name="connsiteY1" fmla="*/ 904766 h 1198760"/>
                  <a:gd name="connsiteX2" fmla="*/ 783255 w 803698"/>
                  <a:gd name="connsiteY2" fmla="*/ 904766 h 1198760"/>
                  <a:gd name="connsiteX3" fmla="*/ 712283 w 803698"/>
                  <a:gd name="connsiteY3" fmla="*/ 894356 h 1198760"/>
                  <a:gd name="connsiteX4" fmla="*/ 658512 w 803698"/>
                  <a:gd name="connsiteY4" fmla="*/ 822098 h 1198760"/>
                  <a:gd name="connsiteX5" fmla="*/ 658512 w 803698"/>
                  <a:gd name="connsiteY5" fmla="*/ 853801 h 1198760"/>
                  <a:gd name="connsiteX6" fmla="*/ 658511 w 803698"/>
                  <a:gd name="connsiteY6" fmla="*/ 853801 h 1198760"/>
                  <a:gd name="connsiteX7" fmla="*/ 658511 w 803698"/>
                  <a:gd name="connsiteY7" fmla="*/ 1106939 h 1198760"/>
                  <a:gd name="connsiteX8" fmla="*/ 622357 w 803698"/>
                  <a:gd name="connsiteY8" fmla="*/ 1143093 h 1198760"/>
                  <a:gd name="connsiteX9" fmla="*/ 586204 w 803698"/>
                  <a:gd name="connsiteY9" fmla="*/ 1106939 h 1198760"/>
                  <a:gd name="connsiteX10" fmla="*/ 586204 w 803698"/>
                  <a:gd name="connsiteY10" fmla="*/ 853801 h 1198760"/>
                  <a:gd name="connsiteX11" fmla="*/ 574501 w 803698"/>
                  <a:gd name="connsiteY11" fmla="*/ 853801 h 1198760"/>
                  <a:gd name="connsiteX12" fmla="*/ 574501 w 803698"/>
                  <a:gd name="connsiteY12" fmla="*/ 1162606 h 1198760"/>
                  <a:gd name="connsiteX13" fmla="*/ 538347 w 803698"/>
                  <a:gd name="connsiteY13" fmla="*/ 1198760 h 1198760"/>
                  <a:gd name="connsiteX14" fmla="*/ 502193 w 803698"/>
                  <a:gd name="connsiteY14" fmla="*/ 1162606 h 1198760"/>
                  <a:gd name="connsiteX15" fmla="*/ 502193 w 803698"/>
                  <a:gd name="connsiteY15" fmla="*/ 853801 h 1198760"/>
                  <a:gd name="connsiteX16" fmla="*/ 488166 w 803698"/>
                  <a:gd name="connsiteY16" fmla="*/ 853801 h 1198760"/>
                  <a:gd name="connsiteX17" fmla="*/ 488166 w 803698"/>
                  <a:gd name="connsiteY17" fmla="*/ 1106939 h 1198760"/>
                  <a:gd name="connsiteX18" fmla="*/ 452012 w 803698"/>
                  <a:gd name="connsiteY18" fmla="*/ 1143093 h 1198760"/>
                  <a:gd name="connsiteX19" fmla="*/ 415859 w 803698"/>
                  <a:gd name="connsiteY19" fmla="*/ 1106939 h 1198760"/>
                  <a:gd name="connsiteX20" fmla="*/ 415859 w 803698"/>
                  <a:gd name="connsiteY20" fmla="*/ 853801 h 1198760"/>
                  <a:gd name="connsiteX21" fmla="*/ 403655 w 803698"/>
                  <a:gd name="connsiteY21" fmla="*/ 853801 h 1198760"/>
                  <a:gd name="connsiteX22" fmla="*/ 403655 w 803698"/>
                  <a:gd name="connsiteY22" fmla="*/ 1056301 h 1198760"/>
                  <a:gd name="connsiteX23" fmla="*/ 373565 w 803698"/>
                  <a:gd name="connsiteY23" fmla="*/ 1086391 h 1198760"/>
                  <a:gd name="connsiteX24" fmla="*/ 343475 w 803698"/>
                  <a:gd name="connsiteY24" fmla="*/ 1056301 h 1198760"/>
                  <a:gd name="connsiteX25" fmla="*/ 343475 w 803698"/>
                  <a:gd name="connsiteY25" fmla="*/ 783299 h 1198760"/>
                  <a:gd name="connsiteX26" fmla="*/ 343475 w 803698"/>
                  <a:gd name="connsiteY26" fmla="*/ 783299 h 1198760"/>
                  <a:gd name="connsiteX27" fmla="*/ 343475 w 803698"/>
                  <a:gd name="connsiteY27" fmla="*/ 702254 h 1198760"/>
                  <a:gd name="connsiteX28" fmla="*/ 355384 w 803698"/>
                  <a:gd name="connsiteY28" fmla="*/ 643266 h 1198760"/>
                  <a:gd name="connsiteX29" fmla="*/ 372590 w 803698"/>
                  <a:gd name="connsiteY29" fmla="*/ 617747 h 1198760"/>
                  <a:gd name="connsiteX30" fmla="*/ 0 w 803698"/>
                  <a:gd name="connsiteY30" fmla="*/ 123014 h 1198760"/>
                  <a:gd name="connsiteX31" fmla="*/ 171847 w 803698"/>
                  <a:gd name="connsiteY31" fmla="*/ 0 h 1198760"/>
                  <a:gd name="connsiteX32" fmla="*/ 551166 w 803698"/>
                  <a:gd name="connsiteY32" fmla="*/ 557968 h 1198760"/>
                  <a:gd name="connsiteX33" fmla="*/ 579202 w 803698"/>
                  <a:gd name="connsiteY33" fmla="*/ 568999 h 1198760"/>
                  <a:gd name="connsiteX34" fmla="*/ 632630 w 803698"/>
                  <a:gd name="connsiteY34" fmla="*/ 617523 h 1198760"/>
                  <a:gd name="connsiteX35" fmla="*/ 633231 w 803698"/>
                  <a:gd name="connsiteY35" fmla="*/ 618631 h 1198760"/>
                  <a:gd name="connsiteX36" fmla="*/ 633435 w 803698"/>
                  <a:gd name="connsiteY36" fmla="*/ 618479 h 1198760"/>
                  <a:gd name="connsiteX37" fmla="*/ 793665 w 803698"/>
                  <a:gd name="connsiteY37" fmla="*/ 833794 h 1198760"/>
                  <a:gd name="connsiteX38" fmla="*/ 803646 w 803698"/>
                  <a:gd name="connsiteY38" fmla="*/ 861716 h 1198760"/>
                  <a:gd name="connsiteX39" fmla="*/ 798996 w 803698"/>
                  <a:gd name="connsiteY39" fmla="*/ 885421 h 1198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803698" h="1198760">
                    <a:moveTo>
                      <a:pt x="798996" y="885421"/>
                    </a:moveTo>
                    <a:cubicBezTo>
                      <a:pt x="795561" y="892844"/>
                      <a:pt x="790278" y="899540"/>
                      <a:pt x="783255" y="904766"/>
                    </a:cubicBezTo>
                    <a:lnTo>
                      <a:pt x="783255" y="904766"/>
                    </a:lnTo>
                    <a:cubicBezTo>
                      <a:pt x="760782" y="921489"/>
                      <a:pt x="729007" y="916829"/>
                      <a:pt x="712283" y="894356"/>
                    </a:cubicBezTo>
                    <a:lnTo>
                      <a:pt x="658512" y="822098"/>
                    </a:lnTo>
                    <a:lnTo>
                      <a:pt x="658512" y="853801"/>
                    </a:lnTo>
                    <a:lnTo>
                      <a:pt x="658511" y="853801"/>
                    </a:lnTo>
                    <a:lnTo>
                      <a:pt x="658511" y="1106939"/>
                    </a:lnTo>
                    <a:cubicBezTo>
                      <a:pt x="658511" y="1126907"/>
                      <a:pt x="642325" y="1143093"/>
                      <a:pt x="622357" y="1143093"/>
                    </a:cubicBezTo>
                    <a:cubicBezTo>
                      <a:pt x="602390" y="1143093"/>
                      <a:pt x="586204" y="1126907"/>
                      <a:pt x="586204" y="1106939"/>
                    </a:cubicBezTo>
                    <a:lnTo>
                      <a:pt x="586204" y="853801"/>
                    </a:lnTo>
                    <a:lnTo>
                      <a:pt x="574501" y="853801"/>
                    </a:lnTo>
                    <a:lnTo>
                      <a:pt x="574501" y="1162606"/>
                    </a:lnTo>
                    <a:cubicBezTo>
                      <a:pt x="574501" y="1182573"/>
                      <a:pt x="558314" y="1198760"/>
                      <a:pt x="538347" y="1198760"/>
                    </a:cubicBezTo>
                    <a:cubicBezTo>
                      <a:pt x="518380" y="1198760"/>
                      <a:pt x="502193" y="1182574"/>
                      <a:pt x="502193" y="1162606"/>
                    </a:cubicBezTo>
                    <a:lnTo>
                      <a:pt x="502193" y="853801"/>
                    </a:lnTo>
                    <a:lnTo>
                      <a:pt x="488166" y="853801"/>
                    </a:lnTo>
                    <a:lnTo>
                      <a:pt x="488166" y="1106939"/>
                    </a:lnTo>
                    <a:cubicBezTo>
                      <a:pt x="488166" y="1126906"/>
                      <a:pt x="471980" y="1143092"/>
                      <a:pt x="452012" y="1143093"/>
                    </a:cubicBezTo>
                    <a:cubicBezTo>
                      <a:pt x="432045" y="1143092"/>
                      <a:pt x="415859" y="1126906"/>
                      <a:pt x="415859" y="1106939"/>
                    </a:cubicBezTo>
                    <a:lnTo>
                      <a:pt x="415859" y="853801"/>
                    </a:lnTo>
                    <a:lnTo>
                      <a:pt x="403655" y="853801"/>
                    </a:lnTo>
                    <a:lnTo>
                      <a:pt x="403655" y="1056301"/>
                    </a:lnTo>
                    <a:cubicBezTo>
                      <a:pt x="403655" y="1072919"/>
                      <a:pt x="390184" y="1086391"/>
                      <a:pt x="373565" y="1086391"/>
                    </a:cubicBezTo>
                    <a:cubicBezTo>
                      <a:pt x="356947" y="1086391"/>
                      <a:pt x="343475" y="1072919"/>
                      <a:pt x="343475" y="1056301"/>
                    </a:cubicBezTo>
                    <a:lnTo>
                      <a:pt x="343475" y="783299"/>
                    </a:lnTo>
                    <a:lnTo>
                      <a:pt x="343475" y="783299"/>
                    </a:lnTo>
                    <a:lnTo>
                      <a:pt x="343475" y="702254"/>
                    </a:lnTo>
                    <a:cubicBezTo>
                      <a:pt x="343475" y="681330"/>
                      <a:pt x="347716" y="661397"/>
                      <a:pt x="355384" y="643266"/>
                    </a:cubicBezTo>
                    <a:lnTo>
                      <a:pt x="372590" y="617747"/>
                    </a:lnTo>
                    <a:lnTo>
                      <a:pt x="0" y="123014"/>
                    </a:lnTo>
                    <a:lnTo>
                      <a:pt x="171847" y="0"/>
                    </a:lnTo>
                    <a:lnTo>
                      <a:pt x="551166" y="557968"/>
                    </a:lnTo>
                    <a:lnTo>
                      <a:pt x="579202" y="568999"/>
                    </a:lnTo>
                    <a:cubicBezTo>
                      <a:pt x="600675" y="580664"/>
                      <a:pt x="619013" y="597368"/>
                      <a:pt x="632630" y="617523"/>
                    </a:cubicBezTo>
                    <a:lnTo>
                      <a:pt x="633231" y="618631"/>
                    </a:lnTo>
                    <a:lnTo>
                      <a:pt x="633435" y="618479"/>
                    </a:lnTo>
                    <a:lnTo>
                      <a:pt x="793665" y="833794"/>
                    </a:lnTo>
                    <a:cubicBezTo>
                      <a:pt x="799937" y="842222"/>
                      <a:pt x="803201" y="851957"/>
                      <a:pt x="803646" y="861716"/>
                    </a:cubicBezTo>
                    <a:cubicBezTo>
                      <a:pt x="804017" y="869849"/>
                      <a:pt x="802431" y="877998"/>
                      <a:pt x="798996" y="885421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22" name="フリーフォーム: 図形 321">
              <a:extLst>
                <a:ext uri="{FF2B5EF4-FFF2-40B4-BE49-F238E27FC236}">
                  <a16:creationId xmlns:a16="http://schemas.microsoft.com/office/drawing/2014/main" id="{A5FBE2EB-5C0B-45C9-B2BC-62343A9782E9}"/>
                </a:ext>
              </a:extLst>
            </p:cNvPr>
            <p:cNvSpPr/>
            <p:nvPr/>
          </p:nvSpPr>
          <p:spPr>
            <a:xfrm rot="17725188" flipH="1">
              <a:off x="3829489" y="4586378"/>
              <a:ext cx="1111754" cy="702379"/>
            </a:xfrm>
            <a:custGeom>
              <a:avLst/>
              <a:gdLst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28746 w 1014326"/>
                <a:gd name="connsiteY6" fmla="*/ 356466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7598"/>
                <a:gd name="connsiteX1" fmla="*/ 858269 w 1014326"/>
                <a:gd name="connsiteY1" fmla="*/ 0 h 827598"/>
                <a:gd name="connsiteX2" fmla="*/ 976165 w 1014326"/>
                <a:gd name="connsiteY2" fmla="*/ 100225 h 827598"/>
                <a:gd name="connsiteX3" fmla="*/ 1014326 w 1014326"/>
                <a:gd name="connsiteY3" fmla="*/ 824598 h 827598"/>
                <a:gd name="connsiteX4" fmla="*/ 819433 w 1014326"/>
                <a:gd name="connsiteY4" fmla="*/ 827598 h 827598"/>
                <a:gd name="connsiteX5" fmla="*/ 641381 w 1014326"/>
                <a:gd name="connsiteY5" fmla="*/ 824598 h 827598"/>
                <a:gd name="connsiteX6" fmla="*/ 669304 w 1014326"/>
                <a:gd name="connsiteY6" fmla="*/ 294570 h 827598"/>
                <a:gd name="connsiteX7" fmla="*/ 52756 w 1014326"/>
                <a:gd name="connsiteY7" fmla="*/ 359329 h 827598"/>
                <a:gd name="connsiteX8" fmla="*/ 0 w 1014326"/>
                <a:gd name="connsiteY8" fmla="*/ 186512 h 827598"/>
                <a:gd name="connsiteX0" fmla="*/ 819433 w 1014326"/>
                <a:gd name="connsiteY0" fmla="*/ 827598 h 919038"/>
                <a:gd name="connsiteX1" fmla="*/ 641381 w 1014326"/>
                <a:gd name="connsiteY1" fmla="*/ 824598 h 919038"/>
                <a:gd name="connsiteX2" fmla="*/ 669304 w 1014326"/>
                <a:gd name="connsiteY2" fmla="*/ 294570 h 919038"/>
                <a:gd name="connsiteX3" fmla="*/ 52756 w 1014326"/>
                <a:gd name="connsiteY3" fmla="*/ 359329 h 919038"/>
                <a:gd name="connsiteX4" fmla="*/ 0 w 1014326"/>
                <a:gd name="connsiteY4" fmla="*/ 186512 h 919038"/>
                <a:gd name="connsiteX5" fmla="*/ 858269 w 1014326"/>
                <a:gd name="connsiteY5" fmla="*/ 0 h 919038"/>
                <a:gd name="connsiteX6" fmla="*/ 976165 w 1014326"/>
                <a:gd name="connsiteY6" fmla="*/ 100225 h 919038"/>
                <a:gd name="connsiteX7" fmla="*/ 1014326 w 1014326"/>
                <a:gd name="connsiteY7" fmla="*/ 824598 h 919038"/>
                <a:gd name="connsiteX8" fmla="*/ 910873 w 1014326"/>
                <a:gd name="connsiteY8" fmla="*/ 919038 h 919038"/>
                <a:gd name="connsiteX0" fmla="*/ 641381 w 1014326"/>
                <a:gd name="connsiteY0" fmla="*/ 824598 h 919038"/>
                <a:gd name="connsiteX1" fmla="*/ 669304 w 1014326"/>
                <a:gd name="connsiteY1" fmla="*/ 294570 h 919038"/>
                <a:gd name="connsiteX2" fmla="*/ 52756 w 1014326"/>
                <a:gd name="connsiteY2" fmla="*/ 359329 h 919038"/>
                <a:gd name="connsiteX3" fmla="*/ 0 w 1014326"/>
                <a:gd name="connsiteY3" fmla="*/ 186512 h 919038"/>
                <a:gd name="connsiteX4" fmla="*/ 858269 w 1014326"/>
                <a:gd name="connsiteY4" fmla="*/ 0 h 919038"/>
                <a:gd name="connsiteX5" fmla="*/ 976165 w 1014326"/>
                <a:gd name="connsiteY5" fmla="*/ 100225 h 919038"/>
                <a:gd name="connsiteX6" fmla="*/ 1014326 w 1014326"/>
                <a:gd name="connsiteY6" fmla="*/ 824598 h 919038"/>
                <a:gd name="connsiteX7" fmla="*/ 910873 w 1014326"/>
                <a:gd name="connsiteY7" fmla="*/ 919038 h 91903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52756 w 1014326"/>
                <a:gd name="connsiteY2" fmla="*/ 359329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240923 w 1014326"/>
                <a:gd name="connsiteY2" fmla="*/ 376314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443772 w 816717"/>
                <a:gd name="connsiteY0" fmla="*/ 824598 h 824598"/>
                <a:gd name="connsiteX1" fmla="*/ 471695 w 816717"/>
                <a:gd name="connsiteY1" fmla="*/ 294570 h 824598"/>
                <a:gd name="connsiteX2" fmla="*/ 43314 w 816717"/>
                <a:gd name="connsiteY2" fmla="*/ 376314 h 824598"/>
                <a:gd name="connsiteX3" fmla="*/ 0 w 816717"/>
                <a:gd name="connsiteY3" fmla="*/ 117293 h 824598"/>
                <a:gd name="connsiteX4" fmla="*/ 660660 w 816717"/>
                <a:gd name="connsiteY4" fmla="*/ 0 h 824598"/>
                <a:gd name="connsiteX5" fmla="*/ 778556 w 816717"/>
                <a:gd name="connsiteY5" fmla="*/ 100225 h 824598"/>
                <a:gd name="connsiteX6" fmla="*/ 816717 w 816717"/>
                <a:gd name="connsiteY6" fmla="*/ 824598 h 82459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1059181"/>
                <a:gd name="connsiteY0" fmla="*/ 826528 h 826528"/>
                <a:gd name="connsiteX1" fmla="*/ 471695 w 1059181"/>
                <a:gd name="connsiteY1" fmla="*/ 296500 h 826528"/>
                <a:gd name="connsiteX2" fmla="*/ 43314 w 1059181"/>
                <a:gd name="connsiteY2" fmla="*/ 378244 h 826528"/>
                <a:gd name="connsiteX3" fmla="*/ 0 w 1059181"/>
                <a:gd name="connsiteY3" fmla="*/ 119223 h 826528"/>
                <a:gd name="connsiteX4" fmla="*/ 660660 w 1059181"/>
                <a:gd name="connsiteY4" fmla="*/ 1930 h 826528"/>
                <a:gd name="connsiteX5" fmla="*/ 778556 w 1059181"/>
                <a:gd name="connsiteY5" fmla="*/ 102155 h 826528"/>
                <a:gd name="connsiteX6" fmla="*/ 1059181 w 1059181"/>
                <a:gd name="connsiteY6" fmla="*/ 687735 h 826528"/>
                <a:gd name="connsiteX0" fmla="*/ 443772 w 1059181"/>
                <a:gd name="connsiteY0" fmla="*/ 826528 h 826528"/>
                <a:gd name="connsiteX1" fmla="*/ 471695 w 1059181"/>
                <a:gd name="connsiteY1" fmla="*/ 296500 h 826528"/>
                <a:gd name="connsiteX2" fmla="*/ 43314 w 1059181"/>
                <a:gd name="connsiteY2" fmla="*/ 378244 h 826528"/>
                <a:gd name="connsiteX3" fmla="*/ 0 w 1059181"/>
                <a:gd name="connsiteY3" fmla="*/ 119223 h 826528"/>
                <a:gd name="connsiteX4" fmla="*/ 660660 w 1059181"/>
                <a:gd name="connsiteY4" fmla="*/ 1930 h 826528"/>
                <a:gd name="connsiteX5" fmla="*/ 778556 w 1059181"/>
                <a:gd name="connsiteY5" fmla="*/ 102155 h 826528"/>
                <a:gd name="connsiteX6" fmla="*/ 1059181 w 1059181"/>
                <a:gd name="connsiteY6" fmla="*/ 687735 h 826528"/>
                <a:gd name="connsiteX0" fmla="*/ 739620 w 1059181"/>
                <a:gd name="connsiteY0" fmla="*/ 756848 h 756848"/>
                <a:gd name="connsiteX1" fmla="*/ 471695 w 1059181"/>
                <a:gd name="connsiteY1" fmla="*/ 296500 h 756848"/>
                <a:gd name="connsiteX2" fmla="*/ 43314 w 1059181"/>
                <a:gd name="connsiteY2" fmla="*/ 378244 h 756848"/>
                <a:gd name="connsiteX3" fmla="*/ 0 w 1059181"/>
                <a:gd name="connsiteY3" fmla="*/ 119223 h 756848"/>
                <a:gd name="connsiteX4" fmla="*/ 660660 w 1059181"/>
                <a:gd name="connsiteY4" fmla="*/ 1930 h 756848"/>
                <a:gd name="connsiteX5" fmla="*/ 778556 w 1059181"/>
                <a:gd name="connsiteY5" fmla="*/ 102155 h 756848"/>
                <a:gd name="connsiteX6" fmla="*/ 1059181 w 1059181"/>
                <a:gd name="connsiteY6" fmla="*/ 687735 h 756848"/>
                <a:gd name="connsiteX0" fmla="*/ 739620 w 1059181"/>
                <a:gd name="connsiteY0" fmla="*/ 756848 h 756848"/>
                <a:gd name="connsiteX1" fmla="*/ 534624 w 1059181"/>
                <a:gd name="connsiteY1" fmla="*/ 304256 h 756848"/>
                <a:gd name="connsiteX2" fmla="*/ 43314 w 1059181"/>
                <a:gd name="connsiteY2" fmla="*/ 378244 h 756848"/>
                <a:gd name="connsiteX3" fmla="*/ 0 w 1059181"/>
                <a:gd name="connsiteY3" fmla="*/ 119223 h 756848"/>
                <a:gd name="connsiteX4" fmla="*/ 660660 w 1059181"/>
                <a:gd name="connsiteY4" fmla="*/ 1930 h 756848"/>
                <a:gd name="connsiteX5" fmla="*/ 778556 w 1059181"/>
                <a:gd name="connsiteY5" fmla="*/ 102155 h 756848"/>
                <a:gd name="connsiteX6" fmla="*/ 1059181 w 1059181"/>
                <a:gd name="connsiteY6" fmla="*/ 687735 h 756848"/>
                <a:gd name="connsiteX0" fmla="*/ 763361 w 1059181"/>
                <a:gd name="connsiteY0" fmla="*/ 758693 h 758693"/>
                <a:gd name="connsiteX1" fmla="*/ 534624 w 1059181"/>
                <a:gd name="connsiteY1" fmla="*/ 304256 h 758693"/>
                <a:gd name="connsiteX2" fmla="*/ 43314 w 1059181"/>
                <a:gd name="connsiteY2" fmla="*/ 378244 h 758693"/>
                <a:gd name="connsiteX3" fmla="*/ 0 w 1059181"/>
                <a:gd name="connsiteY3" fmla="*/ 119223 h 758693"/>
                <a:gd name="connsiteX4" fmla="*/ 660660 w 1059181"/>
                <a:gd name="connsiteY4" fmla="*/ 1930 h 758693"/>
                <a:gd name="connsiteX5" fmla="*/ 778556 w 1059181"/>
                <a:gd name="connsiteY5" fmla="*/ 102155 h 758693"/>
                <a:gd name="connsiteX6" fmla="*/ 1059181 w 1059181"/>
                <a:gd name="connsiteY6" fmla="*/ 687735 h 758693"/>
                <a:gd name="connsiteX0" fmla="*/ 763361 w 1059181"/>
                <a:gd name="connsiteY0" fmla="*/ 758693 h 758693"/>
                <a:gd name="connsiteX1" fmla="*/ 527743 w 1059181"/>
                <a:gd name="connsiteY1" fmla="*/ 276015 h 758693"/>
                <a:gd name="connsiteX2" fmla="*/ 43314 w 1059181"/>
                <a:gd name="connsiteY2" fmla="*/ 378244 h 758693"/>
                <a:gd name="connsiteX3" fmla="*/ 0 w 1059181"/>
                <a:gd name="connsiteY3" fmla="*/ 119223 h 758693"/>
                <a:gd name="connsiteX4" fmla="*/ 660660 w 1059181"/>
                <a:gd name="connsiteY4" fmla="*/ 1930 h 758693"/>
                <a:gd name="connsiteX5" fmla="*/ 778556 w 1059181"/>
                <a:gd name="connsiteY5" fmla="*/ 102155 h 758693"/>
                <a:gd name="connsiteX6" fmla="*/ 1059181 w 1059181"/>
                <a:gd name="connsiteY6" fmla="*/ 687735 h 758693"/>
                <a:gd name="connsiteX0" fmla="*/ 763361 w 1059181"/>
                <a:gd name="connsiteY0" fmla="*/ 756766 h 756766"/>
                <a:gd name="connsiteX1" fmla="*/ 527743 w 1059181"/>
                <a:gd name="connsiteY1" fmla="*/ 274088 h 756766"/>
                <a:gd name="connsiteX2" fmla="*/ 43314 w 1059181"/>
                <a:gd name="connsiteY2" fmla="*/ 376317 h 756766"/>
                <a:gd name="connsiteX3" fmla="*/ 0 w 1059181"/>
                <a:gd name="connsiteY3" fmla="*/ 117296 h 756766"/>
                <a:gd name="connsiteX4" fmla="*/ 660660 w 1059181"/>
                <a:gd name="connsiteY4" fmla="*/ 3 h 756766"/>
                <a:gd name="connsiteX5" fmla="*/ 794653 w 1059181"/>
                <a:gd name="connsiteY5" fmla="*/ 114376 h 756766"/>
                <a:gd name="connsiteX6" fmla="*/ 1059181 w 1059181"/>
                <a:gd name="connsiteY6" fmla="*/ 685808 h 756766"/>
                <a:gd name="connsiteX0" fmla="*/ 763361 w 1059181"/>
                <a:gd name="connsiteY0" fmla="*/ 756766 h 756766"/>
                <a:gd name="connsiteX1" fmla="*/ 527743 w 1059181"/>
                <a:gd name="connsiteY1" fmla="*/ 274088 h 756766"/>
                <a:gd name="connsiteX2" fmla="*/ 43314 w 1059181"/>
                <a:gd name="connsiteY2" fmla="*/ 376317 h 756766"/>
                <a:gd name="connsiteX3" fmla="*/ 0 w 1059181"/>
                <a:gd name="connsiteY3" fmla="*/ 117296 h 756766"/>
                <a:gd name="connsiteX4" fmla="*/ 660660 w 1059181"/>
                <a:gd name="connsiteY4" fmla="*/ 3 h 756766"/>
                <a:gd name="connsiteX5" fmla="*/ 794653 w 1059181"/>
                <a:gd name="connsiteY5" fmla="*/ 114376 h 756766"/>
                <a:gd name="connsiteX6" fmla="*/ 1059181 w 1059181"/>
                <a:gd name="connsiteY6" fmla="*/ 685808 h 756766"/>
                <a:gd name="connsiteX0" fmla="*/ 763361 w 1059181"/>
                <a:gd name="connsiteY0" fmla="*/ 757128 h 757128"/>
                <a:gd name="connsiteX1" fmla="*/ 527743 w 1059181"/>
                <a:gd name="connsiteY1" fmla="*/ 274450 h 757128"/>
                <a:gd name="connsiteX2" fmla="*/ 43314 w 1059181"/>
                <a:gd name="connsiteY2" fmla="*/ 376679 h 757128"/>
                <a:gd name="connsiteX3" fmla="*/ 0 w 1059181"/>
                <a:gd name="connsiteY3" fmla="*/ 117658 h 757128"/>
                <a:gd name="connsiteX4" fmla="*/ 660660 w 1059181"/>
                <a:gd name="connsiteY4" fmla="*/ 365 h 757128"/>
                <a:gd name="connsiteX5" fmla="*/ 814271 w 1059181"/>
                <a:gd name="connsiteY5" fmla="*/ 157344 h 757128"/>
                <a:gd name="connsiteX6" fmla="*/ 1059181 w 1059181"/>
                <a:gd name="connsiteY6" fmla="*/ 686170 h 757128"/>
                <a:gd name="connsiteX0" fmla="*/ 763361 w 1059181"/>
                <a:gd name="connsiteY0" fmla="*/ 757128 h 757128"/>
                <a:gd name="connsiteX1" fmla="*/ 527743 w 1059181"/>
                <a:gd name="connsiteY1" fmla="*/ 274450 h 757128"/>
                <a:gd name="connsiteX2" fmla="*/ 43314 w 1059181"/>
                <a:gd name="connsiteY2" fmla="*/ 376679 h 757128"/>
                <a:gd name="connsiteX3" fmla="*/ 0 w 1059181"/>
                <a:gd name="connsiteY3" fmla="*/ 117658 h 757128"/>
                <a:gd name="connsiteX4" fmla="*/ 660660 w 1059181"/>
                <a:gd name="connsiteY4" fmla="*/ 365 h 757128"/>
                <a:gd name="connsiteX5" fmla="*/ 814271 w 1059181"/>
                <a:gd name="connsiteY5" fmla="*/ 157344 h 757128"/>
                <a:gd name="connsiteX6" fmla="*/ 1059181 w 1059181"/>
                <a:gd name="connsiteY6" fmla="*/ 686170 h 757128"/>
                <a:gd name="connsiteX0" fmla="*/ 763361 w 1059181"/>
                <a:gd name="connsiteY0" fmla="*/ 758766 h 758766"/>
                <a:gd name="connsiteX1" fmla="*/ 527743 w 1059181"/>
                <a:gd name="connsiteY1" fmla="*/ 276088 h 758766"/>
                <a:gd name="connsiteX2" fmla="*/ 43314 w 1059181"/>
                <a:gd name="connsiteY2" fmla="*/ 378317 h 758766"/>
                <a:gd name="connsiteX3" fmla="*/ 0 w 1059181"/>
                <a:gd name="connsiteY3" fmla="*/ 119296 h 758766"/>
                <a:gd name="connsiteX4" fmla="*/ 660660 w 1059181"/>
                <a:gd name="connsiteY4" fmla="*/ 2003 h 758766"/>
                <a:gd name="connsiteX5" fmla="*/ 814271 w 1059181"/>
                <a:gd name="connsiteY5" fmla="*/ 158982 h 758766"/>
                <a:gd name="connsiteX6" fmla="*/ 1059181 w 1059181"/>
                <a:gd name="connsiteY6" fmla="*/ 687808 h 758766"/>
                <a:gd name="connsiteX0" fmla="*/ 763361 w 1059181"/>
                <a:gd name="connsiteY0" fmla="*/ 756981 h 756981"/>
                <a:gd name="connsiteX1" fmla="*/ 527743 w 1059181"/>
                <a:gd name="connsiteY1" fmla="*/ 274303 h 756981"/>
                <a:gd name="connsiteX2" fmla="*/ 43314 w 1059181"/>
                <a:gd name="connsiteY2" fmla="*/ 376532 h 756981"/>
                <a:gd name="connsiteX3" fmla="*/ 0 w 1059181"/>
                <a:gd name="connsiteY3" fmla="*/ 117511 h 756981"/>
                <a:gd name="connsiteX4" fmla="*/ 660660 w 1059181"/>
                <a:gd name="connsiteY4" fmla="*/ 218 h 756981"/>
                <a:gd name="connsiteX5" fmla="*/ 814271 w 1059181"/>
                <a:gd name="connsiteY5" fmla="*/ 157197 h 756981"/>
                <a:gd name="connsiteX6" fmla="*/ 1059181 w 1059181"/>
                <a:gd name="connsiteY6" fmla="*/ 686023 h 756981"/>
                <a:gd name="connsiteX0" fmla="*/ 763361 w 1059181"/>
                <a:gd name="connsiteY0" fmla="*/ 756864 h 756864"/>
                <a:gd name="connsiteX1" fmla="*/ 527743 w 1059181"/>
                <a:gd name="connsiteY1" fmla="*/ 274186 h 756864"/>
                <a:gd name="connsiteX2" fmla="*/ 43314 w 1059181"/>
                <a:gd name="connsiteY2" fmla="*/ 376415 h 756864"/>
                <a:gd name="connsiteX3" fmla="*/ 0 w 1059181"/>
                <a:gd name="connsiteY3" fmla="*/ 117394 h 756864"/>
                <a:gd name="connsiteX4" fmla="*/ 660660 w 1059181"/>
                <a:gd name="connsiteY4" fmla="*/ 101 h 756864"/>
                <a:gd name="connsiteX5" fmla="*/ 802890 w 1059181"/>
                <a:gd name="connsiteY5" fmla="*/ 137565 h 756864"/>
                <a:gd name="connsiteX6" fmla="*/ 1059181 w 1059181"/>
                <a:gd name="connsiteY6" fmla="*/ 685906 h 756864"/>
                <a:gd name="connsiteX0" fmla="*/ 763361 w 1059181"/>
                <a:gd name="connsiteY0" fmla="*/ 756864 h 756864"/>
                <a:gd name="connsiteX1" fmla="*/ 527743 w 1059181"/>
                <a:gd name="connsiteY1" fmla="*/ 274186 h 756864"/>
                <a:gd name="connsiteX2" fmla="*/ 43314 w 1059181"/>
                <a:gd name="connsiteY2" fmla="*/ 376415 h 756864"/>
                <a:gd name="connsiteX3" fmla="*/ 0 w 1059181"/>
                <a:gd name="connsiteY3" fmla="*/ 117394 h 756864"/>
                <a:gd name="connsiteX4" fmla="*/ 660660 w 1059181"/>
                <a:gd name="connsiteY4" fmla="*/ 101 h 756864"/>
                <a:gd name="connsiteX5" fmla="*/ 802890 w 1059181"/>
                <a:gd name="connsiteY5" fmla="*/ 137565 h 756864"/>
                <a:gd name="connsiteX6" fmla="*/ 1059181 w 1059181"/>
                <a:gd name="connsiteY6" fmla="*/ 685906 h 756864"/>
                <a:gd name="connsiteX0" fmla="*/ 763361 w 1059181"/>
                <a:gd name="connsiteY0" fmla="*/ 757352 h 757352"/>
                <a:gd name="connsiteX1" fmla="*/ 527743 w 1059181"/>
                <a:gd name="connsiteY1" fmla="*/ 274674 h 757352"/>
                <a:gd name="connsiteX2" fmla="*/ 43314 w 1059181"/>
                <a:gd name="connsiteY2" fmla="*/ 376903 h 757352"/>
                <a:gd name="connsiteX3" fmla="*/ 0 w 1059181"/>
                <a:gd name="connsiteY3" fmla="*/ 117882 h 757352"/>
                <a:gd name="connsiteX4" fmla="*/ 660660 w 1059181"/>
                <a:gd name="connsiteY4" fmla="*/ 589 h 757352"/>
                <a:gd name="connsiteX5" fmla="*/ 816710 w 1059181"/>
                <a:gd name="connsiteY5" fmla="*/ 169222 h 757352"/>
                <a:gd name="connsiteX6" fmla="*/ 1059181 w 1059181"/>
                <a:gd name="connsiteY6" fmla="*/ 686394 h 757352"/>
                <a:gd name="connsiteX0" fmla="*/ 763361 w 1059181"/>
                <a:gd name="connsiteY0" fmla="*/ 757352 h 757352"/>
                <a:gd name="connsiteX1" fmla="*/ 527743 w 1059181"/>
                <a:gd name="connsiteY1" fmla="*/ 274674 h 757352"/>
                <a:gd name="connsiteX2" fmla="*/ 43314 w 1059181"/>
                <a:gd name="connsiteY2" fmla="*/ 376903 h 757352"/>
                <a:gd name="connsiteX3" fmla="*/ 0 w 1059181"/>
                <a:gd name="connsiteY3" fmla="*/ 117882 h 757352"/>
                <a:gd name="connsiteX4" fmla="*/ 660660 w 1059181"/>
                <a:gd name="connsiteY4" fmla="*/ 589 h 757352"/>
                <a:gd name="connsiteX5" fmla="*/ 816710 w 1059181"/>
                <a:gd name="connsiteY5" fmla="*/ 169222 h 757352"/>
                <a:gd name="connsiteX6" fmla="*/ 1059181 w 1059181"/>
                <a:gd name="connsiteY6" fmla="*/ 686394 h 757352"/>
                <a:gd name="connsiteX0" fmla="*/ 763361 w 1059181"/>
                <a:gd name="connsiteY0" fmla="*/ 757676 h 757676"/>
                <a:gd name="connsiteX1" fmla="*/ 527743 w 1059181"/>
                <a:gd name="connsiteY1" fmla="*/ 274998 h 757676"/>
                <a:gd name="connsiteX2" fmla="*/ 43314 w 1059181"/>
                <a:gd name="connsiteY2" fmla="*/ 377227 h 757676"/>
                <a:gd name="connsiteX3" fmla="*/ 0 w 1059181"/>
                <a:gd name="connsiteY3" fmla="*/ 118206 h 757676"/>
                <a:gd name="connsiteX4" fmla="*/ 660660 w 1059181"/>
                <a:gd name="connsiteY4" fmla="*/ 913 h 757676"/>
                <a:gd name="connsiteX5" fmla="*/ 816710 w 1059181"/>
                <a:gd name="connsiteY5" fmla="*/ 169546 h 757676"/>
                <a:gd name="connsiteX6" fmla="*/ 1059181 w 1059181"/>
                <a:gd name="connsiteY6" fmla="*/ 686718 h 757676"/>
                <a:gd name="connsiteX0" fmla="*/ 763361 w 1059181"/>
                <a:gd name="connsiteY0" fmla="*/ 757362 h 757362"/>
                <a:gd name="connsiteX1" fmla="*/ 527743 w 1059181"/>
                <a:gd name="connsiteY1" fmla="*/ 274684 h 757362"/>
                <a:gd name="connsiteX2" fmla="*/ 43314 w 1059181"/>
                <a:gd name="connsiteY2" fmla="*/ 376913 h 757362"/>
                <a:gd name="connsiteX3" fmla="*/ 0 w 1059181"/>
                <a:gd name="connsiteY3" fmla="*/ 117892 h 757362"/>
                <a:gd name="connsiteX4" fmla="*/ 660660 w 1059181"/>
                <a:gd name="connsiteY4" fmla="*/ 599 h 757362"/>
                <a:gd name="connsiteX5" fmla="*/ 816710 w 1059181"/>
                <a:gd name="connsiteY5" fmla="*/ 169232 h 757362"/>
                <a:gd name="connsiteX6" fmla="*/ 1059181 w 1059181"/>
                <a:gd name="connsiteY6" fmla="*/ 686404 h 757362"/>
                <a:gd name="connsiteX0" fmla="*/ 763361 w 1059181"/>
                <a:gd name="connsiteY0" fmla="*/ 757184 h 757184"/>
                <a:gd name="connsiteX1" fmla="*/ 527743 w 1059181"/>
                <a:gd name="connsiteY1" fmla="*/ 274506 h 757184"/>
                <a:gd name="connsiteX2" fmla="*/ 43314 w 1059181"/>
                <a:gd name="connsiteY2" fmla="*/ 376735 h 757184"/>
                <a:gd name="connsiteX3" fmla="*/ 0 w 1059181"/>
                <a:gd name="connsiteY3" fmla="*/ 117714 h 757184"/>
                <a:gd name="connsiteX4" fmla="*/ 660660 w 1059181"/>
                <a:gd name="connsiteY4" fmla="*/ 421 h 757184"/>
                <a:gd name="connsiteX5" fmla="*/ 816710 w 1059181"/>
                <a:gd name="connsiteY5" fmla="*/ 169054 h 757184"/>
                <a:gd name="connsiteX6" fmla="*/ 1059181 w 1059181"/>
                <a:gd name="connsiteY6" fmla="*/ 686226 h 757184"/>
                <a:gd name="connsiteX0" fmla="*/ 763361 w 1059181"/>
                <a:gd name="connsiteY0" fmla="*/ 751085 h 751085"/>
                <a:gd name="connsiteX1" fmla="*/ 527743 w 1059181"/>
                <a:gd name="connsiteY1" fmla="*/ 268407 h 751085"/>
                <a:gd name="connsiteX2" fmla="*/ 43314 w 1059181"/>
                <a:gd name="connsiteY2" fmla="*/ 370636 h 751085"/>
                <a:gd name="connsiteX3" fmla="*/ 0 w 1059181"/>
                <a:gd name="connsiteY3" fmla="*/ 111615 h 751085"/>
                <a:gd name="connsiteX4" fmla="*/ 696488 w 1059181"/>
                <a:gd name="connsiteY4" fmla="*/ 451 h 751085"/>
                <a:gd name="connsiteX5" fmla="*/ 816710 w 1059181"/>
                <a:gd name="connsiteY5" fmla="*/ 162955 h 751085"/>
                <a:gd name="connsiteX6" fmla="*/ 1059181 w 1059181"/>
                <a:gd name="connsiteY6" fmla="*/ 680127 h 751085"/>
                <a:gd name="connsiteX0" fmla="*/ 763361 w 1059181"/>
                <a:gd name="connsiteY0" fmla="*/ 753472 h 753472"/>
                <a:gd name="connsiteX1" fmla="*/ 527743 w 1059181"/>
                <a:gd name="connsiteY1" fmla="*/ 270794 h 753472"/>
                <a:gd name="connsiteX2" fmla="*/ 43314 w 1059181"/>
                <a:gd name="connsiteY2" fmla="*/ 373023 h 753472"/>
                <a:gd name="connsiteX3" fmla="*/ 0 w 1059181"/>
                <a:gd name="connsiteY3" fmla="*/ 114002 h 753472"/>
                <a:gd name="connsiteX4" fmla="*/ 696488 w 1059181"/>
                <a:gd name="connsiteY4" fmla="*/ 2838 h 753472"/>
                <a:gd name="connsiteX5" fmla="*/ 816710 w 1059181"/>
                <a:gd name="connsiteY5" fmla="*/ 165342 h 753472"/>
                <a:gd name="connsiteX6" fmla="*/ 1059181 w 1059181"/>
                <a:gd name="connsiteY6" fmla="*/ 682514 h 753472"/>
                <a:gd name="connsiteX0" fmla="*/ 763361 w 1059181"/>
                <a:gd name="connsiteY0" fmla="*/ 753472 h 753472"/>
                <a:gd name="connsiteX1" fmla="*/ 547634 w 1059181"/>
                <a:gd name="connsiteY1" fmla="*/ 291447 h 753472"/>
                <a:gd name="connsiteX2" fmla="*/ 43314 w 1059181"/>
                <a:gd name="connsiteY2" fmla="*/ 373023 h 753472"/>
                <a:gd name="connsiteX3" fmla="*/ 0 w 1059181"/>
                <a:gd name="connsiteY3" fmla="*/ 114002 h 753472"/>
                <a:gd name="connsiteX4" fmla="*/ 696488 w 1059181"/>
                <a:gd name="connsiteY4" fmla="*/ 2838 h 753472"/>
                <a:gd name="connsiteX5" fmla="*/ 816710 w 1059181"/>
                <a:gd name="connsiteY5" fmla="*/ 165342 h 753472"/>
                <a:gd name="connsiteX6" fmla="*/ 1059181 w 1059181"/>
                <a:gd name="connsiteY6" fmla="*/ 682514 h 753472"/>
                <a:gd name="connsiteX0" fmla="*/ 763361 w 1059181"/>
                <a:gd name="connsiteY0" fmla="*/ 779345 h 779345"/>
                <a:gd name="connsiteX1" fmla="*/ 547634 w 1059181"/>
                <a:gd name="connsiteY1" fmla="*/ 317320 h 779345"/>
                <a:gd name="connsiteX2" fmla="*/ 43314 w 1059181"/>
                <a:gd name="connsiteY2" fmla="*/ 398896 h 779345"/>
                <a:gd name="connsiteX3" fmla="*/ 0 w 1059181"/>
                <a:gd name="connsiteY3" fmla="*/ 139875 h 779345"/>
                <a:gd name="connsiteX4" fmla="*/ 696488 w 1059181"/>
                <a:gd name="connsiteY4" fmla="*/ 28711 h 779345"/>
                <a:gd name="connsiteX5" fmla="*/ 1059181 w 1059181"/>
                <a:gd name="connsiteY5" fmla="*/ 708387 h 779345"/>
                <a:gd name="connsiteX0" fmla="*/ 763361 w 1059181"/>
                <a:gd name="connsiteY0" fmla="*/ 753365 h 753365"/>
                <a:gd name="connsiteX1" fmla="*/ 547634 w 1059181"/>
                <a:gd name="connsiteY1" fmla="*/ 291340 h 753365"/>
                <a:gd name="connsiteX2" fmla="*/ 43314 w 1059181"/>
                <a:gd name="connsiteY2" fmla="*/ 372916 h 753365"/>
                <a:gd name="connsiteX3" fmla="*/ 0 w 1059181"/>
                <a:gd name="connsiteY3" fmla="*/ 113895 h 753365"/>
                <a:gd name="connsiteX4" fmla="*/ 696488 w 1059181"/>
                <a:gd name="connsiteY4" fmla="*/ 2731 h 753365"/>
                <a:gd name="connsiteX5" fmla="*/ 1059181 w 1059181"/>
                <a:gd name="connsiteY5" fmla="*/ 682407 h 753365"/>
                <a:gd name="connsiteX0" fmla="*/ 763361 w 1059181"/>
                <a:gd name="connsiteY0" fmla="*/ 759959 h 759959"/>
                <a:gd name="connsiteX1" fmla="*/ 547634 w 1059181"/>
                <a:gd name="connsiteY1" fmla="*/ 297934 h 759959"/>
                <a:gd name="connsiteX2" fmla="*/ 43314 w 1059181"/>
                <a:gd name="connsiteY2" fmla="*/ 379510 h 759959"/>
                <a:gd name="connsiteX3" fmla="*/ 0 w 1059181"/>
                <a:gd name="connsiteY3" fmla="*/ 120489 h 759959"/>
                <a:gd name="connsiteX4" fmla="*/ 696488 w 1059181"/>
                <a:gd name="connsiteY4" fmla="*/ 9325 h 759959"/>
                <a:gd name="connsiteX5" fmla="*/ 1059181 w 1059181"/>
                <a:gd name="connsiteY5" fmla="*/ 689001 h 759959"/>
                <a:gd name="connsiteX0" fmla="*/ 763361 w 1059181"/>
                <a:gd name="connsiteY0" fmla="*/ 710945 h 710945"/>
                <a:gd name="connsiteX1" fmla="*/ 547634 w 1059181"/>
                <a:gd name="connsiteY1" fmla="*/ 248920 h 710945"/>
                <a:gd name="connsiteX2" fmla="*/ 43314 w 1059181"/>
                <a:gd name="connsiteY2" fmla="*/ 330496 h 710945"/>
                <a:gd name="connsiteX3" fmla="*/ 0 w 1059181"/>
                <a:gd name="connsiteY3" fmla="*/ 71475 h 710945"/>
                <a:gd name="connsiteX4" fmla="*/ 718544 w 1059181"/>
                <a:gd name="connsiteY4" fmla="*/ 14571 h 710945"/>
                <a:gd name="connsiteX5" fmla="*/ 1059181 w 1059181"/>
                <a:gd name="connsiteY5" fmla="*/ 639987 h 710945"/>
                <a:gd name="connsiteX0" fmla="*/ 763361 w 1059181"/>
                <a:gd name="connsiteY0" fmla="*/ 710945 h 710945"/>
                <a:gd name="connsiteX1" fmla="*/ 541073 w 1059181"/>
                <a:gd name="connsiteY1" fmla="*/ 278026 h 710945"/>
                <a:gd name="connsiteX2" fmla="*/ 43314 w 1059181"/>
                <a:gd name="connsiteY2" fmla="*/ 330496 h 710945"/>
                <a:gd name="connsiteX3" fmla="*/ 0 w 1059181"/>
                <a:gd name="connsiteY3" fmla="*/ 71475 h 710945"/>
                <a:gd name="connsiteX4" fmla="*/ 718544 w 1059181"/>
                <a:gd name="connsiteY4" fmla="*/ 14571 h 710945"/>
                <a:gd name="connsiteX5" fmla="*/ 1059181 w 1059181"/>
                <a:gd name="connsiteY5" fmla="*/ 639987 h 710945"/>
                <a:gd name="connsiteX0" fmla="*/ 763361 w 1059181"/>
                <a:gd name="connsiteY0" fmla="*/ 705787 h 705787"/>
                <a:gd name="connsiteX1" fmla="*/ 541073 w 1059181"/>
                <a:gd name="connsiteY1" fmla="*/ 272868 h 705787"/>
                <a:gd name="connsiteX2" fmla="*/ 43314 w 1059181"/>
                <a:gd name="connsiteY2" fmla="*/ 325338 h 705787"/>
                <a:gd name="connsiteX3" fmla="*/ 0 w 1059181"/>
                <a:gd name="connsiteY3" fmla="*/ 66317 h 705787"/>
                <a:gd name="connsiteX4" fmla="*/ 718544 w 1059181"/>
                <a:gd name="connsiteY4" fmla="*/ 9413 h 705787"/>
                <a:gd name="connsiteX5" fmla="*/ 1059181 w 1059181"/>
                <a:gd name="connsiteY5" fmla="*/ 634829 h 705787"/>
                <a:gd name="connsiteX0" fmla="*/ 736372 w 1059181"/>
                <a:gd name="connsiteY0" fmla="*/ 653532 h 653532"/>
                <a:gd name="connsiteX1" fmla="*/ 541073 w 1059181"/>
                <a:gd name="connsiteY1" fmla="*/ 272868 h 653532"/>
                <a:gd name="connsiteX2" fmla="*/ 43314 w 1059181"/>
                <a:gd name="connsiteY2" fmla="*/ 325338 h 653532"/>
                <a:gd name="connsiteX3" fmla="*/ 0 w 1059181"/>
                <a:gd name="connsiteY3" fmla="*/ 66317 h 653532"/>
                <a:gd name="connsiteX4" fmla="*/ 718544 w 1059181"/>
                <a:gd name="connsiteY4" fmla="*/ 9413 h 653532"/>
                <a:gd name="connsiteX5" fmla="*/ 1059181 w 1059181"/>
                <a:gd name="connsiteY5" fmla="*/ 634829 h 653532"/>
                <a:gd name="connsiteX0" fmla="*/ 736372 w 1059181"/>
                <a:gd name="connsiteY0" fmla="*/ 653532 h 653532"/>
                <a:gd name="connsiteX1" fmla="*/ 541073 w 1059181"/>
                <a:gd name="connsiteY1" fmla="*/ 272868 h 653532"/>
                <a:gd name="connsiteX2" fmla="*/ 39793 w 1059181"/>
                <a:gd name="connsiteY2" fmla="*/ 362333 h 653532"/>
                <a:gd name="connsiteX3" fmla="*/ 0 w 1059181"/>
                <a:gd name="connsiteY3" fmla="*/ 66317 h 653532"/>
                <a:gd name="connsiteX4" fmla="*/ 718544 w 1059181"/>
                <a:gd name="connsiteY4" fmla="*/ 9413 h 653532"/>
                <a:gd name="connsiteX5" fmla="*/ 1059181 w 1059181"/>
                <a:gd name="connsiteY5" fmla="*/ 634829 h 653532"/>
                <a:gd name="connsiteX0" fmla="*/ 753806 w 1076615"/>
                <a:gd name="connsiteY0" fmla="*/ 669757 h 669757"/>
                <a:gd name="connsiteX1" fmla="*/ 558507 w 1076615"/>
                <a:gd name="connsiteY1" fmla="*/ 289093 h 669757"/>
                <a:gd name="connsiteX2" fmla="*/ 57227 w 1076615"/>
                <a:gd name="connsiteY2" fmla="*/ 378558 h 669757"/>
                <a:gd name="connsiteX3" fmla="*/ 0 w 1076615"/>
                <a:gd name="connsiteY3" fmla="*/ 134017 h 669757"/>
                <a:gd name="connsiteX4" fmla="*/ 735978 w 1076615"/>
                <a:gd name="connsiteY4" fmla="*/ 25638 h 669757"/>
                <a:gd name="connsiteX5" fmla="*/ 1076615 w 1076615"/>
                <a:gd name="connsiteY5" fmla="*/ 651054 h 669757"/>
                <a:gd name="connsiteX0" fmla="*/ 753806 w 1076615"/>
                <a:gd name="connsiteY0" fmla="*/ 670907 h 670907"/>
                <a:gd name="connsiteX1" fmla="*/ 558507 w 1076615"/>
                <a:gd name="connsiteY1" fmla="*/ 290243 h 670907"/>
                <a:gd name="connsiteX2" fmla="*/ 57227 w 1076615"/>
                <a:gd name="connsiteY2" fmla="*/ 379708 h 670907"/>
                <a:gd name="connsiteX3" fmla="*/ 0 w 1076615"/>
                <a:gd name="connsiteY3" fmla="*/ 135167 h 670907"/>
                <a:gd name="connsiteX4" fmla="*/ 735978 w 1076615"/>
                <a:gd name="connsiteY4" fmla="*/ 26788 h 670907"/>
                <a:gd name="connsiteX5" fmla="*/ 1076615 w 1076615"/>
                <a:gd name="connsiteY5" fmla="*/ 652204 h 670907"/>
                <a:gd name="connsiteX0" fmla="*/ 753806 w 1076615"/>
                <a:gd name="connsiteY0" fmla="*/ 649257 h 649257"/>
                <a:gd name="connsiteX1" fmla="*/ 558507 w 1076615"/>
                <a:gd name="connsiteY1" fmla="*/ 268593 h 649257"/>
                <a:gd name="connsiteX2" fmla="*/ 57227 w 1076615"/>
                <a:gd name="connsiteY2" fmla="*/ 358058 h 649257"/>
                <a:gd name="connsiteX3" fmla="*/ 0 w 1076615"/>
                <a:gd name="connsiteY3" fmla="*/ 113517 h 649257"/>
                <a:gd name="connsiteX4" fmla="*/ 735978 w 1076615"/>
                <a:gd name="connsiteY4" fmla="*/ 5138 h 649257"/>
                <a:gd name="connsiteX5" fmla="*/ 1076615 w 1076615"/>
                <a:gd name="connsiteY5" fmla="*/ 630554 h 649257"/>
                <a:gd name="connsiteX0" fmla="*/ 741115 w 1076615"/>
                <a:gd name="connsiteY0" fmla="*/ 653771 h 653771"/>
                <a:gd name="connsiteX1" fmla="*/ 558507 w 1076615"/>
                <a:gd name="connsiteY1" fmla="*/ 268593 h 653771"/>
                <a:gd name="connsiteX2" fmla="*/ 57227 w 1076615"/>
                <a:gd name="connsiteY2" fmla="*/ 358058 h 653771"/>
                <a:gd name="connsiteX3" fmla="*/ 0 w 1076615"/>
                <a:gd name="connsiteY3" fmla="*/ 113517 h 653771"/>
                <a:gd name="connsiteX4" fmla="*/ 735978 w 1076615"/>
                <a:gd name="connsiteY4" fmla="*/ 5138 h 653771"/>
                <a:gd name="connsiteX5" fmla="*/ 1076615 w 1076615"/>
                <a:gd name="connsiteY5" fmla="*/ 630554 h 653771"/>
                <a:gd name="connsiteX0" fmla="*/ 741115 w 1076615"/>
                <a:gd name="connsiteY0" fmla="*/ 655018 h 655018"/>
                <a:gd name="connsiteX1" fmla="*/ 558507 w 1076615"/>
                <a:gd name="connsiteY1" fmla="*/ 269840 h 655018"/>
                <a:gd name="connsiteX2" fmla="*/ 57227 w 1076615"/>
                <a:gd name="connsiteY2" fmla="*/ 359305 h 655018"/>
                <a:gd name="connsiteX3" fmla="*/ 0 w 1076615"/>
                <a:gd name="connsiteY3" fmla="*/ 114764 h 655018"/>
                <a:gd name="connsiteX4" fmla="*/ 735978 w 1076615"/>
                <a:gd name="connsiteY4" fmla="*/ 6385 h 655018"/>
                <a:gd name="connsiteX5" fmla="*/ 1076615 w 1076615"/>
                <a:gd name="connsiteY5" fmla="*/ 631801 h 655018"/>
                <a:gd name="connsiteX0" fmla="*/ 734131 w 1069631"/>
                <a:gd name="connsiteY0" fmla="*/ 670302 h 670302"/>
                <a:gd name="connsiteX1" fmla="*/ 551523 w 1069631"/>
                <a:gd name="connsiteY1" fmla="*/ 285124 h 670302"/>
                <a:gd name="connsiteX2" fmla="*/ 50243 w 1069631"/>
                <a:gd name="connsiteY2" fmla="*/ 374589 h 670302"/>
                <a:gd name="connsiteX3" fmla="*/ 0 w 1069631"/>
                <a:gd name="connsiteY3" fmla="*/ 159732 h 670302"/>
                <a:gd name="connsiteX4" fmla="*/ 728994 w 1069631"/>
                <a:gd name="connsiteY4" fmla="*/ 21669 h 670302"/>
                <a:gd name="connsiteX5" fmla="*/ 1069631 w 1069631"/>
                <a:gd name="connsiteY5" fmla="*/ 647085 h 670302"/>
                <a:gd name="connsiteX0" fmla="*/ 734131 w 1069631"/>
                <a:gd name="connsiteY0" fmla="*/ 650569 h 650569"/>
                <a:gd name="connsiteX1" fmla="*/ 551523 w 1069631"/>
                <a:gd name="connsiteY1" fmla="*/ 265391 h 650569"/>
                <a:gd name="connsiteX2" fmla="*/ 50243 w 1069631"/>
                <a:gd name="connsiteY2" fmla="*/ 354856 h 650569"/>
                <a:gd name="connsiteX3" fmla="*/ 0 w 1069631"/>
                <a:gd name="connsiteY3" fmla="*/ 139999 h 650569"/>
                <a:gd name="connsiteX4" fmla="*/ 728994 w 1069631"/>
                <a:gd name="connsiteY4" fmla="*/ 1936 h 650569"/>
                <a:gd name="connsiteX5" fmla="*/ 1069631 w 1069631"/>
                <a:gd name="connsiteY5" fmla="*/ 627352 h 650569"/>
                <a:gd name="connsiteX0" fmla="*/ 734131 w 1069631"/>
                <a:gd name="connsiteY0" fmla="*/ 654372 h 654372"/>
                <a:gd name="connsiteX1" fmla="*/ 551523 w 1069631"/>
                <a:gd name="connsiteY1" fmla="*/ 269194 h 654372"/>
                <a:gd name="connsiteX2" fmla="*/ 50243 w 1069631"/>
                <a:gd name="connsiteY2" fmla="*/ 358659 h 654372"/>
                <a:gd name="connsiteX3" fmla="*/ 0 w 1069631"/>
                <a:gd name="connsiteY3" fmla="*/ 143802 h 654372"/>
                <a:gd name="connsiteX4" fmla="*/ 728994 w 1069631"/>
                <a:gd name="connsiteY4" fmla="*/ 5739 h 654372"/>
                <a:gd name="connsiteX5" fmla="*/ 1069631 w 1069631"/>
                <a:gd name="connsiteY5" fmla="*/ 631155 h 654372"/>
                <a:gd name="connsiteX0" fmla="*/ 734131 w 1069631"/>
                <a:gd name="connsiteY0" fmla="*/ 654372 h 654372"/>
                <a:gd name="connsiteX1" fmla="*/ 551523 w 1069631"/>
                <a:gd name="connsiteY1" fmla="*/ 269194 h 654372"/>
                <a:gd name="connsiteX2" fmla="*/ 64489 w 1069631"/>
                <a:gd name="connsiteY2" fmla="*/ 378611 h 654372"/>
                <a:gd name="connsiteX3" fmla="*/ 0 w 1069631"/>
                <a:gd name="connsiteY3" fmla="*/ 143802 h 654372"/>
                <a:gd name="connsiteX4" fmla="*/ 728994 w 1069631"/>
                <a:gd name="connsiteY4" fmla="*/ 5739 h 654372"/>
                <a:gd name="connsiteX5" fmla="*/ 1069631 w 1069631"/>
                <a:gd name="connsiteY5" fmla="*/ 631155 h 654372"/>
                <a:gd name="connsiteX0" fmla="*/ 734131 w 1069631"/>
                <a:gd name="connsiteY0" fmla="*/ 652160 h 652160"/>
                <a:gd name="connsiteX1" fmla="*/ 551523 w 1069631"/>
                <a:gd name="connsiteY1" fmla="*/ 266982 h 652160"/>
                <a:gd name="connsiteX2" fmla="*/ 64489 w 1069631"/>
                <a:gd name="connsiteY2" fmla="*/ 376399 h 652160"/>
                <a:gd name="connsiteX3" fmla="*/ 0 w 1069631"/>
                <a:gd name="connsiteY3" fmla="*/ 141590 h 652160"/>
                <a:gd name="connsiteX4" fmla="*/ 728994 w 1069631"/>
                <a:gd name="connsiteY4" fmla="*/ 3527 h 652160"/>
                <a:gd name="connsiteX5" fmla="*/ 1069631 w 1069631"/>
                <a:gd name="connsiteY5" fmla="*/ 628943 h 652160"/>
                <a:gd name="connsiteX0" fmla="*/ 734131 w 1069631"/>
                <a:gd name="connsiteY0" fmla="*/ 675767 h 675767"/>
                <a:gd name="connsiteX1" fmla="*/ 551523 w 1069631"/>
                <a:gd name="connsiteY1" fmla="*/ 290589 h 675767"/>
                <a:gd name="connsiteX2" fmla="*/ 64489 w 1069631"/>
                <a:gd name="connsiteY2" fmla="*/ 400006 h 675767"/>
                <a:gd name="connsiteX3" fmla="*/ 0 w 1069631"/>
                <a:gd name="connsiteY3" fmla="*/ 165197 h 675767"/>
                <a:gd name="connsiteX4" fmla="*/ 711469 w 1069631"/>
                <a:gd name="connsiteY4" fmla="*/ 2986 h 675767"/>
                <a:gd name="connsiteX5" fmla="*/ 1069631 w 1069631"/>
                <a:gd name="connsiteY5" fmla="*/ 652550 h 675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9631" h="675767">
                  <a:moveTo>
                    <a:pt x="734131" y="675767"/>
                  </a:moveTo>
                  <a:lnTo>
                    <a:pt x="551523" y="290589"/>
                  </a:lnTo>
                  <a:lnTo>
                    <a:pt x="64489" y="400006"/>
                  </a:lnTo>
                  <a:lnTo>
                    <a:pt x="0" y="165197"/>
                  </a:lnTo>
                  <a:cubicBezTo>
                    <a:pt x="175985" y="115621"/>
                    <a:pt x="646164" y="-21914"/>
                    <a:pt x="711469" y="2986"/>
                  </a:cubicBezTo>
                  <a:cubicBezTo>
                    <a:pt x="776774" y="27886"/>
                    <a:pt x="994070" y="510951"/>
                    <a:pt x="1069631" y="652550"/>
                  </a:cubicBezTo>
                </a:path>
              </a:pathLst>
            </a:custGeom>
            <a:solidFill>
              <a:srgbClr val="5B9BD5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346" name="グループ化 345">
            <a:extLst>
              <a:ext uri="{FF2B5EF4-FFF2-40B4-BE49-F238E27FC236}">
                <a16:creationId xmlns:a16="http://schemas.microsoft.com/office/drawing/2014/main" id="{A702EA3D-65FE-4F91-89A9-004E96776BFD}"/>
              </a:ext>
            </a:extLst>
          </p:cNvPr>
          <p:cNvGrpSpPr/>
          <p:nvPr/>
        </p:nvGrpSpPr>
        <p:grpSpPr>
          <a:xfrm>
            <a:off x="1369896" y="3835767"/>
            <a:ext cx="1589601" cy="2571110"/>
            <a:chOff x="1237570" y="4281317"/>
            <a:chExt cx="1306285" cy="2112859"/>
          </a:xfrm>
        </p:grpSpPr>
        <p:grpSp>
          <p:nvGrpSpPr>
            <p:cNvPr id="347" name="グループ化 346">
              <a:extLst>
                <a:ext uri="{FF2B5EF4-FFF2-40B4-BE49-F238E27FC236}">
                  <a16:creationId xmlns:a16="http://schemas.microsoft.com/office/drawing/2014/main" id="{0CF8E655-42CC-4955-B9D0-7A383621EFD1}"/>
                </a:ext>
              </a:extLst>
            </p:cNvPr>
            <p:cNvGrpSpPr/>
            <p:nvPr/>
          </p:nvGrpSpPr>
          <p:grpSpPr>
            <a:xfrm>
              <a:off x="1501933" y="4281317"/>
              <a:ext cx="1041922" cy="2112859"/>
              <a:chOff x="864110" y="3513566"/>
              <a:chExt cx="1041922" cy="2112859"/>
            </a:xfrm>
          </p:grpSpPr>
          <p:sp>
            <p:nvSpPr>
              <p:cNvPr id="351" name="フリーフォーム: 図形 350">
                <a:extLst>
                  <a:ext uri="{FF2B5EF4-FFF2-40B4-BE49-F238E27FC236}">
                    <a16:creationId xmlns:a16="http://schemas.microsoft.com/office/drawing/2014/main" id="{0CAE70BA-B321-4CD6-805C-EADACC2D7F38}"/>
                  </a:ext>
                </a:extLst>
              </p:cNvPr>
              <p:cNvSpPr/>
              <p:nvPr/>
            </p:nvSpPr>
            <p:spPr>
              <a:xfrm flipH="1">
                <a:off x="1731770" y="4685694"/>
                <a:ext cx="147498" cy="940730"/>
              </a:xfrm>
              <a:custGeom>
                <a:avLst/>
                <a:gdLst>
                  <a:gd name="connsiteX0" fmla="*/ 147498 w 147498"/>
                  <a:gd name="connsiteY0" fmla="*/ 0 h 940730"/>
                  <a:gd name="connsiteX1" fmla="*/ 147498 w 147498"/>
                  <a:gd name="connsiteY1" fmla="*/ 940730 h 940730"/>
                  <a:gd name="connsiteX2" fmla="*/ 0 w 147498"/>
                  <a:gd name="connsiteY2" fmla="*/ 940730 h 940730"/>
                  <a:gd name="connsiteX3" fmla="*/ 0 w 147498"/>
                  <a:gd name="connsiteY3" fmla="*/ 321357 h 940730"/>
                  <a:gd name="connsiteX4" fmla="*/ 118335 w 147498"/>
                  <a:gd name="connsiteY4" fmla="*/ 24388 h 940730"/>
                  <a:gd name="connsiteX5" fmla="*/ 147498 w 147498"/>
                  <a:gd name="connsiteY5" fmla="*/ 0 h 94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7498" h="940730">
                    <a:moveTo>
                      <a:pt x="147498" y="0"/>
                    </a:moveTo>
                    <a:lnTo>
                      <a:pt x="147498" y="940730"/>
                    </a:lnTo>
                    <a:lnTo>
                      <a:pt x="0" y="940730"/>
                    </a:lnTo>
                    <a:lnTo>
                      <a:pt x="0" y="321357"/>
                    </a:lnTo>
                    <a:cubicBezTo>
                      <a:pt x="0" y="202738"/>
                      <a:pt x="45851" y="96401"/>
                      <a:pt x="118335" y="24388"/>
                    </a:cubicBezTo>
                    <a:lnTo>
                      <a:pt x="147498" y="0"/>
                    </a:ln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2" name="円/楕円 637">
                <a:extLst>
                  <a:ext uri="{FF2B5EF4-FFF2-40B4-BE49-F238E27FC236}">
                    <a16:creationId xmlns:a16="http://schemas.microsoft.com/office/drawing/2014/main" id="{114B7421-22F5-4650-8D02-AA595498B409}"/>
                  </a:ext>
                </a:extLst>
              </p:cNvPr>
              <p:cNvSpPr/>
              <p:nvPr/>
            </p:nvSpPr>
            <p:spPr>
              <a:xfrm>
                <a:off x="1674033" y="4359338"/>
                <a:ext cx="122933" cy="444249"/>
              </a:xfrm>
              <a:custGeom>
                <a:avLst/>
                <a:gdLst/>
                <a:ahLst/>
                <a:cxnLst/>
                <a:rect l="l" t="t" r="r" b="b"/>
                <a:pathLst>
                  <a:path w="125368" h="355839">
                    <a:moveTo>
                      <a:pt x="62684" y="0"/>
                    </a:moveTo>
                    <a:cubicBezTo>
                      <a:pt x="97303" y="0"/>
                      <a:pt x="125368" y="28916"/>
                      <a:pt x="125368" y="64586"/>
                    </a:cubicBezTo>
                    <a:cubicBezTo>
                      <a:pt x="125368" y="89534"/>
                      <a:pt x="111640" y="111178"/>
                      <a:pt x="91177" y="121253"/>
                    </a:cubicBezTo>
                    <a:cubicBezTo>
                      <a:pt x="111640" y="131329"/>
                      <a:pt x="125368" y="152972"/>
                      <a:pt x="125368" y="177920"/>
                    </a:cubicBezTo>
                    <a:cubicBezTo>
                      <a:pt x="125368" y="202868"/>
                      <a:pt x="111640" y="224511"/>
                      <a:pt x="91178" y="234587"/>
                    </a:cubicBezTo>
                    <a:cubicBezTo>
                      <a:pt x="111640" y="244662"/>
                      <a:pt x="125368" y="266306"/>
                      <a:pt x="125368" y="291253"/>
                    </a:cubicBezTo>
                    <a:cubicBezTo>
                      <a:pt x="125368" y="326923"/>
                      <a:pt x="97303" y="355839"/>
                      <a:pt x="62684" y="355839"/>
                    </a:cubicBezTo>
                    <a:cubicBezTo>
                      <a:pt x="28065" y="355839"/>
                      <a:pt x="0" y="326923"/>
                      <a:pt x="0" y="291253"/>
                    </a:cubicBezTo>
                    <a:cubicBezTo>
                      <a:pt x="0" y="266306"/>
                      <a:pt x="13728" y="244662"/>
                      <a:pt x="34191" y="234587"/>
                    </a:cubicBezTo>
                    <a:cubicBezTo>
                      <a:pt x="13728" y="224511"/>
                      <a:pt x="0" y="202868"/>
                      <a:pt x="0" y="177920"/>
                    </a:cubicBezTo>
                    <a:cubicBezTo>
                      <a:pt x="0" y="152972"/>
                      <a:pt x="13729" y="131329"/>
                      <a:pt x="34192" y="121253"/>
                    </a:cubicBezTo>
                    <a:cubicBezTo>
                      <a:pt x="13729" y="111178"/>
                      <a:pt x="0" y="89534"/>
                      <a:pt x="0" y="64586"/>
                    </a:cubicBezTo>
                    <a:cubicBezTo>
                      <a:pt x="0" y="28916"/>
                      <a:pt x="28065" y="0"/>
                      <a:pt x="6268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3" name="円/楕円 637">
                <a:extLst>
                  <a:ext uri="{FF2B5EF4-FFF2-40B4-BE49-F238E27FC236}">
                    <a16:creationId xmlns:a16="http://schemas.microsoft.com/office/drawing/2014/main" id="{4B9C8B2B-468A-411C-B697-CF7510D33E5E}"/>
                  </a:ext>
                </a:extLst>
              </p:cNvPr>
              <p:cNvSpPr/>
              <p:nvPr/>
            </p:nvSpPr>
            <p:spPr>
              <a:xfrm>
                <a:off x="993839" y="4359338"/>
                <a:ext cx="122933" cy="444249"/>
              </a:xfrm>
              <a:custGeom>
                <a:avLst/>
                <a:gdLst/>
                <a:ahLst/>
                <a:cxnLst/>
                <a:rect l="l" t="t" r="r" b="b"/>
                <a:pathLst>
                  <a:path w="125368" h="355839">
                    <a:moveTo>
                      <a:pt x="62684" y="0"/>
                    </a:moveTo>
                    <a:cubicBezTo>
                      <a:pt x="97303" y="0"/>
                      <a:pt x="125368" y="28916"/>
                      <a:pt x="125368" y="64586"/>
                    </a:cubicBezTo>
                    <a:cubicBezTo>
                      <a:pt x="125368" y="89534"/>
                      <a:pt x="111640" y="111178"/>
                      <a:pt x="91177" y="121253"/>
                    </a:cubicBezTo>
                    <a:cubicBezTo>
                      <a:pt x="111640" y="131329"/>
                      <a:pt x="125368" y="152972"/>
                      <a:pt x="125368" y="177920"/>
                    </a:cubicBezTo>
                    <a:cubicBezTo>
                      <a:pt x="125368" y="202868"/>
                      <a:pt x="111640" y="224511"/>
                      <a:pt x="91178" y="234587"/>
                    </a:cubicBezTo>
                    <a:cubicBezTo>
                      <a:pt x="111640" y="244662"/>
                      <a:pt x="125368" y="266306"/>
                      <a:pt x="125368" y="291253"/>
                    </a:cubicBezTo>
                    <a:cubicBezTo>
                      <a:pt x="125368" y="326923"/>
                      <a:pt x="97303" y="355839"/>
                      <a:pt x="62684" y="355839"/>
                    </a:cubicBezTo>
                    <a:cubicBezTo>
                      <a:pt x="28065" y="355839"/>
                      <a:pt x="0" y="326923"/>
                      <a:pt x="0" y="291253"/>
                    </a:cubicBezTo>
                    <a:cubicBezTo>
                      <a:pt x="0" y="266306"/>
                      <a:pt x="13728" y="244662"/>
                      <a:pt x="34191" y="234587"/>
                    </a:cubicBezTo>
                    <a:cubicBezTo>
                      <a:pt x="13728" y="224511"/>
                      <a:pt x="0" y="202868"/>
                      <a:pt x="0" y="177920"/>
                    </a:cubicBezTo>
                    <a:cubicBezTo>
                      <a:pt x="0" y="152972"/>
                      <a:pt x="13729" y="131329"/>
                      <a:pt x="34192" y="121253"/>
                    </a:cubicBezTo>
                    <a:cubicBezTo>
                      <a:pt x="13729" y="111178"/>
                      <a:pt x="0" y="89534"/>
                      <a:pt x="0" y="64586"/>
                    </a:cubicBezTo>
                    <a:cubicBezTo>
                      <a:pt x="0" y="28916"/>
                      <a:pt x="28065" y="0"/>
                      <a:pt x="6268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4" name="フリーフォーム: 図形 353">
                <a:extLst>
                  <a:ext uri="{FF2B5EF4-FFF2-40B4-BE49-F238E27FC236}">
                    <a16:creationId xmlns:a16="http://schemas.microsoft.com/office/drawing/2014/main" id="{2DEB2E35-80D4-499C-B1E3-4C533BE6EEF7}"/>
                  </a:ext>
                </a:extLst>
              </p:cNvPr>
              <p:cNvSpPr/>
              <p:nvPr/>
            </p:nvSpPr>
            <p:spPr>
              <a:xfrm>
                <a:off x="1150648" y="4339963"/>
                <a:ext cx="456610" cy="440816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5" name="フリーフォーム: 図形 354">
                <a:extLst>
                  <a:ext uri="{FF2B5EF4-FFF2-40B4-BE49-F238E27FC236}">
                    <a16:creationId xmlns:a16="http://schemas.microsoft.com/office/drawing/2014/main" id="{C3EBA6B1-BA81-463B-94D1-56154E5E8201}"/>
                  </a:ext>
                </a:extLst>
              </p:cNvPr>
              <p:cNvSpPr/>
              <p:nvPr/>
            </p:nvSpPr>
            <p:spPr>
              <a:xfrm>
                <a:off x="969780" y="4610243"/>
                <a:ext cx="840208" cy="1016182"/>
              </a:xfrm>
              <a:custGeom>
                <a:avLst/>
                <a:gdLst>
                  <a:gd name="connsiteX0" fmla="*/ 743127 w 974009"/>
                  <a:gd name="connsiteY0" fmla="*/ 0 h 1016182"/>
                  <a:gd name="connsiteX1" fmla="*/ 752081 w 974009"/>
                  <a:gd name="connsiteY1" fmla="*/ 903 h 1016182"/>
                  <a:gd name="connsiteX2" fmla="*/ 974009 w 974009"/>
                  <a:gd name="connsiteY2" fmla="*/ 273199 h 1016182"/>
                  <a:gd name="connsiteX3" fmla="*/ 974009 w 974009"/>
                  <a:gd name="connsiteY3" fmla="*/ 1016182 h 1016182"/>
                  <a:gd name="connsiteX4" fmla="*/ 0 w 974009"/>
                  <a:gd name="connsiteY4" fmla="*/ 1016182 h 1016182"/>
                  <a:gd name="connsiteX5" fmla="*/ 0 w 974009"/>
                  <a:gd name="connsiteY5" fmla="*/ 273199 h 1016182"/>
                  <a:gd name="connsiteX6" fmla="*/ 221928 w 974009"/>
                  <a:gd name="connsiteY6" fmla="*/ 903 h 1016182"/>
                  <a:gd name="connsiteX7" fmla="*/ 230881 w 974009"/>
                  <a:gd name="connsiteY7" fmla="*/ 0 h 1016182"/>
                  <a:gd name="connsiteX8" fmla="*/ 235401 w 974009"/>
                  <a:gd name="connsiteY8" fmla="*/ 7436 h 1016182"/>
                  <a:gd name="connsiteX9" fmla="*/ 487004 w 974009"/>
                  <a:gd name="connsiteY9" fmla="*/ 126882 h 1016182"/>
                  <a:gd name="connsiteX10" fmla="*/ 738607 w 974009"/>
                  <a:gd name="connsiteY10" fmla="*/ 7436 h 1016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4009" h="1016182">
                    <a:moveTo>
                      <a:pt x="743127" y="0"/>
                    </a:moveTo>
                    <a:lnTo>
                      <a:pt x="752081" y="903"/>
                    </a:lnTo>
                    <a:cubicBezTo>
                      <a:pt x="878735" y="26820"/>
                      <a:pt x="974009" y="138883"/>
                      <a:pt x="974009" y="273199"/>
                    </a:cubicBezTo>
                    <a:lnTo>
                      <a:pt x="974009" y="1016182"/>
                    </a:lnTo>
                    <a:lnTo>
                      <a:pt x="0" y="1016182"/>
                    </a:lnTo>
                    <a:lnTo>
                      <a:pt x="0" y="273199"/>
                    </a:lnTo>
                    <a:cubicBezTo>
                      <a:pt x="0" y="138883"/>
                      <a:pt x="95274" y="26820"/>
                      <a:pt x="221928" y="903"/>
                    </a:cubicBezTo>
                    <a:lnTo>
                      <a:pt x="230881" y="0"/>
                    </a:lnTo>
                    <a:lnTo>
                      <a:pt x="235401" y="7436"/>
                    </a:lnTo>
                    <a:cubicBezTo>
                      <a:pt x="289928" y="79501"/>
                      <a:pt x="382269" y="126882"/>
                      <a:pt x="487004" y="126882"/>
                    </a:cubicBezTo>
                    <a:cubicBezTo>
                      <a:pt x="591739" y="126882"/>
                      <a:pt x="684080" y="79501"/>
                      <a:pt x="738607" y="7436"/>
                    </a:cubicBez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6" name="フリーフォーム: 図形 355">
                <a:extLst>
                  <a:ext uri="{FF2B5EF4-FFF2-40B4-BE49-F238E27FC236}">
                    <a16:creationId xmlns:a16="http://schemas.microsoft.com/office/drawing/2014/main" id="{5F8D1960-3D52-4D29-9E5B-A92B35827D57}"/>
                  </a:ext>
                </a:extLst>
              </p:cNvPr>
              <p:cNvSpPr/>
              <p:nvPr/>
            </p:nvSpPr>
            <p:spPr>
              <a:xfrm>
                <a:off x="1116422" y="4610679"/>
                <a:ext cx="543600" cy="221378"/>
              </a:xfrm>
              <a:custGeom>
                <a:avLst/>
                <a:gdLst>
                  <a:gd name="connsiteX0" fmla="*/ 571879 w 630166"/>
                  <a:gd name="connsiteY0" fmla="*/ 1460 h 221378"/>
                  <a:gd name="connsiteX1" fmla="*/ 583375 w 630166"/>
                  <a:gd name="connsiteY1" fmla="*/ 7537 h 221378"/>
                  <a:gd name="connsiteX2" fmla="*/ 630166 w 630166"/>
                  <a:gd name="connsiteY2" fmla="*/ 96113 h 221378"/>
                  <a:gd name="connsiteX3" fmla="*/ 470410 w 630166"/>
                  <a:gd name="connsiteY3" fmla="*/ 221378 h 221378"/>
                  <a:gd name="connsiteX4" fmla="*/ 323208 w 630166"/>
                  <a:gd name="connsiteY4" fmla="*/ 144872 h 221378"/>
                  <a:gd name="connsiteX5" fmla="*/ 318420 w 630166"/>
                  <a:gd name="connsiteY5" fmla="*/ 126276 h 221378"/>
                  <a:gd name="connsiteX6" fmla="*/ 392738 w 630166"/>
                  <a:gd name="connsiteY6" fmla="*/ 117917 h 221378"/>
                  <a:gd name="connsiteX7" fmla="*/ 568511 w 630166"/>
                  <a:gd name="connsiteY7" fmla="*/ 7000 h 221378"/>
                  <a:gd name="connsiteX8" fmla="*/ 61050 w 630166"/>
                  <a:gd name="connsiteY8" fmla="*/ 0 h 221378"/>
                  <a:gd name="connsiteX9" fmla="*/ 65305 w 630166"/>
                  <a:gd name="connsiteY9" fmla="*/ 7000 h 221378"/>
                  <a:gd name="connsiteX10" fmla="*/ 241078 w 630166"/>
                  <a:gd name="connsiteY10" fmla="*/ 117917 h 221378"/>
                  <a:gd name="connsiteX11" fmla="*/ 311849 w 630166"/>
                  <a:gd name="connsiteY11" fmla="*/ 125877 h 221378"/>
                  <a:gd name="connsiteX12" fmla="*/ 306958 w 630166"/>
                  <a:gd name="connsiteY12" fmla="*/ 144872 h 221378"/>
                  <a:gd name="connsiteX13" fmla="*/ 159756 w 630166"/>
                  <a:gd name="connsiteY13" fmla="*/ 221378 h 221378"/>
                  <a:gd name="connsiteX14" fmla="*/ 0 w 630166"/>
                  <a:gd name="connsiteY14" fmla="*/ 96113 h 221378"/>
                  <a:gd name="connsiteX15" fmla="*/ 46792 w 630166"/>
                  <a:gd name="connsiteY15" fmla="*/ 7537 h 221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630166" h="221378">
                    <a:moveTo>
                      <a:pt x="571879" y="1460"/>
                    </a:moveTo>
                    <a:lnTo>
                      <a:pt x="583375" y="7537"/>
                    </a:lnTo>
                    <a:cubicBezTo>
                      <a:pt x="612285" y="30206"/>
                      <a:pt x="630166" y="61522"/>
                      <a:pt x="630166" y="96113"/>
                    </a:cubicBezTo>
                    <a:cubicBezTo>
                      <a:pt x="630166" y="165295"/>
                      <a:pt x="558641" y="221378"/>
                      <a:pt x="470410" y="221378"/>
                    </a:cubicBezTo>
                    <a:cubicBezTo>
                      <a:pt x="404236" y="221378"/>
                      <a:pt x="347460" y="189832"/>
                      <a:pt x="323208" y="144872"/>
                    </a:cubicBezTo>
                    <a:lnTo>
                      <a:pt x="318420" y="126276"/>
                    </a:lnTo>
                    <a:lnTo>
                      <a:pt x="392738" y="117917"/>
                    </a:lnTo>
                    <a:cubicBezTo>
                      <a:pt x="465450" y="101213"/>
                      <a:pt x="527616" y="61049"/>
                      <a:pt x="568511" y="7000"/>
                    </a:cubicBezTo>
                    <a:close/>
                    <a:moveTo>
                      <a:pt x="61050" y="0"/>
                    </a:moveTo>
                    <a:lnTo>
                      <a:pt x="65305" y="7000"/>
                    </a:lnTo>
                    <a:cubicBezTo>
                      <a:pt x="106200" y="61049"/>
                      <a:pt x="168366" y="101213"/>
                      <a:pt x="241078" y="117917"/>
                    </a:cubicBezTo>
                    <a:lnTo>
                      <a:pt x="311849" y="125877"/>
                    </a:lnTo>
                    <a:lnTo>
                      <a:pt x="306958" y="144872"/>
                    </a:lnTo>
                    <a:cubicBezTo>
                      <a:pt x="282706" y="189832"/>
                      <a:pt x="225930" y="221378"/>
                      <a:pt x="159756" y="221378"/>
                    </a:cubicBezTo>
                    <a:cubicBezTo>
                      <a:pt x="71525" y="221378"/>
                      <a:pt x="0" y="165295"/>
                      <a:pt x="0" y="96113"/>
                    </a:cubicBezTo>
                    <a:cubicBezTo>
                      <a:pt x="0" y="61522"/>
                      <a:pt x="17881" y="30206"/>
                      <a:pt x="46792" y="7537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7" name="ハート 63">
                <a:extLst>
                  <a:ext uri="{FF2B5EF4-FFF2-40B4-BE49-F238E27FC236}">
                    <a16:creationId xmlns:a16="http://schemas.microsoft.com/office/drawing/2014/main" id="{ABCA518B-2763-4353-9614-6ACA91CDC43C}"/>
                  </a:ext>
                </a:extLst>
              </p:cNvPr>
              <p:cNvSpPr/>
              <p:nvPr/>
            </p:nvSpPr>
            <p:spPr>
              <a:xfrm>
                <a:off x="989136" y="4945253"/>
                <a:ext cx="804810" cy="133875"/>
              </a:xfrm>
              <a:custGeom>
                <a:avLst/>
                <a:gdLst/>
                <a:ahLst/>
                <a:cxnLst/>
                <a:rect l="l" t="t" r="r" b="b"/>
                <a:pathLst>
                  <a:path w="660619" h="118355">
                    <a:moveTo>
                      <a:pt x="520020" y="389"/>
                    </a:moveTo>
                    <a:cubicBezTo>
                      <a:pt x="530240" y="-1395"/>
                      <a:pt x="540424" y="3052"/>
                      <a:pt x="546274" y="12353"/>
                    </a:cubicBezTo>
                    <a:cubicBezTo>
                      <a:pt x="558635" y="-6458"/>
                      <a:pt x="588076" y="-5650"/>
                      <a:pt x="600264" y="28476"/>
                    </a:cubicBezTo>
                    <a:cubicBezTo>
                      <a:pt x="625230" y="-41430"/>
                      <a:pt x="722599" y="28476"/>
                      <a:pt x="600264" y="118355"/>
                    </a:cubicBezTo>
                    <a:cubicBezTo>
                      <a:pt x="570734" y="96660"/>
                      <a:pt x="554006" y="76128"/>
                      <a:pt x="546274" y="58308"/>
                    </a:cubicBezTo>
                    <a:cubicBezTo>
                      <a:pt x="538542" y="76128"/>
                      <a:pt x="521814" y="96660"/>
                      <a:pt x="492284" y="118355"/>
                    </a:cubicBezTo>
                    <a:cubicBezTo>
                      <a:pt x="462753" y="96659"/>
                      <a:pt x="446025" y="76127"/>
                      <a:pt x="438293" y="58306"/>
                    </a:cubicBezTo>
                    <a:cubicBezTo>
                      <a:pt x="430561" y="76127"/>
                      <a:pt x="413833" y="96659"/>
                      <a:pt x="384302" y="118355"/>
                    </a:cubicBezTo>
                    <a:cubicBezTo>
                      <a:pt x="354771" y="96659"/>
                      <a:pt x="338043" y="76127"/>
                      <a:pt x="330311" y="58306"/>
                    </a:cubicBezTo>
                    <a:cubicBezTo>
                      <a:pt x="322579" y="76127"/>
                      <a:pt x="305851" y="96659"/>
                      <a:pt x="276320" y="118355"/>
                    </a:cubicBezTo>
                    <a:cubicBezTo>
                      <a:pt x="246789" y="96659"/>
                      <a:pt x="230061" y="76127"/>
                      <a:pt x="222329" y="58306"/>
                    </a:cubicBezTo>
                    <a:cubicBezTo>
                      <a:pt x="214597" y="76127"/>
                      <a:pt x="197869" y="96659"/>
                      <a:pt x="168338" y="118355"/>
                    </a:cubicBezTo>
                    <a:cubicBezTo>
                      <a:pt x="138807" y="96659"/>
                      <a:pt x="122079" y="76127"/>
                      <a:pt x="114347" y="58306"/>
                    </a:cubicBezTo>
                    <a:cubicBezTo>
                      <a:pt x="106615" y="76127"/>
                      <a:pt x="89887" y="96659"/>
                      <a:pt x="60356" y="118355"/>
                    </a:cubicBezTo>
                    <a:cubicBezTo>
                      <a:pt x="-31396" y="50946"/>
                      <a:pt x="436" y="-5229"/>
                      <a:pt x="32620" y="389"/>
                    </a:cubicBezTo>
                    <a:cubicBezTo>
                      <a:pt x="43348" y="2261"/>
                      <a:pt x="54114" y="11000"/>
                      <a:pt x="60356" y="28476"/>
                    </a:cubicBezTo>
                    <a:cubicBezTo>
                      <a:pt x="72544" y="-5650"/>
                      <a:pt x="101986" y="-6458"/>
                      <a:pt x="114347" y="12354"/>
                    </a:cubicBezTo>
                    <a:cubicBezTo>
                      <a:pt x="126708" y="-6458"/>
                      <a:pt x="156150" y="-5650"/>
                      <a:pt x="168338" y="28476"/>
                    </a:cubicBezTo>
                    <a:cubicBezTo>
                      <a:pt x="174580" y="11000"/>
                      <a:pt x="185346" y="2261"/>
                      <a:pt x="196074" y="389"/>
                    </a:cubicBezTo>
                    <a:cubicBezTo>
                      <a:pt x="206294" y="-1395"/>
                      <a:pt x="216479" y="3053"/>
                      <a:pt x="222329" y="12354"/>
                    </a:cubicBezTo>
                    <a:cubicBezTo>
                      <a:pt x="234690" y="-6458"/>
                      <a:pt x="264132" y="-5650"/>
                      <a:pt x="276320" y="28476"/>
                    </a:cubicBezTo>
                    <a:cubicBezTo>
                      <a:pt x="282562" y="11000"/>
                      <a:pt x="293328" y="2261"/>
                      <a:pt x="304056" y="389"/>
                    </a:cubicBezTo>
                    <a:cubicBezTo>
                      <a:pt x="314276" y="-1395"/>
                      <a:pt x="324461" y="3053"/>
                      <a:pt x="330311" y="12354"/>
                    </a:cubicBezTo>
                    <a:cubicBezTo>
                      <a:pt x="342672" y="-6458"/>
                      <a:pt x="372114" y="-5650"/>
                      <a:pt x="384302" y="28476"/>
                    </a:cubicBezTo>
                    <a:cubicBezTo>
                      <a:pt x="390544" y="11000"/>
                      <a:pt x="401310" y="2261"/>
                      <a:pt x="412038" y="389"/>
                    </a:cubicBezTo>
                    <a:cubicBezTo>
                      <a:pt x="422258" y="-1395"/>
                      <a:pt x="432443" y="3053"/>
                      <a:pt x="438293" y="12354"/>
                    </a:cubicBezTo>
                    <a:cubicBezTo>
                      <a:pt x="450654" y="-6458"/>
                      <a:pt x="480096" y="-5650"/>
                      <a:pt x="492284" y="28476"/>
                    </a:cubicBezTo>
                    <a:cubicBezTo>
                      <a:pt x="498526" y="11000"/>
                      <a:pt x="509292" y="2261"/>
                      <a:pt x="520020" y="389"/>
                    </a:cubicBezTo>
                    <a:close/>
                  </a:path>
                </a:pathLst>
              </a:custGeom>
              <a:solidFill>
                <a:srgbClr val="FF99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8" name="ハート 63">
                <a:extLst>
                  <a:ext uri="{FF2B5EF4-FFF2-40B4-BE49-F238E27FC236}">
                    <a16:creationId xmlns:a16="http://schemas.microsoft.com/office/drawing/2014/main" id="{14D3403E-E475-4E5D-BD44-DEB0A311317F}"/>
                  </a:ext>
                </a:extLst>
              </p:cNvPr>
              <p:cNvSpPr/>
              <p:nvPr/>
            </p:nvSpPr>
            <p:spPr>
              <a:xfrm>
                <a:off x="989136" y="5166709"/>
                <a:ext cx="804810" cy="133875"/>
              </a:xfrm>
              <a:custGeom>
                <a:avLst/>
                <a:gdLst/>
                <a:ahLst/>
                <a:cxnLst/>
                <a:rect l="l" t="t" r="r" b="b"/>
                <a:pathLst>
                  <a:path w="660619" h="118355">
                    <a:moveTo>
                      <a:pt x="520020" y="389"/>
                    </a:moveTo>
                    <a:cubicBezTo>
                      <a:pt x="530240" y="-1395"/>
                      <a:pt x="540424" y="3052"/>
                      <a:pt x="546274" y="12353"/>
                    </a:cubicBezTo>
                    <a:cubicBezTo>
                      <a:pt x="558635" y="-6458"/>
                      <a:pt x="588076" y="-5650"/>
                      <a:pt x="600264" y="28476"/>
                    </a:cubicBezTo>
                    <a:cubicBezTo>
                      <a:pt x="625230" y="-41430"/>
                      <a:pt x="722599" y="28476"/>
                      <a:pt x="600264" y="118355"/>
                    </a:cubicBezTo>
                    <a:cubicBezTo>
                      <a:pt x="570734" y="96660"/>
                      <a:pt x="554006" y="76128"/>
                      <a:pt x="546274" y="58308"/>
                    </a:cubicBezTo>
                    <a:cubicBezTo>
                      <a:pt x="538542" y="76128"/>
                      <a:pt x="521814" y="96660"/>
                      <a:pt x="492284" y="118355"/>
                    </a:cubicBezTo>
                    <a:cubicBezTo>
                      <a:pt x="462753" y="96659"/>
                      <a:pt x="446025" y="76127"/>
                      <a:pt x="438293" y="58306"/>
                    </a:cubicBezTo>
                    <a:cubicBezTo>
                      <a:pt x="430561" y="76127"/>
                      <a:pt x="413833" y="96659"/>
                      <a:pt x="384302" y="118355"/>
                    </a:cubicBezTo>
                    <a:cubicBezTo>
                      <a:pt x="354771" y="96659"/>
                      <a:pt x="338043" y="76127"/>
                      <a:pt x="330311" y="58306"/>
                    </a:cubicBezTo>
                    <a:cubicBezTo>
                      <a:pt x="322579" y="76127"/>
                      <a:pt x="305851" y="96659"/>
                      <a:pt x="276320" y="118355"/>
                    </a:cubicBezTo>
                    <a:cubicBezTo>
                      <a:pt x="246789" y="96659"/>
                      <a:pt x="230061" y="76127"/>
                      <a:pt x="222329" y="58306"/>
                    </a:cubicBezTo>
                    <a:cubicBezTo>
                      <a:pt x="214597" y="76127"/>
                      <a:pt x="197869" y="96659"/>
                      <a:pt x="168338" y="118355"/>
                    </a:cubicBezTo>
                    <a:cubicBezTo>
                      <a:pt x="138807" y="96659"/>
                      <a:pt x="122079" y="76127"/>
                      <a:pt x="114347" y="58306"/>
                    </a:cubicBezTo>
                    <a:cubicBezTo>
                      <a:pt x="106615" y="76127"/>
                      <a:pt x="89887" y="96659"/>
                      <a:pt x="60356" y="118355"/>
                    </a:cubicBezTo>
                    <a:cubicBezTo>
                      <a:pt x="-31396" y="50946"/>
                      <a:pt x="436" y="-5229"/>
                      <a:pt x="32620" y="389"/>
                    </a:cubicBezTo>
                    <a:cubicBezTo>
                      <a:pt x="43348" y="2261"/>
                      <a:pt x="54114" y="11000"/>
                      <a:pt x="60356" y="28476"/>
                    </a:cubicBezTo>
                    <a:cubicBezTo>
                      <a:pt x="72544" y="-5650"/>
                      <a:pt x="101986" y="-6458"/>
                      <a:pt x="114347" y="12354"/>
                    </a:cubicBezTo>
                    <a:cubicBezTo>
                      <a:pt x="126708" y="-6458"/>
                      <a:pt x="156150" y="-5650"/>
                      <a:pt x="168338" y="28476"/>
                    </a:cubicBezTo>
                    <a:cubicBezTo>
                      <a:pt x="174580" y="11000"/>
                      <a:pt x="185346" y="2261"/>
                      <a:pt x="196074" y="389"/>
                    </a:cubicBezTo>
                    <a:cubicBezTo>
                      <a:pt x="206294" y="-1395"/>
                      <a:pt x="216479" y="3053"/>
                      <a:pt x="222329" y="12354"/>
                    </a:cubicBezTo>
                    <a:cubicBezTo>
                      <a:pt x="234690" y="-6458"/>
                      <a:pt x="264132" y="-5650"/>
                      <a:pt x="276320" y="28476"/>
                    </a:cubicBezTo>
                    <a:cubicBezTo>
                      <a:pt x="282562" y="11000"/>
                      <a:pt x="293328" y="2261"/>
                      <a:pt x="304056" y="389"/>
                    </a:cubicBezTo>
                    <a:cubicBezTo>
                      <a:pt x="314276" y="-1395"/>
                      <a:pt x="324461" y="3053"/>
                      <a:pt x="330311" y="12354"/>
                    </a:cubicBezTo>
                    <a:cubicBezTo>
                      <a:pt x="342672" y="-6458"/>
                      <a:pt x="372114" y="-5650"/>
                      <a:pt x="384302" y="28476"/>
                    </a:cubicBezTo>
                    <a:cubicBezTo>
                      <a:pt x="390544" y="11000"/>
                      <a:pt x="401310" y="2261"/>
                      <a:pt x="412038" y="389"/>
                    </a:cubicBezTo>
                    <a:cubicBezTo>
                      <a:pt x="422258" y="-1395"/>
                      <a:pt x="432443" y="3053"/>
                      <a:pt x="438293" y="12354"/>
                    </a:cubicBezTo>
                    <a:cubicBezTo>
                      <a:pt x="450654" y="-6458"/>
                      <a:pt x="480096" y="-5650"/>
                      <a:pt x="492284" y="28476"/>
                    </a:cubicBezTo>
                    <a:cubicBezTo>
                      <a:pt x="498526" y="11000"/>
                      <a:pt x="509292" y="2261"/>
                      <a:pt x="520020" y="389"/>
                    </a:cubicBezTo>
                    <a:close/>
                  </a:path>
                </a:pathLst>
              </a:custGeom>
              <a:solidFill>
                <a:srgbClr val="FF99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59" name="グループ化 358">
                <a:extLst>
                  <a:ext uri="{FF2B5EF4-FFF2-40B4-BE49-F238E27FC236}">
                    <a16:creationId xmlns:a16="http://schemas.microsoft.com/office/drawing/2014/main" id="{308E7E15-0FD7-41B7-8A4C-11DB4027E20B}"/>
                  </a:ext>
                </a:extLst>
              </p:cNvPr>
              <p:cNvGrpSpPr/>
              <p:nvPr/>
            </p:nvGrpSpPr>
            <p:grpSpPr>
              <a:xfrm>
                <a:off x="864110" y="3513566"/>
                <a:ext cx="1041922" cy="1041077"/>
                <a:chOff x="4071792" y="5335155"/>
                <a:chExt cx="834570" cy="833893"/>
              </a:xfrm>
            </p:grpSpPr>
            <p:sp>
              <p:nvSpPr>
                <p:cNvPr id="362" name="円/楕円 217">
                  <a:extLst>
                    <a:ext uri="{FF2B5EF4-FFF2-40B4-BE49-F238E27FC236}">
                      <a16:creationId xmlns:a16="http://schemas.microsoft.com/office/drawing/2014/main" id="{BCC2054A-942B-4B55-94B6-878FA102E936}"/>
                    </a:ext>
                  </a:extLst>
                </p:cNvPr>
                <p:cNvSpPr/>
                <p:nvPr/>
              </p:nvSpPr>
              <p:spPr>
                <a:xfrm>
                  <a:off x="4081536" y="5335155"/>
                  <a:ext cx="807653" cy="83216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63" name="グループ化 362">
                  <a:extLst>
                    <a:ext uri="{FF2B5EF4-FFF2-40B4-BE49-F238E27FC236}">
                      <a16:creationId xmlns:a16="http://schemas.microsoft.com/office/drawing/2014/main" id="{E1E75D84-61E4-4D56-A8FB-0C905B58E187}"/>
                    </a:ext>
                  </a:extLst>
                </p:cNvPr>
                <p:cNvGrpSpPr/>
                <p:nvPr/>
              </p:nvGrpSpPr>
              <p:grpSpPr>
                <a:xfrm>
                  <a:off x="4071792" y="5413271"/>
                  <a:ext cx="834570" cy="755777"/>
                  <a:chOff x="2791855" y="2059454"/>
                  <a:chExt cx="1150919" cy="1003058"/>
                </a:xfrm>
                <a:solidFill>
                  <a:srgbClr val="FFCC99"/>
                </a:solidFill>
              </p:grpSpPr>
              <p:grpSp>
                <p:nvGrpSpPr>
                  <p:cNvPr id="370" name="グループ化 369">
                    <a:extLst>
                      <a:ext uri="{FF2B5EF4-FFF2-40B4-BE49-F238E27FC236}">
                        <a16:creationId xmlns:a16="http://schemas.microsoft.com/office/drawing/2014/main" id="{BA70673D-AB4C-4EFD-94D3-0D78F9E5C9E0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75" name="円/楕円 232">
                      <a:extLst>
                        <a:ext uri="{FF2B5EF4-FFF2-40B4-BE49-F238E27FC236}">
                          <a16:creationId xmlns:a16="http://schemas.microsoft.com/office/drawing/2014/main" id="{510DB4DF-5D0C-436D-BCD8-3A76766C585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76" name="円/楕円 233">
                      <a:extLst>
                        <a:ext uri="{FF2B5EF4-FFF2-40B4-BE49-F238E27FC236}">
                          <a16:creationId xmlns:a16="http://schemas.microsoft.com/office/drawing/2014/main" id="{88144E39-8C71-4157-8381-A6426C9682F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371" name="グループ化 370">
                    <a:extLst>
                      <a:ext uri="{FF2B5EF4-FFF2-40B4-BE49-F238E27FC236}">
                        <a16:creationId xmlns:a16="http://schemas.microsoft.com/office/drawing/2014/main" id="{85D49C15-109D-4022-BD58-FC6A6AE29DE7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73" name="円/楕円 230">
                      <a:extLst>
                        <a:ext uri="{FF2B5EF4-FFF2-40B4-BE49-F238E27FC236}">
                          <a16:creationId xmlns:a16="http://schemas.microsoft.com/office/drawing/2014/main" id="{C65A5BAC-D448-4E5C-92CB-9416EF94466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74" name="円/楕円 231">
                      <a:extLst>
                        <a:ext uri="{FF2B5EF4-FFF2-40B4-BE49-F238E27FC236}">
                          <a16:creationId xmlns:a16="http://schemas.microsoft.com/office/drawing/2014/main" id="{354E391A-14AD-4D81-A987-B8BB2B99413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72" name="円/楕円 229">
                    <a:extLst>
                      <a:ext uri="{FF2B5EF4-FFF2-40B4-BE49-F238E27FC236}">
                        <a16:creationId xmlns:a16="http://schemas.microsoft.com/office/drawing/2014/main" id="{C42DA64C-86EE-417A-85C8-40198E92100E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59454"/>
                    <a:ext cx="928914" cy="1003058"/>
                  </a:xfrm>
                  <a:prstGeom prst="ellipse">
                    <a:avLst/>
                  </a:prstGeom>
                  <a:gradFill>
                    <a:gsLst>
                      <a:gs pos="50000">
                        <a:srgbClr val="FFCC99"/>
                      </a:gs>
                      <a:gs pos="0">
                        <a:srgbClr val="FF9966"/>
                      </a:gs>
                    </a:gsLst>
                    <a:path path="circle">
                      <a:fillToRect l="50000" t="50000" r="50000" b="50000"/>
                    </a:path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64" name="円/楕円 27">
                  <a:extLst>
                    <a:ext uri="{FF2B5EF4-FFF2-40B4-BE49-F238E27FC236}">
                      <a16:creationId xmlns:a16="http://schemas.microsoft.com/office/drawing/2014/main" id="{0264F7A4-3F50-463F-9CB2-FADA818FFB02}"/>
                    </a:ext>
                  </a:extLst>
                </p:cNvPr>
                <p:cNvSpPr/>
                <p:nvPr/>
              </p:nvSpPr>
              <p:spPr>
                <a:xfrm rot="10800000">
                  <a:off x="4394876" y="6047731"/>
                  <a:ext cx="192412" cy="36621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5" name="円/楕円 27">
                  <a:extLst>
                    <a:ext uri="{FF2B5EF4-FFF2-40B4-BE49-F238E27FC236}">
                      <a16:creationId xmlns:a16="http://schemas.microsoft.com/office/drawing/2014/main" id="{6865E402-43E6-41AE-BF28-1C8FC1A98638}"/>
                    </a:ext>
                  </a:extLst>
                </p:cNvPr>
                <p:cNvSpPr/>
                <p:nvPr/>
              </p:nvSpPr>
              <p:spPr>
                <a:xfrm rot="20700000">
                  <a:off x="4215125" y="5644242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6" name="円/楕円 27">
                  <a:extLst>
                    <a:ext uri="{FF2B5EF4-FFF2-40B4-BE49-F238E27FC236}">
                      <a16:creationId xmlns:a16="http://schemas.microsoft.com/office/drawing/2014/main" id="{A9886573-BC35-4CB3-8838-84A638933C7D}"/>
                    </a:ext>
                  </a:extLst>
                </p:cNvPr>
                <p:cNvSpPr/>
                <p:nvPr/>
              </p:nvSpPr>
              <p:spPr>
                <a:xfrm rot="900000">
                  <a:off x="4591026" y="5644242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7" name="正方形/長方形 67">
                  <a:extLst>
                    <a:ext uri="{FF2B5EF4-FFF2-40B4-BE49-F238E27FC236}">
                      <a16:creationId xmlns:a16="http://schemas.microsoft.com/office/drawing/2014/main" id="{63AA4B78-F3B3-4789-9417-234DF7853F4E}"/>
                    </a:ext>
                  </a:extLst>
                </p:cNvPr>
                <p:cNvSpPr/>
                <p:nvPr/>
              </p:nvSpPr>
              <p:spPr>
                <a:xfrm>
                  <a:off x="4466202" y="5956511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8" name="円/楕円 225">
                  <a:extLst>
                    <a:ext uri="{FF2B5EF4-FFF2-40B4-BE49-F238E27FC236}">
                      <a16:creationId xmlns:a16="http://schemas.microsoft.com/office/drawing/2014/main" id="{CDA7843C-18E4-46FF-9165-B11C3CF286C3}"/>
                    </a:ext>
                  </a:extLst>
                </p:cNvPr>
                <p:cNvSpPr/>
                <p:nvPr/>
              </p:nvSpPr>
              <p:spPr>
                <a:xfrm>
                  <a:off x="4222760" y="5893218"/>
                  <a:ext cx="90602" cy="49163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9" name="円/楕円 226">
                  <a:extLst>
                    <a:ext uri="{FF2B5EF4-FFF2-40B4-BE49-F238E27FC236}">
                      <a16:creationId xmlns:a16="http://schemas.microsoft.com/office/drawing/2014/main" id="{367EB2F4-B1BD-44E3-92B1-A2BC9E0798CF}"/>
                    </a:ext>
                  </a:extLst>
                </p:cNvPr>
                <p:cNvSpPr/>
                <p:nvPr/>
              </p:nvSpPr>
              <p:spPr>
                <a:xfrm>
                  <a:off x="4672169" y="5893218"/>
                  <a:ext cx="90602" cy="49163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60" name="円/楕円 388">
                <a:extLst>
                  <a:ext uri="{FF2B5EF4-FFF2-40B4-BE49-F238E27FC236}">
                    <a16:creationId xmlns:a16="http://schemas.microsoft.com/office/drawing/2014/main" id="{EDACEE36-196C-4E5A-82B3-9D62CDA93472}"/>
                  </a:ext>
                </a:extLst>
              </p:cNvPr>
              <p:cNvSpPr/>
              <p:nvPr/>
            </p:nvSpPr>
            <p:spPr>
              <a:xfrm>
                <a:off x="1074782" y="4013719"/>
                <a:ext cx="137626" cy="65810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1" name="円/楕円 388">
                <a:extLst>
                  <a:ext uri="{FF2B5EF4-FFF2-40B4-BE49-F238E27FC236}">
                    <a16:creationId xmlns:a16="http://schemas.microsoft.com/office/drawing/2014/main" id="{8FC54B07-FF1E-4583-B026-67CD8209B3CF}"/>
                  </a:ext>
                </a:extLst>
              </p:cNvPr>
              <p:cNvSpPr/>
              <p:nvPr/>
            </p:nvSpPr>
            <p:spPr>
              <a:xfrm>
                <a:off x="1570082" y="4013719"/>
                <a:ext cx="137626" cy="65810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48" name="フリーフォーム: 図形 347">
              <a:extLst>
                <a:ext uri="{FF2B5EF4-FFF2-40B4-BE49-F238E27FC236}">
                  <a16:creationId xmlns:a16="http://schemas.microsoft.com/office/drawing/2014/main" id="{91EB60C1-A028-48BD-80BB-DB74B7DCF70B}"/>
                </a:ext>
              </a:extLst>
            </p:cNvPr>
            <p:cNvSpPr/>
            <p:nvPr/>
          </p:nvSpPr>
          <p:spPr>
            <a:xfrm rot="15300000">
              <a:off x="1783213" y="4221530"/>
              <a:ext cx="375461" cy="528695"/>
            </a:xfrm>
            <a:custGeom>
              <a:avLst/>
              <a:gdLst>
                <a:gd name="connsiteX0" fmla="*/ 1813954 w 1814162"/>
                <a:gd name="connsiteY0" fmla="*/ 1225966 h 2554560"/>
                <a:gd name="connsiteX1" fmla="*/ 1733574 w 1814162"/>
                <a:gd name="connsiteY1" fmla="*/ 1395664 h 2554560"/>
                <a:gd name="connsiteX2" fmla="*/ 1733575 w 1814162"/>
                <a:gd name="connsiteY2" fmla="*/ 1395662 h 2554560"/>
                <a:gd name="connsiteX3" fmla="*/ 1453810 w 1814162"/>
                <a:gd name="connsiteY3" fmla="*/ 1354627 h 2554560"/>
                <a:gd name="connsiteX4" fmla="*/ 1241847 w 1814162"/>
                <a:gd name="connsiteY4" fmla="*/ 1069794 h 2554560"/>
                <a:gd name="connsiteX5" fmla="*/ 1241847 w 1814162"/>
                <a:gd name="connsiteY5" fmla="*/ 1194763 h 2554560"/>
                <a:gd name="connsiteX6" fmla="*/ 1241845 w 1814162"/>
                <a:gd name="connsiteY6" fmla="*/ 1194763 h 2554560"/>
                <a:gd name="connsiteX7" fmla="*/ 1241845 w 1814162"/>
                <a:gd name="connsiteY7" fmla="*/ 2192612 h 2554560"/>
                <a:gd name="connsiteX8" fmla="*/ 1099330 w 1814162"/>
                <a:gd name="connsiteY8" fmla="*/ 2335127 h 2554560"/>
                <a:gd name="connsiteX9" fmla="*/ 956815 w 1814162"/>
                <a:gd name="connsiteY9" fmla="*/ 2192612 h 2554560"/>
                <a:gd name="connsiteX10" fmla="*/ 956815 w 1814162"/>
                <a:gd name="connsiteY10" fmla="*/ 1194763 h 2554560"/>
                <a:gd name="connsiteX11" fmla="*/ 910683 w 1814162"/>
                <a:gd name="connsiteY11" fmla="*/ 1194763 h 2554560"/>
                <a:gd name="connsiteX12" fmla="*/ 910683 w 1814162"/>
                <a:gd name="connsiteY12" fmla="*/ 2412045 h 2554560"/>
                <a:gd name="connsiteX13" fmla="*/ 768168 w 1814162"/>
                <a:gd name="connsiteY13" fmla="*/ 2554560 h 2554560"/>
                <a:gd name="connsiteX14" fmla="*/ 625653 w 1814162"/>
                <a:gd name="connsiteY14" fmla="*/ 2412045 h 2554560"/>
                <a:gd name="connsiteX15" fmla="*/ 625653 w 1814162"/>
                <a:gd name="connsiteY15" fmla="*/ 1194763 h 2554560"/>
                <a:gd name="connsiteX16" fmla="*/ 570360 w 1814162"/>
                <a:gd name="connsiteY16" fmla="*/ 1194763 h 2554560"/>
                <a:gd name="connsiteX17" fmla="*/ 570360 w 1814162"/>
                <a:gd name="connsiteY17" fmla="*/ 2192609 h 2554560"/>
                <a:gd name="connsiteX18" fmla="*/ 427845 w 1814162"/>
                <a:gd name="connsiteY18" fmla="*/ 2335124 h 2554560"/>
                <a:gd name="connsiteX19" fmla="*/ 285330 w 1814162"/>
                <a:gd name="connsiteY19" fmla="*/ 2192609 h 2554560"/>
                <a:gd name="connsiteX20" fmla="*/ 285330 w 1814162"/>
                <a:gd name="connsiteY20" fmla="*/ 1194763 h 2554560"/>
                <a:gd name="connsiteX21" fmla="*/ 237226 w 1814162"/>
                <a:gd name="connsiteY21" fmla="*/ 1194763 h 2554560"/>
                <a:gd name="connsiteX22" fmla="*/ 237226 w 1814162"/>
                <a:gd name="connsiteY22" fmla="*/ 1992999 h 2554560"/>
                <a:gd name="connsiteX23" fmla="*/ 118613 w 1814162"/>
                <a:gd name="connsiteY23" fmla="*/ 2111612 h 2554560"/>
                <a:gd name="connsiteX24" fmla="*/ 0 w 1814162"/>
                <a:gd name="connsiteY24" fmla="*/ 1992999 h 2554560"/>
                <a:gd name="connsiteX25" fmla="*/ 0 w 1814162"/>
                <a:gd name="connsiteY25" fmla="*/ 916851 h 2554560"/>
                <a:gd name="connsiteX26" fmla="*/ 1 w 1814162"/>
                <a:gd name="connsiteY26" fmla="*/ 916851 h 2554560"/>
                <a:gd name="connsiteX27" fmla="*/ 1 w 1814162"/>
                <a:gd name="connsiteY27" fmla="*/ 597382 h 2554560"/>
                <a:gd name="connsiteX28" fmla="*/ 597383 w 1814162"/>
                <a:gd name="connsiteY28" fmla="*/ 0 h 2554560"/>
                <a:gd name="connsiteX29" fmla="*/ 644466 w 1814162"/>
                <a:gd name="connsiteY29" fmla="*/ 0 h 2554560"/>
                <a:gd name="connsiteX30" fmla="*/ 1139825 w 1814162"/>
                <a:gd name="connsiteY30" fmla="*/ 263380 h 2554560"/>
                <a:gd name="connsiteX31" fmla="*/ 1142194 w 1814162"/>
                <a:gd name="connsiteY31" fmla="*/ 267745 h 2554560"/>
                <a:gd name="connsiteX32" fmla="*/ 1142996 w 1814162"/>
                <a:gd name="connsiteY32" fmla="*/ 267147 h 2554560"/>
                <a:gd name="connsiteX33" fmla="*/ 1774610 w 1814162"/>
                <a:gd name="connsiteY33" fmla="*/ 1115899 h 2554560"/>
                <a:gd name="connsiteX34" fmla="*/ 1813954 w 1814162"/>
                <a:gd name="connsiteY34" fmla="*/ 1225966 h 2554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814162" h="2554560">
                  <a:moveTo>
                    <a:pt x="1813954" y="1225966"/>
                  </a:moveTo>
                  <a:cubicBezTo>
                    <a:pt x="1816880" y="1290083"/>
                    <a:pt x="1788941" y="1354461"/>
                    <a:pt x="1733574" y="1395664"/>
                  </a:cubicBezTo>
                  <a:lnTo>
                    <a:pt x="1733575" y="1395662"/>
                  </a:lnTo>
                  <a:cubicBezTo>
                    <a:pt x="1644988" y="1461585"/>
                    <a:pt x="1519734" y="1443213"/>
                    <a:pt x="1453810" y="1354627"/>
                  </a:cubicBezTo>
                  <a:lnTo>
                    <a:pt x="1241847" y="1069794"/>
                  </a:lnTo>
                  <a:lnTo>
                    <a:pt x="1241847" y="1194763"/>
                  </a:lnTo>
                  <a:lnTo>
                    <a:pt x="1241845" y="1194763"/>
                  </a:lnTo>
                  <a:lnTo>
                    <a:pt x="1241845" y="2192612"/>
                  </a:lnTo>
                  <a:cubicBezTo>
                    <a:pt x="1241845" y="2271321"/>
                    <a:pt x="1178039" y="2335127"/>
                    <a:pt x="1099330" y="2335127"/>
                  </a:cubicBezTo>
                  <a:cubicBezTo>
                    <a:pt x="1020621" y="2335127"/>
                    <a:pt x="956815" y="2271321"/>
                    <a:pt x="956815" y="2192612"/>
                  </a:cubicBezTo>
                  <a:lnTo>
                    <a:pt x="956815" y="1194763"/>
                  </a:lnTo>
                  <a:lnTo>
                    <a:pt x="910683" y="1194763"/>
                  </a:lnTo>
                  <a:lnTo>
                    <a:pt x="910683" y="2412045"/>
                  </a:lnTo>
                  <a:cubicBezTo>
                    <a:pt x="910683" y="2490754"/>
                    <a:pt x="846877" y="2554560"/>
                    <a:pt x="768168" y="2554560"/>
                  </a:cubicBezTo>
                  <a:cubicBezTo>
                    <a:pt x="689459" y="2554560"/>
                    <a:pt x="625653" y="2490754"/>
                    <a:pt x="625653" y="2412045"/>
                  </a:cubicBezTo>
                  <a:lnTo>
                    <a:pt x="625653" y="1194763"/>
                  </a:lnTo>
                  <a:lnTo>
                    <a:pt x="570360" y="1194763"/>
                  </a:lnTo>
                  <a:lnTo>
                    <a:pt x="570360" y="2192609"/>
                  </a:lnTo>
                  <a:cubicBezTo>
                    <a:pt x="570360" y="2271318"/>
                    <a:pt x="506554" y="2335124"/>
                    <a:pt x="427845" y="2335124"/>
                  </a:cubicBezTo>
                  <a:cubicBezTo>
                    <a:pt x="349136" y="2335124"/>
                    <a:pt x="285330" y="2271318"/>
                    <a:pt x="285330" y="2192609"/>
                  </a:cubicBezTo>
                  <a:lnTo>
                    <a:pt x="285330" y="1194763"/>
                  </a:lnTo>
                  <a:lnTo>
                    <a:pt x="237226" y="1194763"/>
                  </a:lnTo>
                  <a:lnTo>
                    <a:pt x="237226" y="1992999"/>
                  </a:lnTo>
                  <a:cubicBezTo>
                    <a:pt x="237226" y="2058507"/>
                    <a:pt x="184121" y="2111612"/>
                    <a:pt x="118613" y="2111612"/>
                  </a:cubicBezTo>
                  <a:cubicBezTo>
                    <a:pt x="53105" y="2111612"/>
                    <a:pt x="0" y="2058507"/>
                    <a:pt x="0" y="1992999"/>
                  </a:cubicBezTo>
                  <a:lnTo>
                    <a:pt x="0" y="916851"/>
                  </a:lnTo>
                  <a:lnTo>
                    <a:pt x="1" y="916851"/>
                  </a:lnTo>
                  <a:lnTo>
                    <a:pt x="1" y="597382"/>
                  </a:lnTo>
                  <a:cubicBezTo>
                    <a:pt x="1" y="267457"/>
                    <a:pt x="267458" y="0"/>
                    <a:pt x="597383" y="0"/>
                  </a:cubicBezTo>
                  <a:lnTo>
                    <a:pt x="644466" y="0"/>
                  </a:lnTo>
                  <a:cubicBezTo>
                    <a:pt x="850669" y="0"/>
                    <a:pt x="1032471" y="104475"/>
                    <a:pt x="1139825" y="263380"/>
                  </a:cubicBezTo>
                  <a:lnTo>
                    <a:pt x="1142194" y="267745"/>
                  </a:lnTo>
                  <a:lnTo>
                    <a:pt x="1142996" y="267147"/>
                  </a:lnTo>
                  <a:lnTo>
                    <a:pt x="1774610" y="1115899"/>
                  </a:lnTo>
                  <a:cubicBezTo>
                    <a:pt x="1799331" y="1149119"/>
                    <a:pt x="1812198" y="1187495"/>
                    <a:pt x="1813954" y="1225966"/>
                  </a:cubicBezTo>
                  <a:close/>
                </a:path>
              </a:pathLst>
            </a:custGeom>
            <a:solidFill>
              <a:srgbClr val="000000">
                <a:alpha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49" name="フリーフォーム: 図形 348">
              <a:extLst>
                <a:ext uri="{FF2B5EF4-FFF2-40B4-BE49-F238E27FC236}">
                  <a16:creationId xmlns:a16="http://schemas.microsoft.com/office/drawing/2014/main" id="{F93D0434-659D-4A9D-A653-AF1019C527E4}"/>
                </a:ext>
              </a:extLst>
            </p:cNvPr>
            <p:cNvSpPr/>
            <p:nvPr/>
          </p:nvSpPr>
          <p:spPr>
            <a:xfrm rot="15300000">
              <a:off x="1462315" y="4162210"/>
              <a:ext cx="655674" cy="977974"/>
            </a:xfrm>
            <a:custGeom>
              <a:avLst/>
              <a:gdLst>
                <a:gd name="connsiteX0" fmla="*/ 798996 w 803698"/>
                <a:gd name="connsiteY0" fmla="*/ 885421 h 1198760"/>
                <a:gd name="connsiteX1" fmla="*/ 783255 w 803698"/>
                <a:gd name="connsiteY1" fmla="*/ 904766 h 1198760"/>
                <a:gd name="connsiteX2" fmla="*/ 783255 w 803698"/>
                <a:gd name="connsiteY2" fmla="*/ 904766 h 1198760"/>
                <a:gd name="connsiteX3" fmla="*/ 712283 w 803698"/>
                <a:gd name="connsiteY3" fmla="*/ 894356 h 1198760"/>
                <a:gd name="connsiteX4" fmla="*/ 658512 w 803698"/>
                <a:gd name="connsiteY4" fmla="*/ 822098 h 1198760"/>
                <a:gd name="connsiteX5" fmla="*/ 658512 w 803698"/>
                <a:gd name="connsiteY5" fmla="*/ 853801 h 1198760"/>
                <a:gd name="connsiteX6" fmla="*/ 658511 w 803698"/>
                <a:gd name="connsiteY6" fmla="*/ 853801 h 1198760"/>
                <a:gd name="connsiteX7" fmla="*/ 658511 w 803698"/>
                <a:gd name="connsiteY7" fmla="*/ 1106939 h 1198760"/>
                <a:gd name="connsiteX8" fmla="*/ 622357 w 803698"/>
                <a:gd name="connsiteY8" fmla="*/ 1143093 h 1198760"/>
                <a:gd name="connsiteX9" fmla="*/ 586204 w 803698"/>
                <a:gd name="connsiteY9" fmla="*/ 1106939 h 1198760"/>
                <a:gd name="connsiteX10" fmla="*/ 586204 w 803698"/>
                <a:gd name="connsiteY10" fmla="*/ 853801 h 1198760"/>
                <a:gd name="connsiteX11" fmla="*/ 574501 w 803698"/>
                <a:gd name="connsiteY11" fmla="*/ 853801 h 1198760"/>
                <a:gd name="connsiteX12" fmla="*/ 574501 w 803698"/>
                <a:gd name="connsiteY12" fmla="*/ 1162606 h 1198760"/>
                <a:gd name="connsiteX13" fmla="*/ 538347 w 803698"/>
                <a:gd name="connsiteY13" fmla="*/ 1198760 h 1198760"/>
                <a:gd name="connsiteX14" fmla="*/ 502193 w 803698"/>
                <a:gd name="connsiteY14" fmla="*/ 1162606 h 1198760"/>
                <a:gd name="connsiteX15" fmla="*/ 502193 w 803698"/>
                <a:gd name="connsiteY15" fmla="*/ 853801 h 1198760"/>
                <a:gd name="connsiteX16" fmla="*/ 488166 w 803698"/>
                <a:gd name="connsiteY16" fmla="*/ 853801 h 1198760"/>
                <a:gd name="connsiteX17" fmla="*/ 488166 w 803698"/>
                <a:gd name="connsiteY17" fmla="*/ 1106939 h 1198760"/>
                <a:gd name="connsiteX18" fmla="*/ 452012 w 803698"/>
                <a:gd name="connsiteY18" fmla="*/ 1143093 h 1198760"/>
                <a:gd name="connsiteX19" fmla="*/ 415859 w 803698"/>
                <a:gd name="connsiteY19" fmla="*/ 1106939 h 1198760"/>
                <a:gd name="connsiteX20" fmla="*/ 415859 w 803698"/>
                <a:gd name="connsiteY20" fmla="*/ 853801 h 1198760"/>
                <a:gd name="connsiteX21" fmla="*/ 403655 w 803698"/>
                <a:gd name="connsiteY21" fmla="*/ 853801 h 1198760"/>
                <a:gd name="connsiteX22" fmla="*/ 403655 w 803698"/>
                <a:gd name="connsiteY22" fmla="*/ 1056301 h 1198760"/>
                <a:gd name="connsiteX23" fmla="*/ 373565 w 803698"/>
                <a:gd name="connsiteY23" fmla="*/ 1086391 h 1198760"/>
                <a:gd name="connsiteX24" fmla="*/ 343475 w 803698"/>
                <a:gd name="connsiteY24" fmla="*/ 1056301 h 1198760"/>
                <a:gd name="connsiteX25" fmla="*/ 343475 w 803698"/>
                <a:gd name="connsiteY25" fmla="*/ 783299 h 1198760"/>
                <a:gd name="connsiteX26" fmla="*/ 343475 w 803698"/>
                <a:gd name="connsiteY26" fmla="*/ 783299 h 1198760"/>
                <a:gd name="connsiteX27" fmla="*/ 343475 w 803698"/>
                <a:gd name="connsiteY27" fmla="*/ 702254 h 1198760"/>
                <a:gd name="connsiteX28" fmla="*/ 355384 w 803698"/>
                <a:gd name="connsiteY28" fmla="*/ 643266 h 1198760"/>
                <a:gd name="connsiteX29" fmla="*/ 372590 w 803698"/>
                <a:gd name="connsiteY29" fmla="*/ 617747 h 1198760"/>
                <a:gd name="connsiteX30" fmla="*/ 0 w 803698"/>
                <a:gd name="connsiteY30" fmla="*/ 123014 h 1198760"/>
                <a:gd name="connsiteX31" fmla="*/ 171847 w 803698"/>
                <a:gd name="connsiteY31" fmla="*/ 0 h 1198760"/>
                <a:gd name="connsiteX32" fmla="*/ 551166 w 803698"/>
                <a:gd name="connsiteY32" fmla="*/ 557968 h 1198760"/>
                <a:gd name="connsiteX33" fmla="*/ 579202 w 803698"/>
                <a:gd name="connsiteY33" fmla="*/ 568999 h 1198760"/>
                <a:gd name="connsiteX34" fmla="*/ 632630 w 803698"/>
                <a:gd name="connsiteY34" fmla="*/ 617523 h 1198760"/>
                <a:gd name="connsiteX35" fmla="*/ 633231 w 803698"/>
                <a:gd name="connsiteY35" fmla="*/ 618631 h 1198760"/>
                <a:gd name="connsiteX36" fmla="*/ 633435 w 803698"/>
                <a:gd name="connsiteY36" fmla="*/ 618479 h 1198760"/>
                <a:gd name="connsiteX37" fmla="*/ 793665 w 803698"/>
                <a:gd name="connsiteY37" fmla="*/ 833794 h 1198760"/>
                <a:gd name="connsiteX38" fmla="*/ 803646 w 803698"/>
                <a:gd name="connsiteY38" fmla="*/ 861716 h 1198760"/>
                <a:gd name="connsiteX39" fmla="*/ 798996 w 803698"/>
                <a:gd name="connsiteY39" fmla="*/ 885421 h 1198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803698" h="1198760">
                  <a:moveTo>
                    <a:pt x="798996" y="885421"/>
                  </a:moveTo>
                  <a:cubicBezTo>
                    <a:pt x="795561" y="892844"/>
                    <a:pt x="790278" y="899540"/>
                    <a:pt x="783255" y="904766"/>
                  </a:cubicBezTo>
                  <a:lnTo>
                    <a:pt x="783255" y="904766"/>
                  </a:lnTo>
                  <a:cubicBezTo>
                    <a:pt x="760782" y="921489"/>
                    <a:pt x="729007" y="916829"/>
                    <a:pt x="712283" y="894356"/>
                  </a:cubicBezTo>
                  <a:lnTo>
                    <a:pt x="658512" y="822098"/>
                  </a:lnTo>
                  <a:lnTo>
                    <a:pt x="658512" y="853801"/>
                  </a:lnTo>
                  <a:lnTo>
                    <a:pt x="658511" y="853801"/>
                  </a:lnTo>
                  <a:lnTo>
                    <a:pt x="658511" y="1106939"/>
                  </a:lnTo>
                  <a:cubicBezTo>
                    <a:pt x="658511" y="1126907"/>
                    <a:pt x="642325" y="1143093"/>
                    <a:pt x="622357" y="1143093"/>
                  </a:cubicBezTo>
                  <a:cubicBezTo>
                    <a:pt x="602390" y="1143093"/>
                    <a:pt x="586204" y="1126907"/>
                    <a:pt x="586204" y="1106939"/>
                  </a:cubicBezTo>
                  <a:lnTo>
                    <a:pt x="586204" y="853801"/>
                  </a:lnTo>
                  <a:lnTo>
                    <a:pt x="574501" y="853801"/>
                  </a:lnTo>
                  <a:lnTo>
                    <a:pt x="574501" y="1162606"/>
                  </a:lnTo>
                  <a:cubicBezTo>
                    <a:pt x="574501" y="1182573"/>
                    <a:pt x="558314" y="1198760"/>
                    <a:pt x="538347" y="1198760"/>
                  </a:cubicBezTo>
                  <a:cubicBezTo>
                    <a:pt x="518380" y="1198760"/>
                    <a:pt x="502193" y="1182574"/>
                    <a:pt x="502193" y="1162606"/>
                  </a:cubicBezTo>
                  <a:lnTo>
                    <a:pt x="502193" y="853801"/>
                  </a:lnTo>
                  <a:lnTo>
                    <a:pt x="488166" y="853801"/>
                  </a:lnTo>
                  <a:lnTo>
                    <a:pt x="488166" y="1106939"/>
                  </a:lnTo>
                  <a:cubicBezTo>
                    <a:pt x="488166" y="1126906"/>
                    <a:pt x="471980" y="1143092"/>
                    <a:pt x="452012" y="1143093"/>
                  </a:cubicBezTo>
                  <a:cubicBezTo>
                    <a:pt x="432045" y="1143092"/>
                    <a:pt x="415859" y="1126906"/>
                    <a:pt x="415859" y="1106939"/>
                  </a:cubicBezTo>
                  <a:lnTo>
                    <a:pt x="415859" y="853801"/>
                  </a:lnTo>
                  <a:lnTo>
                    <a:pt x="403655" y="853801"/>
                  </a:lnTo>
                  <a:lnTo>
                    <a:pt x="403655" y="1056301"/>
                  </a:lnTo>
                  <a:cubicBezTo>
                    <a:pt x="403655" y="1072919"/>
                    <a:pt x="390184" y="1086391"/>
                    <a:pt x="373565" y="1086391"/>
                  </a:cubicBezTo>
                  <a:cubicBezTo>
                    <a:pt x="356947" y="1086391"/>
                    <a:pt x="343475" y="1072919"/>
                    <a:pt x="343475" y="1056301"/>
                  </a:cubicBezTo>
                  <a:lnTo>
                    <a:pt x="343475" y="783299"/>
                  </a:lnTo>
                  <a:lnTo>
                    <a:pt x="343475" y="783299"/>
                  </a:lnTo>
                  <a:lnTo>
                    <a:pt x="343475" y="702254"/>
                  </a:lnTo>
                  <a:cubicBezTo>
                    <a:pt x="343475" y="681330"/>
                    <a:pt x="347716" y="661397"/>
                    <a:pt x="355384" y="643266"/>
                  </a:cubicBezTo>
                  <a:lnTo>
                    <a:pt x="372590" y="617747"/>
                  </a:lnTo>
                  <a:lnTo>
                    <a:pt x="0" y="123014"/>
                  </a:lnTo>
                  <a:lnTo>
                    <a:pt x="171847" y="0"/>
                  </a:lnTo>
                  <a:lnTo>
                    <a:pt x="551166" y="557968"/>
                  </a:lnTo>
                  <a:lnTo>
                    <a:pt x="579202" y="568999"/>
                  </a:lnTo>
                  <a:cubicBezTo>
                    <a:pt x="600675" y="580664"/>
                    <a:pt x="619013" y="597368"/>
                    <a:pt x="632630" y="617523"/>
                  </a:cubicBezTo>
                  <a:lnTo>
                    <a:pt x="633231" y="618631"/>
                  </a:lnTo>
                  <a:lnTo>
                    <a:pt x="633435" y="618479"/>
                  </a:lnTo>
                  <a:lnTo>
                    <a:pt x="793665" y="833794"/>
                  </a:lnTo>
                  <a:cubicBezTo>
                    <a:pt x="799937" y="842222"/>
                    <a:pt x="803201" y="851957"/>
                    <a:pt x="803646" y="861716"/>
                  </a:cubicBezTo>
                  <a:cubicBezTo>
                    <a:pt x="804017" y="869849"/>
                    <a:pt x="802431" y="877998"/>
                    <a:pt x="798996" y="885421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50" name="フリーフォーム: 図形 349">
              <a:extLst>
                <a:ext uri="{FF2B5EF4-FFF2-40B4-BE49-F238E27FC236}">
                  <a16:creationId xmlns:a16="http://schemas.microsoft.com/office/drawing/2014/main" id="{97437CFE-1401-4E54-A1A6-0873F3E6571A}"/>
                </a:ext>
              </a:extLst>
            </p:cNvPr>
            <p:cNvSpPr/>
            <p:nvPr/>
          </p:nvSpPr>
          <p:spPr>
            <a:xfrm rot="17725188" flipH="1">
              <a:off x="1081042" y="4859078"/>
              <a:ext cx="909995" cy="596939"/>
            </a:xfrm>
            <a:custGeom>
              <a:avLst/>
              <a:gdLst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28746 w 1014326"/>
                <a:gd name="connsiteY6" fmla="*/ 356466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7598"/>
                <a:gd name="connsiteX1" fmla="*/ 858269 w 1014326"/>
                <a:gd name="connsiteY1" fmla="*/ 0 h 827598"/>
                <a:gd name="connsiteX2" fmla="*/ 976165 w 1014326"/>
                <a:gd name="connsiteY2" fmla="*/ 100225 h 827598"/>
                <a:gd name="connsiteX3" fmla="*/ 1014326 w 1014326"/>
                <a:gd name="connsiteY3" fmla="*/ 824598 h 827598"/>
                <a:gd name="connsiteX4" fmla="*/ 819433 w 1014326"/>
                <a:gd name="connsiteY4" fmla="*/ 827598 h 827598"/>
                <a:gd name="connsiteX5" fmla="*/ 641381 w 1014326"/>
                <a:gd name="connsiteY5" fmla="*/ 824598 h 827598"/>
                <a:gd name="connsiteX6" fmla="*/ 669304 w 1014326"/>
                <a:gd name="connsiteY6" fmla="*/ 294570 h 827598"/>
                <a:gd name="connsiteX7" fmla="*/ 52756 w 1014326"/>
                <a:gd name="connsiteY7" fmla="*/ 359329 h 827598"/>
                <a:gd name="connsiteX8" fmla="*/ 0 w 1014326"/>
                <a:gd name="connsiteY8" fmla="*/ 186512 h 827598"/>
                <a:gd name="connsiteX0" fmla="*/ 819433 w 1014326"/>
                <a:gd name="connsiteY0" fmla="*/ 827598 h 919038"/>
                <a:gd name="connsiteX1" fmla="*/ 641381 w 1014326"/>
                <a:gd name="connsiteY1" fmla="*/ 824598 h 919038"/>
                <a:gd name="connsiteX2" fmla="*/ 669304 w 1014326"/>
                <a:gd name="connsiteY2" fmla="*/ 294570 h 919038"/>
                <a:gd name="connsiteX3" fmla="*/ 52756 w 1014326"/>
                <a:gd name="connsiteY3" fmla="*/ 359329 h 919038"/>
                <a:gd name="connsiteX4" fmla="*/ 0 w 1014326"/>
                <a:gd name="connsiteY4" fmla="*/ 186512 h 919038"/>
                <a:gd name="connsiteX5" fmla="*/ 858269 w 1014326"/>
                <a:gd name="connsiteY5" fmla="*/ 0 h 919038"/>
                <a:gd name="connsiteX6" fmla="*/ 976165 w 1014326"/>
                <a:gd name="connsiteY6" fmla="*/ 100225 h 919038"/>
                <a:gd name="connsiteX7" fmla="*/ 1014326 w 1014326"/>
                <a:gd name="connsiteY7" fmla="*/ 824598 h 919038"/>
                <a:gd name="connsiteX8" fmla="*/ 910873 w 1014326"/>
                <a:gd name="connsiteY8" fmla="*/ 919038 h 919038"/>
                <a:gd name="connsiteX0" fmla="*/ 641381 w 1014326"/>
                <a:gd name="connsiteY0" fmla="*/ 824598 h 919038"/>
                <a:gd name="connsiteX1" fmla="*/ 669304 w 1014326"/>
                <a:gd name="connsiteY1" fmla="*/ 294570 h 919038"/>
                <a:gd name="connsiteX2" fmla="*/ 52756 w 1014326"/>
                <a:gd name="connsiteY2" fmla="*/ 359329 h 919038"/>
                <a:gd name="connsiteX3" fmla="*/ 0 w 1014326"/>
                <a:gd name="connsiteY3" fmla="*/ 186512 h 919038"/>
                <a:gd name="connsiteX4" fmla="*/ 858269 w 1014326"/>
                <a:gd name="connsiteY4" fmla="*/ 0 h 919038"/>
                <a:gd name="connsiteX5" fmla="*/ 976165 w 1014326"/>
                <a:gd name="connsiteY5" fmla="*/ 100225 h 919038"/>
                <a:gd name="connsiteX6" fmla="*/ 1014326 w 1014326"/>
                <a:gd name="connsiteY6" fmla="*/ 824598 h 919038"/>
                <a:gd name="connsiteX7" fmla="*/ 910873 w 1014326"/>
                <a:gd name="connsiteY7" fmla="*/ 919038 h 91903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52756 w 1014326"/>
                <a:gd name="connsiteY2" fmla="*/ 359329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240923 w 1014326"/>
                <a:gd name="connsiteY2" fmla="*/ 376314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443772 w 816717"/>
                <a:gd name="connsiteY0" fmla="*/ 824598 h 824598"/>
                <a:gd name="connsiteX1" fmla="*/ 471695 w 816717"/>
                <a:gd name="connsiteY1" fmla="*/ 294570 h 824598"/>
                <a:gd name="connsiteX2" fmla="*/ 43314 w 816717"/>
                <a:gd name="connsiteY2" fmla="*/ 376314 h 824598"/>
                <a:gd name="connsiteX3" fmla="*/ 0 w 816717"/>
                <a:gd name="connsiteY3" fmla="*/ 117293 h 824598"/>
                <a:gd name="connsiteX4" fmla="*/ 660660 w 816717"/>
                <a:gd name="connsiteY4" fmla="*/ 0 h 824598"/>
                <a:gd name="connsiteX5" fmla="*/ 778556 w 816717"/>
                <a:gd name="connsiteY5" fmla="*/ 100225 h 824598"/>
                <a:gd name="connsiteX6" fmla="*/ 816717 w 816717"/>
                <a:gd name="connsiteY6" fmla="*/ 824598 h 82459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1059181"/>
                <a:gd name="connsiteY0" fmla="*/ 826528 h 826528"/>
                <a:gd name="connsiteX1" fmla="*/ 471695 w 1059181"/>
                <a:gd name="connsiteY1" fmla="*/ 296500 h 826528"/>
                <a:gd name="connsiteX2" fmla="*/ 43314 w 1059181"/>
                <a:gd name="connsiteY2" fmla="*/ 378244 h 826528"/>
                <a:gd name="connsiteX3" fmla="*/ 0 w 1059181"/>
                <a:gd name="connsiteY3" fmla="*/ 119223 h 826528"/>
                <a:gd name="connsiteX4" fmla="*/ 660660 w 1059181"/>
                <a:gd name="connsiteY4" fmla="*/ 1930 h 826528"/>
                <a:gd name="connsiteX5" fmla="*/ 778556 w 1059181"/>
                <a:gd name="connsiteY5" fmla="*/ 102155 h 826528"/>
                <a:gd name="connsiteX6" fmla="*/ 1059181 w 1059181"/>
                <a:gd name="connsiteY6" fmla="*/ 687735 h 826528"/>
                <a:gd name="connsiteX0" fmla="*/ 443772 w 1059181"/>
                <a:gd name="connsiteY0" fmla="*/ 826528 h 826528"/>
                <a:gd name="connsiteX1" fmla="*/ 471695 w 1059181"/>
                <a:gd name="connsiteY1" fmla="*/ 296500 h 826528"/>
                <a:gd name="connsiteX2" fmla="*/ 43314 w 1059181"/>
                <a:gd name="connsiteY2" fmla="*/ 378244 h 826528"/>
                <a:gd name="connsiteX3" fmla="*/ 0 w 1059181"/>
                <a:gd name="connsiteY3" fmla="*/ 119223 h 826528"/>
                <a:gd name="connsiteX4" fmla="*/ 660660 w 1059181"/>
                <a:gd name="connsiteY4" fmla="*/ 1930 h 826528"/>
                <a:gd name="connsiteX5" fmla="*/ 778556 w 1059181"/>
                <a:gd name="connsiteY5" fmla="*/ 102155 h 826528"/>
                <a:gd name="connsiteX6" fmla="*/ 1059181 w 1059181"/>
                <a:gd name="connsiteY6" fmla="*/ 687735 h 826528"/>
                <a:gd name="connsiteX0" fmla="*/ 739620 w 1059181"/>
                <a:gd name="connsiteY0" fmla="*/ 756848 h 756848"/>
                <a:gd name="connsiteX1" fmla="*/ 471695 w 1059181"/>
                <a:gd name="connsiteY1" fmla="*/ 296500 h 756848"/>
                <a:gd name="connsiteX2" fmla="*/ 43314 w 1059181"/>
                <a:gd name="connsiteY2" fmla="*/ 378244 h 756848"/>
                <a:gd name="connsiteX3" fmla="*/ 0 w 1059181"/>
                <a:gd name="connsiteY3" fmla="*/ 119223 h 756848"/>
                <a:gd name="connsiteX4" fmla="*/ 660660 w 1059181"/>
                <a:gd name="connsiteY4" fmla="*/ 1930 h 756848"/>
                <a:gd name="connsiteX5" fmla="*/ 778556 w 1059181"/>
                <a:gd name="connsiteY5" fmla="*/ 102155 h 756848"/>
                <a:gd name="connsiteX6" fmla="*/ 1059181 w 1059181"/>
                <a:gd name="connsiteY6" fmla="*/ 687735 h 756848"/>
                <a:gd name="connsiteX0" fmla="*/ 739620 w 1059181"/>
                <a:gd name="connsiteY0" fmla="*/ 756848 h 756848"/>
                <a:gd name="connsiteX1" fmla="*/ 534624 w 1059181"/>
                <a:gd name="connsiteY1" fmla="*/ 304256 h 756848"/>
                <a:gd name="connsiteX2" fmla="*/ 43314 w 1059181"/>
                <a:gd name="connsiteY2" fmla="*/ 378244 h 756848"/>
                <a:gd name="connsiteX3" fmla="*/ 0 w 1059181"/>
                <a:gd name="connsiteY3" fmla="*/ 119223 h 756848"/>
                <a:gd name="connsiteX4" fmla="*/ 660660 w 1059181"/>
                <a:gd name="connsiteY4" fmla="*/ 1930 h 756848"/>
                <a:gd name="connsiteX5" fmla="*/ 778556 w 1059181"/>
                <a:gd name="connsiteY5" fmla="*/ 102155 h 756848"/>
                <a:gd name="connsiteX6" fmla="*/ 1059181 w 1059181"/>
                <a:gd name="connsiteY6" fmla="*/ 687735 h 756848"/>
                <a:gd name="connsiteX0" fmla="*/ 763361 w 1059181"/>
                <a:gd name="connsiteY0" fmla="*/ 758693 h 758693"/>
                <a:gd name="connsiteX1" fmla="*/ 534624 w 1059181"/>
                <a:gd name="connsiteY1" fmla="*/ 304256 h 758693"/>
                <a:gd name="connsiteX2" fmla="*/ 43314 w 1059181"/>
                <a:gd name="connsiteY2" fmla="*/ 378244 h 758693"/>
                <a:gd name="connsiteX3" fmla="*/ 0 w 1059181"/>
                <a:gd name="connsiteY3" fmla="*/ 119223 h 758693"/>
                <a:gd name="connsiteX4" fmla="*/ 660660 w 1059181"/>
                <a:gd name="connsiteY4" fmla="*/ 1930 h 758693"/>
                <a:gd name="connsiteX5" fmla="*/ 778556 w 1059181"/>
                <a:gd name="connsiteY5" fmla="*/ 102155 h 758693"/>
                <a:gd name="connsiteX6" fmla="*/ 1059181 w 1059181"/>
                <a:gd name="connsiteY6" fmla="*/ 687735 h 758693"/>
                <a:gd name="connsiteX0" fmla="*/ 763361 w 1059181"/>
                <a:gd name="connsiteY0" fmla="*/ 758693 h 758693"/>
                <a:gd name="connsiteX1" fmla="*/ 527743 w 1059181"/>
                <a:gd name="connsiteY1" fmla="*/ 276015 h 758693"/>
                <a:gd name="connsiteX2" fmla="*/ 43314 w 1059181"/>
                <a:gd name="connsiteY2" fmla="*/ 378244 h 758693"/>
                <a:gd name="connsiteX3" fmla="*/ 0 w 1059181"/>
                <a:gd name="connsiteY3" fmla="*/ 119223 h 758693"/>
                <a:gd name="connsiteX4" fmla="*/ 660660 w 1059181"/>
                <a:gd name="connsiteY4" fmla="*/ 1930 h 758693"/>
                <a:gd name="connsiteX5" fmla="*/ 778556 w 1059181"/>
                <a:gd name="connsiteY5" fmla="*/ 102155 h 758693"/>
                <a:gd name="connsiteX6" fmla="*/ 1059181 w 1059181"/>
                <a:gd name="connsiteY6" fmla="*/ 687735 h 758693"/>
                <a:gd name="connsiteX0" fmla="*/ 763361 w 1059181"/>
                <a:gd name="connsiteY0" fmla="*/ 756766 h 756766"/>
                <a:gd name="connsiteX1" fmla="*/ 527743 w 1059181"/>
                <a:gd name="connsiteY1" fmla="*/ 274088 h 756766"/>
                <a:gd name="connsiteX2" fmla="*/ 43314 w 1059181"/>
                <a:gd name="connsiteY2" fmla="*/ 376317 h 756766"/>
                <a:gd name="connsiteX3" fmla="*/ 0 w 1059181"/>
                <a:gd name="connsiteY3" fmla="*/ 117296 h 756766"/>
                <a:gd name="connsiteX4" fmla="*/ 660660 w 1059181"/>
                <a:gd name="connsiteY4" fmla="*/ 3 h 756766"/>
                <a:gd name="connsiteX5" fmla="*/ 794653 w 1059181"/>
                <a:gd name="connsiteY5" fmla="*/ 114376 h 756766"/>
                <a:gd name="connsiteX6" fmla="*/ 1059181 w 1059181"/>
                <a:gd name="connsiteY6" fmla="*/ 685808 h 756766"/>
                <a:gd name="connsiteX0" fmla="*/ 763361 w 1059181"/>
                <a:gd name="connsiteY0" fmla="*/ 756766 h 756766"/>
                <a:gd name="connsiteX1" fmla="*/ 527743 w 1059181"/>
                <a:gd name="connsiteY1" fmla="*/ 274088 h 756766"/>
                <a:gd name="connsiteX2" fmla="*/ 43314 w 1059181"/>
                <a:gd name="connsiteY2" fmla="*/ 376317 h 756766"/>
                <a:gd name="connsiteX3" fmla="*/ 0 w 1059181"/>
                <a:gd name="connsiteY3" fmla="*/ 117296 h 756766"/>
                <a:gd name="connsiteX4" fmla="*/ 660660 w 1059181"/>
                <a:gd name="connsiteY4" fmla="*/ 3 h 756766"/>
                <a:gd name="connsiteX5" fmla="*/ 794653 w 1059181"/>
                <a:gd name="connsiteY5" fmla="*/ 114376 h 756766"/>
                <a:gd name="connsiteX6" fmla="*/ 1059181 w 1059181"/>
                <a:gd name="connsiteY6" fmla="*/ 685808 h 756766"/>
                <a:gd name="connsiteX0" fmla="*/ 763361 w 1059181"/>
                <a:gd name="connsiteY0" fmla="*/ 757128 h 757128"/>
                <a:gd name="connsiteX1" fmla="*/ 527743 w 1059181"/>
                <a:gd name="connsiteY1" fmla="*/ 274450 h 757128"/>
                <a:gd name="connsiteX2" fmla="*/ 43314 w 1059181"/>
                <a:gd name="connsiteY2" fmla="*/ 376679 h 757128"/>
                <a:gd name="connsiteX3" fmla="*/ 0 w 1059181"/>
                <a:gd name="connsiteY3" fmla="*/ 117658 h 757128"/>
                <a:gd name="connsiteX4" fmla="*/ 660660 w 1059181"/>
                <a:gd name="connsiteY4" fmla="*/ 365 h 757128"/>
                <a:gd name="connsiteX5" fmla="*/ 814271 w 1059181"/>
                <a:gd name="connsiteY5" fmla="*/ 157344 h 757128"/>
                <a:gd name="connsiteX6" fmla="*/ 1059181 w 1059181"/>
                <a:gd name="connsiteY6" fmla="*/ 686170 h 757128"/>
                <a:gd name="connsiteX0" fmla="*/ 763361 w 1059181"/>
                <a:gd name="connsiteY0" fmla="*/ 757128 h 757128"/>
                <a:gd name="connsiteX1" fmla="*/ 527743 w 1059181"/>
                <a:gd name="connsiteY1" fmla="*/ 274450 h 757128"/>
                <a:gd name="connsiteX2" fmla="*/ 43314 w 1059181"/>
                <a:gd name="connsiteY2" fmla="*/ 376679 h 757128"/>
                <a:gd name="connsiteX3" fmla="*/ 0 w 1059181"/>
                <a:gd name="connsiteY3" fmla="*/ 117658 h 757128"/>
                <a:gd name="connsiteX4" fmla="*/ 660660 w 1059181"/>
                <a:gd name="connsiteY4" fmla="*/ 365 h 757128"/>
                <a:gd name="connsiteX5" fmla="*/ 814271 w 1059181"/>
                <a:gd name="connsiteY5" fmla="*/ 157344 h 757128"/>
                <a:gd name="connsiteX6" fmla="*/ 1059181 w 1059181"/>
                <a:gd name="connsiteY6" fmla="*/ 686170 h 757128"/>
                <a:gd name="connsiteX0" fmla="*/ 763361 w 1059181"/>
                <a:gd name="connsiteY0" fmla="*/ 758766 h 758766"/>
                <a:gd name="connsiteX1" fmla="*/ 527743 w 1059181"/>
                <a:gd name="connsiteY1" fmla="*/ 276088 h 758766"/>
                <a:gd name="connsiteX2" fmla="*/ 43314 w 1059181"/>
                <a:gd name="connsiteY2" fmla="*/ 378317 h 758766"/>
                <a:gd name="connsiteX3" fmla="*/ 0 w 1059181"/>
                <a:gd name="connsiteY3" fmla="*/ 119296 h 758766"/>
                <a:gd name="connsiteX4" fmla="*/ 660660 w 1059181"/>
                <a:gd name="connsiteY4" fmla="*/ 2003 h 758766"/>
                <a:gd name="connsiteX5" fmla="*/ 814271 w 1059181"/>
                <a:gd name="connsiteY5" fmla="*/ 158982 h 758766"/>
                <a:gd name="connsiteX6" fmla="*/ 1059181 w 1059181"/>
                <a:gd name="connsiteY6" fmla="*/ 687808 h 758766"/>
                <a:gd name="connsiteX0" fmla="*/ 763361 w 1059181"/>
                <a:gd name="connsiteY0" fmla="*/ 756981 h 756981"/>
                <a:gd name="connsiteX1" fmla="*/ 527743 w 1059181"/>
                <a:gd name="connsiteY1" fmla="*/ 274303 h 756981"/>
                <a:gd name="connsiteX2" fmla="*/ 43314 w 1059181"/>
                <a:gd name="connsiteY2" fmla="*/ 376532 h 756981"/>
                <a:gd name="connsiteX3" fmla="*/ 0 w 1059181"/>
                <a:gd name="connsiteY3" fmla="*/ 117511 h 756981"/>
                <a:gd name="connsiteX4" fmla="*/ 660660 w 1059181"/>
                <a:gd name="connsiteY4" fmla="*/ 218 h 756981"/>
                <a:gd name="connsiteX5" fmla="*/ 814271 w 1059181"/>
                <a:gd name="connsiteY5" fmla="*/ 157197 h 756981"/>
                <a:gd name="connsiteX6" fmla="*/ 1059181 w 1059181"/>
                <a:gd name="connsiteY6" fmla="*/ 686023 h 756981"/>
                <a:gd name="connsiteX0" fmla="*/ 763361 w 1059181"/>
                <a:gd name="connsiteY0" fmla="*/ 756864 h 756864"/>
                <a:gd name="connsiteX1" fmla="*/ 527743 w 1059181"/>
                <a:gd name="connsiteY1" fmla="*/ 274186 h 756864"/>
                <a:gd name="connsiteX2" fmla="*/ 43314 w 1059181"/>
                <a:gd name="connsiteY2" fmla="*/ 376415 h 756864"/>
                <a:gd name="connsiteX3" fmla="*/ 0 w 1059181"/>
                <a:gd name="connsiteY3" fmla="*/ 117394 h 756864"/>
                <a:gd name="connsiteX4" fmla="*/ 660660 w 1059181"/>
                <a:gd name="connsiteY4" fmla="*/ 101 h 756864"/>
                <a:gd name="connsiteX5" fmla="*/ 802890 w 1059181"/>
                <a:gd name="connsiteY5" fmla="*/ 137565 h 756864"/>
                <a:gd name="connsiteX6" fmla="*/ 1059181 w 1059181"/>
                <a:gd name="connsiteY6" fmla="*/ 685906 h 756864"/>
                <a:gd name="connsiteX0" fmla="*/ 763361 w 1059181"/>
                <a:gd name="connsiteY0" fmla="*/ 756864 h 756864"/>
                <a:gd name="connsiteX1" fmla="*/ 527743 w 1059181"/>
                <a:gd name="connsiteY1" fmla="*/ 274186 h 756864"/>
                <a:gd name="connsiteX2" fmla="*/ 43314 w 1059181"/>
                <a:gd name="connsiteY2" fmla="*/ 376415 h 756864"/>
                <a:gd name="connsiteX3" fmla="*/ 0 w 1059181"/>
                <a:gd name="connsiteY3" fmla="*/ 117394 h 756864"/>
                <a:gd name="connsiteX4" fmla="*/ 660660 w 1059181"/>
                <a:gd name="connsiteY4" fmla="*/ 101 h 756864"/>
                <a:gd name="connsiteX5" fmla="*/ 802890 w 1059181"/>
                <a:gd name="connsiteY5" fmla="*/ 137565 h 756864"/>
                <a:gd name="connsiteX6" fmla="*/ 1059181 w 1059181"/>
                <a:gd name="connsiteY6" fmla="*/ 685906 h 756864"/>
                <a:gd name="connsiteX0" fmla="*/ 763361 w 1059181"/>
                <a:gd name="connsiteY0" fmla="*/ 757352 h 757352"/>
                <a:gd name="connsiteX1" fmla="*/ 527743 w 1059181"/>
                <a:gd name="connsiteY1" fmla="*/ 274674 h 757352"/>
                <a:gd name="connsiteX2" fmla="*/ 43314 w 1059181"/>
                <a:gd name="connsiteY2" fmla="*/ 376903 h 757352"/>
                <a:gd name="connsiteX3" fmla="*/ 0 w 1059181"/>
                <a:gd name="connsiteY3" fmla="*/ 117882 h 757352"/>
                <a:gd name="connsiteX4" fmla="*/ 660660 w 1059181"/>
                <a:gd name="connsiteY4" fmla="*/ 589 h 757352"/>
                <a:gd name="connsiteX5" fmla="*/ 816710 w 1059181"/>
                <a:gd name="connsiteY5" fmla="*/ 169222 h 757352"/>
                <a:gd name="connsiteX6" fmla="*/ 1059181 w 1059181"/>
                <a:gd name="connsiteY6" fmla="*/ 686394 h 757352"/>
                <a:gd name="connsiteX0" fmla="*/ 763361 w 1059181"/>
                <a:gd name="connsiteY0" fmla="*/ 757352 h 757352"/>
                <a:gd name="connsiteX1" fmla="*/ 527743 w 1059181"/>
                <a:gd name="connsiteY1" fmla="*/ 274674 h 757352"/>
                <a:gd name="connsiteX2" fmla="*/ 43314 w 1059181"/>
                <a:gd name="connsiteY2" fmla="*/ 376903 h 757352"/>
                <a:gd name="connsiteX3" fmla="*/ 0 w 1059181"/>
                <a:gd name="connsiteY3" fmla="*/ 117882 h 757352"/>
                <a:gd name="connsiteX4" fmla="*/ 660660 w 1059181"/>
                <a:gd name="connsiteY4" fmla="*/ 589 h 757352"/>
                <a:gd name="connsiteX5" fmla="*/ 816710 w 1059181"/>
                <a:gd name="connsiteY5" fmla="*/ 169222 h 757352"/>
                <a:gd name="connsiteX6" fmla="*/ 1059181 w 1059181"/>
                <a:gd name="connsiteY6" fmla="*/ 686394 h 757352"/>
                <a:gd name="connsiteX0" fmla="*/ 763361 w 1059181"/>
                <a:gd name="connsiteY0" fmla="*/ 757676 h 757676"/>
                <a:gd name="connsiteX1" fmla="*/ 527743 w 1059181"/>
                <a:gd name="connsiteY1" fmla="*/ 274998 h 757676"/>
                <a:gd name="connsiteX2" fmla="*/ 43314 w 1059181"/>
                <a:gd name="connsiteY2" fmla="*/ 377227 h 757676"/>
                <a:gd name="connsiteX3" fmla="*/ 0 w 1059181"/>
                <a:gd name="connsiteY3" fmla="*/ 118206 h 757676"/>
                <a:gd name="connsiteX4" fmla="*/ 660660 w 1059181"/>
                <a:gd name="connsiteY4" fmla="*/ 913 h 757676"/>
                <a:gd name="connsiteX5" fmla="*/ 816710 w 1059181"/>
                <a:gd name="connsiteY5" fmla="*/ 169546 h 757676"/>
                <a:gd name="connsiteX6" fmla="*/ 1059181 w 1059181"/>
                <a:gd name="connsiteY6" fmla="*/ 686718 h 757676"/>
                <a:gd name="connsiteX0" fmla="*/ 763361 w 1059181"/>
                <a:gd name="connsiteY0" fmla="*/ 757362 h 757362"/>
                <a:gd name="connsiteX1" fmla="*/ 527743 w 1059181"/>
                <a:gd name="connsiteY1" fmla="*/ 274684 h 757362"/>
                <a:gd name="connsiteX2" fmla="*/ 43314 w 1059181"/>
                <a:gd name="connsiteY2" fmla="*/ 376913 h 757362"/>
                <a:gd name="connsiteX3" fmla="*/ 0 w 1059181"/>
                <a:gd name="connsiteY3" fmla="*/ 117892 h 757362"/>
                <a:gd name="connsiteX4" fmla="*/ 660660 w 1059181"/>
                <a:gd name="connsiteY4" fmla="*/ 599 h 757362"/>
                <a:gd name="connsiteX5" fmla="*/ 816710 w 1059181"/>
                <a:gd name="connsiteY5" fmla="*/ 169232 h 757362"/>
                <a:gd name="connsiteX6" fmla="*/ 1059181 w 1059181"/>
                <a:gd name="connsiteY6" fmla="*/ 686404 h 757362"/>
                <a:gd name="connsiteX0" fmla="*/ 763361 w 1059181"/>
                <a:gd name="connsiteY0" fmla="*/ 757184 h 757184"/>
                <a:gd name="connsiteX1" fmla="*/ 527743 w 1059181"/>
                <a:gd name="connsiteY1" fmla="*/ 274506 h 757184"/>
                <a:gd name="connsiteX2" fmla="*/ 43314 w 1059181"/>
                <a:gd name="connsiteY2" fmla="*/ 376735 h 757184"/>
                <a:gd name="connsiteX3" fmla="*/ 0 w 1059181"/>
                <a:gd name="connsiteY3" fmla="*/ 117714 h 757184"/>
                <a:gd name="connsiteX4" fmla="*/ 660660 w 1059181"/>
                <a:gd name="connsiteY4" fmla="*/ 421 h 757184"/>
                <a:gd name="connsiteX5" fmla="*/ 816710 w 1059181"/>
                <a:gd name="connsiteY5" fmla="*/ 169054 h 757184"/>
                <a:gd name="connsiteX6" fmla="*/ 1059181 w 1059181"/>
                <a:gd name="connsiteY6" fmla="*/ 686226 h 757184"/>
                <a:gd name="connsiteX0" fmla="*/ 763361 w 1059181"/>
                <a:gd name="connsiteY0" fmla="*/ 751085 h 751085"/>
                <a:gd name="connsiteX1" fmla="*/ 527743 w 1059181"/>
                <a:gd name="connsiteY1" fmla="*/ 268407 h 751085"/>
                <a:gd name="connsiteX2" fmla="*/ 43314 w 1059181"/>
                <a:gd name="connsiteY2" fmla="*/ 370636 h 751085"/>
                <a:gd name="connsiteX3" fmla="*/ 0 w 1059181"/>
                <a:gd name="connsiteY3" fmla="*/ 111615 h 751085"/>
                <a:gd name="connsiteX4" fmla="*/ 696488 w 1059181"/>
                <a:gd name="connsiteY4" fmla="*/ 451 h 751085"/>
                <a:gd name="connsiteX5" fmla="*/ 816710 w 1059181"/>
                <a:gd name="connsiteY5" fmla="*/ 162955 h 751085"/>
                <a:gd name="connsiteX6" fmla="*/ 1059181 w 1059181"/>
                <a:gd name="connsiteY6" fmla="*/ 680127 h 751085"/>
                <a:gd name="connsiteX0" fmla="*/ 763361 w 1059181"/>
                <a:gd name="connsiteY0" fmla="*/ 753472 h 753472"/>
                <a:gd name="connsiteX1" fmla="*/ 527743 w 1059181"/>
                <a:gd name="connsiteY1" fmla="*/ 270794 h 753472"/>
                <a:gd name="connsiteX2" fmla="*/ 43314 w 1059181"/>
                <a:gd name="connsiteY2" fmla="*/ 373023 h 753472"/>
                <a:gd name="connsiteX3" fmla="*/ 0 w 1059181"/>
                <a:gd name="connsiteY3" fmla="*/ 114002 h 753472"/>
                <a:gd name="connsiteX4" fmla="*/ 696488 w 1059181"/>
                <a:gd name="connsiteY4" fmla="*/ 2838 h 753472"/>
                <a:gd name="connsiteX5" fmla="*/ 816710 w 1059181"/>
                <a:gd name="connsiteY5" fmla="*/ 165342 h 753472"/>
                <a:gd name="connsiteX6" fmla="*/ 1059181 w 1059181"/>
                <a:gd name="connsiteY6" fmla="*/ 682514 h 753472"/>
                <a:gd name="connsiteX0" fmla="*/ 763361 w 1059181"/>
                <a:gd name="connsiteY0" fmla="*/ 753472 h 753472"/>
                <a:gd name="connsiteX1" fmla="*/ 547634 w 1059181"/>
                <a:gd name="connsiteY1" fmla="*/ 291447 h 753472"/>
                <a:gd name="connsiteX2" fmla="*/ 43314 w 1059181"/>
                <a:gd name="connsiteY2" fmla="*/ 373023 h 753472"/>
                <a:gd name="connsiteX3" fmla="*/ 0 w 1059181"/>
                <a:gd name="connsiteY3" fmla="*/ 114002 h 753472"/>
                <a:gd name="connsiteX4" fmla="*/ 696488 w 1059181"/>
                <a:gd name="connsiteY4" fmla="*/ 2838 h 753472"/>
                <a:gd name="connsiteX5" fmla="*/ 816710 w 1059181"/>
                <a:gd name="connsiteY5" fmla="*/ 165342 h 753472"/>
                <a:gd name="connsiteX6" fmla="*/ 1059181 w 1059181"/>
                <a:gd name="connsiteY6" fmla="*/ 682514 h 753472"/>
                <a:gd name="connsiteX0" fmla="*/ 763361 w 1059181"/>
                <a:gd name="connsiteY0" fmla="*/ 779345 h 779345"/>
                <a:gd name="connsiteX1" fmla="*/ 547634 w 1059181"/>
                <a:gd name="connsiteY1" fmla="*/ 317320 h 779345"/>
                <a:gd name="connsiteX2" fmla="*/ 43314 w 1059181"/>
                <a:gd name="connsiteY2" fmla="*/ 398896 h 779345"/>
                <a:gd name="connsiteX3" fmla="*/ 0 w 1059181"/>
                <a:gd name="connsiteY3" fmla="*/ 139875 h 779345"/>
                <a:gd name="connsiteX4" fmla="*/ 696488 w 1059181"/>
                <a:gd name="connsiteY4" fmla="*/ 28711 h 779345"/>
                <a:gd name="connsiteX5" fmla="*/ 1059181 w 1059181"/>
                <a:gd name="connsiteY5" fmla="*/ 708387 h 779345"/>
                <a:gd name="connsiteX0" fmla="*/ 763361 w 1059181"/>
                <a:gd name="connsiteY0" fmla="*/ 753365 h 753365"/>
                <a:gd name="connsiteX1" fmla="*/ 547634 w 1059181"/>
                <a:gd name="connsiteY1" fmla="*/ 291340 h 753365"/>
                <a:gd name="connsiteX2" fmla="*/ 43314 w 1059181"/>
                <a:gd name="connsiteY2" fmla="*/ 372916 h 753365"/>
                <a:gd name="connsiteX3" fmla="*/ 0 w 1059181"/>
                <a:gd name="connsiteY3" fmla="*/ 113895 h 753365"/>
                <a:gd name="connsiteX4" fmla="*/ 696488 w 1059181"/>
                <a:gd name="connsiteY4" fmla="*/ 2731 h 753365"/>
                <a:gd name="connsiteX5" fmla="*/ 1059181 w 1059181"/>
                <a:gd name="connsiteY5" fmla="*/ 682407 h 753365"/>
                <a:gd name="connsiteX0" fmla="*/ 763361 w 1059181"/>
                <a:gd name="connsiteY0" fmla="*/ 759959 h 759959"/>
                <a:gd name="connsiteX1" fmla="*/ 547634 w 1059181"/>
                <a:gd name="connsiteY1" fmla="*/ 297934 h 759959"/>
                <a:gd name="connsiteX2" fmla="*/ 43314 w 1059181"/>
                <a:gd name="connsiteY2" fmla="*/ 379510 h 759959"/>
                <a:gd name="connsiteX3" fmla="*/ 0 w 1059181"/>
                <a:gd name="connsiteY3" fmla="*/ 120489 h 759959"/>
                <a:gd name="connsiteX4" fmla="*/ 696488 w 1059181"/>
                <a:gd name="connsiteY4" fmla="*/ 9325 h 759959"/>
                <a:gd name="connsiteX5" fmla="*/ 1059181 w 1059181"/>
                <a:gd name="connsiteY5" fmla="*/ 689001 h 759959"/>
                <a:gd name="connsiteX0" fmla="*/ 763361 w 1059181"/>
                <a:gd name="connsiteY0" fmla="*/ 710945 h 710945"/>
                <a:gd name="connsiteX1" fmla="*/ 547634 w 1059181"/>
                <a:gd name="connsiteY1" fmla="*/ 248920 h 710945"/>
                <a:gd name="connsiteX2" fmla="*/ 43314 w 1059181"/>
                <a:gd name="connsiteY2" fmla="*/ 330496 h 710945"/>
                <a:gd name="connsiteX3" fmla="*/ 0 w 1059181"/>
                <a:gd name="connsiteY3" fmla="*/ 71475 h 710945"/>
                <a:gd name="connsiteX4" fmla="*/ 718544 w 1059181"/>
                <a:gd name="connsiteY4" fmla="*/ 14571 h 710945"/>
                <a:gd name="connsiteX5" fmla="*/ 1059181 w 1059181"/>
                <a:gd name="connsiteY5" fmla="*/ 639987 h 710945"/>
                <a:gd name="connsiteX0" fmla="*/ 763361 w 1059181"/>
                <a:gd name="connsiteY0" fmla="*/ 710945 h 710945"/>
                <a:gd name="connsiteX1" fmla="*/ 541073 w 1059181"/>
                <a:gd name="connsiteY1" fmla="*/ 278026 h 710945"/>
                <a:gd name="connsiteX2" fmla="*/ 43314 w 1059181"/>
                <a:gd name="connsiteY2" fmla="*/ 330496 h 710945"/>
                <a:gd name="connsiteX3" fmla="*/ 0 w 1059181"/>
                <a:gd name="connsiteY3" fmla="*/ 71475 h 710945"/>
                <a:gd name="connsiteX4" fmla="*/ 718544 w 1059181"/>
                <a:gd name="connsiteY4" fmla="*/ 14571 h 710945"/>
                <a:gd name="connsiteX5" fmla="*/ 1059181 w 1059181"/>
                <a:gd name="connsiteY5" fmla="*/ 639987 h 710945"/>
                <a:gd name="connsiteX0" fmla="*/ 763361 w 1059181"/>
                <a:gd name="connsiteY0" fmla="*/ 705787 h 705787"/>
                <a:gd name="connsiteX1" fmla="*/ 541073 w 1059181"/>
                <a:gd name="connsiteY1" fmla="*/ 272868 h 705787"/>
                <a:gd name="connsiteX2" fmla="*/ 43314 w 1059181"/>
                <a:gd name="connsiteY2" fmla="*/ 325338 h 705787"/>
                <a:gd name="connsiteX3" fmla="*/ 0 w 1059181"/>
                <a:gd name="connsiteY3" fmla="*/ 66317 h 705787"/>
                <a:gd name="connsiteX4" fmla="*/ 718544 w 1059181"/>
                <a:gd name="connsiteY4" fmla="*/ 9413 h 705787"/>
                <a:gd name="connsiteX5" fmla="*/ 1059181 w 1059181"/>
                <a:gd name="connsiteY5" fmla="*/ 634829 h 705787"/>
                <a:gd name="connsiteX0" fmla="*/ 736372 w 1059181"/>
                <a:gd name="connsiteY0" fmla="*/ 653532 h 653532"/>
                <a:gd name="connsiteX1" fmla="*/ 541073 w 1059181"/>
                <a:gd name="connsiteY1" fmla="*/ 272868 h 653532"/>
                <a:gd name="connsiteX2" fmla="*/ 43314 w 1059181"/>
                <a:gd name="connsiteY2" fmla="*/ 325338 h 653532"/>
                <a:gd name="connsiteX3" fmla="*/ 0 w 1059181"/>
                <a:gd name="connsiteY3" fmla="*/ 66317 h 653532"/>
                <a:gd name="connsiteX4" fmla="*/ 718544 w 1059181"/>
                <a:gd name="connsiteY4" fmla="*/ 9413 h 653532"/>
                <a:gd name="connsiteX5" fmla="*/ 1059181 w 1059181"/>
                <a:gd name="connsiteY5" fmla="*/ 634829 h 653532"/>
                <a:gd name="connsiteX0" fmla="*/ 736372 w 1059181"/>
                <a:gd name="connsiteY0" fmla="*/ 653532 h 653532"/>
                <a:gd name="connsiteX1" fmla="*/ 541073 w 1059181"/>
                <a:gd name="connsiteY1" fmla="*/ 272868 h 653532"/>
                <a:gd name="connsiteX2" fmla="*/ 39793 w 1059181"/>
                <a:gd name="connsiteY2" fmla="*/ 362333 h 653532"/>
                <a:gd name="connsiteX3" fmla="*/ 0 w 1059181"/>
                <a:gd name="connsiteY3" fmla="*/ 66317 h 653532"/>
                <a:gd name="connsiteX4" fmla="*/ 718544 w 1059181"/>
                <a:gd name="connsiteY4" fmla="*/ 9413 h 653532"/>
                <a:gd name="connsiteX5" fmla="*/ 1059181 w 1059181"/>
                <a:gd name="connsiteY5" fmla="*/ 634829 h 653532"/>
                <a:gd name="connsiteX0" fmla="*/ 753806 w 1076615"/>
                <a:gd name="connsiteY0" fmla="*/ 669757 h 669757"/>
                <a:gd name="connsiteX1" fmla="*/ 558507 w 1076615"/>
                <a:gd name="connsiteY1" fmla="*/ 289093 h 669757"/>
                <a:gd name="connsiteX2" fmla="*/ 57227 w 1076615"/>
                <a:gd name="connsiteY2" fmla="*/ 378558 h 669757"/>
                <a:gd name="connsiteX3" fmla="*/ 0 w 1076615"/>
                <a:gd name="connsiteY3" fmla="*/ 134017 h 669757"/>
                <a:gd name="connsiteX4" fmla="*/ 735978 w 1076615"/>
                <a:gd name="connsiteY4" fmla="*/ 25638 h 669757"/>
                <a:gd name="connsiteX5" fmla="*/ 1076615 w 1076615"/>
                <a:gd name="connsiteY5" fmla="*/ 651054 h 669757"/>
                <a:gd name="connsiteX0" fmla="*/ 753806 w 1076615"/>
                <a:gd name="connsiteY0" fmla="*/ 670907 h 670907"/>
                <a:gd name="connsiteX1" fmla="*/ 558507 w 1076615"/>
                <a:gd name="connsiteY1" fmla="*/ 290243 h 670907"/>
                <a:gd name="connsiteX2" fmla="*/ 57227 w 1076615"/>
                <a:gd name="connsiteY2" fmla="*/ 379708 h 670907"/>
                <a:gd name="connsiteX3" fmla="*/ 0 w 1076615"/>
                <a:gd name="connsiteY3" fmla="*/ 135167 h 670907"/>
                <a:gd name="connsiteX4" fmla="*/ 735978 w 1076615"/>
                <a:gd name="connsiteY4" fmla="*/ 26788 h 670907"/>
                <a:gd name="connsiteX5" fmla="*/ 1076615 w 1076615"/>
                <a:gd name="connsiteY5" fmla="*/ 652204 h 670907"/>
                <a:gd name="connsiteX0" fmla="*/ 753806 w 1076615"/>
                <a:gd name="connsiteY0" fmla="*/ 649257 h 649257"/>
                <a:gd name="connsiteX1" fmla="*/ 558507 w 1076615"/>
                <a:gd name="connsiteY1" fmla="*/ 268593 h 649257"/>
                <a:gd name="connsiteX2" fmla="*/ 57227 w 1076615"/>
                <a:gd name="connsiteY2" fmla="*/ 358058 h 649257"/>
                <a:gd name="connsiteX3" fmla="*/ 0 w 1076615"/>
                <a:gd name="connsiteY3" fmla="*/ 113517 h 649257"/>
                <a:gd name="connsiteX4" fmla="*/ 735978 w 1076615"/>
                <a:gd name="connsiteY4" fmla="*/ 5138 h 649257"/>
                <a:gd name="connsiteX5" fmla="*/ 1076615 w 1076615"/>
                <a:gd name="connsiteY5" fmla="*/ 630554 h 649257"/>
                <a:gd name="connsiteX0" fmla="*/ 741115 w 1076615"/>
                <a:gd name="connsiteY0" fmla="*/ 653771 h 653771"/>
                <a:gd name="connsiteX1" fmla="*/ 558507 w 1076615"/>
                <a:gd name="connsiteY1" fmla="*/ 268593 h 653771"/>
                <a:gd name="connsiteX2" fmla="*/ 57227 w 1076615"/>
                <a:gd name="connsiteY2" fmla="*/ 358058 h 653771"/>
                <a:gd name="connsiteX3" fmla="*/ 0 w 1076615"/>
                <a:gd name="connsiteY3" fmla="*/ 113517 h 653771"/>
                <a:gd name="connsiteX4" fmla="*/ 735978 w 1076615"/>
                <a:gd name="connsiteY4" fmla="*/ 5138 h 653771"/>
                <a:gd name="connsiteX5" fmla="*/ 1076615 w 1076615"/>
                <a:gd name="connsiteY5" fmla="*/ 630554 h 653771"/>
                <a:gd name="connsiteX0" fmla="*/ 741115 w 1076615"/>
                <a:gd name="connsiteY0" fmla="*/ 655018 h 655018"/>
                <a:gd name="connsiteX1" fmla="*/ 558507 w 1076615"/>
                <a:gd name="connsiteY1" fmla="*/ 269840 h 655018"/>
                <a:gd name="connsiteX2" fmla="*/ 57227 w 1076615"/>
                <a:gd name="connsiteY2" fmla="*/ 359305 h 655018"/>
                <a:gd name="connsiteX3" fmla="*/ 0 w 1076615"/>
                <a:gd name="connsiteY3" fmla="*/ 114764 h 655018"/>
                <a:gd name="connsiteX4" fmla="*/ 735978 w 1076615"/>
                <a:gd name="connsiteY4" fmla="*/ 6385 h 655018"/>
                <a:gd name="connsiteX5" fmla="*/ 1076615 w 1076615"/>
                <a:gd name="connsiteY5" fmla="*/ 631801 h 655018"/>
                <a:gd name="connsiteX0" fmla="*/ 734131 w 1069631"/>
                <a:gd name="connsiteY0" fmla="*/ 670302 h 670302"/>
                <a:gd name="connsiteX1" fmla="*/ 551523 w 1069631"/>
                <a:gd name="connsiteY1" fmla="*/ 285124 h 670302"/>
                <a:gd name="connsiteX2" fmla="*/ 50243 w 1069631"/>
                <a:gd name="connsiteY2" fmla="*/ 374589 h 670302"/>
                <a:gd name="connsiteX3" fmla="*/ 0 w 1069631"/>
                <a:gd name="connsiteY3" fmla="*/ 159732 h 670302"/>
                <a:gd name="connsiteX4" fmla="*/ 728994 w 1069631"/>
                <a:gd name="connsiteY4" fmla="*/ 21669 h 670302"/>
                <a:gd name="connsiteX5" fmla="*/ 1069631 w 1069631"/>
                <a:gd name="connsiteY5" fmla="*/ 647085 h 670302"/>
                <a:gd name="connsiteX0" fmla="*/ 734131 w 1069631"/>
                <a:gd name="connsiteY0" fmla="*/ 650569 h 650569"/>
                <a:gd name="connsiteX1" fmla="*/ 551523 w 1069631"/>
                <a:gd name="connsiteY1" fmla="*/ 265391 h 650569"/>
                <a:gd name="connsiteX2" fmla="*/ 50243 w 1069631"/>
                <a:gd name="connsiteY2" fmla="*/ 354856 h 650569"/>
                <a:gd name="connsiteX3" fmla="*/ 0 w 1069631"/>
                <a:gd name="connsiteY3" fmla="*/ 139999 h 650569"/>
                <a:gd name="connsiteX4" fmla="*/ 728994 w 1069631"/>
                <a:gd name="connsiteY4" fmla="*/ 1936 h 650569"/>
                <a:gd name="connsiteX5" fmla="*/ 1069631 w 1069631"/>
                <a:gd name="connsiteY5" fmla="*/ 627352 h 650569"/>
                <a:gd name="connsiteX0" fmla="*/ 734131 w 1069631"/>
                <a:gd name="connsiteY0" fmla="*/ 654372 h 654372"/>
                <a:gd name="connsiteX1" fmla="*/ 551523 w 1069631"/>
                <a:gd name="connsiteY1" fmla="*/ 269194 h 654372"/>
                <a:gd name="connsiteX2" fmla="*/ 50243 w 1069631"/>
                <a:gd name="connsiteY2" fmla="*/ 358659 h 654372"/>
                <a:gd name="connsiteX3" fmla="*/ 0 w 1069631"/>
                <a:gd name="connsiteY3" fmla="*/ 143802 h 654372"/>
                <a:gd name="connsiteX4" fmla="*/ 728994 w 1069631"/>
                <a:gd name="connsiteY4" fmla="*/ 5739 h 654372"/>
                <a:gd name="connsiteX5" fmla="*/ 1069631 w 1069631"/>
                <a:gd name="connsiteY5" fmla="*/ 631155 h 654372"/>
                <a:gd name="connsiteX0" fmla="*/ 734131 w 1069631"/>
                <a:gd name="connsiteY0" fmla="*/ 654372 h 654372"/>
                <a:gd name="connsiteX1" fmla="*/ 551523 w 1069631"/>
                <a:gd name="connsiteY1" fmla="*/ 269194 h 654372"/>
                <a:gd name="connsiteX2" fmla="*/ 64489 w 1069631"/>
                <a:gd name="connsiteY2" fmla="*/ 378611 h 654372"/>
                <a:gd name="connsiteX3" fmla="*/ 0 w 1069631"/>
                <a:gd name="connsiteY3" fmla="*/ 143802 h 654372"/>
                <a:gd name="connsiteX4" fmla="*/ 728994 w 1069631"/>
                <a:gd name="connsiteY4" fmla="*/ 5739 h 654372"/>
                <a:gd name="connsiteX5" fmla="*/ 1069631 w 1069631"/>
                <a:gd name="connsiteY5" fmla="*/ 631155 h 654372"/>
                <a:gd name="connsiteX0" fmla="*/ 734131 w 1069631"/>
                <a:gd name="connsiteY0" fmla="*/ 652160 h 652160"/>
                <a:gd name="connsiteX1" fmla="*/ 551523 w 1069631"/>
                <a:gd name="connsiteY1" fmla="*/ 266982 h 652160"/>
                <a:gd name="connsiteX2" fmla="*/ 64489 w 1069631"/>
                <a:gd name="connsiteY2" fmla="*/ 376399 h 652160"/>
                <a:gd name="connsiteX3" fmla="*/ 0 w 1069631"/>
                <a:gd name="connsiteY3" fmla="*/ 141590 h 652160"/>
                <a:gd name="connsiteX4" fmla="*/ 728994 w 1069631"/>
                <a:gd name="connsiteY4" fmla="*/ 3527 h 652160"/>
                <a:gd name="connsiteX5" fmla="*/ 1069631 w 1069631"/>
                <a:gd name="connsiteY5" fmla="*/ 628943 h 652160"/>
                <a:gd name="connsiteX0" fmla="*/ 734131 w 1069631"/>
                <a:gd name="connsiteY0" fmla="*/ 675767 h 675767"/>
                <a:gd name="connsiteX1" fmla="*/ 551523 w 1069631"/>
                <a:gd name="connsiteY1" fmla="*/ 290589 h 675767"/>
                <a:gd name="connsiteX2" fmla="*/ 64489 w 1069631"/>
                <a:gd name="connsiteY2" fmla="*/ 400006 h 675767"/>
                <a:gd name="connsiteX3" fmla="*/ 0 w 1069631"/>
                <a:gd name="connsiteY3" fmla="*/ 165197 h 675767"/>
                <a:gd name="connsiteX4" fmla="*/ 711469 w 1069631"/>
                <a:gd name="connsiteY4" fmla="*/ 2986 h 675767"/>
                <a:gd name="connsiteX5" fmla="*/ 1069631 w 1069631"/>
                <a:gd name="connsiteY5" fmla="*/ 652550 h 675767"/>
                <a:gd name="connsiteX0" fmla="*/ 734131 w 1073171"/>
                <a:gd name="connsiteY0" fmla="*/ 675767 h 703980"/>
                <a:gd name="connsiteX1" fmla="*/ 551523 w 1073171"/>
                <a:gd name="connsiteY1" fmla="*/ 290589 h 703980"/>
                <a:gd name="connsiteX2" fmla="*/ 64489 w 1073171"/>
                <a:gd name="connsiteY2" fmla="*/ 400006 h 703980"/>
                <a:gd name="connsiteX3" fmla="*/ 0 w 1073171"/>
                <a:gd name="connsiteY3" fmla="*/ 165197 h 703980"/>
                <a:gd name="connsiteX4" fmla="*/ 711469 w 1073171"/>
                <a:gd name="connsiteY4" fmla="*/ 2986 h 703980"/>
                <a:gd name="connsiteX5" fmla="*/ 1073171 w 1073171"/>
                <a:gd name="connsiteY5" fmla="*/ 703980 h 703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73171" h="703980">
                  <a:moveTo>
                    <a:pt x="734131" y="675767"/>
                  </a:moveTo>
                  <a:lnTo>
                    <a:pt x="551523" y="290589"/>
                  </a:lnTo>
                  <a:lnTo>
                    <a:pt x="64489" y="400006"/>
                  </a:lnTo>
                  <a:lnTo>
                    <a:pt x="0" y="165197"/>
                  </a:lnTo>
                  <a:cubicBezTo>
                    <a:pt x="175985" y="115621"/>
                    <a:pt x="646164" y="-21914"/>
                    <a:pt x="711469" y="2986"/>
                  </a:cubicBezTo>
                  <a:cubicBezTo>
                    <a:pt x="776774" y="27886"/>
                    <a:pt x="997610" y="562381"/>
                    <a:pt x="1073171" y="703980"/>
                  </a:cubicBezTo>
                </a:path>
              </a:pathLst>
            </a:custGeom>
            <a:solidFill>
              <a:srgbClr val="FF66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377" name="グループ化 376">
            <a:extLst>
              <a:ext uri="{FF2B5EF4-FFF2-40B4-BE49-F238E27FC236}">
                <a16:creationId xmlns:a16="http://schemas.microsoft.com/office/drawing/2014/main" id="{946E3D16-4B71-4CA4-9B44-A68D52FEBFBA}"/>
              </a:ext>
            </a:extLst>
          </p:cNvPr>
          <p:cNvGrpSpPr/>
          <p:nvPr/>
        </p:nvGrpSpPr>
        <p:grpSpPr>
          <a:xfrm>
            <a:off x="6948604" y="3812313"/>
            <a:ext cx="1642273" cy="2684610"/>
            <a:chOff x="4165822" y="4252693"/>
            <a:chExt cx="1349569" cy="2206129"/>
          </a:xfrm>
        </p:grpSpPr>
        <p:grpSp>
          <p:nvGrpSpPr>
            <p:cNvPr id="378" name="グループ化 377">
              <a:extLst>
                <a:ext uri="{FF2B5EF4-FFF2-40B4-BE49-F238E27FC236}">
                  <a16:creationId xmlns:a16="http://schemas.microsoft.com/office/drawing/2014/main" id="{6B4B7452-7552-40F2-8253-85C2C62078CD}"/>
                </a:ext>
              </a:extLst>
            </p:cNvPr>
            <p:cNvGrpSpPr/>
            <p:nvPr/>
          </p:nvGrpSpPr>
          <p:grpSpPr>
            <a:xfrm>
              <a:off x="4413612" y="4252693"/>
              <a:ext cx="1101779" cy="2206129"/>
              <a:chOff x="2419481" y="3484942"/>
              <a:chExt cx="1101779" cy="2206129"/>
            </a:xfrm>
          </p:grpSpPr>
          <p:sp>
            <p:nvSpPr>
              <p:cNvPr id="382" name="フリーフォーム: 図形 381">
                <a:extLst>
                  <a:ext uri="{FF2B5EF4-FFF2-40B4-BE49-F238E27FC236}">
                    <a16:creationId xmlns:a16="http://schemas.microsoft.com/office/drawing/2014/main" id="{32DEF176-622E-44A1-9C22-66441B47D597}"/>
                  </a:ext>
                </a:extLst>
              </p:cNvPr>
              <p:cNvSpPr/>
              <p:nvPr/>
            </p:nvSpPr>
            <p:spPr>
              <a:xfrm flipH="1">
                <a:off x="3302496" y="4680531"/>
                <a:ext cx="153672" cy="945893"/>
              </a:xfrm>
              <a:custGeom>
                <a:avLst/>
                <a:gdLst>
                  <a:gd name="connsiteX0" fmla="*/ 153672 w 153672"/>
                  <a:gd name="connsiteY0" fmla="*/ 0 h 945893"/>
                  <a:gd name="connsiteX1" fmla="*/ 153672 w 153672"/>
                  <a:gd name="connsiteY1" fmla="*/ 945893 h 945893"/>
                  <a:gd name="connsiteX2" fmla="*/ 0 w 153672"/>
                  <a:gd name="connsiteY2" fmla="*/ 945893 h 945893"/>
                  <a:gd name="connsiteX3" fmla="*/ 0 w 153672"/>
                  <a:gd name="connsiteY3" fmla="*/ 326520 h 945893"/>
                  <a:gd name="connsiteX4" fmla="*/ 118335 w 153672"/>
                  <a:gd name="connsiteY4" fmla="*/ 29551 h 945893"/>
                  <a:gd name="connsiteX5" fmla="*/ 153672 w 153672"/>
                  <a:gd name="connsiteY5" fmla="*/ 0 h 945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3672" h="945893">
                    <a:moveTo>
                      <a:pt x="153672" y="0"/>
                    </a:moveTo>
                    <a:lnTo>
                      <a:pt x="153672" y="945893"/>
                    </a:lnTo>
                    <a:lnTo>
                      <a:pt x="0" y="945893"/>
                    </a:lnTo>
                    <a:lnTo>
                      <a:pt x="0" y="326520"/>
                    </a:lnTo>
                    <a:cubicBezTo>
                      <a:pt x="0" y="207901"/>
                      <a:pt x="45851" y="101564"/>
                      <a:pt x="118335" y="29551"/>
                    </a:cubicBezTo>
                    <a:lnTo>
                      <a:pt x="153672" y="0"/>
                    </a:lnTo>
                    <a:close/>
                  </a:path>
                </a:pathLst>
              </a:custGeom>
              <a:pattFill prst="plaid">
                <a:fgClr>
                  <a:srgbClr val="FF6699"/>
                </a:fgClr>
                <a:bgClr>
                  <a:srgbClr val="FF99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3" name="片側の 2 つの角を丸めた四角形 181">
                <a:extLst>
                  <a:ext uri="{FF2B5EF4-FFF2-40B4-BE49-F238E27FC236}">
                    <a16:creationId xmlns:a16="http://schemas.microsoft.com/office/drawing/2014/main" id="{61C2E7A1-F7BE-4C36-9C15-1A07B40AD015}"/>
                  </a:ext>
                </a:extLst>
              </p:cNvPr>
              <p:cNvSpPr/>
              <p:nvPr/>
            </p:nvSpPr>
            <p:spPr>
              <a:xfrm>
                <a:off x="2451200" y="3484942"/>
                <a:ext cx="1031478" cy="98775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4" name="フリーフォーム: 図形 383">
                <a:extLst>
                  <a:ext uri="{FF2B5EF4-FFF2-40B4-BE49-F238E27FC236}">
                    <a16:creationId xmlns:a16="http://schemas.microsoft.com/office/drawing/2014/main" id="{B30918CC-F2E3-4821-8501-3BC39C7D3A74}"/>
                  </a:ext>
                </a:extLst>
              </p:cNvPr>
              <p:cNvSpPr/>
              <p:nvPr/>
            </p:nvSpPr>
            <p:spPr>
              <a:xfrm>
                <a:off x="2720368" y="4339963"/>
                <a:ext cx="456610" cy="440816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5" name="フリーフォーム: 図形 384">
                <a:extLst>
                  <a:ext uri="{FF2B5EF4-FFF2-40B4-BE49-F238E27FC236}">
                    <a16:creationId xmlns:a16="http://schemas.microsoft.com/office/drawing/2014/main" id="{E4F1932C-FA7F-43D0-847E-82F6736CB297}"/>
                  </a:ext>
                </a:extLst>
              </p:cNvPr>
              <p:cNvSpPr/>
              <p:nvPr/>
            </p:nvSpPr>
            <p:spPr>
              <a:xfrm>
                <a:off x="2539500" y="4610243"/>
                <a:ext cx="840208" cy="1016182"/>
              </a:xfrm>
              <a:custGeom>
                <a:avLst/>
                <a:gdLst>
                  <a:gd name="connsiteX0" fmla="*/ 743127 w 974009"/>
                  <a:gd name="connsiteY0" fmla="*/ 0 h 1016182"/>
                  <a:gd name="connsiteX1" fmla="*/ 752081 w 974009"/>
                  <a:gd name="connsiteY1" fmla="*/ 903 h 1016182"/>
                  <a:gd name="connsiteX2" fmla="*/ 974009 w 974009"/>
                  <a:gd name="connsiteY2" fmla="*/ 273199 h 1016182"/>
                  <a:gd name="connsiteX3" fmla="*/ 974009 w 974009"/>
                  <a:gd name="connsiteY3" fmla="*/ 1016182 h 1016182"/>
                  <a:gd name="connsiteX4" fmla="*/ 0 w 974009"/>
                  <a:gd name="connsiteY4" fmla="*/ 1016182 h 1016182"/>
                  <a:gd name="connsiteX5" fmla="*/ 0 w 974009"/>
                  <a:gd name="connsiteY5" fmla="*/ 273199 h 1016182"/>
                  <a:gd name="connsiteX6" fmla="*/ 221928 w 974009"/>
                  <a:gd name="connsiteY6" fmla="*/ 903 h 1016182"/>
                  <a:gd name="connsiteX7" fmla="*/ 230881 w 974009"/>
                  <a:gd name="connsiteY7" fmla="*/ 0 h 1016182"/>
                  <a:gd name="connsiteX8" fmla="*/ 235401 w 974009"/>
                  <a:gd name="connsiteY8" fmla="*/ 7436 h 1016182"/>
                  <a:gd name="connsiteX9" fmla="*/ 487004 w 974009"/>
                  <a:gd name="connsiteY9" fmla="*/ 126882 h 1016182"/>
                  <a:gd name="connsiteX10" fmla="*/ 738607 w 974009"/>
                  <a:gd name="connsiteY10" fmla="*/ 7436 h 1016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4009" h="1016182">
                    <a:moveTo>
                      <a:pt x="743127" y="0"/>
                    </a:moveTo>
                    <a:lnTo>
                      <a:pt x="752081" y="903"/>
                    </a:lnTo>
                    <a:cubicBezTo>
                      <a:pt x="878735" y="26820"/>
                      <a:pt x="974009" y="138883"/>
                      <a:pt x="974009" y="273199"/>
                    </a:cubicBezTo>
                    <a:lnTo>
                      <a:pt x="974009" y="1016182"/>
                    </a:lnTo>
                    <a:lnTo>
                      <a:pt x="0" y="1016182"/>
                    </a:lnTo>
                    <a:lnTo>
                      <a:pt x="0" y="273199"/>
                    </a:lnTo>
                    <a:cubicBezTo>
                      <a:pt x="0" y="138883"/>
                      <a:pt x="95274" y="26820"/>
                      <a:pt x="221928" y="903"/>
                    </a:cubicBezTo>
                    <a:lnTo>
                      <a:pt x="230881" y="0"/>
                    </a:lnTo>
                    <a:lnTo>
                      <a:pt x="235401" y="7436"/>
                    </a:lnTo>
                    <a:cubicBezTo>
                      <a:pt x="289928" y="79501"/>
                      <a:pt x="382269" y="126882"/>
                      <a:pt x="487004" y="126882"/>
                    </a:cubicBezTo>
                    <a:cubicBezTo>
                      <a:pt x="591739" y="126882"/>
                      <a:pt x="684080" y="79501"/>
                      <a:pt x="738607" y="7436"/>
                    </a:cubicBezTo>
                    <a:close/>
                  </a:path>
                </a:pathLst>
              </a:custGeom>
              <a:pattFill prst="plaid">
                <a:fgClr>
                  <a:srgbClr val="FF6699"/>
                </a:fgClr>
                <a:bgClr>
                  <a:srgbClr val="FF99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86" name="グループ化 385">
                <a:extLst>
                  <a:ext uri="{FF2B5EF4-FFF2-40B4-BE49-F238E27FC236}">
                    <a16:creationId xmlns:a16="http://schemas.microsoft.com/office/drawing/2014/main" id="{67D2F9B8-56B0-4A45-ADC3-B3D14BF6D488}"/>
                  </a:ext>
                </a:extLst>
              </p:cNvPr>
              <p:cNvGrpSpPr/>
              <p:nvPr/>
            </p:nvGrpSpPr>
            <p:grpSpPr>
              <a:xfrm>
                <a:off x="2952051" y="4521603"/>
                <a:ext cx="444728" cy="1169468"/>
                <a:chOff x="2952051" y="4521603"/>
                <a:chExt cx="444728" cy="1169468"/>
              </a:xfrm>
            </p:grpSpPr>
            <p:sp>
              <p:nvSpPr>
                <p:cNvPr id="405" name="四角形: 角を丸くする 404">
                  <a:extLst>
                    <a:ext uri="{FF2B5EF4-FFF2-40B4-BE49-F238E27FC236}">
                      <a16:creationId xmlns:a16="http://schemas.microsoft.com/office/drawing/2014/main" id="{7A4F01BE-AAD3-49FD-B187-EAA0F724033E}"/>
                    </a:ext>
                  </a:extLst>
                </p:cNvPr>
                <p:cNvSpPr/>
                <p:nvPr/>
              </p:nvSpPr>
              <p:spPr>
                <a:xfrm rot="19479653">
                  <a:off x="2952051" y="4521603"/>
                  <a:ext cx="45719" cy="110565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6" name="フローチャート: 論理積ゲート 405">
                  <a:extLst>
                    <a:ext uri="{FF2B5EF4-FFF2-40B4-BE49-F238E27FC236}">
                      <a16:creationId xmlns:a16="http://schemas.microsoft.com/office/drawing/2014/main" id="{59EA28C8-136E-4AED-88F2-F5A092D5A9DC}"/>
                    </a:ext>
                  </a:extLst>
                </p:cNvPr>
                <p:cNvSpPr/>
                <p:nvPr/>
              </p:nvSpPr>
              <p:spPr>
                <a:xfrm rot="5400000">
                  <a:off x="3082025" y="5376317"/>
                  <a:ext cx="314754" cy="314754"/>
                </a:xfrm>
                <a:prstGeom prst="flowChartDelay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7" name="フローチャート: 論理積ゲート 406">
                  <a:extLst>
                    <a:ext uri="{FF2B5EF4-FFF2-40B4-BE49-F238E27FC236}">
                      <a16:creationId xmlns:a16="http://schemas.microsoft.com/office/drawing/2014/main" id="{18D744AF-9848-4F0F-A55A-F6DB1E2DEE7B}"/>
                    </a:ext>
                  </a:extLst>
                </p:cNvPr>
                <p:cNvSpPr/>
                <p:nvPr/>
              </p:nvSpPr>
              <p:spPr>
                <a:xfrm rot="5400000">
                  <a:off x="3107072" y="5341416"/>
                  <a:ext cx="264660" cy="314754"/>
                </a:xfrm>
                <a:prstGeom prst="flowChartDelay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8" name="楕円 407">
                  <a:extLst>
                    <a:ext uri="{FF2B5EF4-FFF2-40B4-BE49-F238E27FC236}">
                      <a16:creationId xmlns:a16="http://schemas.microsoft.com/office/drawing/2014/main" id="{0BAE915D-4724-417C-9206-A837F74D0AD7}"/>
                    </a:ext>
                  </a:extLst>
                </p:cNvPr>
                <p:cNvSpPr/>
                <p:nvPr/>
              </p:nvSpPr>
              <p:spPr>
                <a:xfrm>
                  <a:off x="3214782" y="5530836"/>
                  <a:ext cx="62855" cy="62855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87" name="グループ化 386">
                <a:extLst>
                  <a:ext uri="{FF2B5EF4-FFF2-40B4-BE49-F238E27FC236}">
                    <a16:creationId xmlns:a16="http://schemas.microsoft.com/office/drawing/2014/main" id="{431F6492-FB47-451B-8F80-5FEAEC34B0D8}"/>
                  </a:ext>
                </a:extLst>
              </p:cNvPr>
              <p:cNvGrpSpPr/>
              <p:nvPr/>
            </p:nvGrpSpPr>
            <p:grpSpPr>
              <a:xfrm>
                <a:off x="2419481" y="3582138"/>
                <a:ext cx="1094916" cy="978704"/>
                <a:chOff x="2791855" y="2072442"/>
                <a:chExt cx="1150919" cy="990072"/>
              </a:xfrm>
              <a:solidFill>
                <a:srgbClr val="FFCC99"/>
              </a:solidFill>
            </p:grpSpPr>
            <p:grpSp>
              <p:nvGrpSpPr>
                <p:cNvPr id="398" name="グループ化 397">
                  <a:extLst>
                    <a:ext uri="{FF2B5EF4-FFF2-40B4-BE49-F238E27FC236}">
                      <a16:creationId xmlns:a16="http://schemas.microsoft.com/office/drawing/2014/main" id="{D1A7CF27-1BAE-422E-9A75-D98F0F41FA05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403" name="円/楕円 204">
                    <a:extLst>
                      <a:ext uri="{FF2B5EF4-FFF2-40B4-BE49-F238E27FC236}">
                        <a16:creationId xmlns:a16="http://schemas.microsoft.com/office/drawing/2014/main" id="{992FE46B-F028-4CB9-BC59-87E2211F3EC3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04" name="円/楕円 205">
                    <a:extLst>
                      <a:ext uri="{FF2B5EF4-FFF2-40B4-BE49-F238E27FC236}">
                        <a16:creationId xmlns:a16="http://schemas.microsoft.com/office/drawing/2014/main" id="{6442D6BD-FA94-474C-973E-1727C52044C7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99" name="グループ化 398">
                  <a:extLst>
                    <a:ext uri="{FF2B5EF4-FFF2-40B4-BE49-F238E27FC236}">
                      <a16:creationId xmlns:a16="http://schemas.microsoft.com/office/drawing/2014/main" id="{516C7047-1C01-4FEC-BA10-D20EDE415C3C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401" name="円/楕円 202">
                    <a:extLst>
                      <a:ext uri="{FF2B5EF4-FFF2-40B4-BE49-F238E27FC236}">
                        <a16:creationId xmlns:a16="http://schemas.microsoft.com/office/drawing/2014/main" id="{B2660D33-DD8A-4C08-9D07-BB40AC531D06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02" name="円/楕円 203">
                    <a:extLst>
                      <a:ext uri="{FF2B5EF4-FFF2-40B4-BE49-F238E27FC236}">
                        <a16:creationId xmlns:a16="http://schemas.microsoft.com/office/drawing/2014/main" id="{CE83FB86-E801-4FF6-B45B-557C7D4605D4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00" name="円/楕円 201">
                  <a:extLst>
                    <a:ext uri="{FF2B5EF4-FFF2-40B4-BE49-F238E27FC236}">
                      <a16:creationId xmlns:a16="http://schemas.microsoft.com/office/drawing/2014/main" id="{AE8BF831-7038-4363-8F57-761B24D31CB5}"/>
                    </a:ext>
                  </a:extLst>
                </p:cNvPr>
                <p:cNvSpPr/>
                <p:nvPr/>
              </p:nvSpPr>
              <p:spPr>
                <a:xfrm>
                  <a:off x="2902857" y="2072442"/>
                  <a:ext cx="928914" cy="990072"/>
                </a:xfrm>
                <a:prstGeom prst="ellipse">
                  <a:avLst/>
                </a:prstGeom>
                <a:gradFill>
                  <a:gsLst>
                    <a:gs pos="50000">
                      <a:srgbClr val="FFCC99"/>
                    </a:gs>
                    <a:gs pos="0">
                      <a:srgbClr val="FF9966"/>
                    </a:gs>
                  </a:gsLst>
                  <a:path path="circle">
                    <a:fillToRect l="50000" t="50000" r="50000" b="50000"/>
                  </a:path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88" name="円/楕円 27">
                <a:extLst>
                  <a:ext uri="{FF2B5EF4-FFF2-40B4-BE49-F238E27FC236}">
                    <a16:creationId xmlns:a16="http://schemas.microsoft.com/office/drawing/2014/main" id="{DD7750AB-3F7A-4EEE-87FC-60B4768647A8}"/>
                  </a:ext>
                </a:extLst>
              </p:cNvPr>
              <p:cNvSpPr/>
              <p:nvPr/>
            </p:nvSpPr>
            <p:spPr>
              <a:xfrm rot="10800000">
                <a:off x="2853271" y="4403740"/>
                <a:ext cx="232598" cy="4572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9" name="円/楕円 27">
                <a:extLst>
                  <a:ext uri="{FF2B5EF4-FFF2-40B4-BE49-F238E27FC236}">
                    <a16:creationId xmlns:a16="http://schemas.microsoft.com/office/drawing/2014/main" id="{9F8BC8B9-74F0-4570-B8A4-D960388EDECE}"/>
                  </a:ext>
                </a:extLst>
              </p:cNvPr>
              <p:cNvSpPr/>
              <p:nvPr/>
            </p:nvSpPr>
            <p:spPr>
              <a:xfrm rot="20700000">
                <a:off x="2657924" y="3836684"/>
                <a:ext cx="215486" cy="381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0" name="円/楕円 27">
                <a:extLst>
                  <a:ext uri="{FF2B5EF4-FFF2-40B4-BE49-F238E27FC236}">
                    <a16:creationId xmlns:a16="http://schemas.microsoft.com/office/drawing/2014/main" id="{23B97EFD-40ED-4CD2-96BD-BEEEA0F5CEEA}"/>
                  </a:ext>
                </a:extLst>
              </p:cNvPr>
              <p:cNvSpPr/>
              <p:nvPr/>
            </p:nvSpPr>
            <p:spPr>
              <a:xfrm rot="900000">
                <a:off x="3063630" y="3836684"/>
                <a:ext cx="215486" cy="381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1" name="正方形/長方形 67">
                <a:extLst>
                  <a:ext uri="{FF2B5EF4-FFF2-40B4-BE49-F238E27FC236}">
                    <a16:creationId xmlns:a16="http://schemas.microsoft.com/office/drawing/2014/main" id="{C49B5301-7C1E-4955-98DD-AD7CEC685900}"/>
                  </a:ext>
                </a:extLst>
              </p:cNvPr>
              <p:cNvSpPr/>
              <p:nvPr/>
            </p:nvSpPr>
            <p:spPr>
              <a:xfrm>
                <a:off x="2939279" y="4282003"/>
                <a:ext cx="65767" cy="33711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2" name="円/楕円 189">
                <a:extLst>
                  <a:ext uri="{FF2B5EF4-FFF2-40B4-BE49-F238E27FC236}">
                    <a16:creationId xmlns:a16="http://schemas.microsoft.com/office/drawing/2014/main" id="{9BE7575C-E28F-43DF-A032-FF9C938A2BE0}"/>
                  </a:ext>
                </a:extLst>
              </p:cNvPr>
              <p:cNvSpPr/>
              <p:nvPr/>
            </p:nvSpPr>
            <p:spPr>
              <a:xfrm>
                <a:off x="2608096" y="4185636"/>
                <a:ext cx="118865" cy="64499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3" name="円/楕円 190">
                <a:extLst>
                  <a:ext uri="{FF2B5EF4-FFF2-40B4-BE49-F238E27FC236}">
                    <a16:creationId xmlns:a16="http://schemas.microsoft.com/office/drawing/2014/main" id="{00AB0183-BD38-4B92-933F-3A1FE95D8DE9}"/>
                  </a:ext>
                </a:extLst>
              </p:cNvPr>
              <p:cNvSpPr/>
              <p:nvPr/>
            </p:nvSpPr>
            <p:spPr>
              <a:xfrm>
                <a:off x="3197700" y="4185636"/>
                <a:ext cx="118865" cy="64499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4" name="円/楕円 195">
                <a:extLst>
                  <a:ext uri="{FF2B5EF4-FFF2-40B4-BE49-F238E27FC236}">
                    <a16:creationId xmlns:a16="http://schemas.microsoft.com/office/drawing/2014/main" id="{D81AA04A-FD8B-45B9-A772-A7569B0B81BD}"/>
                  </a:ext>
                </a:extLst>
              </p:cNvPr>
              <p:cNvSpPr/>
              <p:nvPr/>
            </p:nvSpPr>
            <p:spPr>
              <a:xfrm>
                <a:off x="2683246" y="4006950"/>
                <a:ext cx="166936" cy="45720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5" name="円/楕円 195">
                <a:extLst>
                  <a:ext uri="{FF2B5EF4-FFF2-40B4-BE49-F238E27FC236}">
                    <a16:creationId xmlns:a16="http://schemas.microsoft.com/office/drawing/2014/main" id="{06EB487D-4D74-44CC-8D66-42FA8E82366E}"/>
                  </a:ext>
                </a:extLst>
              </p:cNvPr>
              <p:cNvSpPr/>
              <p:nvPr/>
            </p:nvSpPr>
            <p:spPr>
              <a:xfrm>
                <a:off x="3091973" y="4006947"/>
                <a:ext cx="166934" cy="45720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6" name="フリーフォーム: 図形 395">
                <a:extLst>
                  <a:ext uri="{FF2B5EF4-FFF2-40B4-BE49-F238E27FC236}">
                    <a16:creationId xmlns:a16="http://schemas.microsoft.com/office/drawing/2014/main" id="{3591550E-4DC3-4A66-86C3-7AC045E509E2}"/>
                  </a:ext>
                </a:extLst>
              </p:cNvPr>
              <p:cNvSpPr/>
              <p:nvPr/>
            </p:nvSpPr>
            <p:spPr>
              <a:xfrm>
                <a:off x="2504197" y="3875443"/>
                <a:ext cx="925219" cy="344048"/>
              </a:xfrm>
              <a:custGeom>
                <a:avLst/>
                <a:gdLst>
                  <a:gd name="connsiteX0" fmla="*/ 663774 w 925219"/>
                  <a:gd name="connsiteY0" fmla="*/ 28673 h 344048"/>
                  <a:gd name="connsiteX1" fmla="*/ 520423 w 925219"/>
                  <a:gd name="connsiteY1" fmla="*/ 172024 h 344048"/>
                  <a:gd name="connsiteX2" fmla="*/ 663774 w 925219"/>
                  <a:gd name="connsiteY2" fmla="*/ 315375 h 344048"/>
                  <a:gd name="connsiteX3" fmla="*/ 807125 w 925219"/>
                  <a:gd name="connsiteY3" fmla="*/ 172024 h 344048"/>
                  <a:gd name="connsiteX4" fmla="*/ 663774 w 925219"/>
                  <a:gd name="connsiteY4" fmla="*/ 28673 h 344048"/>
                  <a:gd name="connsiteX5" fmla="*/ 263724 w 925219"/>
                  <a:gd name="connsiteY5" fmla="*/ 28673 h 344048"/>
                  <a:gd name="connsiteX6" fmla="*/ 120373 w 925219"/>
                  <a:gd name="connsiteY6" fmla="*/ 172024 h 344048"/>
                  <a:gd name="connsiteX7" fmla="*/ 263724 w 925219"/>
                  <a:gd name="connsiteY7" fmla="*/ 315375 h 344048"/>
                  <a:gd name="connsiteX8" fmla="*/ 407075 w 925219"/>
                  <a:gd name="connsiteY8" fmla="*/ 172024 h 344048"/>
                  <a:gd name="connsiteX9" fmla="*/ 263724 w 925219"/>
                  <a:gd name="connsiteY9" fmla="*/ 28673 h 344048"/>
                  <a:gd name="connsiteX10" fmla="*/ 263724 w 925219"/>
                  <a:gd name="connsiteY10" fmla="*/ 0 h 344048"/>
                  <a:gd name="connsiteX11" fmla="*/ 385363 w 925219"/>
                  <a:gd name="connsiteY11" fmla="*/ 50385 h 344048"/>
                  <a:gd name="connsiteX12" fmla="*/ 400014 w 925219"/>
                  <a:gd name="connsiteY12" fmla="*/ 72115 h 344048"/>
                  <a:gd name="connsiteX13" fmla="*/ 422226 w 925219"/>
                  <a:gd name="connsiteY13" fmla="*/ 54669 h 344048"/>
                  <a:gd name="connsiteX14" fmla="*/ 463867 w 925219"/>
                  <a:gd name="connsiteY14" fmla="*/ 44622 h 344048"/>
                  <a:gd name="connsiteX15" fmla="*/ 505914 w 925219"/>
                  <a:gd name="connsiteY15" fmla="*/ 52808 h 344048"/>
                  <a:gd name="connsiteX16" fmla="*/ 529242 w 925219"/>
                  <a:gd name="connsiteY16" fmla="*/ 69507 h 344048"/>
                  <a:gd name="connsiteX17" fmla="*/ 542135 w 925219"/>
                  <a:gd name="connsiteY17" fmla="*/ 50385 h 344048"/>
                  <a:gd name="connsiteX18" fmla="*/ 663774 w 925219"/>
                  <a:gd name="connsiteY18" fmla="*/ 0 h 344048"/>
                  <a:gd name="connsiteX19" fmla="*/ 822280 w 925219"/>
                  <a:gd name="connsiteY19" fmla="*/ 105064 h 344048"/>
                  <a:gd name="connsiteX20" fmla="*/ 832803 w 925219"/>
                  <a:gd name="connsiteY20" fmla="*/ 157187 h 344048"/>
                  <a:gd name="connsiteX21" fmla="*/ 839629 w 925219"/>
                  <a:gd name="connsiteY21" fmla="*/ 154359 h 344048"/>
                  <a:gd name="connsiteX22" fmla="*/ 902359 w 925219"/>
                  <a:gd name="connsiteY22" fmla="*/ 154359 h 344048"/>
                  <a:gd name="connsiteX23" fmla="*/ 925219 w 925219"/>
                  <a:gd name="connsiteY23" fmla="*/ 177219 h 344048"/>
                  <a:gd name="connsiteX24" fmla="*/ 925218 w 925219"/>
                  <a:gd name="connsiteY24" fmla="*/ 177219 h 344048"/>
                  <a:gd name="connsiteX25" fmla="*/ 902358 w 925219"/>
                  <a:gd name="connsiteY25" fmla="*/ 200079 h 344048"/>
                  <a:gd name="connsiteX26" fmla="*/ 839629 w 925219"/>
                  <a:gd name="connsiteY26" fmla="*/ 200078 h 344048"/>
                  <a:gd name="connsiteX27" fmla="*/ 830867 w 925219"/>
                  <a:gd name="connsiteY27" fmla="*/ 196449 h 344048"/>
                  <a:gd name="connsiteX28" fmla="*/ 822280 w 925219"/>
                  <a:gd name="connsiteY28" fmla="*/ 238984 h 344048"/>
                  <a:gd name="connsiteX29" fmla="*/ 663774 w 925219"/>
                  <a:gd name="connsiteY29" fmla="*/ 344048 h 344048"/>
                  <a:gd name="connsiteX30" fmla="*/ 491750 w 925219"/>
                  <a:gd name="connsiteY30" fmla="*/ 172024 h 344048"/>
                  <a:gd name="connsiteX31" fmla="*/ 505269 w 925219"/>
                  <a:gd name="connsiteY31" fmla="*/ 105065 h 344048"/>
                  <a:gd name="connsiteX32" fmla="*/ 513074 w 925219"/>
                  <a:gd name="connsiteY32" fmla="*/ 93488 h 344048"/>
                  <a:gd name="connsiteX33" fmla="*/ 494207 w 925219"/>
                  <a:gd name="connsiteY33" fmla="*/ 79982 h 344048"/>
                  <a:gd name="connsiteX34" fmla="*/ 464526 w 925219"/>
                  <a:gd name="connsiteY34" fmla="*/ 74204 h 344048"/>
                  <a:gd name="connsiteX35" fmla="*/ 435132 w 925219"/>
                  <a:gd name="connsiteY35" fmla="*/ 81296 h 344048"/>
                  <a:gd name="connsiteX36" fmla="*/ 416219 w 925219"/>
                  <a:gd name="connsiteY36" fmla="*/ 96150 h 344048"/>
                  <a:gd name="connsiteX37" fmla="*/ 422230 w 925219"/>
                  <a:gd name="connsiteY37" fmla="*/ 105065 h 344048"/>
                  <a:gd name="connsiteX38" fmla="*/ 435748 w 925219"/>
                  <a:gd name="connsiteY38" fmla="*/ 172024 h 344048"/>
                  <a:gd name="connsiteX39" fmla="*/ 263724 w 925219"/>
                  <a:gd name="connsiteY39" fmla="*/ 344048 h 344048"/>
                  <a:gd name="connsiteX40" fmla="*/ 105218 w 925219"/>
                  <a:gd name="connsiteY40" fmla="*/ 238984 h 344048"/>
                  <a:gd name="connsiteX41" fmla="*/ 96455 w 925219"/>
                  <a:gd name="connsiteY41" fmla="*/ 195578 h 344048"/>
                  <a:gd name="connsiteX42" fmla="*/ 85589 w 925219"/>
                  <a:gd name="connsiteY42" fmla="*/ 200079 h 344048"/>
                  <a:gd name="connsiteX43" fmla="*/ 22860 w 925219"/>
                  <a:gd name="connsiteY43" fmla="*/ 200078 h 344048"/>
                  <a:gd name="connsiteX44" fmla="*/ 6695 w 925219"/>
                  <a:gd name="connsiteY44" fmla="*/ 193382 h 344048"/>
                  <a:gd name="connsiteX45" fmla="*/ 0 w 925219"/>
                  <a:gd name="connsiteY45" fmla="*/ 177219 h 344048"/>
                  <a:gd name="connsiteX46" fmla="*/ 6695 w 925219"/>
                  <a:gd name="connsiteY46" fmla="*/ 161055 h 344048"/>
                  <a:gd name="connsiteX47" fmla="*/ 22860 w 925219"/>
                  <a:gd name="connsiteY47" fmla="*/ 154359 h 344048"/>
                  <a:gd name="connsiteX48" fmla="*/ 85590 w 925219"/>
                  <a:gd name="connsiteY48" fmla="*/ 154359 h 344048"/>
                  <a:gd name="connsiteX49" fmla="*/ 94519 w 925219"/>
                  <a:gd name="connsiteY49" fmla="*/ 158058 h 344048"/>
                  <a:gd name="connsiteX50" fmla="*/ 105218 w 925219"/>
                  <a:gd name="connsiteY50" fmla="*/ 105064 h 344048"/>
                  <a:gd name="connsiteX51" fmla="*/ 263724 w 925219"/>
                  <a:gd name="connsiteY51" fmla="*/ 0 h 3440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925219" h="344048">
                    <a:moveTo>
                      <a:pt x="663774" y="28673"/>
                    </a:moveTo>
                    <a:cubicBezTo>
                      <a:pt x="584603" y="28673"/>
                      <a:pt x="520423" y="92853"/>
                      <a:pt x="520423" y="172024"/>
                    </a:cubicBezTo>
                    <a:cubicBezTo>
                      <a:pt x="520423" y="251195"/>
                      <a:pt x="584603" y="315375"/>
                      <a:pt x="663774" y="315375"/>
                    </a:cubicBezTo>
                    <a:cubicBezTo>
                      <a:pt x="742945" y="315375"/>
                      <a:pt x="807125" y="251195"/>
                      <a:pt x="807125" y="172024"/>
                    </a:cubicBezTo>
                    <a:cubicBezTo>
                      <a:pt x="807125" y="92853"/>
                      <a:pt x="742945" y="28673"/>
                      <a:pt x="663774" y="28673"/>
                    </a:cubicBezTo>
                    <a:close/>
                    <a:moveTo>
                      <a:pt x="263724" y="28673"/>
                    </a:moveTo>
                    <a:cubicBezTo>
                      <a:pt x="184553" y="28673"/>
                      <a:pt x="120373" y="92853"/>
                      <a:pt x="120373" y="172024"/>
                    </a:cubicBezTo>
                    <a:cubicBezTo>
                      <a:pt x="120373" y="251195"/>
                      <a:pt x="184553" y="315375"/>
                      <a:pt x="263724" y="315375"/>
                    </a:cubicBezTo>
                    <a:cubicBezTo>
                      <a:pt x="342895" y="315375"/>
                      <a:pt x="407075" y="251195"/>
                      <a:pt x="407075" y="172024"/>
                    </a:cubicBezTo>
                    <a:cubicBezTo>
                      <a:pt x="407075" y="92853"/>
                      <a:pt x="342895" y="28673"/>
                      <a:pt x="263724" y="28673"/>
                    </a:cubicBezTo>
                    <a:close/>
                    <a:moveTo>
                      <a:pt x="263724" y="0"/>
                    </a:moveTo>
                    <a:cubicBezTo>
                      <a:pt x="311227" y="0"/>
                      <a:pt x="354233" y="19254"/>
                      <a:pt x="385363" y="50385"/>
                    </a:cubicBezTo>
                    <a:lnTo>
                      <a:pt x="400014" y="72115"/>
                    </a:lnTo>
                    <a:lnTo>
                      <a:pt x="422226" y="54669"/>
                    </a:lnTo>
                    <a:cubicBezTo>
                      <a:pt x="435079" y="48441"/>
                      <a:pt x="449257" y="44947"/>
                      <a:pt x="463867" y="44622"/>
                    </a:cubicBezTo>
                    <a:cubicBezTo>
                      <a:pt x="478477" y="44297"/>
                      <a:pt x="492797" y="47157"/>
                      <a:pt x="505914" y="52808"/>
                    </a:cubicBezTo>
                    <a:lnTo>
                      <a:pt x="529242" y="69507"/>
                    </a:lnTo>
                    <a:lnTo>
                      <a:pt x="542135" y="50385"/>
                    </a:lnTo>
                    <a:cubicBezTo>
                      <a:pt x="573265" y="19254"/>
                      <a:pt x="616271" y="0"/>
                      <a:pt x="663774" y="0"/>
                    </a:cubicBezTo>
                    <a:cubicBezTo>
                      <a:pt x="735028" y="0"/>
                      <a:pt x="796165" y="43323"/>
                      <a:pt x="822280" y="105064"/>
                    </a:cubicBezTo>
                    <a:lnTo>
                      <a:pt x="832803" y="157187"/>
                    </a:lnTo>
                    <a:lnTo>
                      <a:pt x="839629" y="154359"/>
                    </a:lnTo>
                    <a:lnTo>
                      <a:pt x="902359" y="154359"/>
                    </a:lnTo>
                    <a:cubicBezTo>
                      <a:pt x="914984" y="154359"/>
                      <a:pt x="925219" y="164594"/>
                      <a:pt x="925219" y="177219"/>
                    </a:cubicBezTo>
                    <a:lnTo>
                      <a:pt x="925218" y="177219"/>
                    </a:lnTo>
                    <a:cubicBezTo>
                      <a:pt x="925218" y="189844"/>
                      <a:pt x="914983" y="200079"/>
                      <a:pt x="902358" y="200079"/>
                    </a:cubicBezTo>
                    <a:lnTo>
                      <a:pt x="839629" y="200078"/>
                    </a:lnTo>
                    <a:lnTo>
                      <a:pt x="830867" y="196449"/>
                    </a:lnTo>
                    <a:lnTo>
                      <a:pt x="822280" y="238984"/>
                    </a:lnTo>
                    <a:cubicBezTo>
                      <a:pt x="796165" y="300726"/>
                      <a:pt x="735028" y="344048"/>
                      <a:pt x="663774" y="344048"/>
                    </a:cubicBezTo>
                    <a:cubicBezTo>
                      <a:pt x="568768" y="344048"/>
                      <a:pt x="491750" y="267030"/>
                      <a:pt x="491750" y="172024"/>
                    </a:cubicBezTo>
                    <a:cubicBezTo>
                      <a:pt x="491750" y="148273"/>
                      <a:pt x="496564" y="125645"/>
                      <a:pt x="505269" y="105065"/>
                    </a:cubicBezTo>
                    <a:lnTo>
                      <a:pt x="513074" y="93488"/>
                    </a:lnTo>
                    <a:lnTo>
                      <a:pt x="494207" y="79982"/>
                    </a:lnTo>
                    <a:cubicBezTo>
                      <a:pt x="484947" y="75993"/>
                      <a:pt x="474839" y="73975"/>
                      <a:pt x="464526" y="74204"/>
                    </a:cubicBezTo>
                    <a:cubicBezTo>
                      <a:pt x="454213" y="74434"/>
                      <a:pt x="444204" y="76900"/>
                      <a:pt x="435132" y="81296"/>
                    </a:cubicBezTo>
                    <a:lnTo>
                      <a:pt x="416219" y="96150"/>
                    </a:lnTo>
                    <a:lnTo>
                      <a:pt x="422230" y="105065"/>
                    </a:lnTo>
                    <a:cubicBezTo>
                      <a:pt x="430935" y="125645"/>
                      <a:pt x="435748" y="148273"/>
                      <a:pt x="435748" y="172024"/>
                    </a:cubicBezTo>
                    <a:cubicBezTo>
                      <a:pt x="435748" y="267030"/>
                      <a:pt x="358730" y="344048"/>
                      <a:pt x="263724" y="344048"/>
                    </a:cubicBezTo>
                    <a:cubicBezTo>
                      <a:pt x="192469" y="344048"/>
                      <a:pt x="131333" y="300726"/>
                      <a:pt x="105218" y="238984"/>
                    </a:cubicBezTo>
                    <a:lnTo>
                      <a:pt x="96455" y="195578"/>
                    </a:lnTo>
                    <a:lnTo>
                      <a:pt x="85589" y="200079"/>
                    </a:lnTo>
                    <a:lnTo>
                      <a:pt x="22860" y="200078"/>
                    </a:lnTo>
                    <a:cubicBezTo>
                      <a:pt x="16547" y="200078"/>
                      <a:pt x="10832" y="197519"/>
                      <a:pt x="6695" y="193382"/>
                    </a:cubicBezTo>
                    <a:lnTo>
                      <a:pt x="0" y="177219"/>
                    </a:lnTo>
                    <a:lnTo>
                      <a:pt x="6695" y="161055"/>
                    </a:lnTo>
                    <a:cubicBezTo>
                      <a:pt x="10832" y="156918"/>
                      <a:pt x="16547" y="154359"/>
                      <a:pt x="22860" y="154359"/>
                    </a:cubicBezTo>
                    <a:lnTo>
                      <a:pt x="85590" y="154359"/>
                    </a:lnTo>
                    <a:lnTo>
                      <a:pt x="94519" y="158058"/>
                    </a:lnTo>
                    <a:lnTo>
                      <a:pt x="105218" y="105064"/>
                    </a:lnTo>
                    <a:cubicBezTo>
                      <a:pt x="131333" y="43323"/>
                      <a:pt x="192469" y="0"/>
                      <a:pt x="263724" y="0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7" name="四角形: 角を丸くする 396">
                <a:extLst>
                  <a:ext uri="{FF2B5EF4-FFF2-40B4-BE49-F238E27FC236}">
                    <a16:creationId xmlns:a16="http://schemas.microsoft.com/office/drawing/2014/main" id="{B6796F54-458E-46A0-9733-CDB484770E6A}"/>
                  </a:ext>
                </a:extLst>
              </p:cNvPr>
              <p:cNvSpPr/>
              <p:nvPr/>
            </p:nvSpPr>
            <p:spPr>
              <a:xfrm rot="19800000">
                <a:off x="3370215" y="3886266"/>
                <a:ext cx="151045" cy="67548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79" name="フリーフォーム: 図形 378">
              <a:extLst>
                <a:ext uri="{FF2B5EF4-FFF2-40B4-BE49-F238E27FC236}">
                  <a16:creationId xmlns:a16="http://schemas.microsoft.com/office/drawing/2014/main" id="{5AC9E77A-C8FC-4F2A-8C7A-25D0F57981D8}"/>
                </a:ext>
              </a:extLst>
            </p:cNvPr>
            <p:cNvSpPr/>
            <p:nvPr/>
          </p:nvSpPr>
          <p:spPr>
            <a:xfrm rot="15300000">
              <a:off x="4711465" y="4217926"/>
              <a:ext cx="375461" cy="528695"/>
            </a:xfrm>
            <a:custGeom>
              <a:avLst/>
              <a:gdLst>
                <a:gd name="connsiteX0" fmla="*/ 1813954 w 1814162"/>
                <a:gd name="connsiteY0" fmla="*/ 1225966 h 2554560"/>
                <a:gd name="connsiteX1" fmla="*/ 1733574 w 1814162"/>
                <a:gd name="connsiteY1" fmla="*/ 1395664 h 2554560"/>
                <a:gd name="connsiteX2" fmla="*/ 1733575 w 1814162"/>
                <a:gd name="connsiteY2" fmla="*/ 1395662 h 2554560"/>
                <a:gd name="connsiteX3" fmla="*/ 1453810 w 1814162"/>
                <a:gd name="connsiteY3" fmla="*/ 1354627 h 2554560"/>
                <a:gd name="connsiteX4" fmla="*/ 1241847 w 1814162"/>
                <a:gd name="connsiteY4" fmla="*/ 1069794 h 2554560"/>
                <a:gd name="connsiteX5" fmla="*/ 1241847 w 1814162"/>
                <a:gd name="connsiteY5" fmla="*/ 1194763 h 2554560"/>
                <a:gd name="connsiteX6" fmla="*/ 1241845 w 1814162"/>
                <a:gd name="connsiteY6" fmla="*/ 1194763 h 2554560"/>
                <a:gd name="connsiteX7" fmla="*/ 1241845 w 1814162"/>
                <a:gd name="connsiteY7" fmla="*/ 2192612 h 2554560"/>
                <a:gd name="connsiteX8" fmla="*/ 1099330 w 1814162"/>
                <a:gd name="connsiteY8" fmla="*/ 2335127 h 2554560"/>
                <a:gd name="connsiteX9" fmla="*/ 956815 w 1814162"/>
                <a:gd name="connsiteY9" fmla="*/ 2192612 h 2554560"/>
                <a:gd name="connsiteX10" fmla="*/ 956815 w 1814162"/>
                <a:gd name="connsiteY10" fmla="*/ 1194763 h 2554560"/>
                <a:gd name="connsiteX11" fmla="*/ 910683 w 1814162"/>
                <a:gd name="connsiteY11" fmla="*/ 1194763 h 2554560"/>
                <a:gd name="connsiteX12" fmla="*/ 910683 w 1814162"/>
                <a:gd name="connsiteY12" fmla="*/ 2412045 h 2554560"/>
                <a:gd name="connsiteX13" fmla="*/ 768168 w 1814162"/>
                <a:gd name="connsiteY13" fmla="*/ 2554560 h 2554560"/>
                <a:gd name="connsiteX14" fmla="*/ 625653 w 1814162"/>
                <a:gd name="connsiteY14" fmla="*/ 2412045 h 2554560"/>
                <a:gd name="connsiteX15" fmla="*/ 625653 w 1814162"/>
                <a:gd name="connsiteY15" fmla="*/ 1194763 h 2554560"/>
                <a:gd name="connsiteX16" fmla="*/ 570360 w 1814162"/>
                <a:gd name="connsiteY16" fmla="*/ 1194763 h 2554560"/>
                <a:gd name="connsiteX17" fmla="*/ 570360 w 1814162"/>
                <a:gd name="connsiteY17" fmla="*/ 2192609 h 2554560"/>
                <a:gd name="connsiteX18" fmla="*/ 427845 w 1814162"/>
                <a:gd name="connsiteY18" fmla="*/ 2335124 h 2554560"/>
                <a:gd name="connsiteX19" fmla="*/ 285330 w 1814162"/>
                <a:gd name="connsiteY19" fmla="*/ 2192609 h 2554560"/>
                <a:gd name="connsiteX20" fmla="*/ 285330 w 1814162"/>
                <a:gd name="connsiteY20" fmla="*/ 1194763 h 2554560"/>
                <a:gd name="connsiteX21" fmla="*/ 237226 w 1814162"/>
                <a:gd name="connsiteY21" fmla="*/ 1194763 h 2554560"/>
                <a:gd name="connsiteX22" fmla="*/ 237226 w 1814162"/>
                <a:gd name="connsiteY22" fmla="*/ 1992999 h 2554560"/>
                <a:gd name="connsiteX23" fmla="*/ 118613 w 1814162"/>
                <a:gd name="connsiteY23" fmla="*/ 2111612 h 2554560"/>
                <a:gd name="connsiteX24" fmla="*/ 0 w 1814162"/>
                <a:gd name="connsiteY24" fmla="*/ 1992999 h 2554560"/>
                <a:gd name="connsiteX25" fmla="*/ 0 w 1814162"/>
                <a:gd name="connsiteY25" fmla="*/ 916851 h 2554560"/>
                <a:gd name="connsiteX26" fmla="*/ 1 w 1814162"/>
                <a:gd name="connsiteY26" fmla="*/ 916851 h 2554560"/>
                <a:gd name="connsiteX27" fmla="*/ 1 w 1814162"/>
                <a:gd name="connsiteY27" fmla="*/ 597382 h 2554560"/>
                <a:gd name="connsiteX28" fmla="*/ 597383 w 1814162"/>
                <a:gd name="connsiteY28" fmla="*/ 0 h 2554560"/>
                <a:gd name="connsiteX29" fmla="*/ 644466 w 1814162"/>
                <a:gd name="connsiteY29" fmla="*/ 0 h 2554560"/>
                <a:gd name="connsiteX30" fmla="*/ 1139825 w 1814162"/>
                <a:gd name="connsiteY30" fmla="*/ 263380 h 2554560"/>
                <a:gd name="connsiteX31" fmla="*/ 1142194 w 1814162"/>
                <a:gd name="connsiteY31" fmla="*/ 267745 h 2554560"/>
                <a:gd name="connsiteX32" fmla="*/ 1142996 w 1814162"/>
                <a:gd name="connsiteY32" fmla="*/ 267147 h 2554560"/>
                <a:gd name="connsiteX33" fmla="*/ 1774610 w 1814162"/>
                <a:gd name="connsiteY33" fmla="*/ 1115899 h 2554560"/>
                <a:gd name="connsiteX34" fmla="*/ 1813954 w 1814162"/>
                <a:gd name="connsiteY34" fmla="*/ 1225966 h 2554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814162" h="2554560">
                  <a:moveTo>
                    <a:pt x="1813954" y="1225966"/>
                  </a:moveTo>
                  <a:cubicBezTo>
                    <a:pt x="1816880" y="1290083"/>
                    <a:pt x="1788941" y="1354461"/>
                    <a:pt x="1733574" y="1395664"/>
                  </a:cubicBezTo>
                  <a:lnTo>
                    <a:pt x="1733575" y="1395662"/>
                  </a:lnTo>
                  <a:cubicBezTo>
                    <a:pt x="1644988" y="1461585"/>
                    <a:pt x="1519734" y="1443213"/>
                    <a:pt x="1453810" y="1354627"/>
                  </a:cubicBezTo>
                  <a:lnTo>
                    <a:pt x="1241847" y="1069794"/>
                  </a:lnTo>
                  <a:lnTo>
                    <a:pt x="1241847" y="1194763"/>
                  </a:lnTo>
                  <a:lnTo>
                    <a:pt x="1241845" y="1194763"/>
                  </a:lnTo>
                  <a:lnTo>
                    <a:pt x="1241845" y="2192612"/>
                  </a:lnTo>
                  <a:cubicBezTo>
                    <a:pt x="1241845" y="2271321"/>
                    <a:pt x="1178039" y="2335127"/>
                    <a:pt x="1099330" y="2335127"/>
                  </a:cubicBezTo>
                  <a:cubicBezTo>
                    <a:pt x="1020621" y="2335127"/>
                    <a:pt x="956815" y="2271321"/>
                    <a:pt x="956815" y="2192612"/>
                  </a:cubicBezTo>
                  <a:lnTo>
                    <a:pt x="956815" y="1194763"/>
                  </a:lnTo>
                  <a:lnTo>
                    <a:pt x="910683" y="1194763"/>
                  </a:lnTo>
                  <a:lnTo>
                    <a:pt x="910683" y="2412045"/>
                  </a:lnTo>
                  <a:cubicBezTo>
                    <a:pt x="910683" y="2490754"/>
                    <a:pt x="846877" y="2554560"/>
                    <a:pt x="768168" y="2554560"/>
                  </a:cubicBezTo>
                  <a:cubicBezTo>
                    <a:pt x="689459" y="2554560"/>
                    <a:pt x="625653" y="2490754"/>
                    <a:pt x="625653" y="2412045"/>
                  </a:cubicBezTo>
                  <a:lnTo>
                    <a:pt x="625653" y="1194763"/>
                  </a:lnTo>
                  <a:lnTo>
                    <a:pt x="570360" y="1194763"/>
                  </a:lnTo>
                  <a:lnTo>
                    <a:pt x="570360" y="2192609"/>
                  </a:lnTo>
                  <a:cubicBezTo>
                    <a:pt x="570360" y="2271318"/>
                    <a:pt x="506554" y="2335124"/>
                    <a:pt x="427845" y="2335124"/>
                  </a:cubicBezTo>
                  <a:cubicBezTo>
                    <a:pt x="349136" y="2335124"/>
                    <a:pt x="285330" y="2271318"/>
                    <a:pt x="285330" y="2192609"/>
                  </a:cubicBezTo>
                  <a:lnTo>
                    <a:pt x="285330" y="1194763"/>
                  </a:lnTo>
                  <a:lnTo>
                    <a:pt x="237226" y="1194763"/>
                  </a:lnTo>
                  <a:lnTo>
                    <a:pt x="237226" y="1992999"/>
                  </a:lnTo>
                  <a:cubicBezTo>
                    <a:pt x="237226" y="2058507"/>
                    <a:pt x="184121" y="2111612"/>
                    <a:pt x="118613" y="2111612"/>
                  </a:cubicBezTo>
                  <a:cubicBezTo>
                    <a:pt x="53105" y="2111612"/>
                    <a:pt x="0" y="2058507"/>
                    <a:pt x="0" y="1992999"/>
                  </a:cubicBezTo>
                  <a:lnTo>
                    <a:pt x="0" y="916851"/>
                  </a:lnTo>
                  <a:lnTo>
                    <a:pt x="1" y="916851"/>
                  </a:lnTo>
                  <a:lnTo>
                    <a:pt x="1" y="597382"/>
                  </a:lnTo>
                  <a:cubicBezTo>
                    <a:pt x="1" y="267457"/>
                    <a:pt x="267458" y="0"/>
                    <a:pt x="597383" y="0"/>
                  </a:cubicBezTo>
                  <a:lnTo>
                    <a:pt x="644466" y="0"/>
                  </a:lnTo>
                  <a:cubicBezTo>
                    <a:pt x="850669" y="0"/>
                    <a:pt x="1032471" y="104475"/>
                    <a:pt x="1139825" y="263380"/>
                  </a:cubicBezTo>
                  <a:lnTo>
                    <a:pt x="1142194" y="267745"/>
                  </a:lnTo>
                  <a:lnTo>
                    <a:pt x="1142996" y="267147"/>
                  </a:lnTo>
                  <a:lnTo>
                    <a:pt x="1774610" y="1115899"/>
                  </a:lnTo>
                  <a:cubicBezTo>
                    <a:pt x="1799331" y="1149119"/>
                    <a:pt x="1812198" y="1187495"/>
                    <a:pt x="1813954" y="1225966"/>
                  </a:cubicBezTo>
                  <a:close/>
                </a:path>
              </a:pathLst>
            </a:custGeom>
            <a:solidFill>
              <a:srgbClr val="000000">
                <a:alpha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80" name="フリーフォーム: 図形 379">
              <a:extLst>
                <a:ext uri="{FF2B5EF4-FFF2-40B4-BE49-F238E27FC236}">
                  <a16:creationId xmlns:a16="http://schemas.microsoft.com/office/drawing/2014/main" id="{520411A5-025C-4215-8CC6-86F4CE3276CA}"/>
                </a:ext>
              </a:extLst>
            </p:cNvPr>
            <p:cNvSpPr/>
            <p:nvPr/>
          </p:nvSpPr>
          <p:spPr>
            <a:xfrm rot="15300000">
              <a:off x="4390567" y="4158606"/>
              <a:ext cx="655674" cy="977974"/>
            </a:xfrm>
            <a:custGeom>
              <a:avLst/>
              <a:gdLst>
                <a:gd name="connsiteX0" fmla="*/ 798996 w 803698"/>
                <a:gd name="connsiteY0" fmla="*/ 885421 h 1198760"/>
                <a:gd name="connsiteX1" fmla="*/ 783255 w 803698"/>
                <a:gd name="connsiteY1" fmla="*/ 904766 h 1198760"/>
                <a:gd name="connsiteX2" fmla="*/ 783255 w 803698"/>
                <a:gd name="connsiteY2" fmla="*/ 904766 h 1198760"/>
                <a:gd name="connsiteX3" fmla="*/ 712283 w 803698"/>
                <a:gd name="connsiteY3" fmla="*/ 894356 h 1198760"/>
                <a:gd name="connsiteX4" fmla="*/ 658512 w 803698"/>
                <a:gd name="connsiteY4" fmla="*/ 822098 h 1198760"/>
                <a:gd name="connsiteX5" fmla="*/ 658512 w 803698"/>
                <a:gd name="connsiteY5" fmla="*/ 853801 h 1198760"/>
                <a:gd name="connsiteX6" fmla="*/ 658511 w 803698"/>
                <a:gd name="connsiteY6" fmla="*/ 853801 h 1198760"/>
                <a:gd name="connsiteX7" fmla="*/ 658511 w 803698"/>
                <a:gd name="connsiteY7" fmla="*/ 1106939 h 1198760"/>
                <a:gd name="connsiteX8" fmla="*/ 622357 w 803698"/>
                <a:gd name="connsiteY8" fmla="*/ 1143093 h 1198760"/>
                <a:gd name="connsiteX9" fmla="*/ 586204 w 803698"/>
                <a:gd name="connsiteY9" fmla="*/ 1106939 h 1198760"/>
                <a:gd name="connsiteX10" fmla="*/ 586204 w 803698"/>
                <a:gd name="connsiteY10" fmla="*/ 853801 h 1198760"/>
                <a:gd name="connsiteX11" fmla="*/ 574501 w 803698"/>
                <a:gd name="connsiteY11" fmla="*/ 853801 h 1198760"/>
                <a:gd name="connsiteX12" fmla="*/ 574501 w 803698"/>
                <a:gd name="connsiteY12" fmla="*/ 1162606 h 1198760"/>
                <a:gd name="connsiteX13" fmla="*/ 538347 w 803698"/>
                <a:gd name="connsiteY13" fmla="*/ 1198760 h 1198760"/>
                <a:gd name="connsiteX14" fmla="*/ 502193 w 803698"/>
                <a:gd name="connsiteY14" fmla="*/ 1162606 h 1198760"/>
                <a:gd name="connsiteX15" fmla="*/ 502193 w 803698"/>
                <a:gd name="connsiteY15" fmla="*/ 853801 h 1198760"/>
                <a:gd name="connsiteX16" fmla="*/ 488166 w 803698"/>
                <a:gd name="connsiteY16" fmla="*/ 853801 h 1198760"/>
                <a:gd name="connsiteX17" fmla="*/ 488166 w 803698"/>
                <a:gd name="connsiteY17" fmla="*/ 1106939 h 1198760"/>
                <a:gd name="connsiteX18" fmla="*/ 452012 w 803698"/>
                <a:gd name="connsiteY18" fmla="*/ 1143093 h 1198760"/>
                <a:gd name="connsiteX19" fmla="*/ 415859 w 803698"/>
                <a:gd name="connsiteY19" fmla="*/ 1106939 h 1198760"/>
                <a:gd name="connsiteX20" fmla="*/ 415859 w 803698"/>
                <a:gd name="connsiteY20" fmla="*/ 853801 h 1198760"/>
                <a:gd name="connsiteX21" fmla="*/ 403655 w 803698"/>
                <a:gd name="connsiteY21" fmla="*/ 853801 h 1198760"/>
                <a:gd name="connsiteX22" fmla="*/ 403655 w 803698"/>
                <a:gd name="connsiteY22" fmla="*/ 1056301 h 1198760"/>
                <a:gd name="connsiteX23" fmla="*/ 373565 w 803698"/>
                <a:gd name="connsiteY23" fmla="*/ 1086391 h 1198760"/>
                <a:gd name="connsiteX24" fmla="*/ 343475 w 803698"/>
                <a:gd name="connsiteY24" fmla="*/ 1056301 h 1198760"/>
                <a:gd name="connsiteX25" fmla="*/ 343475 w 803698"/>
                <a:gd name="connsiteY25" fmla="*/ 783299 h 1198760"/>
                <a:gd name="connsiteX26" fmla="*/ 343475 w 803698"/>
                <a:gd name="connsiteY26" fmla="*/ 783299 h 1198760"/>
                <a:gd name="connsiteX27" fmla="*/ 343475 w 803698"/>
                <a:gd name="connsiteY27" fmla="*/ 702254 h 1198760"/>
                <a:gd name="connsiteX28" fmla="*/ 355384 w 803698"/>
                <a:gd name="connsiteY28" fmla="*/ 643266 h 1198760"/>
                <a:gd name="connsiteX29" fmla="*/ 372590 w 803698"/>
                <a:gd name="connsiteY29" fmla="*/ 617747 h 1198760"/>
                <a:gd name="connsiteX30" fmla="*/ 0 w 803698"/>
                <a:gd name="connsiteY30" fmla="*/ 123014 h 1198760"/>
                <a:gd name="connsiteX31" fmla="*/ 171847 w 803698"/>
                <a:gd name="connsiteY31" fmla="*/ 0 h 1198760"/>
                <a:gd name="connsiteX32" fmla="*/ 551166 w 803698"/>
                <a:gd name="connsiteY32" fmla="*/ 557968 h 1198760"/>
                <a:gd name="connsiteX33" fmla="*/ 579202 w 803698"/>
                <a:gd name="connsiteY33" fmla="*/ 568999 h 1198760"/>
                <a:gd name="connsiteX34" fmla="*/ 632630 w 803698"/>
                <a:gd name="connsiteY34" fmla="*/ 617523 h 1198760"/>
                <a:gd name="connsiteX35" fmla="*/ 633231 w 803698"/>
                <a:gd name="connsiteY35" fmla="*/ 618631 h 1198760"/>
                <a:gd name="connsiteX36" fmla="*/ 633435 w 803698"/>
                <a:gd name="connsiteY36" fmla="*/ 618479 h 1198760"/>
                <a:gd name="connsiteX37" fmla="*/ 793665 w 803698"/>
                <a:gd name="connsiteY37" fmla="*/ 833794 h 1198760"/>
                <a:gd name="connsiteX38" fmla="*/ 803646 w 803698"/>
                <a:gd name="connsiteY38" fmla="*/ 861716 h 1198760"/>
                <a:gd name="connsiteX39" fmla="*/ 798996 w 803698"/>
                <a:gd name="connsiteY39" fmla="*/ 885421 h 1198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803698" h="1198760">
                  <a:moveTo>
                    <a:pt x="798996" y="885421"/>
                  </a:moveTo>
                  <a:cubicBezTo>
                    <a:pt x="795561" y="892844"/>
                    <a:pt x="790278" y="899540"/>
                    <a:pt x="783255" y="904766"/>
                  </a:cubicBezTo>
                  <a:lnTo>
                    <a:pt x="783255" y="904766"/>
                  </a:lnTo>
                  <a:cubicBezTo>
                    <a:pt x="760782" y="921489"/>
                    <a:pt x="729007" y="916829"/>
                    <a:pt x="712283" y="894356"/>
                  </a:cubicBezTo>
                  <a:lnTo>
                    <a:pt x="658512" y="822098"/>
                  </a:lnTo>
                  <a:lnTo>
                    <a:pt x="658512" y="853801"/>
                  </a:lnTo>
                  <a:lnTo>
                    <a:pt x="658511" y="853801"/>
                  </a:lnTo>
                  <a:lnTo>
                    <a:pt x="658511" y="1106939"/>
                  </a:lnTo>
                  <a:cubicBezTo>
                    <a:pt x="658511" y="1126907"/>
                    <a:pt x="642325" y="1143093"/>
                    <a:pt x="622357" y="1143093"/>
                  </a:cubicBezTo>
                  <a:cubicBezTo>
                    <a:pt x="602390" y="1143093"/>
                    <a:pt x="586204" y="1126907"/>
                    <a:pt x="586204" y="1106939"/>
                  </a:cubicBezTo>
                  <a:lnTo>
                    <a:pt x="586204" y="853801"/>
                  </a:lnTo>
                  <a:lnTo>
                    <a:pt x="574501" y="853801"/>
                  </a:lnTo>
                  <a:lnTo>
                    <a:pt x="574501" y="1162606"/>
                  </a:lnTo>
                  <a:cubicBezTo>
                    <a:pt x="574501" y="1182573"/>
                    <a:pt x="558314" y="1198760"/>
                    <a:pt x="538347" y="1198760"/>
                  </a:cubicBezTo>
                  <a:cubicBezTo>
                    <a:pt x="518380" y="1198760"/>
                    <a:pt x="502193" y="1182574"/>
                    <a:pt x="502193" y="1162606"/>
                  </a:cubicBezTo>
                  <a:lnTo>
                    <a:pt x="502193" y="853801"/>
                  </a:lnTo>
                  <a:lnTo>
                    <a:pt x="488166" y="853801"/>
                  </a:lnTo>
                  <a:lnTo>
                    <a:pt x="488166" y="1106939"/>
                  </a:lnTo>
                  <a:cubicBezTo>
                    <a:pt x="488166" y="1126906"/>
                    <a:pt x="471980" y="1143092"/>
                    <a:pt x="452012" y="1143093"/>
                  </a:cubicBezTo>
                  <a:cubicBezTo>
                    <a:pt x="432045" y="1143092"/>
                    <a:pt x="415859" y="1126906"/>
                    <a:pt x="415859" y="1106939"/>
                  </a:cubicBezTo>
                  <a:lnTo>
                    <a:pt x="415859" y="853801"/>
                  </a:lnTo>
                  <a:lnTo>
                    <a:pt x="403655" y="853801"/>
                  </a:lnTo>
                  <a:lnTo>
                    <a:pt x="403655" y="1056301"/>
                  </a:lnTo>
                  <a:cubicBezTo>
                    <a:pt x="403655" y="1072919"/>
                    <a:pt x="390184" y="1086391"/>
                    <a:pt x="373565" y="1086391"/>
                  </a:cubicBezTo>
                  <a:cubicBezTo>
                    <a:pt x="356947" y="1086391"/>
                    <a:pt x="343475" y="1072919"/>
                    <a:pt x="343475" y="1056301"/>
                  </a:cubicBezTo>
                  <a:lnTo>
                    <a:pt x="343475" y="783299"/>
                  </a:lnTo>
                  <a:lnTo>
                    <a:pt x="343475" y="783299"/>
                  </a:lnTo>
                  <a:lnTo>
                    <a:pt x="343475" y="702254"/>
                  </a:lnTo>
                  <a:cubicBezTo>
                    <a:pt x="343475" y="681330"/>
                    <a:pt x="347716" y="661397"/>
                    <a:pt x="355384" y="643266"/>
                  </a:cubicBezTo>
                  <a:lnTo>
                    <a:pt x="372590" y="617747"/>
                  </a:lnTo>
                  <a:lnTo>
                    <a:pt x="0" y="123014"/>
                  </a:lnTo>
                  <a:lnTo>
                    <a:pt x="171847" y="0"/>
                  </a:lnTo>
                  <a:lnTo>
                    <a:pt x="551166" y="557968"/>
                  </a:lnTo>
                  <a:lnTo>
                    <a:pt x="579202" y="568999"/>
                  </a:lnTo>
                  <a:cubicBezTo>
                    <a:pt x="600675" y="580664"/>
                    <a:pt x="619013" y="597368"/>
                    <a:pt x="632630" y="617523"/>
                  </a:cubicBezTo>
                  <a:lnTo>
                    <a:pt x="633231" y="618631"/>
                  </a:lnTo>
                  <a:lnTo>
                    <a:pt x="633435" y="618479"/>
                  </a:lnTo>
                  <a:lnTo>
                    <a:pt x="793665" y="833794"/>
                  </a:lnTo>
                  <a:cubicBezTo>
                    <a:pt x="799937" y="842222"/>
                    <a:pt x="803201" y="851957"/>
                    <a:pt x="803646" y="861716"/>
                  </a:cubicBezTo>
                  <a:cubicBezTo>
                    <a:pt x="804017" y="869849"/>
                    <a:pt x="802431" y="877998"/>
                    <a:pt x="798996" y="885421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81" name="フリーフォーム: 図形 380">
              <a:extLst>
                <a:ext uri="{FF2B5EF4-FFF2-40B4-BE49-F238E27FC236}">
                  <a16:creationId xmlns:a16="http://schemas.microsoft.com/office/drawing/2014/main" id="{4C29FE9C-1374-41B3-B55B-5F963C9AE672}"/>
                </a:ext>
              </a:extLst>
            </p:cNvPr>
            <p:cNvSpPr/>
            <p:nvPr/>
          </p:nvSpPr>
          <p:spPr>
            <a:xfrm rot="17725188" flipH="1">
              <a:off x="4009294" y="4855474"/>
              <a:ext cx="909995" cy="596939"/>
            </a:xfrm>
            <a:custGeom>
              <a:avLst/>
              <a:gdLst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28746 w 1014326"/>
                <a:gd name="connsiteY6" fmla="*/ 356466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7598"/>
                <a:gd name="connsiteX1" fmla="*/ 858269 w 1014326"/>
                <a:gd name="connsiteY1" fmla="*/ 0 h 827598"/>
                <a:gd name="connsiteX2" fmla="*/ 976165 w 1014326"/>
                <a:gd name="connsiteY2" fmla="*/ 100225 h 827598"/>
                <a:gd name="connsiteX3" fmla="*/ 1014326 w 1014326"/>
                <a:gd name="connsiteY3" fmla="*/ 824598 h 827598"/>
                <a:gd name="connsiteX4" fmla="*/ 819433 w 1014326"/>
                <a:gd name="connsiteY4" fmla="*/ 827598 h 827598"/>
                <a:gd name="connsiteX5" fmla="*/ 641381 w 1014326"/>
                <a:gd name="connsiteY5" fmla="*/ 824598 h 827598"/>
                <a:gd name="connsiteX6" fmla="*/ 669304 w 1014326"/>
                <a:gd name="connsiteY6" fmla="*/ 294570 h 827598"/>
                <a:gd name="connsiteX7" fmla="*/ 52756 w 1014326"/>
                <a:gd name="connsiteY7" fmla="*/ 359329 h 827598"/>
                <a:gd name="connsiteX8" fmla="*/ 0 w 1014326"/>
                <a:gd name="connsiteY8" fmla="*/ 186512 h 827598"/>
                <a:gd name="connsiteX0" fmla="*/ 819433 w 1014326"/>
                <a:gd name="connsiteY0" fmla="*/ 827598 h 919038"/>
                <a:gd name="connsiteX1" fmla="*/ 641381 w 1014326"/>
                <a:gd name="connsiteY1" fmla="*/ 824598 h 919038"/>
                <a:gd name="connsiteX2" fmla="*/ 669304 w 1014326"/>
                <a:gd name="connsiteY2" fmla="*/ 294570 h 919038"/>
                <a:gd name="connsiteX3" fmla="*/ 52756 w 1014326"/>
                <a:gd name="connsiteY3" fmla="*/ 359329 h 919038"/>
                <a:gd name="connsiteX4" fmla="*/ 0 w 1014326"/>
                <a:gd name="connsiteY4" fmla="*/ 186512 h 919038"/>
                <a:gd name="connsiteX5" fmla="*/ 858269 w 1014326"/>
                <a:gd name="connsiteY5" fmla="*/ 0 h 919038"/>
                <a:gd name="connsiteX6" fmla="*/ 976165 w 1014326"/>
                <a:gd name="connsiteY6" fmla="*/ 100225 h 919038"/>
                <a:gd name="connsiteX7" fmla="*/ 1014326 w 1014326"/>
                <a:gd name="connsiteY7" fmla="*/ 824598 h 919038"/>
                <a:gd name="connsiteX8" fmla="*/ 910873 w 1014326"/>
                <a:gd name="connsiteY8" fmla="*/ 919038 h 919038"/>
                <a:gd name="connsiteX0" fmla="*/ 641381 w 1014326"/>
                <a:gd name="connsiteY0" fmla="*/ 824598 h 919038"/>
                <a:gd name="connsiteX1" fmla="*/ 669304 w 1014326"/>
                <a:gd name="connsiteY1" fmla="*/ 294570 h 919038"/>
                <a:gd name="connsiteX2" fmla="*/ 52756 w 1014326"/>
                <a:gd name="connsiteY2" fmla="*/ 359329 h 919038"/>
                <a:gd name="connsiteX3" fmla="*/ 0 w 1014326"/>
                <a:gd name="connsiteY3" fmla="*/ 186512 h 919038"/>
                <a:gd name="connsiteX4" fmla="*/ 858269 w 1014326"/>
                <a:gd name="connsiteY4" fmla="*/ 0 h 919038"/>
                <a:gd name="connsiteX5" fmla="*/ 976165 w 1014326"/>
                <a:gd name="connsiteY5" fmla="*/ 100225 h 919038"/>
                <a:gd name="connsiteX6" fmla="*/ 1014326 w 1014326"/>
                <a:gd name="connsiteY6" fmla="*/ 824598 h 919038"/>
                <a:gd name="connsiteX7" fmla="*/ 910873 w 1014326"/>
                <a:gd name="connsiteY7" fmla="*/ 919038 h 91903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52756 w 1014326"/>
                <a:gd name="connsiteY2" fmla="*/ 359329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240923 w 1014326"/>
                <a:gd name="connsiteY2" fmla="*/ 376314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443772 w 816717"/>
                <a:gd name="connsiteY0" fmla="*/ 824598 h 824598"/>
                <a:gd name="connsiteX1" fmla="*/ 471695 w 816717"/>
                <a:gd name="connsiteY1" fmla="*/ 294570 h 824598"/>
                <a:gd name="connsiteX2" fmla="*/ 43314 w 816717"/>
                <a:gd name="connsiteY2" fmla="*/ 376314 h 824598"/>
                <a:gd name="connsiteX3" fmla="*/ 0 w 816717"/>
                <a:gd name="connsiteY3" fmla="*/ 117293 h 824598"/>
                <a:gd name="connsiteX4" fmla="*/ 660660 w 816717"/>
                <a:gd name="connsiteY4" fmla="*/ 0 h 824598"/>
                <a:gd name="connsiteX5" fmla="*/ 778556 w 816717"/>
                <a:gd name="connsiteY5" fmla="*/ 100225 h 824598"/>
                <a:gd name="connsiteX6" fmla="*/ 816717 w 816717"/>
                <a:gd name="connsiteY6" fmla="*/ 824598 h 82459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1059181"/>
                <a:gd name="connsiteY0" fmla="*/ 826528 h 826528"/>
                <a:gd name="connsiteX1" fmla="*/ 471695 w 1059181"/>
                <a:gd name="connsiteY1" fmla="*/ 296500 h 826528"/>
                <a:gd name="connsiteX2" fmla="*/ 43314 w 1059181"/>
                <a:gd name="connsiteY2" fmla="*/ 378244 h 826528"/>
                <a:gd name="connsiteX3" fmla="*/ 0 w 1059181"/>
                <a:gd name="connsiteY3" fmla="*/ 119223 h 826528"/>
                <a:gd name="connsiteX4" fmla="*/ 660660 w 1059181"/>
                <a:gd name="connsiteY4" fmla="*/ 1930 h 826528"/>
                <a:gd name="connsiteX5" fmla="*/ 778556 w 1059181"/>
                <a:gd name="connsiteY5" fmla="*/ 102155 h 826528"/>
                <a:gd name="connsiteX6" fmla="*/ 1059181 w 1059181"/>
                <a:gd name="connsiteY6" fmla="*/ 687735 h 826528"/>
                <a:gd name="connsiteX0" fmla="*/ 443772 w 1059181"/>
                <a:gd name="connsiteY0" fmla="*/ 826528 h 826528"/>
                <a:gd name="connsiteX1" fmla="*/ 471695 w 1059181"/>
                <a:gd name="connsiteY1" fmla="*/ 296500 h 826528"/>
                <a:gd name="connsiteX2" fmla="*/ 43314 w 1059181"/>
                <a:gd name="connsiteY2" fmla="*/ 378244 h 826528"/>
                <a:gd name="connsiteX3" fmla="*/ 0 w 1059181"/>
                <a:gd name="connsiteY3" fmla="*/ 119223 h 826528"/>
                <a:gd name="connsiteX4" fmla="*/ 660660 w 1059181"/>
                <a:gd name="connsiteY4" fmla="*/ 1930 h 826528"/>
                <a:gd name="connsiteX5" fmla="*/ 778556 w 1059181"/>
                <a:gd name="connsiteY5" fmla="*/ 102155 h 826528"/>
                <a:gd name="connsiteX6" fmla="*/ 1059181 w 1059181"/>
                <a:gd name="connsiteY6" fmla="*/ 687735 h 826528"/>
                <a:gd name="connsiteX0" fmla="*/ 739620 w 1059181"/>
                <a:gd name="connsiteY0" fmla="*/ 756848 h 756848"/>
                <a:gd name="connsiteX1" fmla="*/ 471695 w 1059181"/>
                <a:gd name="connsiteY1" fmla="*/ 296500 h 756848"/>
                <a:gd name="connsiteX2" fmla="*/ 43314 w 1059181"/>
                <a:gd name="connsiteY2" fmla="*/ 378244 h 756848"/>
                <a:gd name="connsiteX3" fmla="*/ 0 w 1059181"/>
                <a:gd name="connsiteY3" fmla="*/ 119223 h 756848"/>
                <a:gd name="connsiteX4" fmla="*/ 660660 w 1059181"/>
                <a:gd name="connsiteY4" fmla="*/ 1930 h 756848"/>
                <a:gd name="connsiteX5" fmla="*/ 778556 w 1059181"/>
                <a:gd name="connsiteY5" fmla="*/ 102155 h 756848"/>
                <a:gd name="connsiteX6" fmla="*/ 1059181 w 1059181"/>
                <a:gd name="connsiteY6" fmla="*/ 687735 h 756848"/>
                <a:gd name="connsiteX0" fmla="*/ 739620 w 1059181"/>
                <a:gd name="connsiteY0" fmla="*/ 756848 h 756848"/>
                <a:gd name="connsiteX1" fmla="*/ 534624 w 1059181"/>
                <a:gd name="connsiteY1" fmla="*/ 304256 h 756848"/>
                <a:gd name="connsiteX2" fmla="*/ 43314 w 1059181"/>
                <a:gd name="connsiteY2" fmla="*/ 378244 h 756848"/>
                <a:gd name="connsiteX3" fmla="*/ 0 w 1059181"/>
                <a:gd name="connsiteY3" fmla="*/ 119223 h 756848"/>
                <a:gd name="connsiteX4" fmla="*/ 660660 w 1059181"/>
                <a:gd name="connsiteY4" fmla="*/ 1930 h 756848"/>
                <a:gd name="connsiteX5" fmla="*/ 778556 w 1059181"/>
                <a:gd name="connsiteY5" fmla="*/ 102155 h 756848"/>
                <a:gd name="connsiteX6" fmla="*/ 1059181 w 1059181"/>
                <a:gd name="connsiteY6" fmla="*/ 687735 h 756848"/>
                <a:gd name="connsiteX0" fmla="*/ 763361 w 1059181"/>
                <a:gd name="connsiteY0" fmla="*/ 758693 h 758693"/>
                <a:gd name="connsiteX1" fmla="*/ 534624 w 1059181"/>
                <a:gd name="connsiteY1" fmla="*/ 304256 h 758693"/>
                <a:gd name="connsiteX2" fmla="*/ 43314 w 1059181"/>
                <a:gd name="connsiteY2" fmla="*/ 378244 h 758693"/>
                <a:gd name="connsiteX3" fmla="*/ 0 w 1059181"/>
                <a:gd name="connsiteY3" fmla="*/ 119223 h 758693"/>
                <a:gd name="connsiteX4" fmla="*/ 660660 w 1059181"/>
                <a:gd name="connsiteY4" fmla="*/ 1930 h 758693"/>
                <a:gd name="connsiteX5" fmla="*/ 778556 w 1059181"/>
                <a:gd name="connsiteY5" fmla="*/ 102155 h 758693"/>
                <a:gd name="connsiteX6" fmla="*/ 1059181 w 1059181"/>
                <a:gd name="connsiteY6" fmla="*/ 687735 h 758693"/>
                <a:gd name="connsiteX0" fmla="*/ 763361 w 1059181"/>
                <a:gd name="connsiteY0" fmla="*/ 758693 h 758693"/>
                <a:gd name="connsiteX1" fmla="*/ 527743 w 1059181"/>
                <a:gd name="connsiteY1" fmla="*/ 276015 h 758693"/>
                <a:gd name="connsiteX2" fmla="*/ 43314 w 1059181"/>
                <a:gd name="connsiteY2" fmla="*/ 378244 h 758693"/>
                <a:gd name="connsiteX3" fmla="*/ 0 w 1059181"/>
                <a:gd name="connsiteY3" fmla="*/ 119223 h 758693"/>
                <a:gd name="connsiteX4" fmla="*/ 660660 w 1059181"/>
                <a:gd name="connsiteY4" fmla="*/ 1930 h 758693"/>
                <a:gd name="connsiteX5" fmla="*/ 778556 w 1059181"/>
                <a:gd name="connsiteY5" fmla="*/ 102155 h 758693"/>
                <a:gd name="connsiteX6" fmla="*/ 1059181 w 1059181"/>
                <a:gd name="connsiteY6" fmla="*/ 687735 h 758693"/>
                <a:gd name="connsiteX0" fmla="*/ 763361 w 1059181"/>
                <a:gd name="connsiteY0" fmla="*/ 756766 h 756766"/>
                <a:gd name="connsiteX1" fmla="*/ 527743 w 1059181"/>
                <a:gd name="connsiteY1" fmla="*/ 274088 h 756766"/>
                <a:gd name="connsiteX2" fmla="*/ 43314 w 1059181"/>
                <a:gd name="connsiteY2" fmla="*/ 376317 h 756766"/>
                <a:gd name="connsiteX3" fmla="*/ 0 w 1059181"/>
                <a:gd name="connsiteY3" fmla="*/ 117296 h 756766"/>
                <a:gd name="connsiteX4" fmla="*/ 660660 w 1059181"/>
                <a:gd name="connsiteY4" fmla="*/ 3 h 756766"/>
                <a:gd name="connsiteX5" fmla="*/ 794653 w 1059181"/>
                <a:gd name="connsiteY5" fmla="*/ 114376 h 756766"/>
                <a:gd name="connsiteX6" fmla="*/ 1059181 w 1059181"/>
                <a:gd name="connsiteY6" fmla="*/ 685808 h 756766"/>
                <a:gd name="connsiteX0" fmla="*/ 763361 w 1059181"/>
                <a:gd name="connsiteY0" fmla="*/ 756766 h 756766"/>
                <a:gd name="connsiteX1" fmla="*/ 527743 w 1059181"/>
                <a:gd name="connsiteY1" fmla="*/ 274088 h 756766"/>
                <a:gd name="connsiteX2" fmla="*/ 43314 w 1059181"/>
                <a:gd name="connsiteY2" fmla="*/ 376317 h 756766"/>
                <a:gd name="connsiteX3" fmla="*/ 0 w 1059181"/>
                <a:gd name="connsiteY3" fmla="*/ 117296 h 756766"/>
                <a:gd name="connsiteX4" fmla="*/ 660660 w 1059181"/>
                <a:gd name="connsiteY4" fmla="*/ 3 h 756766"/>
                <a:gd name="connsiteX5" fmla="*/ 794653 w 1059181"/>
                <a:gd name="connsiteY5" fmla="*/ 114376 h 756766"/>
                <a:gd name="connsiteX6" fmla="*/ 1059181 w 1059181"/>
                <a:gd name="connsiteY6" fmla="*/ 685808 h 756766"/>
                <a:gd name="connsiteX0" fmla="*/ 763361 w 1059181"/>
                <a:gd name="connsiteY0" fmla="*/ 757128 h 757128"/>
                <a:gd name="connsiteX1" fmla="*/ 527743 w 1059181"/>
                <a:gd name="connsiteY1" fmla="*/ 274450 h 757128"/>
                <a:gd name="connsiteX2" fmla="*/ 43314 w 1059181"/>
                <a:gd name="connsiteY2" fmla="*/ 376679 h 757128"/>
                <a:gd name="connsiteX3" fmla="*/ 0 w 1059181"/>
                <a:gd name="connsiteY3" fmla="*/ 117658 h 757128"/>
                <a:gd name="connsiteX4" fmla="*/ 660660 w 1059181"/>
                <a:gd name="connsiteY4" fmla="*/ 365 h 757128"/>
                <a:gd name="connsiteX5" fmla="*/ 814271 w 1059181"/>
                <a:gd name="connsiteY5" fmla="*/ 157344 h 757128"/>
                <a:gd name="connsiteX6" fmla="*/ 1059181 w 1059181"/>
                <a:gd name="connsiteY6" fmla="*/ 686170 h 757128"/>
                <a:gd name="connsiteX0" fmla="*/ 763361 w 1059181"/>
                <a:gd name="connsiteY0" fmla="*/ 757128 h 757128"/>
                <a:gd name="connsiteX1" fmla="*/ 527743 w 1059181"/>
                <a:gd name="connsiteY1" fmla="*/ 274450 h 757128"/>
                <a:gd name="connsiteX2" fmla="*/ 43314 w 1059181"/>
                <a:gd name="connsiteY2" fmla="*/ 376679 h 757128"/>
                <a:gd name="connsiteX3" fmla="*/ 0 w 1059181"/>
                <a:gd name="connsiteY3" fmla="*/ 117658 h 757128"/>
                <a:gd name="connsiteX4" fmla="*/ 660660 w 1059181"/>
                <a:gd name="connsiteY4" fmla="*/ 365 h 757128"/>
                <a:gd name="connsiteX5" fmla="*/ 814271 w 1059181"/>
                <a:gd name="connsiteY5" fmla="*/ 157344 h 757128"/>
                <a:gd name="connsiteX6" fmla="*/ 1059181 w 1059181"/>
                <a:gd name="connsiteY6" fmla="*/ 686170 h 757128"/>
                <a:gd name="connsiteX0" fmla="*/ 763361 w 1059181"/>
                <a:gd name="connsiteY0" fmla="*/ 758766 h 758766"/>
                <a:gd name="connsiteX1" fmla="*/ 527743 w 1059181"/>
                <a:gd name="connsiteY1" fmla="*/ 276088 h 758766"/>
                <a:gd name="connsiteX2" fmla="*/ 43314 w 1059181"/>
                <a:gd name="connsiteY2" fmla="*/ 378317 h 758766"/>
                <a:gd name="connsiteX3" fmla="*/ 0 w 1059181"/>
                <a:gd name="connsiteY3" fmla="*/ 119296 h 758766"/>
                <a:gd name="connsiteX4" fmla="*/ 660660 w 1059181"/>
                <a:gd name="connsiteY4" fmla="*/ 2003 h 758766"/>
                <a:gd name="connsiteX5" fmla="*/ 814271 w 1059181"/>
                <a:gd name="connsiteY5" fmla="*/ 158982 h 758766"/>
                <a:gd name="connsiteX6" fmla="*/ 1059181 w 1059181"/>
                <a:gd name="connsiteY6" fmla="*/ 687808 h 758766"/>
                <a:gd name="connsiteX0" fmla="*/ 763361 w 1059181"/>
                <a:gd name="connsiteY0" fmla="*/ 756981 h 756981"/>
                <a:gd name="connsiteX1" fmla="*/ 527743 w 1059181"/>
                <a:gd name="connsiteY1" fmla="*/ 274303 h 756981"/>
                <a:gd name="connsiteX2" fmla="*/ 43314 w 1059181"/>
                <a:gd name="connsiteY2" fmla="*/ 376532 h 756981"/>
                <a:gd name="connsiteX3" fmla="*/ 0 w 1059181"/>
                <a:gd name="connsiteY3" fmla="*/ 117511 h 756981"/>
                <a:gd name="connsiteX4" fmla="*/ 660660 w 1059181"/>
                <a:gd name="connsiteY4" fmla="*/ 218 h 756981"/>
                <a:gd name="connsiteX5" fmla="*/ 814271 w 1059181"/>
                <a:gd name="connsiteY5" fmla="*/ 157197 h 756981"/>
                <a:gd name="connsiteX6" fmla="*/ 1059181 w 1059181"/>
                <a:gd name="connsiteY6" fmla="*/ 686023 h 756981"/>
                <a:gd name="connsiteX0" fmla="*/ 763361 w 1059181"/>
                <a:gd name="connsiteY0" fmla="*/ 756864 h 756864"/>
                <a:gd name="connsiteX1" fmla="*/ 527743 w 1059181"/>
                <a:gd name="connsiteY1" fmla="*/ 274186 h 756864"/>
                <a:gd name="connsiteX2" fmla="*/ 43314 w 1059181"/>
                <a:gd name="connsiteY2" fmla="*/ 376415 h 756864"/>
                <a:gd name="connsiteX3" fmla="*/ 0 w 1059181"/>
                <a:gd name="connsiteY3" fmla="*/ 117394 h 756864"/>
                <a:gd name="connsiteX4" fmla="*/ 660660 w 1059181"/>
                <a:gd name="connsiteY4" fmla="*/ 101 h 756864"/>
                <a:gd name="connsiteX5" fmla="*/ 802890 w 1059181"/>
                <a:gd name="connsiteY5" fmla="*/ 137565 h 756864"/>
                <a:gd name="connsiteX6" fmla="*/ 1059181 w 1059181"/>
                <a:gd name="connsiteY6" fmla="*/ 685906 h 756864"/>
                <a:gd name="connsiteX0" fmla="*/ 763361 w 1059181"/>
                <a:gd name="connsiteY0" fmla="*/ 756864 h 756864"/>
                <a:gd name="connsiteX1" fmla="*/ 527743 w 1059181"/>
                <a:gd name="connsiteY1" fmla="*/ 274186 h 756864"/>
                <a:gd name="connsiteX2" fmla="*/ 43314 w 1059181"/>
                <a:gd name="connsiteY2" fmla="*/ 376415 h 756864"/>
                <a:gd name="connsiteX3" fmla="*/ 0 w 1059181"/>
                <a:gd name="connsiteY3" fmla="*/ 117394 h 756864"/>
                <a:gd name="connsiteX4" fmla="*/ 660660 w 1059181"/>
                <a:gd name="connsiteY4" fmla="*/ 101 h 756864"/>
                <a:gd name="connsiteX5" fmla="*/ 802890 w 1059181"/>
                <a:gd name="connsiteY5" fmla="*/ 137565 h 756864"/>
                <a:gd name="connsiteX6" fmla="*/ 1059181 w 1059181"/>
                <a:gd name="connsiteY6" fmla="*/ 685906 h 756864"/>
                <a:gd name="connsiteX0" fmla="*/ 763361 w 1059181"/>
                <a:gd name="connsiteY0" fmla="*/ 757352 h 757352"/>
                <a:gd name="connsiteX1" fmla="*/ 527743 w 1059181"/>
                <a:gd name="connsiteY1" fmla="*/ 274674 h 757352"/>
                <a:gd name="connsiteX2" fmla="*/ 43314 w 1059181"/>
                <a:gd name="connsiteY2" fmla="*/ 376903 h 757352"/>
                <a:gd name="connsiteX3" fmla="*/ 0 w 1059181"/>
                <a:gd name="connsiteY3" fmla="*/ 117882 h 757352"/>
                <a:gd name="connsiteX4" fmla="*/ 660660 w 1059181"/>
                <a:gd name="connsiteY4" fmla="*/ 589 h 757352"/>
                <a:gd name="connsiteX5" fmla="*/ 816710 w 1059181"/>
                <a:gd name="connsiteY5" fmla="*/ 169222 h 757352"/>
                <a:gd name="connsiteX6" fmla="*/ 1059181 w 1059181"/>
                <a:gd name="connsiteY6" fmla="*/ 686394 h 757352"/>
                <a:gd name="connsiteX0" fmla="*/ 763361 w 1059181"/>
                <a:gd name="connsiteY0" fmla="*/ 757352 h 757352"/>
                <a:gd name="connsiteX1" fmla="*/ 527743 w 1059181"/>
                <a:gd name="connsiteY1" fmla="*/ 274674 h 757352"/>
                <a:gd name="connsiteX2" fmla="*/ 43314 w 1059181"/>
                <a:gd name="connsiteY2" fmla="*/ 376903 h 757352"/>
                <a:gd name="connsiteX3" fmla="*/ 0 w 1059181"/>
                <a:gd name="connsiteY3" fmla="*/ 117882 h 757352"/>
                <a:gd name="connsiteX4" fmla="*/ 660660 w 1059181"/>
                <a:gd name="connsiteY4" fmla="*/ 589 h 757352"/>
                <a:gd name="connsiteX5" fmla="*/ 816710 w 1059181"/>
                <a:gd name="connsiteY5" fmla="*/ 169222 h 757352"/>
                <a:gd name="connsiteX6" fmla="*/ 1059181 w 1059181"/>
                <a:gd name="connsiteY6" fmla="*/ 686394 h 757352"/>
                <a:gd name="connsiteX0" fmla="*/ 763361 w 1059181"/>
                <a:gd name="connsiteY0" fmla="*/ 757676 h 757676"/>
                <a:gd name="connsiteX1" fmla="*/ 527743 w 1059181"/>
                <a:gd name="connsiteY1" fmla="*/ 274998 h 757676"/>
                <a:gd name="connsiteX2" fmla="*/ 43314 w 1059181"/>
                <a:gd name="connsiteY2" fmla="*/ 377227 h 757676"/>
                <a:gd name="connsiteX3" fmla="*/ 0 w 1059181"/>
                <a:gd name="connsiteY3" fmla="*/ 118206 h 757676"/>
                <a:gd name="connsiteX4" fmla="*/ 660660 w 1059181"/>
                <a:gd name="connsiteY4" fmla="*/ 913 h 757676"/>
                <a:gd name="connsiteX5" fmla="*/ 816710 w 1059181"/>
                <a:gd name="connsiteY5" fmla="*/ 169546 h 757676"/>
                <a:gd name="connsiteX6" fmla="*/ 1059181 w 1059181"/>
                <a:gd name="connsiteY6" fmla="*/ 686718 h 757676"/>
                <a:gd name="connsiteX0" fmla="*/ 763361 w 1059181"/>
                <a:gd name="connsiteY0" fmla="*/ 757362 h 757362"/>
                <a:gd name="connsiteX1" fmla="*/ 527743 w 1059181"/>
                <a:gd name="connsiteY1" fmla="*/ 274684 h 757362"/>
                <a:gd name="connsiteX2" fmla="*/ 43314 w 1059181"/>
                <a:gd name="connsiteY2" fmla="*/ 376913 h 757362"/>
                <a:gd name="connsiteX3" fmla="*/ 0 w 1059181"/>
                <a:gd name="connsiteY3" fmla="*/ 117892 h 757362"/>
                <a:gd name="connsiteX4" fmla="*/ 660660 w 1059181"/>
                <a:gd name="connsiteY4" fmla="*/ 599 h 757362"/>
                <a:gd name="connsiteX5" fmla="*/ 816710 w 1059181"/>
                <a:gd name="connsiteY5" fmla="*/ 169232 h 757362"/>
                <a:gd name="connsiteX6" fmla="*/ 1059181 w 1059181"/>
                <a:gd name="connsiteY6" fmla="*/ 686404 h 757362"/>
                <a:gd name="connsiteX0" fmla="*/ 763361 w 1059181"/>
                <a:gd name="connsiteY0" fmla="*/ 757184 h 757184"/>
                <a:gd name="connsiteX1" fmla="*/ 527743 w 1059181"/>
                <a:gd name="connsiteY1" fmla="*/ 274506 h 757184"/>
                <a:gd name="connsiteX2" fmla="*/ 43314 w 1059181"/>
                <a:gd name="connsiteY2" fmla="*/ 376735 h 757184"/>
                <a:gd name="connsiteX3" fmla="*/ 0 w 1059181"/>
                <a:gd name="connsiteY3" fmla="*/ 117714 h 757184"/>
                <a:gd name="connsiteX4" fmla="*/ 660660 w 1059181"/>
                <a:gd name="connsiteY4" fmla="*/ 421 h 757184"/>
                <a:gd name="connsiteX5" fmla="*/ 816710 w 1059181"/>
                <a:gd name="connsiteY5" fmla="*/ 169054 h 757184"/>
                <a:gd name="connsiteX6" fmla="*/ 1059181 w 1059181"/>
                <a:gd name="connsiteY6" fmla="*/ 686226 h 757184"/>
                <a:gd name="connsiteX0" fmla="*/ 763361 w 1059181"/>
                <a:gd name="connsiteY0" fmla="*/ 751085 h 751085"/>
                <a:gd name="connsiteX1" fmla="*/ 527743 w 1059181"/>
                <a:gd name="connsiteY1" fmla="*/ 268407 h 751085"/>
                <a:gd name="connsiteX2" fmla="*/ 43314 w 1059181"/>
                <a:gd name="connsiteY2" fmla="*/ 370636 h 751085"/>
                <a:gd name="connsiteX3" fmla="*/ 0 w 1059181"/>
                <a:gd name="connsiteY3" fmla="*/ 111615 h 751085"/>
                <a:gd name="connsiteX4" fmla="*/ 696488 w 1059181"/>
                <a:gd name="connsiteY4" fmla="*/ 451 h 751085"/>
                <a:gd name="connsiteX5" fmla="*/ 816710 w 1059181"/>
                <a:gd name="connsiteY5" fmla="*/ 162955 h 751085"/>
                <a:gd name="connsiteX6" fmla="*/ 1059181 w 1059181"/>
                <a:gd name="connsiteY6" fmla="*/ 680127 h 751085"/>
                <a:gd name="connsiteX0" fmla="*/ 763361 w 1059181"/>
                <a:gd name="connsiteY0" fmla="*/ 753472 h 753472"/>
                <a:gd name="connsiteX1" fmla="*/ 527743 w 1059181"/>
                <a:gd name="connsiteY1" fmla="*/ 270794 h 753472"/>
                <a:gd name="connsiteX2" fmla="*/ 43314 w 1059181"/>
                <a:gd name="connsiteY2" fmla="*/ 373023 h 753472"/>
                <a:gd name="connsiteX3" fmla="*/ 0 w 1059181"/>
                <a:gd name="connsiteY3" fmla="*/ 114002 h 753472"/>
                <a:gd name="connsiteX4" fmla="*/ 696488 w 1059181"/>
                <a:gd name="connsiteY4" fmla="*/ 2838 h 753472"/>
                <a:gd name="connsiteX5" fmla="*/ 816710 w 1059181"/>
                <a:gd name="connsiteY5" fmla="*/ 165342 h 753472"/>
                <a:gd name="connsiteX6" fmla="*/ 1059181 w 1059181"/>
                <a:gd name="connsiteY6" fmla="*/ 682514 h 753472"/>
                <a:gd name="connsiteX0" fmla="*/ 763361 w 1059181"/>
                <a:gd name="connsiteY0" fmla="*/ 753472 h 753472"/>
                <a:gd name="connsiteX1" fmla="*/ 547634 w 1059181"/>
                <a:gd name="connsiteY1" fmla="*/ 291447 h 753472"/>
                <a:gd name="connsiteX2" fmla="*/ 43314 w 1059181"/>
                <a:gd name="connsiteY2" fmla="*/ 373023 h 753472"/>
                <a:gd name="connsiteX3" fmla="*/ 0 w 1059181"/>
                <a:gd name="connsiteY3" fmla="*/ 114002 h 753472"/>
                <a:gd name="connsiteX4" fmla="*/ 696488 w 1059181"/>
                <a:gd name="connsiteY4" fmla="*/ 2838 h 753472"/>
                <a:gd name="connsiteX5" fmla="*/ 816710 w 1059181"/>
                <a:gd name="connsiteY5" fmla="*/ 165342 h 753472"/>
                <a:gd name="connsiteX6" fmla="*/ 1059181 w 1059181"/>
                <a:gd name="connsiteY6" fmla="*/ 682514 h 753472"/>
                <a:gd name="connsiteX0" fmla="*/ 763361 w 1059181"/>
                <a:gd name="connsiteY0" fmla="*/ 779345 h 779345"/>
                <a:gd name="connsiteX1" fmla="*/ 547634 w 1059181"/>
                <a:gd name="connsiteY1" fmla="*/ 317320 h 779345"/>
                <a:gd name="connsiteX2" fmla="*/ 43314 w 1059181"/>
                <a:gd name="connsiteY2" fmla="*/ 398896 h 779345"/>
                <a:gd name="connsiteX3" fmla="*/ 0 w 1059181"/>
                <a:gd name="connsiteY3" fmla="*/ 139875 h 779345"/>
                <a:gd name="connsiteX4" fmla="*/ 696488 w 1059181"/>
                <a:gd name="connsiteY4" fmla="*/ 28711 h 779345"/>
                <a:gd name="connsiteX5" fmla="*/ 1059181 w 1059181"/>
                <a:gd name="connsiteY5" fmla="*/ 708387 h 779345"/>
                <a:gd name="connsiteX0" fmla="*/ 763361 w 1059181"/>
                <a:gd name="connsiteY0" fmla="*/ 753365 h 753365"/>
                <a:gd name="connsiteX1" fmla="*/ 547634 w 1059181"/>
                <a:gd name="connsiteY1" fmla="*/ 291340 h 753365"/>
                <a:gd name="connsiteX2" fmla="*/ 43314 w 1059181"/>
                <a:gd name="connsiteY2" fmla="*/ 372916 h 753365"/>
                <a:gd name="connsiteX3" fmla="*/ 0 w 1059181"/>
                <a:gd name="connsiteY3" fmla="*/ 113895 h 753365"/>
                <a:gd name="connsiteX4" fmla="*/ 696488 w 1059181"/>
                <a:gd name="connsiteY4" fmla="*/ 2731 h 753365"/>
                <a:gd name="connsiteX5" fmla="*/ 1059181 w 1059181"/>
                <a:gd name="connsiteY5" fmla="*/ 682407 h 753365"/>
                <a:gd name="connsiteX0" fmla="*/ 763361 w 1059181"/>
                <a:gd name="connsiteY0" fmla="*/ 759959 h 759959"/>
                <a:gd name="connsiteX1" fmla="*/ 547634 w 1059181"/>
                <a:gd name="connsiteY1" fmla="*/ 297934 h 759959"/>
                <a:gd name="connsiteX2" fmla="*/ 43314 w 1059181"/>
                <a:gd name="connsiteY2" fmla="*/ 379510 h 759959"/>
                <a:gd name="connsiteX3" fmla="*/ 0 w 1059181"/>
                <a:gd name="connsiteY3" fmla="*/ 120489 h 759959"/>
                <a:gd name="connsiteX4" fmla="*/ 696488 w 1059181"/>
                <a:gd name="connsiteY4" fmla="*/ 9325 h 759959"/>
                <a:gd name="connsiteX5" fmla="*/ 1059181 w 1059181"/>
                <a:gd name="connsiteY5" fmla="*/ 689001 h 759959"/>
                <a:gd name="connsiteX0" fmla="*/ 763361 w 1059181"/>
                <a:gd name="connsiteY0" fmla="*/ 710945 h 710945"/>
                <a:gd name="connsiteX1" fmla="*/ 547634 w 1059181"/>
                <a:gd name="connsiteY1" fmla="*/ 248920 h 710945"/>
                <a:gd name="connsiteX2" fmla="*/ 43314 w 1059181"/>
                <a:gd name="connsiteY2" fmla="*/ 330496 h 710945"/>
                <a:gd name="connsiteX3" fmla="*/ 0 w 1059181"/>
                <a:gd name="connsiteY3" fmla="*/ 71475 h 710945"/>
                <a:gd name="connsiteX4" fmla="*/ 718544 w 1059181"/>
                <a:gd name="connsiteY4" fmla="*/ 14571 h 710945"/>
                <a:gd name="connsiteX5" fmla="*/ 1059181 w 1059181"/>
                <a:gd name="connsiteY5" fmla="*/ 639987 h 710945"/>
                <a:gd name="connsiteX0" fmla="*/ 763361 w 1059181"/>
                <a:gd name="connsiteY0" fmla="*/ 710945 h 710945"/>
                <a:gd name="connsiteX1" fmla="*/ 541073 w 1059181"/>
                <a:gd name="connsiteY1" fmla="*/ 278026 h 710945"/>
                <a:gd name="connsiteX2" fmla="*/ 43314 w 1059181"/>
                <a:gd name="connsiteY2" fmla="*/ 330496 h 710945"/>
                <a:gd name="connsiteX3" fmla="*/ 0 w 1059181"/>
                <a:gd name="connsiteY3" fmla="*/ 71475 h 710945"/>
                <a:gd name="connsiteX4" fmla="*/ 718544 w 1059181"/>
                <a:gd name="connsiteY4" fmla="*/ 14571 h 710945"/>
                <a:gd name="connsiteX5" fmla="*/ 1059181 w 1059181"/>
                <a:gd name="connsiteY5" fmla="*/ 639987 h 710945"/>
                <a:gd name="connsiteX0" fmla="*/ 763361 w 1059181"/>
                <a:gd name="connsiteY0" fmla="*/ 705787 h 705787"/>
                <a:gd name="connsiteX1" fmla="*/ 541073 w 1059181"/>
                <a:gd name="connsiteY1" fmla="*/ 272868 h 705787"/>
                <a:gd name="connsiteX2" fmla="*/ 43314 w 1059181"/>
                <a:gd name="connsiteY2" fmla="*/ 325338 h 705787"/>
                <a:gd name="connsiteX3" fmla="*/ 0 w 1059181"/>
                <a:gd name="connsiteY3" fmla="*/ 66317 h 705787"/>
                <a:gd name="connsiteX4" fmla="*/ 718544 w 1059181"/>
                <a:gd name="connsiteY4" fmla="*/ 9413 h 705787"/>
                <a:gd name="connsiteX5" fmla="*/ 1059181 w 1059181"/>
                <a:gd name="connsiteY5" fmla="*/ 634829 h 705787"/>
                <a:gd name="connsiteX0" fmla="*/ 736372 w 1059181"/>
                <a:gd name="connsiteY0" fmla="*/ 653532 h 653532"/>
                <a:gd name="connsiteX1" fmla="*/ 541073 w 1059181"/>
                <a:gd name="connsiteY1" fmla="*/ 272868 h 653532"/>
                <a:gd name="connsiteX2" fmla="*/ 43314 w 1059181"/>
                <a:gd name="connsiteY2" fmla="*/ 325338 h 653532"/>
                <a:gd name="connsiteX3" fmla="*/ 0 w 1059181"/>
                <a:gd name="connsiteY3" fmla="*/ 66317 h 653532"/>
                <a:gd name="connsiteX4" fmla="*/ 718544 w 1059181"/>
                <a:gd name="connsiteY4" fmla="*/ 9413 h 653532"/>
                <a:gd name="connsiteX5" fmla="*/ 1059181 w 1059181"/>
                <a:gd name="connsiteY5" fmla="*/ 634829 h 653532"/>
                <a:gd name="connsiteX0" fmla="*/ 736372 w 1059181"/>
                <a:gd name="connsiteY0" fmla="*/ 653532 h 653532"/>
                <a:gd name="connsiteX1" fmla="*/ 541073 w 1059181"/>
                <a:gd name="connsiteY1" fmla="*/ 272868 h 653532"/>
                <a:gd name="connsiteX2" fmla="*/ 39793 w 1059181"/>
                <a:gd name="connsiteY2" fmla="*/ 362333 h 653532"/>
                <a:gd name="connsiteX3" fmla="*/ 0 w 1059181"/>
                <a:gd name="connsiteY3" fmla="*/ 66317 h 653532"/>
                <a:gd name="connsiteX4" fmla="*/ 718544 w 1059181"/>
                <a:gd name="connsiteY4" fmla="*/ 9413 h 653532"/>
                <a:gd name="connsiteX5" fmla="*/ 1059181 w 1059181"/>
                <a:gd name="connsiteY5" fmla="*/ 634829 h 653532"/>
                <a:gd name="connsiteX0" fmla="*/ 753806 w 1076615"/>
                <a:gd name="connsiteY0" fmla="*/ 669757 h 669757"/>
                <a:gd name="connsiteX1" fmla="*/ 558507 w 1076615"/>
                <a:gd name="connsiteY1" fmla="*/ 289093 h 669757"/>
                <a:gd name="connsiteX2" fmla="*/ 57227 w 1076615"/>
                <a:gd name="connsiteY2" fmla="*/ 378558 h 669757"/>
                <a:gd name="connsiteX3" fmla="*/ 0 w 1076615"/>
                <a:gd name="connsiteY3" fmla="*/ 134017 h 669757"/>
                <a:gd name="connsiteX4" fmla="*/ 735978 w 1076615"/>
                <a:gd name="connsiteY4" fmla="*/ 25638 h 669757"/>
                <a:gd name="connsiteX5" fmla="*/ 1076615 w 1076615"/>
                <a:gd name="connsiteY5" fmla="*/ 651054 h 669757"/>
                <a:gd name="connsiteX0" fmla="*/ 753806 w 1076615"/>
                <a:gd name="connsiteY0" fmla="*/ 670907 h 670907"/>
                <a:gd name="connsiteX1" fmla="*/ 558507 w 1076615"/>
                <a:gd name="connsiteY1" fmla="*/ 290243 h 670907"/>
                <a:gd name="connsiteX2" fmla="*/ 57227 w 1076615"/>
                <a:gd name="connsiteY2" fmla="*/ 379708 h 670907"/>
                <a:gd name="connsiteX3" fmla="*/ 0 w 1076615"/>
                <a:gd name="connsiteY3" fmla="*/ 135167 h 670907"/>
                <a:gd name="connsiteX4" fmla="*/ 735978 w 1076615"/>
                <a:gd name="connsiteY4" fmla="*/ 26788 h 670907"/>
                <a:gd name="connsiteX5" fmla="*/ 1076615 w 1076615"/>
                <a:gd name="connsiteY5" fmla="*/ 652204 h 670907"/>
                <a:gd name="connsiteX0" fmla="*/ 753806 w 1076615"/>
                <a:gd name="connsiteY0" fmla="*/ 649257 h 649257"/>
                <a:gd name="connsiteX1" fmla="*/ 558507 w 1076615"/>
                <a:gd name="connsiteY1" fmla="*/ 268593 h 649257"/>
                <a:gd name="connsiteX2" fmla="*/ 57227 w 1076615"/>
                <a:gd name="connsiteY2" fmla="*/ 358058 h 649257"/>
                <a:gd name="connsiteX3" fmla="*/ 0 w 1076615"/>
                <a:gd name="connsiteY3" fmla="*/ 113517 h 649257"/>
                <a:gd name="connsiteX4" fmla="*/ 735978 w 1076615"/>
                <a:gd name="connsiteY4" fmla="*/ 5138 h 649257"/>
                <a:gd name="connsiteX5" fmla="*/ 1076615 w 1076615"/>
                <a:gd name="connsiteY5" fmla="*/ 630554 h 649257"/>
                <a:gd name="connsiteX0" fmla="*/ 741115 w 1076615"/>
                <a:gd name="connsiteY0" fmla="*/ 653771 h 653771"/>
                <a:gd name="connsiteX1" fmla="*/ 558507 w 1076615"/>
                <a:gd name="connsiteY1" fmla="*/ 268593 h 653771"/>
                <a:gd name="connsiteX2" fmla="*/ 57227 w 1076615"/>
                <a:gd name="connsiteY2" fmla="*/ 358058 h 653771"/>
                <a:gd name="connsiteX3" fmla="*/ 0 w 1076615"/>
                <a:gd name="connsiteY3" fmla="*/ 113517 h 653771"/>
                <a:gd name="connsiteX4" fmla="*/ 735978 w 1076615"/>
                <a:gd name="connsiteY4" fmla="*/ 5138 h 653771"/>
                <a:gd name="connsiteX5" fmla="*/ 1076615 w 1076615"/>
                <a:gd name="connsiteY5" fmla="*/ 630554 h 653771"/>
                <a:gd name="connsiteX0" fmla="*/ 741115 w 1076615"/>
                <a:gd name="connsiteY0" fmla="*/ 655018 h 655018"/>
                <a:gd name="connsiteX1" fmla="*/ 558507 w 1076615"/>
                <a:gd name="connsiteY1" fmla="*/ 269840 h 655018"/>
                <a:gd name="connsiteX2" fmla="*/ 57227 w 1076615"/>
                <a:gd name="connsiteY2" fmla="*/ 359305 h 655018"/>
                <a:gd name="connsiteX3" fmla="*/ 0 w 1076615"/>
                <a:gd name="connsiteY3" fmla="*/ 114764 h 655018"/>
                <a:gd name="connsiteX4" fmla="*/ 735978 w 1076615"/>
                <a:gd name="connsiteY4" fmla="*/ 6385 h 655018"/>
                <a:gd name="connsiteX5" fmla="*/ 1076615 w 1076615"/>
                <a:gd name="connsiteY5" fmla="*/ 631801 h 655018"/>
                <a:gd name="connsiteX0" fmla="*/ 734131 w 1069631"/>
                <a:gd name="connsiteY0" fmla="*/ 670302 h 670302"/>
                <a:gd name="connsiteX1" fmla="*/ 551523 w 1069631"/>
                <a:gd name="connsiteY1" fmla="*/ 285124 h 670302"/>
                <a:gd name="connsiteX2" fmla="*/ 50243 w 1069631"/>
                <a:gd name="connsiteY2" fmla="*/ 374589 h 670302"/>
                <a:gd name="connsiteX3" fmla="*/ 0 w 1069631"/>
                <a:gd name="connsiteY3" fmla="*/ 159732 h 670302"/>
                <a:gd name="connsiteX4" fmla="*/ 728994 w 1069631"/>
                <a:gd name="connsiteY4" fmla="*/ 21669 h 670302"/>
                <a:gd name="connsiteX5" fmla="*/ 1069631 w 1069631"/>
                <a:gd name="connsiteY5" fmla="*/ 647085 h 670302"/>
                <a:gd name="connsiteX0" fmla="*/ 734131 w 1069631"/>
                <a:gd name="connsiteY0" fmla="*/ 650569 h 650569"/>
                <a:gd name="connsiteX1" fmla="*/ 551523 w 1069631"/>
                <a:gd name="connsiteY1" fmla="*/ 265391 h 650569"/>
                <a:gd name="connsiteX2" fmla="*/ 50243 w 1069631"/>
                <a:gd name="connsiteY2" fmla="*/ 354856 h 650569"/>
                <a:gd name="connsiteX3" fmla="*/ 0 w 1069631"/>
                <a:gd name="connsiteY3" fmla="*/ 139999 h 650569"/>
                <a:gd name="connsiteX4" fmla="*/ 728994 w 1069631"/>
                <a:gd name="connsiteY4" fmla="*/ 1936 h 650569"/>
                <a:gd name="connsiteX5" fmla="*/ 1069631 w 1069631"/>
                <a:gd name="connsiteY5" fmla="*/ 627352 h 650569"/>
                <a:gd name="connsiteX0" fmla="*/ 734131 w 1069631"/>
                <a:gd name="connsiteY0" fmla="*/ 654372 h 654372"/>
                <a:gd name="connsiteX1" fmla="*/ 551523 w 1069631"/>
                <a:gd name="connsiteY1" fmla="*/ 269194 h 654372"/>
                <a:gd name="connsiteX2" fmla="*/ 50243 w 1069631"/>
                <a:gd name="connsiteY2" fmla="*/ 358659 h 654372"/>
                <a:gd name="connsiteX3" fmla="*/ 0 w 1069631"/>
                <a:gd name="connsiteY3" fmla="*/ 143802 h 654372"/>
                <a:gd name="connsiteX4" fmla="*/ 728994 w 1069631"/>
                <a:gd name="connsiteY4" fmla="*/ 5739 h 654372"/>
                <a:gd name="connsiteX5" fmla="*/ 1069631 w 1069631"/>
                <a:gd name="connsiteY5" fmla="*/ 631155 h 654372"/>
                <a:gd name="connsiteX0" fmla="*/ 734131 w 1069631"/>
                <a:gd name="connsiteY0" fmla="*/ 654372 h 654372"/>
                <a:gd name="connsiteX1" fmla="*/ 551523 w 1069631"/>
                <a:gd name="connsiteY1" fmla="*/ 269194 h 654372"/>
                <a:gd name="connsiteX2" fmla="*/ 64489 w 1069631"/>
                <a:gd name="connsiteY2" fmla="*/ 378611 h 654372"/>
                <a:gd name="connsiteX3" fmla="*/ 0 w 1069631"/>
                <a:gd name="connsiteY3" fmla="*/ 143802 h 654372"/>
                <a:gd name="connsiteX4" fmla="*/ 728994 w 1069631"/>
                <a:gd name="connsiteY4" fmla="*/ 5739 h 654372"/>
                <a:gd name="connsiteX5" fmla="*/ 1069631 w 1069631"/>
                <a:gd name="connsiteY5" fmla="*/ 631155 h 654372"/>
                <a:gd name="connsiteX0" fmla="*/ 734131 w 1069631"/>
                <a:gd name="connsiteY0" fmla="*/ 652160 h 652160"/>
                <a:gd name="connsiteX1" fmla="*/ 551523 w 1069631"/>
                <a:gd name="connsiteY1" fmla="*/ 266982 h 652160"/>
                <a:gd name="connsiteX2" fmla="*/ 64489 w 1069631"/>
                <a:gd name="connsiteY2" fmla="*/ 376399 h 652160"/>
                <a:gd name="connsiteX3" fmla="*/ 0 w 1069631"/>
                <a:gd name="connsiteY3" fmla="*/ 141590 h 652160"/>
                <a:gd name="connsiteX4" fmla="*/ 728994 w 1069631"/>
                <a:gd name="connsiteY4" fmla="*/ 3527 h 652160"/>
                <a:gd name="connsiteX5" fmla="*/ 1069631 w 1069631"/>
                <a:gd name="connsiteY5" fmla="*/ 628943 h 652160"/>
                <a:gd name="connsiteX0" fmla="*/ 734131 w 1069631"/>
                <a:gd name="connsiteY0" fmla="*/ 675767 h 675767"/>
                <a:gd name="connsiteX1" fmla="*/ 551523 w 1069631"/>
                <a:gd name="connsiteY1" fmla="*/ 290589 h 675767"/>
                <a:gd name="connsiteX2" fmla="*/ 64489 w 1069631"/>
                <a:gd name="connsiteY2" fmla="*/ 400006 h 675767"/>
                <a:gd name="connsiteX3" fmla="*/ 0 w 1069631"/>
                <a:gd name="connsiteY3" fmla="*/ 165197 h 675767"/>
                <a:gd name="connsiteX4" fmla="*/ 711469 w 1069631"/>
                <a:gd name="connsiteY4" fmla="*/ 2986 h 675767"/>
                <a:gd name="connsiteX5" fmla="*/ 1069631 w 1069631"/>
                <a:gd name="connsiteY5" fmla="*/ 652550 h 675767"/>
                <a:gd name="connsiteX0" fmla="*/ 734131 w 1073171"/>
                <a:gd name="connsiteY0" fmla="*/ 675767 h 703980"/>
                <a:gd name="connsiteX1" fmla="*/ 551523 w 1073171"/>
                <a:gd name="connsiteY1" fmla="*/ 290589 h 703980"/>
                <a:gd name="connsiteX2" fmla="*/ 64489 w 1073171"/>
                <a:gd name="connsiteY2" fmla="*/ 400006 h 703980"/>
                <a:gd name="connsiteX3" fmla="*/ 0 w 1073171"/>
                <a:gd name="connsiteY3" fmla="*/ 165197 h 703980"/>
                <a:gd name="connsiteX4" fmla="*/ 711469 w 1073171"/>
                <a:gd name="connsiteY4" fmla="*/ 2986 h 703980"/>
                <a:gd name="connsiteX5" fmla="*/ 1073171 w 1073171"/>
                <a:gd name="connsiteY5" fmla="*/ 703980 h 703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73171" h="703980">
                  <a:moveTo>
                    <a:pt x="734131" y="675767"/>
                  </a:moveTo>
                  <a:lnTo>
                    <a:pt x="551523" y="290589"/>
                  </a:lnTo>
                  <a:lnTo>
                    <a:pt x="64489" y="400006"/>
                  </a:lnTo>
                  <a:lnTo>
                    <a:pt x="0" y="165197"/>
                  </a:lnTo>
                  <a:cubicBezTo>
                    <a:pt x="175985" y="115621"/>
                    <a:pt x="646164" y="-21914"/>
                    <a:pt x="711469" y="2986"/>
                  </a:cubicBezTo>
                  <a:cubicBezTo>
                    <a:pt x="776774" y="27886"/>
                    <a:pt x="997610" y="562381"/>
                    <a:pt x="1073171" y="703980"/>
                  </a:cubicBezTo>
                </a:path>
              </a:pathLst>
            </a:custGeom>
            <a:pattFill prst="plaid">
              <a:fgClr>
                <a:srgbClr val="FF6699"/>
              </a:fgClr>
              <a:bgClr>
                <a:srgbClr val="FF9900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211278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角丸四角形 1">
            <a:extLst>
              <a:ext uri="{FF2B5EF4-FFF2-40B4-BE49-F238E27FC236}">
                <a16:creationId xmlns:a16="http://schemas.microsoft.com/office/drawing/2014/main" id="{861883A7-6002-4270-90D8-030555DCF340}"/>
              </a:ext>
            </a:extLst>
          </p:cNvPr>
          <p:cNvSpPr/>
          <p:nvPr/>
        </p:nvSpPr>
        <p:spPr>
          <a:xfrm>
            <a:off x="295275" y="323850"/>
            <a:ext cx="9315450" cy="6210300"/>
          </a:xfrm>
          <a:prstGeom prst="roundRect">
            <a:avLst>
              <a:gd name="adj" fmla="val 3725"/>
            </a:avLst>
          </a:prstGeom>
          <a:noFill/>
          <a:ln w="254000" cmpd="thickThin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119" name="テキスト ボックス 118">
            <a:extLst>
              <a:ext uri="{FF2B5EF4-FFF2-40B4-BE49-F238E27FC236}">
                <a16:creationId xmlns:a16="http://schemas.microsoft.com/office/drawing/2014/main" id="{FD74106C-60E1-4B3F-96FD-3242080F9210}"/>
              </a:ext>
            </a:extLst>
          </p:cNvPr>
          <p:cNvSpPr txBox="1"/>
          <p:nvPr/>
        </p:nvSpPr>
        <p:spPr>
          <a:xfrm>
            <a:off x="762000" y="818710"/>
            <a:ext cx="8382000" cy="2430270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体調に異常を感じたら</a:t>
            </a:r>
            <a:endParaRPr lang="en-US" altLang="ja-JP" sz="160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16000" dirty="0">
                <a:ln w="38100">
                  <a:noFill/>
                </a:ln>
                <a:effectLst/>
              </a:rPr>
              <a:t>すぐに検温して下さい</a:t>
            </a:r>
            <a:endParaRPr lang="ja-JP" altLang="en-US" sz="13300" dirty="0">
              <a:ln w="38100">
                <a:noFill/>
              </a:ln>
              <a:effectLst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64E4AEB7-C518-40CE-8EA5-5398F233949B}"/>
              </a:ext>
            </a:extLst>
          </p:cNvPr>
          <p:cNvGrpSpPr/>
          <p:nvPr/>
        </p:nvGrpSpPr>
        <p:grpSpPr>
          <a:xfrm>
            <a:off x="3326040" y="3532907"/>
            <a:ext cx="3253919" cy="2717315"/>
            <a:chOff x="-146124" y="1675707"/>
            <a:chExt cx="4199052" cy="3506586"/>
          </a:xfrm>
        </p:grpSpPr>
        <p:sp>
          <p:nvSpPr>
            <p:cNvPr id="120" name="楕円 119">
              <a:extLst>
                <a:ext uri="{FF2B5EF4-FFF2-40B4-BE49-F238E27FC236}">
                  <a16:creationId xmlns:a16="http://schemas.microsoft.com/office/drawing/2014/main" id="{4DDD380E-5282-48CC-99B4-56A68E082251}"/>
                </a:ext>
              </a:extLst>
            </p:cNvPr>
            <p:cNvSpPr/>
            <p:nvPr/>
          </p:nvSpPr>
          <p:spPr>
            <a:xfrm>
              <a:off x="259502" y="1675707"/>
              <a:ext cx="3506586" cy="3506586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21" name="グループ化 120">
              <a:extLst>
                <a:ext uri="{FF2B5EF4-FFF2-40B4-BE49-F238E27FC236}">
                  <a16:creationId xmlns:a16="http://schemas.microsoft.com/office/drawing/2014/main" id="{90693737-592B-4174-B48A-4DF512189BEE}"/>
                </a:ext>
              </a:extLst>
            </p:cNvPr>
            <p:cNvGrpSpPr/>
            <p:nvPr/>
          </p:nvGrpSpPr>
          <p:grpSpPr>
            <a:xfrm rot="18900000">
              <a:off x="-146124" y="3129342"/>
              <a:ext cx="4199052" cy="682608"/>
              <a:chOff x="2069531" y="2626423"/>
              <a:chExt cx="3671818" cy="596900"/>
            </a:xfrm>
          </p:grpSpPr>
          <p:grpSp>
            <p:nvGrpSpPr>
              <p:cNvPr id="122" name="グループ化 121">
                <a:extLst>
                  <a:ext uri="{FF2B5EF4-FFF2-40B4-BE49-F238E27FC236}">
                    <a16:creationId xmlns:a16="http://schemas.microsoft.com/office/drawing/2014/main" id="{C5409A26-FF41-4FB9-A080-7CC09DC6D1BE}"/>
                  </a:ext>
                </a:extLst>
              </p:cNvPr>
              <p:cNvGrpSpPr/>
              <p:nvPr/>
            </p:nvGrpSpPr>
            <p:grpSpPr>
              <a:xfrm>
                <a:off x="2069531" y="2626423"/>
                <a:ext cx="3671818" cy="596900"/>
                <a:chOff x="2069531" y="2626423"/>
                <a:chExt cx="3671818" cy="596900"/>
              </a:xfrm>
            </p:grpSpPr>
            <p:grpSp>
              <p:nvGrpSpPr>
                <p:cNvPr id="146" name="グループ化 145">
                  <a:extLst>
                    <a:ext uri="{FF2B5EF4-FFF2-40B4-BE49-F238E27FC236}">
                      <a16:creationId xmlns:a16="http://schemas.microsoft.com/office/drawing/2014/main" id="{2480777C-FFD2-49A9-9D6F-D8106E70DC79}"/>
                    </a:ext>
                  </a:extLst>
                </p:cNvPr>
                <p:cNvGrpSpPr/>
                <p:nvPr/>
              </p:nvGrpSpPr>
              <p:grpSpPr>
                <a:xfrm>
                  <a:off x="2069531" y="2626423"/>
                  <a:ext cx="3671818" cy="596900"/>
                  <a:chOff x="2069531" y="2626423"/>
                  <a:chExt cx="3671818" cy="596900"/>
                </a:xfrm>
              </p:grpSpPr>
              <p:sp>
                <p:nvSpPr>
                  <p:cNvPr id="148" name="フリーフォーム: 図形 147">
                    <a:extLst>
                      <a:ext uri="{FF2B5EF4-FFF2-40B4-BE49-F238E27FC236}">
                        <a16:creationId xmlns:a16="http://schemas.microsoft.com/office/drawing/2014/main" id="{3C54C7ED-FE61-4FB6-972C-42FDB72344CD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505884" y="1327228"/>
                    <a:ext cx="596900" cy="3195290"/>
                  </a:xfrm>
                  <a:custGeom>
                    <a:avLst/>
                    <a:gdLst>
                      <a:gd name="connsiteX0" fmla="*/ 596900 w 596900"/>
                      <a:gd name="connsiteY0" fmla="*/ 1876776 h 3195290"/>
                      <a:gd name="connsiteX1" fmla="*/ 596900 w 596900"/>
                      <a:gd name="connsiteY1" fmla="*/ 3195290 h 3195290"/>
                      <a:gd name="connsiteX2" fmla="*/ 0 w 596900"/>
                      <a:gd name="connsiteY2" fmla="*/ 3195290 h 3195290"/>
                      <a:gd name="connsiteX3" fmla="*/ 0 w 596900"/>
                      <a:gd name="connsiteY3" fmla="*/ 1876776 h 3195290"/>
                      <a:gd name="connsiteX4" fmla="*/ 44018 w 596900"/>
                      <a:gd name="connsiteY4" fmla="*/ 1788474 h 3195290"/>
                      <a:gd name="connsiteX5" fmla="*/ 65903 w 596900"/>
                      <a:gd name="connsiteY5" fmla="*/ 1776214 h 3195290"/>
                      <a:gd name="connsiteX6" fmla="*/ 209167 w 596900"/>
                      <a:gd name="connsiteY6" fmla="*/ 749768 h 3195290"/>
                      <a:gd name="connsiteX7" fmla="*/ 209167 w 596900"/>
                      <a:gd name="connsiteY7" fmla="*/ 89282 h 3195290"/>
                      <a:gd name="connsiteX8" fmla="*/ 298450 w 596900"/>
                      <a:gd name="connsiteY8" fmla="*/ 0 h 3195290"/>
                      <a:gd name="connsiteX9" fmla="*/ 387733 w 596900"/>
                      <a:gd name="connsiteY9" fmla="*/ 89282 h 3195290"/>
                      <a:gd name="connsiteX10" fmla="*/ 387733 w 596900"/>
                      <a:gd name="connsiteY10" fmla="*/ 749761 h 3195290"/>
                      <a:gd name="connsiteX11" fmla="*/ 530997 w 596900"/>
                      <a:gd name="connsiteY11" fmla="*/ 1776214 h 3195290"/>
                      <a:gd name="connsiteX12" fmla="*/ 552882 w 596900"/>
                      <a:gd name="connsiteY12" fmla="*/ 1788474 h 3195290"/>
                      <a:gd name="connsiteX13" fmla="*/ 596900 w 596900"/>
                      <a:gd name="connsiteY13" fmla="*/ 1876776 h 3195290"/>
                      <a:gd name="connsiteX0" fmla="*/ 596900 w 596900"/>
                      <a:gd name="connsiteY0" fmla="*/ 1876776 h 3195290"/>
                      <a:gd name="connsiteX1" fmla="*/ 596900 w 596900"/>
                      <a:gd name="connsiteY1" fmla="*/ 3195290 h 3195290"/>
                      <a:gd name="connsiteX2" fmla="*/ 0 w 596900"/>
                      <a:gd name="connsiteY2" fmla="*/ 3195290 h 3195290"/>
                      <a:gd name="connsiteX3" fmla="*/ 0 w 596900"/>
                      <a:gd name="connsiteY3" fmla="*/ 1876776 h 3195290"/>
                      <a:gd name="connsiteX4" fmla="*/ 44018 w 596900"/>
                      <a:gd name="connsiteY4" fmla="*/ 1788474 h 3195290"/>
                      <a:gd name="connsiteX5" fmla="*/ 65903 w 596900"/>
                      <a:gd name="connsiteY5" fmla="*/ 1776214 h 3195290"/>
                      <a:gd name="connsiteX6" fmla="*/ 209167 w 596900"/>
                      <a:gd name="connsiteY6" fmla="*/ 749768 h 3195290"/>
                      <a:gd name="connsiteX7" fmla="*/ 209167 w 596900"/>
                      <a:gd name="connsiteY7" fmla="*/ 89282 h 3195290"/>
                      <a:gd name="connsiteX8" fmla="*/ 298450 w 596900"/>
                      <a:gd name="connsiteY8" fmla="*/ 0 h 3195290"/>
                      <a:gd name="connsiteX9" fmla="*/ 387733 w 596900"/>
                      <a:gd name="connsiteY9" fmla="*/ 89282 h 3195290"/>
                      <a:gd name="connsiteX10" fmla="*/ 387733 w 596900"/>
                      <a:gd name="connsiteY10" fmla="*/ 749761 h 3195290"/>
                      <a:gd name="connsiteX11" fmla="*/ 552882 w 596900"/>
                      <a:gd name="connsiteY11" fmla="*/ 1788474 h 3195290"/>
                      <a:gd name="connsiteX12" fmla="*/ 596900 w 596900"/>
                      <a:gd name="connsiteY12" fmla="*/ 1876776 h 3195290"/>
                      <a:gd name="connsiteX0" fmla="*/ 596900 w 596900"/>
                      <a:gd name="connsiteY0" fmla="*/ 1876776 h 3195290"/>
                      <a:gd name="connsiteX1" fmla="*/ 596900 w 596900"/>
                      <a:gd name="connsiteY1" fmla="*/ 3195290 h 3195290"/>
                      <a:gd name="connsiteX2" fmla="*/ 0 w 596900"/>
                      <a:gd name="connsiteY2" fmla="*/ 3195290 h 3195290"/>
                      <a:gd name="connsiteX3" fmla="*/ 0 w 596900"/>
                      <a:gd name="connsiteY3" fmla="*/ 1876776 h 3195290"/>
                      <a:gd name="connsiteX4" fmla="*/ 44018 w 596900"/>
                      <a:gd name="connsiteY4" fmla="*/ 1788474 h 3195290"/>
                      <a:gd name="connsiteX5" fmla="*/ 209167 w 596900"/>
                      <a:gd name="connsiteY5" fmla="*/ 749768 h 3195290"/>
                      <a:gd name="connsiteX6" fmla="*/ 209167 w 596900"/>
                      <a:gd name="connsiteY6" fmla="*/ 89282 h 3195290"/>
                      <a:gd name="connsiteX7" fmla="*/ 298450 w 596900"/>
                      <a:gd name="connsiteY7" fmla="*/ 0 h 3195290"/>
                      <a:gd name="connsiteX8" fmla="*/ 387733 w 596900"/>
                      <a:gd name="connsiteY8" fmla="*/ 89282 h 3195290"/>
                      <a:gd name="connsiteX9" fmla="*/ 387733 w 596900"/>
                      <a:gd name="connsiteY9" fmla="*/ 749761 h 3195290"/>
                      <a:gd name="connsiteX10" fmla="*/ 552882 w 596900"/>
                      <a:gd name="connsiteY10" fmla="*/ 1788474 h 3195290"/>
                      <a:gd name="connsiteX11" fmla="*/ 596900 w 596900"/>
                      <a:gd name="connsiteY11" fmla="*/ 1876776 h 3195290"/>
                      <a:gd name="connsiteX0" fmla="*/ 596900 w 596900"/>
                      <a:gd name="connsiteY0" fmla="*/ 1876776 h 3195290"/>
                      <a:gd name="connsiteX1" fmla="*/ 596900 w 596900"/>
                      <a:gd name="connsiteY1" fmla="*/ 3195290 h 3195290"/>
                      <a:gd name="connsiteX2" fmla="*/ 0 w 596900"/>
                      <a:gd name="connsiteY2" fmla="*/ 3195290 h 3195290"/>
                      <a:gd name="connsiteX3" fmla="*/ 0 w 596900"/>
                      <a:gd name="connsiteY3" fmla="*/ 1876776 h 3195290"/>
                      <a:gd name="connsiteX4" fmla="*/ 44018 w 596900"/>
                      <a:gd name="connsiteY4" fmla="*/ 1788474 h 3195290"/>
                      <a:gd name="connsiteX5" fmla="*/ 209167 w 596900"/>
                      <a:gd name="connsiteY5" fmla="*/ 749768 h 3195290"/>
                      <a:gd name="connsiteX6" fmla="*/ 209167 w 596900"/>
                      <a:gd name="connsiteY6" fmla="*/ 89282 h 3195290"/>
                      <a:gd name="connsiteX7" fmla="*/ 298450 w 596900"/>
                      <a:gd name="connsiteY7" fmla="*/ 0 h 3195290"/>
                      <a:gd name="connsiteX8" fmla="*/ 387733 w 596900"/>
                      <a:gd name="connsiteY8" fmla="*/ 89282 h 3195290"/>
                      <a:gd name="connsiteX9" fmla="*/ 387733 w 596900"/>
                      <a:gd name="connsiteY9" fmla="*/ 749761 h 3195290"/>
                      <a:gd name="connsiteX10" fmla="*/ 596900 w 596900"/>
                      <a:gd name="connsiteY10" fmla="*/ 1876776 h 3195290"/>
                      <a:gd name="connsiteX0" fmla="*/ 596900 w 596900"/>
                      <a:gd name="connsiteY0" fmla="*/ 1876776 h 3195290"/>
                      <a:gd name="connsiteX1" fmla="*/ 596900 w 596900"/>
                      <a:gd name="connsiteY1" fmla="*/ 3195290 h 3195290"/>
                      <a:gd name="connsiteX2" fmla="*/ 0 w 596900"/>
                      <a:gd name="connsiteY2" fmla="*/ 3195290 h 3195290"/>
                      <a:gd name="connsiteX3" fmla="*/ 0 w 596900"/>
                      <a:gd name="connsiteY3" fmla="*/ 1876776 h 3195290"/>
                      <a:gd name="connsiteX4" fmla="*/ 209167 w 596900"/>
                      <a:gd name="connsiteY4" fmla="*/ 749768 h 3195290"/>
                      <a:gd name="connsiteX5" fmla="*/ 209167 w 596900"/>
                      <a:gd name="connsiteY5" fmla="*/ 89282 h 3195290"/>
                      <a:gd name="connsiteX6" fmla="*/ 298450 w 596900"/>
                      <a:gd name="connsiteY6" fmla="*/ 0 h 3195290"/>
                      <a:gd name="connsiteX7" fmla="*/ 387733 w 596900"/>
                      <a:gd name="connsiteY7" fmla="*/ 89282 h 3195290"/>
                      <a:gd name="connsiteX8" fmla="*/ 387733 w 596900"/>
                      <a:gd name="connsiteY8" fmla="*/ 749761 h 3195290"/>
                      <a:gd name="connsiteX9" fmla="*/ 596900 w 596900"/>
                      <a:gd name="connsiteY9" fmla="*/ 1876776 h 31952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596900" h="3195290">
                        <a:moveTo>
                          <a:pt x="596900" y="1876776"/>
                        </a:moveTo>
                        <a:lnTo>
                          <a:pt x="596900" y="3195290"/>
                        </a:lnTo>
                        <a:lnTo>
                          <a:pt x="0" y="3195290"/>
                        </a:lnTo>
                        <a:lnTo>
                          <a:pt x="0" y="1876776"/>
                        </a:lnTo>
                        <a:cubicBezTo>
                          <a:pt x="34861" y="1469189"/>
                          <a:pt x="174306" y="1047684"/>
                          <a:pt x="209167" y="749768"/>
                        </a:cubicBezTo>
                        <a:lnTo>
                          <a:pt x="209167" y="89282"/>
                        </a:lnTo>
                        <a:cubicBezTo>
                          <a:pt x="209167" y="39973"/>
                          <a:pt x="249140" y="0"/>
                          <a:pt x="298450" y="0"/>
                        </a:cubicBezTo>
                        <a:cubicBezTo>
                          <a:pt x="347760" y="0"/>
                          <a:pt x="387733" y="39973"/>
                          <a:pt x="387733" y="89282"/>
                        </a:cubicBezTo>
                        <a:lnTo>
                          <a:pt x="387733" y="749761"/>
                        </a:lnTo>
                        <a:lnTo>
                          <a:pt x="596900" y="1876776"/>
                        </a:lnTo>
                        <a:close/>
                      </a:path>
                    </a:pathLst>
                  </a:custGeom>
                  <a:solidFill>
                    <a:srgbClr val="FFFFCC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49" name="四角形: 角を丸くする 148">
                    <a:extLst>
                      <a:ext uri="{FF2B5EF4-FFF2-40B4-BE49-F238E27FC236}">
                        <a16:creationId xmlns:a16="http://schemas.microsoft.com/office/drawing/2014/main" id="{2E0F2E92-A48F-464E-85AF-F64D93EE0B70}"/>
                      </a:ext>
                    </a:extLst>
                  </p:cNvPr>
                  <p:cNvSpPr/>
                  <p:nvPr/>
                </p:nvSpPr>
                <p:spPr>
                  <a:xfrm>
                    <a:off x="4339587" y="2721277"/>
                    <a:ext cx="616743" cy="407193"/>
                  </a:xfrm>
                  <a:prstGeom prst="roundRect">
                    <a:avLst>
                      <a:gd name="adj" fmla="val 11989"/>
                    </a:avLst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50" name="フリーフォーム: 図形 149">
                    <a:extLst>
                      <a:ext uri="{FF2B5EF4-FFF2-40B4-BE49-F238E27FC236}">
                        <a16:creationId xmlns:a16="http://schemas.microsoft.com/office/drawing/2014/main" id="{EE03BBE8-D208-4799-9208-5F0B764A6924}"/>
                      </a:ext>
                    </a:extLst>
                  </p:cNvPr>
                  <p:cNvSpPr/>
                  <p:nvPr/>
                </p:nvSpPr>
                <p:spPr>
                  <a:xfrm>
                    <a:off x="5389279" y="2626423"/>
                    <a:ext cx="282220" cy="596900"/>
                  </a:xfrm>
                  <a:custGeom>
                    <a:avLst/>
                    <a:gdLst>
                      <a:gd name="connsiteX0" fmla="*/ 0 w 282220"/>
                      <a:gd name="connsiteY0" fmla="*/ 0 h 596900"/>
                      <a:gd name="connsiteX1" fmla="*/ 131933 w 282220"/>
                      <a:gd name="connsiteY1" fmla="*/ 0 h 596900"/>
                      <a:gd name="connsiteX2" fmla="*/ 282220 w 282220"/>
                      <a:gd name="connsiteY2" fmla="*/ 150287 h 596900"/>
                      <a:gd name="connsiteX3" fmla="*/ 282220 w 282220"/>
                      <a:gd name="connsiteY3" fmla="*/ 446613 h 596900"/>
                      <a:gd name="connsiteX4" fmla="*/ 131933 w 282220"/>
                      <a:gd name="connsiteY4" fmla="*/ 596900 h 596900"/>
                      <a:gd name="connsiteX5" fmla="*/ 0 w 282220"/>
                      <a:gd name="connsiteY5" fmla="*/ 596900 h 596900"/>
                      <a:gd name="connsiteX6" fmla="*/ 0 w 282220"/>
                      <a:gd name="connsiteY6" fmla="*/ 0 h 5969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82220" h="596900">
                        <a:moveTo>
                          <a:pt x="0" y="0"/>
                        </a:moveTo>
                        <a:lnTo>
                          <a:pt x="131933" y="0"/>
                        </a:lnTo>
                        <a:cubicBezTo>
                          <a:pt x="214934" y="0"/>
                          <a:pt x="282220" y="67286"/>
                          <a:pt x="282220" y="150287"/>
                        </a:cubicBezTo>
                        <a:lnTo>
                          <a:pt x="282220" y="446613"/>
                        </a:lnTo>
                        <a:cubicBezTo>
                          <a:pt x="282220" y="529614"/>
                          <a:pt x="214934" y="596900"/>
                          <a:pt x="131933" y="596900"/>
                        </a:cubicBezTo>
                        <a:lnTo>
                          <a:pt x="0" y="59690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B0F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51" name="四角形: 角を丸くする 150">
                    <a:extLst>
                      <a:ext uri="{FF2B5EF4-FFF2-40B4-BE49-F238E27FC236}">
                        <a16:creationId xmlns:a16="http://schemas.microsoft.com/office/drawing/2014/main" id="{1E5618B2-6F60-40D0-BA61-C3C515548D0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0390" y="2774855"/>
                    <a:ext cx="498790" cy="300036"/>
                  </a:xfrm>
                  <a:prstGeom prst="roundRect">
                    <a:avLst>
                      <a:gd name="adj" fmla="val 0"/>
                    </a:avLst>
                  </a:prstGeom>
                  <a:solidFill>
                    <a:srgbClr val="92D05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2" name="フリーフォーム: 図形 151">
                    <a:extLst>
                      <a:ext uri="{FF2B5EF4-FFF2-40B4-BE49-F238E27FC236}">
                        <a16:creationId xmlns:a16="http://schemas.microsoft.com/office/drawing/2014/main" id="{0088DAD4-F808-4442-B2E6-0DE697B19F0B}"/>
                      </a:ext>
                    </a:extLst>
                  </p:cNvPr>
                  <p:cNvSpPr/>
                  <p:nvPr/>
                </p:nvSpPr>
                <p:spPr>
                  <a:xfrm>
                    <a:off x="5459129" y="2626423"/>
                    <a:ext cx="282220" cy="596900"/>
                  </a:xfrm>
                  <a:custGeom>
                    <a:avLst/>
                    <a:gdLst>
                      <a:gd name="connsiteX0" fmla="*/ 0 w 282220"/>
                      <a:gd name="connsiteY0" fmla="*/ 0 h 596900"/>
                      <a:gd name="connsiteX1" fmla="*/ 131933 w 282220"/>
                      <a:gd name="connsiteY1" fmla="*/ 0 h 596900"/>
                      <a:gd name="connsiteX2" fmla="*/ 282220 w 282220"/>
                      <a:gd name="connsiteY2" fmla="*/ 150287 h 596900"/>
                      <a:gd name="connsiteX3" fmla="*/ 282220 w 282220"/>
                      <a:gd name="connsiteY3" fmla="*/ 446613 h 596900"/>
                      <a:gd name="connsiteX4" fmla="*/ 131933 w 282220"/>
                      <a:gd name="connsiteY4" fmla="*/ 596900 h 596900"/>
                      <a:gd name="connsiteX5" fmla="*/ 0 w 282220"/>
                      <a:gd name="connsiteY5" fmla="*/ 596900 h 596900"/>
                      <a:gd name="connsiteX6" fmla="*/ 0 w 282220"/>
                      <a:gd name="connsiteY6" fmla="*/ 0 h 5969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82220" h="596900">
                        <a:moveTo>
                          <a:pt x="0" y="0"/>
                        </a:moveTo>
                        <a:lnTo>
                          <a:pt x="131933" y="0"/>
                        </a:lnTo>
                        <a:cubicBezTo>
                          <a:pt x="214934" y="0"/>
                          <a:pt x="282220" y="67286"/>
                          <a:pt x="282220" y="150287"/>
                        </a:cubicBezTo>
                        <a:lnTo>
                          <a:pt x="282220" y="446613"/>
                        </a:lnTo>
                        <a:cubicBezTo>
                          <a:pt x="282220" y="529614"/>
                          <a:pt x="214934" y="596900"/>
                          <a:pt x="131933" y="596900"/>
                        </a:cubicBezTo>
                        <a:lnTo>
                          <a:pt x="0" y="59690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CC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53" name="四角形: 上の 2 つの角を丸める 152">
                    <a:extLst>
                      <a:ext uri="{FF2B5EF4-FFF2-40B4-BE49-F238E27FC236}">
                        <a16:creationId xmlns:a16="http://schemas.microsoft.com/office/drawing/2014/main" id="{C85559D4-DC14-413C-B322-1D0CF7554D7E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165159" y="2739963"/>
                    <a:ext cx="178566" cy="369821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sp>
              <p:nvSpPr>
                <p:cNvPr id="147" name="四角形: 角を丸くする 146">
                  <a:extLst>
                    <a:ext uri="{FF2B5EF4-FFF2-40B4-BE49-F238E27FC236}">
                      <a16:creationId xmlns:a16="http://schemas.microsoft.com/office/drawing/2014/main" id="{FB5B321F-A59F-4736-9095-CB1A35A6EC88}"/>
                    </a:ext>
                  </a:extLst>
                </p:cNvPr>
                <p:cNvSpPr/>
                <p:nvPr/>
              </p:nvSpPr>
              <p:spPr>
                <a:xfrm>
                  <a:off x="2158018" y="2867090"/>
                  <a:ext cx="140818" cy="2612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3" name="グループ化 122">
                <a:extLst>
                  <a:ext uri="{FF2B5EF4-FFF2-40B4-BE49-F238E27FC236}">
                    <a16:creationId xmlns:a16="http://schemas.microsoft.com/office/drawing/2014/main" id="{94D4F8CC-6263-4F6A-A401-D46FE5242E92}"/>
                  </a:ext>
                </a:extLst>
              </p:cNvPr>
              <p:cNvGrpSpPr/>
              <p:nvPr/>
            </p:nvGrpSpPr>
            <p:grpSpPr>
              <a:xfrm>
                <a:off x="4446378" y="2816476"/>
                <a:ext cx="405666" cy="209216"/>
                <a:chOff x="6239104" y="3013533"/>
                <a:chExt cx="2350630" cy="1212304"/>
              </a:xfrm>
            </p:grpSpPr>
            <p:sp>
              <p:nvSpPr>
                <p:cNvPr id="124" name="六角形 123">
                  <a:extLst>
                    <a:ext uri="{FF2B5EF4-FFF2-40B4-BE49-F238E27FC236}">
                      <a16:creationId xmlns:a16="http://schemas.microsoft.com/office/drawing/2014/main" id="{418E1D4E-5F26-4CDF-BD49-2384765029A7}"/>
                    </a:ext>
                  </a:extLst>
                </p:cNvPr>
                <p:cNvSpPr/>
                <p:nvPr/>
              </p:nvSpPr>
              <p:spPr>
                <a:xfrm>
                  <a:off x="6330950" y="3013533"/>
                  <a:ext cx="485775" cy="155117"/>
                </a:xfrm>
                <a:prstGeom prst="hexagon">
                  <a:avLst>
                    <a:gd name="adj" fmla="val 49561"/>
                    <a:gd name="vf" fmla="val 115470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" name="六角形 124">
                  <a:extLst>
                    <a:ext uri="{FF2B5EF4-FFF2-40B4-BE49-F238E27FC236}">
                      <a16:creationId xmlns:a16="http://schemas.microsoft.com/office/drawing/2014/main" id="{42F6579C-34F3-4DC9-8916-DE3EB5ACEF7C}"/>
                    </a:ext>
                  </a:extLst>
                </p:cNvPr>
                <p:cNvSpPr/>
                <p:nvPr/>
              </p:nvSpPr>
              <p:spPr>
                <a:xfrm rot="5400000">
                  <a:off x="6592888" y="3280233"/>
                  <a:ext cx="485775" cy="155117"/>
                </a:xfrm>
                <a:prstGeom prst="hexagon">
                  <a:avLst>
                    <a:gd name="adj" fmla="val 49561"/>
                    <a:gd name="vf" fmla="val 115470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" name="六角形 125">
                  <a:extLst>
                    <a:ext uri="{FF2B5EF4-FFF2-40B4-BE49-F238E27FC236}">
                      <a16:creationId xmlns:a16="http://schemas.microsoft.com/office/drawing/2014/main" id="{14A53C76-2021-4585-B811-F1464CABEFC1}"/>
                    </a:ext>
                  </a:extLst>
                </p:cNvPr>
                <p:cNvSpPr/>
                <p:nvPr/>
              </p:nvSpPr>
              <p:spPr>
                <a:xfrm rot="5400000">
                  <a:off x="6073775" y="3280233"/>
                  <a:ext cx="485775" cy="155117"/>
                </a:xfrm>
                <a:prstGeom prst="hexagon">
                  <a:avLst>
                    <a:gd name="adj" fmla="val 49561"/>
                    <a:gd name="vf" fmla="val 115470"/>
                  </a:avLst>
                </a:prstGeom>
                <a:solidFill>
                  <a:srgbClr val="000000">
                    <a:alpha val="1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7" name="六角形 126">
                  <a:extLst>
                    <a:ext uri="{FF2B5EF4-FFF2-40B4-BE49-F238E27FC236}">
                      <a16:creationId xmlns:a16="http://schemas.microsoft.com/office/drawing/2014/main" id="{40826971-0E93-4B94-A0ED-156D09592302}"/>
                    </a:ext>
                  </a:extLst>
                </p:cNvPr>
                <p:cNvSpPr/>
                <p:nvPr/>
              </p:nvSpPr>
              <p:spPr>
                <a:xfrm>
                  <a:off x="6330950" y="3544464"/>
                  <a:ext cx="485775" cy="155117"/>
                </a:xfrm>
                <a:prstGeom prst="hexagon">
                  <a:avLst>
                    <a:gd name="adj" fmla="val 49561"/>
                    <a:gd name="vf" fmla="val 115470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8" name="六角形 127">
                  <a:extLst>
                    <a:ext uri="{FF2B5EF4-FFF2-40B4-BE49-F238E27FC236}">
                      <a16:creationId xmlns:a16="http://schemas.microsoft.com/office/drawing/2014/main" id="{41D5A62A-13FB-430D-93D6-2B204726AB93}"/>
                    </a:ext>
                  </a:extLst>
                </p:cNvPr>
                <p:cNvSpPr/>
                <p:nvPr/>
              </p:nvSpPr>
              <p:spPr>
                <a:xfrm rot="5400000">
                  <a:off x="6592888" y="3806489"/>
                  <a:ext cx="485775" cy="155117"/>
                </a:xfrm>
                <a:prstGeom prst="hexagon">
                  <a:avLst>
                    <a:gd name="adj" fmla="val 49561"/>
                    <a:gd name="vf" fmla="val 115470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" name="六角形 128">
                  <a:extLst>
                    <a:ext uri="{FF2B5EF4-FFF2-40B4-BE49-F238E27FC236}">
                      <a16:creationId xmlns:a16="http://schemas.microsoft.com/office/drawing/2014/main" id="{27843C5F-3905-4C82-9D00-B5E70212C6F9}"/>
                    </a:ext>
                  </a:extLst>
                </p:cNvPr>
                <p:cNvSpPr/>
                <p:nvPr/>
              </p:nvSpPr>
              <p:spPr>
                <a:xfrm rot="5400000">
                  <a:off x="6073775" y="3806489"/>
                  <a:ext cx="485775" cy="155117"/>
                </a:xfrm>
                <a:prstGeom prst="hexagon">
                  <a:avLst>
                    <a:gd name="adj" fmla="val 49561"/>
                    <a:gd name="vf" fmla="val 115470"/>
                  </a:avLst>
                </a:prstGeom>
                <a:solidFill>
                  <a:srgbClr val="000000">
                    <a:alpha val="1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" name="六角形 129">
                  <a:extLst>
                    <a:ext uri="{FF2B5EF4-FFF2-40B4-BE49-F238E27FC236}">
                      <a16:creationId xmlns:a16="http://schemas.microsoft.com/office/drawing/2014/main" id="{4EB0F431-4150-4B85-BBE7-C9D8474F410F}"/>
                    </a:ext>
                  </a:extLst>
                </p:cNvPr>
                <p:cNvSpPr/>
                <p:nvPr/>
              </p:nvSpPr>
              <p:spPr>
                <a:xfrm>
                  <a:off x="6330950" y="4070720"/>
                  <a:ext cx="485775" cy="155117"/>
                </a:xfrm>
                <a:prstGeom prst="hexagon">
                  <a:avLst>
                    <a:gd name="adj" fmla="val 49561"/>
                    <a:gd name="vf" fmla="val 115470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" name="六角形 130">
                  <a:extLst>
                    <a:ext uri="{FF2B5EF4-FFF2-40B4-BE49-F238E27FC236}">
                      <a16:creationId xmlns:a16="http://schemas.microsoft.com/office/drawing/2014/main" id="{5517858E-6821-46D1-92F0-35A2F8C51663}"/>
                    </a:ext>
                  </a:extLst>
                </p:cNvPr>
                <p:cNvSpPr/>
                <p:nvPr/>
              </p:nvSpPr>
              <p:spPr>
                <a:xfrm>
                  <a:off x="7067550" y="3013533"/>
                  <a:ext cx="485775" cy="155117"/>
                </a:xfrm>
                <a:prstGeom prst="hexagon">
                  <a:avLst>
                    <a:gd name="adj" fmla="val 49561"/>
                    <a:gd name="vf" fmla="val 115470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" name="六角形 131">
                  <a:extLst>
                    <a:ext uri="{FF2B5EF4-FFF2-40B4-BE49-F238E27FC236}">
                      <a16:creationId xmlns:a16="http://schemas.microsoft.com/office/drawing/2014/main" id="{C2B01DD7-69C5-4642-ADDF-2C516A495C43}"/>
                    </a:ext>
                  </a:extLst>
                </p:cNvPr>
                <p:cNvSpPr/>
                <p:nvPr/>
              </p:nvSpPr>
              <p:spPr>
                <a:xfrm rot="5400000">
                  <a:off x="7329488" y="3280233"/>
                  <a:ext cx="485775" cy="155117"/>
                </a:xfrm>
                <a:prstGeom prst="hexagon">
                  <a:avLst>
                    <a:gd name="adj" fmla="val 49561"/>
                    <a:gd name="vf" fmla="val 115470"/>
                  </a:avLst>
                </a:prstGeom>
                <a:solidFill>
                  <a:srgbClr val="000000">
                    <a:alpha val="1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" name="六角形 132">
                  <a:extLst>
                    <a:ext uri="{FF2B5EF4-FFF2-40B4-BE49-F238E27FC236}">
                      <a16:creationId xmlns:a16="http://schemas.microsoft.com/office/drawing/2014/main" id="{AB8924EE-8061-44BE-B8BA-08B5D4CEF30E}"/>
                    </a:ext>
                  </a:extLst>
                </p:cNvPr>
                <p:cNvSpPr/>
                <p:nvPr/>
              </p:nvSpPr>
              <p:spPr>
                <a:xfrm rot="5400000">
                  <a:off x="6810375" y="3280233"/>
                  <a:ext cx="485775" cy="155117"/>
                </a:xfrm>
                <a:prstGeom prst="hexagon">
                  <a:avLst>
                    <a:gd name="adj" fmla="val 49561"/>
                    <a:gd name="vf" fmla="val 115470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" name="六角形 133">
                  <a:extLst>
                    <a:ext uri="{FF2B5EF4-FFF2-40B4-BE49-F238E27FC236}">
                      <a16:creationId xmlns:a16="http://schemas.microsoft.com/office/drawing/2014/main" id="{488361C5-B2B0-4450-9E74-34B48CC9D6E5}"/>
                    </a:ext>
                  </a:extLst>
                </p:cNvPr>
                <p:cNvSpPr/>
                <p:nvPr/>
              </p:nvSpPr>
              <p:spPr>
                <a:xfrm>
                  <a:off x="7067550" y="3544464"/>
                  <a:ext cx="485775" cy="155117"/>
                </a:xfrm>
                <a:prstGeom prst="hexagon">
                  <a:avLst>
                    <a:gd name="adj" fmla="val 49561"/>
                    <a:gd name="vf" fmla="val 115470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5" name="六角形 134">
                  <a:extLst>
                    <a:ext uri="{FF2B5EF4-FFF2-40B4-BE49-F238E27FC236}">
                      <a16:creationId xmlns:a16="http://schemas.microsoft.com/office/drawing/2014/main" id="{C765B008-F2C2-4C83-8C80-28BFE9DE4BB4}"/>
                    </a:ext>
                  </a:extLst>
                </p:cNvPr>
                <p:cNvSpPr/>
                <p:nvPr/>
              </p:nvSpPr>
              <p:spPr>
                <a:xfrm rot="5400000">
                  <a:off x="7329488" y="3806489"/>
                  <a:ext cx="485775" cy="155117"/>
                </a:xfrm>
                <a:prstGeom prst="hexagon">
                  <a:avLst>
                    <a:gd name="adj" fmla="val 49561"/>
                    <a:gd name="vf" fmla="val 115470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6" name="六角形 135">
                  <a:extLst>
                    <a:ext uri="{FF2B5EF4-FFF2-40B4-BE49-F238E27FC236}">
                      <a16:creationId xmlns:a16="http://schemas.microsoft.com/office/drawing/2014/main" id="{A8A4E787-56A8-4B18-A773-3F0124B3E709}"/>
                    </a:ext>
                  </a:extLst>
                </p:cNvPr>
                <p:cNvSpPr/>
                <p:nvPr/>
              </p:nvSpPr>
              <p:spPr>
                <a:xfrm rot="5400000">
                  <a:off x="6810375" y="3806489"/>
                  <a:ext cx="485775" cy="155117"/>
                </a:xfrm>
                <a:prstGeom prst="hexagon">
                  <a:avLst>
                    <a:gd name="adj" fmla="val 49561"/>
                    <a:gd name="vf" fmla="val 115470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7" name="六角形 136">
                  <a:extLst>
                    <a:ext uri="{FF2B5EF4-FFF2-40B4-BE49-F238E27FC236}">
                      <a16:creationId xmlns:a16="http://schemas.microsoft.com/office/drawing/2014/main" id="{C8A7CC8C-1A0D-46C2-94FE-59C2B3E34A4C}"/>
                    </a:ext>
                  </a:extLst>
                </p:cNvPr>
                <p:cNvSpPr/>
                <p:nvPr/>
              </p:nvSpPr>
              <p:spPr>
                <a:xfrm>
                  <a:off x="7067550" y="4070720"/>
                  <a:ext cx="485775" cy="155117"/>
                </a:xfrm>
                <a:prstGeom prst="hexagon">
                  <a:avLst>
                    <a:gd name="adj" fmla="val 49561"/>
                    <a:gd name="vf" fmla="val 115470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8" name="正方形/長方形 137">
                  <a:extLst>
                    <a:ext uri="{FF2B5EF4-FFF2-40B4-BE49-F238E27FC236}">
                      <a16:creationId xmlns:a16="http://schemas.microsoft.com/office/drawing/2014/main" id="{FA3E7E1C-49E1-4BEF-8A81-9072F17D7347}"/>
                    </a:ext>
                  </a:extLst>
                </p:cNvPr>
                <p:cNvSpPr/>
                <p:nvPr/>
              </p:nvSpPr>
              <p:spPr>
                <a:xfrm>
                  <a:off x="7747564" y="4108733"/>
                  <a:ext cx="113171" cy="113171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9" name="六角形 138">
                  <a:extLst>
                    <a:ext uri="{FF2B5EF4-FFF2-40B4-BE49-F238E27FC236}">
                      <a16:creationId xmlns:a16="http://schemas.microsoft.com/office/drawing/2014/main" id="{128D047E-BBF6-4E43-9AF0-9782E2F4C8A5}"/>
                    </a:ext>
                  </a:extLst>
                </p:cNvPr>
                <p:cNvSpPr/>
                <p:nvPr/>
              </p:nvSpPr>
              <p:spPr>
                <a:xfrm>
                  <a:off x="8007350" y="3013533"/>
                  <a:ext cx="485775" cy="155117"/>
                </a:xfrm>
                <a:prstGeom prst="hexagon">
                  <a:avLst>
                    <a:gd name="adj" fmla="val 49561"/>
                    <a:gd name="vf" fmla="val 115470"/>
                  </a:avLst>
                </a:prstGeom>
                <a:solidFill>
                  <a:srgbClr val="000000">
                    <a:alpha val="1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0" name="六角形 139">
                  <a:extLst>
                    <a:ext uri="{FF2B5EF4-FFF2-40B4-BE49-F238E27FC236}">
                      <a16:creationId xmlns:a16="http://schemas.microsoft.com/office/drawing/2014/main" id="{CF48BE7B-48E4-457D-8FC6-44259B9EF000}"/>
                    </a:ext>
                  </a:extLst>
                </p:cNvPr>
                <p:cNvSpPr/>
                <p:nvPr/>
              </p:nvSpPr>
              <p:spPr>
                <a:xfrm rot="5400000">
                  <a:off x="8269288" y="3280233"/>
                  <a:ext cx="485775" cy="155117"/>
                </a:xfrm>
                <a:prstGeom prst="hexagon">
                  <a:avLst>
                    <a:gd name="adj" fmla="val 49561"/>
                    <a:gd name="vf" fmla="val 115470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1" name="六角形 140">
                  <a:extLst>
                    <a:ext uri="{FF2B5EF4-FFF2-40B4-BE49-F238E27FC236}">
                      <a16:creationId xmlns:a16="http://schemas.microsoft.com/office/drawing/2014/main" id="{8996B683-32E3-4C43-9B31-3691B102D4FA}"/>
                    </a:ext>
                  </a:extLst>
                </p:cNvPr>
                <p:cNvSpPr/>
                <p:nvPr/>
              </p:nvSpPr>
              <p:spPr>
                <a:xfrm rot="5400000">
                  <a:off x="7750175" y="3280233"/>
                  <a:ext cx="485775" cy="155117"/>
                </a:xfrm>
                <a:prstGeom prst="hexagon">
                  <a:avLst>
                    <a:gd name="adj" fmla="val 49561"/>
                    <a:gd name="vf" fmla="val 115470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2" name="六角形 141">
                  <a:extLst>
                    <a:ext uri="{FF2B5EF4-FFF2-40B4-BE49-F238E27FC236}">
                      <a16:creationId xmlns:a16="http://schemas.microsoft.com/office/drawing/2014/main" id="{BEF7F26F-A52D-4491-981E-ED01B853136A}"/>
                    </a:ext>
                  </a:extLst>
                </p:cNvPr>
                <p:cNvSpPr/>
                <p:nvPr/>
              </p:nvSpPr>
              <p:spPr>
                <a:xfrm>
                  <a:off x="8007350" y="3544464"/>
                  <a:ext cx="485775" cy="155117"/>
                </a:xfrm>
                <a:prstGeom prst="hexagon">
                  <a:avLst>
                    <a:gd name="adj" fmla="val 49561"/>
                    <a:gd name="vf" fmla="val 115470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3" name="六角形 142">
                  <a:extLst>
                    <a:ext uri="{FF2B5EF4-FFF2-40B4-BE49-F238E27FC236}">
                      <a16:creationId xmlns:a16="http://schemas.microsoft.com/office/drawing/2014/main" id="{98DCB795-588F-4432-8CD4-1FB82196788B}"/>
                    </a:ext>
                  </a:extLst>
                </p:cNvPr>
                <p:cNvSpPr/>
                <p:nvPr/>
              </p:nvSpPr>
              <p:spPr>
                <a:xfrm rot="5400000">
                  <a:off x="8269288" y="3806489"/>
                  <a:ext cx="485775" cy="155117"/>
                </a:xfrm>
                <a:prstGeom prst="hexagon">
                  <a:avLst>
                    <a:gd name="adj" fmla="val 49561"/>
                    <a:gd name="vf" fmla="val 115470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4" name="六角形 143">
                  <a:extLst>
                    <a:ext uri="{FF2B5EF4-FFF2-40B4-BE49-F238E27FC236}">
                      <a16:creationId xmlns:a16="http://schemas.microsoft.com/office/drawing/2014/main" id="{A8316C99-3070-449B-B82A-CA2C91304011}"/>
                    </a:ext>
                  </a:extLst>
                </p:cNvPr>
                <p:cNvSpPr/>
                <p:nvPr/>
              </p:nvSpPr>
              <p:spPr>
                <a:xfrm rot="5400000">
                  <a:off x="7750175" y="3806489"/>
                  <a:ext cx="485775" cy="155117"/>
                </a:xfrm>
                <a:prstGeom prst="hexagon">
                  <a:avLst>
                    <a:gd name="adj" fmla="val 49561"/>
                    <a:gd name="vf" fmla="val 115470"/>
                  </a:avLst>
                </a:prstGeom>
                <a:solidFill>
                  <a:srgbClr val="000000">
                    <a:alpha val="1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5" name="六角形 144">
                  <a:extLst>
                    <a:ext uri="{FF2B5EF4-FFF2-40B4-BE49-F238E27FC236}">
                      <a16:creationId xmlns:a16="http://schemas.microsoft.com/office/drawing/2014/main" id="{036A8DF1-337B-4641-94AC-8AB3D84D4524}"/>
                    </a:ext>
                  </a:extLst>
                </p:cNvPr>
                <p:cNvSpPr/>
                <p:nvPr/>
              </p:nvSpPr>
              <p:spPr>
                <a:xfrm>
                  <a:off x="8007350" y="4070720"/>
                  <a:ext cx="485775" cy="155117"/>
                </a:xfrm>
                <a:prstGeom prst="hexagon">
                  <a:avLst>
                    <a:gd name="adj" fmla="val 49561"/>
                    <a:gd name="vf" fmla="val 115470"/>
                  </a:avLst>
                </a:prstGeom>
                <a:solidFill>
                  <a:srgbClr val="000000">
                    <a:alpha val="1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190675448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60</Words>
  <Application>Microsoft Office PowerPoint</Application>
  <PresentationFormat>A4 210 x 297 mm</PresentationFormat>
  <Paragraphs>14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popc60_体調に異常を感じたらすぐに検温して下さい</dc:title>
  <dc:subject>popc60_体調に異常を感じたらすぐに検温して下さい</dc:subject>
  <dc:creator>でじけろお</dc:creator>
  <cp:lastModifiedBy/>
  <cp:revision>1</cp:revision>
  <dcterms:created xsi:type="dcterms:W3CDTF">2014-07-30T05:46:34Z</dcterms:created>
  <dcterms:modified xsi:type="dcterms:W3CDTF">2021-04-03T03:22:29Z</dcterms:modified>
  <cp:version>1</cp:version>
</cp:coreProperties>
</file>