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83" r:id="rId5"/>
    <p:sldId id="274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86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031FF5-0C31-4AA5-99D8-A6DC0CF47807}"/>
              </a:ext>
            </a:extLst>
          </p:cNvPr>
          <p:cNvSpPr txBox="1"/>
          <p:nvPr/>
        </p:nvSpPr>
        <p:spPr>
          <a:xfrm rot="5400000">
            <a:off x="-615462" y="3110421"/>
            <a:ext cx="8088923" cy="366875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体調に異常を感じたら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すぐに検温して下さい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264929-3164-433E-9D9C-D30370781651}"/>
              </a:ext>
            </a:extLst>
          </p:cNvPr>
          <p:cNvSpPr txBox="1"/>
          <p:nvPr/>
        </p:nvSpPr>
        <p:spPr>
          <a:xfrm rot="5400000">
            <a:off x="-615462" y="3110421"/>
            <a:ext cx="8088923" cy="366875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体調に異常を感じたら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すぐに検温して下さい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432073" y="5143501"/>
            <a:ext cx="5948850" cy="429524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体調に異常を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感じたらすぐに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検温して下さい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7C69DF1-02EF-420F-8F59-2F5C80377385}"/>
              </a:ext>
            </a:extLst>
          </p:cNvPr>
          <p:cNvSpPr/>
          <p:nvPr/>
        </p:nvSpPr>
        <p:spPr>
          <a:xfrm>
            <a:off x="92459" y="98630"/>
            <a:ext cx="6670291" cy="466387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BA40720-5C7E-49DF-A94C-AFDDE318CA3B}"/>
              </a:ext>
            </a:extLst>
          </p:cNvPr>
          <p:cNvGrpSpPr/>
          <p:nvPr/>
        </p:nvGrpSpPr>
        <p:grpSpPr>
          <a:xfrm>
            <a:off x="1763815" y="217607"/>
            <a:ext cx="2745305" cy="4544893"/>
            <a:chOff x="7041186" y="1167401"/>
            <a:chExt cx="1438151" cy="238088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DF0047E-40BD-4BE6-8291-8B20F471EB9A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D0F654D-42AA-448B-9CD7-A3600FEA0561}"/>
                  </a:ext>
                </a:extLst>
              </p:cNvPr>
              <p:cNvSpPr/>
              <p:nvPr/>
            </p:nvSpPr>
            <p:spPr>
              <a:xfrm flipH="1">
                <a:off x="490519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円/楕円 351">
                <a:extLst>
                  <a:ext uri="{FF2B5EF4-FFF2-40B4-BE49-F238E27FC236}">
                    <a16:creationId xmlns:a16="http://schemas.microsoft.com/office/drawing/2014/main" id="{96B82CD6-BF3A-4E15-972B-A05E100E5676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片側の 2 つの角を丸めた四角形 144">
                <a:extLst>
                  <a:ext uri="{FF2B5EF4-FFF2-40B4-BE49-F238E27FC236}">
                    <a16:creationId xmlns:a16="http://schemas.microsoft.com/office/drawing/2014/main" id="{38C7CCC5-51CB-4674-BB46-28CC3E0D86C7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E04A33E-CFBC-4057-BF47-E6BCBAF1C712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351CA88E-187A-45C6-B798-21AFC08B5ABE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6" name="円/楕円 351">
                  <a:extLst>
                    <a:ext uri="{FF2B5EF4-FFF2-40B4-BE49-F238E27FC236}">
                      <a16:creationId xmlns:a16="http://schemas.microsoft.com/office/drawing/2014/main" id="{7E509114-7DC0-4D5E-B9F7-B4FEE3E87756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18BC49FD-E442-4B2C-8F68-FAE2775E7980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809E8644-1A25-4D13-864A-22DD507AE6A3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7" name="グループ化 26">
                      <a:extLst>
                        <a:ext uri="{FF2B5EF4-FFF2-40B4-BE49-F238E27FC236}">
                          <a16:creationId xmlns:a16="http://schemas.microsoft.com/office/drawing/2014/main" id="{4579AD8C-18E6-4D5B-BB24-9340C01034B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" name="円/楕円 370">
                        <a:extLst>
                          <a:ext uri="{FF2B5EF4-FFF2-40B4-BE49-F238E27FC236}">
                            <a16:creationId xmlns:a16="http://schemas.microsoft.com/office/drawing/2014/main" id="{FED7ED9D-AC24-4417-A695-BC6A34316E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" name="円/楕円 371">
                        <a:extLst>
                          <a:ext uri="{FF2B5EF4-FFF2-40B4-BE49-F238E27FC236}">
                            <a16:creationId xmlns:a16="http://schemas.microsoft.com/office/drawing/2014/main" id="{633122B2-BF46-49AD-BC2D-E6F581CB86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8" name="グループ化 27">
                      <a:extLst>
                        <a:ext uri="{FF2B5EF4-FFF2-40B4-BE49-F238E27FC236}">
                          <a16:creationId xmlns:a16="http://schemas.microsoft.com/office/drawing/2014/main" id="{589F92BA-F35A-4270-8BE4-29E3B79096A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0" name="円/楕円 368">
                        <a:extLst>
                          <a:ext uri="{FF2B5EF4-FFF2-40B4-BE49-F238E27FC236}">
                            <a16:creationId xmlns:a16="http://schemas.microsoft.com/office/drawing/2014/main" id="{11BAD40B-5DD7-456E-A5EF-266CE95BA7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" name="円/楕円 369">
                        <a:extLst>
                          <a:ext uri="{FF2B5EF4-FFF2-40B4-BE49-F238E27FC236}">
                            <a16:creationId xmlns:a16="http://schemas.microsoft.com/office/drawing/2014/main" id="{D5A16BCD-9A3E-4C2E-8725-5CA93D4A85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" name="円/楕円 367">
                      <a:extLst>
                        <a:ext uri="{FF2B5EF4-FFF2-40B4-BE49-F238E27FC236}">
                          <a16:creationId xmlns:a16="http://schemas.microsoft.com/office/drawing/2014/main" id="{CD88B220-A22E-49DE-B536-2C45F5F938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adFill>
                      <a:gsLst>
                        <a:gs pos="50000">
                          <a:srgbClr val="FFCC99"/>
                        </a:gs>
                        <a:gs pos="0">
                          <a:srgbClr val="FF9966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" name="円/楕円 27">
                    <a:extLst>
                      <a:ext uri="{FF2B5EF4-FFF2-40B4-BE49-F238E27FC236}">
                        <a16:creationId xmlns:a16="http://schemas.microsoft.com/office/drawing/2014/main" id="{6F8581CD-62AB-451D-AA6E-10F3FC283A5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正方形/長方形 67">
                    <a:extLst>
                      <a:ext uri="{FF2B5EF4-FFF2-40B4-BE49-F238E27FC236}">
                        <a16:creationId xmlns:a16="http://schemas.microsoft.com/office/drawing/2014/main" id="{6CBC2941-3213-467E-953F-1DD26CF14894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" name="月 17">
                  <a:extLst>
                    <a:ext uri="{FF2B5EF4-FFF2-40B4-BE49-F238E27FC236}">
                      <a16:creationId xmlns:a16="http://schemas.microsoft.com/office/drawing/2014/main" id="{4A1CA88F-685F-485E-9DF3-48150BF27E88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月 18">
                  <a:extLst>
                    <a:ext uri="{FF2B5EF4-FFF2-40B4-BE49-F238E27FC236}">
                      <a16:creationId xmlns:a16="http://schemas.microsoft.com/office/drawing/2014/main" id="{5CC0DB5C-25AF-43CF-8144-DD077FC943DC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円/楕円 355">
                  <a:extLst>
                    <a:ext uri="{FF2B5EF4-FFF2-40B4-BE49-F238E27FC236}">
                      <a16:creationId xmlns:a16="http://schemas.microsoft.com/office/drawing/2014/main" id="{6E25DE3B-6ABD-4E4F-8869-D57A3BDF479D}"/>
                    </a:ext>
                  </a:extLst>
                </p:cNvPr>
                <p:cNvSpPr/>
                <p:nvPr/>
              </p:nvSpPr>
              <p:spPr>
                <a:xfrm>
                  <a:off x="4208156" y="3987893"/>
                  <a:ext cx="100936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F68A3155-0547-4122-AEEE-F19D494FCE4E}"/>
                    </a:ext>
                  </a:extLst>
                </p:cNvPr>
                <p:cNvSpPr/>
                <p:nvPr/>
              </p:nvSpPr>
              <p:spPr>
                <a:xfrm rot="162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円/楕円 355">
                  <a:extLst>
                    <a:ext uri="{FF2B5EF4-FFF2-40B4-BE49-F238E27FC236}">
                      <a16:creationId xmlns:a16="http://schemas.microsoft.com/office/drawing/2014/main" id="{710AE9DD-F9E8-4D5D-80BD-44B769676120}"/>
                    </a:ext>
                  </a:extLst>
                </p:cNvPr>
                <p:cNvSpPr/>
                <p:nvPr/>
              </p:nvSpPr>
              <p:spPr>
                <a:xfrm>
                  <a:off x="4674881" y="3987893"/>
                  <a:ext cx="100936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1F2DB022-90B9-442E-B829-69DD49239C91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41A4273-1E0F-4AB1-8139-64C067AF948C}"/>
                </a:ext>
              </a:extLst>
            </p:cNvPr>
            <p:cNvGrpSpPr/>
            <p:nvPr/>
          </p:nvGrpSpPr>
          <p:grpSpPr>
            <a:xfrm>
              <a:off x="7062024" y="1261915"/>
              <a:ext cx="1198760" cy="834603"/>
              <a:chOff x="1139210" y="1261914"/>
              <a:chExt cx="1198760" cy="834603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08C80B8-A75E-4473-A47F-E508C0B4BA03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1840E7C-BEAE-4FBD-A73A-40B7494C79BC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7946335-9294-4042-A14A-44CF2632D6BB}"/>
                </a:ext>
              </a:extLst>
            </p:cNvPr>
            <p:cNvSpPr/>
            <p:nvPr/>
          </p:nvSpPr>
          <p:spPr>
            <a:xfrm rot="17725188" flipH="1">
              <a:off x="6844254" y="1890558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F296D658-2CEB-4E9B-97B9-C454E6C91B50}"/>
              </a:ext>
            </a:extLst>
          </p:cNvPr>
          <p:cNvSpPr/>
          <p:nvPr/>
        </p:nvSpPr>
        <p:spPr>
          <a:xfrm>
            <a:off x="1559275" y="725616"/>
            <a:ext cx="4025590" cy="402559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1B19522-FF87-4FAC-9F2B-03C5BA435C9F}"/>
              </a:ext>
            </a:extLst>
          </p:cNvPr>
          <p:cNvSpPr txBox="1"/>
          <p:nvPr/>
        </p:nvSpPr>
        <p:spPr>
          <a:xfrm>
            <a:off x="432073" y="5143501"/>
            <a:ext cx="5948850" cy="429524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体調に異常を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感じたらすぐに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検温して下さい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8ACED3AE-7DD5-4BC7-B340-7307DD3CF395}"/>
              </a:ext>
            </a:extLst>
          </p:cNvPr>
          <p:cNvGrpSpPr/>
          <p:nvPr/>
        </p:nvGrpSpPr>
        <p:grpSpPr>
          <a:xfrm rot="18900000">
            <a:off x="664213" y="2288384"/>
            <a:ext cx="5277290" cy="857889"/>
            <a:chOff x="2069531" y="2626423"/>
            <a:chExt cx="3671818" cy="59690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FB880EE-A055-4818-8BA0-8FB171D2783D}"/>
                </a:ext>
              </a:extLst>
            </p:cNvPr>
            <p:cNvGrpSpPr/>
            <p:nvPr/>
          </p:nvGrpSpPr>
          <p:grpSpPr>
            <a:xfrm>
              <a:off x="2069531" y="2626423"/>
              <a:ext cx="3671818" cy="596900"/>
              <a:chOff x="2069531" y="2626423"/>
              <a:chExt cx="3671818" cy="5969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6AC590CE-CDC6-4742-BEB1-4A94A0E60C95}"/>
                  </a:ext>
                </a:extLst>
              </p:cNvPr>
              <p:cNvGrpSpPr/>
              <p:nvPr/>
            </p:nvGrpSpPr>
            <p:grpSpPr>
              <a:xfrm>
                <a:off x="2069531" y="2626423"/>
                <a:ext cx="3671818" cy="596900"/>
                <a:chOff x="2069531" y="2626423"/>
                <a:chExt cx="3671818" cy="596900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676C7AF3-75CD-4197-909F-7184227F33AF}"/>
                    </a:ext>
                  </a:extLst>
                </p:cNvPr>
                <p:cNvSpPr/>
                <p:nvPr/>
              </p:nvSpPr>
              <p:spPr>
                <a:xfrm rot="16200000">
                  <a:off x="3505884" y="1327228"/>
                  <a:ext cx="596900" cy="3195290"/>
                </a:xfrm>
                <a:custGeom>
                  <a:avLst/>
                  <a:gdLst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30997 w 596900"/>
                    <a:gd name="connsiteY11" fmla="*/ 1776214 h 3195290"/>
                    <a:gd name="connsiteX12" fmla="*/ 552882 w 596900"/>
                    <a:gd name="connsiteY12" fmla="*/ 1788474 h 3195290"/>
                    <a:gd name="connsiteX13" fmla="*/ 596900 w 596900"/>
                    <a:gd name="connsiteY13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52882 w 596900"/>
                    <a:gd name="connsiteY11" fmla="*/ 1788474 h 3195290"/>
                    <a:gd name="connsiteX12" fmla="*/ 596900 w 596900"/>
                    <a:gd name="connsiteY12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52882 w 596900"/>
                    <a:gd name="connsiteY10" fmla="*/ 1788474 h 3195290"/>
                    <a:gd name="connsiteX11" fmla="*/ 596900 w 596900"/>
                    <a:gd name="connsiteY11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96900 w 596900"/>
                    <a:gd name="connsiteY10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209167 w 596900"/>
                    <a:gd name="connsiteY4" fmla="*/ 749768 h 3195290"/>
                    <a:gd name="connsiteX5" fmla="*/ 209167 w 596900"/>
                    <a:gd name="connsiteY5" fmla="*/ 89282 h 3195290"/>
                    <a:gd name="connsiteX6" fmla="*/ 298450 w 596900"/>
                    <a:gd name="connsiteY6" fmla="*/ 0 h 3195290"/>
                    <a:gd name="connsiteX7" fmla="*/ 387733 w 596900"/>
                    <a:gd name="connsiteY7" fmla="*/ 89282 h 3195290"/>
                    <a:gd name="connsiteX8" fmla="*/ 387733 w 596900"/>
                    <a:gd name="connsiteY8" fmla="*/ 749761 h 3195290"/>
                    <a:gd name="connsiteX9" fmla="*/ 596900 w 596900"/>
                    <a:gd name="connsiteY9" fmla="*/ 1876776 h 319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6900" h="3195290">
                      <a:moveTo>
                        <a:pt x="596900" y="1876776"/>
                      </a:moveTo>
                      <a:lnTo>
                        <a:pt x="596900" y="3195290"/>
                      </a:lnTo>
                      <a:lnTo>
                        <a:pt x="0" y="3195290"/>
                      </a:lnTo>
                      <a:lnTo>
                        <a:pt x="0" y="1876776"/>
                      </a:lnTo>
                      <a:cubicBezTo>
                        <a:pt x="34861" y="1469189"/>
                        <a:pt x="174306" y="1047684"/>
                        <a:pt x="209167" y="749768"/>
                      </a:cubicBezTo>
                      <a:lnTo>
                        <a:pt x="209167" y="89282"/>
                      </a:lnTo>
                      <a:cubicBezTo>
                        <a:pt x="209167" y="39973"/>
                        <a:pt x="249140" y="0"/>
                        <a:pt x="298450" y="0"/>
                      </a:cubicBezTo>
                      <a:cubicBezTo>
                        <a:pt x="347760" y="0"/>
                        <a:pt x="387733" y="39973"/>
                        <a:pt x="387733" y="89282"/>
                      </a:cubicBezTo>
                      <a:lnTo>
                        <a:pt x="387733" y="749761"/>
                      </a:lnTo>
                      <a:lnTo>
                        <a:pt x="596900" y="1876776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61B35473-F1B9-43BA-B594-C638BC661A4F}"/>
                    </a:ext>
                  </a:extLst>
                </p:cNvPr>
                <p:cNvSpPr/>
                <p:nvPr/>
              </p:nvSpPr>
              <p:spPr>
                <a:xfrm>
                  <a:off x="4339587" y="2721277"/>
                  <a:ext cx="616743" cy="407193"/>
                </a:xfrm>
                <a:prstGeom prst="roundRect">
                  <a:avLst>
                    <a:gd name="adj" fmla="val 1198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5CC7982E-9758-4617-8BC9-68FACE00914B}"/>
                    </a:ext>
                  </a:extLst>
                </p:cNvPr>
                <p:cNvSpPr/>
                <p:nvPr/>
              </p:nvSpPr>
              <p:spPr>
                <a:xfrm>
                  <a:off x="5389279" y="2626423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7BDA94DE-2BAF-473E-B1A1-BAEF77503444}"/>
                    </a:ext>
                  </a:extLst>
                </p:cNvPr>
                <p:cNvSpPr/>
                <p:nvPr/>
              </p:nvSpPr>
              <p:spPr bwMode="auto">
                <a:xfrm>
                  <a:off x="4400390" y="2774855"/>
                  <a:ext cx="498790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9A096B6A-F612-4717-AA28-106E090DD91B}"/>
                    </a:ext>
                  </a:extLst>
                </p:cNvPr>
                <p:cNvSpPr/>
                <p:nvPr/>
              </p:nvSpPr>
              <p:spPr>
                <a:xfrm>
                  <a:off x="5459129" y="2626423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C6584E45-036F-4E23-9D5C-BC2DF20C99A7}"/>
                    </a:ext>
                  </a:extLst>
                </p:cNvPr>
                <p:cNvSpPr/>
                <p:nvPr/>
              </p:nvSpPr>
              <p:spPr>
                <a:xfrm rot="16200000">
                  <a:off x="2165159" y="2739963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C19623C6-DAF8-4B2C-8D19-E0DBDFD0C553}"/>
                  </a:ext>
                </a:extLst>
              </p:cNvPr>
              <p:cNvSpPr/>
              <p:nvPr/>
            </p:nvSpPr>
            <p:spPr>
              <a:xfrm>
                <a:off x="2158018" y="2867090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31892CCC-5C94-4952-ADB9-CCDD3CB8C151}"/>
                </a:ext>
              </a:extLst>
            </p:cNvPr>
            <p:cNvGrpSpPr/>
            <p:nvPr/>
          </p:nvGrpSpPr>
          <p:grpSpPr>
            <a:xfrm>
              <a:off x="4446378" y="2816476"/>
              <a:ext cx="405666" cy="209216"/>
              <a:chOff x="6239104" y="3013533"/>
              <a:chExt cx="2350630" cy="1212304"/>
            </a:xfrm>
          </p:grpSpPr>
          <p:sp>
            <p:nvSpPr>
              <p:cNvPr id="35" name="六角形 34">
                <a:extLst>
                  <a:ext uri="{FF2B5EF4-FFF2-40B4-BE49-F238E27FC236}">
                    <a16:creationId xmlns:a16="http://schemas.microsoft.com/office/drawing/2014/main" id="{9347F311-8824-4D11-8C20-31FDDBC4A370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六角形 35">
                <a:extLst>
                  <a:ext uri="{FF2B5EF4-FFF2-40B4-BE49-F238E27FC236}">
                    <a16:creationId xmlns:a16="http://schemas.microsoft.com/office/drawing/2014/main" id="{7C1A6F5F-565D-428F-9A71-3A1B626DD200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六角形 36">
                <a:extLst>
                  <a:ext uri="{FF2B5EF4-FFF2-40B4-BE49-F238E27FC236}">
                    <a16:creationId xmlns:a16="http://schemas.microsoft.com/office/drawing/2014/main" id="{76155CD3-5962-4798-B4F8-774E609466C8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六角形 37">
                <a:extLst>
                  <a:ext uri="{FF2B5EF4-FFF2-40B4-BE49-F238E27FC236}">
                    <a16:creationId xmlns:a16="http://schemas.microsoft.com/office/drawing/2014/main" id="{1A08AD36-11CC-40F7-9D94-807F4F4334E6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六角形 38">
                <a:extLst>
                  <a:ext uri="{FF2B5EF4-FFF2-40B4-BE49-F238E27FC236}">
                    <a16:creationId xmlns:a16="http://schemas.microsoft.com/office/drawing/2014/main" id="{B23135CB-95DB-4AC9-9BC6-9C9CA500A322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六角形 39">
                <a:extLst>
                  <a:ext uri="{FF2B5EF4-FFF2-40B4-BE49-F238E27FC236}">
                    <a16:creationId xmlns:a16="http://schemas.microsoft.com/office/drawing/2014/main" id="{B46294D8-679C-48F4-8849-4E46BA014397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六角形 40">
                <a:extLst>
                  <a:ext uri="{FF2B5EF4-FFF2-40B4-BE49-F238E27FC236}">
                    <a16:creationId xmlns:a16="http://schemas.microsoft.com/office/drawing/2014/main" id="{A25FC9C0-9E68-47F5-B87A-4CC059BDEFF9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六角形 41">
                <a:extLst>
                  <a:ext uri="{FF2B5EF4-FFF2-40B4-BE49-F238E27FC236}">
                    <a16:creationId xmlns:a16="http://schemas.microsoft.com/office/drawing/2014/main" id="{418E0FB1-82B8-496B-8D07-54E6B0261A85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六角形 42">
                <a:extLst>
                  <a:ext uri="{FF2B5EF4-FFF2-40B4-BE49-F238E27FC236}">
                    <a16:creationId xmlns:a16="http://schemas.microsoft.com/office/drawing/2014/main" id="{CEBC8986-E695-41E3-B5F8-A5459AB61AAD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六角形 43">
                <a:extLst>
                  <a:ext uri="{FF2B5EF4-FFF2-40B4-BE49-F238E27FC236}">
                    <a16:creationId xmlns:a16="http://schemas.microsoft.com/office/drawing/2014/main" id="{1248A1F5-B838-4920-A421-281BEB421791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六角形 44">
                <a:extLst>
                  <a:ext uri="{FF2B5EF4-FFF2-40B4-BE49-F238E27FC236}">
                    <a16:creationId xmlns:a16="http://schemas.microsoft.com/office/drawing/2014/main" id="{B2C976C5-EBD6-4E34-8A65-20B3C7579206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六角形 45">
                <a:extLst>
                  <a:ext uri="{FF2B5EF4-FFF2-40B4-BE49-F238E27FC236}">
                    <a16:creationId xmlns:a16="http://schemas.microsoft.com/office/drawing/2014/main" id="{F8F623B2-F050-4B06-9409-0A6868F4A7B2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六角形 46">
                <a:extLst>
                  <a:ext uri="{FF2B5EF4-FFF2-40B4-BE49-F238E27FC236}">
                    <a16:creationId xmlns:a16="http://schemas.microsoft.com/office/drawing/2014/main" id="{95FEC286-36CE-423B-B109-3B19F7666398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六角形 47">
                <a:extLst>
                  <a:ext uri="{FF2B5EF4-FFF2-40B4-BE49-F238E27FC236}">
                    <a16:creationId xmlns:a16="http://schemas.microsoft.com/office/drawing/2014/main" id="{1F5527E9-CC00-40B6-AB31-DD59B8A63077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E3E8BBA-2B60-47D0-8A84-C08008633A2E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六角形 49">
                <a:extLst>
                  <a:ext uri="{FF2B5EF4-FFF2-40B4-BE49-F238E27FC236}">
                    <a16:creationId xmlns:a16="http://schemas.microsoft.com/office/drawing/2014/main" id="{18A89B8D-4577-407D-9F32-119EA040DB18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六角形 50">
                <a:extLst>
                  <a:ext uri="{FF2B5EF4-FFF2-40B4-BE49-F238E27FC236}">
                    <a16:creationId xmlns:a16="http://schemas.microsoft.com/office/drawing/2014/main" id="{EAD9447A-0C57-4E99-95D8-DD966E9CEA61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六角形 51">
                <a:extLst>
                  <a:ext uri="{FF2B5EF4-FFF2-40B4-BE49-F238E27FC236}">
                    <a16:creationId xmlns:a16="http://schemas.microsoft.com/office/drawing/2014/main" id="{D906F352-9650-4CF7-9758-8AF8F4414C3C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六角形 52">
                <a:extLst>
                  <a:ext uri="{FF2B5EF4-FFF2-40B4-BE49-F238E27FC236}">
                    <a16:creationId xmlns:a16="http://schemas.microsoft.com/office/drawing/2014/main" id="{6E8480CF-CE90-4592-9CE9-BFE1EF5DC7FB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六角形 53">
                <a:extLst>
                  <a:ext uri="{FF2B5EF4-FFF2-40B4-BE49-F238E27FC236}">
                    <a16:creationId xmlns:a16="http://schemas.microsoft.com/office/drawing/2014/main" id="{79F0B3C1-D35E-4F81-9B6E-D4EF500E00C5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六角形 54">
                <a:extLst>
                  <a:ext uri="{FF2B5EF4-FFF2-40B4-BE49-F238E27FC236}">
                    <a16:creationId xmlns:a16="http://schemas.microsoft.com/office/drawing/2014/main" id="{D9160086-C4AE-47A6-8ED4-1B29024283CD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六角形 55">
                <a:extLst>
                  <a:ext uri="{FF2B5EF4-FFF2-40B4-BE49-F238E27FC236}">
                    <a16:creationId xmlns:a16="http://schemas.microsoft.com/office/drawing/2014/main" id="{3900A463-2422-44A5-9445-11E9934B9B75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6023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角丸四角形 3">
            <a:extLst>
              <a:ext uri="{FF2B5EF4-FFF2-40B4-BE49-F238E27FC236}">
                <a16:creationId xmlns:a16="http://schemas.microsoft.com/office/drawing/2014/main" id="{FB04C337-7B75-4A3E-985E-8F1BF51260B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0B147F7-E8E9-426C-A6D4-C8DA99CCB97A}"/>
              </a:ext>
            </a:extLst>
          </p:cNvPr>
          <p:cNvSpPr txBox="1"/>
          <p:nvPr/>
        </p:nvSpPr>
        <p:spPr>
          <a:xfrm>
            <a:off x="635220" y="946765"/>
            <a:ext cx="5542556" cy="40108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体調に異常を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感じたらすぐに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検温して下さい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83D17F3-0E9A-4FD7-B820-35B71DE88F5B}"/>
              </a:ext>
            </a:extLst>
          </p:cNvPr>
          <p:cNvGrpSpPr/>
          <p:nvPr/>
        </p:nvGrpSpPr>
        <p:grpSpPr>
          <a:xfrm>
            <a:off x="4074167" y="6438536"/>
            <a:ext cx="1880585" cy="3126773"/>
            <a:chOff x="4034176" y="3835565"/>
            <a:chExt cx="1572995" cy="2615355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2A05728-39DB-42F8-A6DA-3539EF5E1AA2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659CBB75-38DF-47F9-BE09-FE8D37535CAB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131335" cy="1493911"/>
                <a:chOff x="4434057" y="4957009"/>
                <a:chExt cx="1131335" cy="1493911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288DDBC9-21C3-4755-BBCC-9F5AD78B3B57}"/>
                    </a:ext>
                  </a:extLst>
                </p:cNvPr>
                <p:cNvSpPr/>
                <p:nvPr/>
              </p:nvSpPr>
              <p:spPr>
                <a:xfrm flipH="1">
                  <a:off x="5392824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片側の 2 つの角を丸めた四角形 144">
                  <a:extLst>
                    <a:ext uri="{FF2B5EF4-FFF2-40B4-BE49-F238E27FC236}">
                      <a16:creationId xmlns:a16="http://schemas.microsoft.com/office/drawing/2014/main" id="{9856C006-265E-4885-A9AE-80F6206A0297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014F5CA7-9FE0-4512-B425-2D7B525B709C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FF1741C-562D-46B6-8668-878B32EC958B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9F70442D-FBA2-458C-A778-8CCEB1AAFA1B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36" name="円/楕円 608">
                  <a:extLst>
                    <a:ext uri="{FF2B5EF4-FFF2-40B4-BE49-F238E27FC236}">
                      <a16:creationId xmlns:a16="http://schemas.microsoft.com/office/drawing/2014/main" id="{3FCBDDA4-C0DA-4C0F-A754-57182FAD82A1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円/楕円 646">
                  <a:extLst>
                    <a:ext uri="{FF2B5EF4-FFF2-40B4-BE49-F238E27FC236}">
                      <a16:creationId xmlns:a16="http://schemas.microsoft.com/office/drawing/2014/main" id="{27D70BE7-D9A2-4139-A7AF-8BAE7F3E174C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円/楕円 647">
                  <a:extLst>
                    <a:ext uri="{FF2B5EF4-FFF2-40B4-BE49-F238E27FC236}">
                      <a16:creationId xmlns:a16="http://schemas.microsoft.com/office/drawing/2014/main" id="{23FC2691-4541-45FE-BEBB-FAE6E275BFF9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円/楕円 644">
                  <a:extLst>
                    <a:ext uri="{FF2B5EF4-FFF2-40B4-BE49-F238E27FC236}">
                      <a16:creationId xmlns:a16="http://schemas.microsoft.com/office/drawing/2014/main" id="{7509FEA7-18E1-4128-A725-232D7F170F7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円/楕円 645">
                  <a:extLst>
                    <a:ext uri="{FF2B5EF4-FFF2-40B4-BE49-F238E27FC236}">
                      <a16:creationId xmlns:a16="http://schemas.microsoft.com/office/drawing/2014/main" id="{7ADFA59B-9ED1-40CE-933A-83D8BAEAA8A7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円/楕円 643">
                  <a:extLst>
                    <a:ext uri="{FF2B5EF4-FFF2-40B4-BE49-F238E27FC236}">
                      <a16:creationId xmlns:a16="http://schemas.microsoft.com/office/drawing/2014/main" id="{27E9C267-E146-494B-AE0B-2E7201DA3824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gradFill>
                  <a:gsLst>
                    <a:gs pos="50000">
                      <a:srgbClr val="ED7D31">
                        <a:lumMod val="40000"/>
                        <a:lumOff val="60000"/>
                      </a:srgbClr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円/楕円 638">
                  <a:extLst>
                    <a:ext uri="{FF2B5EF4-FFF2-40B4-BE49-F238E27FC236}">
                      <a16:creationId xmlns:a16="http://schemas.microsoft.com/office/drawing/2014/main" id="{0155ED32-CE8C-4D60-AA25-C2274B6ED852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" name="円/楕円 50">
                  <a:extLst>
                    <a:ext uri="{FF2B5EF4-FFF2-40B4-BE49-F238E27FC236}">
                      <a16:creationId xmlns:a16="http://schemas.microsoft.com/office/drawing/2014/main" id="{968F3DA5-6557-49E3-A1EB-AE8CC91E6925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円/楕円 631">
                  <a:extLst>
                    <a:ext uri="{FF2B5EF4-FFF2-40B4-BE49-F238E27FC236}">
                      <a16:creationId xmlns:a16="http://schemas.microsoft.com/office/drawing/2014/main" id="{0946AEF0-164D-4D87-9C89-5514324BCEBE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" name="円/楕円 632">
                  <a:extLst>
                    <a:ext uri="{FF2B5EF4-FFF2-40B4-BE49-F238E27FC236}">
                      <a16:creationId xmlns:a16="http://schemas.microsoft.com/office/drawing/2014/main" id="{FB8C51B8-C880-483F-8C56-F4C43050CF76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D5AE8A04-1627-47B2-8D03-816FD6BCE59E}"/>
                    </a:ext>
                  </a:extLst>
                </p:cNvPr>
                <p:cNvSpPr/>
                <p:nvPr/>
              </p:nvSpPr>
              <p:spPr>
                <a:xfrm rot="9900000">
                  <a:off x="8513252" y="2720768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608F045E-5765-41C7-BFA8-48CC3AF27804}"/>
                    </a:ext>
                  </a:extLst>
                </p:cNvPr>
                <p:cNvSpPr/>
                <p:nvPr/>
              </p:nvSpPr>
              <p:spPr>
                <a:xfrm rot="11700000">
                  <a:off x="9087134" y="272076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740A5F22-D7C9-4930-9E24-01C50E379AB5}"/>
                    </a:ext>
                  </a:extLst>
                </p:cNvPr>
                <p:cNvSpPr/>
                <p:nvPr/>
              </p:nvSpPr>
              <p:spPr>
                <a:xfrm>
                  <a:off x="8508565" y="2856948"/>
                  <a:ext cx="223584" cy="820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B9D3C8A8-AD4B-4755-A5AD-785FD8D677BF}"/>
                    </a:ext>
                  </a:extLst>
                </p:cNvPr>
                <p:cNvSpPr/>
                <p:nvPr/>
              </p:nvSpPr>
              <p:spPr>
                <a:xfrm>
                  <a:off x="9061589" y="2856948"/>
                  <a:ext cx="223584" cy="820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" name="円/楕円 638">
                  <a:extLst>
                    <a:ext uri="{FF2B5EF4-FFF2-40B4-BE49-F238E27FC236}">
                      <a16:creationId xmlns:a16="http://schemas.microsoft.com/office/drawing/2014/main" id="{A8C63B28-4901-41EA-ADE4-C98B7F5C4C9D}"/>
                    </a:ext>
                  </a:extLst>
                </p:cNvPr>
                <p:cNvSpPr/>
                <p:nvPr/>
              </p:nvSpPr>
              <p:spPr>
                <a:xfrm rot="10800000">
                  <a:off x="8764708" y="3321875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F647097B-8A0E-46D6-8AC4-E2956CA69555}"/>
                </a:ext>
              </a:extLst>
            </p:cNvPr>
            <p:cNvGrpSpPr/>
            <p:nvPr/>
          </p:nvGrpSpPr>
          <p:grpSpPr>
            <a:xfrm>
              <a:off x="4109919" y="3892105"/>
              <a:ext cx="1198760" cy="834603"/>
              <a:chOff x="1139210" y="1261914"/>
              <a:chExt cx="1198760" cy="834603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31E4B397-2FFE-4183-89F0-B465BDE9A6A7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54293D16-C4B6-48E9-BDD2-8E9D5B0D19EF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6BD9D2A8-155F-4D6A-9DE7-926144244BE9}"/>
                </a:ext>
              </a:extLst>
            </p:cNvPr>
            <p:cNvSpPr/>
            <p:nvPr/>
          </p:nvSpPr>
          <p:spPr>
            <a:xfrm rot="17725188" flipH="1">
              <a:off x="3829489" y="4586378"/>
              <a:ext cx="1111754" cy="70237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537A598D-538A-4AE9-BF30-3EB1A73F8531}"/>
              </a:ext>
            </a:extLst>
          </p:cNvPr>
          <p:cNvGrpSpPr/>
          <p:nvPr/>
        </p:nvGrpSpPr>
        <p:grpSpPr>
          <a:xfrm>
            <a:off x="730701" y="6406431"/>
            <a:ext cx="1900438" cy="3073876"/>
            <a:chOff x="1237570" y="4281317"/>
            <a:chExt cx="1306285" cy="2112859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C1EDD9B7-4EFC-4447-BF83-5D4EF4BAF3E1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38266D8-4017-48A6-82CF-7DCC749410BB}"/>
                  </a:ext>
                </a:extLst>
              </p:cNvPr>
              <p:cNvSpPr/>
              <p:nvPr/>
            </p:nvSpPr>
            <p:spPr>
              <a:xfrm flipH="1">
                <a:off x="1731770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円/楕円 637">
                <a:extLst>
                  <a:ext uri="{FF2B5EF4-FFF2-40B4-BE49-F238E27FC236}">
                    <a16:creationId xmlns:a16="http://schemas.microsoft.com/office/drawing/2014/main" id="{10D75943-5DCD-4F02-B14A-C92E0B0AFA4A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C347900E-3510-4637-839E-244C0EF55304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F01F6337-8E5C-4237-85AC-BEAE9695B9C4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BD83C5B-BDA8-43EE-AB1F-461D031F7C09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C42A28F-B106-4F2F-830C-A565E5FFFA7A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ハート 63">
                <a:extLst>
                  <a:ext uri="{FF2B5EF4-FFF2-40B4-BE49-F238E27FC236}">
                    <a16:creationId xmlns:a16="http://schemas.microsoft.com/office/drawing/2014/main" id="{875696EF-5481-4D20-B1DD-DABB98E46706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ハート 63">
                <a:extLst>
                  <a:ext uri="{FF2B5EF4-FFF2-40B4-BE49-F238E27FC236}">
                    <a16:creationId xmlns:a16="http://schemas.microsoft.com/office/drawing/2014/main" id="{37238CD8-086E-4A14-A2C2-226C952B283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6BF43E52-FEBA-450A-BC16-B696054BCEE4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94" name="円/楕円 217">
                  <a:extLst>
                    <a:ext uri="{FF2B5EF4-FFF2-40B4-BE49-F238E27FC236}">
                      <a16:creationId xmlns:a16="http://schemas.microsoft.com/office/drawing/2014/main" id="{1E35A599-0AE3-45B9-A999-4AB893F519CB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D324EE14-C4DD-428D-82CC-A5CD30EC886C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02" name="グループ化 101">
                    <a:extLst>
                      <a:ext uri="{FF2B5EF4-FFF2-40B4-BE49-F238E27FC236}">
                        <a16:creationId xmlns:a16="http://schemas.microsoft.com/office/drawing/2014/main" id="{F2400F9C-DCCE-4320-9818-AA8FD22E763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7" name="円/楕円 232">
                      <a:extLst>
                        <a:ext uri="{FF2B5EF4-FFF2-40B4-BE49-F238E27FC236}">
                          <a16:creationId xmlns:a16="http://schemas.microsoft.com/office/drawing/2014/main" id="{66CE5B72-A48F-4C66-90A7-A0C41355E9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" name="円/楕円 233">
                      <a:extLst>
                        <a:ext uri="{FF2B5EF4-FFF2-40B4-BE49-F238E27FC236}">
                          <a16:creationId xmlns:a16="http://schemas.microsoft.com/office/drawing/2014/main" id="{C3FD32F2-6718-4E3D-B12D-CD328A4708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3" name="グループ化 102">
                    <a:extLst>
                      <a:ext uri="{FF2B5EF4-FFF2-40B4-BE49-F238E27FC236}">
                        <a16:creationId xmlns:a16="http://schemas.microsoft.com/office/drawing/2014/main" id="{4F04D464-74D8-41F2-B4B9-E767ECD6818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5" name="円/楕円 230">
                      <a:extLst>
                        <a:ext uri="{FF2B5EF4-FFF2-40B4-BE49-F238E27FC236}">
                          <a16:creationId xmlns:a16="http://schemas.microsoft.com/office/drawing/2014/main" id="{4AECCF31-2E15-4462-8678-296F84AED4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" name="円/楕円 231">
                      <a:extLst>
                        <a:ext uri="{FF2B5EF4-FFF2-40B4-BE49-F238E27FC236}">
                          <a16:creationId xmlns:a16="http://schemas.microsoft.com/office/drawing/2014/main" id="{7FDFFB2F-AC7A-4870-8756-242A1CC259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4" name="円/楕円 229">
                    <a:extLst>
                      <a:ext uri="{FF2B5EF4-FFF2-40B4-BE49-F238E27FC236}">
                        <a16:creationId xmlns:a16="http://schemas.microsoft.com/office/drawing/2014/main" id="{D46EE42A-0D40-43EA-B0EE-9BA39574939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" name="円/楕円 27">
                  <a:extLst>
                    <a:ext uri="{FF2B5EF4-FFF2-40B4-BE49-F238E27FC236}">
                      <a16:creationId xmlns:a16="http://schemas.microsoft.com/office/drawing/2014/main" id="{38A748BD-632C-4CBE-9CAE-8BDA9E1E6EE7}"/>
                    </a:ext>
                  </a:extLst>
                </p:cNvPr>
                <p:cNvSpPr/>
                <p:nvPr/>
              </p:nvSpPr>
              <p:spPr>
                <a:xfrm rot="10800000">
                  <a:off x="4394876" y="6047731"/>
                  <a:ext cx="192412" cy="3662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円/楕円 27">
                  <a:extLst>
                    <a:ext uri="{FF2B5EF4-FFF2-40B4-BE49-F238E27FC236}">
                      <a16:creationId xmlns:a16="http://schemas.microsoft.com/office/drawing/2014/main" id="{5C90B0F9-807A-48E6-BDE0-5B2C354A9395}"/>
                    </a:ext>
                  </a:extLst>
                </p:cNvPr>
                <p:cNvSpPr/>
                <p:nvPr/>
              </p:nvSpPr>
              <p:spPr>
                <a:xfrm rot="20700000">
                  <a:off x="4215125" y="564424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円/楕円 27">
                  <a:extLst>
                    <a:ext uri="{FF2B5EF4-FFF2-40B4-BE49-F238E27FC236}">
                      <a16:creationId xmlns:a16="http://schemas.microsoft.com/office/drawing/2014/main" id="{12D828EA-1E95-4FA1-9609-5F4E1420EB94}"/>
                    </a:ext>
                  </a:extLst>
                </p:cNvPr>
                <p:cNvSpPr/>
                <p:nvPr/>
              </p:nvSpPr>
              <p:spPr>
                <a:xfrm rot="900000">
                  <a:off x="4591026" y="564424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正方形/長方形 67">
                  <a:extLst>
                    <a:ext uri="{FF2B5EF4-FFF2-40B4-BE49-F238E27FC236}">
                      <a16:creationId xmlns:a16="http://schemas.microsoft.com/office/drawing/2014/main" id="{34B2814B-AAEC-4DD3-ACB8-A67B8417F67E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円/楕円 225">
                  <a:extLst>
                    <a:ext uri="{FF2B5EF4-FFF2-40B4-BE49-F238E27FC236}">
                      <a16:creationId xmlns:a16="http://schemas.microsoft.com/office/drawing/2014/main" id="{923ACF61-88A1-4EAD-AF56-C397A2254B9E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" name="円/楕円 226">
                  <a:extLst>
                    <a:ext uri="{FF2B5EF4-FFF2-40B4-BE49-F238E27FC236}">
                      <a16:creationId xmlns:a16="http://schemas.microsoft.com/office/drawing/2014/main" id="{4D7573A5-DBEA-494A-A5BF-4E331C4A3E69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" name="円/楕円 388">
                <a:extLst>
                  <a:ext uri="{FF2B5EF4-FFF2-40B4-BE49-F238E27FC236}">
                    <a16:creationId xmlns:a16="http://schemas.microsoft.com/office/drawing/2014/main" id="{66829E0D-1CF8-400C-8418-E250565BB62A}"/>
                  </a:ext>
                </a:extLst>
              </p:cNvPr>
              <p:cNvSpPr/>
              <p:nvPr/>
            </p:nvSpPr>
            <p:spPr>
              <a:xfrm>
                <a:off x="1074782" y="4013719"/>
                <a:ext cx="137626" cy="6581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円/楕円 388">
                <a:extLst>
                  <a:ext uri="{FF2B5EF4-FFF2-40B4-BE49-F238E27FC236}">
                    <a16:creationId xmlns:a16="http://schemas.microsoft.com/office/drawing/2014/main" id="{3781F38A-7106-4F34-B256-5F3F5376B7A8}"/>
                  </a:ext>
                </a:extLst>
              </p:cNvPr>
              <p:cNvSpPr/>
              <p:nvPr/>
            </p:nvSpPr>
            <p:spPr>
              <a:xfrm>
                <a:off x="1570082" y="4013719"/>
                <a:ext cx="137626" cy="6581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85EC227-B17F-4E7F-B5D6-37D6F8DB9DCC}"/>
                </a:ext>
              </a:extLst>
            </p:cNvPr>
            <p:cNvSpPr/>
            <p:nvPr/>
          </p:nvSpPr>
          <p:spPr>
            <a:xfrm rot="15300000">
              <a:off x="1783213" y="4221530"/>
              <a:ext cx="375461" cy="52869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88B20F4F-B871-461D-8156-12F4A9E2D549}"/>
                </a:ext>
              </a:extLst>
            </p:cNvPr>
            <p:cNvSpPr/>
            <p:nvPr/>
          </p:nvSpPr>
          <p:spPr>
            <a:xfrm rot="15300000">
              <a:off x="1462315" y="4162210"/>
              <a:ext cx="655674" cy="977974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67FB958-E69B-4F64-9B95-A6573BA570EF}"/>
                </a:ext>
              </a:extLst>
            </p:cNvPr>
            <p:cNvSpPr/>
            <p:nvPr/>
          </p:nvSpPr>
          <p:spPr>
            <a:xfrm rot="17725188" flipH="1">
              <a:off x="1081042" y="4859078"/>
              <a:ext cx="909995" cy="59693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73171"/>
                <a:gd name="connsiteY0" fmla="*/ 675767 h 703980"/>
                <a:gd name="connsiteX1" fmla="*/ 551523 w 1073171"/>
                <a:gd name="connsiteY1" fmla="*/ 290589 h 703980"/>
                <a:gd name="connsiteX2" fmla="*/ 64489 w 1073171"/>
                <a:gd name="connsiteY2" fmla="*/ 400006 h 703980"/>
                <a:gd name="connsiteX3" fmla="*/ 0 w 1073171"/>
                <a:gd name="connsiteY3" fmla="*/ 165197 h 703980"/>
                <a:gd name="connsiteX4" fmla="*/ 711469 w 1073171"/>
                <a:gd name="connsiteY4" fmla="*/ 2986 h 703980"/>
                <a:gd name="connsiteX5" fmla="*/ 1073171 w 1073171"/>
                <a:gd name="connsiteY5" fmla="*/ 703980 h 70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71" h="703980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7610" y="562381"/>
                    <a:pt x="1073171" y="703980"/>
                  </a:cubicBez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角丸四角形 3">
            <a:extLst>
              <a:ext uri="{FF2B5EF4-FFF2-40B4-BE49-F238E27FC236}">
                <a16:creationId xmlns:a16="http://schemas.microsoft.com/office/drawing/2014/main" id="{FB04C337-7B75-4A3E-985E-8F1BF51260B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2DA54C89-F23A-4F76-8308-D62FF2254D5C}"/>
              </a:ext>
            </a:extLst>
          </p:cNvPr>
          <p:cNvSpPr txBox="1"/>
          <p:nvPr/>
        </p:nvSpPr>
        <p:spPr>
          <a:xfrm>
            <a:off x="635220" y="946765"/>
            <a:ext cx="5542556" cy="40108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体調に異常を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感じたらすぐに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検温して下さい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139C2946-D552-453A-A284-DEB4D78938D9}"/>
              </a:ext>
            </a:extLst>
          </p:cNvPr>
          <p:cNvGrpSpPr/>
          <p:nvPr/>
        </p:nvGrpSpPr>
        <p:grpSpPr>
          <a:xfrm>
            <a:off x="1237385" y="5461683"/>
            <a:ext cx="4338226" cy="3622806"/>
            <a:chOff x="-146124" y="1675707"/>
            <a:chExt cx="4199052" cy="3506586"/>
          </a:xfrm>
        </p:grpSpPr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E9792CBA-B8C7-4262-B08A-E12DE3523503}"/>
                </a:ext>
              </a:extLst>
            </p:cNvPr>
            <p:cNvSpPr/>
            <p:nvPr/>
          </p:nvSpPr>
          <p:spPr>
            <a:xfrm>
              <a:off x="259502" y="1675707"/>
              <a:ext cx="3506586" cy="350658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D7C356AC-318A-4326-A70A-D2202DE82965}"/>
                </a:ext>
              </a:extLst>
            </p:cNvPr>
            <p:cNvGrpSpPr/>
            <p:nvPr/>
          </p:nvGrpSpPr>
          <p:grpSpPr>
            <a:xfrm rot="18900000">
              <a:off x="-146124" y="3129342"/>
              <a:ext cx="4199052" cy="682608"/>
              <a:chOff x="2069531" y="2626423"/>
              <a:chExt cx="3671818" cy="596900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2E5E2752-CEBB-4CF8-8D76-F840E0D876F5}"/>
                  </a:ext>
                </a:extLst>
              </p:cNvPr>
              <p:cNvGrpSpPr/>
              <p:nvPr/>
            </p:nvGrpSpPr>
            <p:grpSpPr>
              <a:xfrm>
                <a:off x="2069531" y="2626423"/>
                <a:ext cx="3671818" cy="596900"/>
                <a:chOff x="2069531" y="2626423"/>
                <a:chExt cx="3671818" cy="596900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FD30E379-166C-4ADE-8F15-4C8250C6A65C}"/>
                    </a:ext>
                  </a:extLst>
                </p:cNvPr>
                <p:cNvGrpSpPr/>
                <p:nvPr/>
              </p:nvGrpSpPr>
              <p:grpSpPr>
                <a:xfrm>
                  <a:off x="2069531" y="2626423"/>
                  <a:ext cx="3671818" cy="596900"/>
                  <a:chOff x="2069531" y="2626423"/>
                  <a:chExt cx="3671818" cy="596900"/>
                </a:xfrm>
              </p:grpSpPr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B9484F22-420B-4AD0-A8E0-A537168CA37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505884" y="1327228"/>
                    <a:ext cx="596900" cy="3195290"/>
                  </a:xfrm>
                  <a:custGeom>
                    <a:avLst/>
                    <a:gdLst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44018 w 596900"/>
                      <a:gd name="connsiteY4" fmla="*/ 1788474 h 3195290"/>
                      <a:gd name="connsiteX5" fmla="*/ 65903 w 596900"/>
                      <a:gd name="connsiteY5" fmla="*/ 1776214 h 3195290"/>
                      <a:gd name="connsiteX6" fmla="*/ 209167 w 596900"/>
                      <a:gd name="connsiteY6" fmla="*/ 749768 h 3195290"/>
                      <a:gd name="connsiteX7" fmla="*/ 209167 w 596900"/>
                      <a:gd name="connsiteY7" fmla="*/ 89282 h 3195290"/>
                      <a:gd name="connsiteX8" fmla="*/ 298450 w 596900"/>
                      <a:gd name="connsiteY8" fmla="*/ 0 h 3195290"/>
                      <a:gd name="connsiteX9" fmla="*/ 387733 w 596900"/>
                      <a:gd name="connsiteY9" fmla="*/ 89282 h 3195290"/>
                      <a:gd name="connsiteX10" fmla="*/ 387733 w 596900"/>
                      <a:gd name="connsiteY10" fmla="*/ 749761 h 3195290"/>
                      <a:gd name="connsiteX11" fmla="*/ 530997 w 596900"/>
                      <a:gd name="connsiteY11" fmla="*/ 1776214 h 3195290"/>
                      <a:gd name="connsiteX12" fmla="*/ 552882 w 596900"/>
                      <a:gd name="connsiteY12" fmla="*/ 1788474 h 3195290"/>
                      <a:gd name="connsiteX13" fmla="*/ 596900 w 596900"/>
                      <a:gd name="connsiteY13" fmla="*/ 1876776 h 3195290"/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44018 w 596900"/>
                      <a:gd name="connsiteY4" fmla="*/ 1788474 h 3195290"/>
                      <a:gd name="connsiteX5" fmla="*/ 65903 w 596900"/>
                      <a:gd name="connsiteY5" fmla="*/ 1776214 h 3195290"/>
                      <a:gd name="connsiteX6" fmla="*/ 209167 w 596900"/>
                      <a:gd name="connsiteY6" fmla="*/ 749768 h 3195290"/>
                      <a:gd name="connsiteX7" fmla="*/ 209167 w 596900"/>
                      <a:gd name="connsiteY7" fmla="*/ 89282 h 3195290"/>
                      <a:gd name="connsiteX8" fmla="*/ 298450 w 596900"/>
                      <a:gd name="connsiteY8" fmla="*/ 0 h 3195290"/>
                      <a:gd name="connsiteX9" fmla="*/ 387733 w 596900"/>
                      <a:gd name="connsiteY9" fmla="*/ 89282 h 3195290"/>
                      <a:gd name="connsiteX10" fmla="*/ 387733 w 596900"/>
                      <a:gd name="connsiteY10" fmla="*/ 749761 h 3195290"/>
                      <a:gd name="connsiteX11" fmla="*/ 552882 w 596900"/>
                      <a:gd name="connsiteY11" fmla="*/ 1788474 h 3195290"/>
                      <a:gd name="connsiteX12" fmla="*/ 596900 w 596900"/>
                      <a:gd name="connsiteY12" fmla="*/ 1876776 h 3195290"/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44018 w 596900"/>
                      <a:gd name="connsiteY4" fmla="*/ 1788474 h 3195290"/>
                      <a:gd name="connsiteX5" fmla="*/ 209167 w 596900"/>
                      <a:gd name="connsiteY5" fmla="*/ 749768 h 3195290"/>
                      <a:gd name="connsiteX6" fmla="*/ 209167 w 596900"/>
                      <a:gd name="connsiteY6" fmla="*/ 89282 h 3195290"/>
                      <a:gd name="connsiteX7" fmla="*/ 298450 w 596900"/>
                      <a:gd name="connsiteY7" fmla="*/ 0 h 3195290"/>
                      <a:gd name="connsiteX8" fmla="*/ 387733 w 596900"/>
                      <a:gd name="connsiteY8" fmla="*/ 89282 h 3195290"/>
                      <a:gd name="connsiteX9" fmla="*/ 387733 w 596900"/>
                      <a:gd name="connsiteY9" fmla="*/ 749761 h 3195290"/>
                      <a:gd name="connsiteX10" fmla="*/ 552882 w 596900"/>
                      <a:gd name="connsiteY10" fmla="*/ 1788474 h 3195290"/>
                      <a:gd name="connsiteX11" fmla="*/ 596900 w 596900"/>
                      <a:gd name="connsiteY11" fmla="*/ 1876776 h 3195290"/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44018 w 596900"/>
                      <a:gd name="connsiteY4" fmla="*/ 1788474 h 3195290"/>
                      <a:gd name="connsiteX5" fmla="*/ 209167 w 596900"/>
                      <a:gd name="connsiteY5" fmla="*/ 749768 h 3195290"/>
                      <a:gd name="connsiteX6" fmla="*/ 209167 w 596900"/>
                      <a:gd name="connsiteY6" fmla="*/ 89282 h 3195290"/>
                      <a:gd name="connsiteX7" fmla="*/ 298450 w 596900"/>
                      <a:gd name="connsiteY7" fmla="*/ 0 h 3195290"/>
                      <a:gd name="connsiteX8" fmla="*/ 387733 w 596900"/>
                      <a:gd name="connsiteY8" fmla="*/ 89282 h 3195290"/>
                      <a:gd name="connsiteX9" fmla="*/ 387733 w 596900"/>
                      <a:gd name="connsiteY9" fmla="*/ 749761 h 3195290"/>
                      <a:gd name="connsiteX10" fmla="*/ 596900 w 596900"/>
                      <a:gd name="connsiteY10" fmla="*/ 1876776 h 3195290"/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209167 w 596900"/>
                      <a:gd name="connsiteY4" fmla="*/ 749768 h 3195290"/>
                      <a:gd name="connsiteX5" fmla="*/ 209167 w 596900"/>
                      <a:gd name="connsiteY5" fmla="*/ 89282 h 3195290"/>
                      <a:gd name="connsiteX6" fmla="*/ 298450 w 596900"/>
                      <a:gd name="connsiteY6" fmla="*/ 0 h 3195290"/>
                      <a:gd name="connsiteX7" fmla="*/ 387733 w 596900"/>
                      <a:gd name="connsiteY7" fmla="*/ 89282 h 3195290"/>
                      <a:gd name="connsiteX8" fmla="*/ 387733 w 596900"/>
                      <a:gd name="connsiteY8" fmla="*/ 749761 h 3195290"/>
                      <a:gd name="connsiteX9" fmla="*/ 596900 w 596900"/>
                      <a:gd name="connsiteY9" fmla="*/ 1876776 h 319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96900" h="3195290">
                        <a:moveTo>
                          <a:pt x="596900" y="1876776"/>
                        </a:moveTo>
                        <a:lnTo>
                          <a:pt x="596900" y="3195290"/>
                        </a:lnTo>
                        <a:lnTo>
                          <a:pt x="0" y="3195290"/>
                        </a:lnTo>
                        <a:lnTo>
                          <a:pt x="0" y="1876776"/>
                        </a:lnTo>
                        <a:cubicBezTo>
                          <a:pt x="34861" y="1469189"/>
                          <a:pt x="174306" y="1047684"/>
                          <a:pt x="209167" y="749768"/>
                        </a:cubicBezTo>
                        <a:lnTo>
                          <a:pt x="209167" y="89282"/>
                        </a:lnTo>
                        <a:cubicBezTo>
                          <a:pt x="209167" y="39973"/>
                          <a:pt x="249140" y="0"/>
                          <a:pt x="298450" y="0"/>
                        </a:cubicBezTo>
                        <a:cubicBezTo>
                          <a:pt x="347760" y="0"/>
                          <a:pt x="387733" y="39973"/>
                          <a:pt x="387733" y="89282"/>
                        </a:cubicBezTo>
                        <a:lnTo>
                          <a:pt x="387733" y="749761"/>
                        </a:lnTo>
                        <a:lnTo>
                          <a:pt x="596900" y="1876776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四角形: 角を丸くする 167">
                    <a:extLst>
                      <a:ext uri="{FF2B5EF4-FFF2-40B4-BE49-F238E27FC236}">
                        <a16:creationId xmlns:a16="http://schemas.microsoft.com/office/drawing/2014/main" id="{700BF2D4-7444-433F-A9EC-48EEBFD32D6F}"/>
                      </a:ext>
                    </a:extLst>
                  </p:cNvPr>
                  <p:cNvSpPr/>
                  <p:nvPr/>
                </p:nvSpPr>
                <p:spPr>
                  <a:xfrm>
                    <a:off x="4339587" y="2721277"/>
                    <a:ext cx="616743" cy="407193"/>
                  </a:xfrm>
                  <a:prstGeom prst="roundRect">
                    <a:avLst>
                      <a:gd name="adj" fmla="val 11989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6EEFC972-9496-428E-A627-F2214DF39752}"/>
                      </a:ext>
                    </a:extLst>
                  </p:cNvPr>
                  <p:cNvSpPr/>
                  <p:nvPr/>
                </p:nvSpPr>
                <p:spPr>
                  <a:xfrm>
                    <a:off x="5389279" y="2626423"/>
                    <a:ext cx="282220" cy="596900"/>
                  </a:xfrm>
                  <a:custGeom>
                    <a:avLst/>
                    <a:gdLst>
                      <a:gd name="connsiteX0" fmla="*/ 0 w 282220"/>
                      <a:gd name="connsiteY0" fmla="*/ 0 h 596900"/>
                      <a:gd name="connsiteX1" fmla="*/ 131933 w 282220"/>
                      <a:gd name="connsiteY1" fmla="*/ 0 h 596900"/>
                      <a:gd name="connsiteX2" fmla="*/ 282220 w 282220"/>
                      <a:gd name="connsiteY2" fmla="*/ 150287 h 596900"/>
                      <a:gd name="connsiteX3" fmla="*/ 282220 w 282220"/>
                      <a:gd name="connsiteY3" fmla="*/ 446613 h 596900"/>
                      <a:gd name="connsiteX4" fmla="*/ 131933 w 282220"/>
                      <a:gd name="connsiteY4" fmla="*/ 596900 h 596900"/>
                      <a:gd name="connsiteX5" fmla="*/ 0 w 282220"/>
                      <a:gd name="connsiteY5" fmla="*/ 596900 h 596900"/>
                      <a:gd name="connsiteX6" fmla="*/ 0 w 282220"/>
                      <a:gd name="connsiteY6" fmla="*/ 0 h 596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2220" h="596900">
                        <a:moveTo>
                          <a:pt x="0" y="0"/>
                        </a:moveTo>
                        <a:lnTo>
                          <a:pt x="131933" y="0"/>
                        </a:lnTo>
                        <a:cubicBezTo>
                          <a:pt x="214934" y="0"/>
                          <a:pt x="282220" y="67286"/>
                          <a:pt x="282220" y="150287"/>
                        </a:cubicBezTo>
                        <a:lnTo>
                          <a:pt x="282220" y="446613"/>
                        </a:lnTo>
                        <a:cubicBezTo>
                          <a:pt x="282220" y="529614"/>
                          <a:pt x="214934" y="596900"/>
                          <a:pt x="131933" y="596900"/>
                        </a:cubicBezTo>
                        <a:lnTo>
                          <a:pt x="0" y="5969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0" name="四角形: 角を丸くする 169">
                    <a:extLst>
                      <a:ext uri="{FF2B5EF4-FFF2-40B4-BE49-F238E27FC236}">
                        <a16:creationId xmlns:a16="http://schemas.microsoft.com/office/drawing/2014/main" id="{4554C573-420B-41E5-8A16-89D75CC7D5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0390" y="2774855"/>
                    <a:ext cx="498790" cy="30003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92D05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601997D5-52EF-4D80-A2E4-BBA45A113AF1}"/>
                      </a:ext>
                    </a:extLst>
                  </p:cNvPr>
                  <p:cNvSpPr/>
                  <p:nvPr/>
                </p:nvSpPr>
                <p:spPr>
                  <a:xfrm>
                    <a:off x="5459129" y="2626423"/>
                    <a:ext cx="282220" cy="596900"/>
                  </a:xfrm>
                  <a:custGeom>
                    <a:avLst/>
                    <a:gdLst>
                      <a:gd name="connsiteX0" fmla="*/ 0 w 282220"/>
                      <a:gd name="connsiteY0" fmla="*/ 0 h 596900"/>
                      <a:gd name="connsiteX1" fmla="*/ 131933 w 282220"/>
                      <a:gd name="connsiteY1" fmla="*/ 0 h 596900"/>
                      <a:gd name="connsiteX2" fmla="*/ 282220 w 282220"/>
                      <a:gd name="connsiteY2" fmla="*/ 150287 h 596900"/>
                      <a:gd name="connsiteX3" fmla="*/ 282220 w 282220"/>
                      <a:gd name="connsiteY3" fmla="*/ 446613 h 596900"/>
                      <a:gd name="connsiteX4" fmla="*/ 131933 w 282220"/>
                      <a:gd name="connsiteY4" fmla="*/ 596900 h 596900"/>
                      <a:gd name="connsiteX5" fmla="*/ 0 w 282220"/>
                      <a:gd name="connsiteY5" fmla="*/ 596900 h 596900"/>
                      <a:gd name="connsiteX6" fmla="*/ 0 w 282220"/>
                      <a:gd name="connsiteY6" fmla="*/ 0 h 596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2220" h="596900">
                        <a:moveTo>
                          <a:pt x="0" y="0"/>
                        </a:moveTo>
                        <a:lnTo>
                          <a:pt x="131933" y="0"/>
                        </a:lnTo>
                        <a:cubicBezTo>
                          <a:pt x="214934" y="0"/>
                          <a:pt x="282220" y="67286"/>
                          <a:pt x="282220" y="150287"/>
                        </a:cubicBezTo>
                        <a:lnTo>
                          <a:pt x="282220" y="446613"/>
                        </a:lnTo>
                        <a:cubicBezTo>
                          <a:pt x="282220" y="529614"/>
                          <a:pt x="214934" y="596900"/>
                          <a:pt x="131933" y="596900"/>
                        </a:cubicBezTo>
                        <a:lnTo>
                          <a:pt x="0" y="5969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2" name="四角形: 上の 2 つの角を丸める 171">
                    <a:extLst>
                      <a:ext uri="{FF2B5EF4-FFF2-40B4-BE49-F238E27FC236}">
                        <a16:creationId xmlns:a16="http://schemas.microsoft.com/office/drawing/2014/main" id="{FAF74FDA-D2FF-4002-9F27-CCFE9D5020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65159" y="2739963"/>
                    <a:ext cx="178566" cy="36982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66" name="四角形: 角を丸くする 165">
                  <a:extLst>
                    <a:ext uri="{FF2B5EF4-FFF2-40B4-BE49-F238E27FC236}">
                      <a16:creationId xmlns:a16="http://schemas.microsoft.com/office/drawing/2014/main" id="{3B1C7ED5-5B82-45A5-BD91-A182E521FEE9}"/>
                    </a:ext>
                  </a:extLst>
                </p:cNvPr>
                <p:cNvSpPr/>
                <p:nvPr/>
              </p:nvSpPr>
              <p:spPr>
                <a:xfrm>
                  <a:off x="2158018" y="2867090"/>
                  <a:ext cx="140818" cy="2612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D4E0406A-780A-426B-8C5D-BE7CC93D28CC}"/>
                  </a:ext>
                </a:extLst>
              </p:cNvPr>
              <p:cNvGrpSpPr/>
              <p:nvPr/>
            </p:nvGrpSpPr>
            <p:grpSpPr>
              <a:xfrm>
                <a:off x="4446378" y="2816476"/>
                <a:ext cx="405666" cy="209216"/>
                <a:chOff x="6239104" y="3013533"/>
                <a:chExt cx="2350630" cy="1212304"/>
              </a:xfrm>
            </p:grpSpPr>
            <p:sp>
              <p:nvSpPr>
                <p:cNvPr id="97" name="六角形 96">
                  <a:extLst>
                    <a:ext uri="{FF2B5EF4-FFF2-40B4-BE49-F238E27FC236}">
                      <a16:creationId xmlns:a16="http://schemas.microsoft.com/office/drawing/2014/main" id="{8E00E04C-7CAA-4BD3-82BA-89AC50FE8A1A}"/>
                    </a:ext>
                  </a:extLst>
                </p:cNvPr>
                <p:cNvSpPr/>
                <p:nvPr/>
              </p:nvSpPr>
              <p:spPr>
                <a:xfrm>
                  <a:off x="6330950" y="30135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六角形 97">
                  <a:extLst>
                    <a:ext uri="{FF2B5EF4-FFF2-40B4-BE49-F238E27FC236}">
                      <a16:creationId xmlns:a16="http://schemas.microsoft.com/office/drawing/2014/main" id="{51D96061-2BB0-4479-AA5F-09334B2020ED}"/>
                    </a:ext>
                  </a:extLst>
                </p:cNvPr>
                <p:cNvSpPr/>
                <p:nvPr/>
              </p:nvSpPr>
              <p:spPr>
                <a:xfrm rot="5400000">
                  <a:off x="6592888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六角形 98">
                  <a:extLst>
                    <a:ext uri="{FF2B5EF4-FFF2-40B4-BE49-F238E27FC236}">
                      <a16:creationId xmlns:a16="http://schemas.microsoft.com/office/drawing/2014/main" id="{3C809827-5748-4821-9BA5-51446420B9BE}"/>
                    </a:ext>
                  </a:extLst>
                </p:cNvPr>
                <p:cNvSpPr/>
                <p:nvPr/>
              </p:nvSpPr>
              <p:spPr>
                <a:xfrm rot="5400000">
                  <a:off x="6073775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六角形 99">
                  <a:extLst>
                    <a:ext uri="{FF2B5EF4-FFF2-40B4-BE49-F238E27FC236}">
                      <a16:creationId xmlns:a16="http://schemas.microsoft.com/office/drawing/2014/main" id="{C7813803-7FEF-436B-A196-75EB2B0A478F}"/>
                    </a:ext>
                  </a:extLst>
                </p:cNvPr>
                <p:cNvSpPr/>
                <p:nvPr/>
              </p:nvSpPr>
              <p:spPr>
                <a:xfrm>
                  <a:off x="6330950" y="3544464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六角形 100">
                  <a:extLst>
                    <a:ext uri="{FF2B5EF4-FFF2-40B4-BE49-F238E27FC236}">
                      <a16:creationId xmlns:a16="http://schemas.microsoft.com/office/drawing/2014/main" id="{FD87331D-E539-4729-BFDA-E41D64BC3C0C}"/>
                    </a:ext>
                  </a:extLst>
                </p:cNvPr>
                <p:cNvSpPr/>
                <p:nvPr/>
              </p:nvSpPr>
              <p:spPr>
                <a:xfrm rot="5400000">
                  <a:off x="6592888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六角形 101">
                  <a:extLst>
                    <a:ext uri="{FF2B5EF4-FFF2-40B4-BE49-F238E27FC236}">
                      <a16:creationId xmlns:a16="http://schemas.microsoft.com/office/drawing/2014/main" id="{57509269-1ABA-4082-AF94-9601889854FF}"/>
                    </a:ext>
                  </a:extLst>
                </p:cNvPr>
                <p:cNvSpPr/>
                <p:nvPr/>
              </p:nvSpPr>
              <p:spPr>
                <a:xfrm rot="5400000">
                  <a:off x="6073775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六角形 102">
                  <a:extLst>
                    <a:ext uri="{FF2B5EF4-FFF2-40B4-BE49-F238E27FC236}">
                      <a16:creationId xmlns:a16="http://schemas.microsoft.com/office/drawing/2014/main" id="{96148164-E2AD-4060-BC5D-3FCA9F836BD2}"/>
                    </a:ext>
                  </a:extLst>
                </p:cNvPr>
                <p:cNvSpPr/>
                <p:nvPr/>
              </p:nvSpPr>
              <p:spPr>
                <a:xfrm>
                  <a:off x="6330950" y="4070720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六角形 103">
                  <a:extLst>
                    <a:ext uri="{FF2B5EF4-FFF2-40B4-BE49-F238E27FC236}">
                      <a16:creationId xmlns:a16="http://schemas.microsoft.com/office/drawing/2014/main" id="{4E30AABE-648A-43E3-89D6-DA293FEACF29}"/>
                    </a:ext>
                  </a:extLst>
                </p:cNvPr>
                <p:cNvSpPr/>
                <p:nvPr/>
              </p:nvSpPr>
              <p:spPr>
                <a:xfrm>
                  <a:off x="7067550" y="30135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六角形 104">
                  <a:extLst>
                    <a:ext uri="{FF2B5EF4-FFF2-40B4-BE49-F238E27FC236}">
                      <a16:creationId xmlns:a16="http://schemas.microsoft.com/office/drawing/2014/main" id="{FD2E7C3F-8498-4C7A-9DB9-08E8CE7C5EE0}"/>
                    </a:ext>
                  </a:extLst>
                </p:cNvPr>
                <p:cNvSpPr/>
                <p:nvPr/>
              </p:nvSpPr>
              <p:spPr>
                <a:xfrm rot="5400000">
                  <a:off x="7329488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六角形 105">
                  <a:extLst>
                    <a:ext uri="{FF2B5EF4-FFF2-40B4-BE49-F238E27FC236}">
                      <a16:creationId xmlns:a16="http://schemas.microsoft.com/office/drawing/2014/main" id="{721CA0E8-593F-4328-8074-F3726109F940}"/>
                    </a:ext>
                  </a:extLst>
                </p:cNvPr>
                <p:cNvSpPr/>
                <p:nvPr/>
              </p:nvSpPr>
              <p:spPr>
                <a:xfrm rot="5400000">
                  <a:off x="6810375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六角形 106">
                  <a:extLst>
                    <a:ext uri="{FF2B5EF4-FFF2-40B4-BE49-F238E27FC236}">
                      <a16:creationId xmlns:a16="http://schemas.microsoft.com/office/drawing/2014/main" id="{F1046A0C-317A-4D75-9CD2-7E7CA046F451}"/>
                    </a:ext>
                  </a:extLst>
                </p:cNvPr>
                <p:cNvSpPr/>
                <p:nvPr/>
              </p:nvSpPr>
              <p:spPr>
                <a:xfrm>
                  <a:off x="7067550" y="3544464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六角形 107">
                  <a:extLst>
                    <a:ext uri="{FF2B5EF4-FFF2-40B4-BE49-F238E27FC236}">
                      <a16:creationId xmlns:a16="http://schemas.microsoft.com/office/drawing/2014/main" id="{6EE246DB-AA8D-45E1-9E09-79B564A29727}"/>
                    </a:ext>
                  </a:extLst>
                </p:cNvPr>
                <p:cNvSpPr/>
                <p:nvPr/>
              </p:nvSpPr>
              <p:spPr>
                <a:xfrm rot="5400000">
                  <a:off x="7329488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六角形 154">
                  <a:extLst>
                    <a:ext uri="{FF2B5EF4-FFF2-40B4-BE49-F238E27FC236}">
                      <a16:creationId xmlns:a16="http://schemas.microsoft.com/office/drawing/2014/main" id="{C6CDA4DC-677C-4961-906F-115A628E9931}"/>
                    </a:ext>
                  </a:extLst>
                </p:cNvPr>
                <p:cNvSpPr/>
                <p:nvPr/>
              </p:nvSpPr>
              <p:spPr>
                <a:xfrm rot="5400000">
                  <a:off x="6810375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六角形 155">
                  <a:extLst>
                    <a:ext uri="{FF2B5EF4-FFF2-40B4-BE49-F238E27FC236}">
                      <a16:creationId xmlns:a16="http://schemas.microsoft.com/office/drawing/2014/main" id="{A6C1E7AE-491D-4FD6-9A91-B386C28D75A0}"/>
                    </a:ext>
                  </a:extLst>
                </p:cNvPr>
                <p:cNvSpPr/>
                <p:nvPr/>
              </p:nvSpPr>
              <p:spPr>
                <a:xfrm>
                  <a:off x="7067550" y="4070720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正方形/長方形 156">
                  <a:extLst>
                    <a:ext uri="{FF2B5EF4-FFF2-40B4-BE49-F238E27FC236}">
                      <a16:creationId xmlns:a16="http://schemas.microsoft.com/office/drawing/2014/main" id="{22DBA013-4CF7-4043-B29A-4BBC32E47D5F}"/>
                    </a:ext>
                  </a:extLst>
                </p:cNvPr>
                <p:cNvSpPr/>
                <p:nvPr/>
              </p:nvSpPr>
              <p:spPr>
                <a:xfrm>
                  <a:off x="7747564" y="4108733"/>
                  <a:ext cx="113171" cy="11317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六角形 157">
                  <a:extLst>
                    <a:ext uri="{FF2B5EF4-FFF2-40B4-BE49-F238E27FC236}">
                      <a16:creationId xmlns:a16="http://schemas.microsoft.com/office/drawing/2014/main" id="{F4CB7ED2-9580-4EC3-944A-74003E4FBBF4}"/>
                    </a:ext>
                  </a:extLst>
                </p:cNvPr>
                <p:cNvSpPr/>
                <p:nvPr/>
              </p:nvSpPr>
              <p:spPr>
                <a:xfrm>
                  <a:off x="8007350" y="30135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六角形 158">
                  <a:extLst>
                    <a:ext uri="{FF2B5EF4-FFF2-40B4-BE49-F238E27FC236}">
                      <a16:creationId xmlns:a16="http://schemas.microsoft.com/office/drawing/2014/main" id="{238B667E-89EC-4C48-98DA-EF5812C3F6A2}"/>
                    </a:ext>
                  </a:extLst>
                </p:cNvPr>
                <p:cNvSpPr/>
                <p:nvPr/>
              </p:nvSpPr>
              <p:spPr>
                <a:xfrm rot="5400000">
                  <a:off x="8269288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六角形 159">
                  <a:extLst>
                    <a:ext uri="{FF2B5EF4-FFF2-40B4-BE49-F238E27FC236}">
                      <a16:creationId xmlns:a16="http://schemas.microsoft.com/office/drawing/2014/main" id="{B3C5C154-7138-4A6C-8B55-F86E2D7900A0}"/>
                    </a:ext>
                  </a:extLst>
                </p:cNvPr>
                <p:cNvSpPr/>
                <p:nvPr/>
              </p:nvSpPr>
              <p:spPr>
                <a:xfrm rot="5400000">
                  <a:off x="7750175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六角形 160">
                  <a:extLst>
                    <a:ext uri="{FF2B5EF4-FFF2-40B4-BE49-F238E27FC236}">
                      <a16:creationId xmlns:a16="http://schemas.microsoft.com/office/drawing/2014/main" id="{B3FF5F2C-FBBE-4D66-8519-19A0DBE1DEEA}"/>
                    </a:ext>
                  </a:extLst>
                </p:cNvPr>
                <p:cNvSpPr/>
                <p:nvPr/>
              </p:nvSpPr>
              <p:spPr>
                <a:xfrm>
                  <a:off x="8007350" y="3544464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六角形 161">
                  <a:extLst>
                    <a:ext uri="{FF2B5EF4-FFF2-40B4-BE49-F238E27FC236}">
                      <a16:creationId xmlns:a16="http://schemas.microsoft.com/office/drawing/2014/main" id="{9253A032-526C-4629-BC4E-2EB63810723F}"/>
                    </a:ext>
                  </a:extLst>
                </p:cNvPr>
                <p:cNvSpPr/>
                <p:nvPr/>
              </p:nvSpPr>
              <p:spPr>
                <a:xfrm rot="5400000">
                  <a:off x="8269288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六角形 162">
                  <a:extLst>
                    <a:ext uri="{FF2B5EF4-FFF2-40B4-BE49-F238E27FC236}">
                      <a16:creationId xmlns:a16="http://schemas.microsoft.com/office/drawing/2014/main" id="{7748149E-26AB-472E-8853-3A389A681E5B}"/>
                    </a:ext>
                  </a:extLst>
                </p:cNvPr>
                <p:cNvSpPr/>
                <p:nvPr/>
              </p:nvSpPr>
              <p:spPr>
                <a:xfrm rot="5400000">
                  <a:off x="7750175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六角形 163">
                  <a:extLst>
                    <a:ext uri="{FF2B5EF4-FFF2-40B4-BE49-F238E27FC236}">
                      <a16:creationId xmlns:a16="http://schemas.microsoft.com/office/drawing/2014/main" id="{DCB3F6AF-6C9B-45D7-B393-039964AEF432}"/>
                    </a:ext>
                  </a:extLst>
                </p:cNvPr>
                <p:cNvSpPr/>
                <p:nvPr/>
              </p:nvSpPr>
              <p:spPr>
                <a:xfrm>
                  <a:off x="8007350" y="4070720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55653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popc60_体調に異常を感じたらすぐに検温して下さい</dc:title>
  <dc:subject>popc60_体調に異常を感じたらすぐに検温して下さい</dc:subject>
  <dc:creator>でじけろお</dc:creator>
  <cp:lastModifiedBy/>
  <cp:revision>1</cp:revision>
  <dcterms:created xsi:type="dcterms:W3CDTF">2014-07-30T05:46:22Z</dcterms:created>
  <dcterms:modified xsi:type="dcterms:W3CDTF">2021-04-03T03:22:25Z</dcterms:modified>
  <cp:version>1</cp:version>
</cp:coreProperties>
</file>