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4" r:id="rId2"/>
    <p:sldId id="283" r:id="rId3"/>
    <p:sldId id="287" r:id="rId4"/>
    <p:sldId id="291" r:id="rId5"/>
    <p:sldId id="285" r:id="rId6"/>
    <p:sldId id="292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  <a:srgbClr val="FFCC66"/>
    <a:srgbClr val="99CCFF"/>
    <a:srgbClr val="CC6600"/>
    <a:srgbClr val="FF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>
        <p:scale>
          <a:sx n="66" d="100"/>
          <a:sy n="66" d="100"/>
        </p:scale>
        <p:origin x="144" y="16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E65ECD2F-739C-4641-A1CC-24C47C9A898C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CA51C6CB-8F50-4690-BCA1-FCFF368DAEF6}"/>
              </a:ext>
            </a:extLst>
          </p:cNvPr>
          <p:cNvSpPr txBox="1"/>
          <p:nvPr/>
        </p:nvSpPr>
        <p:spPr>
          <a:xfrm>
            <a:off x="1021164" y="2078850"/>
            <a:ext cx="7869618" cy="363842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16000" dirty="0">
                <a:solidFill>
                  <a:srgbClr val="FFFF00"/>
                </a:solidFill>
                <a:effectLst/>
              </a:rPr>
              <a:t>に</a:t>
            </a:r>
            <a:endParaRPr lang="en-US" altLang="ja-JP" sz="16000" dirty="0">
              <a:solidFill>
                <a:srgbClr val="FFFF00"/>
              </a:solidFill>
              <a:effectLst/>
            </a:endParaRPr>
          </a:p>
          <a:p>
            <a:pPr algn="r"/>
            <a:r>
              <a:rPr lang="ja-JP" altLang="en-US" sz="16000" dirty="0">
                <a:effectLst/>
              </a:rPr>
              <a:t>ご注意下さい</a:t>
            </a:r>
            <a:endParaRPr lang="ja-JP" altLang="en-US" sz="13300" dirty="0">
              <a:effectLst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3A577221-192F-41E6-A9D5-9DB81D71DF64}"/>
              </a:ext>
            </a:extLst>
          </p:cNvPr>
          <p:cNvSpPr txBox="1"/>
          <p:nvPr/>
        </p:nvSpPr>
        <p:spPr>
          <a:xfrm>
            <a:off x="1012874" y="970672"/>
            <a:ext cx="6302328" cy="274319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solidFill>
                  <a:srgbClr val="FFFF00"/>
                </a:solidFill>
                <a:effectLst/>
              </a:rPr>
              <a:t>ドア音</a:t>
            </a:r>
            <a:endParaRPr lang="ja-JP" altLang="en-US" sz="13300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20939984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936E8C7F-1410-42F5-90F9-3F2617B70D80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4613770A-62C2-4F77-A3CA-1FDE01A22C5A}"/>
              </a:ext>
            </a:extLst>
          </p:cNvPr>
          <p:cNvSpPr/>
          <p:nvPr/>
        </p:nvSpPr>
        <p:spPr>
          <a:xfrm>
            <a:off x="276046" y="207036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FFC000"/>
          </a:solidFill>
          <a:ln w="127000" cmpd="sng">
            <a:solidFill>
              <a:schemeClr val="bg1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39E8AC3-385C-4C77-8DA1-AC54470A2C39}"/>
              </a:ext>
            </a:extLst>
          </p:cNvPr>
          <p:cNvSpPr txBox="1"/>
          <p:nvPr/>
        </p:nvSpPr>
        <p:spPr>
          <a:xfrm>
            <a:off x="1021164" y="2078850"/>
            <a:ext cx="7869618" cy="363842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 algn="r"/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に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pPr algn="r"/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ご注意下さい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3286A0E3-93F6-4D22-BB00-4A8D4F7F847C}"/>
              </a:ext>
            </a:extLst>
          </p:cNvPr>
          <p:cNvSpPr txBox="1"/>
          <p:nvPr/>
        </p:nvSpPr>
        <p:spPr>
          <a:xfrm>
            <a:off x="1012874" y="970672"/>
            <a:ext cx="6302328" cy="2743196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ドア音</a:t>
            </a:r>
            <a:endParaRPr lang="ja-JP" altLang="en-US" sz="13300" dirty="0">
              <a:ln w="38100"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40195515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8747CA27-B159-424D-9DC9-138F779A124A}"/>
              </a:ext>
            </a:extLst>
          </p:cNvPr>
          <p:cNvSpPr txBox="1"/>
          <p:nvPr/>
        </p:nvSpPr>
        <p:spPr>
          <a:xfrm>
            <a:off x="417748" y="355131"/>
            <a:ext cx="4535252" cy="6278781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ドア音に</a:t>
            </a:r>
            <a:endParaRPr lang="en-US" altLang="ja-JP" sz="16000" dirty="0">
              <a:ln w="38100">
                <a:noFill/>
              </a:ln>
              <a:solidFill>
                <a:schemeClr val="tx1"/>
              </a:solidFill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ご注意</a:t>
            </a:r>
            <a:endParaRPr lang="en-US" altLang="ja-JP" sz="16000" dirty="0">
              <a:ln w="38100">
                <a:noFill/>
              </a:ln>
              <a:effectLst/>
            </a:endParaRPr>
          </a:p>
          <a:p>
            <a:r>
              <a:rPr lang="ja-JP" altLang="en-US" sz="16000" dirty="0">
                <a:ln w="38100">
                  <a:noFill/>
                </a:ln>
                <a:effectLst/>
              </a:rPr>
              <a:t>下さい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62" name="グループ化 61">
            <a:extLst>
              <a:ext uri="{FF2B5EF4-FFF2-40B4-BE49-F238E27FC236}">
                <a16:creationId xmlns:a16="http://schemas.microsoft.com/office/drawing/2014/main" id="{92F97A3C-3605-46B3-A6E4-50DBCAFF9E40}"/>
              </a:ext>
            </a:extLst>
          </p:cNvPr>
          <p:cNvGrpSpPr/>
          <p:nvPr/>
        </p:nvGrpSpPr>
        <p:grpSpPr>
          <a:xfrm>
            <a:off x="5165602" y="508160"/>
            <a:ext cx="4389262" cy="5930435"/>
            <a:chOff x="481312" y="1777424"/>
            <a:chExt cx="5786964" cy="7818904"/>
          </a:xfrm>
        </p:grpSpPr>
        <p:grpSp>
          <p:nvGrpSpPr>
            <p:cNvPr id="63" name="グループ化 62">
              <a:extLst>
                <a:ext uri="{FF2B5EF4-FFF2-40B4-BE49-F238E27FC236}">
                  <a16:creationId xmlns:a16="http://schemas.microsoft.com/office/drawing/2014/main" id="{537F515C-7655-4495-B475-A13607597354}"/>
                </a:ext>
              </a:extLst>
            </p:cNvPr>
            <p:cNvGrpSpPr/>
            <p:nvPr/>
          </p:nvGrpSpPr>
          <p:grpSpPr>
            <a:xfrm>
              <a:off x="481312" y="4142909"/>
              <a:ext cx="4807391" cy="5453419"/>
              <a:chOff x="2505239" y="2519184"/>
              <a:chExt cx="2127506" cy="2413406"/>
            </a:xfrm>
          </p:grpSpPr>
          <p:sp>
            <p:nvSpPr>
              <p:cNvPr id="71" name="正方形/長方形 70">
                <a:extLst>
                  <a:ext uri="{FF2B5EF4-FFF2-40B4-BE49-F238E27FC236}">
                    <a16:creationId xmlns:a16="http://schemas.microsoft.com/office/drawing/2014/main" id="{0C51AF4C-0480-4045-9BD3-2C30F49602F8}"/>
                  </a:ext>
                </a:extLst>
              </p:cNvPr>
              <p:cNvSpPr/>
              <p:nvPr/>
            </p:nvSpPr>
            <p:spPr>
              <a:xfrm>
                <a:off x="2505239" y="2519184"/>
                <a:ext cx="1608939" cy="2413405"/>
              </a:xfrm>
              <a:prstGeom prst="rect">
                <a:avLst/>
              </a:prstGeom>
              <a:solidFill>
                <a:schemeClr val="bg1">
                  <a:lumMod val="75000"/>
                </a:schemeClr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 dirty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sp>
            <p:nvSpPr>
              <p:cNvPr id="72" name="星: 12 pt 71">
                <a:extLst>
                  <a:ext uri="{FF2B5EF4-FFF2-40B4-BE49-F238E27FC236}">
                    <a16:creationId xmlns:a16="http://schemas.microsoft.com/office/drawing/2014/main" id="{FD884394-7CA6-483E-93B8-14B9D9069D8D}"/>
                  </a:ext>
                </a:extLst>
              </p:cNvPr>
              <p:cNvSpPr/>
              <p:nvPr/>
            </p:nvSpPr>
            <p:spPr bwMode="auto">
              <a:xfrm>
                <a:off x="3519644" y="3169336"/>
                <a:ext cx="1113101" cy="1113101"/>
              </a:xfrm>
              <a:prstGeom prst="star12">
                <a:avLst/>
              </a:prstGeom>
              <a:solidFill>
                <a:srgbClr val="FFFF00"/>
              </a:solidFill>
              <a:ln w="7620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73" name="正方形/長方形 72">
                <a:extLst>
                  <a:ext uri="{FF2B5EF4-FFF2-40B4-BE49-F238E27FC236}">
                    <a16:creationId xmlns:a16="http://schemas.microsoft.com/office/drawing/2014/main" id="{4670FC12-1E0A-4EF1-AEA3-0CE0B6797CB2}"/>
                  </a:ext>
                </a:extLst>
              </p:cNvPr>
              <p:cNvSpPr/>
              <p:nvPr/>
            </p:nvSpPr>
            <p:spPr>
              <a:xfrm>
                <a:off x="2620161" y="2634108"/>
                <a:ext cx="1379093" cy="2298482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  <p:sp>
            <p:nvSpPr>
              <p:cNvPr id="74" name="楕円 73">
                <a:extLst>
                  <a:ext uri="{FF2B5EF4-FFF2-40B4-BE49-F238E27FC236}">
                    <a16:creationId xmlns:a16="http://schemas.microsoft.com/office/drawing/2014/main" id="{2AA1A24F-3959-4BAD-9DB5-621CE7F1951E}"/>
                  </a:ext>
                </a:extLst>
              </p:cNvPr>
              <p:cNvSpPr/>
              <p:nvPr/>
            </p:nvSpPr>
            <p:spPr bwMode="auto">
              <a:xfrm>
                <a:off x="3667241" y="3628838"/>
                <a:ext cx="194098" cy="194098"/>
              </a:xfrm>
              <a:prstGeom prst="ellipse">
                <a:avLst/>
              </a:prstGeom>
              <a:solidFill>
                <a:schemeClr val="bg1">
                  <a:lumMod val="50000"/>
                </a:schemeClr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</a:pPr>
                <a:endParaRPr kumimoji="0" lang="ja-JP" altLang="en-US" kern="0">
                  <a:solidFill>
                    <a:prstClr val="white"/>
                  </a:solidFill>
                  <a:latin typeface="Calibri"/>
                  <a:ea typeface="ＭＳ Ｐゴシック"/>
                </a:endParaRPr>
              </a:p>
            </p:txBody>
          </p:sp>
        </p:grpSp>
        <p:grpSp>
          <p:nvGrpSpPr>
            <p:cNvPr id="64" name="グループ化 63">
              <a:extLst>
                <a:ext uri="{FF2B5EF4-FFF2-40B4-BE49-F238E27FC236}">
                  <a16:creationId xmlns:a16="http://schemas.microsoft.com/office/drawing/2014/main" id="{108ECFB3-6932-4590-9E28-60F5B6AC4759}"/>
                </a:ext>
              </a:extLst>
            </p:cNvPr>
            <p:cNvGrpSpPr/>
            <p:nvPr/>
          </p:nvGrpSpPr>
          <p:grpSpPr>
            <a:xfrm>
              <a:off x="4425675" y="4079619"/>
              <a:ext cx="1842601" cy="1503451"/>
              <a:chOff x="4425675" y="4079619"/>
              <a:chExt cx="1842601" cy="1503451"/>
            </a:xfrm>
          </p:grpSpPr>
          <p:sp>
            <p:nvSpPr>
              <p:cNvPr id="69" name="稲妻 68">
                <a:extLst>
                  <a:ext uri="{FF2B5EF4-FFF2-40B4-BE49-F238E27FC236}">
                    <a16:creationId xmlns:a16="http://schemas.microsoft.com/office/drawing/2014/main" id="{1F0AFB23-AEDC-4DB9-9D60-2DE610D6A8A5}"/>
                  </a:ext>
                </a:extLst>
              </p:cNvPr>
              <p:cNvSpPr/>
              <p:nvPr/>
            </p:nvSpPr>
            <p:spPr>
              <a:xfrm rot="5400000">
                <a:off x="5040093" y="4354887"/>
                <a:ext cx="836186" cy="1620180"/>
              </a:xfrm>
              <a:prstGeom prst="lightningBolt">
                <a:avLst/>
              </a:prstGeom>
              <a:solidFill>
                <a:srgbClr val="FFFF0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tx1"/>
                  </a:solidFill>
                  <a:latin typeface="Arial" charset="0"/>
                  <a:ea typeface="ＭＳ Ｐゴシック" pitchFamily="50" charset="-128"/>
                </a:endParaRPr>
              </a:p>
            </p:txBody>
          </p:sp>
          <p:sp>
            <p:nvSpPr>
              <p:cNvPr id="70" name="稲妻 69">
                <a:extLst>
                  <a:ext uri="{FF2B5EF4-FFF2-40B4-BE49-F238E27FC236}">
                    <a16:creationId xmlns:a16="http://schemas.microsoft.com/office/drawing/2014/main" id="{2C17FFD9-5D1F-43DD-A889-B4EAE308E04D}"/>
                  </a:ext>
                </a:extLst>
              </p:cNvPr>
              <p:cNvSpPr/>
              <p:nvPr/>
            </p:nvSpPr>
            <p:spPr>
              <a:xfrm rot="4500000">
                <a:off x="4817672" y="3687622"/>
                <a:ext cx="836186" cy="1620180"/>
              </a:xfrm>
              <a:prstGeom prst="lightningBolt">
                <a:avLst/>
              </a:prstGeom>
              <a:solidFill>
                <a:srgbClr val="FFFF0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65" name="グループ化 64">
              <a:extLst>
                <a:ext uri="{FF2B5EF4-FFF2-40B4-BE49-F238E27FC236}">
                  <a16:creationId xmlns:a16="http://schemas.microsoft.com/office/drawing/2014/main" id="{D68BEF68-B75D-4381-B8F2-BD421ADE4D32}"/>
                </a:ext>
              </a:extLst>
            </p:cNvPr>
            <p:cNvGrpSpPr/>
            <p:nvPr/>
          </p:nvGrpSpPr>
          <p:grpSpPr>
            <a:xfrm flipV="1">
              <a:off x="4425675" y="8022769"/>
              <a:ext cx="1842601" cy="1503451"/>
              <a:chOff x="4425675" y="4079619"/>
              <a:chExt cx="1842601" cy="1503451"/>
            </a:xfrm>
          </p:grpSpPr>
          <p:sp>
            <p:nvSpPr>
              <p:cNvPr id="67" name="稲妻 66">
                <a:extLst>
                  <a:ext uri="{FF2B5EF4-FFF2-40B4-BE49-F238E27FC236}">
                    <a16:creationId xmlns:a16="http://schemas.microsoft.com/office/drawing/2014/main" id="{98A8120B-9424-4178-B5B5-94E6A83AF055}"/>
                  </a:ext>
                </a:extLst>
              </p:cNvPr>
              <p:cNvSpPr/>
              <p:nvPr/>
            </p:nvSpPr>
            <p:spPr>
              <a:xfrm rot="5400000">
                <a:off x="5040093" y="4354887"/>
                <a:ext cx="836186" cy="1620180"/>
              </a:xfrm>
              <a:prstGeom prst="lightningBolt">
                <a:avLst/>
              </a:prstGeom>
              <a:solidFill>
                <a:srgbClr val="FFFF0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>
                  <a:solidFill>
                    <a:schemeClr val="tx1"/>
                  </a:solidFill>
                  <a:latin typeface="Arial" charset="0"/>
                  <a:ea typeface="ＭＳ Ｐゴシック" pitchFamily="50" charset="-128"/>
                </a:endParaRPr>
              </a:p>
            </p:txBody>
          </p:sp>
          <p:sp>
            <p:nvSpPr>
              <p:cNvPr id="68" name="稲妻 67">
                <a:extLst>
                  <a:ext uri="{FF2B5EF4-FFF2-40B4-BE49-F238E27FC236}">
                    <a16:creationId xmlns:a16="http://schemas.microsoft.com/office/drawing/2014/main" id="{4F7A94D1-D6AB-4CFF-9D8C-B961BC894252}"/>
                  </a:ext>
                </a:extLst>
              </p:cNvPr>
              <p:cNvSpPr/>
              <p:nvPr/>
            </p:nvSpPr>
            <p:spPr>
              <a:xfrm rot="4500000">
                <a:off x="4817672" y="3687622"/>
                <a:ext cx="836186" cy="1620180"/>
              </a:xfrm>
              <a:prstGeom prst="lightningBolt">
                <a:avLst/>
              </a:prstGeom>
              <a:solidFill>
                <a:srgbClr val="FFFF00"/>
              </a:solidFill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66" name="テキスト ボックス 65">
              <a:extLst>
                <a:ext uri="{FF2B5EF4-FFF2-40B4-BE49-F238E27FC236}">
                  <a16:creationId xmlns:a16="http://schemas.microsoft.com/office/drawing/2014/main" id="{932AD924-D36C-4396-8881-574AFD571B37}"/>
                </a:ext>
              </a:extLst>
            </p:cNvPr>
            <p:cNvSpPr txBox="1"/>
            <p:nvPr/>
          </p:nvSpPr>
          <p:spPr>
            <a:xfrm rot="20700000">
              <a:off x="2926355" y="1777424"/>
              <a:ext cx="3226230" cy="1653382"/>
            </a:xfrm>
            <a:prstGeom prst="rect">
              <a:avLst/>
            </a:prstGeom>
            <a:noFill/>
          </p:spPr>
          <p:txBody>
            <a:bodyPr wrap="none" rtlCol="0" anchor="b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defRPr sz="17000" b="1" spc="50">
                  <a:ln w="38100">
                    <a:solidFill>
                      <a:schemeClr val="tx1"/>
                    </a:solidFill>
                  </a:ln>
                  <a:solidFill>
                    <a:srgbClr val="FF0000"/>
                  </a:solidFill>
                  <a:effectLst>
                    <a:outerShdw blurRad="12700" dist="50800" dir="2700000" algn="tl" rotWithShape="0">
                      <a:prstClr val="black"/>
                    </a:outerShdw>
                  </a:effectLst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defRPr>
              </a:lvl1pPr>
            </a:lstStyle>
            <a:p>
              <a:r>
                <a:rPr lang="ja-JP" altLang="en-US" sz="16000" dirty="0">
                  <a:ln w="38100">
                    <a:noFill/>
                  </a:ln>
                  <a:effectLst/>
                </a:rPr>
                <a:t>バン</a:t>
              </a:r>
              <a:endParaRPr lang="en-US" altLang="ja-JP" sz="16000" dirty="0">
                <a:ln w="38100">
                  <a:noFill/>
                </a:ln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835433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角丸四角形 1">
            <a:extLst>
              <a:ext uri="{FF2B5EF4-FFF2-40B4-BE49-F238E27FC236}">
                <a16:creationId xmlns:a16="http://schemas.microsoft.com/office/drawing/2014/main" id="{0618A3C8-4B97-46A9-94BE-F0840694754B}"/>
              </a:ext>
            </a:extLst>
          </p:cNvPr>
          <p:cNvSpPr/>
          <p:nvPr/>
        </p:nvSpPr>
        <p:spPr>
          <a:xfrm>
            <a:off x="295275" y="323850"/>
            <a:ext cx="9315450" cy="6210300"/>
          </a:xfrm>
          <a:prstGeom prst="roundRect">
            <a:avLst>
              <a:gd name="adj" fmla="val 3725"/>
            </a:avLst>
          </a:prstGeom>
          <a:noFill/>
          <a:ln w="254000" cmpd="thickThin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293397D5-0EC7-4A83-A4F4-1B5BAF464E40}"/>
              </a:ext>
            </a:extLst>
          </p:cNvPr>
          <p:cNvSpPr txBox="1"/>
          <p:nvPr/>
        </p:nvSpPr>
        <p:spPr>
          <a:xfrm>
            <a:off x="723788" y="4719503"/>
            <a:ext cx="8406144" cy="141420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ドア音に</a:t>
            </a:r>
            <a:r>
              <a:rPr lang="ja-JP" altLang="en-US" sz="16000" dirty="0">
                <a:ln w="38100">
                  <a:noFill/>
                </a:ln>
                <a:effectLst/>
              </a:rPr>
              <a:t>ご注意下さい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BC33DCBE-BA78-4FF2-8A03-CAAAE24A6FA2}"/>
              </a:ext>
            </a:extLst>
          </p:cNvPr>
          <p:cNvGrpSpPr/>
          <p:nvPr/>
        </p:nvGrpSpPr>
        <p:grpSpPr>
          <a:xfrm>
            <a:off x="3237914" y="876959"/>
            <a:ext cx="3430172" cy="3430172"/>
            <a:chOff x="203060" y="1633648"/>
            <a:chExt cx="2735056" cy="2735056"/>
          </a:xfrm>
        </p:grpSpPr>
        <p:sp>
          <p:nvSpPr>
            <p:cNvPr id="42" name="四角形: 角を丸くする 41">
              <a:extLst>
                <a:ext uri="{FF2B5EF4-FFF2-40B4-BE49-F238E27FC236}">
                  <a16:creationId xmlns:a16="http://schemas.microsoft.com/office/drawing/2014/main" id="{4A68A6E0-362F-4ED0-B3F9-CA6E4D696744}"/>
                </a:ext>
              </a:extLst>
            </p:cNvPr>
            <p:cNvSpPr/>
            <p:nvPr/>
          </p:nvSpPr>
          <p:spPr bwMode="auto">
            <a:xfrm>
              <a:off x="203060" y="1633648"/>
              <a:ext cx="2735056" cy="2735056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3" name="四角形: 角を丸くする 42">
              <a:extLst>
                <a:ext uri="{FF2B5EF4-FFF2-40B4-BE49-F238E27FC236}">
                  <a16:creationId xmlns:a16="http://schemas.microsoft.com/office/drawing/2014/main" id="{23F459D3-F5F7-4004-AB4D-A7FCF1491CDC}"/>
                </a:ext>
              </a:extLst>
            </p:cNvPr>
            <p:cNvSpPr/>
            <p:nvPr/>
          </p:nvSpPr>
          <p:spPr bwMode="auto">
            <a:xfrm>
              <a:off x="390639" y="1821227"/>
              <a:ext cx="2359898" cy="2359898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EEFFDF49-2763-411C-BEEC-FAEE423C8CA2}"/>
                </a:ext>
              </a:extLst>
            </p:cNvPr>
            <p:cNvSpPr/>
            <p:nvPr/>
          </p:nvSpPr>
          <p:spPr bwMode="auto">
            <a:xfrm>
              <a:off x="282022" y="1712610"/>
              <a:ext cx="2577132" cy="2577132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45" name="グループ化 44">
              <a:extLst>
                <a:ext uri="{FF2B5EF4-FFF2-40B4-BE49-F238E27FC236}">
                  <a16:creationId xmlns:a16="http://schemas.microsoft.com/office/drawing/2014/main" id="{C736F725-FDD8-424F-A4DF-B9911D74A90D}"/>
                </a:ext>
              </a:extLst>
            </p:cNvPr>
            <p:cNvGrpSpPr/>
            <p:nvPr/>
          </p:nvGrpSpPr>
          <p:grpSpPr>
            <a:xfrm>
              <a:off x="779100" y="1964979"/>
              <a:ext cx="1785650" cy="2089693"/>
              <a:chOff x="1394069" y="2171647"/>
              <a:chExt cx="1164208" cy="1362438"/>
            </a:xfrm>
          </p:grpSpPr>
          <p:sp>
            <p:nvSpPr>
              <p:cNvPr id="47" name="正方形/長方形 46">
                <a:extLst>
                  <a:ext uri="{FF2B5EF4-FFF2-40B4-BE49-F238E27FC236}">
                    <a16:creationId xmlns:a16="http://schemas.microsoft.com/office/drawing/2014/main" id="{596D99F0-1024-4F29-AF83-E7CD26858AA4}"/>
                  </a:ext>
                </a:extLst>
              </p:cNvPr>
              <p:cNvSpPr/>
              <p:nvPr/>
            </p:nvSpPr>
            <p:spPr>
              <a:xfrm>
                <a:off x="1477978" y="2281494"/>
                <a:ext cx="765005" cy="1147506"/>
              </a:xfrm>
              <a:prstGeom prst="rect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48" name="グループ化 47">
                <a:extLst>
                  <a:ext uri="{FF2B5EF4-FFF2-40B4-BE49-F238E27FC236}">
                    <a16:creationId xmlns:a16="http://schemas.microsoft.com/office/drawing/2014/main" id="{4138642E-9954-4B32-87F1-63B8867A339C}"/>
                  </a:ext>
                </a:extLst>
              </p:cNvPr>
              <p:cNvGrpSpPr/>
              <p:nvPr/>
            </p:nvGrpSpPr>
            <p:grpSpPr>
              <a:xfrm>
                <a:off x="1477978" y="2281494"/>
                <a:ext cx="765005" cy="1147506"/>
                <a:chOff x="4405778" y="476672"/>
                <a:chExt cx="1008112" cy="1512168"/>
              </a:xfrm>
            </p:grpSpPr>
            <p:sp>
              <p:nvSpPr>
                <p:cNvPr id="62" name="正方形/長方形 61">
                  <a:extLst>
                    <a:ext uri="{FF2B5EF4-FFF2-40B4-BE49-F238E27FC236}">
                      <a16:creationId xmlns:a16="http://schemas.microsoft.com/office/drawing/2014/main" id="{98BFA926-7FB1-496F-BBF7-5EE45C3B9060}"/>
                    </a:ext>
                  </a:extLst>
                </p:cNvPr>
                <p:cNvSpPr/>
                <p:nvPr/>
              </p:nvSpPr>
              <p:spPr>
                <a:xfrm>
                  <a:off x="4405778" y="476672"/>
                  <a:ext cx="1008112" cy="1512168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3" name="正方形/長方形 62">
                  <a:extLst>
                    <a:ext uri="{FF2B5EF4-FFF2-40B4-BE49-F238E27FC236}">
                      <a16:creationId xmlns:a16="http://schemas.microsoft.com/office/drawing/2014/main" id="{D048167B-4C93-4384-B823-ABAA5D0B519E}"/>
                    </a:ext>
                  </a:extLst>
                </p:cNvPr>
                <p:cNvSpPr/>
                <p:nvPr/>
              </p:nvSpPr>
              <p:spPr>
                <a:xfrm>
                  <a:off x="4477786" y="548680"/>
                  <a:ext cx="864096" cy="1440160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49" name="星: 12 pt 48">
                <a:extLst>
                  <a:ext uri="{FF2B5EF4-FFF2-40B4-BE49-F238E27FC236}">
                    <a16:creationId xmlns:a16="http://schemas.microsoft.com/office/drawing/2014/main" id="{8A5F19E9-48AF-46AD-8EB4-2AD51BB57DE6}"/>
                  </a:ext>
                </a:extLst>
              </p:cNvPr>
              <p:cNvSpPr/>
              <p:nvPr/>
            </p:nvSpPr>
            <p:spPr bwMode="auto">
              <a:xfrm>
                <a:off x="2029029" y="2617944"/>
                <a:ext cx="529248" cy="529248"/>
              </a:xfrm>
              <a:prstGeom prst="star12">
                <a:avLst/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0" name="グループ化 49">
                <a:extLst>
                  <a:ext uri="{FF2B5EF4-FFF2-40B4-BE49-F238E27FC236}">
                    <a16:creationId xmlns:a16="http://schemas.microsoft.com/office/drawing/2014/main" id="{E8A55D65-8997-4288-91CD-A1BBBE4342EA}"/>
                  </a:ext>
                </a:extLst>
              </p:cNvPr>
              <p:cNvGrpSpPr/>
              <p:nvPr/>
            </p:nvGrpSpPr>
            <p:grpSpPr>
              <a:xfrm>
                <a:off x="1532620" y="2336137"/>
                <a:ext cx="655720" cy="1092863"/>
                <a:chOff x="1532620" y="2336137"/>
                <a:chExt cx="655720" cy="1092863"/>
              </a:xfrm>
            </p:grpSpPr>
            <p:sp>
              <p:nvSpPr>
                <p:cNvPr id="54" name="正方形/長方形 53">
                  <a:extLst>
                    <a:ext uri="{FF2B5EF4-FFF2-40B4-BE49-F238E27FC236}">
                      <a16:creationId xmlns:a16="http://schemas.microsoft.com/office/drawing/2014/main" id="{7B39B1B9-7D68-4B81-8F03-7968CF17A2F0}"/>
                    </a:ext>
                  </a:extLst>
                </p:cNvPr>
                <p:cNvSpPr/>
                <p:nvPr/>
              </p:nvSpPr>
              <p:spPr>
                <a:xfrm>
                  <a:off x="1532620" y="2336137"/>
                  <a:ext cx="655720" cy="1092863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55" name="楕円 54">
                  <a:extLst>
                    <a:ext uri="{FF2B5EF4-FFF2-40B4-BE49-F238E27FC236}">
                      <a16:creationId xmlns:a16="http://schemas.microsoft.com/office/drawing/2014/main" id="{5B3B24C9-C3A1-4AF1-89BB-DB0EF87E33C8}"/>
                    </a:ext>
                  </a:extLst>
                </p:cNvPr>
                <p:cNvSpPr/>
                <p:nvPr/>
              </p:nvSpPr>
              <p:spPr bwMode="auto">
                <a:xfrm>
                  <a:off x="2030477" y="2809103"/>
                  <a:ext cx="92288" cy="92288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51" name="グループ化 50">
                <a:extLst>
                  <a:ext uri="{FF2B5EF4-FFF2-40B4-BE49-F238E27FC236}">
                    <a16:creationId xmlns:a16="http://schemas.microsoft.com/office/drawing/2014/main" id="{32018840-B2D8-48E8-8643-3820398E5692}"/>
                  </a:ext>
                </a:extLst>
              </p:cNvPr>
              <p:cNvGrpSpPr/>
              <p:nvPr/>
            </p:nvGrpSpPr>
            <p:grpSpPr>
              <a:xfrm>
                <a:off x="1394069" y="2171647"/>
                <a:ext cx="645843" cy="1362438"/>
                <a:chOff x="1394069" y="2171647"/>
                <a:chExt cx="645843" cy="1362438"/>
              </a:xfrm>
            </p:grpSpPr>
            <p:sp>
              <p:nvSpPr>
                <p:cNvPr id="52" name="フリーフォーム: 図形 51">
                  <a:extLst>
                    <a:ext uri="{FF2B5EF4-FFF2-40B4-BE49-F238E27FC236}">
                      <a16:creationId xmlns:a16="http://schemas.microsoft.com/office/drawing/2014/main" id="{406E8779-27BC-4974-95AC-70BB2A993CCE}"/>
                    </a:ext>
                  </a:extLst>
                </p:cNvPr>
                <p:cNvSpPr/>
                <p:nvPr/>
              </p:nvSpPr>
              <p:spPr bwMode="auto">
                <a:xfrm flipH="1">
                  <a:off x="1394069" y="2171647"/>
                  <a:ext cx="645843" cy="1362438"/>
                </a:xfrm>
                <a:custGeom>
                  <a:avLst/>
                  <a:gdLst>
                    <a:gd name="connsiteX0" fmla="*/ 423003 w 645843"/>
                    <a:gd name="connsiteY0" fmla="*/ 0 h 1362438"/>
                    <a:gd name="connsiteX1" fmla="*/ 200163 w 645843"/>
                    <a:gd name="connsiteY1" fmla="*/ 257424 h 1362438"/>
                    <a:gd name="connsiteX2" fmla="*/ 336264 w 645843"/>
                    <a:gd name="connsiteY2" fmla="*/ 494618 h 1362438"/>
                    <a:gd name="connsiteX3" fmla="*/ 376570 w 645843"/>
                    <a:gd name="connsiteY3" fmla="*/ 504019 h 1362438"/>
                    <a:gd name="connsiteX4" fmla="*/ 369489 w 645843"/>
                    <a:gd name="connsiteY4" fmla="*/ 550770 h 1362438"/>
                    <a:gd name="connsiteX5" fmla="*/ 343589 w 645843"/>
                    <a:gd name="connsiteY5" fmla="*/ 568232 h 1362438"/>
                    <a:gd name="connsiteX6" fmla="*/ 334521 w 645843"/>
                    <a:gd name="connsiteY6" fmla="*/ 581682 h 1362438"/>
                    <a:gd name="connsiteX7" fmla="*/ 326911 w 645843"/>
                    <a:gd name="connsiteY7" fmla="*/ 584517 h 1362438"/>
                    <a:gd name="connsiteX8" fmla="*/ 189666 w 645843"/>
                    <a:gd name="connsiteY8" fmla="*/ 712193 h 1362438"/>
                    <a:gd name="connsiteX9" fmla="*/ 63722 w 645843"/>
                    <a:gd name="connsiteY9" fmla="*/ 682654 h 1362438"/>
                    <a:gd name="connsiteX10" fmla="*/ 1381 w 645843"/>
                    <a:gd name="connsiteY10" fmla="*/ 721307 h 1362438"/>
                    <a:gd name="connsiteX11" fmla="*/ 40034 w 645843"/>
                    <a:gd name="connsiteY11" fmla="*/ 783648 h 1362438"/>
                    <a:gd name="connsiteX12" fmla="*/ 185243 w 645843"/>
                    <a:gd name="connsiteY12" fmla="*/ 817706 h 1362438"/>
                    <a:gd name="connsiteX13" fmla="*/ 186155 w 645843"/>
                    <a:gd name="connsiteY13" fmla="*/ 817734 h 1362438"/>
                    <a:gd name="connsiteX14" fmla="*/ 202203 w 645843"/>
                    <a:gd name="connsiteY14" fmla="*/ 821463 h 1362438"/>
                    <a:gd name="connsiteX15" fmla="*/ 239403 w 645843"/>
                    <a:gd name="connsiteY15" fmla="*/ 807605 h 1362438"/>
                    <a:gd name="connsiteX16" fmla="*/ 307887 w 645843"/>
                    <a:gd name="connsiteY16" fmla="*/ 743895 h 1362438"/>
                    <a:gd name="connsiteX17" fmla="*/ 307887 w 645843"/>
                    <a:gd name="connsiteY17" fmla="*/ 939884 h 1362438"/>
                    <a:gd name="connsiteX18" fmla="*/ 316836 w 645843"/>
                    <a:gd name="connsiteY18" fmla="*/ 984208 h 1362438"/>
                    <a:gd name="connsiteX19" fmla="*/ 159123 w 645843"/>
                    <a:gd name="connsiteY19" fmla="*/ 1317721 h 1362438"/>
                    <a:gd name="connsiteX20" fmla="*/ 213234 w 645843"/>
                    <a:gd name="connsiteY20" fmla="*/ 1348962 h 1362438"/>
                    <a:gd name="connsiteX21" fmla="*/ 358352 w 645843"/>
                    <a:gd name="connsiteY21" fmla="*/ 1139317 h 1362438"/>
                    <a:gd name="connsiteX22" fmla="*/ 314962 w 645843"/>
                    <a:gd name="connsiteY22" fmla="*/ 1344558 h 1362438"/>
                    <a:gd name="connsiteX23" fmla="*/ 374830 w 645843"/>
                    <a:gd name="connsiteY23" fmla="*/ 1362438 h 1362438"/>
                    <a:gd name="connsiteX24" fmla="*/ 502584 w 645843"/>
                    <a:gd name="connsiteY24" fmla="*/ 1035103 h 1362438"/>
                    <a:gd name="connsiteX25" fmla="*/ 515973 w 645843"/>
                    <a:gd name="connsiteY25" fmla="*/ 1026076 h 1362438"/>
                    <a:gd name="connsiteX26" fmla="*/ 551675 w 645843"/>
                    <a:gd name="connsiteY26" fmla="*/ 939884 h 1362438"/>
                    <a:gd name="connsiteX27" fmla="*/ 551675 w 645843"/>
                    <a:gd name="connsiteY27" fmla="*/ 654424 h 1362438"/>
                    <a:gd name="connsiteX28" fmla="*/ 477228 w 645843"/>
                    <a:gd name="connsiteY28" fmla="*/ 542109 h 1362438"/>
                    <a:gd name="connsiteX29" fmla="*/ 471087 w 645843"/>
                    <a:gd name="connsiteY29" fmla="*/ 540869 h 1362438"/>
                    <a:gd name="connsiteX30" fmla="*/ 465639 w 645843"/>
                    <a:gd name="connsiteY30" fmla="*/ 504904 h 1362438"/>
                    <a:gd name="connsiteX31" fmla="*/ 509742 w 645843"/>
                    <a:gd name="connsiteY31" fmla="*/ 494618 h 1362438"/>
                    <a:gd name="connsiteX32" fmla="*/ 645843 w 645843"/>
                    <a:gd name="connsiteY32" fmla="*/ 257424 h 1362438"/>
                    <a:gd name="connsiteX33" fmla="*/ 423003 w 645843"/>
                    <a:gd name="connsiteY33" fmla="*/ 0 h 1362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5843" h="1362438">
                      <a:moveTo>
                        <a:pt x="423003" y="0"/>
                      </a:moveTo>
                      <a:cubicBezTo>
                        <a:pt x="299932" y="0"/>
                        <a:pt x="200163" y="115253"/>
                        <a:pt x="200163" y="257424"/>
                      </a:cubicBezTo>
                      <a:cubicBezTo>
                        <a:pt x="200163" y="364052"/>
                        <a:pt x="256283" y="455539"/>
                        <a:pt x="336264" y="494618"/>
                      </a:cubicBezTo>
                      <a:lnTo>
                        <a:pt x="376570" y="504019"/>
                      </a:lnTo>
                      <a:lnTo>
                        <a:pt x="369489" y="550770"/>
                      </a:lnTo>
                      <a:lnTo>
                        <a:pt x="343589" y="568232"/>
                      </a:lnTo>
                      <a:lnTo>
                        <a:pt x="334521" y="581682"/>
                      </a:lnTo>
                      <a:lnTo>
                        <a:pt x="326911" y="584517"/>
                      </a:lnTo>
                      <a:lnTo>
                        <a:pt x="189666" y="712193"/>
                      </a:lnTo>
                      <a:lnTo>
                        <a:pt x="63722" y="682654"/>
                      </a:lnTo>
                      <a:cubicBezTo>
                        <a:pt x="35833" y="676113"/>
                        <a:pt x="7922" y="693418"/>
                        <a:pt x="1381" y="721307"/>
                      </a:cubicBezTo>
                      <a:cubicBezTo>
                        <a:pt x="-5160" y="749196"/>
                        <a:pt x="12145" y="777107"/>
                        <a:pt x="40034" y="783648"/>
                      </a:cubicBezTo>
                      <a:lnTo>
                        <a:pt x="185243" y="817706"/>
                      </a:lnTo>
                      <a:lnTo>
                        <a:pt x="186155" y="817734"/>
                      </a:lnTo>
                      <a:lnTo>
                        <a:pt x="202203" y="821463"/>
                      </a:lnTo>
                      <a:cubicBezTo>
                        <a:pt x="215468" y="821941"/>
                        <a:pt x="228916" y="817361"/>
                        <a:pt x="239403" y="807605"/>
                      </a:cubicBezTo>
                      <a:lnTo>
                        <a:pt x="307887" y="743895"/>
                      </a:lnTo>
                      <a:lnTo>
                        <a:pt x="307887" y="939884"/>
                      </a:lnTo>
                      <a:lnTo>
                        <a:pt x="316836" y="984208"/>
                      </a:lnTo>
                      <a:lnTo>
                        <a:pt x="159123" y="1317721"/>
                      </a:lnTo>
                      <a:lnTo>
                        <a:pt x="213234" y="1348962"/>
                      </a:lnTo>
                      <a:lnTo>
                        <a:pt x="358352" y="1139317"/>
                      </a:lnTo>
                      <a:lnTo>
                        <a:pt x="314962" y="1344558"/>
                      </a:lnTo>
                      <a:lnTo>
                        <a:pt x="374830" y="1362438"/>
                      </a:lnTo>
                      <a:lnTo>
                        <a:pt x="502584" y="1035103"/>
                      </a:lnTo>
                      <a:lnTo>
                        <a:pt x="515973" y="1026076"/>
                      </a:lnTo>
                      <a:cubicBezTo>
                        <a:pt x="538032" y="1004018"/>
                        <a:pt x="551675" y="973544"/>
                        <a:pt x="551675" y="939884"/>
                      </a:cubicBezTo>
                      <a:lnTo>
                        <a:pt x="551675" y="654424"/>
                      </a:lnTo>
                      <a:cubicBezTo>
                        <a:pt x="551675" y="603934"/>
                        <a:pt x="520977" y="560614"/>
                        <a:pt x="477228" y="542109"/>
                      </a:cubicBezTo>
                      <a:lnTo>
                        <a:pt x="471087" y="540869"/>
                      </a:lnTo>
                      <a:lnTo>
                        <a:pt x="465639" y="504904"/>
                      </a:lnTo>
                      <a:lnTo>
                        <a:pt x="509742" y="494618"/>
                      </a:lnTo>
                      <a:cubicBezTo>
                        <a:pt x="589723" y="455539"/>
                        <a:pt x="645843" y="364052"/>
                        <a:pt x="645843" y="257424"/>
                      </a:cubicBezTo>
                      <a:cubicBezTo>
                        <a:pt x="645843" y="115253"/>
                        <a:pt x="546074" y="0"/>
                        <a:pt x="423003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3" name="フリーフォーム: 図形 52">
                  <a:extLst>
                    <a:ext uri="{FF2B5EF4-FFF2-40B4-BE49-F238E27FC236}">
                      <a16:creationId xmlns:a16="http://schemas.microsoft.com/office/drawing/2014/main" id="{A36E3612-1AB7-4C46-8B54-2BC3321B610C}"/>
                    </a:ext>
                  </a:extLst>
                </p:cNvPr>
                <p:cNvSpPr/>
                <p:nvPr/>
              </p:nvSpPr>
              <p:spPr bwMode="auto">
                <a:xfrm flipH="1">
                  <a:off x="1394069" y="2171647"/>
                  <a:ext cx="645843" cy="1362438"/>
                </a:xfrm>
                <a:custGeom>
                  <a:avLst/>
                  <a:gdLst>
                    <a:gd name="connsiteX0" fmla="*/ 423003 w 645843"/>
                    <a:gd name="connsiteY0" fmla="*/ 0 h 1362438"/>
                    <a:gd name="connsiteX1" fmla="*/ 200163 w 645843"/>
                    <a:gd name="connsiteY1" fmla="*/ 257424 h 1362438"/>
                    <a:gd name="connsiteX2" fmla="*/ 336264 w 645843"/>
                    <a:gd name="connsiteY2" fmla="*/ 494618 h 1362438"/>
                    <a:gd name="connsiteX3" fmla="*/ 376570 w 645843"/>
                    <a:gd name="connsiteY3" fmla="*/ 504019 h 1362438"/>
                    <a:gd name="connsiteX4" fmla="*/ 369489 w 645843"/>
                    <a:gd name="connsiteY4" fmla="*/ 550770 h 1362438"/>
                    <a:gd name="connsiteX5" fmla="*/ 343589 w 645843"/>
                    <a:gd name="connsiteY5" fmla="*/ 568232 h 1362438"/>
                    <a:gd name="connsiteX6" fmla="*/ 334521 w 645843"/>
                    <a:gd name="connsiteY6" fmla="*/ 581682 h 1362438"/>
                    <a:gd name="connsiteX7" fmla="*/ 326911 w 645843"/>
                    <a:gd name="connsiteY7" fmla="*/ 584517 h 1362438"/>
                    <a:gd name="connsiteX8" fmla="*/ 189666 w 645843"/>
                    <a:gd name="connsiteY8" fmla="*/ 712193 h 1362438"/>
                    <a:gd name="connsiteX9" fmla="*/ 63722 w 645843"/>
                    <a:gd name="connsiteY9" fmla="*/ 682654 h 1362438"/>
                    <a:gd name="connsiteX10" fmla="*/ 1381 w 645843"/>
                    <a:gd name="connsiteY10" fmla="*/ 721307 h 1362438"/>
                    <a:gd name="connsiteX11" fmla="*/ 40034 w 645843"/>
                    <a:gd name="connsiteY11" fmla="*/ 783648 h 1362438"/>
                    <a:gd name="connsiteX12" fmla="*/ 185243 w 645843"/>
                    <a:gd name="connsiteY12" fmla="*/ 817706 h 1362438"/>
                    <a:gd name="connsiteX13" fmla="*/ 186155 w 645843"/>
                    <a:gd name="connsiteY13" fmla="*/ 817734 h 1362438"/>
                    <a:gd name="connsiteX14" fmla="*/ 202203 w 645843"/>
                    <a:gd name="connsiteY14" fmla="*/ 821463 h 1362438"/>
                    <a:gd name="connsiteX15" fmla="*/ 239403 w 645843"/>
                    <a:gd name="connsiteY15" fmla="*/ 807605 h 1362438"/>
                    <a:gd name="connsiteX16" fmla="*/ 307887 w 645843"/>
                    <a:gd name="connsiteY16" fmla="*/ 743895 h 1362438"/>
                    <a:gd name="connsiteX17" fmla="*/ 307887 w 645843"/>
                    <a:gd name="connsiteY17" fmla="*/ 939884 h 1362438"/>
                    <a:gd name="connsiteX18" fmla="*/ 316836 w 645843"/>
                    <a:gd name="connsiteY18" fmla="*/ 984208 h 1362438"/>
                    <a:gd name="connsiteX19" fmla="*/ 159123 w 645843"/>
                    <a:gd name="connsiteY19" fmla="*/ 1317721 h 1362438"/>
                    <a:gd name="connsiteX20" fmla="*/ 213234 w 645843"/>
                    <a:gd name="connsiteY20" fmla="*/ 1348962 h 1362438"/>
                    <a:gd name="connsiteX21" fmla="*/ 358352 w 645843"/>
                    <a:gd name="connsiteY21" fmla="*/ 1139317 h 1362438"/>
                    <a:gd name="connsiteX22" fmla="*/ 314962 w 645843"/>
                    <a:gd name="connsiteY22" fmla="*/ 1344558 h 1362438"/>
                    <a:gd name="connsiteX23" fmla="*/ 374830 w 645843"/>
                    <a:gd name="connsiteY23" fmla="*/ 1362438 h 1362438"/>
                    <a:gd name="connsiteX24" fmla="*/ 502584 w 645843"/>
                    <a:gd name="connsiteY24" fmla="*/ 1035103 h 1362438"/>
                    <a:gd name="connsiteX25" fmla="*/ 515973 w 645843"/>
                    <a:gd name="connsiteY25" fmla="*/ 1026076 h 1362438"/>
                    <a:gd name="connsiteX26" fmla="*/ 551675 w 645843"/>
                    <a:gd name="connsiteY26" fmla="*/ 939884 h 1362438"/>
                    <a:gd name="connsiteX27" fmla="*/ 551675 w 645843"/>
                    <a:gd name="connsiteY27" fmla="*/ 654424 h 1362438"/>
                    <a:gd name="connsiteX28" fmla="*/ 477228 w 645843"/>
                    <a:gd name="connsiteY28" fmla="*/ 542109 h 1362438"/>
                    <a:gd name="connsiteX29" fmla="*/ 471087 w 645843"/>
                    <a:gd name="connsiteY29" fmla="*/ 540869 h 1362438"/>
                    <a:gd name="connsiteX30" fmla="*/ 465639 w 645843"/>
                    <a:gd name="connsiteY30" fmla="*/ 504904 h 1362438"/>
                    <a:gd name="connsiteX31" fmla="*/ 509742 w 645843"/>
                    <a:gd name="connsiteY31" fmla="*/ 494618 h 1362438"/>
                    <a:gd name="connsiteX32" fmla="*/ 645843 w 645843"/>
                    <a:gd name="connsiteY32" fmla="*/ 257424 h 1362438"/>
                    <a:gd name="connsiteX33" fmla="*/ 423003 w 645843"/>
                    <a:gd name="connsiteY33" fmla="*/ 0 h 1362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5843" h="1362438">
                      <a:moveTo>
                        <a:pt x="423003" y="0"/>
                      </a:moveTo>
                      <a:cubicBezTo>
                        <a:pt x="299932" y="0"/>
                        <a:pt x="200163" y="115253"/>
                        <a:pt x="200163" y="257424"/>
                      </a:cubicBezTo>
                      <a:cubicBezTo>
                        <a:pt x="200163" y="364052"/>
                        <a:pt x="256283" y="455539"/>
                        <a:pt x="336264" y="494618"/>
                      </a:cubicBezTo>
                      <a:lnTo>
                        <a:pt x="376570" y="504019"/>
                      </a:lnTo>
                      <a:lnTo>
                        <a:pt x="369489" y="550770"/>
                      </a:lnTo>
                      <a:lnTo>
                        <a:pt x="343589" y="568232"/>
                      </a:lnTo>
                      <a:lnTo>
                        <a:pt x="334521" y="581682"/>
                      </a:lnTo>
                      <a:lnTo>
                        <a:pt x="326911" y="584517"/>
                      </a:lnTo>
                      <a:lnTo>
                        <a:pt x="189666" y="712193"/>
                      </a:lnTo>
                      <a:lnTo>
                        <a:pt x="63722" y="682654"/>
                      </a:lnTo>
                      <a:cubicBezTo>
                        <a:pt x="35833" y="676113"/>
                        <a:pt x="7922" y="693418"/>
                        <a:pt x="1381" y="721307"/>
                      </a:cubicBezTo>
                      <a:cubicBezTo>
                        <a:pt x="-5160" y="749196"/>
                        <a:pt x="12145" y="777107"/>
                        <a:pt x="40034" y="783648"/>
                      </a:cubicBezTo>
                      <a:lnTo>
                        <a:pt x="185243" y="817706"/>
                      </a:lnTo>
                      <a:lnTo>
                        <a:pt x="186155" y="817734"/>
                      </a:lnTo>
                      <a:lnTo>
                        <a:pt x="202203" y="821463"/>
                      </a:lnTo>
                      <a:cubicBezTo>
                        <a:pt x="215468" y="821941"/>
                        <a:pt x="228916" y="817361"/>
                        <a:pt x="239403" y="807605"/>
                      </a:cubicBezTo>
                      <a:lnTo>
                        <a:pt x="307887" y="743895"/>
                      </a:lnTo>
                      <a:lnTo>
                        <a:pt x="307887" y="939884"/>
                      </a:lnTo>
                      <a:lnTo>
                        <a:pt x="316836" y="984208"/>
                      </a:lnTo>
                      <a:lnTo>
                        <a:pt x="159123" y="1317721"/>
                      </a:lnTo>
                      <a:lnTo>
                        <a:pt x="213234" y="1348962"/>
                      </a:lnTo>
                      <a:lnTo>
                        <a:pt x="358352" y="1139317"/>
                      </a:lnTo>
                      <a:lnTo>
                        <a:pt x="314962" y="1344558"/>
                      </a:lnTo>
                      <a:lnTo>
                        <a:pt x="374830" y="1362438"/>
                      </a:lnTo>
                      <a:lnTo>
                        <a:pt x="502584" y="1035103"/>
                      </a:lnTo>
                      <a:lnTo>
                        <a:pt x="515973" y="1026076"/>
                      </a:lnTo>
                      <a:cubicBezTo>
                        <a:pt x="538032" y="1004018"/>
                        <a:pt x="551675" y="973544"/>
                        <a:pt x="551675" y="939884"/>
                      </a:cubicBezTo>
                      <a:lnTo>
                        <a:pt x="551675" y="654424"/>
                      </a:lnTo>
                      <a:cubicBezTo>
                        <a:pt x="551675" y="603934"/>
                        <a:pt x="520977" y="560614"/>
                        <a:pt x="477228" y="542109"/>
                      </a:cubicBezTo>
                      <a:lnTo>
                        <a:pt x="471087" y="540869"/>
                      </a:lnTo>
                      <a:lnTo>
                        <a:pt x="465639" y="504904"/>
                      </a:lnTo>
                      <a:lnTo>
                        <a:pt x="509742" y="494618"/>
                      </a:lnTo>
                      <a:cubicBezTo>
                        <a:pt x="589723" y="455539"/>
                        <a:pt x="645843" y="364052"/>
                        <a:pt x="645843" y="257424"/>
                      </a:cubicBezTo>
                      <a:cubicBezTo>
                        <a:pt x="645843" y="115253"/>
                        <a:pt x="546074" y="0"/>
                        <a:pt x="423003" y="0"/>
                      </a:cubicBezTo>
                      <a:close/>
                    </a:path>
                  </a:pathLst>
                </a:custGeom>
                <a:solidFill>
                  <a:srgbClr val="00CC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46" name="フリーフォーム: 図形 45">
              <a:extLst>
                <a:ext uri="{FF2B5EF4-FFF2-40B4-BE49-F238E27FC236}">
                  <a16:creationId xmlns:a16="http://schemas.microsoft.com/office/drawing/2014/main" id="{E971268C-3E7A-4F74-96C1-9F76C080978C}"/>
                </a:ext>
              </a:extLst>
            </p:cNvPr>
            <p:cNvSpPr/>
            <p:nvPr/>
          </p:nvSpPr>
          <p:spPr bwMode="auto">
            <a:xfrm>
              <a:off x="338173" y="1764400"/>
              <a:ext cx="2444659" cy="2444660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2261713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06594079-D631-41DB-8362-618612862FC0}"/>
              </a:ext>
            </a:extLst>
          </p:cNvPr>
          <p:cNvSpPr/>
          <p:nvPr/>
        </p:nvSpPr>
        <p:spPr>
          <a:xfrm>
            <a:off x="167901" y="1470893"/>
            <a:ext cx="9566942" cy="3539799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7" name="テキスト ボックス 116">
            <a:extLst>
              <a:ext uri="{FF2B5EF4-FFF2-40B4-BE49-F238E27FC236}">
                <a16:creationId xmlns:a16="http://schemas.microsoft.com/office/drawing/2014/main" id="{6389720F-955C-4372-A790-825F17D77723}"/>
              </a:ext>
            </a:extLst>
          </p:cNvPr>
          <p:cNvSpPr txBox="1"/>
          <p:nvPr/>
        </p:nvSpPr>
        <p:spPr>
          <a:xfrm>
            <a:off x="667517" y="295422"/>
            <a:ext cx="8518686" cy="9820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3300" dirty="0">
                <a:ln w="38100">
                  <a:noFill/>
                </a:ln>
                <a:solidFill>
                  <a:schemeClr val="tx1"/>
                </a:solidFill>
                <a:effectLst/>
              </a:rPr>
              <a:t>静かに開閉して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865AB288-66B8-4125-B8F8-C0DB3C6BDDBA}"/>
              </a:ext>
            </a:extLst>
          </p:cNvPr>
          <p:cNvSpPr txBox="1"/>
          <p:nvPr/>
        </p:nvSpPr>
        <p:spPr>
          <a:xfrm>
            <a:off x="372095" y="5202618"/>
            <a:ext cx="9109530" cy="141420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ドア音にご注意下さい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0397BC62-0624-4D04-96B2-812DAA243FA7}"/>
              </a:ext>
            </a:extLst>
          </p:cNvPr>
          <p:cNvGrpSpPr/>
          <p:nvPr/>
        </p:nvGrpSpPr>
        <p:grpSpPr>
          <a:xfrm>
            <a:off x="3373470" y="1700825"/>
            <a:ext cx="3125804" cy="3125804"/>
            <a:chOff x="203060" y="1633648"/>
            <a:chExt cx="2735056" cy="2735056"/>
          </a:xfrm>
        </p:grpSpPr>
        <p:sp>
          <p:nvSpPr>
            <p:cNvPr id="48" name="四角形: 角を丸くする 47">
              <a:extLst>
                <a:ext uri="{FF2B5EF4-FFF2-40B4-BE49-F238E27FC236}">
                  <a16:creationId xmlns:a16="http://schemas.microsoft.com/office/drawing/2014/main" id="{7C7409C5-3766-48C8-8ABD-3090062B728B}"/>
                </a:ext>
              </a:extLst>
            </p:cNvPr>
            <p:cNvSpPr/>
            <p:nvPr/>
          </p:nvSpPr>
          <p:spPr bwMode="auto">
            <a:xfrm>
              <a:off x="203060" y="1633648"/>
              <a:ext cx="2735056" cy="2735056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9" name="四角形: 角を丸くする 48">
              <a:extLst>
                <a:ext uri="{FF2B5EF4-FFF2-40B4-BE49-F238E27FC236}">
                  <a16:creationId xmlns:a16="http://schemas.microsoft.com/office/drawing/2014/main" id="{0C3E9CA0-9B39-476F-88D7-578ADBFE03F3}"/>
                </a:ext>
              </a:extLst>
            </p:cNvPr>
            <p:cNvSpPr/>
            <p:nvPr/>
          </p:nvSpPr>
          <p:spPr bwMode="auto">
            <a:xfrm>
              <a:off x="390639" y="1821227"/>
              <a:ext cx="2359898" cy="2359898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BDAD96CB-9C46-4AB2-A105-4F790F1A9E8D}"/>
                </a:ext>
              </a:extLst>
            </p:cNvPr>
            <p:cNvSpPr/>
            <p:nvPr/>
          </p:nvSpPr>
          <p:spPr bwMode="auto">
            <a:xfrm>
              <a:off x="282022" y="1712610"/>
              <a:ext cx="2577132" cy="2577132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1" name="グループ化 50">
              <a:extLst>
                <a:ext uri="{FF2B5EF4-FFF2-40B4-BE49-F238E27FC236}">
                  <a16:creationId xmlns:a16="http://schemas.microsoft.com/office/drawing/2014/main" id="{DC5EF3E3-BBEC-406A-B153-B41BF94D22F1}"/>
                </a:ext>
              </a:extLst>
            </p:cNvPr>
            <p:cNvGrpSpPr/>
            <p:nvPr/>
          </p:nvGrpSpPr>
          <p:grpSpPr>
            <a:xfrm>
              <a:off x="779100" y="1964979"/>
              <a:ext cx="1785650" cy="2089693"/>
              <a:chOff x="1394069" y="2171647"/>
              <a:chExt cx="1164208" cy="1362438"/>
            </a:xfrm>
          </p:grpSpPr>
          <p:sp>
            <p:nvSpPr>
              <p:cNvPr id="53" name="正方形/長方形 52">
                <a:extLst>
                  <a:ext uri="{FF2B5EF4-FFF2-40B4-BE49-F238E27FC236}">
                    <a16:creationId xmlns:a16="http://schemas.microsoft.com/office/drawing/2014/main" id="{6F6CA5C5-AC3A-43AD-B431-8DFEBC97434E}"/>
                  </a:ext>
                </a:extLst>
              </p:cNvPr>
              <p:cNvSpPr/>
              <p:nvPr/>
            </p:nvSpPr>
            <p:spPr>
              <a:xfrm>
                <a:off x="1477978" y="2281494"/>
                <a:ext cx="765005" cy="1147506"/>
              </a:xfrm>
              <a:prstGeom prst="rect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54" name="グループ化 53">
                <a:extLst>
                  <a:ext uri="{FF2B5EF4-FFF2-40B4-BE49-F238E27FC236}">
                    <a16:creationId xmlns:a16="http://schemas.microsoft.com/office/drawing/2014/main" id="{546BDF24-249B-45FC-A218-6E41FE44FD69}"/>
                  </a:ext>
                </a:extLst>
              </p:cNvPr>
              <p:cNvGrpSpPr/>
              <p:nvPr/>
            </p:nvGrpSpPr>
            <p:grpSpPr>
              <a:xfrm>
                <a:off x="1477978" y="2281494"/>
                <a:ext cx="765005" cy="1147506"/>
                <a:chOff x="4405778" y="476672"/>
                <a:chExt cx="1008112" cy="1512168"/>
              </a:xfrm>
            </p:grpSpPr>
            <p:sp>
              <p:nvSpPr>
                <p:cNvPr id="62" name="正方形/長方形 61">
                  <a:extLst>
                    <a:ext uri="{FF2B5EF4-FFF2-40B4-BE49-F238E27FC236}">
                      <a16:creationId xmlns:a16="http://schemas.microsoft.com/office/drawing/2014/main" id="{93B14DC4-FC2D-4DF7-A029-7B2BAAE5E473}"/>
                    </a:ext>
                  </a:extLst>
                </p:cNvPr>
                <p:cNvSpPr/>
                <p:nvPr/>
              </p:nvSpPr>
              <p:spPr>
                <a:xfrm>
                  <a:off x="4405778" y="476672"/>
                  <a:ext cx="1008112" cy="1512168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63" name="正方形/長方形 62">
                  <a:extLst>
                    <a:ext uri="{FF2B5EF4-FFF2-40B4-BE49-F238E27FC236}">
                      <a16:creationId xmlns:a16="http://schemas.microsoft.com/office/drawing/2014/main" id="{B9209251-5560-4473-BE56-88B450DA3161}"/>
                    </a:ext>
                  </a:extLst>
                </p:cNvPr>
                <p:cNvSpPr/>
                <p:nvPr/>
              </p:nvSpPr>
              <p:spPr>
                <a:xfrm>
                  <a:off x="4477786" y="548680"/>
                  <a:ext cx="864096" cy="1440160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55" name="星: 12 pt 54">
                <a:extLst>
                  <a:ext uri="{FF2B5EF4-FFF2-40B4-BE49-F238E27FC236}">
                    <a16:creationId xmlns:a16="http://schemas.microsoft.com/office/drawing/2014/main" id="{A306C0BD-9A2D-4E61-897E-97F0F0C2B573}"/>
                  </a:ext>
                </a:extLst>
              </p:cNvPr>
              <p:cNvSpPr/>
              <p:nvPr/>
            </p:nvSpPr>
            <p:spPr bwMode="auto">
              <a:xfrm>
                <a:off x="2029029" y="2617944"/>
                <a:ext cx="529248" cy="529248"/>
              </a:xfrm>
              <a:prstGeom prst="star12">
                <a:avLst/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56" name="グループ化 55">
                <a:extLst>
                  <a:ext uri="{FF2B5EF4-FFF2-40B4-BE49-F238E27FC236}">
                    <a16:creationId xmlns:a16="http://schemas.microsoft.com/office/drawing/2014/main" id="{4F0CE314-B35B-45FE-9AFC-E536586E56C6}"/>
                  </a:ext>
                </a:extLst>
              </p:cNvPr>
              <p:cNvGrpSpPr/>
              <p:nvPr/>
            </p:nvGrpSpPr>
            <p:grpSpPr>
              <a:xfrm>
                <a:off x="1532620" y="2336137"/>
                <a:ext cx="655720" cy="1092863"/>
                <a:chOff x="1532620" y="2336137"/>
                <a:chExt cx="655720" cy="1092863"/>
              </a:xfrm>
            </p:grpSpPr>
            <p:sp>
              <p:nvSpPr>
                <p:cNvPr id="60" name="正方形/長方形 59">
                  <a:extLst>
                    <a:ext uri="{FF2B5EF4-FFF2-40B4-BE49-F238E27FC236}">
                      <a16:creationId xmlns:a16="http://schemas.microsoft.com/office/drawing/2014/main" id="{B3407FBB-774F-4456-BF83-71703C553C41}"/>
                    </a:ext>
                  </a:extLst>
                </p:cNvPr>
                <p:cNvSpPr/>
                <p:nvPr/>
              </p:nvSpPr>
              <p:spPr>
                <a:xfrm>
                  <a:off x="1532620" y="2336137"/>
                  <a:ext cx="655720" cy="1092863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61" name="楕円 60">
                  <a:extLst>
                    <a:ext uri="{FF2B5EF4-FFF2-40B4-BE49-F238E27FC236}">
                      <a16:creationId xmlns:a16="http://schemas.microsoft.com/office/drawing/2014/main" id="{A52C663B-5E59-43AB-A6F0-D078D2493B54}"/>
                    </a:ext>
                  </a:extLst>
                </p:cNvPr>
                <p:cNvSpPr/>
                <p:nvPr/>
              </p:nvSpPr>
              <p:spPr bwMode="auto">
                <a:xfrm>
                  <a:off x="2030477" y="2809103"/>
                  <a:ext cx="92288" cy="92288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57" name="グループ化 56">
                <a:extLst>
                  <a:ext uri="{FF2B5EF4-FFF2-40B4-BE49-F238E27FC236}">
                    <a16:creationId xmlns:a16="http://schemas.microsoft.com/office/drawing/2014/main" id="{61F07ED5-EB48-4A01-94E1-594951BF9F71}"/>
                  </a:ext>
                </a:extLst>
              </p:cNvPr>
              <p:cNvGrpSpPr/>
              <p:nvPr/>
            </p:nvGrpSpPr>
            <p:grpSpPr>
              <a:xfrm>
                <a:off x="1394069" y="2171647"/>
                <a:ext cx="645843" cy="1362438"/>
                <a:chOff x="1394069" y="2171647"/>
                <a:chExt cx="645843" cy="1362438"/>
              </a:xfrm>
            </p:grpSpPr>
            <p:sp>
              <p:nvSpPr>
                <p:cNvPr id="58" name="フリーフォーム: 図形 57">
                  <a:extLst>
                    <a:ext uri="{FF2B5EF4-FFF2-40B4-BE49-F238E27FC236}">
                      <a16:creationId xmlns:a16="http://schemas.microsoft.com/office/drawing/2014/main" id="{C04C51A8-29B7-4B89-8E58-CD919B349F09}"/>
                    </a:ext>
                  </a:extLst>
                </p:cNvPr>
                <p:cNvSpPr/>
                <p:nvPr/>
              </p:nvSpPr>
              <p:spPr bwMode="auto">
                <a:xfrm flipH="1">
                  <a:off x="1394069" y="2171647"/>
                  <a:ext cx="645843" cy="1362438"/>
                </a:xfrm>
                <a:custGeom>
                  <a:avLst/>
                  <a:gdLst>
                    <a:gd name="connsiteX0" fmla="*/ 423003 w 645843"/>
                    <a:gd name="connsiteY0" fmla="*/ 0 h 1362438"/>
                    <a:gd name="connsiteX1" fmla="*/ 200163 w 645843"/>
                    <a:gd name="connsiteY1" fmla="*/ 257424 h 1362438"/>
                    <a:gd name="connsiteX2" fmla="*/ 336264 w 645843"/>
                    <a:gd name="connsiteY2" fmla="*/ 494618 h 1362438"/>
                    <a:gd name="connsiteX3" fmla="*/ 376570 w 645843"/>
                    <a:gd name="connsiteY3" fmla="*/ 504019 h 1362438"/>
                    <a:gd name="connsiteX4" fmla="*/ 369489 w 645843"/>
                    <a:gd name="connsiteY4" fmla="*/ 550770 h 1362438"/>
                    <a:gd name="connsiteX5" fmla="*/ 343589 w 645843"/>
                    <a:gd name="connsiteY5" fmla="*/ 568232 h 1362438"/>
                    <a:gd name="connsiteX6" fmla="*/ 334521 w 645843"/>
                    <a:gd name="connsiteY6" fmla="*/ 581682 h 1362438"/>
                    <a:gd name="connsiteX7" fmla="*/ 326911 w 645843"/>
                    <a:gd name="connsiteY7" fmla="*/ 584517 h 1362438"/>
                    <a:gd name="connsiteX8" fmla="*/ 189666 w 645843"/>
                    <a:gd name="connsiteY8" fmla="*/ 712193 h 1362438"/>
                    <a:gd name="connsiteX9" fmla="*/ 63722 w 645843"/>
                    <a:gd name="connsiteY9" fmla="*/ 682654 h 1362438"/>
                    <a:gd name="connsiteX10" fmla="*/ 1381 w 645843"/>
                    <a:gd name="connsiteY10" fmla="*/ 721307 h 1362438"/>
                    <a:gd name="connsiteX11" fmla="*/ 40034 w 645843"/>
                    <a:gd name="connsiteY11" fmla="*/ 783648 h 1362438"/>
                    <a:gd name="connsiteX12" fmla="*/ 185243 w 645843"/>
                    <a:gd name="connsiteY12" fmla="*/ 817706 h 1362438"/>
                    <a:gd name="connsiteX13" fmla="*/ 186155 w 645843"/>
                    <a:gd name="connsiteY13" fmla="*/ 817734 h 1362438"/>
                    <a:gd name="connsiteX14" fmla="*/ 202203 w 645843"/>
                    <a:gd name="connsiteY14" fmla="*/ 821463 h 1362438"/>
                    <a:gd name="connsiteX15" fmla="*/ 239403 w 645843"/>
                    <a:gd name="connsiteY15" fmla="*/ 807605 h 1362438"/>
                    <a:gd name="connsiteX16" fmla="*/ 307887 w 645843"/>
                    <a:gd name="connsiteY16" fmla="*/ 743895 h 1362438"/>
                    <a:gd name="connsiteX17" fmla="*/ 307887 w 645843"/>
                    <a:gd name="connsiteY17" fmla="*/ 939884 h 1362438"/>
                    <a:gd name="connsiteX18" fmla="*/ 316836 w 645843"/>
                    <a:gd name="connsiteY18" fmla="*/ 984208 h 1362438"/>
                    <a:gd name="connsiteX19" fmla="*/ 159123 w 645843"/>
                    <a:gd name="connsiteY19" fmla="*/ 1317721 h 1362438"/>
                    <a:gd name="connsiteX20" fmla="*/ 213234 w 645843"/>
                    <a:gd name="connsiteY20" fmla="*/ 1348962 h 1362438"/>
                    <a:gd name="connsiteX21" fmla="*/ 358352 w 645843"/>
                    <a:gd name="connsiteY21" fmla="*/ 1139317 h 1362438"/>
                    <a:gd name="connsiteX22" fmla="*/ 314962 w 645843"/>
                    <a:gd name="connsiteY22" fmla="*/ 1344558 h 1362438"/>
                    <a:gd name="connsiteX23" fmla="*/ 374830 w 645843"/>
                    <a:gd name="connsiteY23" fmla="*/ 1362438 h 1362438"/>
                    <a:gd name="connsiteX24" fmla="*/ 502584 w 645843"/>
                    <a:gd name="connsiteY24" fmla="*/ 1035103 h 1362438"/>
                    <a:gd name="connsiteX25" fmla="*/ 515973 w 645843"/>
                    <a:gd name="connsiteY25" fmla="*/ 1026076 h 1362438"/>
                    <a:gd name="connsiteX26" fmla="*/ 551675 w 645843"/>
                    <a:gd name="connsiteY26" fmla="*/ 939884 h 1362438"/>
                    <a:gd name="connsiteX27" fmla="*/ 551675 w 645843"/>
                    <a:gd name="connsiteY27" fmla="*/ 654424 h 1362438"/>
                    <a:gd name="connsiteX28" fmla="*/ 477228 w 645843"/>
                    <a:gd name="connsiteY28" fmla="*/ 542109 h 1362438"/>
                    <a:gd name="connsiteX29" fmla="*/ 471087 w 645843"/>
                    <a:gd name="connsiteY29" fmla="*/ 540869 h 1362438"/>
                    <a:gd name="connsiteX30" fmla="*/ 465639 w 645843"/>
                    <a:gd name="connsiteY30" fmla="*/ 504904 h 1362438"/>
                    <a:gd name="connsiteX31" fmla="*/ 509742 w 645843"/>
                    <a:gd name="connsiteY31" fmla="*/ 494618 h 1362438"/>
                    <a:gd name="connsiteX32" fmla="*/ 645843 w 645843"/>
                    <a:gd name="connsiteY32" fmla="*/ 257424 h 1362438"/>
                    <a:gd name="connsiteX33" fmla="*/ 423003 w 645843"/>
                    <a:gd name="connsiteY33" fmla="*/ 0 h 1362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5843" h="1362438">
                      <a:moveTo>
                        <a:pt x="423003" y="0"/>
                      </a:moveTo>
                      <a:cubicBezTo>
                        <a:pt x="299932" y="0"/>
                        <a:pt x="200163" y="115253"/>
                        <a:pt x="200163" y="257424"/>
                      </a:cubicBezTo>
                      <a:cubicBezTo>
                        <a:pt x="200163" y="364052"/>
                        <a:pt x="256283" y="455539"/>
                        <a:pt x="336264" y="494618"/>
                      </a:cubicBezTo>
                      <a:lnTo>
                        <a:pt x="376570" y="504019"/>
                      </a:lnTo>
                      <a:lnTo>
                        <a:pt x="369489" y="550770"/>
                      </a:lnTo>
                      <a:lnTo>
                        <a:pt x="343589" y="568232"/>
                      </a:lnTo>
                      <a:lnTo>
                        <a:pt x="334521" y="581682"/>
                      </a:lnTo>
                      <a:lnTo>
                        <a:pt x="326911" y="584517"/>
                      </a:lnTo>
                      <a:lnTo>
                        <a:pt x="189666" y="712193"/>
                      </a:lnTo>
                      <a:lnTo>
                        <a:pt x="63722" y="682654"/>
                      </a:lnTo>
                      <a:cubicBezTo>
                        <a:pt x="35833" y="676113"/>
                        <a:pt x="7922" y="693418"/>
                        <a:pt x="1381" y="721307"/>
                      </a:cubicBezTo>
                      <a:cubicBezTo>
                        <a:pt x="-5160" y="749196"/>
                        <a:pt x="12145" y="777107"/>
                        <a:pt x="40034" y="783648"/>
                      </a:cubicBezTo>
                      <a:lnTo>
                        <a:pt x="185243" y="817706"/>
                      </a:lnTo>
                      <a:lnTo>
                        <a:pt x="186155" y="817734"/>
                      </a:lnTo>
                      <a:lnTo>
                        <a:pt x="202203" y="821463"/>
                      </a:lnTo>
                      <a:cubicBezTo>
                        <a:pt x="215468" y="821941"/>
                        <a:pt x="228916" y="817361"/>
                        <a:pt x="239403" y="807605"/>
                      </a:cubicBezTo>
                      <a:lnTo>
                        <a:pt x="307887" y="743895"/>
                      </a:lnTo>
                      <a:lnTo>
                        <a:pt x="307887" y="939884"/>
                      </a:lnTo>
                      <a:lnTo>
                        <a:pt x="316836" y="984208"/>
                      </a:lnTo>
                      <a:lnTo>
                        <a:pt x="159123" y="1317721"/>
                      </a:lnTo>
                      <a:lnTo>
                        <a:pt x="213234" y="1348962"/>
                      </a:lnTo>
                      <a:lnTo>
                        <a:pt x="358352" y="1139317"/>
                      </a:lnTo>
                      <a:lnTo>
                        <a:pt x="314962" y="1344558"/>
                      </a:lnTo>
                      <a:lnTo>
                        <a:pt x="374830" y="1362438"/>
                      </a:lnTo>
                      <a:lnTo>
                        <a:pt x="502584" y="1035103"/>
                      </a:lnTo>
                      <a:lnTo>
                        <a:pt x="515973" y="1026076"/>
                      </a:lnTo>
                      <a:cubicBezTo>
                        <a:pt x="538032" y="1004018"/>
                        <a:pt x="551675" y="973544"/>
                        <a:pt x="551675" y="939884"/>
                      </a:cubicBezTo>
                      <a:lnTo>
                        <a:pt x="551675" y="654424"/>
                      </a:lnTo>
                      <a:cubicBezTo>
                        <a:pt x="551675" y="603934"/>
                        <a:pt x="520977" y="560614"/>
                        <a:pt x="477228" y="542109"/>
                      </a:cubicBezTo>
                      <a:lnTo>
                        <a:pt x="471087" y="540869"/>
                      </a:lnTo>
                      <a:lnTo>
                        <a:pt x="465639" y="504904"/>
                      </a:lnTo>
                      <a:lnTo>
                        <a:pt x="509742" y="494618"/>
                      </a:lnTo>
                      <a:cubicBezTo>
                        <a:pt x="589723" y="455539"/>
                        <a:pt x="645843" y="364052"/>
                        <a:pt x="645843" y="257424"/>
                      </a:cubicBezTo>
                      <a:cubicBezTo>
                        <a:pt x="645843" y="115253"/>
                        <a:pt x="546074" y="0"/>
                        <a:pt x="423003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9" name="フリーフォーム: 図形 58">
                  <a:extLst>
                    <a:ext uri="{FF2B5EF4-FFF2-40B4-BE49-F238E27FC236}">
                      <a16:creationId xmlns:a16="http://schemas.microsoft.com/office/drawing/2014/main" id="{F547C728-90BC-47F9-97B7-432296C5E29B}"/>
                    </a:ext>
                  </a:extLst>
                </p:cNvPr>
                <p:cNvSpPr/>
                <p:nvPr/>
              </p:nvSpPr>
              <p:spPr bwMode="auto">
                <a:xfrm flipH="1">
                  <a:off x="1394069" y="2171647"/>
                  <a:ext cx="645843" cy="1362438"/>
                </a:xfrm>
                <a:custGeom>
                  <a:avLst/>
                  <a:gdLst>
                    <a:gd name="connsiteX0" fmla="*/ 423003 w 645843"/>
                    <a:gd name="connsiteY0" fmla="*/ 0 h 1362438"/>
                    <a:gd name="connsiteX1" fmla="*/ 200163 w 645843"/>
                    <a:gd name="connsiteY1" fmla="*/ 257424 h 1362438"/>
                    <a:gd name="connsiteX2" fmla="*/ 336264 w 645843"/>
                    <a:gd name="connsiteY2" fmla="*/ 494618 h 1362438"/>
                    <a:gd name="connsiteX3" fmla="*/ 376570 w 645843"/>
                    <a:gd name="connsiteY3" fmla="*/ 504019 h 1362438"/>
                    <a:gd name="connsiteX4" fmla="*/ 369489 w 645843"/>
                    <a:gd name="connsiteY4" fmla="*/ 550770 h 1362438"/>
                    <a:gd name="connsiteX5" fmla="*/ 343589 w 645843"/>
                    <a:gd name="connsiteY5" fmla="*/ 568232 h 1362438"/>
                    <a:gd name="connsiteX6" fmla="*/ 334521 w 645843"/>
                    <a:gd name="connsiteY6" fmla="*/ 581682 h 1362438"/>
                    <a:gd name="connsiteX7" fmla="*/ 326911 w 645843"/>
                    <a:gd name="connsiteY7" fmla="*/ 584517 h 1362438"/>
                    <a:gd name="connsiteX8" fmla="*/ 189666 w 645843"/>
                    <a:gd name="connsiteY8" fmla="*/ 712193 h 1362438"/>
                    <a:gd name="connsiteX9" fmla="*/ 63722 w 645843"/>
                    <a:gd name="connsiteY9" fmla="*/ 682654 h 1362438"/>
                    <a:gd name="connsiteX10" fmla="*/ 1381 w 645843"/>
                    <a:gd name="connsiteY10" fmla="*/ 721307 h 1362438"/>
                    <a:gd name="connsiteX11" fmla="*/ 40034 w 645843"/>
                    <a:gd name="connsiteY11" fmla="*/ 783648 h 1362438"/>
                    <a:gd name="connsiteX12" fmla="*/ 185243 w 645843"/>
                    <a:gd name="connsiteY12" fmla="*/ 817706 h 1362438"/>
                    <a:gd name="connsiteX13" fmla="*/ 186155 w 645843"/>
                    <a:gd name="connsiteY13" fmla="*/ 817734 h 1362438"/>
                    <a:gd name="connsiteX14" fmla="*/ 202203 w 645843"/>
                    <a:gd name="connsiteY14" fmla="*/ 821463 h 1362438"/>
                    <a:gd name="connsiteX15" fmla="*/ 239403 w 645843"/>
                    <a:gd name="connsiteY15" fmla="*/ 807605 h 1362438"/>
                    <a:gd name="connsiteX16" fmla="*/ 307887 w 645843"/>
                    <a:gd name="connsiteY16" fmla="*/ 743895 h 1362438"/>
                    <a:gd name="connsiteX17" fmla="*/ 307887 w 645843"/>
                    <a:gd name="connsiteY17" fmla="*/ 939884 h 1362438"/>
                    <a:gd name="connsiteX18" fmla="*/ 316836 w 645843"/>
                    <a:gd name="connsiteY18" fmla="*/ 984208 h 1362438"/>
                    <a:gd name="connsiteX19" fmla="*/ 159123 w 645843"/>
                    <a:gd name="connsiteY19" fmla="*/ 1317721 h 1362438"/>
                    <a:gd name="connsiteX20" fmla="*/ 213234 w 645843"/>
                    <a:gd name="connsiteY20" fmla="*/ 1348962 h 1362438"/>
                    <a:gd name="connsiteX21" fmla="*/ 358352 w 645843"/>
                    <a:gd name="connsiteY21" fmla="*/ 1139317 h 1362438"/>
                    <a:gd name="connsiteX22" fmla="*/ 314962 w 645843"/>
                    <a:gd name="connsiteY22" fmla="*/ 1344558 h 1362438"/>
                    <a:gd name="connsiteX23" fmla="*/ 374830 w 645843"/>
                    <a:gd name="connsiteY23" fmla="*/ 1362438 h 1362438"/>
                    <a:gd name="connsiteX24" fmla="*/ 502584 w 645843"/>
                    <a:gd name="connsiteY24" fmla="*/ 1035103 h 1362438"/>
                    <a:gd name="connsiteX25" fmla="*/ 515973 w 645843"/>
                    <a:gd name="connsiteY25" fmla="*/ 1026076 h 1362438"/>
                    <a:gd name="connsiteX26" fmla="*/ 551675 w 645843"/>
                    <a:gd name="connsiteY26" fmla="*/ 939884 h 1362438"/>
                    <a:gd name="connsiteX27" fmla="*/ 551675 w 645843"/>
                    <a:gd name="connsiteY27" fmla="*/ 654424 h 1362438"/>
                    <a:gd name="connsiteX28" fmla="*/ 477228 w 645843"/>
                    <a:gd name="connsiteY28" fmla="*/ 542109 h 1362438"/>
                    <a:gd name="connsiteX29" fmla="*/ 471087 w 645843"/>
                    <a:gd name="connsiteY29" fmla="*/ 540869 h 1362438"/>
                    <a:gd name="connsiteX30" fmla="*/ 465639 w 645843"/>
                    <a:gd name="connsiteY30" fmla="*/ 504904 h 1362438"/>
                    <a:gd name="connsiteX31" fmla="*/ 509742 w 645843"/>
                    <a:gd name="connsiteY31" fmla="*/ 494618 h 1362438"/>
                    <a:gd name="connsiteX32" fmla="*/ 645843 w 645843"/>
                    <a:gd name="connsiteY32" fmla="*/ 257424 h 1362438"/>
                    <a:gd name="connsiteX33" fmla="*/ 423003 w 645843"/>
                    <a:gd name="connsiteY33" fmla="*/ 0 h 1362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5843" h="1362438">
                      <a:moveTo>
                        <a:pt x="423003" y="0"/>
                      </a:moveTo>
                      <a:cubicBezTo>
                        <a:pt x="299932" y="0"/>
                        <a:pt x="200163" y="115253"/>
                        <a:pt x="200163" y="257424"/>
                      </a:cubicBezTo>
                      <a:cubicBezTo>
                        <a:pt x="200163" y="364052"/>
                        <a:pt x="256283" y="455539"/>
                        <a:pt x="336264" y="494618"/>
                      </a:cubicBezTo>
                      <a:lnTo>
                        <a:pt x="376570" y="504019"/>
                      </a:lnTo>
                      <a:lnTo>
                        <a:pt x="369489" y="550770"/>
                      </a:lnTo>
                      <a:lnTo>
                        <a:pt x="343589" y="568232"/>
                      </a:lnTo>
                      <a:lnTo>
                        <a:pt x="334521" y="581682"/>
                      </a:lnTo>
                      <a:lnTo>
                        <a:pt x="326911" y="584517"/>
                      </a:lnTo>
                      <a:lnTo>
                        <a:pt x="189666" y="712193"/>
                      </a:lnTo>
                      <a:lnTo>
                        <a:pt x="63722" y="682654"/>
                      </a:lnTo>
                      <a:cubicBezTo>
                        <a:pt x="35833" y="676113"/>
                        <a:pt x="7922" y="693418"/>
                        <a:pt x="1381" y="721307"/>
                      </a:cubicBezTo>
                      <a:cubicBezTo>
                        <a:pt x="-5160" y="749196"/>
                        <a:pt x="12145" y="777107"/>
                        <a:pt x="40034" y="783648"/>
                      </a:cubicBezTo>
                      <a:lnTo>
                        <a:pt x="185243" y="817706"/>
                      </a:lnTo>
                      <a:lnTo>
                        <a:pt x="186155" y="817734"/>
                      </a:lnTo>
                      <a:lnTo>
                        <a:pt x="202203" y="821463"/>
                      </a:lnTo>
                      <a:cubicBezTo>
                        <a:pt x="215468" y="821941"/>
                        <a:pt x="228916" y="817361"/>
                        <a:pt x="239403" y="807605"/>
                      </a:cubicBezTo>
                      <a:lnTo>
                        <a:pt x="307887" y="743895"/>
                      </a:lnTo>
                      <a:lnTo>
                        <a:pt x="307887" y="939884"/>
                      </a:lnTo>
                      <a:lnTo>
                        <a:pt x="316836" y="984208"/>
                      </a:lnTo>
                      <a:lnTo>
                        <a:pt x="159123" y="1317721"/>
                      </a:lnTo>
                      <a:lnTo>
                        <a:pt x="213234" y="1348962"/>
                      </a:lnTo>
                      <a:lnTo>
                        <a:pt x="358352" y="1139317"/>
                      </a:lnTo>
                      <a:lnTo>
                        <a:pt x="314962" y="1344558"/>
                      </a:lnTo>
                      <a:lnTo>
                        <a:pt x="374830" y="1362438"/>
                      </a:lnTo>
                      <a:lnTo>
                        <a:pt x="502584" y="1035103"/>
                      </a:lnTo>
                      <a:lnTo>
                        <a:pt x="515973" y="1026076"/>
                      </a:lnTo>
                      <a:cubicBezTo>
                        <a:pt x="538032" y="1004018"/>
                        <a:pt x="551675" y="973544"/>
                        <a:pt x="551675" y="939884"/>
                      </a:cubicBezTo>
                      <a:lnTo>
                        <a:pt x="551675" y="654424"/>
                      </a:lnTo>
                      <a:cubicBezTo>
                        <a:pt x="551675" y="603934"/>
                        <a:pt x="520977" y="560614"/>
                        <a:pt x="477228" y="542109"/>
                      </a:cubicBezTo>
                      <a:lnTo>
                        <a:pt x="471087" y="540869"/>
                      </a:lnTo>
                      <a:lnTo>
                        <a:pt x="465639" y="504904"/>
                      </a:lnTo>
                      <a:lnTo>
                        <a:pt x="509742" y="494618"/>
                      </a:lnTo>
                      <a:cubicBezTo>
                        <a:pt x="589723" y="455539"/>
                        <a:pt x="645843" y="364052"/>
                        <a:pt x="645843" y="257424"/>
                      </a:cubicBezTo>
                      <a:cubicBezTo>
                        <a:pt x="645843" y="115253"/>
                        <a:pt x="546074" y="0"/>
                        <a:pt x="423003" y="0"/>
                      </a:cubicBezTo>
                      <a:close/>
                    </a:path>
                  </a:pathLst>
                </a:custGeom>
                <a:solidFill>
                  <a:srgbClr val="00CC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659E6947-B536-40ED-BAAC-416D7C3FE856}"/>
                </a:ext>
              </a:extLst>
            </p:cNvPr>
            <p:cNvSpPr/>
            <p:nvPr/>
          </p:nvSpPr>
          <p:spPr bwMode="auto">
            <a:xfrm>
              <a:off x="338173" y="1764400"/>
              <a:ext cx="2444659" cy="2444660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22112787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06594079-D631-41DB-8362-618612862FC0}"/>
              </a:ext>
            </a:extLst>
          </p:cNvPr>
          <p:cNvSpPr/>
          <p:nvPr/>
        </p:nvSpPr>
        <p:spPr>
          <a:xfrm>
            <a:off x="167901" y="1470893"/>
            <a:ext cx="9566942" cy="3539799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17" name="テキスト ボックス 116">
            <a:extLst>
              <a:ext uri="{FF2B5EF4-FFF2-40B4-BE49-F238E27FC236}">
                <a16:creationId xmlns:a16="http://schemas.microsoft.com/office/drawing/2014/main" id="{6389720F-955C-4372-A790-825F17D77723}"/>
              </a:ext>
            </a:extLst>
          </p:cNvPr>
          <p:cNvSpPr txBox="1"/>
          <p:nvPr/>
        </p:nvSpPr>
        <p:spPr>
          <a:xfrm>
            <a:off x="667517" y="295422"/>
            <a:ext cx="8518686" cy="982020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solidFill>
                  <a:schemeClr val="tx1"/>
                </a:solidFill>
                <a:effectLst/>
              </a:rPr>
              <a:t>迷惑です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865AB288-66B8-4125-B8F8-C0DB3C6BDDBA}"/>
              </a:ext>
            </a:extLst>
          </p:cNvPr>
          <p:cNvSpPr txBox="1"/>
          <p:nvPr/>
        </p:nvSpPr>
        <p:spPr>
          <a:xfrm>
            <a:off x="372095" y="5202618"/>
            <a:ext cx="9109530" cy="1414204"/>
          </a:xfrm>
          <a:prstGeom prst="rect">
            <a:avLst/>
          </a:prstGeom>
          <a:noFill/>
        </p:spPr>
        <p:txBody>
          <a:bodyPr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170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50800" dir="27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r>
              <a:rPr lang="ja-JP" altLang="en-US" sz="16000" dirty="0">
                <a:ln w="38100">
                  <a:noFill/>
                </a:ln>
                <a:effectLst/>
              </a:rPr>
              <a:t>ドア音にご注意下さい</a:t>
            </a:r>
            <a:endParaRPr lang="ja-JP" altLang="en-US" sz="13300" dirty="0">
              <a:ln w="38100">
                <a:noFill/>
              </a:ln>
              <a:effectLst/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DE0742B1-17C2-46A2-9E01-4692F3F61D18}"/>
              </a:ext>
            </a:extLst>
          </p:cNvPr>
          <p:cNvGrpSpPr/>
          <p:nvPr/>
        </p:nvGrpSpPr>
        <p:grpSpPr>
          <a:xfrm>
            <a:off x="3373470" y="1700825"/>
            <a:ext cx="3125804" cy="3125804"/>
            <a:chOff x="203060" y="1633648"/>
            <a:chExt cx="2735056" cy="2735056"/>
          </a:xfrm>
        </p:grpSpPr>
        <p:sp>
          <p:nvSpPr>
            <p:cNvPr id="18" name="四角形: 角を丸くする 17">
              <a:extLst>
                <a:ext uri="{FF2B5EF4-FFF2-40B4-BE49-F238E27FC236}">
                  <a16:creationId xmlns:a16="http://schemas.microsoft.com/office/drawing/2014/main" id="{A8F27660-65F4-4637-A68B-1000D0DCF0D1}"/>
                </a:ext>
              </a:extLst>
            </p:cNvPr>
            <p:cNvSpPr/>
            <p:nvPr/>
          </p:nvSpPr>
          <p:spPr bwMode="auto">
            <a:xfrm>
              <a:off x="203060" y="1633648"/>
              <a:ext cx="2735056" cy="2735056"/>
            </a:xfrm>
            <a:prstGeom prst="roundRect">
              <a:avLst>
                <a:gd name="adj" fmla="val 8810"/>
              </a:avLst>
            </a:prstGeom>
            <a:solidFill>
              <a:schemeClr val="bg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9" name="四角形: 角を丸くする 18">
              <a:extLst>
                <a:ext uri="{FF2B5EF4-FFF2-40B4-BE49-F238E27FC236}">
                  <a16:creationId xmlns:a16="http://schemas.microsoft.com/office/drawing/2014/main" id="{8261EE6A-61DD-4192-98ED-F705BA40DC81}"/>
                </a:ext>
              </a:extLst>
            </p:cNvPr>
            <p:cNvSpPr/>
            <p:nvPr/>
          </p:nvSpPr>
          <p:spPr bwMode="auto">
            <a:xfrm>
              <a:off x="390639" y="1821227"/>
              <a:ext cx="2359898" cy="2359898"/>
            </a:xfrm>
            <a:prstGeom prst="roundRect">
              <a:avLst>
                <a:gd name="adj" fmla="val 3020"/>
              </a:avLst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82C56317-E09C-4A4E-8CA1-50B078101EBB}"/>
                </a:ext>
              </a:extLst>
            </p:cNvPr>
            <p:cNvSpPr/>
            <p:nvPr/>
          </p:nvSpPr>
          <p:spPr bwMode="auto">
            <a:xfrm>
              <a:off x="282022" y="1712610"/>
              <a:ext cx="2577132" cy="2577132"/>
            </a:xfrm>
            <a:custGeom>
              <a:avLst/>
              <a:gdLst>
                <a:gd name="connsiteX0" fmla="*/ 176212 w 2577132"/>
                <a:gd name="connsiteY0" fmla="*/ 303505 h 2577132"/>
                <a:gd name="connsiteX1" fmla="*/ 176212 w 2577132"/>
                <a:gd name="connsiteY1" fmla="*/ 2333734 h 2577132"/>
                <a:gd name="connsiteX2" fmla="*/ 243398 w 2577132"/>
                <a:gd name="connsiteY2" fmla="*/ 2400920 h 2577132"/>
                <a:gd name="connsiteX3" fmla="*/ 2273627 w 2577132"/>
                <a:gd name="connsiteY3" fmla="*/ 2400920 h 2577132"/>
                <a:gd name="connsiteX4" fmla="*/ 303505 w 2577132"/>
                <a:gd name="connsiteY4" fmla="*/ 176212 h 2577132"/>
                <a:gd name="connsiteX5" fmla="*/ 2400920 w 2577132"/>
                <a:gd name="connsiteY5" fmla="*/ 2273627 h 2577132"/>
                <a:gd name="connsiteX6" fmla="*/ 2400920 w 2577132"/>
                <a:gd name="connsiteY6" fmla="*/ 243398 h 2577132"/>
                <a:gd name="connsiteX7" fmla="*/ 2333734 w 2577132"/>
                <a:gd name="connsiteY7" fmla="*/ 176212 h 2577132"/>
                <a:gd name="connsiteX8" fmla="*/ 160298 w 2577132"/>
                <a:gd name="connsiteY8" fmla="*/ 0 h 2577132"/>
                <a:gd name="connsiteX9" fmla="*/ 2416834 w 2577132"/>
                <a:gd name="connsiteY9" fmla="*/ 0 h 2577132"/>
                <a:gd name="connsiteX10" fmla="*/ 2577132 w 2577132"/>
                <a:gd name="connsiteY10" fmla="*/ 160298 h 2577132"/>
                <a:gd name="connsiteX11" fmla="*/ 2577132 w 2577132"/>
                <a:gd name="connsiteY11" fmla="*/ 2416834 h 2577132"/>
                <a:gd name="connsiteX12" fmla="*/ 2416834 w 2577132"/>
                <a:gd name="connsiteY12" fmla="*/ 2577132 h 2577132"/>
                <a:gd name="connsiteX13" fmla="*/ 160298 w 2577132"/>
                <a:gd name="connsiteY13" fmla="*/ 2577132 h 2577132"/>
                <a:gd name="connsiteX14" fmla="*/ 0 w 2577132"/>
                <a:gd name="connsiteY14" fmla="*/ 2416834 h 2577132"/>
                <a:gd name="connsiteX15" fmla="*/ 0 w 2577132"/>
                <a:gd name="connsiteY15" fmla="*/ 160298 h 2577132"/>
                <a:gd name="connsiteX16" fmla="*/ 160298 w 2577132"/>
                <a:gd name="connsiteY16" fmla="*/ 0 h 257713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</a:cxnLst>
              <a:rect l="l" t="t" r="r" b="b"/>
              <a:pathLst>
                <a:path w="2577132" h="2577132">
                  <a:moveTo>
                    <a:pt x="176212" y="303505"/>
                  </a:moveTo>
                  <a:lnTo>
                    <a:pt x="176212" y="2333734"/>
                  </a:lnTo>
                  <a:cubicBezTo>
                    <a:pt x="176212" y="2370840"/>
                    <a:pt x="206292" y="2400920"/>
                    <a:pt x="243398" y="2400920"/>
                  </a:cubicBezTo>
                  <a:lnTo>
                    <a:pt x="2273627" y="2400920"/>
                  </a:lnTo>
                  <a:close/>
                  <a:moveTo>
                    <a:pt x="303505" y="176212"/>
                  </a:moveTo>
                  <a:lnTo>
                    <a:pt x="2400920" y="2273627"/>
                  </a:lnTo>
                  <a:lnTo>
                    <a:pt x="2400920" y="243398"/>
                  </a:lnTo>
                  <a:cubicBezTo>
                    <a:pt x="2400920" y="206292"/>
                    <a:pt x="2370840" y="176212"/>
                    <a:pt x="2333734" y="176212"/>
                  </a:cubicBezTo>
                  <a:close/>
                  <a:moveTo>
                    <a:pt x="160298" y="0"/>
                  </a:moveTo>
                  <a:lnTo>
                    <a:pt x="2416834" y="0"/>
                  </a:lnTo>
                  <a:cubicBezTo>
                    <a:pt x="2505364" y="0"/>
                    <a:pt x="2577132" y="71768"/>
                    <a:pt x="2577132" y="160298"/>
                  </a:cubicBezTo>
                  <a:lnTo>
                    <a:pt x="2577132" y="2416834"/>
                  </a:lnTo>
                  <a:cubicBezTo>
                    <a:pt x="2577132" y="2505364"/>
                    <a:pt x="2505364" y="2577132"/>
                    <a:pt x="2416834" y="2577132"/>
                  </a:cubicBezTo>
                  <a:lnTo>
                    <a:pt x="160298" y="2577132"/>
                  </a:lnTo>
                  <a:cubicBezTo>
                    <a:pt x="71768" y="2577132"/>
                    <a:pt x="0" y="2505364"/>
                    <a:pt x="0" y="2416834"/>
                  </a:cubicBezTo>
                  <a:lnTo>
                    <a:pt x="0" y="160298"/>
                  </a:lnTo>
                  <a:cubicBezTo>
                    <a:pt x="0" y="71768"/>
                    <a:pt x="71768" y="0"/>
                    <a:pt x="160298" y="0"/>
                  </a:cubicBez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1" name="グループ化 20">
              <a:extLst>
                <a:ext uri="{FF2B5EF4-FFF2-40B4-BE49-F238E27FC236}">
                  <a16:creationId xmlns:a16="http://schemas.microsoft.com/office/drawing/2014/main" id="{FCAB3D2A-7C90-4ECB-979A-BBB13C4B9391}"/>
                </a:ext>
              </a:extLst>
            </p:cNvPr>
            <p:cNvGrpSpPr/>
            <p:nvPr/>
          </p:nvGrpSpPr>
          <p:grpSpPr>
            <a:xfrm>
              <a:off x="779100" y="1964979"/>
              <a:ext cx="1785650" cy="2089693"/>
              <a:chOff x="1394069" y="2171647"/>
              <a:chExt cx="1164208" cy="1362438"/>
            </a:xfrm>
          </p:grpSpPr>
          <p:sp>
            <p:nvSpPr>
              <p:cNvPr id="23" name="正方形/長方形 22">
                <a:extLst>
                  <a:ext uri="{FF2B5EF4-FFF2-40B4-BE49-F238E27FC236}">
                    <a16:creationId xmlns:a16="http://schemas.microsoft.com/office/drawing/2014/main" id="{E293EAEB-85C1-4AC2-8C5C-6E31205F20F5}"/>
                  </a:ext>
                </a:extLst>
              </p:cNvPr>
              <p:cNvSpPr/>
              <p:nvPr/>
            </p:nvSpPr>
            <p:spPr>
              <a:xfrm>
                <a:off x="1477978" y="2281494"/>
                <a:ext cx="765005" cy="1147506"/>
              </a:xfrm>
              <a:prstGeom prst="rect">
                <a:avLst/>
              </a:prstGeom>
              <a:solidFill>
                <a:sysClr val="windowText" lastClr="000000"/>
              </a:solidFill>
              <a:ln w="76200" cap="flat" cmpd="sng" algn="ctr">
                <a:solidFill>
                  <a:sysClr val="windowText" lastClr="000000"/>
                </a:solidFill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ja-JP" altLang="en-US" sz="1800" b="0" i="0" u="none" strike="noStrike" kern="0" cap="none" spc="0" normalizeH="0" baseline="0" noProof="0">
                  <a:ln>
                    <a:noFill/>
                  </a:ln>
                  <a:solidFill>
                    <a:prstClr val="white"/>
                  </a:solidFill>
                  <a:effectLst/>
                  <a:uLnTx/>
                  <a:uFillTx/>
                  <a:latin typeface="Calibri"/>
                  <a:ea typeface="ＭＳ Ｐゴシック"/>
                  <a:cs typeface="+mn-cs"/>
                </a:endParaRPr>
              </a:p>
            </p:txBody>
          </p:sp>
          <p:grpSp>
            <p:nvGrpSpPr>
              <p:cNvPr id="24" name="グループ化 23">
                <a:extLst>
                  <a:ext uri="{FF2B5EF4-FFF2-40B4-BE49-F238E27FC236}">
                    <a16:creationId xmlns:a16="http://schemas.microsoft.com/office/drawing/2014/main" id="{7B816887-CEA6-41A5-B82D-B948EADB365B}"/>
                  </a:ext>
                </a:extLst>
              </p:cNvPr>
              <p:cNvGrpSpPr/>
              <p:nvPr/>
            </p:nvGrpSpPr>
            <p:grpSpPr>
              <a:xfrm>
                <a:off x="1477978" y="2281494"/>
                <a:ext cx="765005" cy="1147506"/>
                <a:chOff x="4405778" y="476672"/>
                <a:chExt cx="1008112" cy="1512168"/>
              </a:xfrm>
            </p:grpSpPr>
            <p:sp>
              <p:nvSpPr>
                <p:cNvPr id="45" name="正方形/長方形 44">
                  <a:extLst>
                    <a:ext uri="{FF2B5EF4-FFF2-40B4-BE49-F238E27FC236}">
                      <a16:creationId xmlns:a16="http://schemas.microsoft.com/office/drawing/2014/main" id="{9CC5FBFE-3381-43C6-9991-AD994096C73F}"/>
                    </a:ext>
                  </a:extLst>
                </p:cNvPr>
                <p:cNvSpPr/>
                <p:nvPr/>
              </p:nvSpPr>
              <p:spPr>
                <a:xfrm>
                  <a:off x="4405778" y="476672"/>
                  <a:ext cx="1008112" cy="1512168"/>
                </a:xfrm>
                <a:prstGeom prst="rect">
                  <a:avLst/>
                </a:prstGeom>
                <a:solidFill>
                  <a:schemeClr val="bg1">
                    <a:lumMod val="75000"/>
                  </a:scheme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dirty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6" name="正方形/長方形 45">
                  <a:extLst>
                    <a:ext uri="{FF2B5EF4-FFF2-40B4-BE49-F238E27FC236}">
                      <a16:creationId xmlns:a16="http://schemas.microsoft.com/office/drawing/2014/main" id="{58DB0FA9-25E7-43AE-BEC7-FB0C4AE02BBD}"/>
                    </a:ext>
                  </a:extLst>
                </p:cNvPr>
                <p:cNvSpPr/>
                <p:nvPr/>
              </p:nvSpPr>
              <p:spPr>
                <a:xfrm>
                  <a:off x="4477786" y="548680"/>
                  <a:ext cx="864096" cy="1440160"/>
                </a:xfrm>
                <a:prstGeom prst="rect">
                  <a:avLst/>
                </a:prstGeom>
                <a:solidFill>
                  <a:sysClr val="windowText" lastClr="000000"/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sp>
            <p:nvSpPr>
              <p:cNvPr id="25" name="星: 12 pt 24">
                <a:extLst>
                  <a:ext uri="{FF2B5EF4-FFF2-40B4-BE49-F238E27FC236}">
                    <a16:creationId xmlns:a16="http://schemas.microsoft.com/office/drawing/2014/main" id="{FFE02C73-C16E-4F34-839B-12F61B9BD9D7}"/>
                  </a:ext>
                </a:extLst>
              </p:cNvPr>
              <p:cNvSpPr/>
              <p:nvPr/>
            </p:nvSpPr>
            <p:spPr bwMode="auto">
              <a:xfrm>
                <a:off x="2029029" y="2617944"/>
                <a:ext cx="529248" cy="529248"/>
              </a:xfrm>
              <a:prstGeom prst="star12">
                <a:avLst/>
              </a:prstGeom>
              <a:solidFill>
                <a:srgbClr val="FFFF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9" name="グループ化 38">
                <a:extLst>
                  <a:ext uri="{FF2B5EF4-FFF2-40B4-BE49-F238E27FC236}">
                    <a16:creationId xmlns:a16="http://schemas.microsoft.com/office/drawing/2014/main" id="{C34E74B5-7FAB-4AA9-A2B8-3806E7FD73E5}"/>
                  </a:ext>
                </a:extLst>
              </p:cNvPr>
              <p:cNvGrpSpPr/>
              <p:nvPr/>
            </p:nvGrpSpPr>
            <p:grpSpPr>
              <a:xfrm>
                <a:off x="1532620" y="2336137"/>
                <a:ext cx="655720" cy="1092863"/>
                <a:chOff x="1532620" y="2336137"/>
                <a:chExt cx="655720" cy="1092863"/>
              </a:xfrm>
            </p:grpSpPr>
            <p:sp>
              <p:nvSpPr>
                <p:cNvPr id="43" name="正方形/長方形 42">
                  <a:extLst>
                    <a:ext uri="{FF2B5EF4-FFF2-40B4-BE49-F238E27FC236}">
                      <a16:creationId xmlns:a16="http://schemas.microsoft.com/office/drawing/2014/main" id="{E900AC9D-06C7-4008-B84F-AFC35F63A170}"/>
                    </a:ext>
                  </a:extLst>
                </p:cNvPr>
                <p:cNvSpPr/>
                <p:nvPr/>
              </p:nvSpPr>
              <p:spPr>
                <a:xfrm>
                  <a:off x="1532620" y="2336137"/>
                  <a:ext cx="655720" cy="1092863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rtlCol="0" anchor="ctr"/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  <p:sp>
              <p:nvSpPr>
                <p:cNvPr id="44" name="楕円 43">
                  <a:extLst>
                    <a:ext uri="{FF2B5EF4-FFF2-40B4-BE49-F238E27FC236}">
                      <a16:creationId xmlns:a16="http://schemas.microsoft.com/office/drawing/2014/main" id="{07BF7913-2F9B-4CEF-819B-8D7A4AEAFAC4}"/>
                    </a:ext>
                  </a:extLst>
                </p:cNvPr>
                <p:cNvSpPr/>
                <p:nvPr/>
              </p:nvSpPr>
              <p:spPr bwMode="auto">
                <a:xfrm>
                  <a:off x="2030477" y="2809103"/>
                  <a:ext cx="92288" cy="92288"/>
                </a:xfrm>
                <a:prstGeom prst="ellipse">
                  <a:avLst/>
                </a:prstGeom>
                <a:solidFill>
                  <a:schemeClr val="bg1">
                    <a:lumMod val="50000"/>
                  </a:schemeClr>
                </a:solidFill>
                <a:ln w="25400" cap="flat" cmpd="sng" algn="ctr">
                  <a:solidFill>
                    <a:sysClr val="windowText" lastClr="000000"/>
                  </a:solidFill>
                  <a:prstDash val="solid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 fontAlgn="auto">
                    <a:spcBef>
                      <a:spcPts val="0"/>
                    </a:spcBef>
                    <a:spcAft>
                      <a:spcPts val="0"/>
                    </a:spcAft>
                  </a:pPr>
                  <a:endParaRPr kumimoji="0" lang="ja-JP" altLang="en-US" kern="0">
                    <a:solidFill>
                      <a:prstClr val="white"/>
                    </a:solidFill>
                    <a:latin typeface="Calibri"/>
                    <a:ea typeface="ＭＳ Ｐゴシック"/>
                  </a:endParaRPr>
                </a:p>
              </p:txBody>
            </p:sp>
          </p:grpSp>
          <p:grpSp>
            <p:nvGrpSpPr>
              <p:cNvPr id="40" name="グループ化 39">
                <a:extLst>
                  <a:ext uri="{FF2B5EF4-FFF2-40B4-BE49-F238E27FC236}">
                    <a16:creationId xmlns:a16="http://schemas.microsoft.com/office/drawing/2014/main" id="{DF71AFE8-8BEA-45E9-9C53-AA4BADA81D44}"/>
                  </a:ext>
                </a:extLst>
              </p:cNvPr>
              <p:cNvGrpSpPr/>
              <p:nvPr/>
            </p:nvGrpSpPr>
            <p:grpSpPr>
              <a:xfrm>
                <a:off x="1394069" y="2171647"/>
                <a:ext cx="645843" cy="1362438"/>
                <a:chOff x="1394069" y="2171647"/>
                <a:chExt cx="645843" cy="1362438"/>
              </a:xfrm>
            </p:grpSpPr>
            <p:sp>
              <p:nvSpPr>
                <p:cNvPr id="41" name="フリーフォーム: 図形 40">
                  <a:extLst>
                    <a:ext uri="{FF2B5EF4-FFF2-40B4-BE49-F238E27FC236}">
                      <a16:creationId xmlns:a16="http://schemas.microsoft.com/office/drawing/2014/main" id="{73130DEB-E471-4A33-BD53-2104F12B4E21}"/>
                    </a:ext>
                  </a:extLst>
                </p:cNvPr>
                <p:cNvSpPr/>
                <p:nvPr/>
              </p:nvSpPr>
              <p:spPr bwMode="auto">
                <a:xfrm flipH="1">
                  <a:off x="1394069" y="2171647"/>
                  <a:ext cx="645843" cy="1362438"/>
                </a:xfrm>
                <a:custGeom>
                  <a:avLst/>
                  <a:gdLst>
                    <a:gd name="connsiteX0" fmla="*/ 423003 w 645843"/>
                    <a:gd name="connsiteY0" fmla="*/ 0 h 1362438"/>
                    <a:gd name="connsiteX1" fmla="*/ 200163 w 645843"/>
                    <a:gd name="connsiteY1" fmla="*/ 257424 h 1362438"/>
                    <a:gd name="connsiteX2" fmla="*/ 336264 w 645843"/>
                    <a:gd name="connsiteY2" fmla="*/ 494618 h 1362438"/>
                    <a:gd name="connsiteX3" fmla="*/ 376570 w 645843"/>
                    <a:gd name="connsiteY3" fmla="*/ 504019 h 1362438"/>
                    <a:gd name="connsiteX4" fmla="*/ 369489 w 645843"/>
                    <a:gd name="connsiteY4" fmla="*/ 550770 h 1362438"/>
                    <a:gd name="connsiteX5" fmla="*/ 343589 w 645843"/>
                    <a:gd name="connsiteY5" fmla="*/ 568232 h 1362438"/>
                    <a:gd name="connsiteX6" fmla="*/ 334521 w 645843"/>
                    <a:gd name="connsiteY6" fmla="*/ 581682 h 1362438"/>
                    <a:gd name="connsiteX7" fmla="*/ 326911 w 645843"/>
                    <a:gd name="connsiteY7" fmla="*/ 584517 h 1362438"/>
                    <a:gd name="connsiteX8" fmla="*/ 189666 w 645843"/>
                    <a:gd name="connsiteY8" fmla="*/ 712193 h 1362438"/>
                    <a:gd name="connsiteX9" fmla="*/ 63722 w 645843"/>
                    <a:gd name="connsiteY9" fmla="*/ 682654 h 1362438"/>
                    <a:gd name="connsiteX10" fmla="*/ 1381 w 645843"/>
                    <a:gd name="connsiteY10" fmla="*/ 721307 h 1362438"/>
                    <a:gd name="connsiteX11" fmla="*/ 40034 w 645843"/>
                    <a:gd name="connsiteY11" fmla="*/ 783648 h 1362438"/>
                    <a:gd name="connsiteX12" fmla="*/ 185243 w 645843"/>
                    <a:gd name="connsiteY12" fmla="*/ 817706 h 1362438"/>
                    <a:gd name="connsiteX13" fmla="*/ 186155 w 645843"/>
                    <a:gd name="connsiteY13" fmla="*/ 817734 h 1362438"/>
                    <a:gd name="connsiteX14" fmla="*/ 202203 w 645843"/>
                    <a:gd name="connsiteY14" fmla="*/ 821463 h 1362438"/>
                    <a:gd name="connsiteX15" fmla="*/ 239403 w 645843"/>
                    <a:gd name="connsiteY15" fmla="*/ 807605 h 1362438"/>
                    <a:gd name="connsiteX16" fmla="*/ 307887 w 645843"/>
                    <a:gd name="connsiteY16" fmla="*/ 743895 h 1362438"/>
                    <a:gd name="connsiteX17" fmla="*/ 307887 w 645843"/>
                    <a:gd name="connsiteY17" fmla="*/ 939884 h 1362438"/>
                    <a:gd name="connsiteX18" fmla="*/ 316836 w 645843"/>
                    <a:gd name="connsiteY18" fmla="*/ 984208 h 1362438"/>
                    <a:gd name="connsiteX19" fmla="*/ 159123 w 645843"/>
                    <a:gd name="connsiteY19" fmla="*/ 1317721 h 1362438"/>
                    <a:gd name="connsiteX20" fmla="*/ 213234 w 645843"/>
                    <a:gd name="connsiteY20" fmla="*/ 1348962 h 1362438"/>
                    <a:gd name="connsiteX21" fmla="*/ 358352 w 645843"/>
                    <a:gd name="connsiteY21" fmla="*/ 1139317 h 1362438"/>
                    <a:gd name="connsiteX22" fmla="*/ 314962 w 645843"/>
                    <a:gd name="connsiteY22" fmla="*/ 1344558 h 1362438"/>
                    <a:gd name="connsiteX23" fmla="*/ 374830 w 645843"/>
                    <a:gd name="connsiteY23" fmla="*/ 1362438 h 1362438"/>
                    <a:gd name="connsiteX24" fmla="*/ 502584 w 645843"/>
                    <a:gd name="connsiteY24" fmla="*/ 1035103 h 1362438"/>
                    <a:gd name="connsiteX25" fmla="*/ 515973 w 645843"/>
                    <a:gd name="connsiteY25" fmla="*/ 1026076 h 1362438"/>
                    <a:gd name="connsiteX26" fmla="*/ 551675 w 645843"/>
                    <a:gd name="connsiteY26" fmla="*/ 939884 h 1362438"/>
                    <a:gd name="connsiteX27" fmla="*/ 551675 w 645843"/>
                    <a:gd name="connsiteY27" fmla="*/ 654424 h 1362438"/>
                    <a:gd name="connsiteX28" fmla="*/ 477228 w 645843"/>
                    <a:gd name="connsiteY28" fmla="*/ 542109 h 1362438"/>
                    <a:gd name="connsiteX29" fmla="*/ 471087 w 645843"/>
                    <a:gd name="connsiteY29" fmla="*/ 540869 h 1362438"/>
                    <a:gd name="connsiteX30" fmla="*/ 465639 w 645843"/>
                    <a:gd name="connsiteY30" fmla="*/ 504904 h 1362438"/>
                    <a:gd name="connsiteX31" fmla="*/ 509742 w 645843"/>
                    <a:gd name="connsiteY31" fmla="*/ 494618 h 1362438"/>
                    <a:gd name="connsiteX32" fmla="*/ 645843 w 645843"/>
                    <a:gd name="connsiteY32" fmla="*/ 257424 h 1362438"/>
                    <a:gd name="connsiteX33" fmla="*/ 423003 w 645843"/>
                    <a:gd name="connsiteY33" fmla="*/ 0 h 1362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5843" h="1362438">
                      <a:moveTo>
                        <a:pt x="423003" y="0"/>
                      </a:moveTo>
                      <a:cubicBezTo>
                        <a:pt x="299932" y="0"/>
                        <a:pt x="200163" y="115253"/>
                        <a:pt x="200163" y="257424"/>
                      </a:cubicBezTo>
                      <a:cubicBezTo>
                        <a:pt x="200163" y="364052"/>
                        <a:pt x="256283" y="455539"/>
                        <a:pt x="336264" y="494618"/>
                      </a:cubicBezTo>
                      <a:lnTo>
                        <a:pt x="376570" y="504019"/>
                      </a:lnTo>
                      <a:lnTo>
                        <a:pt x="369489" y="550770"/>
                      </a:lnTo>
                      <a:lnTo>
                        <a:pt x="343589" y="568232"/>
                      </a:lnTo>
                      <a:lnTo>
                        <a:pt x="334521" y="581682"/>
                      </a:lnTo>
                      <a:lnTo>
                        <a:pt x="326911" y="584517"/>
                      </a:lnTo>
                      <a:lnTo>
                        <a:pt x="189666" y="712193"/>
                      </a:lnTo>
                      <a:lnTo>
                        <a:pt x="63722" y="682654"/>
                      </a:lnTo>
                      <a:cubicBezTo>
                        <a:pt x="35833" y="676113"/>
                        <a:pt x="7922" y="693418"/>
                        <a:pt x="1381" y="721307"/>
                      </a:cubicBezTo>
                      <a:cubicBezTo>
                        <a:pt x="-5160" y="749196"/>
                        <a:pt x="12145" y="777107"/>
                        <a:pt x="40034" y="783648"/>
                      </a:cubicBezTo>
                      <a:lnTo>
                        <a:pt x="185243" y="817706"/>
                      </a:lnTo>
                      <a:lnTo>
                        <a:pt x="186155" y="817734"/>
                      </a:lnTo>
                      <a:lnTo>
                        <a:pt x="202203" y="821463"/>
                      </a:lnTo>
                      <a:cubicBezTo>
                        <a:pt x="215468" y="821941"/>
                        <a:pt x="228916" y="817361"/>
                        <a:pt x="239403" y="807605"/>
                      </a:cubicBezTo>
                      <a:lnTo>
                        <a:pt x="307887" y="743895"/>
                      </a:lnTo>
                      <a:lnTo>
                        <a:pt x="307887" y="939884"/>
                      </a:lnTo>
                      <a:lnTo>
                        <a:pt x="316836" y="984208"/>
                      </a:lnTo>
                      <a:lnTo>
                        <a:pt x="159123" y="1317721"/>
                      </a:lnTo>
                      <a:lnTo>
                        <a:pt x="213234" y="1348962"/>
                      </a:lnTo>
                      <a:lnTo>
                        <a:pt x="358352" y="1139317"/>
                      </a:lnTo>
                      <a:lnTo>
                        <a:pt x="314962" y="1344558"/>
                      </a:lnTo>
                      <a:lnTo>
                        <a:pt x="374830" y="1362438"/>
                      </a:lnTo>
                      <a:lnTo>
                        <a:pt x="502584" y="1035103"/>
                      </a:lnTo>
                      <a:lnTo>
                        <a:pt x="515973" y="1026076"/>
                      </a:lnTo>
                      <a:cubicBezTo>
                        <a:pt x="538032" y="1004018"/>
                        <a:pt x="551675" y="973544"/>
                        <a:pt x="551675" y="939884"/>
                      </a:cubicBezTo>
                      <a:lnTo>
                        <a:pt x="551675" y="654424"/>
                      </a:lnTo>
                      <a:cubicBezTo>
                        <a:pt x="551675" y="603934"/>
                        <a:pt x="520977" y="560614"/>
                        <a:pt x="477228" y="542109"/>
                      </a:cubicBezTo>
                      <a:lnTo>
                        <a:pt x="471087" y="540869"/>
                      </a:lnTo>
                      <a:lnTo>
                        <a:pt x="465639" y="504904"/>
                      </a:lnTo>
                      <a:lnTo>
                        <a:pt x="509742" y="494618"/>
                      </a:lnTo>
                      <a:cubicBezTo>
                        <a:pt x="589723" y="455539"/>
                        <a:pt x="645843" y="364052"/>
                        <a:pt x="645843" y="257424"/>
                      </a:cubicBezTo>
                      <a:cubicBezTo>
                        <a:pt x="645843" y="115253"/>
                        <a:pt x="546074" y="0"/>
                        <a:pt x="423003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2" name="フリーフォーム: 図形 41">
                  <a:extLst>
                    <a:ext uri="{FF2B5EF4-FFF2-40B4-BE49-F238E27FC236}">
                      <a16:creationId xmlns:a16="http://schemas.microsoft.com/office/drawing/2014/main" id="{9ACBA72D-AF86-43A1-A058-5187BBF26F03}"/>
                    </a:ext>
                  </a:extLst>
                </p:cNvPr>
                <p:cNvSpPr/>
                <p:nvPr/>
              </p:nvSpPr>
              <p:spPr bwMode="auto">
                <a:xfrm flipH="1">
                  <a:off x="1394069" y="2171647"/>
                  <a:ext cx="645843" cy="1362438"/>
                </a:xfrm>
                <a:custGeom>
                  <a:avLst/>
                  <a:gdLst>
                    <a:gd name="connsiteX0" fmla="*/ 423003 w 645843"/>
                    <a:gd name="connsiteY0" fmla="*/ 0 h 1362438"/>
                    <a:gd name="connsiteX1" fmla="*/ 200163 w 645843"/>
                    <a:gd name="connsiteY1" fmla="*/ 257424 h 1362438"/>
                    <a:gd name="connsiteX2" fmla="*/ 336264 w 645843"/>
                    <a:gd name="connsiteY2" fmla="*/ 494618 h 1362438"/>
                    <a:gd name="connsiteX3" fmla="*/ 376570 w 645843"/>
                    <a:gd name="connsiteY3" fmla="*/ 504019 h 1362438"/>
                    <a:gd name="connsiteX4" fmla="*/ 369489 w 645843"/>
                    <a:gd name="connsiteY4" fmla="*/ 550770 h 1362438"/>
                    <a:gd name="connsiteX5" fmla="*/ 343589 w 645843"/>
                    <a:gd name="connsiteY5" fmla="*/ 568232 h 1362438"/>
                    <a:gd name="connsiteX6" fmla="*/ 334521 w 645843"/>
                    <a:gd name="connsiteY6" fmla="*/ 581682 h 1362438"/>
                    <a:gd name="connsiteX7" fmla="*/ 326911 w 645843"/>
                    <a:gd name="connsiteY7" fmla="*/ 584517 h 1362438"/>
                    <a:gd name="connsiteX8" fmla="*/ 189666 w 645843"/>
                    <a:gd name="connsiteY8" fmla="*/ 712193 h 1362438"/>
                    <a:gd name="connsiteX9" fmla="*/ 63722 w 645843"/>
                    <a:gd name="connsiteY9" fmla="*/ 682654 h 1362438"/>
                    <a:gd name="connsiteX10" fmla="*/ 1381 w 645843"/>
                    <a:gd name="connsiteY10" fmla="*/ 721307 h 1362438"/>
                    <a:gd name="connsiteX11" fmla="*/ 40034 w 645843"/>
                    <a:gd name="connsiteY11" fmla="*/ 783648 h 1362438"/>
                    <a:gd name="connsiteX12" fmla="*/ 185243 w 645843"/>
                    <a:gd name="connsiteY12" fmla="*/ 817706 h 1362438"/>
                    <a:gd name="connsiteX13" fmla="*/ 186155 w 645843"/>
                    <a:gd name="connsiteY13" fmla="*/ 817734 h 1362438"/>
                    <a:gd name="connsiteX14" fmla="*/ 202203 w 645843"/>
                    <a:gd name="connsiteY14" fmla="*/ 821463 h 1362438"/>
                    <a:gd name="connsiteX15" fmla="*/ 239403 w 645843"/>
                    <a:gd name="connsiteY15" fmla="*/ 807605 h 1362438"/>
                    <a:gd name="connsiteX16" fmla="*/ 307887 w 645843"/>
                    <a:gd name="connsiteY16" fmla="*/ 743895 h 1362438"/>
                    <a:gd name="connsiteX17" fmla="*/ 307887 w 645843"/>
                    <a:gd name="connsiteY17" fmla="*/ 939884 h 1362438"/>
                    <a:gd name="connsiteX18" fmla="*/ 316836 w 645843"/>
                    <a:gd name="connsiteY18" fmla="*/ 984208 h 1362438"/>
                    <a:gd name="connsiteX19" fmla="*/ 159123 w 645843"/>
                    <a:gd name="connsiteY19" fmla="*/ 1317721 h 1362438"/>
                    <a:gd name="connsiteX20" fmla="*/ 213234 w 645843"/>
                    <a:gd name="connsiteY20" fmla="*/ 1348962 h 1362438"/>
                    <a:gd name="connsiteX21" fmla="*/ 358352 w 645843"/>
                    <a:gd name="connsiteY21" fmla="*/ 1139317 h 1362438"/>
                    <a:gd name="connsiteX22" fmla="*/ 314962 w 645843"/>
                    <a:gd name="connsiteY22" fmla="*/ 1344558 h 1362438"/>
                    <a:gd name="connsiteX23" fmla="*/ 374830 w 645843"/>
                    <a:gd name="connsiteY23" fmla="*/ 1362438 h 1362438"/>
                    <a:gd name="connsiteX24" fmla="*/ 502584 w 645843"/>
                    <a:gd name="connsiteY24" fmla="*/ 1035103 h 1362438"/>
                    <a:gd name="connsiteX25" fmla="*/ 515973 w 645843"/>
                    <a:gd name="connsiteY25" fmla="*/ 1026076 h 1362438"/>
                    <a:gd name="connsiteX26" fmla="*/ 551675 w 645843"/>
                    <a:gd name="connsiteY26" fmla="*/ 939884 h 1362438"/>
                    <a:gd name="connsiteX27" fmla="*/ 551675 w 645843"/>
                    <a:gd name="connsiteY27" fmla="*/ 654424 h 1362438"/>
                    <a:gd name="connsiteX28" fmla="*/ 477228 w 645843"/>
                    <a:gd name="connsiteY28" fmla="*/ 542109 h 1362438"/>
                    <a:gd name="connsiteX29" fmla="*/ 471087 w 645843"/>
                    <a:gd name="connsiteY29" fmla="*/ 540869 h 1362438"/>
                    <a:gd name="connsiteX30" fmla="*/ 465639 w 645843"/>
                    <a:gd name="connsiteY30" fmla="*/ 504904 h 1362438"/>
                    <a:gd name="connsiteX31" fmla="*/ 509742 w 645843"/>
                    <a:gd name="connsiteY31" fmla="*/ 494618 h 1362438"/>
                    <a:gd name="connsiteX32" fmla="*/ 645843 w 645843"/>
                    <a:gd name="connsiteY32" fmla="*/ 257424 h 1362438"/>
                    <a:gd name="connsiteX33" fmla="*/ 423003 w 645843"/>
                    <a:gd name="connsiteY33" fmla="*/ 0 h 136243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</a:cxnLst>
                  <a:rect l="l" t="t" r="r" b="b"/>
                  <a:pathLst>
                    <a:path w="645843" h="1362438">
                      <a:moveTo>
                        <a:pt x="423003" y="0"/>
                      </a:moveTo>
                      <a:cubicBezTo>
                        <a:pt x="299932" y="0"/>
                        <a:pt x="200163" y="115253"/>
                        <a:pt x="200163" y="257424"/>
                      </a:cubicBezTo>
                      <a:cubicBezTo>
                        <a:pt x="200163" y="364052"/>
                        <a:pt x="256283" y="455539"/>
                        <a:pt x="336264" y="494618"/>
                      </a:cubicBezTo>
                      <a:lnTo>
                        <a:pt x="376570" y="504019"/>
                      </a:lnTo>
                      <a:lnTo>
                        <a:pt x="369489" y="550770"/>
                      </a:lnTo>
                      <a:lnTo>
                        <a:pt x="343589" y="568232"/>
                      </a:lnTo>
                      <a:lnTo>
                        <a:pt x="334521" y="581682"/>
                      </a:lnTo>
                      <a:lnTo>
                        <a:pt x="326911" y="584517"/>
                      </a:lnTo>
                      <a:lnTo>
                        <a:pt x="189666" y="712193"/>
                      </a:lnTo>
                      <a:lnTo>
                        <a:pt x="63722" y="682654"/>
                      </a:lnTo>
                      <a:cubicBezTo>
                        <a:pt x="35833" y="676113"/>
                        <a:pt x="7922" y="693418"/>
                        <a:pt x="1381" y="721307"/>
                      </a:cubicBezTo>
                      <a:cubicBezTo>
                        <a:pt x="-5160" y="749196"/>
                        <a:pt x="12145" y="777107"/>
                        <a:pt x="40034" y="783648"/>
                      </a:cubicBezTo>
                      <a:lnTo>
                        <a:pt x="185243" y="817706"/>
                      </a:lnTo>
                      <a:lnTo>
                        <a:pt x="186155" y="817734"/>
                      </a:lnTo>
                      <a:lnTo>
                        <a:pt x="202203" y="821463"/>
                      </a:lnTo>
                      <a:cubicBezTo>
                        <a:pt x="215468" y="821941"/>
                        <a:pt x="228916" y="817361"/>
                        <a:pt x="239403" y="807605"/>
                      </a:cubicBezTo>
                      <a:lnTo>
                        <a:pt x="307887" y="743895"/>
                      </a:lnTo>
                      <a:lnTo>
                        <a:pt x="307887" y="939884"/>
                      </a:lnTo>
                      <a:lnTo>
                        <a:pt x="316836" y="984208"/>
                      </a:lnTo>
                      <a:lnTo>
                        <a:pt x="159123" y="1317721"/>
                      </a:lnTo>
                      <a:lnTo>
                        <a:pt x="213234" y="1348962"/>
                      </a:lnTo>
                      <a:lnTo>
                        <a:pt x="358352" y="1139317"/>
                      </a:lnTo>
                      <a:lnTo>
                        <a:pt x="314962" y="1344558"/>
                      </a:lnTo>
                      <a:lnTo>
                        <a:pt x="374830" y="1362438"/>
                      </a:lnTo>
                      <a:lnTo>
                        <a:pt x="502584" y="1035103"/>
                      </a:lnTo>
                      <a:lnTo>
                        <a:pt x="515973" y="1026076"/>
                      </a:lnTo>
                      <a:cubicBezTo>
                        <a:pt x="538032" y="1004018"/>
                        <a:pt x="551675" y="973544"/>
                        <a:pt x="551675" y="939884"/>
                      </a:cubicBezTo>
                      <a:lnTo>
                        <a:pt x="551675" y="654424"/>
                      </a:lnTo>
                      <a:cubicBezTo>
                        <a:pt x="551675" y="603934"/>
                        <a:pt x="520977" y="560614"/>
                        <a:pt x="477228" y="542109"/>
                      </a:cubicBezTo>
                      <a:lnTo>
                        <a:pt x="471087" y="540869"/>
                      </a:lnTo>
                      <a:lnTo>
                        <a:pt x="465639" y="504904"/>
                      </a:lnTo>
                      <a:lnTo>
                        <a:pt x="509742" y="494618"/>
                      </a:lnTo>
                      <a:cubicBezTo>
                        <a:pt x="589723" y="455539"/>
                        <a:pt x="645843" y="364052"/>
                        <a:pt x="645843" y="257424"/>
                      </a:cubicBezTo>
                      <a:cubicBezTo>
                        <a:pt x="645843" y="115253"/>
                        <a:pt x="546074" y="0"/>
                        <a:pt x="423003" y="0"/>
                      </a:cubicBezTo>
                      <a:close/>
                    </a:path>
                  </a:pathLst>
                </a:custGeom>
                <a:solidFill>
                  <a:srgbClr val="00CC00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075FA546-7539-485F-A807-8B5E069BA6D7}"/>
                </a:ext>
              </a:extLst>
            </p:cNvPr>
            <p:cNvSpPr/>
            <p:nvPr/>
          </p:nvSpPr>
          <p:spPr bwMode="auto">
            <a:xfrm>
              <a:off x="338173" y="1764400"/>
              <a:ext cx="2444659" cy="2444660"/>
            </a:xfrm>
            <a:custGeom>
              <a:avLst/>
              <a:gdLst>
                <a:gd name="connsiteX0" fmla="*/ 127293 w 2444659"/>
                <a:gd name="connsiteY0" fmla="*/ 0 h 2444660"/>
                <a:gd name="connsiteX1" fmla="*/ 2444659 w 2444659"/>
                <a:gd name="connsiteY1" fmla="*/ 2317366 h 2444660"/>
                <a:gd name="connsiteX2" fmla="*/ 2317365 w 2444659"/>
                <a:gd name="connsiteY2" fmla="*/ 2444660 h 2444660"/>
                <a:gd name="connsiteX3" fmla="*/ 0 w 2444659"/>
                <a:gd name="connsiteY3" fmla="*/ 127294 h 2444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444659" h="2444660">
                  <a:moveTo>
                    <a:pt x="127293" y="0"/>
                  </a:moveTo>
                  <a:lnTo>
                    <a:pt x="2444659" y="2317366"/>
                  </a:lnTo>
                  <a:lnTo>
                    <a:pt x="2317365" y="2444660"/>
                  </a:lnTo>
                  <a:lnTo>
                    <a:pt x="0" y="127294"/>
                  </a:lnTo>
                  <a:close/>
                </a:path>
              </a:pathLst>
            </a:custGeom>
            <a:solidFill>
              <a:srgbClr val="FF0000">
                <a:alpha val="50196"/>
              </a:srgbClr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43228898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</Words>
  <Application>Microsoft Office PowerPoint</Application>
  <PresentationFormat>A4 210 x 297 mm</PresentationFormat>
  <Paragraphs>15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0" baseType="lpstr">
      <vt:lpstr>メイリオ</vt:lpstr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popc75_ドア音にご注意下さい</dc:title>
  <dc:subject>popc75_ドア音にご注意下さい</dc:subject>
  <dc:creator>でじけろお</dc:creator>
  <cp:lastModifiedBy/>
  <cp:revision>1</cp:revision>
  <dcterms:created xsi:type="dcterms:W3CDTF">2014-07-30T05:46:34Z</dcterms:created>
  <dcterms:modified xsi:type="dcterms:W3CDTF">2021-05-09T07:36:38Z</dcterms:modified>
  <cp:version>1</cp:version>
</cp:coreProperties>
</file>

<file path=docProps/thumbnail.jpeg>
</file>