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87" r:id="rId4"/>
    <p:sldId id="285" r:id="rId5"/>
    <p:sldId id="283" r:id="rId6"/>
    <p:sldId id="28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9" d="100"/>
          <a:sy n="49" d="100"/>
        </p:scale>
        <p:origin x="1146" y="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C031FF5-0C31-4AA5-99D8-A6DC0CF47807}"/>
              </a:ext>
            </a:extLst>
          </p:cNvPr>
          <p:cNvSpPr txBox="1"/>
          <p:nvPr/>
        </p:nvSpPr>
        <p:spPr>
          <a:xfrm rot="5400000">
            <a:off x="-904839" y="3210826"/>
            <a:ext cx="7866240" cy="34679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endParaRPr lang="en-US" altLang="ja-JP" sz="16000" dirty="0">
              <a:effectLst/>
            </a:endParaRPr>
          </a:p>
          <a:p>
            <a:pPr algn="r"/>
            <a:r>
              <a:rPr lang="ja-JP" altLang="en-US" sz="16000" dirty="0">
                <a:effectLst/>
              </a:rPr>
              <a:t>ご注意下さい</a:t>
            </a:r>
            <a:endParaRPr lang="en-US" altLang="ja-JP" sz="16000" dirty="0"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1475B3-E949-47E5-B176-FE6FF0C9DBC9}"/>
              </a:ext>
            </a:extLst>
          </p:cNvPr>
          <p:cNvSpPr txBox="1"/>
          <p:nvPr/>
        </p:nvSpPr>
        <p:spPr>
          <a:xfrm rot="5400000">
            <a:off x="1280961" y="2912724"/>
            <a:ext cx="6281582" cy="247949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16000" dirty="0">
                <a:solidFill>
                  <a:srgbClr val="FFFF00"/>
                </a:solidFill>
                <a:effectLst/>
              </a:rPr>
              <a:t>ドア音</a:t>
            </a:r>
            <a:endParaRPr lang="en-US" altLang="ja-JP" sz="16000" dirty="0"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3AA5C2C-AC86-4BE2-8D38-8B7D1AC98B18}"/>
              </a:ext>
            </a:extLst>
          </p:cNvPr>
          <p:cNvSpPr txBox="1"/>
          <p:nvPr/>
        </p:nvSpPr>
        <p:spPr>
          <a:xfrm rot="5400000">
            <a:off x="3853916" y="7366043"/>
            <a:ext cx="1135671" cy="144016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16000" dirty="0">
                <a:solidFill>
                  <a:srgbClr val="FFFF00"/>
                </a:solidFill>
                <a:effectLst/>
              </a:rPr>
              <a:t>に</a:t>
            </a:r>
            <a:endParaRPr lang="en-US" altLang="ja-JP" sz="16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60D746-3BAA-4F4A-9C83-AB5D4B7EBBDD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9AAE334-8979-4E0F-9814-5708C44CEF2F}"/>
              </a:ext>
            </a:extLst>
          </p:cNvPr>
          <p:cNvSpPr txBox="1"/>
          <p:nvPr/>
        </p:nvSpPr>
        <p:spPr>
          <a:xfrm rot="5400000">
            <a:off x="-904839" y="3210826"/>
            <a:ext cx="7866240" cy="34679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 algn="r"/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ご注意下さい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6532EC-CA40-496D-8D9B-814ABA516B1B}"/>
              </a:ext>
            </a:extLst>
          </p:cNvPr>
          <p:cNvSpPr txBox="1"/>
          <p:nvPr/>
        </p:nvSpPr>
        <p:spPr>
          <a:xfrm rot="5400000">
            <a:off x="1280961" y="2912724"/>
            <a:ext cx="6281582" cy="247949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ドア音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5AB3DAC-8FA4-4900-986B-658078303D6C}"/>
              </a:ext>
            </a:extLst>
          </p:cNvPr>
          <p:cNvSpPr txBox="1"/>
          <p:nvPr/>
        </p:nvSpPr>
        <p:spPr>
          <a:xfrm rot="5400000">
            <a:off x="3853916" y="7366043"/>
            <a:ext cx="1135671" cy="144016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に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7C24969-6191-4449-918E-A28039763361}"/>
              </a:ext>
            </a:extLst>
          </p:cNvPr>
          <p:cNvSpPr txBox="1"/>
          <p:nvPr/>
        </p:nvSpPr>
        <p:spPr>
          <a:xfrm>
            <a:off x="432073" y="379780"/>
            <a:ext cx="5948850" cy="16351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ドア音に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0A0FE58-D715-4098-B9C3-8973454F66C7}"/>
              </a:ext>
            </a:extLst>
          </p:cNvPr>
          <p:cNvSpPr txBox="1"/>
          <p:nvPr/>
        </p:nvSpPr>
        <p:spPr>
          <a:xfrm>
            <a:off x="432073" y="2224761"/>
            <a:ext cx="5948850" cy="148973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ご注意下さい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9976B74-F593-4E41-AC1C-3137206F2E55}"/>
              </a:ext>
            </a:extLst>
          </p:cNvPr>
          <p:cNvGrpSpPr/>
          <p:nvPr/>
        </p:nvGrpSpPr>
        <p:grpSpPr>
          <a:xfrm>
            <a:off x="481312" y="4079619"/>
            <a:ext cx="5997380" cy="5516709"/>
            <a:chOff x="481312" y="4079619"/>
            <a:chExt cx="5997380" cy="551670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0AF67DB-8E5F-4FE2-93DE-09656E5BCB71}"/>
                </a:ext>
              </a:extLst>
            </p:cNvPr>
            <p:cNvGrpSpPr/>
            <p:nvPr/>
          </p:nvGrpSpPr>
          <p:grpSpPr>
            <a:xfrm>
              <a:off x="481312" y="4142909"/>
              <a:ext cx="5023062" cy="5453419"/>
              <a:chOff x="2505239" y="2519184"/>
              <a:chExt cx="2222951" cy="2413406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2CC35352-7FE9-4CF6-A29F-D543C230FB38}"/>
                  </a:ext>
                </a:extLst>
              </p:cNvPr>
              <p:cNvSpPr/>
              <p:nvPr/>
            </p:nvSpPr>
            <p:spPr>
              <a:xfrm>
                <a:off x="2505239" y="2519184"/>
                <a:ext cx="1608939" cy="241340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" name="星: 12 pt 16">
                <a:extLst>
                  <a:ext uri="{FF2B5EF4-FFF2-40B4-BE49-F238E27FC236}">
                    <a16:creationId xmlns:a16="http://schemas.microsoft.com/office/drawing/2014/main" id="{B69D05AD-8B43-41BA-9AD0-E770259B30E3}"/>
                  </a:ext>
                </a:extLst>
              </p:cNvPr>
              <p:cNvSpPr/>
              <p:nvPr/>
            </p:nvSpPr>
            <p:spPr bwMode="auto">
              <a:xfrm>
                <a:off x="3615089" y="3169336"/>
                <a:ext cx="1113101" cy="1113101"/>
              </a:xfrm>
              <a:prstGeom prst="star12">
                <a:avLst/>
              </a:prstGeom>
              <a:solidFill>
                <a:srgbClr val="FFFF00"/>
              </a:solidFill>
              <a:ln w="762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05E48DCB-894C-4547-89B2-A4CFE38F8938}"/>
                  </a:ext>
                </a:extLst>
              </p:cNvPr>
              <p:cNvSpPr/>
              <p:nvPr/>
            </p:nvSpPr>
            <p:spPr>
              <a:xfrm>
                <a:off x="2620161" y="2634108"/>
                <a:ext cx="1379093" cy="229848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286CC113-214A-4862-9D48-ECE91D66EF9E}"/>
                  </a:ext>
                </a:extLst>
              </p:cNvPr>
              <p:cNvSpPr/>
              <p:nvPr/>
            </p:nvSpPr>
            <p:spPr bwMode="auto">
              <a:xfrm>
                <a:off x="3667241" y="3628838"/>
                <a:ext cx="194098" cy="19409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249B561-D75B-416E-BA8D-4405BF3C68EE}"/>
                </a:ext>
              </a:extLst>
            </p:cNvPr>
            <p:cNvGrpSpPr/>
            <p:nvPr/>
          </p:nvGrpSpPr>
          <p:grpSpPr>
            <a:xfrm>
              <a:off x="4425675" y="4079619"/>
              <a:ext cx="1842601" cy="1503451"/>
              <a:chOff x="4425675" y="4079619"/>
              <a:chExt cx="1842601" cy="1503451"/>
            </a:xfrm>
          </p:grpSpPr>
          <p:sp>
            <p:nvSpPr>
              <p:cNvPr id="4" name="稲妻 3">
                <a:extLst>
                  <a:ext uri="{FF2B5EF4-FFF2-40B4-BE49-F238E27FC236}">
                    <a16:creationId xmlns:a16="http://schemas.microsoft.com/office/drawing/2014/main" id="{5495014F-F88E-4C39-8888-900F94B473A5}"/>
                  </a:ext>
                </a:extLst>
              </p:cNvPr>
              <p:cNvSpPr/>
              <p:nvPr/>
            </p:nvSpPr>
            <p:spPr>
              <a:xfrm rot="5400000">
                <a:off x="5040093" y="4354887"/>
                <a:ext cx="836186" cy="1620180"/>
              </a:xfrm>
              <a:prstGeom prst="lightningBolt">
                <a:avLst/>
              </a:prstGeom>
              <a:solidFill>
                <a:srgbClr val="FFFF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24" name="稲妻 23">
                <a:extLst>
                  <a:ext uri="{FF2B5EF4-FFF2-40B4-BE49-F238E27FC236}">
                    <a16:creationId xmlns:a16="http://schemas.microsoft.com/office/drawing/2014/main" id="{AF7D458F-CDFA-4E31-BC88-CF406CE2269C}"/>
                  </a:ext>
                </a:extLst>
              </p:cNvPr>
              <p:cNvSpPr/>
              <p:nvPr/>
            </p:nvSpPr>
            <p:spPr>
              <a:xfrm rot="4500000">
                <a:off x="4817672" y="3687622"/>
                <a:ext cx="836186" cy="1620180"/>
              </a:xfrm>
              <a:prstGeom prst="lightningBolt">
                <a:avLst/>
              </a:prstGeom>
              <a:solidFill>
                <a:srgbClr val="FFFF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744F13EA-CA7D-4725-B009-107855499BCF}"/>
                </a:ext>
              </a:extLst>
            </p:cNvPr>
            <p:cNvGrpSpPr/>
            <p:nvPr/>
          </p:nvGrpSpPr>
          <p:grpSpPr>
            <a:xfrm flipV="1">
              <a:off x="4425675" y="8022769"/>
              <a:ext cx="1842601" cy="1503451"/>
              <a:chOff x="4425675" y="4079619"/>
              <a:chExt cx="1842601" cy="1503451"/>
            </a:xfrm>
          </p:grpSpPr>
          <p:sp>
            <p:nvSpPr>
              <p:cNvPr id="27" name="稲妻 26">
                <a:extLst>
                  <a:ext uri="{FF2B5EF4-FFF2-40B4-BE49-F238E27FC236}">
                    <a16:creationId xmlns:a16="http://schemas.microsoft.com/office/drawing/2014/main" id="{FEA9294E-D944-4C8B-B1B6-2E7C3BDE8CBB}"/>
                  </a:ext>
                </a:extLst>
              </p:cNvPr>
              <p:cNvSpPr/>
              <p:nvPr/>
            </p:nvSpPr>
            <p:spPr>
              <a:xfrm rot="5400000">
                <a:off x="5040093" y="4354887"/>
                <a:ext cx="836186" cy="1620180"/>
              </a:xfrm>
              <a:prstGeom prst="lightningBolt">
                <a:avLst/>
              </a:prstGeom>
              <a:solidFill>
                <a:srgbClr val="FFFF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28" name="稲妻 27">
                <a:extLst>
                  <a:ext uri="{FF2B5EF4-FFF2-40B4-BE49-F238E27FC236}">
                    <a16:creationId xmlns:a16="http://schemas.microsoft.com/office/drawing/2014/main" id="{3C3AA715-66E6-4AF0-8BCF-D05A4D845FEC}"/>
                  </a:ext>
                </a:extLst>
              </p:cNvPr>
              <p:cNvSpPr/>
              <p:nvPr/>
            </p:nvSpPr>
            <p:spPr>
              <a:xfrm rot="4500000">
                <a:off x="4817672" y="3687622"/>
                <a:ext cx="836186" cy="1620180"/>
              </a:xfrm>
              <a:prstGeom prst="lightningBolt">
                <a:avLst/>
              </a:prstGeom>
              <a:solidFill>
                <a:srgbClr val="FFFF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6937D3A0-DEA2-4BA7-AFA1-53FB978550CE}"/>
                </a:ext>
              </a:extLst>
            </p:cNvPr>
            <p:cNvSpPr txBox="1"/>
            <p:nvPr/>
          </p:nvSpPr>
          <p:spPr>
            <a:xfrm rot="20700000">
              <a:off x="3992838" y="5943356"/>
              <a:ext cx="2485854" cy="127395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effectLst/>
                </a:rPr>
                <a:t>バン</a:t>
              </a:r>
              <a:endParaRPr lang="en-US" altLang="ja-JP" sz="16000" dirty="0">
                <a:ln w="38100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5843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角丸四角形 3">
            <a:extLst>
              <a:ext uri="{FF2B5EF4-FFF2-40B4-BE49-F238E27FC236}">
                <a16:creationId xmlns:a16="http://schemas.microsoft.com/office/drawing/2014/main" id="{5435DC49-18A8-4CAD-A17D-28FA3CB92B14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6ECB561-EC49-4395-94C8-9331EE98F88F}"/>
              </a:ext>
            </a:extLst>
          </p:cNvPr>
          <p:cNvSpPr txBox="1"/>
          <p:nvPr/>
        </p:nvSpPr>
        <p:spPr>
          <a:xfrm>
            <a:off x="705857" y="5007613"/>
            <a:ext cx="5446286" cy="212801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ドア音に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F2B13F9-41D0-4619-8324-81D73347AD71}"/>
              </a:ext>
            </a:extLst>
          </p:cNvPr>
          <p:cNvSpPr txBox="1"/>
          <p:nvPr/>
        </p:nvSpPr>
        <p:spPr>
          <a:xfrm>
            <a:off x="705857" y="7436250"/>
            <a:ext cx="5446286" cy="149698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ご注意下さい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60E0E1ED-5E16-4785-BA6B-4663B2D491D5}"/>
              </a:ext>
            </a:extLst>
          </p:cNvPr>
          <p:cNvGrpSpPr/>
          <p:nvPr/>
        </p:nvGrpSpPr>
        <p:grpSpPr>
          <a:xfrm>
            <a:off x="1727377" y="1002037"/>
            <a:ext cx="3403246" cy="3403246"/>
            <a:chOff x="203060" y="1633648"/>
            <a:chExt cx="2735056" cy="2735056"/>
          </a:xfrm>
        </p:grpSpPr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BC4099C2-B38A-4B6E-B34C-EBBE2675ECDB}"/>
                </a:ext>
              </a:extLst>
            </p:cNvPr>
            <p:cNvSpPr/>
            <p:nvPr/>
          </p:nvSpPr>
          <p:spPr bwMode="auto">
            <a:xfrm>
              <a:off x="203060" y="163364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A3A3C38F-C957-4C06-85D1-B74187E65931}"/>
                </a:ext>
              </a:extLst>
            </p:cNvPr>
            <p:cNvSpPr/>
            <p:nvPr/>
          </p:nvSpPr>
          <p:spPr bwMode="auto">
            <a:xfrm>
              <a:off x="390639" y="182122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852BA31C-E2CB-40EF-A984-3EA06071C4FC}"/>
                </a:ext>
              </a:extLst>
            </p:cNvPr>
            <p:cNvSpPr/>
            <p:nvPr/>
          </p:nvSpPr>
          <p:spPr bwMode="auto">
            <a:xfrm>
              <a:off x="282022" y="171261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64FFC34D-B9D4-4763-9702-26B7540EAA9B}"/>
                </a:ext>
              </a:extLst>
            </p:cNvPr>
            <p:cNvGrpSpPr/>
            <p:nvPr/>
          </p:nvGrpSpPr>
          <p:grpSpPr>
            <a:xfrm>
              <a:off x="779100" y="1964979"/>
              <a:ext cx="1785650" cy="2089693"/>
              <a:chOff x="1394069" y="2171647"/>
              <a:chExt cx="1164208" cy="1362438"/>
            </a:xfrm>
          </p:grpSpPr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7EC816CD-CE2C-4A10-AEAD-B44834DB4A5A}"/>
                  </a:ext>
                </a:extLst>
              </p:cNvPr>
              <p:cNvSpPr/>
              <p:nvPr/>
            </p:nvSpPr>
            <p:spPr>
              <a:xfrm>
                <a:off x="1477978" y="2281494"/>
                <a:ext cx="765005" cy="1147506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FC994255-8B04-4D93-BDD1-E84DE3B85EEF}"/>
                  </a:ext>
                </a:extLst>
              </p:cNvPr>
              <p:cNvGrpSpPr/>
              <p:nvPr/>
            </p:nvGrpSpPr>
            <p:grpSpPr>
              <a:xfrm>
                <a:off x="1477978" y="2281494"/>
                <a:ext cx="765005" cy="1147506"/>
                <a:chOff x="4405778" y="476672"/>
                <a:chExt cx="1008112" cy="1512168"/>
              </a:xfrm>
            </p:grpSpPr>
            <p:sp>
              <p:nvSpPr>
                <p:cNvPr id="65" name="正方形/長方形 64">
                  <a:extLst>
                    <a:ext uri="{FF2B5EF4-FFF2-40B4-BE49-F238E27FC236}">
                      <a16:creationId xmlns:a16="http://schemas.microsoft.com/office/drawing/2014/main" id="{0AE36BD4-6C83-4CAF-A464-78819444A642}"/>
                    </a:ext>
                  </a:extLst>
                </p:cNvPr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" name="正方形/長方形 65">
                  <a:extLst>
                    <a:ext uri="{FF2B5EF4-FFF2-40B4-BE49-F238E27FC236}">
                      <a16:creationId xmlns:a16="http://schemas.microsoft.com/office/drawing/2014/main" id="{BA140895-8A51-41C6-80FB-C0624F0B916F}"/>
                    </a:ext>
                  </a:extLst>
                </p:cNvPr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2" name="星: 12 pt 51">
                <a:extLst>
                  <a:ext uri="{FF2B5EF4-FFF2-40B4-BE49-F238E27FC236}">
                    <a16:creationId xmlns:a16="http://schemas.microsoft.com/office/drawing/2014/main" id="{BD7BCC4D-97F1-4E5C-B538-22F867855E32}"/>
                  </a:ext>
                </a:extLst>
              </p:cNvPr>
              <p:cNvSpPr/>
              <p:nvPr/>
            </p:nvSpPr>
            <p:spPr bwMode="auto">
              <a:xfrm>
                <a:off x="2029029" y="2617944"/>
                <a:ext cx="529248" cy="529248"/>
              </a:xfrm>
              <a:prstGeom prst="star12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9B1690CE-2EAB-4302-B566-45BEC15213FD}"/>
                  </a:ext>
                </a:extLst>
              </p:cNvPr>
              <p:cNvGrpSpPr/>
              <p:nvPr/>
            </p:nvGrpSpPr>
            <p:grpSpPr>
              <a:xfrm>
                <a:off x="1532620" y="2336137"/>
                <a:ext cx="655720" cy="1092863"/>
                <a:chOff x="1532620" y="2336137"/>
                <a:chExt cx="655720" cy="1092863"/>
              </a:xfrm>
            </p:grpSpPr>
            <p:sp>
              <p:nvSpPr>
                <p:cNvPr id="63" name="正方形/長方形 62">
                  <a:extLst>
                    <a:ext uri="{FF2B5EF4-FFF2-40B4-BE49-F238E27FC236}">
                      <a16:creationId xmlns:a16="http://schemas.microsoft.com/office/drawing/2014/main" id="{6CEBBE13-13D3-4859-AC85-86A1B6C054C9}"/>
                    </a:ext>
                  </a:extLst>
                </p:cNvPr>
                <p:cNvSpPr/>
                <p:nvPr/>
              </p:nvSpPr>
              <p:spPr>
                <a:xfrm>
                  <a:off x="1532620" y="2336137"/>
                  <a:ext cx="655720" cy="10928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3DD4876D-4FC0-4C48-B8AD-25A62B840EE5}"/>
                    </a:ext>
                  </a:extLst>
                </p:cNvPr>
                <p:cNvSpPr/>
                <p:nvPr/>
              </p:nvSpPr>
              <p:spPr bwMode="auto">
                <a:xfrm>
                  <a:off x="2030477" y="2809103"/>
                  <a:ext cx="92288" cy="9228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CB04A2CB-D466-45B3-B321-8EFE4D7CFE9C}"/>
                  </a:ext>
                </a:extLst>
              </p:cNvPr>
              <p:cNvGrpSpPr/>
              <p:nvPr/>
            </p:nvGrpSpPr>
            <p:grpSpPr>
              <a:xfrm>
                <a:off x="1394069" y="2171647"/>
                <a:ext cx="645843" cy="1362438"/>
                <a:chOff x="1394069" y="2171647"/>
                <a:chExt cx="645843" cy="1362438"/>
              </a:xfrm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9984C577-5FC9-4C5C-815D-E94CA8091E1E}"/>
                    </a:ext>
                  </a:extLst>
                </p:cNvPr>
                <p:cNvSpPr/>
                <p:nvPr/>
              </p:nvSpPr>
              <p:spPr bwMode="auto">
                <a:xfrm flipH="1">
                  <a:off x="1394069" y="2171647"/>
                  <a:ext cx="645843" cy="1362438"/>
                </a:xfrm>
                <a:custGeom>
                  <a:avLst/>
                  <a:gdLst>
                    <a:gd name="connsiteX0" fmla="*/ 423003 w 645843"/>
                    <a:gd name="connsiteY0" fmla="*/ 0 h 1362438"/>
                    <a:gd name="connsiteX1" fmla="*/ 200163 w 645843"/>
                    <a:gd name="connsiteY1" fmla="*/ 257424 h 1362438"/>
                    <a:gd name="connsiteX2" fmla="*/ 336264 w 645843"/>
                    <a:gd name="connsiteY2" fmla="*/ 494618 h 1362438"/>
                    <a:gd name="connsiteX3" fmla="*/ 376570 w 645843"/>
                    <a:gd name="connsiteY3" fmla="*/ 504019 h 1362438"/>
                    <a:gd name="connsiteX4" fmla="*/ 369489 w 645843"/>
                    <a:gd name="connsiteY4" fmla="*/ 550770 h 1362438"/>
                    <a:gd name="connsiteX5" fmla="*/ 343589 w 645843"/>
                    <a:gd name="connsiteY5" fmla="*/ 568232 h 1362438"/>
                    <a:gd name="connsiteX6" fmla="*/ 334521 w 645843"/>
                    <a:gd name="connsiteY6" fmla="*/ 581682 h 1362438"/>
                    <a:gd name="connsiteX7" fmla="*/ 326911 w 645843"/>
                    <a:gd name="connsiteY7" fmla="*/ 584517 h 1362438"/>
                    <a:gd name="connsiteX8" fmla="*/ 189666 w 645843"/>
                    <a:gd name="connsiteY8" fmla="*/ 712193 h 1362438"/>
                    <a:gd name="connsiteX9" fmla="*/ 63722 w 645843"/>
                    <a:gd name="connsiteY9" fmla="*/ 682654 h 1362438"/>
                    <a:gd name="connsiteX10" fmla="*/ 1381 w 645843"/>
                    <a:gd name="connsiteY10" fmla="*/ 721307 h 1362438"/>
                    <a:gd name="connsiteX11" fmla="*/ 40034 w 645843"/>
                    <a:gd name="connsiteY11" fmla="*/ 783648 h 1362438"/>
                    <a:gd name="connsiteX12" fmla="*/ 185243 w 645843"/>
                    <a:gd name="connsiteY12" fmla="*/ 817706 h 1362438"/>
                    <a:gd name="connsiteX13" fmla="*/ 186155 w 645843"/>
                    <a:gd name="connsiteY13" fmla="*/ 817734 h 1362438"/>
                    <a:gd name="connsiteX14" fmla="*/ 202203 w 645843"/>
                    <a:gd name="connsiteY14" fmla="*/ 821463 h 1362438"/>
                    <a:gd name="connsiteX15" fmla="*/ 239403 w 645843"/>
                    <a:gd name="connsiteY15" fmla="*/ 807605 h 1362438"/>
                    <a:gd name="connsiteX16" fmla="*/ 307887 w 645843"/>
                    <a:gd name="connsiteY16" fmla="*/ 743895 h 1362438"/>
                    <a:gd name="connsiteX17" fmla="*/ 307887 w 645843"/>
                    <a:gd name="connsiteY17" fmla="*/ 939884 h 1362438"/>
                    <a:gd name="connsiteX18" fmla="*/ 316836 w 645843"/>
                    <a:gd name="connsiteY18" fmla="*/ 984208 h 1362438"/>
                    <a:gd name="connsiteX19" fmla="*/ 159123 w 645843"/>
                    <a:gd name="connsiteY19" fmla="*/ 1317721 h 1362438"/>
                    <a:gd name="connsiteX20" fmla="*/ 213234 w 645843"/>
                    <a:gd name="connsiteY20" fmla="*/ 1348962 h 1362438"/>
                    <a:gd name="connsiteX21" fmla="*/ 358352 w 645843"/>
                    <a:gd name="connsiteY21" fmla="*/ 1139317 h 1362438"/>
                    <a:gd name="connsiteX22" fmla="*/ 314962 w 645843"/>
                    <a:gd name="connsiteY22" fmla="*/ 1344558 h 1362438"/>
                    <a:gd name="connsiteX23" fmla="*/ 374830 w 645843"/>
                    <a:gd name="connsiteY23" fmla="*/ 1362438 h 1362438"/>
                    <a:gd name="connsiteX24" fmla="*/ 502584 w 645843"/>
                    <a:gd name="connsiteY24" fmla="*/ 1035103 h 1362438"/>
                    <a:gd name="connsiteX25" fmla="*/ 515973 w 645843"/>
                    <a:gd name="connsiteY25" fmla="*/ 1026076 h 1362438"/>
                    <a:gd name="connsiteX26" fmla="*/ 551675 w 645843"/>
                    <a:gd name="connsiteY26" fmla="*/ 939884 h 1362438"/>
                    <a:gd name="connsiteX27" fmla="*/ 551675 w 645843"/>
                    <a:gd name="connsiteY27" fmla="*/ 654424 h 1362438"/>
                    <a:gd name="connsiteX28" fmla="*/ 477228 w 645843"/>
                    <a:gd name="connsiteY28" fmla="*/ 542109 h 1362438"/>
                    <a:gd name="connsiteX29" fmla="*/ 471087 w 645843"/>
                    <a:gd name="connsiteY29" fmla="*/ 540869 h 1362438"/>
                    <a:gd name="connsiteX30" fmla="*/ 465639 w 645843"/>
                    <a:gd name="connsiteY30" fmla="*/ 504904 h 1362438"/>
                    <a:gd name="connsiteX31" fmla="*/ 509742 w 645843"/>
                    <a:gd name="connsiteY31" fmla="*/ 494618 h 1362438"/>
                    <a:gd name="connsiteX32" fmla="*/ 645843 w 645843"/>
                    <a:gd name="connsiteY32" fmla="*/ 257424 h 1362438"/>
                    <a:gd name="connsiteX33" fmla="*/ 423003 w 645843"/>
                    <a:gd name="connsiteY33" fmla="*/ 0 h 136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5843" h="1362438">
                      <a:moveTo>
                        <a:pt x="423003" y="0"/>
                      </a:moveTo>
                      <a:cubicBezTo>
                        <a:pt x="299932" y="0"/>
                        <a:pt x="200163" y="115253"/>
                        <a:pt x="200163" y="257424"/>
                      </a:cubicBezTo>
                      <a:cubicBezTo>
                        <a:pt x="200163" y="364052"/>
                        <a:pt x="256283" y="455539"/>
                        <a:pt x="336264" y="494618"/>
                      </a:cubicBezTo>
                      <a:lnTo>
                        <a:pt x="376570" y="504019"/>
                      </a:lnTo>
                      <a:lnTo>
                        <a:pt x="369489" y="550770"/>
                      </a:lnTo>
                      <a:lnTo>
                        <a:pt x="343589" y="568232"/>
                      </a:lnTo>
                      <a:lnTo>
                        <a:pt x="334521" y="581682"/>
                      </a:lnTo>
                      <a:lnTo>
                        <a:pt x="326911" y="584517"/>
                      </a:lnTo>
                      <a:lnTo>
                        <a:pt x="189666" y="712193"/>
                      </a:lnTo>
                      <a:lnTo>
                        <a:pt x="63722" y="682654"/>
                      </a:lnTo>
                      <a:cubicBezTo>
                        <a:pt x="35833" y="676113"/>
                        <a:pt x="7922" y="693418"/>
                        <a:pt x="1381" y="721307"/>
                      </a:cubicBezTo>
                      <a:cubicBezTo>
                        <a:pt x="-5160" y="749196"/>
                        <a:pt x="12145" y="777107"/>
                        <a:pt x="40034" y="783648"/>
                      </a:cubicBezTo>
                      <a:lnTo>
                        <a:pt x="185243" y="817706"/>
                      </a:lnTo>
                      <a:lnTo>
                        <a:pt x="186155" y="817734"/>
                      </a:lnTo>
                      <a:lnTo>
                        <a:pt x="202203" y="821463"/>
                      </a:lnTo>
                      <a:cubicBezTo>
                        <a:pt x="215468" y="821941"/>
                        <a:pt x="228916" y="817361"/>
                        <a:pt x="239403" y="807605"/>
                      </a:cubicBezTo>
                      <a:lnTo>
                        <a:pt x="307887" y="743895"/>
                      </a:lnTo>
                      <a:lnTo>
                        <a:pt x="307887" y="939884"/>
                      </a:lnTo>
                      <a:lnTo>
                        <a:pt x="316836" y="984208"/>
                      </a:lnTo>
                      <a:lnTo>
                        <a:pt x="159123" y="1317721"/>
                      </a:lnTo>
                      <a:lnTo>
                        <a:pt x="213234" y="1348962"/>
                      </a:lnTo>
                      <a:lnTo>
                        <a:pt x="358352" y="1139317"/>
                      </a:lnTo>
                      <a:lnTo>
                        <a:pt x="314962" y="1344558"/>
                      </a:lnTo>
                      <a:lnTo>
                        <a:pt x="374830" y="1362438"/>
                      </a:lnTo>
                      <a:lnTo>
                        <a:pt x="502584" y="1035103"/>
                      </a:lnTo>
                      <a:lnTo>
                        <a:pt x="515973" y="1026076"/>
                      </a:lnTo>
                      <a:cubicBezTo>
                        <a:pt x="538032" y="1004018"/>
                        <a:pt x="551675" y="973544"/>
                        <a:pt x="551675" y="939884"/>
                      </a:cubicBezTo>
                      <a:lnTo>
                        <a:pt x="551675" y="654424"/>
                      </a:lnTo>
                      <a:cubicBezTo>
                        <a:pt x="551675" y="603934"/>
                        <a:pt x="520977" y="560614"/>
                        <a:pt x="477228" y="542109"/>
                      </a:cubicBezTo>
                      <a:lnTo>
                        <a:pt x="471087" y="540869"/>
                      </a:lnTo>
                      <a:lnTo>
                        <a:pt x="465639" y="504904"/>
                      </a:lnTo>
                      <a:lnTo>
                        <a:pt x="509742" y="494618"/>
                      </a:lnTo>
                      <a:cubicBezTo>
                        <a:pt x="589723" y="455539"/>
                        <a:pt x="645843" y="364052"/>
                        <a:pt x="645843" y="257424"/>
                      </a:cubicBezTo>
                      <a:cubicBezTo>
                        <a:pt x="645843" y="115253"/>
                        <a:pt x="546074" y="0"/>
                        <a:pt x="42300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DB835D72-23FB-4382-8F7F-EA5DA5C87134}"/>
                    </a:ext>
                  </a:extLst>
                </p:cNvPr>
                <p:cNvSpPr/>
                <p:nvPr/>
              </p:nvSpPr>
              <p:spPr bwMode="auto">
                <a:xfrm flipH="1">
                  <a:off x="1394069" y="2171647"/>
                  <a:ext cx="645843" cy="1362438"/>
                </a:xfrm>
                <a:custGeom>
                  <a:avLst/>
                  <a:gdLst>
                    <a:gd name="connsiteX0" fmla="*/ 423003 w 645843"/>
                    <a:gd name="connsiteY0" fmla="*/ 0 h 1362438"/>
                    <a:gd name="connsiteX1" fmla="*/ 200163 w 645843"/>
                    <a:gd name="connsiteY1" fmla="*/ 257424 h 1362438"/>
                    <a:gd name="connsiteX2" fmla="*/ 336264 w 645843"/>
                    <a:gd name="connsiteY2" fmla="*/ 494618 h 1362438"/>
                    <a:gd name="connsiteX3" fmla="*/ 376570 w 645843"/>
                    <a:gd name="connsiteY3" fmla="*/ 504019 h 1362438"/>
                    <a:gd name="connsiteX4" fmla="*/ 369489 w 645843"/>
                    <a:gd name="connsiteY4" fmla="*/ 550770 h 1362438"/>
                    <a:gd name="connsiteX5" fmla="*/ 343589 w 645843"/>
                    <a:gd name="connsiteY5" fmla="*/ 568232 h 1362438"/>
                    <a:gd name="connsiteX6" fmla="*/ 334521 w 645843"/>
                    <a:gd name="connsiteY6" fmla="*/ 581682 h 1362438"/>
                    <a:gd name="connsiteX7" fmla="*/ 326911 w 645843"/>
                    <a:gd name="connsiteY7" fmla="*/ 584517 h 1362438"/>
                    <a:gd name="connsiteX8" fmla="*/ 189666 w 645843"/>
                    <a:gd name="connsiteY8" fmla="*/ 712193 h 1362438"/>
                    <a:gd name="connsiteX9" fmla="*/ 63722 w 645843"/>
                    <a:gd name="connsiteY9" fmla="*/ 682654 h 1362438"/>
                    <a:gd name="connsiteX10" fmla="*/ 1381 w 645843"/>
                    <a:gd name="connsiteY10" fmla="*/ 721307 h 1362438"/>
                    <a:gd name="connsiteX11" fmla="*/ 40034 w 645843"/>
                    <a:gd name="connsiteY11" fmla="*/ 783648 h 1362438"/>
                    <a:gd name="connsiteX12" fmla="*/ 185243 w 645843"/>
                    <a:gd name="connsiteY12" fmla="*/ 817706 h 1362438"/>
                    <a:gd name="connsiteX13" fmla="*/ 186155 w 645843"/>
                    <a:gd name="connsiteY13" fmla="*/ 817734 h 1362438"/>
                    <a:gd name="connsiteX14" fmla="*/ 202203 w 645843"/>
                    <a:gd name="connsiteY14" fmla="*/ 821463 h 1362438"/>
                    <a:gd name="connsiteX15" fmla="*/ 239403 w 645843"/>
                    <a:gd name="connsiteY15" fmla="*/ 807605 h 1362438"/>
                    <a:gd name="connsiteX16" fmla="*/ 307887 w 645843"/>
                    <a:gd name="connsiteY16" fmla="*/ 743895 h 1362438"/>
                    <a:gd name="connsiteX17" fmla="*/ 307887 w 645843"/>
                    <a:gd name="connsiteY17" fmla="*/ 939884 h 1362438"/>
                    <a:gd name="connsiteX18" fmla="*/ 316836 w 645843"/>
                    <a:gd name="connsiteY18" fmla="*/ 984208 h 1362438"/>
                    <a:gd name="connsiteX19" fmla="*/ 159123 w 645843"/>
                    <a:gd name="connsiteY19" fmla="*/ 1317721 h 1362438"/>
                    <a:gd name="connsiteX20" fmla="*/ 213234 w 645843"/>
                    <a:gd name="connsiteY20" fmla="*/ 1348962 h 1362438"/>
                    <a:gd name="connsiteX21" fmla="*/ 358352 w 645843"/>
                    <a:gd name="connsiteY21" fmla="*/ 1139317 h 1362438"/>
                    <a:gd name="connsiteX22" fmla="*/ 314962 w 645843"/>
                    <a:gd name="connsiteY22" fmla="*/ 1344558 h 1362438"/>
                    <a:gd name="connsiteX23" fmla="*/ 374830 w 645843"/>
                    <a:gd name="connsiteY23" fmla="*/ 1362438 h 1362438"/>
                    <a:gd name="connsiteX24" fmla="*/ 502584 w 645843"/>
                    <a:gd name="connsiteY24" fmla="*/ 1035103 h 1362438"/>
                    <a:gd name="connsiteX25" fmla="*/ 515973 w 645843"/>
                    <a:gd name="connsiteY25" fmla="*/ 1026076 h 1362438"/>
                    <a:gd name="connsiteX26" fmla="*/ 551675 w 645843"/>
                    <a:gd name="connsiteY26" fmla="*/ 939884 h 1362438"/>
                    <a:gd name="connsiteX27" fmla="*/ 551675 w 645843"/>
                    <a:gd name="connsiteY27" fmla="*/ 654424 h 1362438"/>
                    <a:gd name="connsiteX28" fmla="*/ 477228 w 645843"/>
                    <a:gd name="connsiteY28" fmla="*/ 542109 h 1362438"/>
                    <a:gd name="connsiteX29" fmla="*/ 471087 w 645843"/>
                    <a:gd name="connsiteY29" fmla="*/ 540869 h 1362438"/>
                    <a:gd name="connsiteX30" fmla="*/ 465639 w 645843"/>
                    <a:gd name="connsiteY30" fmla="*/ 504904 h 1362438"/>
                    <a:gd name="connsiteX31" fmla="*/ 509742 w 645843"/>
                    <a:gd name="connsiteY31" fmla="*/ 494618 h 1362438"/>
                    <a:gd name="connsiteX32" fmla="*/ 645843 w 645843"/>
                    <a:gd name="connsiteY32" fmla="*/ 257424 h 1362438"/>
                    <a:gd name="connsiteX33" fmla="*/ 423003 w 645843"/>
                    <a:gd name="connsiteY33" fmla="*/ 0 h 136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5843" h="1362438">
                      <a:moveTo>
                        <a:pt x="423003" y="0"/>
                      </a:moveTo>
                      <a:cubicBezTo>
                        <a:pt x="299932" y="0"/>
                        <a:pt x="200163" y="115253"/>
                        <a:pt x="200163" y="257424"/>
                      </a:cubicBezTo>
                      <a:cubicBezTo>
                        <a:pt x="200163" y="364052"/>
                        <a:pt x="256283" y="455539"/>
                        <a:pt x="336264" y="494618"/>
                      </a:cubicBezTo>
                      <a:lnTo>
                        <a:pt x="376570" y="504019"/>
                      </a:lnTo>
                      <a:lnTo>
                        <a:pt x="369489" y="550770"/>
                      </a:lnTo>
                      <a:lnTo>
                        <a:pt x="343589" y="568232"/>
                      </a:lnTo>
                      <a:lnTo>
                        <a:pt x="334521" y="581682"/>
                      </a:lnTo>
                      <a:lnTo>
                        <a:pt x="326911" y="584517"/>
                      </a:lnTo>
                      <a:lnTo>
                        <a:pt x="189666" y="712193"/>
                      </a:lnTo>
                      <a:lnTo>
                        <a:pt x="63722" y="682654"/>
                      </a:lnTo>
                      <a:cubicBezTo>
                        <a:pt x="35833" y="676113"/>
                        <a:pt x="7922" y="693418"/>
                        <a:pt x="1381" y="721307"/>
                      </a:cubicBezTo>
                      <a:cubicBezTo>
                        <a:pt x="-5160" y="749196"/>
                        <a:pt x="12145" y="777107"/>
                        <a:pt x="40034" y="783648"/>
                      </a:cubicBezTo>
                      <a:lnTo>
                        <a:pt x="185243" y="817706"/>
                      </a:lnTo>
                      <a:lnTo>
                        <a:pt x="186155" y="817734"/>
                      </a:lnTo>
                      <a:lnTo>
                        <a:pt x="202203" y="821463"/>
                      </a:lnTo>
                      <a:cubicBezTo>
                        <a:pt x="215468" y="821941"/>
                        <a:pt x="228916" y="817361"/>
                        <a:pt x="239403" y="807605"/>
                      </a:cubicBezTo>
                      <a:lnTo>
                        <a:pt x="307887" y="743895"/>
                      </a:lnTo>
                      <a:lnTo>
                        <a:pt x="307887" y="939884"/>
                      </a:lnTo>
                      <a:lnTo>
                        <a:pt x="316836" y="984208"/>
                      </a:lnTo>
                      <a:lnTo>
                        <a:pt x="159123" y="1317721"/>
                      </a:lnTo>
                      <a:lnTo>
                        <a:pt x="213234" y="1348962"/>
                      </a:lnTo>
                      <a:lnTo>
                        <a:pt x="358352" y="1139317"/>
                      </a:lnTo>
                      <a:lnTo>
                        <a:pt x="314962" y="1344558"/>
                      </a:lnTo>
                      <a:lnTo>
                        <a:pt x="374830" y="1362438"/>
                      </a:lnTo>
                      <a:lnTo>
                        <a:pt x="502584" y="1035103"/>
                      </a:lnTo>
                      <a:lnTo>
                        <a:pt x="515973" y="1026076"/>
                      </a:lnTo>
                      <a:cubicBezTo>
                        <a:pt x="538032" y="1004018"/>
                        <a:pt x="551675" y="973544"/>
                        <a:pt x="551675" y="939884"/>
                      </a:cubicBezTo>
                      <a:lnTo>
                        <a:pt x="551675" y="654424"/>
                      </a:lnTo>
                      <a:cubicBezTo>
                        <a:pt x="551675" y="603934"/>
                        <a:pt x="520977" y="560614"/>
                        <a:pt x="477228" y="542109"/>
                      </a:cubicBezTo>
                      <a:lnTo>
                        <a:pt x="471087" y="540869"/>
                      </a:lnTo>
                      <a:lnTo>
                        <a:pt x="465639" y="504904"/>
                      </a:lnTo>
                      <a:lnTo>
                        <a:pt x="509742" y="494618"/>
                      </a:lnTo>
                      <a:cubicBezTo>
                        <a:pt x="589723" y="455539"/>
                        <a:pt x="645843" y="364052"/>
                        <a:pt x="645843" y="257424"/>
                      </a:cubicBezTo>
                      <a:cubicBezTo>
                        <a:pt x="645843" y="115253"/>
                        <a:pt x="546074" y="0"/>
                        <a:pt x="423003" y="0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FAD5C216-DCDC-4925-82BA-1B25A37A8F97}"/>
                </a:ext>
              </a:extLst>
            </p:cNvPr>
            <p:cNvSpPr/>
            <p:nvPr/>
          </p:nvSpPr>
          <p:spPr bwMode="auto">
            <a:xfrm>
              <a:off x="338173" y="1764400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4741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A19400A2-018B-45BE-B00B-A73B55C3C723}"/>
              </a:ext>
            </a:extLst>
          </p:cNvPr>
          <p:cNvSpPr txBox="1"/>
          <p:nvPr/>
        </p:nvSpPr>
        <p:spPr>
          <a:xfrm>
            <a:off x="432073" y="316641"/>
            <a:ext cx="5948850" cy="93958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静かに開閉して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7D2C2C3-E007-430A-8BE3-BFFCF9A0B093}"/>
              </a:ext>
            </a:extLst>
          </p:cNvPr>
          <p:cNvSpPr txBox="1"/>
          <p:nvPr/>
        </p:nvSpPr>
        <p:spPr>
          <a:xfrm>
            <a:off x="432073" y="8255934"/>
            <a:ext cx="5948850" cy="127804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ご注意下さい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09BC4E82-3F86-484A-B82D-72DBF879E0CD}"/>
              </a:ext>
            </a:extLst>
          </p:cNvPr>
          <p:cNvSpPr/>
          <p:nvPr/>
        </p:nvSpPr>
        <p:spPr>
          <a:xfrm>
            <a:off x="167901" y="1517515"/>
            <a:ext cx="6411449" cy="44052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DF5D2C7-78AE-4B2D-8CAA-0150B77622F4}"/>
              </a:ext>
            </a:extLst>
          </p:cNvPr>
          <p:cNvSpPr txBox="1"/>
          <p:nvPr/>
        </p:nvSpPr>
        <p:spPr>
          <a:xfrm>
            <a:off x="432073" y="6182491"/>
            <a:ext cx="5948850" cy="181678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ドア音に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77AD3241-CC32-4529-A467-6B714D99E904}"/>
              </a:ext>
            </a:extLst>
          </p:cNvPr>
          <p:cNvGrpSpPr/>
          <p:nvPr/>
        </p:nvGrpSpPr>
        <p:grpSpPr>
          <a:xfrm>
            <a:off x="1538882" y="1833827"/>
            <a:ext cx="3750384" cy="3750384"/>
            <a:chOff x="203060" y="1633648"/>
            <a:chExt cx="2735056" cy="2735056"/>
          </a:xfrm>
        </p:grpSpPr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0856C019-56F0-4D02-9187-BAC6FAF6C19D}"/>
                </a:ext>
              </a:extLst>
            </p:cNvPr>
            <p:cNvSpPr/>
            <p:nvPr/>
          </p:nvSpPr>
          <p:spPr bwMode="auto">
            <a:xfrm>
              <a:off x="203060" y="163364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7944A744-3E17-4D4B-8D13-1EA9047852CF}"/>
                </a:ext>
              </a:extLst>
            </p:cNvPr>
            <p:cNvSpPr/>
            <p:nvPr/>
          </p:nvSpPr>
          <p:spPr bwMode="auto">
            <a:xfrm>
              <a:off x="390639" y="182122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780BAE85-A33B-44AF-A6E6-8B3E18A9AC68}"/>
                </a:ext>
              </a:extLst>
            </p:cNvPr>
            <p:cNvSpPr/>
            <p:nvPr/>
          </p:nvSpPr>
          <p:spPr bwMode="auto">
            <a:xfrm>
              <a:off x="282022" y="171261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2BECC18F-82F2-4679-99A3-6E602CEC5523}"/>
                </a:ext>
              </a:extLst>
            </p:cNvPr>
            <p:cNvGrpSpPr/>
            <p:nvPr/>
          </p:nvGrpSpPr>
          <p:grpSpPr>
            <a:xfrm>
              <a:off x="779100" y="1964979"/>
              <a:ext cx="1785650" cy="2089693"/>
              <a:chOff x="1394069" y="2171647"/>
              <a:chExt cx="1164208" cy="1362438"/>
            </a:xfrm>
          </p:grpSpPr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FF334F8F-233F-404E-9FBD-0777875759E7}"/>
                  </a:ext>
                </a:extLst>
              </p:cNvPr>
              <p:cNvSpPr/>
              <p:nvPr/>
            </p:nvSpPr>
            <p:spPr>
              <a:xfrm>
                <a:off x="1477978" y="2281494"/>
                <a:ext cx="765005" cy="1147506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A3F5AA3B-DE62-426E-9C10-7F81A85BA19D}"/>
                  </a:ext>
                </a:extLst>
              </p:cNvPr>
              <p:cNvGrpSpPr/>
              <p:nvPr/>
            </p:nvGrpSpPr>
            <p:grpSpPr>
              <a:xfrm>
                <a:off x="1477978" y="2281494"/>
                <a:ext cx="765005" cy="1147506"/>
                <a:chOff x="4405778" y="476672"/>
                <a:chExt cx="1008112" cy="1512168"/>
              </a:xfrm>
            </p:grpSpPr>
            <p:sp>
              <p:nvSpPr>
                <p:cNvPr id="65" name="正方形/長方形 64">
                  <a:extLst>
                    <a:ext uri="{FF2B5EF4-FFF2-40B4-BE49-F238E27FC236}">
                      <a16:creationId xmlns:a16="http://schemas.microsoft.com/office/drawing/2014/main" id="{F88D4A1B-B527-49B8-B9FB-B6F2B58EBCA9}"/>
                    </a:ext>
                  </a:extLst>
                </p:cNvPr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" name="正方形/長方形 65">
                  <a:extLst>
                    <a:ext uri="{FF2B5EF4-FFF2-40B4-BE49-F238E27FC236}">
                      <a16:creationId xmlns:a16="http://schemas.microsoft.com/office/drawing/2014/main" id="{356C80E4-12C7-4A0A-BAEF-D1DCEBFD9D96}"/>
                    </a:ext>
                  </a:extLst>
                </p:cNvPr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8" name="星: 12 pt 57">
                <a:extLst>
                  <a:ext uri="{FF2B5EF4-FFF2-40B4-BE49-F238E27FC236}">
                    <a16:creationId xmlns:a16="http://schemas.microsoft.com/office/drawing/2014/main" id="{321887EE-E5DC-4BF3-A152-357F43892213}"/>
                  </a:ext>
                </a:extLst>
              </p:cNvPr>
              <p:cNvSpPr/>
              <p:nvPr/>
            </p:nvSpPr>
            <p:spPr bwMode="auto">
              <a:xfrm>
                <a:off x="2029029" y="2617944"/>
                <a:ext cx="529248" cy="529248"/>
              </a:xfrm>
              <a:prstGeom prst="star12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C33E4B5B-5DC6-412B-86C3-3278F2932773}"/>
                  </a:ext>
                </a:extLst>
              </p:cNvPr>
              <p:cNvGrpSpPr/>
              <p:nvPr/>
            </p:nvGrpSpPr>
            <p:grpSpPr>
              <a:xfrm>
                <a:off x="1532620" y="2336137"/>
                <a:ext cx="655720" cy="1092863"/>
                <a:chOff x="1532620" y="2336137"/>
                <a:chExt cx="655720" cy="1092863"/>
              </a:xfrm>
            </p:grpSpPr>
            <p:sp>
              <p:nvSpPr>
                <p:cNvPr id="63" name="正方形/長方形 62">
                  <a:extLst>
                    <a:ext uri="{FF2B5EF4-FFF2-40B4-BE49-F238E27FC236}">
                      <a16:creationId xmlns:a16="http://schemas.microsoft.com/office/drawing/2014/main" id="{E6BA7F27-D72E-4E15-A202-E168F4650551}"/>
                    </a:ext>
                  </a:extLst>
                </p:cNvPr>
                <p:cNvSpPr/>
                <p:nvPr/>
              </p:nvSpPr>
              <p:spPr>
                <a:xfrm>
                  <a:off x="1532620" y="2336137"/>
                  <a:ext cx="655720" cy="10928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81ED8602-9D61-40F6-91ED-5A8AFCC764A3}"/>
                    </a:ext>
                  </a:extLst>
                </p:cNvPr>
                <p:cNvSpPr/>
                <p:nvPr/>
              </p:nvSpPr>
              <p:spPr bwMode="auto">
                <a:xfrm>
                  <a:off x="2030477" y="2809103"/>
                  <a:ext cx="92288" cy="9228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FA6D8E9F-9A6E-49DB-AB0D-34858515C605}"/>
                  </a:ext>
                </a:extLst>
              </p:cNvPr>
              <p:cNvGrpSpPr/>
              <p:nvPr/>
            </p:nvGrpSpPr>
            <p:grpSpPr>
              <a:xfrm>
                <a:off x="1394069" y="2171647"/>
                <a:ext cx="645843" cy="1362438"/>
                <a:chOff x="1394069" y="2171647"/>
                <a:chExt cx="645843" cy="1362438"/>
              </a:xfrm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F4E8D751-C991-4958-BAD3-F70E66192EB0}"/>
                    </a:ext>
                  </a:extLst>
                </p:cNvPr>
                <p:cNvSpPr/>
                <p:nvPr/>
              </p:nvSpPr>
              <p:spPr bwMode="auto">
                <a:xfrm flipH="1">
                  <a:off x="1394069" y="2171647"/>
                  <a:ext cx="645843" cy="1362438"/>
                </a:xfrm>
                <a:custGeom>
                  <a:avLst/>
                  <a:gdLst>
                    <a:gd name="connsiteX0" fmla="*/ 423003 w 645843"/>
                    <a:gd name="connsiteY0" fmla="*/ 0 h 1362438"/>
                    <a:gd name="connsiteX1" fmla="*/ 200163 w 645843"/>
                    <a:gd name="connsiteY1" fmla="*/ 257424 h 1362438"/>
                    <a:gd name="connsiteX2" fmla="*/ 336264 w 645843"/>
                    <a:gd name="connsiteY2" fmla="*/ 494618 h 1362438"/>
                    <a:gd name="connsiteX3" fmla="*/ 376570 w 645843"/>
                    <a:gd name="connsiteY3" fmla="*/ 504019 h 1362438"/>
                    <a:gd name="connsiteX4" fmla="*/ 369489 w 645843"/>
                    <a:gd name="connsiteY4" fmla="*/ 550770 h 1362438"/>
                    <a:gd name="connsiteX5" fmla="*/ 343589 w 645843"/>
                    <a:gd name="connsiteY5" fmla="*/ 568232 h 1362438"/>
                    <a:gd name="connsiteX6" fmla="*/ 334521 w 645843"/>
                    <a:gd name="connsiteY6" fmla="*/ 581682 h 1362438"/>
                    <a:gd name="connsiteX7" fmla="*/ 326911 w 645843"/>
                    <a:gd name="connsiteY7" fmla="*/ 584517 h 1362438"/>
                    <a:gd name="connsiteX8" fmla="*/ 189666 w 645843"/>
                    <a:gd name="connsiteY8" fmla="*/ 712193 h 1362438"/>
                    <a:gd name="connsiteX9" fmla="*/ 63722 w 645843"/>
                    <a:gd name="connsiteY9" fmla="*/ 682654 h 1362438"/>
                    <a:gd name="connsiteX10" fmla="*/ 1381 w 645843"/>
                    <a:gd name="connsiteY10" fmla="*/ 721307 h 1362438"/>
                    <a:gd name="connsiteX11" fmla="*/ 40034 w 645843"/>
                    <a:gd name="connsiteY11" fmla="*/ 783648 h 1362438"/>
                    <a:gd name="connsiteX12" fmla="*/ 185243 w 645843"/>
                    <a:gd name="connsiteY12" fmla="*/ 817706 h 1362438"/>
                    <a:gd name="connsiteX13" fmla="*/ 186155 w 645843"/>
                    <a:gd name="connsiteY13" fmla="*/ 817734 h 1362438"/>
                    <a:gd name="connsiteX14" fmla="*/ 202203 w 645843"/>
                    <a:gd name="connsiteY14" fmla="*/ 821463 h 1362438"/>
                    <a:gd name="connsiteX15" fmla="*/ 239403 w 645843"/>
                    <a:gd name="connsiteY15" fmla="*/ 807605 h 1362438"/>
                    <a:gd name="connsiteX16" fmla="*/ 307887 w 645843"/>
                    <a:gd name="connsiteY16" fmla="*/ 743895 h 1362438"/>
                    <a:gd name="connsiteX17" fmla="*/ 307887 w 645843"/>
                    <a:gd name="connsiteY17" fmla="*/ 939884 h 1362438"/>
                    <a:gd name="connsiteX18" fmla="*/ 316836 w 645843"/>
                    <a:gd name="connsiteY18" fmla="*/ 984208 h 1362438"/>
                    <a:gd name="connsiteX19" fmla="*/ 159123 w 645843"/>
                    <a:gd name="connsiteY19" fmla="*/ 1317721 h 1362438"/>
                    <a:gd name="connsiteX20" fmla="*/ 213234 w 645843"/>
                    <a:gd name="connsiteY20" fmla="*/ 1348962 h 1362438"/>
                    <a:gd name="connsiteX21" fmla="*/ 358352 w 645843"/>
                    <a:gd name="connsiteY21" fmla="*/ 1139317 h 1362438"/>
                    <a:gd name="connsiteX22" fmla="*/ 314962 w 645843"/>
                    <a:gd name="connsiteY22" fmla="*/ 1344558 h 1362438"/>
                    <a:gd name="connsiteX23" fmla="*/ 374830 w 645843"/>
                    <a:gd name="connsiteY23" fmla="*/ 1362438 h 1362438"/>
                    <a:gd name="connsiteX24" fmla="*/ 502584 w 645843"/>
                    <a:gd name="connsiteY24" fmla="*/ 1035103 h 1362438"/>
                    <a:gd name="connsiteX25" fmla="*/ 515973 w 645843"/>
                    <a:gd name="connsiteY25" fmla="*/ 1026076 h 1362438"/>
                    <a:gd name="connsiteX26" fmla="*/ 551675 w 645843"/>
                    <a:gd name="connsiteY26" fmla="*/ 939884 h 1362438"/>
                    <a:gd name="connsiteX27" fmla="*/ 551675 w 645843"/>
                    <a:gd name="connsiteY27" fmla="*/ 654424 h 1362438"/>
                    <a:gd name="connsiteX28" fmla="*/ 477228 w 645843"/>
                    <a:gd name="connsiteY28" fmla="*/ 542109 h 1362438"/>
                    <a:gd name="connsiteX29" fmla="*/ 471087 w 645843"/>
                    <a:gd name="connsiteY29" fmla="*/ 540869 h 1362438"/>
                    <a:gd name="connsiteX30" fmla="*/ 465639 w 645843"/>
                    <a:gd name="connsiteY30" fmla="*/ 504904 h 1362438"/>
                    <a:gd name="connsiteX31" fmla="*/ 509742 w 645843"/>
                    <a:gd name="connsiteY31" fmla="*/ 494618 h 1362438"/>
                    <a:gd name="connsiteX32" fmla="*/ 645843 w 645843"/>
                    <a:gd name="connsiteY32" fmla="*/ 257424 h 1362438"/>
                    <a:gd name="connsiteX33" fmla="*/ 423003 w 645843"/>
                    <a:gd name="connsiteY33" fmla="*/ 0 h 136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5843" h="1362438">
                      <a:moveTo>
                        <a:pt x="423003" y="0"/>
                      </a:moveTo>
                      <a:cubicBezTo>
                        <a:pt x="299932" y="0"/>
                        <a:pt x="200163" y="115253"/>
                        <a:pt x="200163" y="257424"/>
                      </a:cubicBezTo>
                      <a:cubicBezTo>
                        <a:pt x="200163" y="364052"/>
                        <a:pt x="256283" y="455539"/>
                        <a:pt x="336264" y="494618"/>
                      </a:cubicBezTo>
                      <a:lnTo>
                        <a:pt x="376570" y="504019"/>
                      </a:lnTo>
                      <a:lnTo>
                        <a:pt x="369489" y="550770"/>
                      </a:lnTo>
                      <a:lnTo>
                        <a:pt x="343589" y="568232"/>
                      </a:lnTo>
                      <a:lnTo>
                        <a:pt x="334521" y="581682"/>
                      </a:lnTo>
                      <a:lnTo>
                        <a:pt x="326911" y="584517"/>
                      </a:lnTo>
                      <a:lnTo>
                        <a:pt x="189666" y="712193"/>
                      </a:lnTo>
                      <a:lnTo>
                        <a:pt x="63722" y="682654"/>
                      </a:lnTo>
                      <a:cubicBezTo>
                        <a:pt x="35833" y="676113"/>
                        <a:pt x="7922" y="693418"/>
                        <a:pt x="1381" y="721307"/>
                      </a:cubicBezTo>
                      <a:cubicBezTo>
                        <a:pt x="-5160" y="749196"/>
                        <a:pt x="12145" y="777107"/>
                        <a:pt x="40034" y="783648"/>
                      </a:cubicBezTo>
                      <a:lnTo>
                        <a:pt x="185243" y="817706"/>
                      </a:lnTo>
                      <a:lnTo>
                        <a:pt x="186155" y="817734"/>
                      </a:lnTo>
                      <a:lnTo>
                        <a:pt x="202203" y="821463"/>
                      </a:lnTo>
                      <a:cubicBezTo>
                        <a:pt x="215468" y="821941"/>
                        <a:pt x="228916" y="817361"/>
                        <a:pt x="239403" y="807605"/>
                      </a:cubicBezTo>
                      <a:lnTo>
                        <a:pt x="307887" y="743895"/>
                      </a:lnTo>
                      <a:lnTo>
                        <a:pt x="307887" y="939884"/>
                      </a:lnTo>
                      <a:lnTo>
                        <a:pt x="316836" y="984208"/>
                      </a:lnTo>
                      <a:lnTo>
                        <a:pt x="159123" y="1317721"/>
                      </a:lnTo>
                      <a:lnTo>
                        <a:pt x="213234" y="1348962"/>
                      </a:lnTo>
                      <a:lnTo>
                        <a:pt x="358352" y="1139317"/>
                      </a:lnTo>
                      <a:lnTo>
                        <a:pt x="314962" y="1344558"/>
                      </a:lnTo>
                      <a:lnTo>
                        <a:pt x="374830" y="1362438"/>
                      </a:lnTo>
                      <a:lnTo>
                        <a:pt x="502584" y="1035103"/>
                      </a:lnTo>
                      <a:lnTo>
                        <a:pt x="515973" y="1026076"/>
                      </a:lnTo>
                      <a:cubicBezTo>
                        <a:pt x="538032" y="1004018"/>
                        <a:pt x="551675" y="973544"/>
                        <a:pt x="551675" y="939884"/>
                      </a:cubicBezTo>
                      <a:lnTo>
                        <a:pt x="551675" y="654424"/>
                      </a:lnTo>
                      <a:cubicBezTo>
                        <a:pt x="551675" y="603934"/>
                        <a:pt x="520977" y="560614"/>
                        <a:pt x="477228" y="542109"/>
                      </a:cubicBezTo>
                      <a:lnTo>
                        <a:pt x="471087" y="540869"/>
                      </a:lnTo>
                      <a:lnTo>
                        <a:pt x="465639" y="504904"/>
                      </a:lnTo>
                      <a:lnTo>
                        <a:pt x="509742" y="494618"/>
                      </a:lnTo>
                      <a:cubicBezTo>
                        <a:pt x="589723" y="455539"/>
                        <a:pt x="645843" y="364052"/>
                        <a:pt x="645843" y="257424"/>
                      </a:cubicBezTo>
                      <a:cubicBezTo>
                        <a:pt x="645843" y="115253"/>
                        <a:pt x="546074" y="0"/>
                        <a:pt x="42300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27834790-5D22-4603-92CA-65DF88A652F8}"/>
                    </a:ext>
                  </a:extLst>
                </p:cNvPr>
                <p:cNvSpPr/>
                <p:nvPr/>
              </p:nvSpPr>
              <p:spPr bwMode="auto">
                <a:xfrm flipH="1">
                  <a:off x="1394069" y="2171647"/>
                  <a:ext cx="645843" cy="1362438"/>
                </a:xfrm>
                <a:custGeom>
                  <a:avLst/>
                  <a:gdLst>
                    <a:gd name="connsiteX0" fmla="*/ 423003 w 645843"/>
                    <a:gd name="connsiteY0" fmla="*/ 0 h 1362438"/>
                    <a:gd name="connsiteX1" fmla="*/ 200163 w 645843"/>
                    <a:gd name="connsiteY1" fmla="*/ 257424 h 1362438"/>
                    <a:gd name="connsiteX2" fmla="*/ 336264 w 645843"/>
                    <a:gd name="connsiteY2" fmla="*/ 494618 h 1362438"/>
                    <a:gd name="connsiteX3" fmla="*/ 376570 w 645843"/>
                    <a:gd name="connsiteY3" fmla="*/ 504019 h 1362438"/>
                    <a:gd name="connsiteX4" fmla="*/ 369489 w 645843"/>
                    <a:gd name="connsiteY4" fmla="*/ 550770 h 1362438"/>
                    <a:gd name="connsiteX5" fmla="*/ 343589 w 645843"/>
                    <a:gd name="connsiteY5" fmla="*/ 568232 h 1362438"/>
                    <a:gd name="connsiteX6" fmla="*/ 334521 w 645843"/>
                    <a:gd name="connsiteY6" fmla="*/ 581682 h 1362438"/>
                    <a:gd name="connsiteX7" fmla="*/ 326911 w 645843"/>
                    <a:gd name="connsiteY7" fmla="*/ 584517 h 1362438"/>
                    <a:gd name="connsiteX8" fmla="*/ 189666 w 645843"/>
                    <a:gd name="connsiteY8" fmla="*/ 712193 h 1362438"/>
                    <a:gd name="connsiteX9" fmla="*/ 63722 w 645843"/>
                    <a:gd name="connsiteY9" fmla="*/ 682654 h 1362438"/>
                    <a:gd name="connsiteX10" fmla="*/ 1381 w 645843"/>
                    <a:gd name="connsiteY10" fmla="*/ 721307 h 1362438"/>
                    <a:gd name="connsiteX11" fmla="*/ 40034 w 645843"/>
                    <a:gd name="connsiteY11" fmla="*/ 783648 h 1362438"/>
                    <a:gd name="connsiteX12" fmla="*/ 185243 w 645843"/>
                    <a:gd name="connsiteY12" fmla="*/ 817706 h 1362438"/>
                    <a:gd name="connsiteX13" fmla="*/ 186155 w 645843"/>
                    <a:gd name="connsiteY13" fmla="*/ 817734 h 1362438"/>
                    <a:gd name="connsiteX14" fmla="*/ 202203 w 645843"/>
                    <a:gd name="connsiteY14" fmla="*/ 821463 h 1362438"/>
                    <a:gd name="connsiteX15" fmla="*/ 239403 w 645843"/>
                    <a:gd name="connsiteY15" fmla="*/ 807605 h 1362438"/>
                    <a:gd name="connsiteX16" fmla="*/ 307887 w 645843"/>
                    <a:gd name="connsiteY16" fmla="*/ 743895 h 1362438"/>
                    <a:gd name="connsiteX17" fmla="*/ 307887 w 645843"/>
                    <a:gd name="connsiteY17" fmla="*/ 939884 h 1362438"/>
                    <a:gd name="connsiteX18" fmla="*/ 316836 w 645843"/>
                    <a:gd name="connsiteY18" fmla="*/ 984208 h 1362438"/>
                    <a:gd name="connsiteX19" fmla="*/ 159123 w 645843"/>
                    <a:gd name="connsiteY19" fmla="*/ 1317721 h 1362438"/>
                    <a:gd name="connsiteX20" fmla="*/ 213234 w 645843"/>
                    <a:gd name="connsiteY20" fmla="*/ 1348962 h 1362438"/>
                    <a:gd name="connsiteX21" fmla="*/ 358352 w 645843"/>
                    <a:gd name="connsiteY21" fmla="*/ 1139317 h 1362438"/>
                    <a:gd name="connsiteX22" fmla="*/ 314962 w 645843"/>
                    <a:gd name="connsiteY22" fmla="*/ 1344558 h 1362438"/>
                    <a:gd name="connsiteX23" fmla="*/ 374830 w 645843"/>
                    <a:gd name="connsiteY23" fmla="*/ 1362438 h 1362438"/>
                    <a:gd name="connsiteX24" fmla="*/ 502584 w 645843"/>
                    <a:gd name="connsiteY24" fmla="*/ 1035103 h 1362438"/>
                    <a:gd name="connsiteX25" fmla="*/ 515973 w 645843"/>
                    <a:gd name="connsiteY25" fmla="*/ 1026076 h 1362438"/>
                    <a:gd name="connsiteX26" fmla="*/ 551675 w 645843"/>
                    <a:gd name="connsiteY26" fmla="*/ 939884 h 1362438"/>
                    <a:gd name="connsiteX27" fmla="*/ 551675 w 645843"/>
                    <a:gd name="connsiteY27" fmla="*/ 654424 h 1362438"/>
                    <a:gd name="connsiteX28" fmla="*/ 477228 w 645843"/>
                    <a:gd name="connsiteY28" fmla="*/ 542109 h 1362438"/>
                    <a:gd name="connsiteX29" fmla="*/ 471087 w 645843"/>
                    <a:gd name="connsiteY29" fmla="*/ 540869 h 1362438"/>
                    <a:gd name="connsiteX30" fmla="*/ 465639 w 645843"/>
                    <a:gd name="connsiteY30" fmla="*/ 504904 h 1362438"/>
                    <a:gd name="connsiteX31" fmla="*/ 509742 w 645843"/>
                    <a:gd name="connsiteY31" fmla="*/ 494618 h 1362438"/>
                    <a:gd name="connsiteX32" fmla="*/ 645843 w 645843"/>
                    <a:gd name="connsiteY32" fmla="*/ 257424 h 1362438"/>
                    <a:gd name="connsiteX33" fmla="*/ 423003 w 645843"/>
                    <a:gd name="connsiteY33" fmla="*/ 0 h 136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5843" h="1362438">
                      <a:moveTo>
                        <a:pt x="423003" y="0"/>
                      </a:moveTo>
                      <a:cubicBezTo>
                        <a:pt x="299932" y="0"/>
                        <a:pt x="200163" y="115253"/>
                        <a:pt x="200163" y="257424"/>
                      </a:cubicBezTo>
                      <a:cubicBezTo>
                        <a:pt x="200163" y="364052"/>
                        <a:pt x="256283" y="455539"/>
                        <a:pt x="336264" y="494618"/>
                      </a:cubicBezTo>
                      <a:lnTo>
                        <a:pt x="376570" y="504019"/>
                      </a:lnTo>
                      <a:lnTo>
                        <a:pt x="369489" y="550770"/>
                      </a:lnTo>
                      <a:lnTo>
                        <a:pt x="343589" y="568232"/>
                      </a:lnTo>
                      <a:lnTo>
                        <a:pt x="334521" y="581682"/>
                      </a:lnTo>
                      <a:lnTo>
                        <a:pt x="326911" y="584517"/>
                      </a:lnTo>
                      <a:lnTo>
                        <a:pt x="189666" y="712193"/>
                      </a:lnTo>
                      <a:lnTo>
                        <a:pt x="63722" y="682654"/>
                      </a:lnTo>
                      <a:cubicBezTo>
                        <a:pt x="35833" y="676113"/>
                        <a:pt x="7922" y="693418"/>
                        <a:pt x="1381" y="721307"/>
                      </a:cubicBezTo>
                      <a:cubicBezTo>
                        <a:pt x="-5160" y="749196"/>
                        <a:pt x="12145" y="777107"/>
                        <a:pt x="40034" y="783648"/>
                      </a:cubicBezTo>
                      <a:lnTo>
                        <a:pt x="185243" y="817706"/>
                      </a:lnTo>
                      <a:lnTo>
                        <a:pt x="186155" y="817734"/>
                      </a:lnTo>
                      <a:lnTo>
                        <a:pt x="202203" y="821463"/>
                      </a:lnTo>
                      <a:cubicBezTo>
                        <a:pt x="215468" y="821941"/>
                        <a:pt x="228916" y="817361"/>
                        <a:pt x="239403" y="807605"/>
                      </a:cubicBezTo>
                      <a:lnTo>
                        <a:pt x="307887" y="743895"/>
                      </a:lnTo>
                      <a:lnTo>
                        <a:pt x="307887" y="939884"/>
                      </a:lnTo>
                      <a:lnTo>
                        <a:pt x="316836" y="984208"/>
                      </a:lnTo>
                      <a:lnTo>
                        <a:pt x="159123" y="1317721"/>
                      </a:lnTo>
                      <a:lnTo>
                        <a:pt x="213234" y="1348962"/>
                      </a:lnTo>
                      <a:lnTo>
                        <a:pt x="358352" y="1139317"/>
                      </a:lnTo>
                      <a:lnTo>
                        <a:pt x="314962" y="1344558"/>
                      </a:lnTo>
                      <a:lnTo>
                        <a:pt x="374830" y="1362438"/>
                      </a:lnTo>
                      <a:lnTo>
                        <a:pt x="502584" y="1035103"/>
                      </a:lnTo>
                      <a:lnTo>
                        <a:pt x="515973" y="1026076"/>
                      </a:lnTo>
                      <a:cubicBezTo>
                        <a:pt x="538032" y="1004018"/>
                        <a:pt x="551675" y="973544"/>
                        <a:pt x="551675" y="939884"/>
                      </a:cubicBezTo>
                      <a:lnTo>
                        <a:pt x="551675" y="654424"/>
                      </a:lnTo>
                      <a:cubicBezTo>
                        <a:pt x="551675" y="603934"/>
                        <a:pt x="520977" y="560614"/>
                        <a:pt x="477228" y="542109"/>
                      </a:cubicBezTo>
                      <a:lnTo>
                        <a:pt x="471087" y="540869"/>
                      </a:lnTo>
                      <a:lnTo>
                        <a:pt x="465639" y="504904"/>
                      </a:lnTo>
                      <a:lnTo>
                        <a:pt x="509742" y="494618"/>
                      </a:lnTo>
                      <a:cubicBezTo>
                        <a:pt x="589723" y="455539"/>
                        <a:pt x="645843" y="364052"/>
                        <a:pt x="645843" y="257424"/>
                      </a:cubicBezTo>
                      <a:cubicBezTo>
                        <a:pt x="645843" y="115253"/>
                        <a:pt x="546074" y="0"/>
                        <a:pt x="423003" y="0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0BC1BB30-2823-43F6-AF4A-11E8FF790FD9}"/>
                </a:ext>
              </a:extLst>
            </p:cNvPr>
            <p:cNvSpPr/>
            <p:nvPr/>
          </p:nvSpPr>
          <p:spPr bwMode="auto">
            <a:xfrm>
              <a:off x="338173" y="1764400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56023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A19400A2-018B-45BE-B00B-A73B55C3C723}"/>
              </a:ext>
            </a:extLst>
          </p:cNvPr>
          <p:cNvSpPr txBox="1"/>
          <p:nvPr/>
        </p:nvSpPr>
        <p:spPr>
          <a:xfrm>
            <a:off x="432073" y="316641"/>
            <a:ext cx="5948850" cy="93958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迷惑です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7D2C2C3-E007-430A-8BE3-BFFCF9A0B093}"/>
              </a:ext>
            </a:extLst>
          </p:cNvPr>
          <p:cNvSpPr txBox="1"/>
          <p:nvPr/>
        </p:nvSpPr>
        <p:spPr>
          <a:xfrm>
            <a:off x="432073" y="8255934"/>
            <a:ext cx="5948850" cy="127804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ご注意下さい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09BC4E82-3F86-484A-B82D-72DBF879E0CD}"/>
              </a:ext>
            </a:extLst>
          </p:cNvPr>
          <p:cNvSpPr/>
          <p:nvPr/>
        </p:nvSpPr>
        <p:spPr>
          <a:xfrm>
            <a:off x="167901" y="1517515"/>
            <a:ext cx="6411449" cy="44052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DF5D2C7-78AE-4B2D-8CAA-0150B77622F4}"/>
              </a:ext>
            </a:extLst>
          </p:cNvPr>
          <p:cNvSpPr txBox="1"/>
          <p:nvPr/>
        </p:nvSpPr>
        <p:spPr>
          <a:xfrm>
            <a:off x="432073" y="6182491"/>
            <a:ext cx="5948850" cy="181678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ドア音に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9B8EF8E-1BA5-446B-8738-78DEA654A1CF}"/>
              </a:ext>
            </a:extLst>
          </p:cNvPr>
          <p:cNvGrpSpPr/>
          <p:nvPr/>
        </p:nvGrpSpPr>
        <p:grpSpPr>
          <a:xfrm>
            <a:off x="1538882" y="1833827"/>
            <a:ext cx="3750384" cy="3750384"/>
            <a:chOff x="203060" y="1633648"/>
            <a:chExt cx="2735056" cy="2735056"/>
          </a:xfrm>
        </p:grpSpPr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63D272F5-394C-458F-A37D-CF269D615A83}"/>
                </a:ext>
              </a:extLst>
            </p:cNvPr>
            <p:cNvSpPr/>
            <p:nvPr/>
          </p:nvSpPr>
          <p:spPr bwMode="auto">
            <a:xfrm>
              <a:off x="203060" y="163364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3F22B5E7-ECE3-4DDF-8F18-52963C2EF2D3}"/>
                </a:ext>
              </a:extLst>
            </p:cNvPr>
            <p:cNvSpPr/>
            <p:nvPr/>
          </p:nvSpPr>
          <p:spPr bwMode="auto">
            <a:xfrm>
              <a:off x="390639" y="182122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DCA0EADC-59AD-4767-8DC9-B89234D6955B}"/>
                </a:ext>
              </a:extLst>
            </p:cNvPr>
            <p:cNvSpPr/>
            <p:nvPr/>
          </p:nvSpPr>
          <p:spPr bwMode="auto">
            <a:xfrm>
              <a:off x="282022" y="171261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CC7C1B90-20B3-4997-AEE2-BBB44486F12B}"/>
                </a:ext>
              </a:extLst>
            </p:cNvPr>
            <p:cNvGrpSpPr/>
            <p:nvPr/>
          </p:nvGrpSpPr>
          <p:grpSpPr>
            <a:xfrm>
              <a:off x="779100" y="1964979"/>
              <a:ext cx="1785650" cy="2089693"/>
              <a:chOff x="1394069" y="2171647"/>
              <a:chExt cx="1164208" cy="1362438"/>
            </a:xfrm>
          </p:grpSpPr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E84424AA-E403-4245-B87D-938949F45A68}"/>
                  </a:ext>
                </a:extLst>
              </p:cNvPr>
              <p:cNvSpPr/>
              <p:nvPr/>
            </p:nvSpPr>
            <p:spPr>
              <a:xfrm>
                <a:off x="1477978" y="2281494"/>
                <a:ext cx="765005" cy="1147506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E6BAA7F8-0707-401C-905F-D2317893B1BB}"/>
                  </a:ext>
                </a:extLst>
              </p:cNvPr>
              <p:cNvGrpSpPr/>
              <p:nvPr/>
            </p:nvGrpSpPr>
            <p:grpSpPr>
              <a:xfrm>
                <a:off x="1477978" y="2281494"/>
                <a:ext cx="765005" cy="1147506"/>
                <a:chOff x="4405778" y="476672"/>
                <a:chExt cx="1008112" cy="1512168"/>
              </a:xfrm>
            </p:grpSpPr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104A8F17-045E-49EE-A25D-9DEBE27F9E36}"/>
                    </a:ext>
                  </a:extLst>
                </p:cNvPr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F76DF6BD-BF0D-41F2-86B7-5D2546E6E19E}"/>
                    </a:ext>
                  </a:extLst>
                </p:cNvPr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" name="星: 12 pt 25">
                <a:extLst>
                  <a:ext uri="{FF2B5EF4-FFF2-40B4-BE49-F238E27FC236}">
                    <a16:creationId xmlns:a16="http://schemas.microsoft.com/office/drawing/2014/main" id="{F3A24DB3-8AE3-4427-A312-E228E2421C37}"/>
                  </a:ext>
                </a:extLst>
              </p:cNvPr>
              <p:cNvSpPr/>
              <p:nvPr/>
            </p:nvSpPr>
            <p:spPr bwMode="auto">
              <a:xfrm>
                <a:off x="2029029" y="2617944"/>
                <a:ext cx="529248" cy="529248"/>
              </a:xfrm>
              <a:prstGeom prst="star12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28DBE534-F652-4AC8-B201-44556AB6824E}"/>
                  </a:ext>
                </a:extLst>
              </p:cNvPr>
              <p:cNvGrpSpPr/>
              <p:nvPr/>
            </p:nvGrpSpPr>
            <p:grpSpPr>
              <a:xfrm>
                <a:off x="1532620" y="2336137"/>
                <a:ext cx="655720" cy="1092863"/>
                <a:chOff x="1532620" y="2336137"/>
                <a:chExt cx="655720" cy="1092863"/>
              </a:xfrm>
            </p:grpSpPr>
            <p:sp>
              <p:nvSpPr>
                <p:cNvPr id="32" name="正方形/長方形 31">
                  <a:extLst>
                    <a:ext uri="{FF2B5EF4-FFF2-40B4-BE49-F238E27FC236}">
                      <a16:creationId xmlns:a16="http://schemas.microsoft.com/office/drawing/2014/main" id="{49449F4C-9FD0-478A-9C7D-E1EBAED3B952}"/>
                    </a:ext>
                  </a:extLst>
                </p:cNvPr>
                <p:cNvSpPr/>
                <p:nvPr/>
              </p:nvSpPr>
              <p:spPr>
                <a:xfrm>
                  <a:off x="1532620" y="2336137"/>
                  <a:ext cx="655720" cy="10928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860DDF71-2900-4C7B-8C92-AAEB82D6EE4F}"/>
                    </a:ext>
                  </a:extLst>
                </p:cNvPr>
                <p:cNvSpPr/>
                <p:nvPr/>
              </p:nvSpPr>
              <p:spPr bwMode="auto">
                <a:xfrm>
                  <a:off x="2030477" y="2809103"/>
                  <a:ext cx="92288" cy="9228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79A600A2-80EB-4C32-B03C-93CB5FC61075}"/>
                  </a:ext>
                </a:extLst>
              </p:cNvPr>
              <p:cNvGrpSpPr/>
              <p:nvPr/>
            </p:nvGrpSpPr>
            <p:grpSpPr>
              <a:xfrm>
                <a:off x="1394069" y="2171647"/>
                <a:ext cx="645843" cy="1362438"/>
                <a:chOff x="1394069" y="2171647"/>
                <a:chExt cx="645843" cy="1362438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B830A835-1437-4C33-8016-E68ECD77B8F3}"/>
                    </a:ext>
                  </a:extLst>
                </p:cNvPr>
                <p:cNvSpPr/>
                <p:nvPr/>
              </p:nvSpPr>
              <p:spPr bwMode="auto">
                <a:xfrm flipH="1">
                  <a:off x="1394069" y="2171647"/>
                  <a:ext cx="645843" cy="1362438"/>
                </a:xfrm>
                <a:custGeom>
                  <a:avLst/>
                  <a:gdLst>
                    <a:gd name="connsiteX0" fmla="*/ 423003 w 645843"/>
                    <a:gd name="connsiteY0" fmla="*/ 0 h 1362438"/>
                    <a:gd name="connsiteX1" fmla="*/ 200163 w 645843"/>
                    <a:gd name="connsiteY1" fmla="*/ 257424 h 1362438"/>
                    <a:gd name="connsiteX2" fmla="*/ 336264 w 645843"/>
                    <a:gd name="connsiteY2" fmla="*/ 494618 h 1362438"/>
                    <a:gd name="connsiteX3" fmla="*/ 376570 w 645843"/>
                    <a:gd name="connsiteY3" fmla="*/ 504019 h 1362438"/>
                    <a:gd name="connsiteX4" fmla="*/ 369489 w 645843"/>
                    <a:gd name="connsiteY4" fmla="*/ 550770 h 1362438"/>
                    <a:gd name="connsiteX5" fmla="*/ 343589 w 645843"/>
                    <a:gd name="connsiteY5" fmla="*/ 568232 h 1362438"/>
                    <a:gd name="connsiteX6" fmla="*/ 334521 w 645843"/>
                    <a:gd name="connsiteY6" fmla="*/ 581682 h 1362438"/>
                    <a:gd name="connsiteX7" fmla="*/ 326911 w 645843"/>
                    <a:gd name="connsiteY7" fmla="*/ 584517 h 1362438"/>
                    <a:gd name="connsiteX8" fmla="*/ 189666 w 645843"/>
                    <a:gd name="connsiteY8" fmla="*/ 712193 h 1362438"/>
                    <a:gd name="connsiteX9" fmla="*/ 63722 w 645843"/>
                    <a:gd name="connsiteY9" fmla="*/ 682654 h 1362438"/>
                    <a:gd name="connsiteX10" fmla="*/ 1381 w 645843"/>
                    <a:gd name="connsiteY10" fmla="*/ 721307 h 1362438"/>
                    <a:gd name="connsiteX11" fmla="*/ 40034 w 645843"/>
                    <a:gd name="connsiteY11" fmla="*/ 783648 h 1362438"/>
                    <a:gd name="connsiteX12" fmla="*/ 185243 w 645843"/>
                    <a:gd name="connsiteY12" fmla="*/ 817706 h 1362438"/>
                    <a:gd name="connsiteX13" fmla="*/ 186155 w 645843"/>
                    <a:gd name="connsiteY13" fmla="*/ 817734 h 1362438"/>
                    <a:gd name="connsiteX14" fmla="*/ 202203 w 645843"/>
                    <a:gd name="connsiteY14" fmla="*/ 821463 h 1362438"/>
                    <a:gd name="connsiteX15" fmla="*/ 239403 w 645843"/>
                    <a:gd name="connsiteY15" fmla="*/ 807605 h 1362438"/>
                    <a:gd name="connsiteX16" fmla="*/ 307887 w 645843"/>
                    <a:gd name="connsiteY16" fmla="*/ 743895 h 1362438"/>
                    <a:gd name="connsiteX17" fmla="*/ 307887 w 645843"/>
                    <a:gd name="connsiteY17" fmla="*/ 939884 h 1362438"/>
                    <a:gd name="connsiteX18" fmla="*/ 316836 w 645843"/>
                    <a:gd name="connsiteY18" fmla="*/ 984208 h 1362438"/>
                    <a:gd name="connsiteX19" fmla="*/ 159123 w 645843"/>
                    <a:gd name="connsiteY19" fmla="*/ 1317721 h 1362438"/>
                    <a:gd name="connsiteX20" fmla="*/ 213234 w 645843"/>
                    <a:gd name="connsiteY20" fmla="*/ 1348962 h 1362438"/>
                    <a:gd name="connsiteX21" fmla="*/ 358352 w 645843"/>
                    <a:gd name="connsiteY21" fmla="*/ 1139317 h 1362438"/>
                    <a:gd name="connsiteX22" fmla="*/ 314962 w 645843"/>
                    <a:gd name="connsiteY22" fmla="*/ 1344558 h 1362438"/>
                    <a:gd name="connsiteX23" fmla="*/ 374830 w 645843"/>
                    <a:gd name="connsiteY23" fmla="*/ 1362438 h 1362438"/>
                    <a:gd name="connsiteX24" fmla="*/ 502584 w 645843"/>
                    <a:gd name="connsiteY24" fmla="*/ 1035103 h 1362438"/>
                    <a:gd name="connsiteX25" fmla="*/ 515973 w 645843"/>
                    <a:gd name="connsiteY25" fmla="*/ 1026076 h 1362438"/>
                    <a:gd name="connsiteX26" fmla="*/ 551675 w 645843"/>
                    <a:gd name="connsiteY26" fmla="*/ 939884 h 1362438"/>
                    <a:gd name="connsiteX27" fmla="*/ 551675 w 645843"/>
                    <a:gd name="connsiteY27" fmla="*/ 654424 h 1362438"/>
                    <a:gd name="connsiteX28" fmla="*/ 477228 w 645843"/>
                    <a:gd name="connsiteY28" fmla="*/ 542109 h 1362438"/>
                    <a:gd name="connsiteX29" fmla="*/ 471087 w 645843"/>
                    <a:gd name="connsiteY29" fmla="*/ 540869 h 1362438"/>
                    <a:gd name="connsiteX30" fmla="*/ 465639 w 645843"/>
                    <a:gd name="connsiteY30" fmla="*/ 504904 h 1362438"/>
                    <a:gd name="connsiteX31" fmla="*/ 509742 w 645843"/>
                    <a:gd name="connsiteY31" fmla="*/ 494618 h 1362438"/>
                    <a:gd name="connsiteX32" fmla="*/ 645843 w 645843"/>
                    <a:gd name="connsiteY32" fmla="*/ 257424 h 1362438"/>
                    <a:gd name="connsiteX33" fmla="*/ 423003 w 645843"/>
                    <a:gd name="connsiteY33" fmla="*/ 0 h 136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5843" h="1362438">
                      <a:moveTo>
                        <a:pt x="423003" y="0"/>
                      </a:moveTo>
                      <a:cubicBezTo>
                        <a:pt x="299932" y="0"/>
                        <a:pt x="200163" y="115253"/>
                        <a:pt x="200163" y="257424"/>
                      </a:cubicBezTo>
                      <a:cubicBezTo>
                        <a:pt x="200163" y="364052"/>
                        <a:pt x="256283" y="455539"/>
                        <a:pt x="336264" y="494618"/>
                      </a:cubicBezTo>
                      <a:lnTo>
                        <a:pt x="376570" y="504019"/>
                      </a:lnTo>
                      <a:lnTo>
                        <a:pt x="369489" y="550770"/>
                      </a:lnTo>
                      <a:lnTo>
                        <a:pt x="343589" y="568232"/>
                      </a:lnTo>
                      <a:lnTo>
                        <a:pt x="334521" y="581682"/>
                      </a:lnTo>
                      <a:lnTo>
                        <a:pt x="326911" y="584517"/>
                      </a:lnTo>
                      <a:lnTo>
                        <a:pt x="189666" y="712193"/>
                      </a:lnTo>
                      <a:lnTo>
                        <a:pt x="63722" y="682654"/>
                      </a:lnTo>
                      <a:cubicBezTo>
                        <a:pt x="35833" y="676113"/>
                        <a:pt x="7922" y="693418"/>
                        <a:pt x="1381" y="721307"/>
                      </a:cubicBezTo>
                      <a:cubicBezTo>
                        <a:pt x="-5160" y="749196"/>
                        <a:pt x="12145" y="777107"/>
                        <a:pt x="40034" y="783648"/>
                      </a:cubicBezTo>
                      <a:lnTo>
                        <a:pt x="185243" y="817706"/>
                      </a:lnTo>
                      <a:lnTo>
                        <a:pt x="186155" y="817734"/>
                      </a:lnTo>
                      <a:lnTo>
                        <a:pt x="202203" y="821463"/>
                      </a:lnTo>
                      <a:cubicBezTo>
                        <a:pt x="215468" y="821941"/>
                        <a:pt x="228916" y="817361"/>
                        <a:pt x="239403" y="807605"/>
                      </a:cubicBezTo>
                      <a:lnTo>
                        <a:pt x="307887" y="743895"/>
                      </a:lnTo>
                      <a:lnTo>
                        <a:pt x="307887" y="939884"/>
                      </a:lnTo>
                      <a:lnTo>
                        <a:pt x="316836" y="984208"/>
                      </a:lnTo>
                      <a:lnTo>
                        <a:pt x="159123" y="1317721"/>
                      </a:lnTo>
                      <a:lnTo>
                        <a:pt x="213234" y="1348962"/>
                      </a:lnTo>
                      <a:lnTo>
                        <a:pt x="358352" y="1139317"/>
                      </a:lnTo>
                      <a:lnTo>
                        <a:pt x="314962" y="1344558"/>
                      </a:lnTo>
                      <a:lnTo>
                        <a:pt x="374830" y="1362438"/>
                      </a:lnTo>
                      <a:lnTo>
                        <a:pt x="502584" y="1035103"/>
                      </a:lnTo>
                      <a:lnTo>
                        <a:pt x="515973" y="1026076"/>
                      </a:lnTo>
                      <a:cubicBezTo>
                        <a:pt x="538032" y="1004018"/>
                        <a:pt x="551675" y="973544"/>
                        <a:pt x="551675" y="939884"/>
                      </a:cubicBezTo>
                      <a:lnTo>
                        <a:pt x="551675" y="654424"/>
                      </a:lnTo>
                      <a:cubicBezTo>
                        <a:pt x="551675" y="603934"/>
                        <a:pt x="520977" y="560614"/>
                        <a:pt x="477228" y="542109"/>
                      </a:cubicBezTo>
                      <a:lnTo>
                        <a:pt x="471087" y="540869"/>
                      </a:lnTo>
                      <a:lnTo>
                        <a:pt x="465639" y="504904"/>
                      </a:lnTo>
                      <a:lnTo>
                        <a:pt x="509742" y="494618"/>
                      </a:lnTo>
                      <a:cubicBezTo>
                        <a:pt x="589723" y="455539"/>
                        <a:pt x="645843" y="364052"/>
                        <a:pt x="645843" y="257424"/>
                      </a:cubicBezTo>
                      <a:cubicBezTo>
                        <a:pt x="645843" y="115253"/>
                        <a:pt x="546074" y="0"/>
                        <a:pt x="42300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5F9B4343-BF97-418B-BF0B-950F389CCB31}"/>
                    </a:ext>
                  </a:extLst>
                </p:cNvPr>
                <p:cNvSpPr/>
                <p:nvPr/>
              </p:nvSpPr>
              <p:spPr bwMode="auto">
                <a:xfrm flipH="1">
                  <a:off x="1394069" y="2171647"/>
                  <a:ext cx="645843" cy="1362438"/>
                </a:xfrm>
                <a:custGeom>
                  <a:avLst/>
                  <a:gdLst>
                    <a:gd name="connsiteX0" fmla="*/ 423003 w 645843"/>
                    <a:gd name="connsiteY0" fmla="*/ 0 h 1362438"/>
                    <a:gd name="connsiteX1" fmla="*/ 200163 w 645843"/>
                    <a:gd name="connsiteY1" fmla="*/ 257424 h 1362438"/>
                    <a:gd name="connsiteX2" fmla="*/ 336264 w 645843"/>
                    <a:gd name="connsiteY2" fmla="*/ 494618 h 1362438"/>
                    <a:gd name="connsiteX3" fmla="*/ 376570 w 645843"/>
                    <a:gd name="connsiteY3" fmla="*/ 504019 h 1362438"/>
                    <a:gd name="connsiteX4" fmla="*/ 369489 w 645843"/>
                    <a:gd name="connsiteY4" fmla="*/ 550770 h 1362438"/>
                    <a:gd name="connsiteX5" fmla="*/ 343589 w 645843"/>
                    <a:gd name="connsiteY5" fmla="*/ 568232 h 1362438"/>
                    <a:gd name="connsiteX6" fmla="*/ 334521 w 645843"/>
                    <a:gd name="connsiteY6" fmla="*/ 581682 h 1362438"/>
                    <a:gd name="connsiteX7" fmla="*/ 326911 w 645843"/>
                    <a:gd name="connsiteY7" fmla="*/ 584517 h 1362438"/>
                    <a:gd name="connsiteX8" fmla="*/ 189666 w 645843"/>
                    <a:gd name="connsiteY8" fmla="*/ 712193 h 1362438"/>
                    <a:gd name="connsiteX9" fmla="*/ 63722 w 645843"/>
                    <a:gd name="connsiteY9" fmla="*/ 682654 h 1362438"/>
                    <a:gd name="connsiteX10" fmla="*/ 1381 w 645843"/>
                    <a:gd name="connsiteY10" fmla="*/ 721307 h 1362438"/>
                    <a:gd name="connsiteX11" fmla="*/ 40034 w 645843"/>
                    <a:gd name="connsiteY11" fmla="*/ 783648 h 1362438"/>
                    <a:gd name="connsiteX12" fmla="*/ 185243 w 645843"/>
                    <a:gd name="connsiteY12" fmla="*/ 817706 h 1362438"/>
                    <a:gd name="connsiteX13" fmla="*/ 186155 w 645843"/>
                    <a:gd name="connsiteY13" fmla="*/ 817734 h 1362438"/>
                    <a:gd name="connsiteX14" fmla="*/ 202203 w 645843"/>
                    <a:gd name="connsiteY14" fmla="*/ 821463 h 1362438"/>
                    <a:gd name="connsiteX15" fmla="*/ 239403 w 645843"/>
                    <a:gd name="connsiteY15" fmla="*/ 807605 h 1362438"/>
                    <a:gd name="connsiteX16" fmla="*/ 307887 w 645843"/>
                    <a:gd name="connsiteY16" fmla="*/ 743895 h 1362438"/>
                    <a:gd name="connsiteX17" fmla="*/ 307887 w 645843"/>
                    <a:gd name="connsiteY17" fmla="*/ 939884 h 1362438"/>
                    <a:gd name="connsiteX18" fmla="*/ 316836 w 645843"/>
                    <a:gd name="connsiteY18" fmla="*/ 984208 h 1362438"/>
                    <a:gd name="connsiteX19" fmla="*/ 159123 w 645843"/>
                    <a:gd name="connsiteY19" fmla="*/ 1317721 h 1362438"/>
                    <a:gd name="connsiteX20" fmla="*/ 213234 w 645843"/>
                    <a:gd name="connsiteY20" fmla="*/ 1348962 h 1362438"/>
                    <a:gd name="connsiteX21" fmla="*/ 358352 w 645843"/>
                    <a:gd name="connsiteY21" fmla="*/ 1139317 h 1362438"/>
                    <a:gd name="connsiteX22" fmla="*/ 314962 w 645843"/>
                    <a:gd name="connsiteY22" fmla="*/ 1344558 h 1362438"/>
                    <a:gd name="connsiteX23" fmla="*/ 374830 w 645843"/>
                    <a:gd name="connsiteY23" fmla="*/ 1362438 h 1362438"/>
                    <a:gd name="connsiteX24" fmla="*/ 502584 w 645843"/>
                    <a:gd name="connsiteY24" fmla="*/ 1035103 h 1362438"/>
                    <a:gd name="connsiteX25" fmla="*/ 515973 w 645843"/>
                    <a:gd name="connsiteY25" fmla="*/ 1026076 h 1362438"/>
                    <a:gd name="connsiteX26" fmla="*/ 551675 w 645843"/>
                    <a:gd name="connsiteY26" fmla="*/ 939884 h 1362438"/>
                    <a:gd name="connsiteX27" fmla="*/ 551675 w 645843"/>
                    <a:gd name="connsiteY27" fmla="*/ 654424 h 1362438"/>
                    <a:gd name="connsiteX28" fmla="*/ 477228 w 645843"/>
                    <a:gd name="connsiteY28" fmla="*/ 542109 h 1362438"/>
                    <a:gd name="connsiteX29" fmla="*/ 471087 w 645843"/>
                    <a:gd name="connsiteY29" fmla="*/ 540869 h 1362438"/>
                    <a:gd name="connsiteX30" fmla="*/ 465639 w 645843"/>
                    <a:gd name="connsiteY30" fmla="*/ 504904 h 1362438"/>
                    <a:gd name="connsiteX31" fmla="*/ 509742 w 645843"/>
                    <a:gd name="connsiteY31" fmla="*/ 494618 h 1362438"/>
                    <a:gd name="connsiteX32" fmla="*/ 645843 w 645843"/>
                    <a:gd name="connsiteY32" fmla="*/ 257424 h 1362438"/>
                    <a:gd name="connsiteX33" fmla="*/ 423003 w 645843"/>
                    <a:gd name="connsiteY33" fmla="*/ 0 h 136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5843" h="1362438">
                      <a:moveTo>
                        <a:pt x="423003" y="0"/>
                      </a:moveTo>
                      <a:cubicBezTo>
                        <a:pt x="299932" y="0"/>
                        <a:pt x="200163" y="115253"/>
                        <a:pt x="200163" y="257424"/>
                      </a:cubicBezTo>
                      <a:cubicBezTo>
                        <a:pt x="200163" y="364052"/>
                        <a:pt x="256283" y="455539"/>
                        <a:pt x="336264" y="494618"/>
                      </a:cubicBezTo>
                      <a:lnTo>
                        <a:pt x="376570" y="504019"/>
                      </a:lnTo>
                      <a:lnTo>
                        <a:pt x="369489" y="550770"/>
                      </a:lnTo>
                      <a:lnTo>
                        <a:pt x="343589" y="568232"/>
                      </a:lnTo>
                      <a:lnTo>
                        <a:pt x="334521" y="581682"/>
                      </a:lnTo>
                      <a:lnTo>
                        <a:pt x="326911" y="584517"/>
                      </a:lnTo>
                      <a:lnTo>
                        <a:pt x="189666" y="712193"/>
                      </a:lnTo>
                      <a:lnTo>
                        <a:pt x="63722" y="682654"/>
                      </a:lnTo>
                      <a:cubicBezTo>
                        <a:pt x="35833" y="676113"/>
                        <a:pt x="7922" y="693418"/>
                        <a:pt x="1381" y="721307"/>
                      </a:cubicBezTo>
                      <a:cubicBezTo>
                        <a:pt x="-5160" y="749196"/>
                        <a:pt x="12145" y="777107"/>
                        <a:pt x="40034" y="783648"/>
                      </a:cubicBezTo>
                      <a:lnTo>
                        <a:pt x="185243" y="817706"/>
                      </a:lnTo>
                      <a:lnTo>
                        <a:pt x="186155" y="817734"/>
                      </a:lnTo>
                      <a:lnTo>
                        <a:pt x="202203" y="821463"/>
                      </a:lnTo>
                      <a:cubicBezTo>
                        <a:pt x="215468" y="821941"/>
                        <a:pt x="228916" y="817361"/>
                        <a:pt x="239403" y="807605"/>
                      </a:cubicBezTo>
                      <a:lnTo>
                        <a:pt x="307887" y="743895"/>
                      </a:lnTo>
                      <a:lnTo>
                        <a:pt x="307887" y="939884"/>
                      </a:lnTo>
                      <a:lnTo>
                        <a:pt x="316836" y="984208"/>
                      </a:lnTo>
                      <a:lnTo>
                        <a:pt x="159123" y="1317721"/>
                      </a:lnTo>
                      <a:lnTo>
                        <a:pt x="213234" y="1348962"/>
                      </a:lnTo>
                      <a:lnTo>
                        <a:pt x="358352" y="1139317"/>
                      </a:lnTo>
                      <a:lnTo>
                        <a:pt x="314962" y="1344558"/>
                      </a:lnTo>
                      <a:lnTo>
                        <a:pt x="374830" y="1362438"/>
                      </a:lnTo>
                      <a:lnTo>
                        <a:pt x="502584" y="1035103"/>
                      </a:lnTo>
                      <a:lnTo>
                        <a:pt x="515973" y="1026076"/>
                      </a:lnTo>
                      <a:cubicBezTo>
                        <a:pt x="538032" y="1004018"/>
                        <a:pt x="551675" y="973544"/>
                        <a:pt x="551675" y="939884"/>
                      </a:cubicBezTo>
                      <a:lnTo>
                        <a:pt x="551675" y="654424"/>
                      </a:lnTo>
                      <a:cubicBezTo>
                        <a:pt x="551675" y="603934"/>
                        <a:pt x="520977" y="560614"/>
                        <a:pt x="477228" y="542109"/>
                      </a:cubicBezTo>
                      <a:lnTo>
                        <a:pt x="471087" y="540869"/>
                      </a:lnTo>
                      <a:lnTo>
                        <a:pt x="465639" y="504904"/>
                      </a:lnTo>
                      <a:lnTo>
                        <a:pt x="509742" y="494618"/>
                      </a:lnTo>
                      <a:cubicBezTo>
                        <a:pt x="589723" y="455539"/>
                        <a:pt x="645843" y="364052"/>
                        <a:pt x="645843" y="257424"/>
                      </a:cubicBezTo>
                      <a:cubicBezTo>
                        <a:pt x="645843" y="115253"/>
                        <a:pt x="546074" y="0"/>
                        <a:pt x="423003" y="0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2CB57F1-2811-4BC4-A03C-C267CE193ACF}"/>
                </a:ext>
              </a:extLst>
            </p:cNvPr>
            <p:cNvSpPr/>
            <p:nvPr/>
          </p:nvSpPr>
          <p:spPr bwMode="auto">
            <a:xfrm>
              <a:off x="338173" y="1764400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48395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popc75_ドア音にご注意下さい</dc:title>
  <dc:subject>popc75_ドア音にご注意下さい</dc:subject>
  <dc:creator>でじけろお</dc:creator>
  <cp:lastModifiedBy/>
  <cp:revision>1</cp:revision>
  <dcterms:created xsi:type="dcterms:W3CDTF">2014-07-30T05:46:22Z</dcterms:created>
  <dcterms:modified xsi:type="dcterms:W3CDTF">2021-05-09T07:36:36Z</dcterms:modified>
  <cp:version>1</cp:version>
</cp:coreProperties>
</file>