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9" r:id="rId3"/>
    <p:sldId id="318" r:id="rId4"/>
    <p:sldId id="312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FF0000"/>
    <a:srgbClr val="FF66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3404" autoAdjust="0"/>
  </p:normalViewPr>
  <p:slideViewPr>
    <p:cSldViewPr>
      <p:cViewPr varScale="1">
        <p:scale>
          <a:sx n="62" d="100"/>
          <a:sy n="62" d="100"/>
        </p:scale>
        <p:origin x="1116" y="9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2FF409CA-E5E4-2378-D192-8FEB0F382598}"/>
              </a:ext>
            </a:extLst>
          </p:cNvPr>
          <p:cNvSpPr/>
          <p:nvPr/>
        </p:nvSpPr>
        <p:spPr>
          <a:xfrm>
            <a:off x="296562" y="362870"/>
            <a:ext cx="6264876" cy="9180258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7" name="フリーフォーム: 図形 6">
            <a:extLst>
              <a:ext uri="{FF2B5EF4-FFF2-40B4-BE49-F238E27FC236}">
                <a16:creationId xmlns:a16="http://schemas.microsoft.com/office/drawing/2014/main" id="{F41C2B46-AF42-0B33-3421-A1199CFF99E3}"/>
              </a:ext>
            </a:extLst>
          </p:cNvPr>
          <p:cNvSpPr/>
          <p:nvPr/>
        </p:nvSpPr>
        <p:spPr>
          <a:xfrm>
            <a:off x="207439" y="232273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181C1EA-FCE0-9998-D844-D635CEDB04E7}"/>
              </a:ext>
            </a:extLst>
          </p:cNvPr>
          <p:cNvSpPr txBox="1"/>
          <p:nvPr/>
        </p:nvSpPr>
        <p:spPr>
          <a:xfrm rot="5400000">
            <a:off x="-679937" y="3112575"/>
            <a:ext cx="8217874" cy="3680848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TW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触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らない！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92B1627-D457-7488-39C4-8A659E5DB2BB}"/>
              </a:ext>
            </a:extLst>
          </p:cNvPr>
          <p:cNvSpPr txBox="1"/>
          <p:nvPr/>
        </p:nvSpPr>
        <p:spPr>
          <a:xfrm rot="5400000">
            <a:off x="-1105547" y="3551870"/>
            <a:ext cx="9069094" cy="2802262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TW" altLang="en-US" sz="5400" dirty="0">
                <a:ln w="28575">
                  <a:noFill/>
                </a:ln>
                <a:solidFill>
                  <a:srgbClr val="FF0000"/>
                </a:solidFill>
              </a:rPr>
              <a:t>触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らない！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85364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E9ED4787-57AB-D5F0-2E19-DA2DACD0D1DE}"/>
              </a:ext>
            </a:extLst>
          </p:cNvPr>
          <p:cNvSpPr/>
          <p:nvPr/>
        </p:nvSpPr>
        <p:spPr>
          <a:xfrm rot="5400000">
            <a:off x="561489" y="169663"/>
            <a:ext cx="5735022" cy="6030670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solidFill>
            <a:srgbClr val="FFFF00"/>
          </a:solidFill>
          <a:ln w="190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DDAD40EE-F090-E630-105D-4D7C2C55A8AB}"/>
              </a:ext>
            </a:extLst>
          </p:cNvPr>
          <p:cNvGrpSpPr/>
          <p:nvPr/>
        </p:nvGrpSpPr>
        <p:grpSpPr>
          <a:xfrm>
            <a:off x="2259649" y="5324171"/>
            <a:ext cx="2338701" cy="4264342"/>
            <a:chOff x="229034" y="1689050"/>
            <a:chExt cx="2698741" cy="4920832"/>
          </a:xfrm>
        </p:grpSpPr>
        <p:sp>
          <p:nvSpPr>
            <p:cNvPr id="7" name="月 6">
              <a:extLst>
                <a:ext uri="{FF2B5EF4-FFF2-40B4-BE49-F238E27FC236}">
                  <a16:creationId xmlns:a16="http://schemas.microsoft.com/office/drawing/2014/main" id="{E162FBE3-22CC-241B-6B66-0A5BF31CC4AD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0C5919F-0D60-5B8E-821D-26B8E9DACEA4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FC3B5F9-6923-EE39-75D7-5DC89960C10D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04FB2E0-D7C3-589C-A4F8-0B6DFC1717F4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楕円 80">
              <a:extLst>
                <a:ext uri="{FF2B5EF4-FFF2-40B4-BE49-F238E27FC236}">
                  <a16:creationId xmlns:a16="http://schemas.microsoft.com/office/drawing/2014/main" id="{435850A5-1D04-6C57-0E94-32656A375E6F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E92E8158-A56F-43D1-128F-1953FE7C059E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3" name="楕円 80">
              <a:extLst>
                <a:ext uri="{FF2B5EF4-FFF2-40B4-BE49-F238E27FC236}">
                  <a16:creationId xmlns:a16="http://schemas.microsoft.com/office/drawing/2014/main" id="{7DE0EADD-30A1-F315-A7D0-F0E46EE8AAEF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2381F7C3-AC7A-C31E-AA32-EE8229AE7E3E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7B38571A-D72D-7CBF-9077-0C9717213893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863EC9EA-2DED-D21F-BEDC-68034D63FE4F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弦 26">
              <a:extLst>
                <a:ext uri="{FF2B5EF4-FFF2-40B4-BE49-F238E27FC236}">
                  <a16:creationId xmlns:a16="http://schemas.microsoft.com/office/drawing/2014/main" id="{34F4A1E9-DE1F-4805-D10E-11C43A247AC2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弦 27">
              <a:extLst>
                <a:ext uri="{FF2B5EF4-FFF2-40B4-BE49-F238E27FC236}">
                  <a16:creationId xmlns:a16="http://schemas.microsoft.com/office/drawing/2014/main" id="{CCA3D95F-4AA7-328A-BE97-D3E2E1418595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弦 28">
              <a:extLst>
                <a:ext uri="{FF2B5EF4-FFF2-40B4-BE49-F238E27FC236}">
                  <a16:creationId xmlns:a16="http://schemas.microsoft.com/office/drawing/2014/main" id="{E21D51BF-EB6A-5BD6-CBB4-8DD818DC049C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弦 29">
              <a:extLst>
                <a:ext uri="{FF2B5EF4-FFF2-40B4-BE49-F238E27FC236}">
                  <a16:creationId xmlns:a16="http://schemas.microsoft.com/office/drawing/2014/main" id="{E3D14923-DA2E-A094-0726-9B1C97ECB394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月 30">
              <a:extLst>
                <a:ext uri="{FF2B5EF4-FFF2-40B4-BE49-F238E27FC236}">
                  <a16:creationId xmlns:a16="http://schemas.microsoft.com/office/drawing/2014/main" id="{D4F7F86E-DE13-C7C4-220D-61E96F038A97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月 31">
              <a:extLst>
                <a:ext uri="{FF2B5EF4-FFF2-40B4-BE49-F238E27FC236}">
                  <a16:creationId xmlns:a16="http://schemas.microsoft.com/office/drawing/2014/main" id="{DA304C99-4A43-71B3-B24F-C198E851B14D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3879B02-710A-8240-6156-840F4D2647F4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ECC866D2-D762-5FB1-BE3A-93EF7CE91912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09B4B785-3A64-E4E2-F9FF-945E7434C172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AFD01D72-D9A7-F6E7-C63F-DDE0583123E1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A09F7B8B-CCEC-2FE4-B06F-9061B25C339F}"/>
              </a:ext>
            </a:extLst>
          </p:cNvPr>
          <p:cNvSpPr txBox="1"/>
          <p:nvPr/>
        </p:nvSpPr>
        <p:spPr>
          <a:xfrm>
            <a:off x="932950" y="902551"/>
            <a:ext cx="4979401" cy="402210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TW" altLang="en-US" sz="5400" dirty="0">
                <a:ln w="28575">
                  <a:noFill/>
                </a:ln>
              </a:rPr>
              <a:t>触</a:t>
            </a:r>
            <a:r>
              <a:rPr lang="ja-JP" altLang="en-US" sz="5400" dirty="0">
                <a:ln w="28575">
                  <a:noFill/>
                </a:ln>
              </a:rPr>
              <a:t>ら</a:t>
            </a:r>
            <a:endParaRPr lang="en-US" altLang="ja-JP" sz="5400" dirty="0">
              <a:ln w="28575">
                <a:noFill/>
              </a:ln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</a:rPr>
              <a:t>ない</a:t>
            </a:r>
            <a:r>
              <a:rPr lang="en-US" altLang="ja-JP" sz="5400" dirty="0">
                <a:ln w="28575">
                  <a:noFill/>
                </a:ln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9239608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正方形/長方形 14">
            <a:extLst>
              <a:ext uri="{FF2B5EF4-FFF2-40B4-BE49-F238E27FC236}">
                <a16:creationId xmlns:a16="http://schemas.microsoft.com/office/drawing/2014/main" id="{4A1E2415-799A-A921-E9CD-A7A05CAC858A}"/>
              </a:ext>
            </a:extLst>
          </p:cNvPr>
          <p:cNvSpPr/>
          <p:nvPr/>
        </p:nvSpPr>
        <p:spPr>
          <a:xfrm>
            <a:off x="91104" y="101601"/>
            <a:ext cx="6692755" cy="329650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8E7DF787-FA3E-2680-F541-AB374064944B}"/>
              </a:ext>
            </a:extLst>
          </p:cNvPr>
          <p:cNvSpPr txBox="1"/>
          <p:nvPr/>
        </p:nvSpPr>
        <p:spPr>
          <a:xfrm>
            <a:off x="501275" y="4412940"/>
            <a:ext cx="5872412" cy="235379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zh-TW" altLang="en-US" sz="5400" dirty="0">
                <a:ln w="28575">
                  <a:noFill/>
                </a:ln>
                <a:solidFill>
                  <a:srgbClr val="FF0000"/>
                </a:solidFill>
              </a:rPr>
              <a:t>触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らない！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2F3B503-E854-A7FD-9437-5671796F5662}"/>
              </a:ext>
            </a:extLst>
          </p:cNvPr>
          <p:cNvGrpSpPr/>
          <p:nvPr/>
        </p:nvGrpSpPr>
        <p:grpSpPr>
          <a:xfrm flipH="1">
            <a:off x="1928721" y="273081"/>
            <a:ext cx="3017520" cy="2953546"/>
            <a:chOff x="2395288" y="3207807"/>
            <a:chExt cx="3017520" cy="2953546"/>
          </a:xfrm>
        </p:grpSpPr>
        <p:sp>
          <p:nvSpPr>
            <p:cNvPr id="17" name="四角形: 角を丸くする 16">
              <a:extLst>
                <a:ext uri="{FF2B5EF4-FFF2-40B4-BE49-F238E27FC236}">
                  <a16:creationId xmlns:a16="http://schemas.microsoft.com/office/drawing/2014/main" id="{4EAA4788-ED6B-1B93-C34A-4AFE7FC2E4F1}"/>
                </a:ext>
              </a:extLst>
            </p:cNvPr>
            <p:cNvSpPr/>
            <p:nvPr/>
          </p:nvSpPr>
          <p:spPr bwMode="auto">
            <a:xfrm>
              <a:off x="2524515" y="331051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589A5A88-0424-5258-6106-91C3BF98A969}"/>
                </a:ext>
              </a:extLst>
            </p:cNvPr>
            <p:cNvSpPr/>
            <p:nvPr/>
          </p:nvSpPr>
          <p:spPr bwMode="auto">
            <a:xfrm>
              <a:off x="2395288" y="32078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9CB0FFF3-85D3-F937-A26E-D3DAD1C4C11F}"/>
                </a:ext>
              </a:extLst>
            </p:cNvPr>
            <p:cNvSpPr/>
            <p:nvPr/>
          </p:nvSpPr>
          <p:spPr bwMode="auto">
            <a:xfrm>
              <a:off x="2699577" y="3892924"/>
              <a:ext cx="2520020" cy="1714981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71788426-01F7-DBFB-5006-326D736F8B44}"/>
                </a:ext>
              </a:extLst>
            </p:cNvPr>
            <p:cNvSpPr/>
            <p:nvPr/>
          </p:nvSpPr>
          <p:spPr bwMode="auto">
            <a:xfrm>
              <a:off x="2395288" y="32078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951B4C3-B819-44A9-9834-50578D5DD074}"/>
              </a:ext>
            </a:extLst>
          </p:cNvPr>
          <p:cNvSpPr txBox="1"/>
          <p:nvPr/>
        </p:nvSpPr>
        <p:spPr>
          <a:xfrm>
            <a:off x="444500" y="7330100"/>
            <a:ext cx="5929187" cy="10284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zh-TW" sz="5400" dirty="0">
                <a:ln w="28575">
                  <a:noFill/>
                </a:ln>
              </a:rPr>
              <a:t>Do not touch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296980438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A4 210 x 297 mm</PresentationFormat>
  <Paragraphs>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触らない！の貼り紙</dc:title>
  <dc:subject>触らない！の貼り紙</dc:subject>
  <dc:creator>でじけろお</dc:creator>
  <cp:lastModifiedBy/>
  <cp:revision>1</cp:revision>
  <dcterms:created xsi:type="dcterms:W3CDTF">2014-12-04T06:28:15Z</dcterms:created>
  <dcterms:modified xsi:type="dcterms:W3CDTF">2023-07-31T03:07:31Z</dcterms:modified>
  <cp:version>1</cp:version>
</cp:coreProperties>
</file>