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25" r:id="rId4"/>
    <p:sldId id="318" r:id="rId5"/>
    <p:sldId id="328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062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3383995"/>
            <a:ext cx="7810500" cy="31380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902255" y="3517345"/>
            <a:ext cx="8572500" cy="28713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62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3B51C4-6D41-1D5A-1C85-FB5B1BB191EC}"/>
              </a:ext>
            </a:extLst>
          </p:cNvPr>
          <p:cNvSpPr txBox="1"/>
          <p:nvPr/>
        </p:nvSpPr>
        <p:spPr>
          <a:xfrm>
            <a:off x="449179" y="585124"/>
            <a:ext cx="5917830" cy="19554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C4ED390-36C3-74A8-766A-D95CFD736D3C}"/>
              </a:ext>
            </a:extLst>
          </p:cNvPr>
          <p:cNvSpPr txBox="1"/>
          <p:nvPr/>
        </p:nvSpPr>
        <p:spPr>
          <a:xfrm>
            <a:off x="433732" y="2927775"/>
            <a:ext cx="5948724" cy="16380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Cash Only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446509E-4E93-EC59-37F6-0207E19F1120}"/>
              </a:ext>
            </a:extLst>
          </p:cNvPr>
          <p:cNvGrpSpPr/>
          <p:nvPr/>
        </p:nvGrpSpPr>
        <p:grpSpPr>
          <a:xfrm>
            <a:off x="1179244" y="4992153"/>
            <a:ext cx="4499512" cy="4499512"/>
            <a:chOff x="1179244" y="4992153"/>
            <a:chExt cx="4499512" cy="4499512"/>
          </a:xfrm>
        </p:grpSpPr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B4BF1417-596B-B0B4-412A-18AA7442B80F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D1A1B9D0-EE64-586C-2A12-7A10F5598437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1916973C-231F-5CDD-AA40-1D8024432B00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153" name="正方形/長方形 152">
                  <a:extLst>
                    <a:ext uri="{FF2B5EF4-FFF2-40B4-BE49-F238E27FC236}">
                      <a16:creationId xmlns:a16="http://schemas.microsoft.com/office/drawing/2014/main" id="{303C6206-F8EF-BBA7-8C72-32A0549B6AF9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EBAC42E3-B6A8-B62D-BA00-6270BB301FD6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263">
                  <a:extLst>
                    <a:ext uri="{FF2B5EF4-FFF2-40B4-BE49-F238E27FC236}">
                      <a16:creationId xmlns:a16="http://schemas.microsoft.com/office/drawing/2014/main" id="{B7C09755-A604-AEA3-8421-5C0CA836259C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9349744-221E-973B-1A4B-A09FA328DDEC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248B268-13D3-0A5D-D42F-D3D0F5D6AD91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5B8AF717-4416-B1AF-EA09-6F0F842B2E46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7F68AA21-7BA1-E050-C94B-72A4B7EA2F0D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4E674D8A-BCE8-DF43-FE57-2541ECA96CF0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146" name="正方形/長方形 145">
                  <a:extLst>
                    <a:ext uri="{FF2B5EF4-FFF2-40B4-BE49-F238E27FC236}">
                      <a16:creationId xmlns:a16="http://schemas.microsoft.com/office/drawing/2014/main" id="{5060DFCB-F0EF-565D-75A6-A918DADECE2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正方形/長方形 146">
                  <a:extLst>
                    <a:ext uri="{FF2B5EF4-FFF2-40B4-BE49-F238E27FC236}">
                      <a16:creationId xmlns:a16="http://schemas.microsoft.com/office/drawing/2014/main" id="{ED94ECB1-86AD-06C1-5335-5502B6303C65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63">
                  <a:extLst>
                    <a:ext uri="{FF2B5EF4-FFF2-40B4-BE49-F238E27FC236}">
                      <a16:creationId xmlns:a16="http://schemas.microsoft.com/office/drawing/2014/main" id="{DD423911-8111-CF16-817C-A233D200E776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ED82076-6020-F787-ED58-97C8377A5CD4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09F0318-8D63-5F96-58B8-565FB05CD7C7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C5583F1-46E4-644F-A1F3-A60D0C16706D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FB5CDE51-D191-9351-1079-BD1094D1A15F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BCAC2AA-BEF1-CD60-63FF-83D816347DD2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280BBC70-FF3B-3896-6A7E-C23E260ED7C6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28B0FE0-D185-AC9A-F276-8F189DCC2B84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2F2F3CD-7219-42DC-0428-6BB236875193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ABC4E58-80BD-D1DA-FE4D-7BD0AE2FF4DC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708BAFB7-6154-0B45-C4D0-F672CBF5C9AD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9E8E929-BE25-BAC5-1230-9B762BF7E639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29CEEFA-3355-682A-D4B4-64D4ACF33724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B26B6D1F-A583-6548-0ACA-2EA47A339CF8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44A06123-4889-5298-B7AF-41751DC670EF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292719B0-B12E-F1EC-0A2E-9D40E71AA52B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A7235774-436C-2C58-2526-6890C6FA921D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50C3FF4-8990-65E5-AA32-20EBB22BCB72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1A4451A4-16B5-9096-F919-E70A9CCAB304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AF881518-CC58-DFF3-A762-60C89B7B8208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D46FDD5-AF1E-9A14-2B40-74904039CE78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3EA6EB9-61F1-CEEE-AD03-40E63B9C13D1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55918158-CDA5-3541-8F17-25D36B67ACAA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380B033D-2F8C-833F-D3B5-A3D6256461A7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EE60D7A-26F4-484F-B9CB-2E7FB6788B2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47551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361950" y="857251"/>
            <a:ext cx="6172396" cy="28636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480410" y="7646440"/>
            <a:ext cx="5767990" cy="17673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FD673B-46F4-318D-95B8-BBA97647F376}"/>
              </a:ext>
            </a:extLst>
          </p:cNvPr>
          <p:cNvGrpSpPr/>
          <p:nvPr/>
        </p:nvGrpSpPr>
        <p:grpSpPr>
          <a:xfrm>
            <a:off x="1893369" y="4322930"/>
            <a:ext cx="2942072" cy="2942072"/>
            <a:chOff x="1179244" y="4992153"/>
            <a:chExt cx="4499512" cy="4499512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E196C77-9253-2346-D81B-2A4EDBBAF853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16CCA8-C8CF-F156-CB6E-60863B47A8DD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455B476-C5D5-190C-8CBB-415B38028BA1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50C89F2C-4845-8B3A-3DA2-6AF85D32A25F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0F942181-5FF9-9B5E-9D36-9EB8E443F8BD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9C16679D-76BC-C5A8-B58E-05997046B400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18A8646-C557-0F6D-B550-7E44F0D4987B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1F315C6-B2B5-A56C-47CA-BF6A3845CA2D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375D9DD-F183-2EC1-344C-A5F55363F382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D64401C1-6B82-42B0-D492-E0585925129B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1FCA1D-2CAA-3D7F-A28B-AC12BEAA5ADD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2E82849F-E97E-CD60-881A-E1A95EB4B94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5EBE6043-45B5-34DD-32AA-CDD8D0EBAEDE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CB5BF254-D40E-02A5-4E3D-8C694638625B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8DDB05A-AA95-A773-B520-42EEFE8D65CD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B8FE75C-705D-9AFB-B3ED-8D797A20612F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935B0370-7C7D-F7C3-4826-E17CDA817B5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3F863D6-026B-7D55-343A-D85643D5FEB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C6603A4-F759-BCB0-C7FB-C64F1A2CF239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BD69099-057C-F4F3-ADA1-2D67EDE16AD5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9F4BC07-E8FF-DA92-078B-9D8A09E28928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7F3CF82-E99A-77E9-EE39-A5AAC8A32296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602E68B-3C53-8783-7C77-15D2E247107A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D6BDBA5-30A8-B048-89D3-4F5009B4AFE5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0CFC1106-1557-E0E0-AF78-04CC96F2AC95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49027392-7B4F-AF07-0C56-F5CB6060DB0B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108B7A2-AF80-A423-82BC-2F43B66049B9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905FC6A1-D541-02B4-95CF-6DD69921F995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2ED1402-A405-C12E-CB13-D113467EEA91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74DD892-5445-8D6D-7F92-E00C1AC71DDA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5CF7BD4-F707-12F4-D373-6A039A4D0A1B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A1082DF5-2B67-09C5-BED4-C50E312FF605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94FC4B9-88E2-D406-79AC-43B5E37BDCF2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A2873EC-F8C2-354F-F609-4FB8E196E62D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DD12DE54-22E1-8855-17A5-02ABF4266E07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E41FC0B4-0577-36AA-1F77-7E1FB8AC5CB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3F21328E-0E22-8AFD-087B-DBEDEC30592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93134E7-539B-B079-BB1F-A3B5663242D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833325" y="3757792"/>
            <a:ext cx="7687090" cy="23904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675515" y="2873711"/>
            <a:ext cx="5283706" cy="175519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クレジットカード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電子マネーは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使えません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75B415-214E-EDAD-A825-9F8230E7AE9A}"/>
              </a:ext>
            </a:extLst>
          </p:cNvPr>
          <p:cNvGrpSpPr/>
          <p:nvPr/>
        </p:nvGrpSpPr>
        <p:grpSpPr>
          <a:xfrm>
            <a:off x="879335" y="6702291"/>
            <a:ext cx="2223682" cy="2176539"/>
            <a:chOff x="5424974" y="2960480"/>
            <a:chExt cx="3367251" cy="3295864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D147B75-0D16-9219-37D8-76E294F6B8D5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00AD360-FC16-D765-98D7-546048205C44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2197BCF-7110-3D2F-4BE1-8F7702B2F35D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7" name="角丸四角形 344">
                <a:extLst>
                  <a:ext uri="{FF2B5EF4-FFF2-40B4-BE49-F238E27FC236}">
                    <a16:creationId xmlns:a16="http://schemas.microsoft.com/office/drawing/2014/main" id="{6ADC95DC-B80A-DF2F-D8A1-3F0CD8596FA2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E0C28F1-F1FA-61CA-BA5B-4C3E3A590997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8802582-7556-486F-8A3E-1A3E373C09B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30" name="角丸四角形 347">
                <a:extLst>
                  <a:ext uri="{FF2B5EF4-FFF2-40B4-BE49-F238E27FC236}">
                    <a16:creationId xmlns:a16="http://schemas.microsoft.com/office/drawing/2014/main" id="{C4382902-90BE-C554-8187-210A0DB28E65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C0D36EF-88B8-46DF-6FE3-83FA5BA33FFB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EA7E41B9-0FDC-B311-3E37-B1CFF525D01B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5BA3C342-303E-520E-3D44-7F678CA82C2B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AAF221CD-A37F-4FA5-7A4D-642719049FA0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2BD2B626-5BA1-CDBB-7E29-78CDC1AB33DC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166DD291-7762-35C3-2397-3FB57B0552D9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41F4187-D7B1-CD72-9926-C7A203E3A0DE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159ABA9-F743-E22E-2945-31A2B517A949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4802286-4365-34D4-442D-5534D70E21BB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D2231CA-108F-034E-FEB1-E31BBFB992E9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22DEFC59-4DF0-566F-C74D-58AFBAC30317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D9A90FF-69B1-03B4-11E7-2F2E6EFF8175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708CCA4A-C7EE-59BD-11FF-BE9F621B049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938BF06-FFC7-D824-C44F-55573B9C7657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5FDB64-5259-7206-3FDD-794B308F414E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906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2742974"/>
            </a:xfrm>
            <a:prstGeom prst="round2SameRect">
              <a:avLst>
                <a:gd name="adj1" fmla="val 9567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37781" y="933451"/>
            <a:ext cx="5667770" cy="26967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DA5558F-8EF8-8918-52CD-CA8CF8EB7AEC}"/>
              </a:ext>
            </a:extLst>
          </p:cNvPr>
          <p:cNvSpPr txBox="1"/>
          <p:nvPr/>
        </p:nvSpPr>
        <p:spPr>
          <a:xfrm>
            <a:off x="712514" y="4729974"/>
            <a:ext cx="5551801" cy="18213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46532D2-44B6-F87B-D812-1E7FDF553B09}"/>
              </a:ext>
            </a:extLst>
          </p:cNvPr>
          <p:cNvGrpSpPr/>
          <p:nvPr/>
        </p:nvGrpSpPr>
        <p:grpSpPr>
          <a:xfrm>
            <a:off x="2686049" y="6940191"/>
            <a:ext cx="1485902" cy="2426012"/>
            <a:chOff x="3459466" y="863715"/>
            <a:chExt cx="2970330" cy="484962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DD36829-B733-83AF-4C2C-195007A2D2B9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8DFE194-5172-29B2-720E-75AE23275C17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458D9FE-F244-9952-A07A-2318A5D13CF2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DA81938F-D40D-5C47-EAC2-AE1AAF788FA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A91957A2-5264-D70B-F3AC-F2837C6A943B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FA511506-EBA3-C3ED-B128-16446644935C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BEF9C6B-F0D5-C6E0-9212-EC4DE990B94B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41C8A33E-E9E2-D104-ECFC-8A5C2218CF3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58417EFA-E344-9494-CB18-D95E3783FBD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涙形 64">
                <a:extLst>
                  <a:ext uri="{FF2B5EF4-FFF2-40B4-BE49-F238E27FC236}">
                    <a16:creationId xmlns:a16="http://schemas.microsoft.com/office/drawing/2014/main" id="{6A52B379-57CB-EB63-3636-63F2C8EACD83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片側の 2 つの角を丸めた四角形 298">
                <a:extLst>
                  <a:ext uri="{FF2B5EF4-FFF2-40B4-BE49-F238E27FC236}">
                    <a16:creationId xmlns:a16="http://schemas.microsoft.com/office/drawing/2014/main" id="{9E541F12-08B1-01A1-05D9-C0994680DA70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涙形 64">
                <a:extLst>
                  <a:ext uri="{FF2B5EF4-FFF2-40B4-BE49-F238E27FC236}">
                    <a16:creationId xmlns:a16="http://schemas.microsoft.com/office/drawing/2014/main" id="{F37B645C-9693-A9B7-5069-3FDF0FAC71F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304">
                <a:extLst>
                  <a:ext uri="{FF2B5EF4-FFF2-40B4-BE49-F238E27FC236}">
                    <a16:creationId xmlns:a16="http://schemas.microsoft.com/office/drawing/2014/main" id="{61694400-307F-728B-2803-F9723C33767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305">
                <a:extLst>
                  <a:ext uri="{FF2B5EF4-FFF2-40B4-BE49-F238E27FC236}">
                    <a16:creationId xmlns:a16="http://schemas.microsoft.com/office/drawing/2014/main" id="{E6E7C242-3357-2CC4-4BA0-BAC641E4EE9B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2B567391-76F9-7CDD-6651-D8D00D23AA8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8" name="円/楕円 342">
                  <a:extLst>
                    <a:ext uri="{FF2B5EF4-FFF2-40B4-BE49-F238E27FC236}">
                      <a16:creationId xmlns:a16="http://schemas.microsoft.com/office/drawing/2014/main" id="{91FD8EC7-F483-9B64-2EC5-0CA6904269E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343">
                  <a:extLst>
                    <a:ext uri="{FF2B5EF4-FFF2-40B4-BE49-F238E27FC236}">
                      <a16:creationId xmlns:a16="http://schemas.microsoft.com/office/drawing/2014/main" id="{7D40B898-1A5D-8803-965E-D5D2D35D05D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31381092-092D-88AC-18D4-8F15A076FAD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6" name="円/楕円 340">
                  <a:extLst>
                    <a:ext uri="{FF2B5EF4-FFF2-40B4-BE49-F238E27FC236}">
                      <a16:creationId xmlns:a16="http://schemas.microsoft.com/office/drawing/2014/main" id="{DA50B6C1-63AB-2D61-9990-22E9A8F719F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341">
                  <a:extLst>
                    <a:ext uri="{FF2B5EF4-FFF2-40B4-BE49-F238E27FC236}">
                      <a16:creationId xmlns:a16="http://schemas.microsoft.com/office/drawing/2014/main" id="{004553AD-CF91-B469-8CFB-4E8EEA0B715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A83D22C-5EEB-2AC3-C0CF-1A2E4D73C3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88A040A4-8D04-7F70-BC9E-AA9E2C0A4CE2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8F08D011-A051-6376-D00B-0D3E227D8A9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559">
              <a:extLst>
                <a:ext uri="{FF2B5EF4-FFF2-40B4-BE49-F238E27FC236}">
                  <a16:creationId xmlns:a16="http://schemas.microsoft.com/office/drawing/2014/main" id="{8CAE8872-D2DA-03D4-A57C-EC06B2E76895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台形 441">
              <a:extLst>
                <a:ext uri="{FF2B5EF4-FFF2-40B4-BE49-F238E27FC236}">
                  <a16:creationId xmlns:a16="http://schemas.microsoft.com/office/drawing/2014/main" id="{EACA00A2-900B-3F9F-082A-887E97177EA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270E1E1-CA5B-C91B-D881-456381E692B5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32" name="円/楕円 303">
                <a:extLst>
                  <a:ext uri="{FF2B5EF4-FFF2-40B4-BE49-F238E27FC236}">
                    <a16:creationId xmlns:a16="http://schemas.microsoft.com/office/drawing/2014/main" id="{93C15FD7-A024-05F7-72AB-57495EA34614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602E991B-4FAD-E644-88A6-A51382CAEC1C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アーチ 33">
                <a:extLst>
                  <a:ext uri="{FF2B5EF4-FFF2-40B4-BE49-F238E27FC236}">
                    <a16:creationId xmlns:a16="http://schemas.microsoft.com/office/drawing/2014/main" id="{4B15EE8C-C3A3-7AD9-05C7-5AFABD58C08D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9E7A6BDB-6AAF-183C-CB62-C992720E4965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アーチ 35">
                <a:extLst>
                  <a:ext uri="{FF2B5EF4-FFF2-40B4-BE49-F238E27FC236}">
                    <a16:creationId xmlns:a16="http://schemas.microsoft.com/office/drawing/2014/main" id="{5F6DAD17-A2F1-F49A-CFE7-B1701E9F26B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2761CEC-0D5E-5E38-73DF-836871E032B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0" name="角丸四角形 559">
                <a:extLst>
                  <a:ext uri="{FF2B5EF4-FFF2-40B4-BE49-F238E27FC236}">
                    <a16:creationId xmlns:a16="http://schemas.microsoft.com/office/drawing/2014/main" id="{8AD31B5E-8D04-44FD-758B-E6D1940238D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台形 441">
                <a:extLst>
                  <a:ext uri="{FF2B5EF4-FFF2-40B4-BE49-F238E27FC236}">
                    <a16:creationId xmlns:a16="http://schemas.microsoft.com/office/drawing/2014/main" id="{50E34F74-D6BA-6B2D-50EB-FCAD3E9F715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popg19_現金のみ</dc:title>
  <dc:subject>popg19_現金のみ</dc:subject>
  <dc:creator>でじけろお</dc:creator>
  <cp:lastModifiedBy/>
  <cp:revision>1</cp:revision>
  <dcterms:created xsi:type="dcterms:W3CDTF">2014-12-04T06:28:15Z</dcterms:created>
  <dcterms:modified xsi:type="dcterms:W3CDTF">2024-05-27T14:26:25Z</dcterms:modified>
  <cp:version>1</cp:version>
</cp:coreProperties>
</file>