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2" r:id="rId3"/>
    <p:sldId id="321" r:id="rId4"/>
    <p:sldId id="298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FF"/>
    <a:srgbClr val="FF6600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75" d="100"/>
          <a:sy n="75" d="100"/>
        </p:scale>
        <p:origin x="3648" y="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8161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139060" y="3200938"/>
            <a:ext cx="8020039" cy="35103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廊下に私物を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置かないで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CFA5A59-62AA-D80D-0E43-E4A93E38C1AF}"/>
              </a:ext>
            </a:extLst>
          </p:cNvPr>
          <p:cNvSpPr txBox="1"/>
          <p:nvPr/>
        </p:nvSpPr>
        <p:spPr>
          <a:xfrm rot="5400000">
            <a:off x="-2448728" y="4483579"/>
            <a:ext cx="8020039" cy="9451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消防法で禁止されています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0EC873B-0C82-6E8E-F9D6-973BD201F638}"/>
              </a:ext>
            </a:extLst>
          </p:cNvPr>
          <p:cNvGrpSpPr/>
          <p:nvPr/>
        </p:nvGrpSpPr>
        <p:grpSpPr>
          <a:xfrm>
            <a:off x="630314" y="476250"/>
            <a:ext cx="5732386" cy="8959764"/>
            <a:chOff x="1088739" y="946112"/>
            <a:chExt cx="4815536" cy="8020040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A708AC5-AF5F-3F76-0E09-C3DF13DF58AB}"/>
                </a:ext>
              </a:extLst>
            </p:cNvPr>
            <p:cNvSpPr txBox="1"/>
            <p:nvPr/>
          </p:nvSpPr>
          <p:spPr>
            <a:xfrm rot="5400000">
              <a:off x="139060" y="3200938"/>
              <a:ext cx="8020039" cy="351039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廊下に私物を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置かないで</a:t>
              </a:r>
              <a:endParaRPr lang="en-US" altLang="ja-JP" sz="5400" dirty="0">
                <a:ln w="28575">
                  <a:noFill/>
                </a:ln>
                <a:solidFill>
                  <a:srgbClr val="FFFF00"/>
                </a:solidFill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CFA5A59-62AA-D80D-0E43-E4A93E38C1AF}"/>
                </a:ext>
              </a:extLst>
            </p:cNvPr>
            <p:cNvSpPr txBox="1"/>
            <p:nvPr/>
          </p:nvSpPr>
          <p:spPr>
            <a:xfrm rot="5400000">
              <a:off x="-2448728" y="4483579"/>
              <a:ext cx="8020039" cy="94510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消防法で禁止されています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3441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80A4B093-6CD0-C31C-366E-516D543DF62D}"/>
              </a:ext>
            </a:extLst>
          </p:cNvPr>
          <p:cNvSpPr/>
          <p:nvPr/>
        </p:nvSpPr>
        <p:spPr>
          <a:xfrm>
            <a:off x="76200" y="76201"/>
            <a:ext cx="6705600" cy="431291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400AD87-1D8D-38F9-0177-6B9922753FAB}"/>
              </a:ext>
            </a:extLst>
          </p:cNvPr>
          <p:cNvGrpSpPr/>
          <p:nvPr/>
        </p:nvGrpSpPr>
        <p:grpSpPr>
          <a:xfrm>
            <a:off x="484668" y="4742713"/>
            <a:ext cx="5902570" cy="2627168"/>
            <a:chOff x="255188" y="3848544"/>
            <a:chExt cx="6560310" cy="2919921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E4D955C-BD0D-8C4E-2F83-2FAAD1B8AE06}"/>
                </a:ext>
              </a:extLst>
            </p:cNvPr>
            <p:cNvGrpSpPr/>
            <p:nvPr/>
          </p:nvGrpSpPr>
          <p:grpSpPr>
            <a:xfrm>
              <a:off x="255188" y="3848544"/>
              <a:ext cx="6560310" cy="2919921"/>
              <a:chOff x="255188" y="105219"/>
              <a:chExt cx="6560310" cy="2919921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156BDEC-6A66-409A-5DDF-BCF3D1667290}"/>
                  </a:ext>
                </a:extLst>
              </p:cNvPr>
              <p:cNvSpPr/>
              <p:nvPr/>
            </p:nvSpPr>
            <p:spPr bwMode="auto">
              <a:xfrm>
                <a:off x="1862828" y="105219"/>
                <a:ext cx="3427398" cy="2301996"/>
              </a:xfrm>
              <a:custGeom>
                <a:avLst/>
                <a:gdLst>
                  <a:gd name="connsiteX0" fmla="*/ 1713699 w 3427398"/>
                  <a:gd name="connsiteY0" fmla="*/ 0 h 2301996"/>
                  <a:gd name="connsiteX1" fmla="*/ 1996458 w 3427398"/>
                  <a:gd name="connsiteY1" fmla="*/ 292163 h 2301996"/>
                  <a:gd name="connsiteX2" fmla="*/ 2369497 w 3427398"/>
                  <a:gd name="connsiteY2" fmla="*/ 130447 h 2301996"/>
                  <a:gd name="connsiteX3" fmla="*/ 2518930 w 3427398"/>
                  <a:gd name="connsiteY3" fmla="*/ 508585 h 2301996"/>
                  <a:gd name="connsiteX4" fmla="*/ 2925473 w 3427398"/>
                  <a:gd name="connsiteY4" fmla="*/ 501925 h 2301996"/>
                  <a:gd name="connsiteX5" fmla="*/ 2918813 w 3427398"/>
                  <a:gd name="connsiteY5" fmla="*/ 908468 h 2301996"/>
                  <a:gd name="connsiteX6" fmla="*/ 3296951 w 3427398"/>
                  <a:gd name="connsiteY6" fmla="*/ 1057901 h 2301996"/>
                  <a:gd name="connsiteX7" fmla="*/ 3135235 w 3427398"/>
                  <a:gd name="connsiteY7" fmla="*/ 1430940 h 2301996"/>
                  <a:gd name="connsiteX8" fmla="*/ 3427398 w 3427398"/>
                  <a:gd name="connsiteY8" fmla="*/ 1713699 h 2301996"/>
                  <a:gd name="connsiteX9" fmla="*/ 3135235 w 3427398"/>
                  <a:gd name="connsiteY9" fmla="*/ 1996458 h 2301996"/>
                  <a:gd name="connsiteX10" fmla="*/ 3267689 w 3427398"/>
                  <a:gd name="connsiteY10" fmla="*/ 2301996 h 2301996"/>
                  <a:gd name="connsiteX11" fmla="*/ 159710 w 3427398"/>
                  <a:gd name="connsiteY11" fmla="*/ 2301996 h 2301996"/>
                  <a:gd name="connsiteX12" fmla="*/ 292163 w 3427398"/>
                  <a:gd name="connsiteY12" fmla="*/ 1996458 h 2301996"/>
                  <a:gd name="connsiteX13" fmla="*/ 0 w 3427398"/>
                  <a:gd name="connsiteY13" fmla="*/ 1713699 h 2301996"/>
                  <a:gd name="connsiteX14" fmla="*/ 292163 w 3427398"/>
                  <a:gd name="connsiteY14" fmla="*/ 1430940 h 2301996"/>
                  <a:gd name="connsiteX15" fmla="*/ 130447 w 3427398"/>
                  <a:gd name="connsiteY15" fmla="*/ 1057901 h 2301996"/>
                  <a:gd name="connsiteX16" fmla="*/ 508585 w 3427398"/>
                  <a:gd name="connsiteY16" fmla="*/ 908468 h 2301996"/>
                  <a:gd name="connsiteX17" fmla="*/ 501925 w 3427398"/>
                  <a:gd name="connsiteY17" fmla="*/ 501925 h 2301996"/>
                  <a:gd name="connsiteX18" fmla="*/ 908468 w 3427398"/>
                  <a:gd name="connsiteY18" fmla="*/ 508585 h 2301996"/>
                  <a:gd name="connsiteX19" fmla="*/ 1057901 w 3427398"/>
                  <a:gd name="connsiteY19" fmla="*/ 130447 h 2301996"/>
                  <a:gd name="connsiteX20" fmla="*/ 1430940 w 3427398"/>
                  <a:gd name="connsiteY20" fmla="*/ 292163 h 2301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7398" h="2301996">
                    <a:moveTo>
                      <a:pt x="1713699" y="0"/>
                    </a:moveTo>
                    <a:lnTo>
                      <a:pt x="1996458" y="292163"/>
                    </a:lnTo>
                    <a:lnTo>
                      <a:pt x="2369497" y="130447"/>
                    </a:lnTo>
                    <a:lnTo>
                      <a:pt x="2518930" y="508585"/>
                    </a:lnTo>
                    <a:lnTo>
                      <a:pt x="2925473" y="501925"/>
                    </a:lnTo>
                    <a:lnTo>
                      <a:pt x="2918813" y="908468"/>
                    </a:lnTo>
                    <a:lnTo>
                      <a:pt x="3296951" y="1057901"/>
                    </a:lnTo>
                    <a:lnTo>
                      <a:pt x="3135235" y="1430940"/>
                    </a:lnTo>
                    <a:lnTo>
                      <a:pt x="3427398" y="1713699"/>
                    </a:lnTo>
                    <a:lnTo>
                      <a:pt x="3135235" y="1996458"/>
                    </a:lnTo>
                    <a:lnTo>
                      <a:pt x="3267689" y="2301996"/>
                    </a:lnTo>
                    <a:lnTo>
                      <a:pt x="159710" y="2301996"/>
                    </a:lnTo>
                    <a:lnTo>
                      <a:pt x="292163" y="1996458"/>
                    </a:lnTo>
                    <a:lnTo>
                      <a:pt x="0" y="1713699"/>
                    </a:lnTo>
                    <a:lnTo>
                      <a:pt x="292163" y="1430940"/>
                    </a:lnTo>
                    <a:lnTo>
                      <a:pt x="130447" y="1057901"/>
                    </a:lnTo>
                    <a:lnTo>
                      <a:pt x="508585" y="908468"/>
                    </a:lnTo>
                    <a:lnTo>
                      <a:pt x="501925" y="501925"/>
                    </a:lnTo>
                    <a:lnTo>
                      <a:pt x="908468" y="508585"/>
                    </a:lnTo>
                    <a:lnTo>
                      <a:pt x="1057901" y="130447"/>
                    </a:lnTo>
                    <a:lnTo>
                      <a:pt x="1430940" y="292163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31AF33DA-4CA1-7D84-789E-383AE06012A8}"/>
                  </a:ext>
                </a:extLst>
              </p:cNvPr>
              <p:cNvSpPr/>
              <p:nvPr/>
            </p:nvSpPr>
            <p:spPr bwMode="auto">
              <a:xfrm>
                <a:off x="255188" y="2356347"/>
                <a:ext cx="6560310" cy="668793"/>
              </a:xfrm>
              <a:prstGeom prst="trapezoid">
                <a:avLst>
                  <a:gd name="adj" fmla="val 48963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BE6FD4D8-EFA0-DB54-E8C7-2A397C6068AB}"/>
                  </a:ext>
                </a:extLst>
              </p:cNvPr>
              <p:cNvGrpSpPr/>
              <p:nvPr/>
            </p:nvGrpSpPr>
            <p:grpSpPr>
              <a:xfrm>
                <a:off x="2655790" y="501419"/>
                <a:ext cx="1223255" cy="2093788"/>
                <a:chOff x="2479868" y="840383"/>
                <a:chExt cx="907395" cy="1553145"/>
              </a:xfrm>
            </p:grpSpPr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CB1CA09E-F88F-8192-361E-F6B136709686}"/>
                    </a:ext>
                  </a:extLst>
                </p:cNvPr>
                <p:cNvGrpSpPr/>
                <p:nvPr/>
              </p:nvGrpSpPr>
              <p:grpSpPr>
                <a:xfrm>
                  <a:off x="2479868" y="840383"/>
                  <a:ext cx="907395" cy="1553145"/>
                  <a:chOff x="1395878" y="407318"/>
                  <a:chExt cx="1008112" cy="1725538"/>
                </a:xfrm>
              </p:grpSpPr>
              <p:sp>
                <p:nvSpPr>
                  <p:cNvPr id="195" name="正方形/長方形 194">
                    <a:extLst>
                      <a:ext uri="{FF2B5EF4-FFF2-40B4-BE49-F238E27FC236}">
                        <a16:creationId xmlns:a16="http://schemas.microsoft.com/office/drawing/2014/main" id="{4481025A-5721-EE20-4D98-438B20C963C3}"/>
                      </a:ext>
                    </a:extLst>
                  </p:cNvPr>
                  <p:cNvSpPr/>
                  <p:nvPr/>
                </p:nvSpPr>
                <p:spPr>
                  <a:xfrm>
                    <a:off x="1395878" y="476672"/>
                    <a:ext cx="1008112" cy="1512168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台形 195">
                    <a:extLst>
                      <a:ext uri="{FF2B5EF4-FFF2-40B4-BE49-F238E27FC236}">
                        <a16:creationId xmlns:a16="http://schemas.microsoft.com/office/drawing/2014/main" id="{C12B6F51-13F6-5193-D8D3-1A7985559455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964760" y="909650"/>
                    <a:ext cx="1725538" cy="720874"/>
                  </a:xfrm>
                  <a:prstGeom prst="trapezoid">
                    <a:avLst>
                      <a:gd name="adj" fmla="val 19774"/>
                    </a:avLst>
                  </a:prstGeom>
                  <a:solidFill>
                    <a:sysClr val="windowText" lastClr="000000"/>
                  </a:solidFill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台形 196">
                    <a:extLst>
                      <a:ext uri="{FF2B5EF4-FFF2-40B4-BE49-F238E27FC236}">
                        <a16:creationId xmlns:a16="http://schemas.microsoft.com/office/drawing/2014/main" id="{8DEDCB20-3DCF-3606-3D81-0CDD69EAB4C0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348057" y="1247227"/>
                    <a:ext cx="1725538" cy="45719"/>
                  </a:xfrm>
                  <a:prstGeom prst="trapezoid">
                    <a:avLst>
                      <a:gd name="adj" fmla="val 4579"/>
                    </a:avLst>
                  </a:prstGeom>
                  <a:solidFill>
                    <a:sysClr val="windowText" lastClr="000000"/>
                  </a:solidFill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614A8E63-9562-F5CC-2D67-AC3B3A6C0943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193" name="正方形/長方形 192">
                    <a:extLst>
                      <a:ext uri="{FF2B5EF4-FFF2-40B4-BE49-F238E27FC236}">
                        <a16:creationId xmlns:a16="http://schemas.microsoft.com/office/drawing/2014/main" id="{60B8F6C1-2449-54EF-8E24-FC656B6ECD0A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正方形/長方形 193">
                    <a:extLst>
                      <a:ext uri="{FF2B5EF4-FFF2-40B4-BE49-F238E27FC236}">
                        <a16:creationId xmlns:a16="http://schemas.microsoft.com/office/drawing/2014/main" id="{A927B244-7992-C53C-419C-655140F715A1}"/>
                      </a:ext>
                    </a:extLst>
                  </p:cNvPr>
                  <p:cNvSpPr/>
                  <p:nvPr/>
                </p:nvSpPr>
                <p:spPr>
                  <a:xfrm>
                    <a:off x="4477786" y="548680"/>
                    <a:ext cx="864096" cy="1440160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B8471935-9DC5-B3D3-DDB8-0B9815EB1D23}"/>
                  </a:ext>
                </a:extLst>
              </p:cNvPr>
              <p:cNvGrpSpPr/>
              <p:nvPr/>
            </p:nvGrpSpPr>
            <p:grpSpPr>
              <a:xfrm>
                <a:off x="3326026" y="316136"/>
                <a:ext cx="1413228" cy="1905080"/>
                <a:chOff x="1789790" y="3312735"/>
                <a:chExt cx="1638794" cy="2209150"/>
              </a:xfrm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B9F316F4-A373-56B8-EC5E-9012298CC076}"/>
                    </a:ext>
                  </a:extLst>
                </p:cNvPr>
                <p:cNvGrpSpPr/>
                <p:nvPr/>
              </p:nvGrpSpPr>
              <p:grpSpPr>
                <a:xfrm>
                  <a:off x="1789790" y="3312735"/>
                  <a:ext cx="1638794" cy="2209150"/>
                  <a:chOff x="1789790" y="3312735"/>
                  <a:chExt cx="1638794" cy="2209150"/>
                </a:xfrm>
                <a:solidFill>
                  <a:srgbClr val="FFCCFF"/>
                </a:solidFill>
              </p:grpSpPr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B474BA77-0AAE-CD85-1D7E-E96EA3565BD6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42598" y="3312735"/>
                    <a:ext cx="259547" cy="1153007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10F825B3-EC6E-33A6-0677-356C81763821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887097" y="3928444"/>
                    <a:ext cx="259547" cy="635701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7741DB30-F7F5-A767-AD3D-CE5447BD368D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80463" y="3494130"/>
                    <a:ext cx="171116" cy="841020"/>
                  </a:xfrm>
                  <a:prstGeom prst="ellipse">
                    <a:avLst/>
                  </a:prstGeom>
                  <a:solidFill>
                    <a:srgbClr val="FF6699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1581CC3D-C84C-1B15-DA16-7DEE135015AE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943573" y="3961626"/>
                    <a:ext cx="137902" cy="572156"/>
                  </a:xfrm>
                  <a:prstGeom prst="ellipse">
                    <a:avLst/>
                  </a:prstGeom>
                  <a:solidFill>
                    <a:srgbClr val="FF6699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E6711CAE-BBB7-51B2-A8AA-6082EF2C71E3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169037" y="4042743"/>
                    <a:ext cx="259547" cy="635701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9" name="楕円 230">
                    <a:extLst>
                      <a:ext uri="{FF2B5EF4-FFF2-40B4-BE49-F238E27FC236}">
                        <a16:creationId xmlns:a16="http://schemas.microsoft.com/office/drawing/2014/main" id="{F2BE8301-B254-7A22-0F4A-9A15849CBCDD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1789790" y="4672522"/>
                    <a:ext cx="620400" cy="849363"/>
                  </a:xfrm>
                  <a:custGeom>
                    <a:avLst/>
                    <a:gdLst>
                      <a:gd name="connsiteX0" fmla="*/ 0 w 855095"/>
                      <a:gd name="connsiteY0" fmla="*/ 413888 h 827775"/>
                      <a:gd name="connsiteX1" fmla="*/ 427548 w 855095"/>
                      <a:gd name="connsiteY1" fmla="*/ 0 h 827775"/>
                      <a:gd name="connsiteX2" fmla="*/ 855096 w 855095"/>
                      <a:gd name="connsiteY2" fmla="*/ 413888 h 827775"/>
                      <a:gd name="connsiteX3" fmla="*/ 427548 w 855095"/>
                      <a:gd name="connsiteY3" fmla="*/ 827776 h 827775"/>
                      <a:gd name="connsiteX4" fmla="*/ 0 w 855095"/>
                      <a:gd name="connsiteY4" fmla="*/ 413888 h 827775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756788 h 1170676"/>
                      <a:gd name="connsiteX1" fmla="*/ 424373 w 855096"/>
                      <a:gd name="connsiteY1" fmla="*/ 0 h 1170676"/>
                      <a:gd name="connsiteX2" fmla="*/ 855096 w 855096"/>
                      <a:gd name="connsiteY2" fmla="*/ 756788 h 1170676"/>
                      <a:gd name="connsiteX3" fmla="*/ 427548 w 855096"/>
                      <a:gd name="connsiteY3" fmla="*/ 1170676 h 1170676"/>
                      <a:gd name="connsiteX4" fmla="*/ 0 w 855096"/>
                      <a:gd name="connsiteY4" fmla="*/ 756788 h 1170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5096" h="1170676">
                        <a:moveTo>
                          <a:pt x="0" y="756788"/>
                        </a:moveTo>
                        <a:cubicBezTo>
                          <a:pt x="0" y="528204"/>
                          <a:pt x="188245" y="0"/>
                          <a:pt x="424373" y="0"/>
                        </a:cubicBezTo>
                        <a:cubicBezTo>
                          <a:pt x="660501" y="0"/>
                          <a:pt x="855096" y="528204"/>
                          <a:pt x="855096" y="756788"/>
                        </a:cubicBezTo>
                        <a:cubicBezTo>
                          <a:pt x="855096" y="985372"/>
                          <a:pt x="663676" y="1170676"/>
                          <a:pt x="427548" y="1170676"/>
                        </a:cubicBezTo>
                        <a:cubicBezTo>
                          <a:pt x="191420" y="1170676"/>
                          <a:pt x="0" y="985372"/>
                          <a:pt x="0" y="756788"/>
                        </a:cubicBezTo>
                        <a:close/>
                      </a:path>
                    </a:pathLst>
                  </a:cu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BE7D8116-F8D8-61C6-E9FB-058DD0A60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49360" y="4145260"/>
                    <a:ext cx="855095" cy="827775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586593CE-0F22-16DD-50AA-0C92FB50DFA4}"/>
                    </a:ext>
                  </a:extLst>
                </p:cNvPr>
                <p:cNvGrpSpPr/>
                <p:nvPr/>
              </p:nvGrpSpPr>
              <p:grpSpPr>
                <a:xfrm rot="2700000">
                  <a:off x="2273749" y="4365914"/>
                  <a:ext cx="556544" cy="243142"/>
                  <a:chOff x="716276" y="3882267"/>
                  <a:chExt cx="1307215" cy="571094"/>
                </a:xfrm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364A3BF8-7675-C95B-944C-A09904D68F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6276" y="3882267"/>
                    <a:ext cx="533358" cy="571094"/>
                  </a:xfrm>
                  <a:custGeom>
                    <a:avLst/>
                    <a:gdLst>
                      <a:gd name="connsiteX0" fmla="*/ 76723 w 533358"/>
                      <a:gd name="connsiteY0" fmla="*/ 0 h 571094"/>
                      <a:gd name="connsiteX1" fmla="*/ 533358 w 533358"/>
                      <a:gd name="connsiteY1" fmla="*/ 263638 h 571094"/>
                      <a:gd name="connsiteX2" fmla="*/ 533358 w 533358"/>
                      <a:gd name="connsiteY2" fmla="*/ 436870 h 571094"/>
                      <a:gd name="connsiteX3" fmla="*/ 32424 w 533358"/>
                      <a:gd name="connsiteY3" fmla="*/ 571094 h 571094"/>
                      <a:gd name="connsiteX4" fmla="*/ 0 w 533358"/>
                      <a:gd name="connsiteY4" fmla="*/ 450088 h 571094"/>
                      <a:gd name="connsiteX5" fmla="*/ 413733 w 533358"/>
                      <a:gd name="connsiteY5" fmla="*/ 339229 h 571094"/>
                      <a:gd name="connsiteX6" fmla="*/ 14085 w 533358"/>
                      <a:gd name="connsiteY6" fmla="*/ 108492 h 571094"/>
                      <a:gd name="connsiteX7" fmla="*/ 76723 w 533358"/>
                      <a:gd name="connsiteY7" fmla="*/ 0 h 571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33358" h="571094">
                        <a:moveTo>
                          <a:pt x="76723" y="0"/>
                        </a:moveTo>
                        <a:lnTo>
                          <a:pt x="533358" y="263638"/>
                        </a:lnTo>
                        <a:lnTo>
                          <a:pt x="533358" y="436870"/>
                        </a:lnTo>
                        <a:lnTo>
                          <a:pt x="32424" y="571094"/>
                        </a:lnTo>
                        <a:lnTo>
                          <a:pt x="0" y="450088"/>
                        </a:lnTo>
                        <a:lnTo>
                          <a:pt x="413733" y="339229"/>
                        </a:lnTo>
                        <a:lnTo>
                          <a:pt x="14085" y="108492"/>
                        </a:lnTo>
                        <a:lnTo>
                          <a:pt x="76723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CBE4D5AF-E60B-193C-7DB0-3341B0D9D92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490133" y="3882267"/>
                    <a:ext cx="533358" cy="571094"/>
                  </a:xfrm>
                  <a:custGeom>
                    <a:avLst/>
                    <a:gdLst>
                      <a:gd name="connsiteX0" fmla="*/ 76723 w 533358"/>
                      <a:gd name="connsiteY0" fmla="*/ 0 h 571094"/>
                      <a:gd name="connsiteX1" fmla="*/ 533358 w 533358"/>
                      <a:gd name="connsiteY1" fmla="*/ 263638 h 571094"/>
                      <a:gd name="connsiteX2" fmla="*/ 533358 w 533358"/>
                      <a:gd name="connsiteY2" fmla="*/ 436870 h 571094"/>
                      <a:gd name="connsiteX3" fmla="*/ 32424 w 533358"/>
                      <a:gd name="connsiteY3" fmla="*/ 571094 h 571094"/>
                      <a:gd name="connsiteX4" fmla="*/ 0 w 533358"/>
                      <a:gd name="connsiteY4" fmla="*/ 450088 h 571094"/>
                      <a:gd name="connsiteX5" fmla="*/ 413733 w 533358"/>
                      <a:gd name="connsiteY5" fmla="*/ 339229 h 571094"/>
                      <a:gd name="connsiteX6" fmla="*/ 14085 w 533358"/>
                      <a:gd name="connsiteY6" fmla="*/ 108492 h 571094"/>
                      <a:gd name="connsiteX7" fmla="*/ 76723 w 533358"/>
                      <a:gd name="connsiteY7" fmla="*/ 0 h 571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33358" h="571094">
                        <a:moveTo>
                          <a:pt x="76723" y="0"/>
                        </a:moveTo>
                        <a:lnTo>
                          <a:pt x="533358" y="263638"/>
                        </a:lnTo>
                        <a:lnTo>
                          <a:pt x="533358" y="436870"/>
                        </a:lnTo>
                        <a:lnTo>
                          <a:pt x="32424" y="571094"/>
                        </a:lnTo>
                        <a:lnTo>
                          <a:pt x="0" y="450088"/>
                        </a:lnTo>
                        <a:lnTo>
                          <a:pt x="413733" y="339229"/>
                        </a:lnTo>
                        <a:lnTo>
                          <a:pt x="14085" y="108492"/>
                        </a:lnTo>
                        <a:lnTo>
                          <a:pt x="76723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DA0894C3-FFE1-0AEB-5435-3C56176E3D99}"/>
                    </a:ext>
                  </a:extLst>
                </p:cNvPr>
                <p:cNvGrpSpPr/>
                <p:nvPr/>
              </p:nvGrpSpPr>
              <p:grpSpPr>
                <a:xfrm rot="2700000">
                  <a:off x="2032385" y="4505988"/>
                  <a:ext cx="582429" cy="385206"/>
                  <a:chOff x="437205" y="4344551"/>
                  <a:chExt cx="582429" cy="385206"/>
                </a:xfrm>
              </p:grpSpPr>
              <p:sp>
                <p:nvSpPr>
                  <p:cNvPr id="178" name="楕円 230">
                    <a:extLst>
                      <a:ext uri="{FF2B5EF4-FFF2-40B4-BE49-F238E27FC236}">
                        <a16:creationId xmlns:a16="http://schemas.microsoft.com/office/drawing/2014/main" id="{6EBC95E2-CBEE-4320-D307-01A692B8EFA6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14023" y="4482255"/>
                    <a:ext cx="428951" cy="247502"/>
                  </a:xfrm>
                  <a:custGeom>
                    <a:avLst/>
                    <a:gdLst>
                      <a:gd name="connsiteX0" fmla="*/ 0 w 855095"/>
                      <a:gd name="connsiteY0" fmla="*/ 413888 h 827775"/>
                      <a:gd name="connsiteX1" fmla="*/ 427548 w 855095"/>
                      <a:gd name="connsiteY1" fmla="*/ 0 h 827775"/>
                      <a:gd name="connsiteX2" fmla="*/ 855096 w 855095"/>
                      <a:gd name="connsiteY2" fmla="*/ 413888 h 827775"/>
                      <a:gd name="connsiteX3" fmla="*/ 427548 w 855095"/>
                      <a:gd name="connsiteY3" fmla="*/ 827776 h 827775"/>
                      <a:gd name="connsiteX4" fmla="*/ 0 w 855095"/>
                      <a:gd name="connsiteY4" fmla="*/ 413888 h 827775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756788 h 1170676"/>
                      <a:gd name="connsiteX1" fmla="*/ 424373 w 855096"/>
                      <a:gd name="connsiteY1" fmla="*/ 0 h 1170676"/>
                      <a:gd name="connsiteX2" fmla="*/ 855096 w 855096"/>
                      <a:gd name="connsiteY2" fmla="*/ 756788 h 1170676"/>
                      <a:gd name="connsiteX3" fmla="*/ 427548 w 855096"/>
                      <a:gd name="connsiteY3" fmla="*/ 1170676 h 1170676"/>
                      <a:gd name="connsiteX4" fmla="*/ 0 w 855096"/>
                      <a:gd name="connsiteY4" fmla="*/ 756788 h 1170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5096" h="1170676">
                        <a:moveTo>
                          <a:pt x="0" y="756788"/>
                        </a:moveTo>
                        <a:cubicBezTo>
                          <a:pt x="0" y="528204"/>
                          <a:pt x="188245" y="0"/>
                          <a:pt x="424373" y="0"/>
                        </a:cubicBezTo>
                        <a:cubicBezTo>
                          <a:pt x="660501" y="0"/>
                          <a:pt x="855096" y="528204"/>
                          <a:pt x="855096" y="756788"/>
                        </a:cubicBezTo>
                        <a:cubicBezTo>
                          <a:pt x="855096" y="985372"/>
                          <a:pt x="663676" y="1170676"/>
                          <a:pt x="427548" y="1170676"/>
                        </a:cubicBezTo>
                        <a:cubicBezTo>
                          <a:pt x="191420" y="1170676"/>
                          <a:pt x="0" y="985372"/>
                          <a:pt x="0" y="75678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9" name="楕円 230">
                    <a:extLst>
                      <a:ext uri="{FF2B5EF4-FFF2-40B4-BE49-F238E27FC236}">
                        <a16:creationId xmlns:a16="http://schemas.microsoft.com/office/drawing/2014/main" id="{A21BD967-FEE3-351D-E769-3E21F53A565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94135" y="4537624"/>
                    <a:ext cx="272938" cy="103697"/>
                  </a:xfrm>
                  <a:custGeom>
                    <a:avLst/>
                    <a:gdLst>
                      <a:gd name="connsiteX0" fmla="*/ 0 w 855095"/>
                      <a:gd name="connsiteY0" fmla="*/ 413888 h 827775"/>
                      <a:gd name="connsiteX1" fmla="*/ 427548 w 855095"/>
                      <a:gd name="connsiteY1" fmla="*/ 0 h 827775"/>
                      <a:gd name="connsiteX2" fmla="*/ 855096 w 855095"/>
                      <a:gd name="connsiteY2" fmla="*/ 413888 h 827775"/>
                      <a:gd name="connsiteX3" fmla="*/ 427548 w 855095"/>
                      <a:gd name="connsiteY3" fmla="*/ 827776 h 827775"/>
                      <a:gd name="connsiteX4" fmla="*/ 0 w 855095"/>
                      <a:gd name="connsiteY4" fmla="*/ 413888 h 827775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756788 h 1170676"/>
                      <a:gd name="connsiteX1" fmla="*/ 424373 w 855096"/>
                      <a:gd name="connsiteY1" fmla="*/ 0 h 1170676"/>
                      <a:gd name="connsiteX2" fmla="*/ 855096 w 855096"/>
                      <a:gd name="connsiteY2" fmla="*/ 756788 h 1170676"/>
                      <a:gd name="connsiteX3" fmla="*/ 427548 w 855096"/>
                      <a:gd name="connsiteY3" fmla="*/ 1170676 h 1170676"/>
                      <a:gd name="connsiteX4" fmla="*/ 0 w 855096"/>
                      <a:gd name="connsiteY4" fmla="*/ 756788 h 1170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5096" h="1170676">
                        <a:moveTo>
                          <a:pt x="0" y="756788"/>
                        </a:moveTo>
                        <a:cubicBezTo>
                          <a:pt x="0" y="528204"/>
                          <a:pt x="188245" y="0"/>
                          <a:pt x="424373" y="0"/>
                        </a:cubicBezTo>
                        <a:cubicBezTo>
                          <a:pt x="660501" y="0"/>
                          <a:pt x="855096" y="528204"/>
                          <a:pt x="855096" y="756788"/>
                        </a:cubicBezTo>
                        <a:cubicBezTo>
                          <a:pt x="855096" y="985372"/>
                          <a:pt x="663676" y="1170676"/>
                          <a:pt x="427548" y="1170676"/>
                        </a:cubicBezTo>
                        <a:cubicBezTo>
                          <a:pt x="191420" y="1170676"/>
                          <a:pt x="0" y="985372"/>
                          <a:pt x="0" y="7567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00633DBA-3A03-F27A-6B60-0C755DFD63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205" y="4407019"/>
                    <a:ext cx="582429" cy="221176"/>
                  </a:xfrm>
                  <a:custGeom>
                    <a:avLst/>
                    <a:gdLst>
                      <a:gd name="connsiteX0" fmla="*/ 153102 w 582429"/>
                      <a:gd name="connsiteY0" fmla="*/ 0 h 221176"/>
                      <a:gd name="connsiteX1" fmla="*/ 261361 w 582429"/>
                      <a:gd name="connsiteY1" fmla="*/ 32391 h 221176"/>
                      <a:gd name="connsiteX2" fmla="*/ 291215 w 582429"/>
                      <a:gd name="connsiteY2" fmla="*/ 64373 h 221176"/>
                      <a:gd name="connsiteX3" fmla="*/ 321068 w 582429"/>
                      <a:gd name="connsiteY3" fmla="*/ 32391 h 221176"/>
                      <a:gd name="connsiteX4" fmla="*/ 429327 w 582429"/>
                      <a:gd name="connsiteY4" fmla="*/ 0 h 221176"/>
                      <a:gd name="connsiteX5" fmla="*/ 582429 w 582429"/>
                      <a:gd name="connsiteY5" fmla="*/ 110588 h 221176"/>
                      <a:gd name="connsiteX6" fmla="*/ 429327 w 582429"/>
                      <a:gd name="connsiteY6" fmla="*/ 221176 h 221176"/>
                      <a:gd name="connsiteX7" fmla="*/ 321068 w 582429"/>
                      <a:gd name="connsiteY7" fmla="*/ 188786 h 221176"/>
                      <a:gd name="connsiteX8" fmla="*/ 291215 w 582429"/>
                      <a:gd name="connsiteY8" fmla="*/ 156803 h 221176"/>
                      <a:gd name="connsiteX9" fmla="*/ 261361 w 582429"/>
                      <a:gd name="connsiteY9" fmla="*/ 188786 h 221176"/>
                      <a:gd name="connsiteX10" fmla="*/ 153102 w 582429"/>
                      <a:gd name="connsiteY10" fmla="*/ 221176 h 221176"/>
                      <a:gd name="connsiteX11" fmla="*/ 0 w 582429"/>
                      <a:gd name="connsiteY11" fmla="*/ 110588 h 221176"/>
                      <a:gd name="connsiteX12" fmla="*/ 153102 w 582429"/>
                      <a:gd name="connsiteY12" fmla="*/ 0 h 221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82429" h="221176">
                        <a:moveTo>
                          <a:pt x="153102" y="0"/>
                        </a:moveTo>
                        <a:cubicBezTo>
                          <a:pt x="195380" y="0"/>
                          <a:pt x="233655" y="12378"/>
                          <a:pt x="261361" y="32391"/>
                        </a:cubicBezTo>
                        <a:lnTo>
                          <a:pt x="291215" y="64373"/>
                        </a:lnTo>
                        <a:lnTo>
                          <a:pt x="321068" y="32391"/>
                        </a:lnTo>
                        <a:cubicBezTo>
                          <a:pt x="348774" y="12378"/>
                          <a:pt x="387049" y="0"/>
                          <a:pt x="429327" y="0"/>
                        </a:cubicBezTo>
                        <a:cubicBezTo>
                          <a:pt x="513883" y="0"/>
                          <a:pt x="582429" y="49512"/>
                          <a:pt x="582429" y="110588"/>
                        </a:cubicBezTo>
                        <a:cubicBezTo>
                          <a:pt x="582429" y="171664"/>
                          <a:pt x="513883" y="221176"/>
                          <a:pt x="429327" y="221176"/>
                        </a:cubicBezTo>
                        <a:cubicBezTo>
                          <a:pt x="387049" y="221176"/>
                          <a:pt x="348774" y="208798"/>
                          <a:pt x="321068" y="188786"/>
                        </a:cubicBezTo>
                        <a:lnTo>
                          <a:pt x="291215" y="156803"/>
                        </a:lnTo>
                        <a:lnTo>
                          <a:pt x="261361" y="188786"/>
                        </a:lnTo>
                        <a:cubicBezTo>
                          <a:pt x="233655" y="208798"/>
                          <a:pt x="195380" y="221176"/>
                          <a:pt x="153102" y="221176"/>
                        </a:cubicBezTo>
                        <a:cubicBezTo>
                          <a:pt x="68546" y="221176"/>
                          <a:pt x="0" y="171664"/>
                          <a:pt x="0" y="110588"/>
                        </a:cubicBezTo>
                        <a:cubicBezTo>
                          <a:pt x="0" y="49512"/>
                          <a:pt x="68546" y="0"/>
                          <a:pt x="15310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7961AA2D-1037-D3ED-D19B-D259DF4DC7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339" y="4344551"/>
                    <a:ext cx="162163" cy="162163"/>
                  </a:xfrm>
                  <a:prstGeom prst="ellipse">
                    <a:avLst/>
                  </a:prstGeom>
                  <a:solidFill>
                    <a:srgbClr val="FF6699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A3F93329-7C33-4D40-79D7-10E00F5AF055}"/>
                  </a:ext>
                </a:extLst>
              </p:cNvPr>
              <p:cNvSpPr/>
              <p:nvPr/>
            </p:nvSpPr>
            <p:spPr>
              <a:xfrm rot="16200000">
                <a:off x="2133630" y="1110954"/>
                <a:ext cx="2093788" cy="874717"/>
              </a:xfrm>
              <a:prstGeom prst="trapezoid">
                <a:avLst>
                  <a:gd name="adj" fmla="val 19774"/>
                </a:avLst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16FD6EC5-82BA-5784-17B7-B40A691E8D2E}"/>
                  </a:ext>
                </a:extLst>
              </p:cNvPr>
              <p:cNvSpPr/>
              <p:nvPr/>
            </p:nvSpPr>
            <p:spPr>
              <a:xfrm rot="16200000" flipV="1">
                <a:off x="2598727" y="1520574"/>
                <a:ext cx="2093788" cy="55476"/>
              </a:xfrm>
              <a:prstGeom prst="trapezoid">
                <a:avLst>
                  <a:gd name="adj" fmla="val 4579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3AC1658-48A3-9655-7907-4BEB6D72B892}"/>
                  </a:ext>
                </a:extLst>
              </p:cNvPr>
              <p:cNvSpPr/>
              <p:nvPr/>
            </p:nvSpPr>
            <p:spPr bwMode="auto">
              <a:xfrm>
                <a:off x="3575631" y="1686368"/>
                <a:ext cx="399673" cy="198366"/>
              </a:xfrm>
              <a:custGeom>
                <a:avLst/>
                <a:gdLst>
                  <a:gd name="connsiteX0" fmla="*/ 111932 w 463465"/>
                  <a:gd name="connsiteY0" fmla="*/ 0 h 230027"/>
                  <a:gd name="connsiteX1" fmla="*/ 159571 w 463465"/>
                  <a:gd name="connsiteY1" fmla="*/ 18343 h 230027"/>
                  <a:gd name="connsiteX2" fmla="*/ 176321 w 463465"/>
                  <a:gd name="connsiteY2" fmla="*/ 55933 h 230027"/>
                  <a:gd name="connsiteX3" fmla="*/ 203990 w 463465"/>
                  <a:gd name="connsiteY3" fmla="*/ 48366 h 230027"/>
                  <a:gd name="connsiteX4" fmla="*/ 276691 w 463465"/>
                  <a:gd name="connsiteY4" fmla="*/ 42413 h 230027"/>
                  <a:gd name="connsiteX5" fmla="*/ 463465 w 463465"/>
                  <a:gd name="connsiteY5" fmla="*/ 118174 h 230027"/>
                  <a:gd name="connsiteX6" fmla="*/ 276691 w 463465"/>
                  <a:gd name="connsiteY6" fmla="*/ 193935 h 230027"/>
                  <a:gd name="connsiteX7" fmla="*/ 203990 w 463465"/>
                  <a:gd name="connsiteY7" fmla="*/ 187982 h 230027"/>
                  <a:gd name="connsiteX8" fmla="*/ 173810 w 463465"/>
                  <a:gd name="connsiteY8" fmla="*/ 179728 h 230027"/>
                  <a:gd name="connsiteX9" fmla="*/ 159571 w 463465"/>
                  <a:gd name="connsiteY9" fmla="*/ 211684 h 230027"/>
                  <a:gd name="connsiteX10" fmla="*/ 111932 w 463465"/>
                  <a:gd name="connsiteY10" fmla="*/ 230027 h 230027"/>
                  <a:gd name="connsiteX11" fmla="*/ 49855 w 463465"/>
                  <a:gd name="connsiteY11" fmla="*/ 191778 h 230027"/>
                  <a:gd name="connsiteX12" fmla="*/ 48207 w 463465"/>
                  <a:gd name="connsiteY12" fmla="*/ 184188 h 230027"/>
                  <a:gd name="connsiteX13" fmla="*/ 41147 w 463465"/>
                  <a:gd name="connsiteY13" fmla="*/ 182863 h 230027"/>
                  <a:gd name="connsiteX14" fmla="*/ 0 w 463465"/>
                  <a:gd name="connsiteY14" fmla="*/ 125158 h 230027"/>
                  <a:gd name="connsiteX15" fmla="*/ 41147 w 463465"/>
                  <a:gd name="connsiteY15" fmla="*/ 67453 h 230027"/>
                  <a:gd name="connsiteX16" fmla="*/ 45435 w 463465"/>
                  <a:gd name="connsiteY16" fmla="*/ 66649 h 230027"/>
                  <a:gd name="connsiteX17" fmla="*/ 44561 w 463465"/>
                  <a:gd name="connsiteY17" fmla="*/ 62626 h 230027"/>
                  <a:gd name="connsiteX18" fmla="*/ 111932 w 463465"/>
                  <a:gd name="connsiteY18" fmla="*/ 0 h 230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3465" h="230027">
                    <a:moveTo>
                      <a:pt x="111932" y="0"/>
                    </a:moveTo>
                    <a:cubicBezTo>
                      <a:pt x="130536" y="0"/>
                      <a:pt x="147379" y="7010"/>
                      <a:pt x="159571" y="18343"/>
                    </a:cubicBezTo>
                    <a:lnTo>
                      <a:pt x="176321" y="55933"/>
                    </a:lnTo>
                    <a:lnTo>
                      <a:pt x="203990" y="48366"/>
                    </a:lnTo>
                    <a:cubicBezTo>
                      <a:pt x="226336" y="44533"/>
                      <a:pt x="250903" y="42413"/>
                      <a:pt x="276691" y="42413"/>
                    </a:cubicBezTo>
                    <a:cubicBezTo>
                      <a:pt x="379843" y="42413"/>
                      <a:pt x="463465" y="76332"/>
                      <a:pt x="463465" y="118174"/>
                    </a:cubicBezTo>
                    <a:cubicBezTo>
                      <a:pt x="463465" y="160016"/>
                      <a:pt x="379843" y="193935"/>
                      <a:pt x="276691" y="193935"/>
                    </a:cubicBezTo>
                    <a:cubicBezTo>
                      <a:pt x="250903" y="193935"/>
                      <a:pt x="226336" y="191815"/>
                      <a:pt x="203990" y="187982"/>
                    </a:cubicBezTo>
                    <a:lnTo>
                      <a:pt x="173810" y="179728"/>
                    </a:lnTo>
                    <a:lnTo>
                      <a:pt x="159571" y="211684"/>
                    </a:lnTo>
                    <a:cubicBezTo>
                      <a:pt x="147379" y="223017"/>
                      <a:pt x="130536" y="230027"/>
                      <a:pt x="111932" y="230027"/>
                    </a:cubicBezTo>
                    <a:cubicBezTo>
                      <a:pt x="84026" y="230027"/>
                      <a:pt x="60083" y="214255"/>
                      <a:pt x="49855" y="191778"/>
                    </a:cubicBezTo>
                    <a:lnTo>
                      <a:pt x="48207" y="184188"/>
                    </a:lnTo>
                    <a:lnTo>
                      <a:pt x="41147" y="182863"/>
                    </a:lnTo>
                    <a:cubicBezTo>
                      <a:pt x="16967" y="173356"/>
                      <a:pt x="0" y="151099"/>
                      <a:pt x="0" y="125158"/>
                    </a:cubicBezTo>
                    <a:cubicBezTo>
                      <a:pt x="0" y="99218"/>
                      <a:pt x="16967" y="76961"/>
                      <a:pt x="41147" y="67453"/>
                    </a:cubicBezTo>
                    <a:lnTo>
                      <a:pt x="45435" y="66649"/>
                    </a:lnTo>
                    <a:lnTo>
                      <a:pt x="44561" y="62626"/>
                    </a:lnTo>
                    <a:cubicBezTo>
                      <a:pt x="44561" y="28039"/>
                      <a:pt x="74724" y="0"/>
                      <a:pt x="111932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08564B2-ECCA-2B40-EE4A-E35E14D3B0EF}"/>
                </a:ext>
              </a:extLst>
            </p:cNvPr>
            <p:cNvGrpSpPr/>
            <p:nvPr/>
          </p:nvGrpSpPr>
          <p:grpSpPr>
            <a:xfrm>
              <a:off x="1176598" y="4446885"/>
              <a:ext cx="1152540" cy="1813319"/>
              <a:chOff x="2567735" y="5221407"/>
              <a:chExt cx="720080" cy="1132918"/>
            </a:xfrm>
            <a:solidFill>
              <a:srgbClr val="CC6600"/>
            </a:solidFill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4BF46A90-DD44-A9DE-88B4-E50F232C03C9}"/>
                  </a:ext>
                </a:extLst>
              </p:cNvPr>
              <p:cNvSpPr/>
              <p:nvPr/>
            </p:nvSpPr>
            <p:spPr bwMode="auto">
              <a:xfrm>
                <a:off x="2567735" y="5221407"/>
                <a:ext cx="720080" cy="113291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B5373CF4-6336-45B1-60CA-41DECD404F0B}"/>
                  </a:ext>
                </a:extLst>
              </p:cNvPr>
              <p:cNvSpPr/>
              <p:nvPr/>
            </p:nvSpPr>
            <p:spPr bwMode="auto">
              <a:xfrm>
                <a:off x="2598000" y="5257799"/>
                <a:ext cx="659550" cy="109652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70FA39F3-68D0-A7EA-5E8F-8361F423B18E}"/>
                  </a:ext>
                </a:extLst>
              </p:cNvPr>
              <p:cNvSpPr/>
              <p:nvPr/>
            </p:nvSpPr>
            <p:spPr bwMode="auto">
              <a:xfrm>
                <a:off x="2598000" y="5257799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2E6FDEAD-D660-780B-FB92-6DD13BE12C30}"/>
                  </a:ext>
                </a:extLst>
              </p:cNvPr>
              <p:cNvSpPr/>
              <p:nvPr/>
            </p:nvSpPr>
            <p:spPr bwMode="auto">
              <a:xfrm>
                <a:off x="2598000" y="5460222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7262EF26-C2C9-7387-FF97-29D48D873BFB}"/>
                  </a:ext>
                </a:extLst>
              </p:cNvPr>
              <p:cNvSpPr/>
              <p:nvPr/>
            </p:nvSpPr>
            <p:spPr bwMode="auto">
              <a:xfrm>
                <a:off x="2598000" y="5662645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A2A151EF-E84C-A865-EF3D-12BECFE7FC41}"/>
                  </a:ext>
                </a:extLst>
              </p:cNvPr>
              <p:cNvSpPr/>
              <p:nvPr/>
            </p:nvSpPr>
            <p:spPr bwMode="auto">
              <a:xfrm>
                <a:off x="2598000" y="5865068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17C7C94A-D5AC-5571-A2DF-7AF919109221}"/>
                  </a:ext>
                </a:extLst>
              </p:cNvPr>
              <p:cNvSpPr/>
              <p:nvPr/>
            </p:nvSpPr>
            <p:spPr bwMode="auto">
              <a:xfrm>
                <a:off x="2598000" y="6067491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2" name="円/楕円 1059">
                <a:extLst>
                  <a:ext uri="{FF2B5EF4-FFF2-40B4-BE49-F238E27FC236}">
                    <a16:creationId xmlns:a16="http://schemas.microsoft.com/office/drawing/2014/main" id="{77305D13-B884-47FD-9C2C-D7E50BFDB959}"/>
                  </a:ext>
                </a:extLst>
              </p:cNvPr>
              <p:cNvSpPr/>
              <p:nvPr/>
            </p:nvSpPr>
            <p:spPr bwMode="auto">
              <a:xfrm>
                <a:off x="2899465" y="5335905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円/楕円 1060">
                <a:extLst>
                  <a:ext uri="{FF2B5EF4-FFF2-40B4-BE49-F238E27FC236}">
                    <a16:creationId xmlns:a16="http://schemas.microsoft.com/office/drawing/2014/main" id="{F61E28D5-A4FE-27DB-3585-CE90B6683E16}"/>
                  </a:ext>
                </a:extLst>
              </p:cNvPr>
              <p:cNvSpPr/>
              <p:nvPr/>
            </p:nvSpPr>
            <p:spPr bwMode="auto">
              <a:xfrm>
                <a:off x="2899465" y="5530215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円/楕円 1061">
                <a:extLst>
                  <a:ext uri="{FF2B5EF4-FFF2-40B4-BE49-F238E27FC236}">
                    <a16:creationId xmlns:a16="http://schemas.microsoft.com/office/drawing/2014/main" id="{7849C102-AD42-9461-A625-6FC7B88DA705}"/>
                  </a:ext>
                </a:extLst>
              </p:cNvPr>
              <p:cNvSpPr/>
              <p:nvPr/>
            </p:nvSpPr>
            <p:spPr bwMode="auto">
              <a:xfrm>
                <a:off x="2899465" y="5739765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円/楕円 1062">
                <a:extLst>
                  <a:ext uri="{FF2B5EF4-FFF2-40B4-BE49-F238E27FC236}">
                    <a16:creationId xmlns:a16="http://schemas.microsoft.com/office/drawing/2014/main" id="{901210B4-5AAF-D976-6299-B032F050B94C}"/>
                  </a:ext>
                </a:extLst>
              </p:cNvPr>
              <p:cNvSpPr/>
              <p:nvPr/>
            </p:nvSpPr>
            <p:spPr bwMode="auto">
              <a:xfrm>
                <a:off x="2899465" y="5937885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円/楕円 1063">
                <a:extLst>
                  <a:ext uri="{FF2B5EF4-FFF2-40B4-BE49-F238E27FC236}">
                    <a16:creationId xmlns:a16="http://schemas.microsoft.com/office/drawing/2014/main" id="{A2688387-600B-726A-0A1D-891CAA3A1357}"/>
                  </a:ext>
                </a:extLst>
              </p:cNvPr>
              <p:cNvSpPr/>
              <p:nvPr/>
            </p:nvSpPr>
            <p:spPr bwMode="auto">
              <a:xfrm>
                <a:off x="2899465" y="6141720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C2A798C9-6CF3-AB74-D8B2-5EF7BFE42170}"/>
                  </a:ext>
                </a:extLst>
              </p:cNvPr>
              <p:cNvSpPr/>
              <p:nvPr/>
            </p:nvSpPr>
            <p:spPr bwMode="auto">
              <a:xfrm>
                <a:off x="2598000" y="6270487"/>
                <a:ext cx="659550" cy="457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0081A56E-F7E5-C053-D9EA-14CD8029A323}"/>
                </a:ext>
              </a:extLst>
            </p:cNvPr>
            <p:cNvGrpSpPr/>
            <p:nvPr/>
          </p:nvGrpSpPr>
          <p:grpSpPr>
            <a:xfrm>
              <a:off x="4609994" y="5147398"/>
              <a:ext cx="893678" cy="1174935"/>
              <a:chOff x="2643559" y="2433985"/>
              <a:chExt cx="1485166" cy="1952576"/>
            </a:xfrm>
            <a:solidFill>
              <a:srgbClr val="00B0F0"/>
            </a:solidFill>
          </p:grpSpPr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312B8FC3-FF72-92F9-92F1-55F0A30A1BED}"/>
                  </a:ext>
                </a:extLst>
              </p:cNvPr>
              <p:cNvSpPr/>
              <p:nvPr/>
            </p:nvSpPr>
            <p:spPr bwMode="auto">
              <a:xfrm>
                <a:off x="2643559" y="2776566"/>
                <a:ext cx="1485166" cy="1609995"/>
              </a:xfrm>
              <a:prstGeom prst="round2SameRect">
                <a:avLst>
                  <a:gd name="adj1" fmla="val 48869"/>
                  <a:gd name="adj2" fmla="val 17492"/>
                </a:avLst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67FE664B-323D-B9BF-5D16-4DDBD99E53FC}"/>
                  </a:ext>
                </a:extLst>
              </p:cNvPr>
              <p:cNvSpPr/>
              <p:nvPr/>
            </p:nvSpPr>
            <p:spPr bwMode="auto">
              <a:xfrm rot="2700000">
                <a:off x="3114606" y="2530400"/>
                <a:ext cx="362065" cy="169236"/>
              </a:xfrm>
              <a:custGeom>
                <a:avLst/>
                <a:gdLst>
                  <a:gd name="connsiteX0" fmla="*/ 298702 w 597404"/>
                  <a:gd name="connsiteY0" fmla="*/ 0 h 195703"/>
                  <a:gd name="connsiteX1" fmla="*/ 588814 w 597404"/>
                  <a:gd name="connsiteY1" fmla="*/ 80124 h 195703"/>
                  <a:gd name="connsiteX2" fmla="*/ 597404 w 597404"/>
                  <a:gd name="connsiteY2" fmla="*/ 97852 h 195703"/>
                  <a:gd name="connsiteX3" fmla="*/ 588814 w 597404"/>
                  <a:gd name="connsiteY3" fmla="*/ 115579 h 195703"/>
                  <a:gd name="connsiteX4" fmla="*/ 298702 w 597404"/>
                  <a:gd name="connsiteY4" fmla="*/ 195703 h 195703"/>
                  <a:gd name="connsiteX5" fmla="*/ 8590 w 597404"/>
                  <a:gd name="connsiteY5" fmla="*/ 115579 h 195703"/>
                  <a:gd name="connsiteX6" fmla="*/ 0 w 597404"/>
                  <a:gd name="connsiteY6" fmla="*/ 97852 h 195703"/>
                  <a:gd name="connsiteX7" fmla="*/ 8590 w 597404"/>
                  <a:gd name="connsiteY7" fmla="*/ 80124 h 195703"/>
                  <a:gd name="connsiteX8" fmla="*/ 298702 w 597404"/>
                  <a:gd name="connsiteY8" fmla="*/ 0 h 1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404" h="195703">
                    <a:moveTo>
                      <a:pt x="298702" y="0"/>
                    </a:moveTo>
                    <a:cubicBezTo>
                      <a:pt x="429120" y="0"/>
                      <a:pt x="541017" y="33039"/>
                      <a:pt x="588814" y="80124"/>
                    </a:cubicBezTo>
                    <a:lnTo>
                      <a:pt x="597404" y="97852"/>
                    </a:lnTo>
                    <a:lnTo>
                      <a:pt x="588814" y="115579"/>
                    </a:lnTo>
                    <a:cubicBezTo>
                      <a:pt x="541017" y="162665"/>
                      <a:pt x="429120" y="195703"/>
                      <a:pt x="298702" y="195703"/>
                    </a:cubicBezTo>
                    <a:cubicBezTo>
                      <a:pt x="168285" y="195703"/>
                      <a:pt x="56387" y="162665"/>
                      <a:pt x="8590" y="115579"/>
                    </a:cubicBezTo>
                    <a:lnTo>
                      <a:pt x="0" y="97852"/>
                    </a:lnTo>
                    <a:lnTo>
                      <a:pt x="8590" y="80124"/>
                    </a:lnTo>
                    <a:cubicBezTo>
                      <a:pt x="56387" y="33039"/>
                      <a:pt x="168285" y="0"/>
                      <a:pt x="29870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097BA938-75FC-BDD4-D689-8D3CD4515F70}"/>
                  </a:ext>
                </a:extLst>
              </p:cNvPr>
              <p:cNvSpPr/>
              <p:nvPr/>
            </p:nvSpPr>
            <p:spPr bwMode="auto">
              <a:xfrm rot="18900000" flipH="1">
                <a:off x="3326195" y="2530400"/>
                <a:ext cx="362065" cy="169236"/>
              </a:xfrm>
              <a:custGeom>
                <a:avLst/>
                <a:gdLst>
                  <a:gd name="connsiteX0" fmla="*/ 298702 w 597404"/>
                  <a:gd name="connsiteY0" fmla="*/ 0 h 195703"/>
                  <a:gd name="connsiteX1" fmla="*/ 588814 w 597404"/>
                  <a:gd name="connsiteY1" fmla="*/ 80124 h 195703"/>
                  <a:gd name="connsiteX2" fmla="*/ 597404 w 597404"/>
                  <a:gd name="connsiteY2" fmla="*/ 97852 h 195703"/>
                  <a:gd name="connsiteX3" fmla="*/ 588814 w 597404"/>
                  <a:gd name="connsiteY3" fmla="*/ 115579 h 195703"/>
                  <a:gd name="connsiteX4" fmla="*/ 298702 w 597404"/>
                  <a:gd name="connsiteY4" fmla="*/ 195703 h 195703"/>
                  <a:gd name="connsiteX5" fmla="*/ 8590 w 597404"/>
                  <a:gd name="connsiteY5" fmla="*/ 115579 h 195703"/>
                  <a:gd name="connsiteX6" fmla="*/ 0 w 597404"/>
                  <a:gd name="connsiteY6" fmla="*/ 97852 h 195703"/>
                  <a:gd name="connsiteX7" fmla="*/ 8590 w 597404"/>
                  <a:gd name="connsiteY7" fmla="*/ 80124 h 195703"/>
                  <a:gd name="connsiteX8" fmla="*/ 298702 w 597404"/>
                  <a:gd name="connsiteY8" fmla="*/ 0 h 1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404" h="195703">
                    <a:moveTo>
                      <a:pt x="298702" y="0"/>
                    </a:moveTo>
                    <a:cubicBezTo>
                      <a:pt x="429120" y="0"/>
                      <a:pt x="541017" y="33039"/>
                      <a:pt x="588814" y="80124"/>
                    </a:cubicBezTo>
                    <a:lnTo>
                      <a:pt x="597404" y="97852"/>
                    </a:lnTo>
                    <a:lnTo>
                      <a:pt x="588814" y="115579"/>
                    </a:lnTo>
                    <a:cubicBezTo>
                      <a:pt x="541017" y="162665"/>
                      <a:pt x="429120" y="195703"/>
                      <a:pt x="298702" y="195703"/>
                    </a:cubicBezTo>
                    <a:cubicBezTo>
                      <a:pt x="168285" y="195703"/>
                      <a:pt x="56387" y="162665"/>
                      <a:pt x="8590" y="115579"/>
                    </a:cubicBezTo>
                    <a:lnTo>
                      <a:pt x="0" y="97852"/>
                    </a:lnTo>
                    <a:lnTo>
                      <a:pt x="8590" y="80124"/>
                    </a:lnTo>
                    <a:cubicBezTo>
                      <a:pt x="56387" y="33039"/>
                      <a:pt x="168285" y="0"/>
                      <a:pt x="29870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2E2D192F-E7B2-50F1-7227-56499A5CBCA0}"/>
                  </a:ext>
                </a:extLst>
              </p:cNvPr>
              <p:cNvSpPr/>
              <p:nvPr/>
            </p:nvSpPr>
            <p:spPr bwMode="auto">
              <a:xfrm>
                <a:off x="3245653" y="2689713"/>
                <a:ext cx="280978" cy="113148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EF9B357-2942-E029-3E5E-544A22624951}"/>
                </a:ext>
              </a:extLst>
            </p:cNvPr>
            <p:cNvGrpSpPr/>
            <p:nvPr/>
          </p:nvGrpSpPr>
          <p:grpSpPr>
            <a:xfrm>
              <a:off x="5175422" y="5382084"/>
              <a:ext cx="893678" cy="1174935"/>
              <a:chOff x="2643559" y="2433985"/>
              <a:chExt cx="1485166" cy="1952576"/>
            </a:xfrm>
            <a:solidFill>
              <a:srgbClr val="00B0F0"/>
            </a:solidFill>
          </p:grpSpPr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DBF63D8A-87F8-0F6D-53E7-92C6AF327144}"/>
                  </a:ext>
                </a:extLst>
              </p:cNvPr>
              <p:cNvSpPr/>
              <p:nvPr/>
            </p:nvSpPr>
            <p:spPr bwMode="auto">
              <a:xfrm>
                <a:off x="2643559" y="2776566"/>
                <a:ext cx="1485166" cy="1609995"/>
              </a:xfrm>
              <a:prstGeom prst="round2SameRect">
                <a:avLst>
                  <a:gd name="adj1" fmla="val 48869"/>
                  <a:gd name="adj2" fmla="val 17492"/>
                </a:avLst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BD45E170-3886-EE8D-2AAC-2F70F985E113}"/>
                  </a:ext>
                </a:extLst>
              </p:cNvPr>
              <p:cNvSpPr/>
              <p:nvPr/>
            </p:nvSpPr>
            <p:spPr bwMode="auto">
              <a:xfrm rot="2700000">
                <a:off x="3114606" y="2530400"/>
                <a:ext cx="362065" cy="169236"/>
              </a:xfrm>
              <a:custGeom>
                <a:avLst/>
                <a:gdLst>
                  <a:gd name="connsiteX0" fmla="*/ 298702 w 597404"/>
                  <a:gd name="connsiteY0" fmla="*/ 0 h 195703"/>
                  <a:gd name="connsiteX1" fmla="*/ 588814 w 597404"/>
                  <a:gd name="connsiteY1" fmla="*/ 80124 h 195703"/>
                  <a:gd name="connsiteX2" fmla="*/ 597404 w 597404"/>
                  <a:gd name="connsiteY2" fmla="*/ 97852 h 195703"/>
                  <a:gd name="connsiteX3" fmla="*/ 588814 w 597404"/>
                  <a:gd name="connsiteY3" fmla="*/ 115579 h 195703"/>
                  <a:gd name="connsiteX4" fmla="*/ 298702 w 597404"/>
                  <a:gd name="connsiteY4" fmla="*/ 195703 h 195703"/>
                  <a:gd name="connsiteX5" fmla="*/ 8590 w 597404"/>
                  <a:gd name="connsiteY5" fmla="*/ 115579 h 195703"/>
                  <a:gd name="connsiteX6" fmla="*/ 0 w 597404"/>
                  <a:gd name="connsiteY6" fmla="*/ 97852 h 195703"/>
                  <a:gd name="connsiteX7" fmla="*/ 8590 w 597404"/>
                  <a:gd name="connsiteY7" fmla="*/ 80124 h 195703"/>
                  <a:gd name="connsiteX8" fmla="*/ 298702 w 597404"/>
                  <a:gd name="connsiteY8" fmla="*/ 0 h 1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404" h="195703">
                    <a:moveTo>
                      <a:pt x="298702" y="0"/>
                    </a:moveTo>
                    <a:cubicBezTo>
                      <a:pt x="429120" y="0"/>
                      <a:pt x="541017" y="33039"/>
                      <a:pt x="588814" y="80124"/>
                    </a:cubicBezTo>
                    <a:lnTo>
                      <a:pt x="597404" y="97852"/>
                    </a:lnTo>
                    <a:lnTo>
                      <a:pt x="588814" y="115579"/>
                    </a:lnTo>
                    <a:cubicBezTo>
                      <a:pt x="541017" y="162665"/>
                      <a:pt x="429120" y="195703"/>
                      <a:pt x="298702" y="195703"/>
                    </a:cubicBezTo>
                    <a:cubicBezTo>
                      <a:pt x="168285" y="195703"/>
                      <a:pt x="56387" y="162665"/>
                      <a:pt x="8590" y="115579"/>
                    </a:cubicBezTo>
                    <a:lnTo>
                      <a:pt x="0" y="97852"/>
                    </a:lnTo>
                    <a:lnTo>
                      <a:pt x="8590" y="80124"/>
                    </a:lnTo>
                    <a:cubicBezTo>
                      <a:pt x="56387" y="33039"/>
                      <a:pt x="168285" y="0"/>
                      <a:pt x="29870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723A199A-B302-A6A6-7092-527976452842}"/>
                  </a:ext>
                </a:extLst>
              </p:cNvPr>
              <p:cNvSpPr/>
              <p:nvPr/>
            </p:nvSpPr>
            <p:spPr bwMode="auto">
              <a:xfrm rot="18900000" flipH="1">
                <a:off x="3326195" y="2530400"/>
                <a:ext cx="362065" cy="169236"/>
              </a:xfrm>
              <a:custGeom>
                <a:avLst/>
                <a:gdLst>
                  <a:gd name="connsiteX0" fmla="*/ 298702 w 597404"/>
                  <a:gd name="connsiteY0" fmla="*/ 0 h 195703"/>
                  <a:gd name="connsiteX1" fmla="*/ 588814 w 597404"/>
                  <a:gd name="connsiteY1" fmla="*/ 80124 h 195703"/>
                  <a:gd name="connsiteX2" fmla="*/ 597404 w 597404"/>
                  <a:gd name="connsiteY2" fmla="*/ 97852 h 195703"/>
                  <a:gd name="connsiteX3" fmla="*/ 588814 w 597404"/>
                  <a:gd name="connsiteY3" fmla="*/ 115579 h 195703"/>
                  <a:gd name="connsiteX4" fmla="*/ 298702 w 597404"/>
                  <a:gd name="connsiteY4" fmla="*/ 195703 h 195703"/>
                  <a:gd name="connsiteX5" fmla="*/ 8590 w 597404"/>
                  <a:gd name="connsiteY5" fmla="*/ 115579 h 195703"/>
                  <a:gd name="connsiteX6" fmla="*/ 0 w 597404"/>
                  <a:gd name="connsiteY6" fmla="*/ 97852 h 195703"/>
                  <a:gd name="connsiteX7" fmla="*/ 8590 w 597404"/>
                  <a:gd name="connsiteY7" fmla="*/ 80124 h 195703"/>
                  <a:gd name="connsiteX8" fmla="*/ 298702 w 597404"/>
                  <a:gd name="connsiteY8" fmla="*/ 0 h 1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404" h="195703">
                    <a:moveTo>
                      <a:pt x="298702" y="0"/>
                    </a:moveTo>
                    <a:cubicBezTo>
                      <a:pt x="429120" y="0"/>
                      <a:pt x="541017" y="33039"/>
                      <a:pt x="588814" y="80124"/>
                    </a:cubicBezTo>
                    <a:lnTo>
                      <a:pt x="597404" y="97852"/>
                    </a:lnTo>
                    <a:lnTo>
                      <a:pt x="588814" y="115579"/>
                    </a:lnTo>
                    <a:cubicBezTo>
                      <a:pt x="541017" y="162665"/>
                      <a:pt x="429120" y="195703"/>
                      <a:pt x="298702" y="195703"/>
                    </a:cubicBezTo>
                    <a:cubicBezTo>
                      <a:pt x="168285" y="195703"/>
                      <a:pt x="56387" y="162665"/>
                      <a:pt x="8590" y="115579"/>
                    </a:cubicBezTo>
                    <a:lnTo>
                      <a:pt x="0" y="97852"/>
                    </a:lnTo>
                    <a:lnTo>
                      <a:pt x="8590" y="80124"/>
                    </a:lnTo>
                    <a:cubicBezTo>
                      <a:pt x="56387" y="33039"/>
                      <a:pt x="168285" y="0"/>
                      <a:pt x="29870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B351A54A-DF17-252C-4941-0D0ECA5CF069}"/>
                  </a:ext>
                </a:extLst>
              </p:cNvPr>
              <p:cNvSpPr/>
              <p:nvPr/>
            </p:nvSpPr>
            <p:spPr bwMode="auto">
              <a:xfrm>
                <a:off x="3245653" y="2689713"/>
                <a:ext cx="280978" cy="113148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Group 263">
              <a:extLst>
                <a:ext uri="{FF2B5EF4-FFF2-40B4-BE49-F238E27FC236}">
                  <a16:creationId xmlns:a16="http://schemas.microsoft.com/office/drawing/2014/main" id="{A54E101E-7118-2A17-D91A-74D26E8A1EF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41258" y="4978145"/>
              <a:ext cx="2588921" cy="1626960"/>
              <a:chOff x="455" y="2302"/>
              <a:chExt cx="1417" cy="890"/>
            </a:xfrm>
            <a:solidFill>
              <a:srgbClr val="C00000"/>
            </a:solidFill>
          </p:grpSpPr>
          <p:grpSp>
            <p:nvGrpSpPr>
              <p:cNvPr id="14" name="Group 264">
                <a:extLst>
                  <a:ext uri="{FF2B5EF4-FFF2-40B4-BE49-F238E27FC236}">
                    <a16:creationId xmlns:a16="http://schemas.microsoft.com/office/drawing/2014/main" id="{362CEDF6-73B0-2E3C-D26B-434ED2878C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29" name="Group 265">
                  <a:extLst>
                    <a:ext uri="{FF2B5EF4-FFF2-40B4-BE49-F238E27FC236}">
                      <a16:creationId xmlns:a16="http://schemas.microsoft.com/office/drawing/2014/main" id="{A494E870-54D6-A210-F749-E308E5A23BB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5" name="Line 266">
                    <a:extLst>
                      <a:ext uri="{FF2B5EF4-FFF2-40B4-BE49-F238E27FC236}">
                        <a16:creationId xmlns:a16="http://schemas.microsoft.com/office/drawing/2014/main" id="{0911A8DE-FD77-C598-256F-3C94F65658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" name="Line 267">
                    <a:extLst>
                      <a:ext uri="{FF2B5EF4-FFF2-40B4-BE49-F238E27FC236}">
                        <a16:creationId xmlns:a16="http://schemas.microsoft.com/office/drawing/2014/main" id="{F4ED3D70-A7B0-F353-A828-BAEEE13A677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0" name="Group 268">
                  <a:extLst>
                    <a:ext uri="{FF2B5EF4-FFF2-40B4-BE49-F238E27FC236}">
                      <a16:creationId xmlns:a16="http://schemas.microsoft.com/office/drawing/2014/main" id="{907F1352-9E40-1281-7250-C174C49D76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3" name="Line 269">
                    <a:extLst>
                      <a:ext uri="{FF2B5EF4-FFF2-40B4-BE49-F238E27FC236}">
                        <a16:creationId xmlns:a16="http://schemas.microsoft.com/office/drawing/2014/main" id="{B788A1E4-5571-0D85-3359-7785F1BA1EF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" name="Line 270">
                    <a:extLst>
                      <a:ext uri="{FF2B5EF4-FFF2-40B4-BE49-F238E27FC236}">
                        <a16:creationId xmlns:a16="http://schemas.microsoft.com/office/drawing/2014/main" id="{1AA70520-7AC8-9896-9A3F-60ED458B178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1" name="Group 271">
                  <a:extLst>
                    <a:ext uri="{FF2B5EF4-FFF2-40B4-BE49-F238E27FC236}">
                      <a16:creationId xmlns:a16="http://schemas.microsoft.com/office/drawing/2014/main" id="{CAE9ACA8-017B-3A75-335F-2732BCF23B2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1" name="Line 272">
                    <a:extLst>
                      <a:ext uri="{FF2B5EF4-FFF2-40B4-BE49-F238E27FC236}">
                        <a16:creationId xmlns:a16="http://schemas.microsoft.com/office/drawing/2014/main" id="{7A2E506E-26E2-1A8F-7835-B9A197D10AC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" name="Line 273">
                    <a:extLst>
                      <a:ext uri="{FF2B5EF4-FFF2-40B4-BE49-F238E27FC236}">
                        <a16:creationId xmlns:a16="http://schemas.microsoft.com/office/drawing/2014/main" id="{2E3594AE-8039-A327-EBE9-BC7B25C271B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" name="Group 274">
                  <a:extLst>
                    <a:ext uri="{FF2B5EF4-FFF2-40B4-BE49-F238E27FC236}">
                      <a16:creationId xmlns:a16="http://schemas.microsoft.com/office/drawing/2014/main" id="{E413EBD1-F7CC-98A8-6307-905460DC463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9" name="Line 275">
                    <a:extLst>
                      <a:ext uri="{FF2B5EF4-FFF2-40B4-BE49-F238E27FC236}">
                        <a16:creationId xmlns:a16="http://schemas.microsoft.com/office/drawing/2014/main" id="{0AA3C463-A34C-C72F-867E-ABAE76AB275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0" name="Line 276">
                    <a:extLst>
                      <a:ext uri="{FF2B5EF4-FFF2-40B4-BE49-F238E27FC236}">
                        <a16:creationId xmlns:a16="http://schemas.microsoft.com/office/drawing/2014/main" id="{9EA2302B-B15B-249C-397F-BAC5A93E88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3" name="Group 277">
                  <a:extLst>
                    <a:ext uri="{FF2B5EF4-FFF2-40B4-BE49-F238E27FC236}">
                      <a16:creationId xmlns:a16="http://schemas.microsoft.com/office/drawing/2014/main" id="{4B5DCE46-0A28-9F6F-23FB-3D4B0857124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7" name="Line 278">
                    <a:extLst>
                      <a:ext uri="{FF2B5EF4-FFF2-40B4-BE49-F238E27FC236}">
                        <a16:creationId xmlns:a16="http://schemas.microsoft.com/office/drawing/2014/main" id="{99E3924C-DD3C-9A5D-06E5-2AF834FE43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" name="Line 279">
                    <a:extLst>
                      <a:ext uri="{FF2B5EF4-FFF2-40B4-BE49-F238E27FC236}">
                        <a16:creationId xmlns:a16="http://schemas.microsoft.com/office/drawing/2014/main" id="{DAF5E6D8-272C-A2CF-9F49-4B56E3D2BB1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4" name="Group 280">
                  <a:extLst>
                    <a:ext uri="{FF2B5EF4-FFF2-40B4-BE49-F238E27FC236}">
                      <a16:creationId xmlns:a16="http://schemas.microsoft.com/office/drawing/2014/main" id="{BB86F7FC-1E74-D483-6AB6-CA4497841FA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5" name="Line 281">
                    <a:extLst>
                      <a:ext uri="{FF2B5EF4-FFF2-40B4-BE49-F238E27FC236}">
                        <a16:creationId xmlns:a16="http://schemas.microsoft.com/office/drawing/2014/main" id="{564AA637-A881-7ED9-7D07-E0C43B17E5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" name="Line 282">
                    <a:extLst>
                      <a:ext uri="{FF2B5EF4-FFF2-40B4-BE49-F238E27FC236}">
                        <a16:creationId xmlns:a16="http://schemas.microsoft.com/office/drawing/2014/main" id="{15AD5B0D-4F93-5D15-D7A9-E40716D2EA9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15" name="Group 283">
                <a:extLst>
                  <a:ext uri="{FF2B5EF4-FFF2-40B4-BE49-F238E27FC236}">
                    <a16:creationId xmlns:a16="http://schemas.microsoft.com/office/drawing/2014/main" id="{E577C92B-5910-457F-E7D2-14391C553B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11" name="Group 284">
                  <a:extLst>
                    <a:ext uri="{FF2B5EF4-FFF2-40B4-BE49-F238E27FC236}">
                      <a16:creationId xmlns:a16="http://schemas.microsoft.com/office/drawing/2014/main" id="{1F69604C-BE3C-5F41-CFF3-638E875245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7" name="Line 285">
                    <a:extLst>
                      <a:ext uri="{FF2B5EF4-FFF2-40B4-BE49-F238E27FC236}">
                        <a16:creationId xmlns:a16="http://schemas.microsoft.com/office/drawing/2014/main" id="{30C3EEF8-A92C-02ED-84C6-5FC8E9FB07E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" name="Line 286">
                    <a:extLst>
                      <a:ext uri="{FF2B5EF4-FFF2-40B4-BE49-F238E27FC236}">
                        <a16:creationId xmlns:a16="http://schemas.microsoft.com/office/drawing/2014/main" id="{CD95B751-541A-C384-15A8-38A1A7DFB9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2" name="Group 287">
                  <a:extLst>
                    <a:ext uri="{FF2B5EF4-FFF2-40B4-BE49-F238E27FC236}">
                      <a16:creationId xmlns:a16="http://schemas.microsoft.com/office/drawing/2014/main" id="{219B096C-C9B4-603D-5BB0-BF3D79C8F09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5" name="Line 288">
                    <a:extLst>
                      <a:ext uri="{FF2B5EF4-FFF2-40B4-BE49-F238E27FC236}">
                        <a16:creationId xmlns:a16="http://schemas.microsoft.com/office/drawing/2014/main" id="{C5852C8C-175D-6EC8-EF73-F27D9E88591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" name="Line 289">
                    <a:extLst>
                      <a:ext uri="{FF2B5EF4-FFF2-40B4-BE49-F238E27FC236}">
                        <a16:creationId xmlns:a16="http://schemas.microsoft.com/office/drawing/2014/main" id="{3D95890E-16C0-191F-6ABE-6F963EF9B0A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3" name="Group 290">
                  <a:extLst>
                    <a:ext uri="{FF2B5EF4-FFF2-40B4-BE49-F238E27FC236}">
                      <a16:creationId xmlns:a16="http://schemas.microsoft.com/office/drawing/2014/main" id="{354BD18E-4EB3-8BF8-539A-AB65E99F53F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3" name="Line 291">
                    <a:extLst>
                      <a:ext uri="{FF2B5EF4-FFF2-40B4-BE49-F238E27FC236}">
                        <a16:creationId xmlns:a16="http://schemas.microsoft.com/office/drawing/2014/main" id="{6380B442-AF0D-62C4-0595-A08E3E5F0D2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" name="Line 292">
                    <a:extLst>
                      <a:ext uri="{FF2B5EF4-FFF2-40B4-BE49-F238E27FC236}">
                        <a16:creationId xmlns:a16="http://schemas.microsoft.com/office/drawing/2014/main" id="{F901CE78-F093-BF3C-F176-6F9ECB4AAC0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4" name="Group 293">
                  <a:extLst>
                    <a:ext uri="{FF2B5EF4-FFF2-40B4-BE49-F238E27FC236}">
                      <a16:creationId xmlns:a16="http://schemas.microsoft.com/office/drawing/2014/main" id="{A750F3DD-4EDC-A810-B451-5AD1941F8E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1" name="Line 294">
                    <a:extLst>
                      <a:ext uri="{FF2B5EF4-FFF2-40B4-BE49-F238E27FC236}">
                        <a16:creationId xmlns:a16="http://schemas.microsoft.com/office/drawing/2014/main" id="{D8423C1E-39D1-6105-6DCF-731A9EA828F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Line 295">
                    <a:extLst>
                      <a:ext uri="{FF2B5EF4-FFF2-40B4-BE49-F238E27FC236}">
                        <a16:creationId xmlns:a16="http://schemas.microsoft.com/office/drawing/2014/main" id="{61EBC4A5-8FBD-CFEA-A89A-D7965E69928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5" name="Group 296">
                  <a:extLst>
                    <a:ext uri="{FF2B5EF4-FFF2-40B4-BE49-F238E27FC236}">
                      <a16:creationId xmlns:a16="http://schemas.microsoft.com/office/drawing/2014/main" id="{4CBB1D3B-2F9E-590E-E810-4E9E12D9A84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9" name="Line 297">
                    <a:extLst>
                      <a:ext uri="{FF2B5EF4-FFF2-40B4-BE49-F238E27FC236}">
                        <a16:creationId xmlns:a16="http://schemas.microsoft.com/office/drawing/2014/main" id="{FFEBFCDA-384A-CBF7-FF98-D30A4904F08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Line 298">
                    <a:extLst>
                      <a:ext uri="{FF2B5EF4-FFF2-40B4-BE49-F238E27FC236}">
                        <a16:creationId xmlns:a16="http://schemas.microsoft.com/office/drawing/2014/main" id="{1D0F3176-1FDF-7009-D895-7C6A82FCD0A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6" name="Group 299">
                  <a:extLst>
                    <a:ext uri="{FF2B5EF4-FFF2-40B4-BE49-F238E27FC236}">
                      <a16:creationId xmlns:a16="http://schemas.microsoft.com/office/drawing/2014/main" id="{602F72AB-D845-4093-EE61-DE6FBC5CD9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7" name="Line 300">
                    <a:extLst>
                      <a:ext uri="{FF2B5EF4-FFF2-40B4-BE49-F238E27FC236}">
                        <a16:creationId xmlns:a16="http://schemas.microsoft.com/office/drawing/2014/main" id="{84BC5298-00EA-E28F-2639-4DBD885308E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Line 301">
                    <a:extLst>
                      <a:ext uri="{FF2B5EF4-FFF2-40B4-BE49-F238E27FC236}">
                        <a16:creationId xmlns:a16="http://schemas.microsoft.com/office/drawing/2014/main" id="{79CC9F9D-CEB7-849D-D87B-9524FC828F0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6" name="Freeform 302">
                <a:extLst>
                  <a:ext uri="{FF2B5EF4-FFF2-40B4-BE49-F238E27FC236}">
                    <a16:creationId xmlns:a16="http://schemas.microsoft.com/office/drawing/2014/main" id="{955B23C8-8FAA-CEA7-4642-7CE1698E2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AutoShape 303">
                <a:extLst>
                  <a:ext uri="{FF2B5EF4-FFF2-40B4-BE49-F238E27FC236}">
                    <a16:creationId xmlns:a16="http://schemas.microsoft.com/office/drawing/2014/main" id="{70C6E2A7-1B38-368E-2079-74C9168096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" name="AutoShape 304">
                <a:extLst>
                  <a:ext uri="{FF2B5EF4-FFF2-40B4-BE49-F238E27FC236}">
                    <a16:creationId xmlns:a16="http://schemas.microsoft.com/office/drawing/2014/main" id="{3382D36E-74E8-A181-D6AB-0BC06E273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" name="Group 305">
                <a:extLst>
                  <a:ext uri="{FF2B5EF4-FFF2-40B4-BE49-F238E27FC236}">
                    <a16:creationId xmlns:a16="http://schemas.microsoft.com/office/drawing/2014/main" id="{44BEAD50-B35A-9B3D-250F-36DC713A49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93" name="Group 306">
                  <a:extLst>
                    <a:ext uri="{FF2B5EF4-FFF2-40B4-BE49-F238E27FC236}">
                      <a16:creationId xmlns:a16="http://schemas.microsoft.com/office/drawing/2014/main" id="{D50303D3-3D14-A886-9C24-E5EDC817838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9" name="Line 307">
                    <a:extLst>
                      <a:ext uri="{FF2B5EF4-FFF2-40B4-BE49-F238E27FC236}">
                        <a16:creationId xmlns:a16="http://schemas.microsoft.com/office/drawing/2014/main" id="{41F4ECCC-E1EF-ABE3-2892-989303D0571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Line 308">
                    <a:extLst>
                      <a:ext uri="{FF2B5EF4-FFF2-40B4-BE49-F238E27FC236}">
                        <a16:creationId xmlns:a16="http://schemas.microsoft.com/office/drawing/2014/main" id="{0EE629C2-B27B-8CBA-4939-3E08D622E2A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" name="Group 309">
                  <a:extLst>
                    <a:ext uri="{FF2B5EF4-FFF2-40B4-BE49-F238E27FC236}">
                      <a16:creationId xmlns:a16="http://schemas.microsoft.com/office/drawing/2014/main" id="{A8E4857D-4A55-232B-1BE9-8757B90F4F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7" name="Line 310">
                    <a:extLst>
                      <a:ext uri="{FF2B5EF4-FFF2-40B4-BE49-F238E27FC236}">
                        <a16:creationId xmlns:a16="http://schemas.microsoft.com/office/drawing/2014/main" id="{EBD12023-DF24-193B-0D9F-683E4DFD2A4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" name="Line 311">
                    <a:extLst>
                      <a:ext uri="{FF2B5EF4-FFF2-40B4-BE49-F238E27FC236}">
                        <a16:creationId xmlns:a16="http://schemas.microsoft.com/office/drawing/2014/main" id="{D57DA160-0BBA-D48C-36F7-73C928E14B0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" name="Group 312">
                  <a:extLst>
                    <a:ext uri="{FF2B5EF4-FFF2-40B4-BE49-F238E27FC236}">
                      <a16:creationId xmlns:a16="http://schemas.microsoft.com/office/drawing/2014/main" id="{F676E23A-EFEC-2D98-08E4-638DADECFEB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5" name="Line 313">
                    <a:extLst>
                      <a:ext uri="{FF2B5EF4-FFF2-40B4-BE49-F238E27FC236}">
                        <a16:creationId xmlns:a16="http://schemas.microsoft.com/office/drawing/2014/main" id="{B72EF603-BD35-1A88-D105-027A700BE57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" name="Line 314">
                    <a:extLst>
                      <a:ext uri="{FF2B5EF4-FFF2-40B4-BE49-F238E27FC236}">
                        <a16:creationId xmlns:a16="http://schemas.microsoft.com/office/drawing/2014/main" id="{3B2ECE33-2954-8FD2-DF21-5E3943A215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" name="Group 315">
                  <a:extLst>
                    <a:ext uri="{FF2B5EF4-FFF2-40B4-BE49-F238E27FC236}">
                      <a16:creationId xmlns:a16="http://schemas.microsoft.com/office/drawing/2014/main" id="{13A2EBAD-BC64-26A8-C206-5834F8CC608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3" name="Line 316">
                    <a:extLst>
                      <a:ext uri="{FF2B5EF4-FFF2-40B4-BE49-F238E27FC236}">
                        <a16:creationId xmlns:a16="http://schemas.microsoft.com/office/drawing/2014/main" id="{AE262CA8-2DE0-B890-B0D3-1C7CF425A1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Line 317">
                    <a:extLst>
                      <a:ext uri="{FF2B5EF4-FFF2-40B4-BE49-F238E27FC236}">
                        <a16:creationId xmlns:a16="http://schemas.microsoft.com/office/drawing/2014/main" id="{EA20B295-63FE-555B-3BC6-7749C65549D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7" name="Group 318">
                  <a:extLst>
                    <a:ext uri="{FF2B5EF4-FFF2-40B4-BE49-F238E27FC236}">
                      <a16:creationId xmlns:a16="http://schemas.microsoft.com/office/drawing/2014/main" id="{E25B7733-9BC1-6C83-79CA-D850BD0997A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1" name="Line 319">
                    <a:extLst>
                      <a:ext uri="{FF2B5EF4-FFF2-40B4-BE49-F238E27FC236}">
                        <a16:creationId xmlns:a16="http://schemas.microsoft.com/office/drawing/2014/main" id="{59A473AA-F0E1-22BD-A081-C4A15067D37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Line 320">
                    <a:extLst>
                      <a:ext uri="{FF2B5EF4-FFF2-40B4-BE49-F238E27FC236}">
                        <a16:creationId xmlns:a16="http://schemas.microsoft.com/office/drawing/2014/main" id="{8EDB1AB0-A542-DA5A-1220-9CE3C6EE835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" name="Group 321">
                  <a:extLst>
                    <a:ext uri="{FF2B5EF4-FFF2-40B4-BE49-F238E27FC236}">
                      <a16:creationId xmlns:a16="http://schemas.microsoft.com/office/drawing/2014/main" id="{83BB87F0-42EF-8A03-698A-3FB5BD195F4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9" name="Line 322">
                    <a:extLst>
                      <a:ext uri="{FF2B5EF4-FFF2-40B4-BE49-F238E27FC236}">
                        <a16:creationId xmlns:a16="http://schemas.microsoft.com/office/drawing/2014/main" id="{E413DC60-4B5D-0639-4A45-4708449237D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Line 323">
                    <a:extLst>
                      <a:ext uri="{FF2B5EF4-FFF2-40B4-BE49-F238E27FC236}">
                        <a16:creationId xmlns:a16="http://schemas.microsoft.com/office/drawing/2014/main" id="{74F9F8BC-9CAD-09EF-E092-111B8EF066A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0" name="Oval 324">
                <a:extLst>
                  <a:ext uri="{FF2B5EF4-FFF2-40B4-BE49-F238E27FC236}">
                    <a16:creationId xmlns:a16="http://schemas.microsoft.com/office/drawing/2014/main" id="{095D676A-8223-642C-FCDF-2CDB0E545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Oval 325">
                <a:extLst>
                  <a:ext uri="{FF2B5EF4-FFF2-40B4-BE49-F238E27FC236}">
                    <a16:creationId xmlns:a16="http://schemas.microsoft.com/office/drawing/2014/main" id="{A7F5C926-3208-544B-805B-5E0CC726F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2" name="Group 326">
                <a:extLst>
                  <a:ext uri="{FF2B5EF4-FFF2-40B4-BE49-F238E27FC236}">
                    <a16:creationId xmlns:a16="http://schemas.microsoft.com/office/drawing/2014/main" id="{554ED339-DEEB-1F03-77B7-129B1B8277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  <a:grpFill/>
            </p:grpSpPr>
            <p:grpSp>
              <p:nvGrpSpPr>
                <p:cNvPr id="75" name="Group 327">
                  <a:extLst>
                    <a:ext uri="{FF2B5EF4-FFF2-40B4-BE49-F238E27FC236}">
                      <a16:creationId xmlns:a16="http://schemas.microsoft.com/office/drawing/2014/main" id="{00F59CEF-7E10-F0F4-C2A3-03FE7D53476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1" name="Line 328">
                    <a:extLst>
                      <a:ext uri="{FF2B5EF4-FFF2-40B4-BE49-F238E27FC236}">
                        <a16:creationId xmlns:a16="http://schemas.microsoft.com/office/drawing/2014/main" id="{59CC4744-1E6D-292F-5F9D-6CB27EEEB9E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" name="Line 329">
                    <a:extLst>
                      <a:ext uri="{FF2B5EF4-FFF2-40B4-BE49-F238E27FC236}">
                        <a16:creationId xmlns:a16="http://schemas.microsoft.com/office/drawing/2014/main" id="{4069229B-FD86-9622-3B0A-EB699D9A965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" name="Group 330">
                  <a:extLst>
                    <a:ext uri="{FF2B5EF4-FFF2-40B4-BE49-F238E27FC236}">
                      <a16:creationId xmlns:a16="http://schemas.microsoft.com/office/drawing/2014/main" id="{8D6B4437-19F2-7988-9EBB-93E0142FE8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9" name="Line 331">
                    <a:extLst>
                      <a:ext uri="{FF2B5EF4-FFF2-40B4-BE49-F238E27FC236}">
                        <a16:creationId xmlns:a16="http://schemas.microsoft.com/office/drawing/2014/main" id="{239404EA-7390-E16E-1F9D-ED82C4C1C3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" name="Line 332">
                    <a:extLst>
                      <a:ext uri="{FF2B5EF4-FFF2-40B4-BE49-F238E27FC236}">
                        <a16:creationId xmlns:a16="http://schemas.microsoft.com/office/drawing/2014/main" id="{EE2F0412-8707-D24E-63FA-5441BA074AC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7" name="Group 333">
                  <a:extLst>
                    <a:ext uri="{FF2B5EF4-FFF2-40B4-BE49-F238E27FC236}">
                      <a16:creationId xmlns:a16="http://schemas.microsoft.com/office/drawing/2014/main" id="{A0F2B6CD-6262-31F2-32CC-1EF98D0620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7" name="Line 334">
                    <a:extLst>
                      <a:ext uri="{FF2B5EF4-FFF2-40B4-BE49-F238E27FC236}">
                        <a16:creationId xmlns:a16="http://schemas.microsoft.com/office/drawing/2014/main" id="{29FB746B-C606-DDA4-C02C-20C3D0A5C88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" name="Line 335">
                    <a:extLst>
                      <a:ext uri="{FF2B5EF4-FFF2-40B4-BE49-F238E27FC236}">
                        <a16:creationId xmlns:a16="http://schemas.microsoft.com/office/drawing/2014/main" id="{E7357845-F468-F1FA-6D76-E0F376BFAF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8" name="Group 336">
                  <a:extLst>
                    <a:ext uri="{FF2B5EF4-FFF2-40B4-BE49-F238E27FC236}">
                      <a16:creationId xmlns:a16="http://schemas.microsoft.com/office/drawing/2014/main" id="{350C7257-AE0F-35E7-A86E-E444C55F933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5" name="Line 337">
                    <a:extLst>
                      <a:ext uri="{FF2B5EF4-FFF2-40B4-BE49-F238E27FC236}">
                        <a16:creationId xmlns:a16="http://schemas.microsoft.com/office/drawing/2014/main" id="{1C7AE115-5789-4A67-F2A0-245D5C8E72B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" name="Line 338">
                    <a:extLst>
                      <a:ext uri="{FF2B5EF4-FFF2-40B4-BE49-F238E27FC236}">
                        <a16:creationId xmlns:a16="http://schemas.microsoft.com/office/drawing/2014/main" id="{BA36A68F-B4E5-F897-A4D8-16BA54ACB43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" name="Group 339">
                  <a:extLst>
                    <a:ext uri="{FF2B5EF4-FFF2-40B4-BE49-F238E27FC236}">
                      <a16:creationId xmlns:a16="http://schemas.microsoft.com/office/drawing/2014/main" id="{D75921F8-6516-B544-DA12-FFA3E897DD0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3" name="Line 340">
                    <a:extLst>
                      <a:ext uri="{FF2B5EF4-FFF2-40B4-BE49-F238E27FC236}">
                        <a16:creationId xmlns:a16="http://schemas.microsoft.com/office/drawing/2014/main" id="{695288FA-5A5A-1019-AADA-B3CEE0D4C31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" name="Line 341">
                    <a:extLst>
                      <a:ext uri="{FF2B5EF4-FFF2-40B4-BE49-F238E27FC236}">
                        <a16:creationId xmlns:a16="http://schemas.microsoft.com/office/drawing/2014/main" id="{4C39A4FD-17E7-3821-8596-C9E5E4108FA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" name="Group 342">
                  <a:extLst>
                    <a:ext uri="{FF2B5EF4-FFF2-40B4-BE49-F238E27FC236}">
                      <a16:creationId xmlns:a16="http://schemas.microsoft.com/office/drawing/2014/main" id="{799756C9-2118-1B16-9704-A1C88C696D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1" name="Line 343">
                    <a:extLst>
                      <a:ext uri="{FF2B5EF4-FFF2-40B4-BE49-F238E27FC236}">
                        <a16:creationId xmlns:a16="http://schemas.microsoft.com/office/drawing/2014/main" id="{DB68677E-C42C-FE32-EEDC-56EE3170B3E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" name="Line 344">
                    <a:extLst>
                      <a:ext uri="{FF2B5EF4-FFF2-40B4-BE49-F238E27FC236}">
                        <a16:creationId xmlns:a16="http://schemas.microsoft.com/office/drawing/2014/main" id="{FB5FE627-01A4-58B8-CC02-43448EFD529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3" name="AutoShape 345">
                <a:extLst>
                  <a:ext uri="{FF2B5EF4-FFF2-40B4-BE49-F238E27FC236}">
                    <a16:creationId xmlns:a16="http://schemas.microsoft.com/office/drawing/2014/main" id="{DFB6D227-58DE-2450-F652-A42228BD4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" name="AutoShape 346">
                <a:extLst>
                  <a:ext uri="{FF2B5EF4-FFF2-40B4-BE49-F238E27FC236}">
                    <a16:creationId xmlns:a16="http://schemas.microsoft.com/office/drawing/2014/main" id="{CB0BAC62-CB0B-B719-271F-00E7FE002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AutoShape 347">
                <a:extLst>
                  <a:ext uri="{FF2B5EF4-FFF2-40B4-BE49-F238E27FC236}">
                    <a16:creationId xmlns:a16="http://schemas.microsoft.com/office/drawing/2014/main" id="{7731ECD5-E191-D4B1-3447-A35B18FA3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" name="AutoShape 348">
                <a:extLst>
                  <a:ext uri="{FF2B5EF4-FFF2-40B4-BE49-F238E27FC236}">
                    <a16:creationId xmlns:a16="http://schemas.microsoft.com/office/drawing/2014/main" id="{E1B27CE3-9A2B-1334-58AE-2D0AEA0F94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AutoShape 349">
                <a:extLst>
                  <a:ext uri="{FF2B5EF4-FFF2-40B4-BE49-F238E27FC236}">
                    <a16:creationId xmlns:a16="http://schemas.microsoft.com/office/drawing/2014/main" id="{2BA18B7A-3B17-16AA-65D6-777C8012A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350">
                <a:extLst>
                  <a:ext uri="{FF2B5EF4-FFF2-40B4-BE49-F238E27FC236}">
                    <a16:creationId xmlns:a16="http://schemas.microsoft.com/office/drawing/2014/main" id="{6BE3DC12-0516-4EA4-9C65-41DB66D3DD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" name="Group 351">
                <a:extLst>
                  <a:ext uri="{FF2B5EF4-FFF2-40B4-BE49-F238E27FC236}">
                    <a16:creationId xmlns:a16="http://schemas.microsoft.com/office/drawing/2014/main" id="{A097C519-30F5-1F31-092F-EDE9D459EE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  <a:grpFill/>
            </p:grpSpPr>
            <p:sp>
              <p:nvSpPr>
                <p:cNvPr id="70" name="AutoShape 352">
                  <a:extLst>
                    <a:ext uri="{FF2B5EF4-FFF2-40B4-BE49-F238E27FC236}">
                      <a16:creationId xmlns:a16="http://schemas.microsoft.com/office/drawing/2014/main" id="{FC42D6B7-934D-056C-B539-AA7F75F7D9B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353">
                  <a:extLst>
                    <a:ext uri="{FF2B5EF4-FFF2-40B4-BE49-F238E27FC236}">
                      <a16:creationId xmlns:a16="http://schemas.microsoft.com/office/drawing/2014/main" id="{75C5F1CA-FE4C-608D-1352-18C289A0D2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354">
                  <a:extLst>
                    <a:ext uri="{FF2B5EF4-FFF2-40B4-BE49-F238E27FC236}">
                      <a16:creationId xmlns:a16="http://schemas.microsoft.com/office/drawing/2014/main" id="{4DEC6DA4-1440-3944-B2FF-5198BBF640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355">
                  <a:extLst>
                    <a:ext uri="{FF2B5EF4-FFF2-40B4-BE49-F238E27FC236}">
                      <a16:creationId xmlns:a16="http://schemas.microsoft.com/office/drawing/2014/main" id="{96033413-EF84-55B0-C1D3-93F8AE399F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356">
                  <a:extLst>
                    <a:ext uri="{FF2B5EF4-FFF2-40B4-BE49-F238E27FC236}">
                      <a16:creationId xmlns:a16="http://schemas.microsoft.com/office/drawing/2014/main" id="{5FA74302-A10B-C75D-711F-269C52BF95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0" name="Oval 357">
                <a:extLst>
                  <a:ext uri="{FF2B5EF4-FFF2-40B4-BE49-F238E27FC236}">
                    <a16:creationId xmlns:a16="http://schemas.microsoft.com/office/drawing/2014/main" id="{CDB2CFA2-DD9A-372F-B774-DCE2C29D4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AutoShape 358">
                <a:extLst>
                  <a:ext uri="{FF2B5EF4-FFF2-40B4-BE49-F238E27FC236}">
                    <a16:creationId xmlns:a16="http://schemas.microsoft.com/office/drawing/2014/main" id="{F5347D65-1727-3E64-383A-A8925406B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AutoShape 359">
                <a:extLst>
                  <a:ext uri="{FF2B5EF4-FFF2-40B4-BE49-F238E27FC236}">
                    <a16:creationId xmlns:a16="http://schemas.microsoft.com/office/drawing/2014/main" id="{50A012C4-89CD-6D9F-4CCD-5EE0B164FB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AutoShape 360">
                <a:extLst>
                  <a:ext uri="{FF2B5EF4-FFF2-40B4-BE49-F238E27FC236}">
                    <a16:creationId xmlns:a16="http://schemas.microsoft.com/office/drawing/2014/main" id="{A8F877C3-D7D6-E603-4D53-25541AC092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AutoShape 361">
                <a:extLst>
                  <a:ext uri="{FF2B5EF4-FFF2-40B4-BE49-F238E27FC236}">
                    <a16:creationId xmlns:a16="http://schemas.microsoft.com/office/drawing/2014/main" id="{3C7BB3FF-8E34-D6D9-7943-6F37CBFD4C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Freeform 362">
                <a:extLst>
                  <a:ext uri="{FF2B5EF4-FFF2-40B4-BE49-F238E27FC236}">
                    <a16:creationId xmlns:a16="http://schemas.microsoft.com/office/drawing/2014/main" id="{C1E2C6EF-5AA4-5EA1-FBA7-05C05F964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6" name="Freeform 363">
                <a:extLst>
                  <a:ext uri="{FF2B5EF4-FFF2-40B4-BE49-F238E27FC236}">
                    <a16:creationId xmlns:a16="http://schemas.microsoft.com/office/drawing/2014/main" id="{948CF3C2-B0B0-906F-F763-F4E824677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37" name="Group 364">
                <a:extLst>
                  <a:ext uri="{FF2B5EF4-FFF2-40B4-BE49-F238E27FC236}">
                    <a16:creationId xmlns:a16="http://schemas.microsoft.com/office/drawing/2014/main" id="{B59D8776-DBBC-5999-E12A-04D37EAE62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  <a:grpFill/>
            </p:grpSpPr>
            <p:sp>
              <p:nvSpPr>
                <p:cNvPr id="68" name="AutoShape 365">
                  <a:extLst>
                    <a:ext uri="{FF2B5EF4-FFF2-40B4-BE49-F238E27FC236}">
                      <a16:creationId xmlns:a16="http://schemas.microsoft.com/office/drawing/2014/main" id="{9B7D5FDA-DBEF-2727-DC97-66A3FA9F8C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366">
                  <a:extLst>
                    <a:ext uri="{FF2B5EF4-FFF2-40B4-BE49-F238E27FC236}">
                      <a16:creationId xmlns:a16="http://schemas.microsoft.com/office/drawing/2014/main" id="{B6F7CD6F-9D25-4579-64CC-690C9C74EF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" name="AutoShape 367">
                <a:extLst>
                  <a:ext uri="{FF2B5EF4-FFF2-40B4-BE49-F238E27FC236}">
                    <a16:creationId xmlns:a16="http://schemas.microsoft.com/office/drawing/2014/main" id="{78E1E786-85AE-839C-3EC3-2C5342C84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68">
                <a:extLst>
                  <a:ext uri="{FF2B5EF4-FFF2-40B4-BE49-F238E27FC236}">
                    <a16:creationId xmlns:a16="http://schemas.microsoft.com/office/drawing/2014/main" id="{D07493D9-9B2C-762F-FDFD-85B35088CA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69">
                <a:extLst>
                  <a:ext uri="{FF2B5EF4-FFF2-40B4-BE49-F238E27FC236}">
                    <a16:creationId xmlns:a16="http://schemas.microsoft.com/office/drawing/2014/main" id="{14E54818-018D-7013-428B-6480853A84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AutoShape 370">
                <a:extLst>
                  <a:ext uri="{FF2B5EF4-FFF2-40B4-BE49-F238E27FC236}">
                    <a16:creationId xmlns:a16="http://schemas.microsoft.com/office/drawing/2014/main" id="{3023C0DA-7F69-B2FD-C558-EBE3DE4C8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71">
                <a:extLst>
                  <a:ext uri="{FF2B5EF4-FFF2-40B4-BE49-F238E27FC236}">
                    <a16:creationId xmlns:a16="http://schemas.microsoft.com/office/drawing/2014/main" id="{E04E8CAF-99D2-8239-0E4D-B5E41BB63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72">
                <a:extLst>
                  <a:ext uri="{FF2B5EF4-FFF2-40B4-BE49-F238E27FC236}">
                    <a16:creationId xmlns:a16="http://schemas.microsoft.com/office/drawing/2014/main" id="{D34C6AAA-137B-C8C0-EC1B-F9945638D6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AutoShape 373" descr="縦線 (反転)">
                <a:extLst>
                  <a:ext uri="{FF2B5EF4-FFF2-40B4-BE49-F238E27FC236}">
                    <a16:creationId xmlns:a16="http://schemas.microsoft.com/office/drawing/2014/main" id="{8E660D67-94CC-27E4-F6B0-1C50FCE48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74">
                <a:extLst>
                  <a:ext uri="{FF2B5EF4-FFF2-40B4-BE49-F238E27FC236}">
                    <a16:creationId xmlns:a16="http://schemas.microsoft.com/office/drawing/2014/main" id="{6715856D-7225-FDDA-E5F7-4EC7C1D520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375">
                <a:extLst>
                  <a:ext uri="{FF2B5EF4-FFF2-40B4-BE49-F238E27FC236}">
                    <a16:creationId xmlns:a16="http://schemas.microsoft.com/office/drawing/2014/main" id="{86886863-58B3-1E44-D20F-94E5D756B0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solidFill>
                <a:srgbClr val="0000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376">
                <a:extLst>
                  <a:ext uri="{FF2B5EF4-FFF2-40B4-BE49-F238E27FC236}">
                    <a16:creationId xmlns:a16="http://schemas.microsoft.com/office/drawing/2014/main" id="{FE4C9BD2-A7CE-3F4B-4886-BE8D6B9741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377">
                <a:extLst>
                  <a:ext uri="{FF2B5EF4-FFF2-40B4-BE49-F238E27FC236}">
                    <a16:creationId xmlns:a16="http://schemas.microsoft.com/office/drawing/2014/main" id="{36FBBC74-334D-C81E-F461-8C7176E19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378">
                <a:extLst>
                  <a:ext uri="{FF2B5EF4-FFF2-40B4-BE49-F238E27FC236}">
                    <a16:creationId xmlns:a16="http://schemas.microsoft.com/office/drawing/2014/main" id="{DD75ECF1-47C1-FF3C-7115-3A6B29D335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379">
                <a:extLst>
                  <a:ext uri="{FF2B5EF4-FFF2-40B4-BE49-F238E27FC236}">
                    <a16:creationId xmlns:a16="http://schemas.microsoft.com/office/drawing/2014/main" id="{A32F702A-ADB0-9238-48F6-141EDFC9D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80">
                <a:extLst>
                  <a:ext uri="{FF2B5EF4-FFF2-40B4-BE49-F238E27FC236}">
                    <a16:creationId xmlns:a16="http://schemas.microsoft.com/office/drawing/2014/main" id="{AD54EB18-9818-A6DE-7F08-E3EA7A314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Oval 381">
                <a:extLst>
                  <a:ext uri="{FF2B5EF4-FFF2-40B4-BE49-F238E27FC236}">
                    <a16:creationId xmlns:a16="http://schemas.microsoft.com/office/drawing/2014/main" id="{2258265E-3CC0-6685-6ED8-43D6ED250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03111FB8-CFDF-40A9-BF65-6D1305B7D894}"/>
              </a:ext>
            </a:extLst>
          </p:cNvPr>
          <p:cNvSpPr txBox="1"/>
          <p:nvPr/>
        </p:nvSpPr>
        <p:spPr>
          <a:xfrm>
            <a:off x="322385" y="431969"/>
            <a:ext cx="6209552" cy="366351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廊下に私物を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置かないで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25E7C1C7-017A-C368-2753-439BC59828DE}"/>
              </a:ext>
            </a:extLst>
          </p:cNvPr>
          <p:cNvSpPr txBox="1"/>
          <p:nvPr/>
        </p:nvSpPr>
        <p:spPr>
          <a:xfrm>
            <a:off x="339969" y="7878326"/>
            <a:ext cx="6191968" cy="170563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消防法で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禁止されています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623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5FD57001-924E-8A9B-3A5E-8F454943BE4C}"/>
              </a:ext>
            </a:extLst>
          </p:cNvPr>
          <p:cNvSpPr/>
          <p:nvPr/>
        </p:nvSpPr>
        <p:spPr>
          <a:xfrm rot="5400000">
            <a:off x="1002230" y="-189104"/>
            <a:ext cx="4867447" cy="6030670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solidFill>
            <a:srgbClr val="FFFF00"/>
          </a:solidFill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605E32F-2DBE-5345-B8DA-B9862B7375F1}"/>
              </a:ext>
            </a:extLst>
          </p:cNvPr>
          <p:cNvGrpSpPr/>
          <p:nvPr/>
        </p:nvGrpSpPr>
        <p:grpSpPr>
          <a:xfrm>
            <a:off x="2459948" y="4862990"/>
            <a:ext cx="1952010" cy="3559256"/>
            <a:chOff x="229034" y="1689050"/>
            <a:chExt cx="2698741" cy="4920832"/>
          </a:xfrm>
        </p:grpSpPr>
        <p:sp>
          <p:nvSpPr>
            <p:cNvPr id="4" name="月 3">
              <a:extLst>
                <a:ext uri="{FF2B5EF4-FFF2-40B4-BE49-F238E27FC236}">
                  <a16:creationId xmlns:a16="http://schemas.microsoft.com/office/drawing/2014/main" id="{590AFC43-9EEC-AD43-D6F6-36F17466ED49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29FB190-3F7E-DEE1-7C22-75061A344324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E19EB0E-22DF-3F69-66A8-9E1928F01EDB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55878F4-E0A3-CEC8-5013-2E0132E5916A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楕円 80">
              <a:extLst>
                <a:ext uri="{FF2B5EF4-FFF2-40B4-BE49-F238E27FC236}">
                  <a16:creationId xmlns:a16="http://schemas.microsoft.com/office/drawing/2014/main" id="{7E8FCEC2-3E45-180A-9C74-92AD802DEEFF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343F7FC-E135-EAF1-E583-AB904670A01D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楕円 80">
              <a:extLst>
                <a:ext uri="{FF2B5EF4-FFF2-40B4-BE49-F238E27FC236}">
                  <a16:creationId xmlns:a16="http://schemas.microsoft.com/office/drawing/2014/main" id="{C62155DE-6262-EFB2-A3F7-17E85BA51A6A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74D548A-EA6E-3299-5773-3682EA15AF2F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EC652CC9-65F1-65C1-CB20-F8AD5FD42581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B94F93A-0240-D2AF-DEEE-A0C261C8C542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弦 16">
              <a:extLst>
                <a:ext uri="{FF2B5EF4-FFF2-40B4-BE49-F238E27FC236}">
                  <a16:creationId xmlns:a16="http://schemas.microsoft.com/office/drawing/2014/main" id="{ED1A444C-C281-5EE7-F9D0-03FD8D5F3B62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弦 17">
              <a:extLst>
                <a:ext uri="{FF2B5EF4-FFF2-40B4-BE49-F238E27FC236}">
                  <a16:creationId xmlns:a16="http://schemas.microsoft.com/office/drawing/2014/main" id="{015BF481-6404-137C-EF9D-CA308ABD6DEA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弦 18">
              <a:extLst>
                <a:ext uri="{FF2B5EF4-FFF2-40B4-BE49-F238E27FC236}">
                  <a16:creationId xmlns:a16="http://schemas.microsoft.com/office/drawing/2014/main" id="{AEA8D016-08BF-1096-5308-81FF79B6AA1B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弦 19">
              <a:extLst>
                <a:ext uri="{FF2B5EF4-FFF2-40B4-BE49-F238E27FC236}">
                  <a16:creationId xmlns:a16="http://schemas.microsoft.com/office/drawing/2014/main" id="{26A6371E-B69F-EA80-FA0C-67CDAEBC2AE0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D65F67F6-59F5-BEFE-E4AE-53FF6AD10D3D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2A726F6A-A3AD-291E-DEA9-A564E582C7A5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2C1DB5A3-48E3-717B-67CB-F39AEC050FD8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CC67CCD-7427-68FD-B18A-EE7E0B956E28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9075E32-25B6-7939-589A-143B9A830BF7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CC9EB0C-5B55-AC50-7064-C0E9A550E51C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4B735D-F884-B091-F1CA-77D0A0678CA3}"/>
              </a:ext>
            </a:extLst>
          </p:cNvPr>
          <p:cNvSpPr txBox="1"/>
          <p:nvPr/>
        </p:nvSpPr>
        <p:spPr>
          <a:xfrm>
            <a:off x="817914" y="1082570"/>
            <a:ext cx="5236078" cy="351975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廊下に私物を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置かないで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9F05083-8F7E-A58B-BCD0-88DC2AC88C89}"/>
              </a:ext>
            </a:extLst>
          </p:cNvPr>
          <p:cNvSpPr txBox="1"/>
          <p:nvPr/>
        </p:nvSpPr>
        <p:spPr>
          <a:xfrm>
            <a:off x="339969" y="8752965"/>
            <a:ext cx="6191968" cy="7605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消防法で禁止されています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廊下に私物を置かないでの貼り紙</dc:title>
  <dc:subject>廊下に私物を置かないでの貼り紙</dc:subject>
  <dc:creator>でじけろお</dc:creator>
  <cp:lastModifiedBy/>
  <cp:revision>1</cp:revision>
  <dcterms:created xsi:type="dcterms:W3CDTF">2014-12-04T06:28:15Z</dcterms:created>
  <dcterms:modified xsi:type="dcterms:W3CDTF">2024-06-04T15:02:20Z</dcterms:modified>
  <cp:version>1</cp:version>
</cp:coreProperties>
</file>