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7" r:id="rId3"/>
    <p:sldId id="321" r:id="rId4"/>
    <p:sldId id="322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  <a:srgbClr val="99CCFF"/>
    <a:srgbClr val="FF0000"/>
    <a:srgbClr val="339933"/>
    <a:srgbClr val="FF6600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6" d="100"/>
          <a:sy n="66" d="100"/>
        </p:scale>
        <p:origin x="84" y="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CC2E340-AB15-DCC2-2599-7607B1A8EE35}"/>
              </a:ext>
            </a:extLst>
          </p:cNvPr>
          <p:cNvSpPr txBox="1"/>
          <p:nvPr/>
        </p:nvSpPr>
        <p:spPr>
          <a:xfrm>
            <a:off x="1142696" y="1182239"/>
            <a:ext cx="7620608" cy="335429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廊下に私物を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置かないで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E8ACB63-AB6F-5A4C-658C-6B934476A5CB}"/>
              </a:ext>
            </a:extLst>
          </p:cNvPr>
          <p:cNvSpPr txBox="1"/>
          <p:nvPr/>
        </p:nvSpPr>
        <p:spPr>
          <a:xfrm>
            <a:off x="1142696" y="5058862"/>
            <a:ext cx="7620608" cy="84541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消防法で禁止されています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52DA290-5352-0CCE-DEAF-373D79F4DE41}"/>
              </a:ext>
            </a:extLst>
          </p:cNvPr>
          <p:cNvGrpSpPr/>
          <p:nvPr/>
        </p:nvGrpSpPr>
        <p:grpSpPr>
          <a:xfrm>
            <a:off x="498231" y="454208"/>
            <a:ext cx="8909538" cy="5949584"/>
            <a:chOff x="1142696" y="1182239"/>
            <a:chExt cx="7620608" cy="4671573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FD14FDEF-382F-D66C-A503-5BB8A16A7B5A}"/>
                </a:ext>
              </a:extLst>
            </p:cNvPr>
            <p:cNvSpPr txBox="1"/>
            <p:nvPr/>
          </p:nvSpPr>
          <p:spPr>
            <a:xfrm>
              <a:off x="1142696" y="1182239"/>
              <a:ext cx="7620608" cy="335429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廊下に私物を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置かないで</a:t>
              </a:r>
              <a:endParaRPr lang="en-US" altLang="ja-JP" sz="5400" dirty="0">
                <a:ln w="28575">
                  <a:noFill/>
                </a:ln>
                <a:solidFill>
                  <a:srgbClr val="FFFF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F36E955-2908-225E-9101-3480696699F6}"/>
                </a:ext>
              </a:extLst>
            </p:cNvPr>
            <p:cNvSpPr txBox="1"/>
            <p:nvPr/>
          </p:nvSpPr>
          <p:spPr>
            <a:xfrm>
              <a:off x="1142696" y="5008399"/>
              <a:ext cx="7620608" cy="845413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消防法で禁止されています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正方形/長方形 199">
            <a:extLst>
              <a:ext uri="{FF2B5EF4-FFF2-40B4-BE49-F238E27FC236}">
                <a16:creationId xmlns:a16="http://schemas.microsoft.com/office/drawing/2014/main" id="{D7E47E49-541A-BFB8-6495-CB94FA0E411B}"/>
              </a:ext>
            </a:extLst>
          </p:cNvPr>
          <p:cNvSpPr/>
          <p:nvPr/>
        </p:nvSpPr>
        <p:spPr>
          <a:xfrm>
            <a:off x="76199" y="76201"/>
            <a:ext cx="9727223" cy="319453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99A230B-52BA-8DEB-0751-61915A17C4A6}"/>
              </a:ext>
            </a:extLst>
          </p:cNvPr>
          <p:cNvGrpSpPr/>
          <p:nvPr/>
        </p:nvGrpSpPr>
        <p:grpSpPr>
          <a:xfrm>
            <a:off x="2001715" y="3269104"/>
            <a:ext cx="5902570" cy="2437398"/>
            <a:chOff x="255188" y="4059461"/>
            <a:chExt cx="6560310" cy="270900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FB445A8-203A-4E1F-6CA7-9BB1D3436CF5}"/>
                </a:ext>
              </a:extLst>
            </p:cNvPr>
            <p:cNvGrpSpPr/>
            <p:nvPr/>
          </p:nvGrpSpPr>
          <p:grpSpPr>
            <a:xfrm>
              <a:off x="255188" y="4059461"/>
              <a:ext cx="6560310" cy="2709004"/>
              <a:chOff x="255188" y="316136"/>
              <a:chExt cx="6560310" cy="2709004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39A75AE4-5DD7-E620-F19F-CEA9B041BF0F}"/>
                  </a:ext>
                </a:extLst>
              </p:cNvPr>
              <p:cNvSpPr/>
              <p:nvPr/>
            </p:nvSpPr>
            <p:spPr bwMode="auto">
              <a:xfrm>
                <a:off x="1774049" y="562316"/>
                <a:ext cx="3604957" cy="1798350"/>
              </a:xfrm>
              <a:custGeom>
                <a:avLst/>
                <a:gdLst>
                  <a:gd name="connsiteX0" fmla="*/ 1713699 w 3427398"/>
                  <a:gd name="connsiteY0" fmla="*/ 0 h 2301996"/>
                  <a:gd name="connsiteX1" fmla="*/ 1996458 w 3427398"/>
                  <a:gd name="connsiteY1" fmla="*/ 292163 h 2301996"/>
                  <a:gd name="connsiteX2" fmla="*/ 2369497 w 3427398"/>
                  <a:gd name="connsiteY2" fmla="*/ 130447 h 2301996"/>
                  <a:gd name="connsiteX3" fmla="*/ 2518930 w 3427398"/>
                  <a:gd name="connsiteY3" fmla="*/ 508585 h 2301996"/>
                  <a:gd name="connsiteX4" fmla="*/ 2925473 w 3427398"/>
                  <a:gd name="connsiteY4" fmla="*/ 501925 h 2301996"/>
                  <a:gd name="connsiteX5" fmla="*/ 2918813 w 3427398"/>
                  <a:gd name="connsiteY5" fmla="*/ 908468 h 2301996"/>
                  <a:gd name="connsiteX6" fmla="*/ 3296951 w 3427398"/>
                  <a:gd name="connsiteY6" fmla="*/ 1057901 h 2301996"/>
                  <a:gd name="connsiteX7" fmla="*/ 3135235 w 3427398"/>
                  <a:gd name="connsiteY7" fmla="*/ 1430940 h 2301996"/>
                  <a:gd name="connsiteX8" fmla="*/ 3427398 w 3427398"/>
                  <a:gd name="connsiteY8" fmla="*/ 1713699 h 2301996"/>
                  <a:gd name="connsiteX9" fmla="*/ 3135235 w 3427398"/>
                  <a:gd name="connsiteY9" fmla="*/ 1996458 h 2301996"/>
                  <a:gd name="connsiteX10" fmla="*/ 3267689 w 3427398"/>
                  <a:gd name="connsiteY10" fmla="*/ 2301996 h 2301996"/>
                  <a:gd name="connsiteX11" fmla="*/ 159710 w 3427398"/>
                  <a:gd name="connsiteY11" fmla="*/ 2301996 h 2301996"/>
                  <a:gd name="connsiteX12" fmla="*/ 292163 w 3427398"/>
                  <a:gd name="connsiteY12" fmla="*/ 1996458 h 2301996"/>
                  <a:gd name="connsiteX13" fmla="*/ 0 w 3427398"/>
                  <a:gd name="connsiteY13" fmla="*/ 1713699 h 2301996"/>
                  <a:gd name="connsiteX14" fmla="*/ 292163 w 3427398"/>
                  <a:gd name="connsiteY14" fmla="*/ 1430940 h 2301996"/>
                  <a:gd name="connsiteX15" fmla="*/ 130447 w 3427398"/>
                  <a:gd name="connsiteY15" fmla="*/ 1057901 h 2301996"/>
                  <a:gd name="connsiteX16" fmla="*/ 508585 w 3427398"/>
                  <a:gd name="connsiteY16" fmla="*/ 908468 h 2301996"/>
                  <a:gd name="connsiteX17" fmla="*/ 501925 w 3427398"/>
                  <a:gd name="connsiteY17" fmla="*/ 501925 h 2301996"/>
                  <a:gd name="connsiteX18" fmla="*/ 908468 w 3427398"/>
                  <a:gd name="connsiteY18" fmla="*/ 508585 h 2301996"/>
                  <a:gd name="connsiteX19" fmla="*/ 1057901 w 3427398"/>
                  <a:gd name="connsiteY19" fmla="*/ 130447 h 2301996"/>
                  <a:gd name="connsiteX20" fmla="*/ 1430940 w 3427398"/>
                  <a:gd name="connsiteY20" fmla="*/ 292163 h 2301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427398" h="2301996">
                    <a:moveTo>
                      <a:pt x="1713699" y="0"/>
                    </a:moveTo>
                    <a:lnTo>
                      <a:pt x="1996458" y="292163"/>
                    </a:lnTo>
                    <a:lnTo>
                      <a:pt x="2369497" y="130447"/>
                    </a:lnTo>
                    <a:lnTo>
                      <a:pt x="2518930" y="508585"/>
                    </a:lnTo>
                    <a:lnTo>
                      <a:pt x="2925473" y="501925"/>
                    </a:lnTo>
                    <a:lnTo>
                      <a:pt x="2918813" y="908468"/>
                    </a:lnTo>
                    <a:lnTo>
                      <a:pt x="3296951" y="1057901"/>
                    </a:lnTo>
                    <a:lnTo>
                      <a:pt x="3135235" y="1430940"/>
                    </a:lnTo>
                    <a:lnTo>
                      <a:pt x="3427398" y="1713699"/>
                    </a:lnTo>
                    <a:lnTo>
                      <a:pt x="3135235" y="1996458"/>
                    </a:lnTo>
                    <a:lnTo>
                      <a:pt x="3267689" y="2301996"/>
                    </a:lnTo>
                    <a:lnTo>
                      <a:pt x="159710" y="2301996"/>
                    </a:lnTo>
                    <a:lnTo>
                      <a:pt x="292163" y="1996458"/>
                    </a:lnTo>
                    <a:lnTo>
                      <a:pt x="0" y="1713699"/>
                    </a:lnTo>
                    <a:lnTo>
                      <a:pt x="292163" y="1430940"/>
                    </a:lnTo>
                    <a:lnTo>
                      <a:pt x="130447" y="1057901"/>
                    </a:lnTo>
                    <a:lnTo>
                      <a:pt x="508585" y="908468"/>
                    </a:lnTo>
                    <a:lnTo>
                      <a:pt x="501925" y="501925"/>
                    </a:lnTo>
                    <a:lnTo>
                      <a:pt x="908468" y="508585"/>
                    </a:lnTo>
                    <a:lnTo>
                      <a:pt x="1057901" y="130447"/>
                    </a:lnTo>
                    <a:lnTo>
                      <a:pt x="1430940" y="292163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9BE0529A-EB37-F32D-5DA3-15A283DFB36F}"/>
                  </a:ext>
                </a:extLst>
              </p:cNvPr>
              <p:cNvSpPr/>
              <p:nvPr/>
            </p:nvSpPr>
            <p:spPr bwMode="auto">
              <a:xfrm>
                <a:off x="255188" y="2356347"/>
                <a:ext cx="6560310" cy="668793"/>
              </a:xfrm>
              <a:prstGeom prst="trapezoid">
                <a:avLst>
                  <a:gd name="adj" fmla="val 48963"/>
                </a:avLst>
              </a:prstGeom>
              <a:solidFill>
                <a:schemeClr val="bg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C6FAD4D8-B296-D6DF-F702-7D0CD06E8869}"/>
                  </a:ext>
                </a:extLst>
              </p:cNvPr>
              <p:cNvGrpSpPr/>
              <p:nvPr/>
            </p:nvGrpSpPr>
            <p:grpSpPr>
              <a:xfrm>
                <a:off x="2655790" y="501419"/>
                <a:ext cx="1223255" cy="2093788"/>
                <a:chOff x="2479868" y="840383"/>
                <a:chExt cx="907395" cy="1553145"/>
              </a:xfrm>
            </p:grpSpPr>
            <p:grpSp>
              <p:nvGrpSpPr>
                <p:cNvPr id="191" name="グループ化 190">
                  <a:extLst>
                    <a:ext uri="{FF2B5EF4-FFF2-40B4-BE49-F238E27FC236}">
                      <a16:creationId xmlns:a16="http://schemas.microsoft.com/office/drawing/2014/main" id="{356285BD-C218-B08A-1A59-EA71CF63C651}"/>
                    </a:ext>
                  </a:extLst>
                </p:cNvPr>
                <p:cNvGrpSpPr/>
                <p:nvPr/>
              </p:nvGrpSpPr>
              <p:grpSpPr>
                <a:xfrm>
                  <a:off x="2479868" y="840383"/>
                  <a:ext cx="907395" cy="1553145"/>
                  <a:chOff x="1395878" y="407318"/>
                  <a:chExt cx="1008112" cy="1725538"/>
                </a:xfrm>
              </p:grpSpPr>
              <p:sp>
                <p:nvSpPr>
                  <p:cNvPr id="195" name="正方形/長方形 194">
                    <a:extLst>
                      <a:ext uri="{FF2B5EF4-FFF2-40B4-BE49-F238E27FC236}">
                        <a16:creationId xmlns:a16="http://schemas.microsoft.com/office/drawing/2014/main" id="{7080726B-DE7D-CD75-926A-C64C6421870B}"/>
                      </a:ext>
                    </a:extLst>
                  </p:cNvPr>
                  <p:cNvSpPr/>
                  <p:nvPr/>
                </p:nvSpPr>
                <p:spPr>
                  <a:xfrm>
                    <a:off x="1395878" y="476672"/>
                    <a:ext cx="1008112" cy="1512168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台形 195">
                    <a:extLst>
                      <a:ext uri="{FF2B5EF4-FFF2-40B4-BE49-F238E27FC236}">
                        <a16:creationId xmlns:a16="http://schemas.microsoft.com/office/drawing/2014/main" id="{EA5EB191-DA16-CAA5-FE5E-E6D12B07E7A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964760" y="909650"/>
                    <a:ext cx="1725538" cy="720874"/>
                  </a:xfrm>
                  <a:prstGeom prst="trapezoid">
                    <a:avLst>
                      <a:gd name="adj" fmla="val 19774"/>
                    </a:avLst>
                  </a:prstGeom>
                  <a:solidFill>
                    <a:sysClr val="windowText" lastClr="000000"/>
                  </a:solidFill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7" name="台形 196">
                    <a:extLst>
                      <a:ext uri="{FF2B5EF4-FFF2-40B4-BE49-F238E27FC236}">
                        <a16:creationId xmlns:a16="http://schemas.microsoft.com/office/drawing/2014/main" id="{8F2102BA-5AA6-CA77-D3FF-27EECBDDCDE6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348057" y="1247227"/>
                    <a:ext cx="1725538" cy="45719"/>
                  </a:xfrm>
                  <a:prstGeom prst="trapezoid">
                    <a:avLst>
                      <a:gd name="adj" fmla="val 4579"/>
                    </a:avLst>
                  </a:prstGeom>
                  <a:solidFill>
                    <a:sysClr val="windowText" lastClr="000000"/>
                  </a:solidFill>
                  <a:ln w="762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2" name="グループ化 191">
                  <a:extLst>
                    <a:ext uri="{FF2B5EF4-FFF2-40B4-BE49-F238E27FC236}">
                      <a16:creationId xmlns:a16="http://schemas.microsoft.com/office/drawing/2014/main" id="{BDF7FB9F-C226-77FE-89FD-0D30F43A0C32}"/>
                    </a:ext>
                  </a:extLst>
                </p:cNvPr>
                <p:cNvGrpSpPr/>
                <p:nvPr/>
              </p:nvGrpSpPr>
              <p:grpSpPr>
                <a:xfrm>
                  <a:off x="2479868" y="902808"/>
                  <a:ext cx="907395" cy="1361092"/>
                  <a:chOff x="4405778" y="476672"/>
                  <a:chExt cx="1008112" cy="1512168"/>
                </a:xfrm>
              </p:grpSpPr>
              <p:sp>
                <p:nvSpPr>
                  <p:cNvPr id="193" name="正方形/長方形 192">
                    <a:extLst>
                      <a:ext uri="{FF2B5EF4-FFF2-40B4-BE49-F238E27FC236}">
                        <a16:creationId xmlns:a16="http://schemas.microsoft.com/office/drawing/2014/main" id="{21A20DFC-BD73-E07F-F49F-4CDC361EB290}"/>
                      </a:ext>
                    </a:extLst>
                  </p:cNvPr>
                  <p:cNvSpPr/>
                  <p:nvPr/>
                </p:nvSpPr>
                <p:spPr>
                  <a:xfrm>
                    <a:off x="4405778" y="476672"/>
                    <a:ext cx="1008112" cy="1512168"/>
                  </a:xfrm>
                  <a:prstGeom prst="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4" name="正方形/長方形 193">
                    <a:extLst>
                      <a:ext uri="{FF2B5EF4-FFF2-40B4-BE49-F238E27FC236}">
                        <a16:creationId xmlns:a16="http://schemas.microsoft.com/office/drawing/2014/main" id="{B893A578-398A-B74B-E295-99E08B74F67E}"/>
                      </a:ext>
                    </a:extLst>
                  </p:cNvPr>
                  <p:cNvSpPr/>
                  <p:nvPr/>
                </p:nvSpPr>
                <p:spPr>
                  <a:xfrm>
                    <a:off x="4477786" y="548680"/>
                    <a:ext cx="864096" cy="1440160"/>
                  </a:xfrm>
                  <a:prstGeom prst="rect">
                    <a:avLst/>
                  </a:prstGeom>
                  <a:solidFill>
                    <a:sysClr val="windowText" lastClr="00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8A0135E4-876F-1850-C274-F566D39D3AAB}"/>
                  </a:ext>
                </a:extLst>
              </p:cNvPr>
              <p:cNvGrpSpPr/>
              <p:nvPr/>
            </p:nvGrpSpPr>
            <p:grpSpPr>
              <a:xfrm>
                <a:off x="3326026" y="316136"/>
                <a:ext cx="1413228" cy="1905080"/>
                <a:chOff x="1789790" y="3312735"/>
                <a:chExt cx="1638794" cy="2209150"/>
              </a:xfrm>
            </p:grpSpPr>
            <p:grpSp>
              <p:nvGrpSpPr>
                <p:cNvPr id="175" name="グループ化 174">
                  <a:extLst>
                    <a:ext uri="{FF2B5EF4-FFF2-40B4-BE49-F238E27FC236}">
                      <a16:creationId xmlns:a16="http://schemas.microsoft.com/office/drawing/2014/main" id="{E30B58EA-2719-B8C9-8B0C-0615C724D28E}"/>
                    </a:ext>
                  </a:extLst>
                </p:cNvPr>
                <p:cNvGrpSpPr/>
                <p:nvPr/>
              </p:nvGrpSpPr>
              <p:grpSpPr>
                <a:xfrm>
                  <a:off x="1789790" y="3312735"/>
                  <a:ext cx="1638794" cy="2209150"/>
                  <a:chOff x="1789790" y="3312735"/>
                  <a:chExt cx="1638794" cy="2209150"/>
                </a:xfrm>
                <a:solidFill>
                  <a:srgbClr val="FFCCFF"/>
                </a:solidFill>
              </p:grpSpPr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5468999F-3CE6-6E78-2537-380583FAE4FE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42598" y="3312735"/>
                    <a:ext cx="259547" cy="1153007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9AFA5B21-D3EA-E44D-3128-F2E4B8B074E4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887097" y="3928444"/>
                    <a:ext cx="259547" cy="635701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F62EE6AA-6CEF-977A-F215-02A01DFF6634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80463" y="3494130"/>
                    <a:ext cx="171116" cy="841020"/>
                  </a:xfrm>
                  <a:prstGeom prst="ellipse">
                    <a:avLst/>
                  </a:prstGeom>
                  <a:solidFill>
                    <a:srgbClr val="FF6699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A4C06884-2EDC-BB04-0F4B-C0D8FAEC9686}"/>
                      </a:ext>
                    </a:extLst>
                  </p:cNvPr>
                  <p:cNvSpPr/>
                  <p:nvPr/>
                </p:nvSpPr>
                <p:spPr bwMode="auto">
                  <a:xfrm rot="3600000">
                    <a:off x="2943573" y="3961626"/>
                    <a:ext cx="137902" cy="572156"/>
                  </a:xfrm>
                  <a:prstGeom prst="ellipse">
                    <a:avLst/>
                  </a:prstGeom>
                  <a:solidFill>
                    <a:srgbClr val="FF6699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A6B274B9-44E0-743B-8BFA-862A9079FA8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169037" y="4042743"/>
                    <a:ext cx="259547" cy="635701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9" name="楕円 230">
                    <a:extLst>
                      <a:ext uri="{FF2B5EF4-FFF2-40B4-BE49-F238E27FC236}">
                        <a16:creationId xmlns:a16="http://schemas.microsoft.com/office/drawing/2014/main" id="{96D751DC-4E46-9F71-5E7A-13415DCD40C1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1789790" y="4672522"/>
                    <a:ext cx="620400" cy="849363"/>
                  </a:xfrm>
                  <a:custGeom>
                    <a:avLst/>
                    <a:gdLst>
                      <a:gd name="connsiteX0" fmla="*/ 0 w 855095"/>
                      <a:gd name="connsiteY0" fmla="*/ 413888 h 827775"/>
                      <a:gd name="connsiteX1" fmla="*/ 427548 w 855095"/>
                      <a:gd name="connsiteY1" fmla="*/ 0 h 827775"/>
                      <a:gd name="connsiteX2" fmla="*/ 855096 w 855095"/>
                      <a:gd name="connsiteY2" fmla="*/ 413888 h 827775"/>
                      <a:gd name="connsiteX3" fmla="*/ 427548 w 855095"/>
                      <a:gd name="connsiteY3" fmla="*/ 827776 h 827775"/>
                      <a:gd name="connsiteX4" fmla="*/ 0 w 855095"/>
                      <a:gd name="connsiteY4" fmla="*/ 413888 h 827775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756788 h 1170676"/>
                      <a:gd name="connsiteX1" fmla="*/ 424373 w 855096"/>
                      <a:gd name="connsiteY1" fmla="*/ 0 h 1170676"/>
                      <a:gd name="connsiteX2" fmla="*/ 855096 w 855096"/>
                      <a:gd name="connsiteY2" fmla="*/ 756788 h 1170676"/>
                      <a:gd name="connsiteX3" fmla="*/ 427548 w 855096"/>
                      <a:gd name="connsiteY3" fmla="*/ 1170676 h 1170676"/>
                      <a:gd name="connsiteX4" fmla="*/ 0 w 855096"/>
                      <a:gd name="connsiteY4" fmla="*/ 756788 h 1170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5096" h="1170676">
                        <a:moveTo>
                          <a:pt x="0" y="756788"/>
                        </a:moveTo>
                        <a:cubicBezTo>
                          <a:pt x="0" y="528204"/>
                          <a:pt x="188245" y="0"/>
                          <a:pt x="424373" y="0"/>
                        </a:cubicBezTo>
                        <a:cubicBezTo>
                          <a:pt x="660501" y="0"/>
                          <a:pt x="855096" y="528204"/>
                          <a:pt x="855096" y="756788"/>
                        </a:cubicBezTo>
                        <a:cubicBezTo>
                          <a:pt x="855096" y="985372"/>
                          <a:pt x="663676" y="1170676"/>
                          <a:pt x="427548" y="1170676"/>
                        </a:cubicBezTo>
                        <a:cubicBezTo>
                          <a:pt x="191420" y="1170676"/>
                          <a:pt x="0" y="985372"/>
                          <a:pt x="0" y="756788"/>
                        </a:cubicBezTo>
                        <a:close/>
                      </a:path>
                    </a:pathLst>
                  </a:cu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AEEE958F-24C6-1B21-7A49-98B2E396CE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049360" y="4145260"/>
                    <a:ext cx="855095" cy="827775"/>
                  </a:xfrm>
                  <a:prstGeom prst="ellipse">
                    <a:avLst/>
                  </a:prstGeom>
                  <a:grpFill/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2BD2FD7A-7E2F-8774-119C-65899DBEE978}"/>
                    </a:ext>
                  </a:extLst>
                </p:cNvPr>
                <p:cNvGrpSpPr/>
                <p:nvPr/>
              </p:nvGrpSpPr>
              <p:grpSpPr>
                <a:xfrm rot="2700000">
                  <a:off x="2273749" y="4365914"/>
                  <a:ext cx="556544" cy="243142"/>
                  <a:chOff x="716276" y="3882267"/>
                  <a:chExt cx="1307215" cy="571094"/>
                </a:xfrm>
              </p:grpSpPr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7BFDDC05-78B0-F85A-4438-0B65E9FE35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6276" y="3882267"/>
                    <a:ext cx="533358" cy="571094"/>
                  </a:xfrm>
                  <a:custGeom>
                    <a:avLst/>
                    <a:gdLst>
                      <a:gd name="connsiteX0" fmla="*/ 76723 w 533358"/>
                      <a:gd name="connsiteY0" fmla="*/ 0 h 571094"/>
                      <a:gd name="connsiteX1" fmla="*/ 533358 w 533358"/>
                      <a:gd name="connsiteY1" fmla="*/ 263638 h 571094"/>
                      <a:gd name="connsiteX2" fmla="*/ 533358 w 533358"/>
                      <a:gd name="connsiteY2" fmla="*/ 436870 h 571094"/>
                      <a:gd name="connsiteX3" fmla="*/ 32424 w 533358"/>
                      <a:gd name="connsiteY3" fmla="*/ 571094 h 571094"/>
                      <a:gd name="connsiteX4" fmla="*/ 0 w 533358"/>
                      <a:gd name="connsiteY4" fmla="*/ 450088 h 571094"/>
                      <a:gd name="connsiteX5" fmla="*/ 413733 w 533358"/>
                      <a:gd name="connsiteY5" fmla="*/ 339229 h 571094"/>
                      <a:gd name="connsiteX6" fmla="*/ 14085 w 533358"/>
                      <a:gd name="connsiteY6" fmla="*/ 108492 h 571094"/>
                      <a:gd name="connsiteX7" fmla="*/ 76723 w 533358"/>
                      <a:gd name="connsiteY7" fmla="*/ 0 h 571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33358" h="571094">
                        <a:moveTo>
                          <a:pt x="76723" y="0"/>
                        </a:moveTo>
                        <a:lnTo>
                          <a:pt x="533358" y="263638"/>
                        </a:lnTo>
                        <a:lnTo>
                          <a:pt x="533358" y="436870"/>
                        </a:lnTo>
                        <a:lnTo>
                          <a:pt x="32424" y="571094"/>
                        </a:lnTo>
                        <a:lnTo>
                          <a:pt x="0" y="450088"/>
                        </a:lnTo>
                        <a:lnTo>
                          <a:pt x="413733" y="339229"/>
                        </a:lnTo>
                        <a:lnTo>
                          <a:pt x="14085" y="108492"/>
                        </a:lnTo>
                        <a:lnTo>
                          <a:pt x="76723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" name="フリーフォーム: 図形 182">
                    <a:extLst>
                      <a:ext uri="{FF2B5EF4-FFF2-40B4-BE49-F238E27FC236}">
                        <a16:creationId xmlns:a16="http://schemas.microsoft.com/office/drawing/2014/main" id="{5C475620-C9A6-7DDB-B30F-5786EFE7434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1490133" y="3882267"/>
                    <a:ext cx="533358" cy="571094"/>
                  </a:xfrm>
                  <a:custGeom>
                    <a:avLst/>
                    <a:gdLst>
                      <a:gd name="connsiteX0" fmla="*/ 76723 w 533358"/>
                      <a:gd name="connsiteY0" fmla="*/ 0 h 571094"/>
                      <a:gd name="connsiteX1" fmla="*/ 533358 w 533358"/>
                      <a:gd name="connsiteY1" fmla="*/ 263638 h 571094"/>
                      <a:gd name="connsiteX2" fmla="*/ 533358 w 533358"/>
                      <a:gd name="connsiteY2" fmla="*/ 436870 h 571094"/>
                      <a:gd name="connsiteX3" fmla="*/ 32424 w 533358"/>
                      <a:gd name="connsiteY3" fmla="*/ 571094 h 571094"/>
                      <a:gd name="connsiteX4" fmla="*/ 0 w 533358"/>
                      <a:gd name="connsiteY4" fmla="*/ 450088 h 571094"/>
                      <a:gd name="connsiteX5" fmla="*/ 413733 w 533358"/>
                      <a:gd name="connsiteY5" fmla="*/ 339229 h 571094"/>
                      <a:gd name="connsiteX6" fmla="*/ 14085 w 533358"/>
                      <a:gd name="connsiteY6" fmla="*/ 108492 h 571094"/>
                      <a:gd name="connsiteX7" fmla="*/ 76723 w 533358"/>
                      <a:gd name="connsiteY7" fmla="*/ 0 h 5710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33358" h="571094">
                        <a:moveTo>
                          <a:pt x="76723" y="0"/>
                        </a:moveTo>
                        <a:lnTo>
                          <a:pt x="533358" y="263638"/>
                        </a:lnTo>
                        <a:lnTo>
                          <a:pt x="533358" y="436870"/>
                        </a:lnTo>
                        <a:lnTo>
                          <a:pt x="32424" y="571094"/>
                        </a:lnTo>
                        <a:lnTo>
                          <a:pt x="0" y="450088"/>
                        </a:lnTo>
                        <a:lnTo>
                          <a:pt x="413733" y="339229"/>
                        </a:lnTo>
                        <a:lnTo>
                          <a:pt x="14085" y="108492"/>
                        </a:lnTo>
                        <a:lnTo>
                          <a:pt x="76723" y="0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B087F22E-D5AF-904D-BC8C-115CB563582E}"/>
                    </a:ext>
                  </a:extLst>
                </p:cNvPr>
                <p:cNvGrpSpPr/>
                <p:nvPr/>
              </p:nvGrpSpPr>
              <p:grpSpPr>
                <a:xfrm rot="2700000">
                  <a:off x="2032385" y="4505988"/>
                  <a:ext cx="582429" cy="385206"/>
                  <a:chOff x="437205" y="4344551"/>
                  <a:chExt cx="582429" cy="385206"/>
                </a:xfrm>
              </p:grpSpPr>
              <p:sp>
                <p:nvSpPr>
                  <p:cNvPr id="178" name="楕円 230">
                    <a:extLst>
                      <a:ext uri="{FF2B5EF4-FFF2-40B4-BE49-F238E27FC236}">
                        <a16:creationId xmlns:a16="http://schemas.microsoft.com/office/drawing/2014/main" id="{1141FB58-1853-8FA6-F932-78E7DA20EE7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14023" y="4482255"/>
                    <a:ext cx="428951" cy="247502"/>
                  </a:xfrm>
                  <a:custGeom>
                    <a:avLst/>
                    <a:gdLst>
                      <a:gd name="connsiteX0" fmla="*/ 0 w 855095"/>
                      <a:gd name="connsiteY0" fmla="*/ 413888 h 827775"/>
                      <a:gd name="connsiteX1" fmla="*/ 427548 w 855095"/>
                      <a:gd name="connsiteY1" fmla="*/ 0 h 827775"/>
                      <a:gd name="connsiteX2" fmla="*/ 855096 w 855095"/>
                      <a:gd name="connsiteY2" fmla="*/ 413888 h 827775"/>
                      <a:gd name="connsiteX3" fmla="*/ 427548 w 855095"/>
                      <a:gd name="connsiteY3" fmla="*/ 827776 h 827775"/>
                      <a:gd name="connsiteX4" fmla="*/ 0 w 855095"/>
                      <a:gd name="connsiteY4" fmla="*/ 413888 h 827775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756788 h 1170676"/>
                      <a:gd name="connsiteX1" fmla="*/ 424373 w 855096"/>
                      <a:gd name="connsiteY1" fmla="*/ 0 h 1170676"/>
                      <a:gd name="connsiteX2" fmla="*/ 855096 w 855096"/>
                      <a:gd name="connsiteY2" fmla="*/ 756788 h 1170676"/>
                      <a:gd name="connsiteX3" fmla="*/ 427548 w 855096"/>
                      <a:gd name="connsiteY3" fmla="*/ 1170676 h 1170676"/>
                      <a:gd name="connsiteX4" fmla="*/ 0 w 855096"/>
                      <a:gd name="connsiteY4" fmla="*/ 756788 h 1170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5096" h="1170676">
                        <a:moveTo>
                          <a:pt x="0" y="756788"/>
                        </a:moveTo>
                        <a:cubicBezTo>
                          <a:pt x="0" y="528204"/>
                          <a:pt x="188245" y="0"/>
                          <a:pt x="424373" y="0"/>
                        </a:cubicBezTo>
                        <a:cubicBezTo>
                          <a:pt x="660501" y="0"/>
                          <a:pt x="855096" y="528204"/>
                          <a:pt x="855096" y="756788"/>
                        </a:cubicBezTo>
                        <a:cubicBezTo>
                          <a:pt x="855096" y="985372"/>
                          <a:pt x="663676" y="1170676"/>
                          <a:pt x="427548" y="1170676"/>
                        </a:cubicBezTo>
                        <a:cubicBezTo>
                          <a:pt x="191420" y="1170676"/>
                          <a:pt x="0" y="985372"/>
                          <a:pt x="0" y="756788"/>
                        </a:cubicBezTo>
                        <a:close/>
                      </a:path>
                    </a:pathLst>
                  </a:custGeom>
                  <a:solidFill>
                    <a:srgbClr val="FFCCFF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79" name="楕円 230">
                    <a:extLst>
                      <a:ext uri="{FF2B5EF4-FFF2-40B4-BE49-F238E27FC236}">
                        <a16:creationId xmlns:a16="http://schemas.microsoft.com/office/drawing/2014/main" id="{2F9C30B6-DB35-69A9-31D2-8336B7D84F5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94135" y="4537624"/>
                    <a:ext cx="272938" cy="103697"/>
                  </a:xfrm>
                  <a:custGeom>
                    <a:avLst/>
                    <a:gdLst>
                      <a:gd name="connsiteX0" fmla="*/ 0 w 855095"/>
                      <a:gd name="connsiteY0" fmla="*/ 413888 h 827775"/>
                      <a:gd name="connsiteX1" fmla="*/ 427548 w 855095"/>
                      <a:gd name="connsiteY1" fmla="*/ 0 h 827775"/>
                      <a:gd name="connsiteX2" fmla="*/ 855096 w 855095"/>
                      <a:gd name="connsiteY2" fmla="*/ 413888 h 827775"/>
                      <a:gd name="connsiteX3" fmla="*/ 427548 w 855095"/>
                      <a:gd name="connsiteY3" fmla="*/ 827776 h 827775"/>
                      <a:gd name="connsiteX4" fmla="*/ 0 w 855095"/>
                      <a:gd name="connsiteY4" fmla="*/ 413888 h 827775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413888 h 827776"/>
                      <a:gd name="connsiteX1" fmla="*/ 427548 w 855096"/>
                      <a:gd name="connsiteY1" fmla="*/ 0 h 827776"/>
                      <a:gd name="connsiteX2" fmla="*/ 855096 w 855096"/>
                      <a:gd name="connsiteY2" fmla="*/ 413888 h 827776"/>
                      <a:gd name="connsiteX3" fmla="*/ 427548 w 855096"/>
                      <a:gd name="connsiteY3" fmla="*/ 827776 h 827776"/>
                      <a:gd name="connsiteX4" fmla="*/ 0 w 855096"/>
                      <a:gd name="connsiteY4" fmla="*/ 413888 h 827776"/>
                      <a:gd name="connsiteX0" fmla="*/ 0 w 855096"/>
                      <a:gd name="connsiteY0" fmla="*/ 756788 h 1170676"/>
                      <a:gd name="connsiteX1" fmla="*/ 424373 w 855096"/>
                      <a:gd name="connsiteY1" fmla="*/ 0 h 1170676"/>
                      <a:gd name="connsiteX2" fmla="*/ 855096 w 855096"/>
                      <a:gd name="connsiteY2" fmla="*/ 756788 h 1170676"/>
                      <a:gd name="connsiteX3" fmla="*/ 427548 w 855096"/>
                      <a:gd name="connsiteY3" fmla="*/ 1170676 h 1170676"/>
                      <a:gd name="connsiteX4" fmla="*/ 0 w 855096"/>
                      <a:gd name="connsiteY4" fmla="*/ 756788 h 11706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55096" h="1170676">
                        <a:moveTo>
                          <a:pt x="0" y="756788"/>
                        </a:moveTo>
                        <a:cubicBezTo>
                          <a:pt x="0" y="528204"/>
                          <a:pt x="188245" y="0"/>
                          <a:pt x="424373" y="0"/>
                        </a:cubicBezTo>
                        <a:cubicBezTo>
                          <a:pt x="660501" y="0"/>
                          <a:pt x="855096" y="528204"/>
                          <a:pt x="855096" y="756788"/>
                        </a:cubicBezTo>
                        <a:cubicBezTo>
                          <a:pt x="855096" y="985372"/>
                          <a:pt x="663676" y="1170676"/>
                          <a:pt x="427548" y="1170676"/>
                        </a:cubicBezTo>
                        <a:cubicBezTo>
                          <a:pt x="191420" y="1170676"/>
                          <a:pt x="0" y="985372"/>
                          <a:pt x="0" y="75678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694A6501-01CA-3278-E18B-550C9474B2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205" y="4407019"/>
                    <a:ext cx="582429" cy="221176"/>
                  </a:xfrm>
                  <a:custGeom>
                    <a:avLst/>
                    <a:gdLst>
                      <a:gd name="connsiteX0" fmla="*/ 153102 w 582429"/>
                      <a:gd name="connsiteY0" fmla="*/ 0 h 221176"/>
                      <a:gd name="connsiteX1" fmla="*/ 261361 w 582429"/>
                      <a:gd name="connsiteY1" fmla="*/ 32391 h 221176"/>
                      <a:gd name="connsiteX2" fmla="*/ 291215 w 582429"/>
                      <a:gd name="connsiteY2" fmla="*/ 64373 h 221176"/>
                      <a:gd name="connsiteX3" fmla="*/ 321068 w 582429"/>
                      <a:gd name="connsiteY3" fmla="*/ 32391 h 221176"/>
                      <a:gd name="connsiteX4" fmla="*/ 429327 w 582429"/>
                      <a:gd name="connsiteY4" fmla="*/ 0 h 221176"/>
                      <a:gd name="connsiteX5" fmla="*/ 582429 w 582429"/>
                      <a:gd name="connsiteY5" fmla="*/ 110588 h 221176"/>
                      <a:gd name="connsiteX6" fmla="*/ 429327 w 582429"/>
                      <a:gd name="connsiteY6" fmla="*/ 221176 h 221176"/>
                      <a:gd name="connsiteX7" fmla="*/ 321068 w 582429"/>
                      <a:gd name="connsiteY7" fmla="*/ 188786 h 221176"/>
                      <a:gd name="connsiteX8" fmla="*/ 291215 w 582429"/>
                      <a:gd name="connsiteY8" fmla="*/ 156803 h 221176"/>
                      <a:gd name="connsiteX9" fmla="*/ 261361 w 582429"/>
                      <a:gd name="connsiteY9" fmla="*/ 188786 h 221176"/>
                      <a:gd name="connsiteX10" fmla="*/ 153102 w 582429"/>
                      <a:gd name="connsiteY10" fmla="*/ 221176 h 221176"/>
                      <a:gd name="connsiteX11" fmla="*/ 0 w 582429"/>
                      <a:gd name="connsiteY11" fmla="*/ 110588 h 221176"/>
                      <a:gd name="connsiteX12" fmla="*/ 153102 w 582429"/>
                      <a:gd name="connsiteY12" fmla="*/ 0 h 2211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582429" h="221176">
                        <a:moveTo>
                          <a:pt x="153102" y="0"/>
                        </a:moveTo>
                        <a:cubicBezTo>
                          <a:pt x="195380" y="0"/>
                          <a:pt x="233655" y="12378"/>
                          <a:pt x="261361" y="32391"/>
                        </a:cubicBezTo>
                        <a:lnTo>
                          <a:pt x="291215" y="64373"/>
                        </a:lnTo>
                        <a:lnTo>
                          <a:pt x="321068" y="32391"/>
                        </a:lnTo>
                        <a:cubicBezTo>
                          <a:pt x="348774" y="12378"/>
                          <a:pt x="387049" y="0"/>
                          <a:pt x="429327" y="0"/>
                        </a:cubicBezTo>
                        <a:cubicBezTo>
                          <a:pt x="513883" y="0"/>
                          <a:pt x="582429" y="49512"/>
                          <a:pt x="582429" y="110588"/>
                        </a:cubicBezTo>
                        <a:cubicBezTo>
                          <a:pt x="582429" y="171664"/>
                          <a:pt x="513883" y="221176"/>
                          <a:pt x="429327" y="221176"/>
                        </a:cubicBezTo>
                        <a:cubicBezTo>
                          <a:pt x="387049" y="221176"/>
                          <a:pt x="348774" y="208798"/>
                          <a:pt x="321068" y="188786"/>
                        </a:cubicBezTo>
                        <a:lnTo>
                          <a:pt x="291215" y="156803"/>
                        </a:lnTo>
                        <a:lnTo>
                          <a:pt x="261361" y="188786"/>
                        </a:lnTo>
                        <a:cubicBezTo>
                          <a:pt x="233655" y="208798"/>
                          <a:pt x="195380" y="221176"/>
                          <a:pt x="153102" y="221176"/>
                        </a:cubicBezTo>
                        <a:cubicBezTo>
                          <a:pt x="68546" y="221176"/>
                          <a:pt x="0" y="171664"/>
                          <a:pt x="0" y="110588"/>
                        </a:cubicBezTo>
                        <a:cubicBezTo>
                          <a:pt x="0" y="49512"/>
                          <a:pt x="68546" y="0"/>
                          <a:pt x="153102" y="0"/>
                        </a:cubicBezTo>
                        <a:close/>
                      </a:path>
                    </a:pathLst>
                  </a:custGeom>
                  <a:solidFill>
                    <a:srgbClr val="FF99CC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BCA1CBFC-D52C-9D75-C898-5B516A573B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7339" y="4344551"/>
                    <a:ext cx="162163" cy="162163"/>
                  </a:xfrm>
                  <a:prstGeom prst="ellipse">
                    <a:avLst/>
                  </a:prstGeom>
                  <a:solidFill>
                    <a:srgbClr val="FF6699"/>
                  </a:solidFill>
                  <a:ln w="254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4554FA12-4500-D91F-571B-BB7B09E5BEC5}"/>
                  </a:ext>
                </a:extLst>
              </p:cNvPr>
              <p:cNvSpPr/>
              <p:nvPr/>
            </p:nvSpPr>
            <p:spPr>
              <a:xfrm rot="16200000">
                <a:off x="2133630" y="1110954"/>
                <a:ext cx="2093788" cy="874717"/>
              </a:xfrm>
              <a:prstGeom prst="trapezoid">
                <a:avLst>
                  <a:gd name="adj" fmla="val 19774"/>
                </a:avLst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CA8E5D61-4992-A277-6C0E-5B3A8096820A}"/>
                  </a:ext>
                </a:extLst>
              </p:cNvPr>
              <p:cNvSpPr/>
              <p:nvPr/>
            </p:nvSpPr>
            <p:spPr>
              <a:xfrm rot="16200000" flipV="1">
                <a:off x="2598727" y="1520574"/>
                <a:ext cx="2093788" cy="55476"/>
              </a:xfrm>
              <a:prstGeom prst="trapezoid">
                <a:avLst>
                  <a:gd name="adj" fmla="val 4579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A957B372-CC66-9D23-2901-45C988AC4350}"/>
                  </a:ext>
                </a:extLst>
              </p:cNvPr>
              <p:cNvSpPr/>
              <p:nvPr/>
            </p:nvSpPr>
            <p:spPr bwMode="auto">
              <a:xfrm>
                <a:off x="3575631" y="1686368"/>
                <a:ext cx="399673" cy="198366"/>
              </a:xfrm>
              <a:custGeom>
                <a:avLst/>
                <a:gdLst>
                  <a:gd name="connsiteX0" fmla="*/ 111932 w 463465"/>
                  <a:gd name="connsiteY0" fmla="*/ 0 h 230027"/>
                  <a:gd name="connsiteX1" fmla="*/ 159571 w 463465"/>
                  <a:gd name="connsiteY1" fmla="*/ 18343 h 230027"/>
                  <a:gd name="connsiteX2" fmla="*/ 176321 w 463465"/>
                  <a:gd name="connsiteY2" fmla="*/ 55933 h 230027"/>
                  <a:gd name="connsiteX3" fmla="*/ 203990 w 463465"/>
                  <a:gd name="connsiteY3" fmla="*/ 48366 h 230027"/>
                  <a:gd name="connsiteX4" fmla="*/ 276691 w 463465"/>
                  <a:gd name="connsiteY4" fmla="*/ 42413 h 230027"/>
                  <a:gd name="connsiteX5" fmla="*/ 463465 w 463465"/>
                  <a:gd name="connsiteY5" fmla="*/ 118174 h 230027"/>
                  <a:gd name="connsiteX6" fmla="*/ 276691 w 463465"/>
                  <a:gd name="connsiteY6" fmla="*/ 193935 h 230027"/>
                  <a:gd name="connsiteX7" fmla="*/ 203990 w 463465"/>
                  <a:gd name="connsiteY7" fmla="*/ 187982 h 230027"/>
                  <a:gd name="connsiteX8" fmla="*/ 173810 w 463465"/>
                  <a:gd name="connsiteY8" fmla="*/ 179728 h 230027"/>
                  <a:gd name="connsiteX9" fmla="*/ 159571 w 463465"/>
                  <a:gd name="connsiteY9" fmla="*/ 211684 h 230027"/>
                  <a:gd name="connsiteX10" fmla="*/ 111932 w 463465"/>
                  <a:gd name="connsiteY10" fmla="*/ 230027 h 230027"/>
                  <a:gd name="connsiteX11" fmla="*/ 49855 w 463465"/>
                  <a:gd name="connsiteY11" fmla="*/ 191778 h 230027"/>
                  <a:gd name="connsiteX12" fmla="*/ 48207 w 463465"/>
                  <a:gd name="connsiteY12" fmla="*/ 184188 h 230027"/>
                  <a:gd name="connsiteX13" fmla="*/ 41147 w 463465"/>
                  <a:gd name="connsiteY13" fmla="*/ 182863 h 230027"/>
                  <a:gd name="connsiteX14" fmla="*/ 0 w 463465"/>
                  <a:gd name="connsiteY14" fmla="*/ 125158 h 230027"/>
                  <a:gd name="connsiteX15" fmla="*/ 41147 w 463465"/>
                  <a:gd name="connsiteY15" fmla="*/ 67453 h 230027"/>
                  <a:gd name="connsiteX16" fmla="*/ 45435 w 463465"/>
                  <a:gd name="connsiteY16" fmla="*/ 66649 h 230027"/>
                  <a:gd name="connsiteX17" fmla="*/ 44561 w 463465"/>
                  <a:gd name="connsiteY17" fmla="*/ 62626 h 230027"/>
                  <a:gd name="connsiteX18" fmla="*/ 111932 w 463465"/>
                  <a:gd name="connsiteY18" fmla="*/ 0 h 230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3465" h="230027">
                    <a:moveTo>
                      <a:pt x="111932" y="0"/>
                    </a:moveTo>
                    <a:cubicBezTo>
                      <a:pt x="130536" y="0"/>
                      <a:pt x="147379" y="7010"/>
                      <a:pt x="159571" y="18343"/>
                    </a:cubicBezTo>
                    <a:lnTo>
                      <a:pt x="176321" y="55933"/>
                    </a:lnTo>
                    <a:lnTo>
                      <a:pt x="203990" y="48366"/>
                    </a:lnTo>
                    <a:cubicBezTo>
                      <a:pt x="226336" y="44533"/>
                      <a:pt x="250903" y="42413"/>
                      <a:pt x="276691" y="42413"/>
                    </a:cubicBezTo>
                    <a:cubicBezTo>
                      <a:pt x="379843" y="42413"/>
                      <a:pt x="463465" y="76332"/>
                      <a:pt x="463465" y="118174"/>
                    </a:cubicBezTo>
                    <a:cubicBezTo>
                      <a:pt x="463465" y="160016"/>
                      <a:pt x="379843" y="193935"/>
                      <a:pt x="276691" y="193935"/>
                    </a:cubicBezTo>
                    <a:cubicBezTo>
                      <a:pt x="250903" y="193935"/>
                      <a:pt x="226336" y="191815"/>
                      <a:pt x="203990" y="187982"/>
                    </a:cubicBezTo>
                    <a:lnTo>
                      <a:pt x="173810" y="179728"/>
                    </a:lnTo>
                    <a:lnTo>
                      <a:pt x="159571" y="211684"/>
                    </a:lnTo>
                    <a:cubicBezTo>
                      <a:pt x="147379" y="223017"/>
                      <a:pt x="130536" y="230027"/>
                      <a:pt x="111932" y="230027"/>
                    </a:cubicBezTo>
                    <a:cubicBezTo>
                      <a:pt x="84026" y="230027"/>
                      <a:pt x="60083" y="214255"/>
                      <a:pt x="49855" y="191778"/>
                    </a:cubicBezTo>
                    <a:lnTo>
                      <a:pt x="48207" y="184188"/>
                    </a:lnTo>
                    <a:lnTo>
                      <a:pt x="41147" y="182863"/>
                    </a:lnTo>
                    <a:cubicBezTo>
                      <a:pt x="16967" y="173356"/>
                      <a:pt x="0" y="151099"/>
                      <a:pt x="0" y="125158"/>
                    </a:cubicBezTo>
                    <a:cubicBezTo>
                      <a:pt x="0" y="99218"/>
                      <a:pt x="16967" y="76961"/>
                      <a:pt x="41147" y="67453"/>
                    </a:cubicBezTo>
                    <a:lnTo>
                      <a:pt x="45435" y="66649"/>
                    </a:lnTo>
                    <a:lnTo>
                      <a:pt x="44561" y="62626"/>
                    </a:lnTo>
                    <a:cubicBezTo>
                      <a:pt x="44561" y="28039"/>
                      <a:pt x="74724" y="0"/>
                      <a:pt x="111932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EE4AC66F-79BB-5E32-37FA-4545D0E6BB55}"/>
                </a:ext>
              </a:extLst>
            </p:cNvPr>
            <p:cNvGrpSpPr/>
            <p:nvPr/>
          </p:nvGrpSpPr>
          <p:grpSpPr>
            <a:xfrm>
              <a:off x="1176598" y="4446885"/>
              <a:ext cx="1152540" cy="1813319"/>
              <a:chOff x="2567735" y="5221407"/>
              <a:chExt cx="720080" cy="1132918"/>
            </a:xfrm>
            <a:solidFill>
              <a:srgbClr val="CC6600"/>
            </a:solidFill>
          </p:grpSpPr>
          <p:sp>
            <p:nvSpPr>
              <p:cNvPr id="155" name="正方形/長方形 154">
                <a:extLst>
                  <a:ext uri="{FF2B5EF4-FFF2-40B4-BE49-F238E27FC236}">
                    <a16:creationId xmlns:a16="http://schemas.microsoft.com/office/drawing/2014/main" id="{B280752F-98DD-CE4C-175F-F759942DECCA}"/>
                  </a:ext>
                </a:extLst>
              </p:cNvPr>
              <p:cNvSpPr/>
              <p:nvPr/>
            </p:nvSpPr>
            <p:spPr bwMode="auto">
              <a:xfrm>
                <a:off x="2567735" y="5221407"/>
                <a:ext cx="720080" cy="113291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58D7D212-2119-B672-EBC5-F1B51DE0BE1A}"/>
                  </a:ext>
                </a:extLst>
              </p:cNvPr>
              <p:cNvSpPr/>
              <p:nvPr/>
            </p:nvSpPr>
            <p:spPr bwMode="auto">
              <a:xfrm>
                <a:off x="2598000" y="5257799"/>
                <a:ext cx="659550" cy="109652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CD7959ED-47B4-712F-9CC9-642E3BD3CDEF}"/>
                  </a:ext>
                </a:extLst>
              </p:cNvPr>
              <p:cNvSpPr/>
              <p:nvPr/>
            </p:nvSpPr>
            <p:spPr bwMode="auto">
              <a:xfrm>
                <a:off x="2598000" y="5257799"/>
                <a:ext cx="659550" cy="202423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560048A9-8078-9088-3AD4-C6794059FD3F}"/>
                  </a:ext>
                </a:extLst>
              </p:cNvPr>
              <p:cNvSpPr/>
              <p:nvPr/>
            </p:nvSpPr>
            <p:spPr bwMode="auto">
              <a:xfrm>
                <a:off x="2598000" y="5460222"/>
                <a:ext cx="659550" cy="202423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7BA4B512-9FB4-C128-E55B-70E0F270B2C7}"/>
                  </a:ext>
                </a:extLst>
              </p:cNvPr>
              <p:cNvSpPr/>
              <p:nvPr/>
            </p:nvSpPr>
            <p:spPr bwMode="auto">
              <a:xfrm>
                <a:off x="2598000" y="5662645"/>
                <a:ext cx="659550" cy="202423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B2EC2300-A0BC-22C8-424E-4ADDF369B86E}"/>
                  </a:ext>
                </a:extLst>
              </p:cNvPr>
              <p:cNvSpPr/>
              <p:nvPr/>
            </p:nvSpPr>
            <p:spPr bwMode="auto">
              <a:xfrm>
                <a:off x="2598000" y="5865068"/>
                <a:ext cx="659550" cy="202423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3ED7C24F-8A00-70D2-4B89-3ADDB0C43DE4}"/>
                  </a:ext>
                </a:extLst>
              </p:cNvPr>
              <p:cNvSpPr/>
              <p:nvPr/>
            </p:nvSpPr>
            <p:spPr bwMode="auto">
              <a:xfrm>
                <a:off x="2598000" y="6067491"/>
                <a:ext cx="659550" cy="202423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2" name="円/楕円 1059">
                <a:extLst>
                  <a:ext uri="{FF2B5EF4-FFF2-40B4-BE49-F238E27FC236}">
                    <a16:creationId xmlns:a16="http://schemas.microsoft.com/office/drawing/2014/main" id="{F80CE642-A985-C4D7-92AB-EFAFB8CC5FFC}"/>
                  </a:ext>
                </a:extLst>
              </p:cNvPr>
              <p:cNvSpPr/>
              <p:nvPr/>
            </p:nvSpPr>
            <p:spPr bwMode="auto">
              <a:xfrm>
                <a:off x="2899465" y="5335905"/>
                <a:ext cx="56620" cy="56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円/楕円 1060">
                <a:extLst>
                  <a:ext uri="{FF2B5EF4-FFF2-40B4-BE49-F238E27FC236}">
                    <a16:creationId xmlns:a16="http://schemas.microsoft.com/office/drawing/2014/main" id="{20C42A1E-01F1-F332-8A75-51F030D9080A}"/>
                  </a:ext>
                </a:extLst>
              </p:cNvPr>
              <p:cNvSpPr/>
              <p:nvPr/>
            </p:nvSpPr>
            <p:spPr bwMode="auto">
              <a:xfrm>
                <a:off x="2899465" y="5530215"/>
                <a:ext cx="56620" cy="56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円/楕円 1061">
                <a:extLst>
                  <a:ext uri="{FF2B5EF4-FFF2-40B4-BE49-F238E27FC236}">
                    <a16:creationId xmlns:a16="http://schemas.microsoft.com/office/drawing/2014/main" id="{D8B12AA7-259E-FF46-4B88-12192A2C08C2}"/>
                  </a:ext>
                </a:extLst>
              </p:cNvPr>
              <p:cNvSpPr/>
              <p:nvPr/>
            </p:nvSpPr>
            <p:spPr bwMode="auto">
              <a:xfrm>
                <a:off x="2899465" y="5739765"/>
                <a:ext cx="56620" cy="56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円/楕円 1062">
                <a:extLst>
                  <a:ext uri="{FF2B5EF4-FFF2-40B4-BE49-F238E27FC236}">
                    <a16:creationId xmlns:a16="http://schemas.microsoft.com/office/drawing/2014/main" id="{90432965-C457-1CD7-9935-FCFAA7192948}"/>
                  </a:ext>
                </a:extLst>
              </p:cNvPr>
              <p:cNvSpPr/>
              <p:nvPr/>
            </p:nvSpPr>
            <p:spPr bwMode="auto">
              <a:xfrm>
                <a:off x="2899465" y="5937885"/>
                <a:ext cx="56620" cy="56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円/楕円 1063">
                <a:extLst>
                  <a:ext uri="{FF2B5EF4-FFF2-40B4-BE49-F238E27FC236}">
                    <a16:creationId xmlns:a16="http://schemas.microsoft.com/office/drawing/2014/main" id="{BC38A77D-F04E-478F-0705-A34F5B0E5582}"/>
                  </a:ext>
                </a:extLst>
              </p:cNvPr>
              <p:cNvSpPr/>
              <p:nvPr/>
            </p:nvSpPr>
            <p:spPr bwMode="auto">
              <a:xfrm>
                <a:off x="2899465" y="6141720"/>
                <a:ext cx="56620" cy="566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7" name="正方形/長方形 166">
                <a:extLst>
                  <a:ext uri="{FF2B5EF4-FFF2-40B4-BE49-F238E27FC236}">
                    <a16:creationId xmlns:a16="http://schemas.microsoft.com/office/drawing/2014/main" id="{99067066-5B6D-99D3-4DD5-B83DC4009B2C}"/>
                  </a:ext>
                </a:extLst>
              </p:cNvPr>
              <p:cNvSpPr/>
              <p:nvPr/>
            </p:nvSpPr>
            <p:spPr bwMode="auto">
              <a:xfrm>
                <a:off x="2598000" y="6270487"/>
                <a:ext cx="659550" cy="4571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0CCC9F2F-F7FD-CC95-F53C-DF042D245AB9}"/>
                </a:ext>
              </a:extLst>
            </p:cNvPr>
            <p:cNvGrpSpPr/>
            <p:nvPr/>
          </p:nvGrpSpPr>
          <p:grpSpPr>
            <a:xfrm>
              <a:off x="4609994" y="5147398"/>
              <a:ext cx="893678" cy="1174935"/>
              <a:chOff x="2643559" y="2433985"/>
              <a:chExt cx="1485166" cy="1952576"/>
            </a:xfrm>
            <a:solidFill>
              <a:srgbClr val="00B0F0"/>
            </a:solidFill>
          </p:grpSpPr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6B77AF45-55DA-2040-CD5E-FB6BDE92071D}"/>
                  </a:ext>
                </a:extLst>
              </p:cNvPr>
              <p:cNvSpPr/>
              <p:nvPr/>
            </p:nvSpPr>
            <p:spPr bwMode="auto">
              <a:xfrm>
                <a:off x="2643559" y="2776566"/>
                <a:ext cx="1485166" cy="1609995"/>
              </a:xfrm>
              <a:prstGeom prst="round2SameRect">
                <a:avLst>
                  <a:gd name="adj1" fmla="val 48869"/>
                  <a:gd name="adj2" fmla="val 17492"/>
                </a:avLst>
              </a:pr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C274D54-5C09-13E6-1407-3C7F82474954}"/>
                  </a:ext>
                </a:extLst>
              </p:cNvPr>
              <p:cNvSpPr/>
              <p:nvPr/>
            </p:nvSpPr>
            <p:spPr bwMode="auto">
              <a:xfrm rot="2700000">
                <a:off x="3114606" y="2530400"/>
                <a:ext cx="362065" cy="169236"/>
              </a:xfrm>
              <a:custGeom>
                <a:avLst/>
                <a:gdLst>
                  <a:gd name="connsiteX0" fmla="*/ 298702 w 597404"/>
                  <a:gd name="connsiteY0" fmla="*/ 0 h 195703"/>
                  <a:gd name="connsiteX1" fmla="*/ 588814 w 597404"/>
                  <a:gd name="connsiteY1" fmla="*/ 80124 h 195703"/>
                  <a:gd name="connsiteX2" fmla="*/ 597404 w 597404"/>
                  <a:gd name="connsiteY2" fmla="*/ 97852 h 195703"/>
                  <a:gd name="connsiteX3" fmla="*/ 588814 w 597404"/>
                  <a:gd name="connsiteY3" fmla="*/ 115579 h 195703"/>
                  <a:gd name="connsiteX4" fmla="*/ 298702 w 597404"/>
                  <a:gd name="connsiteY4" fmla="*/ 195703 h 195703"/>
                  <a:gd name="connsiteX5" fmla="*/ 8590 w 597404"/>
                  <a:gd name="connsiteY5" fmla="*/ 115579 h 195703"/>
                  <a:gd name="connsiteX6" fmla="*/ 0 w 597404"/>
                  <a:gd name="connsiteY6" fmla="*/ 97852 h 195703"/>
                  <a:gd name="connsiteX7" fmla="*/ 8590 w 597404"/>
                  <a:gd name="connsiteY7" fmla="*/ 80124 h 195703"/>
                  <a:gd name="connsiteX8" fmla="*/ 298702 w 597404"/>
                  <a:gd name="connsiteY8" fmla="*/ 0 h 1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7404" h="195703">
                    <a:moveTo>
                      <a:pt x="298702" y="0"/>
                    </a:moveTo>
                    <a:cubicBezTo>
                      <a:pt x="429120" y="0"/>
                      <a:pt x="541017" y="33039"/>
                      <a:pt x="588814" y="80124"/>
                    </a:cubicBezTo>
                    <a:lnTo>
                      <a:pt x="597404" y="97852"/>
                    </a:lnTo>
                    <a:lnTo>
                      <a:pt x="588814" y="115579"/>
                    </a:lnTo>
                    <a:cubicBezTo>
                      <a:pt x="541017" y="162665"/>
                      <a:pt x="429120" y="195703"/>
                      <a:pt x="298702" y="195703"/>
                    </a:cubicBezTo>
                    <a:cubicBezTo>
                      <a:pt x="168285" y="195703"/>
                      <a:pt x="56387" y="162665"/>
                      <a:pt x="8590" y="115579"/>
                    </a:cubicBezTo>
                    <a:lnTo>
                      <a:pt x="0" y="97852"/>
                    </a:lnTo>
                    <a:lnTo>
                      <a:pt x="8590" y="80124"/>
                    </a:lnTo>
                    <a:cubicBezTo>
                      <a:pt x="56387" y="33039"/>
                      <a:pt x="168285" y="0"/>
                      <a:pt x="29870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3BFBED73-39DA-CA05-CC9C-F7B5024FDF2B}"/>
                  </a:ext>
                </a:extLst>
              </p:cNvPr>
              <p:cNvSpPr/>
              <p:nvPr/>
            </p:nvSpPr>
            <p:spPr bwMode="auto">
              <a:xfrm rot="18900000" flipH="1">
                <a:off x="3326195" y="2530400"/>
                <a:ext cx="362065" cy="169236"/>
              </a:xfrm>
              <a:custGeom>
                <a:avLst/>
                <a:gdLst>
                  <a:gd name="connsiteX0" fmla="*/ 298702 w 597404"/>
                  <a:gd name="connsiteY0" fmla="*/ 0 h 195703"/>
                  <a:gd name="connsiteX1" fmla="*/ 588814 w 597404"/>
                  <a:gd name="connsiteY1" fmla="*/ 80124 h 195703"/>
                  <a:gd name="connsiteX2" fmla="*/ 597404 w 597404"/>
                  <a:gd name="connsiteY2" fmla="*/ 97852 h 195703"/>
                  <a:gd name="connsiteX3" fmla="*/ 588814 w 597404"/>
                  <a:gd name="connsiteY3" fmla="*/ 115579 h 195703"/>
                  <a:gd name="connsiteX4" fmla="*/ 298702 w 597404"/>
                  <a:gd name="connsiteY4" fmla="*/ 195703 h 195703"/>
                  <a:gd name="connsiteX5" fmla="*/ 8590 w 597404"/>
                  <a:gd name="connsiteY5" fmla="*/ 115579 h 195703"/>
                  <a:gd name="connsiteX6" fmla="*/ 0 w 597404"/>
                  <a:gd name="connsiteY6" fmla="*/ 97852 h 195703"/>
                  <a:gd name="connsiteX7" fmla="*/ 8590 w 597404"/>
                  <a:gd name="connsiteY7" fmla="*/ 80124 h 195703"/>
                  <a:gd name="connsiteX8" fmla="*/ 298702 w 597404"/>
                  <a:gd name="connsiteY8" fmla="*/ 0 h 1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7404" h="195703">
                    <a:moveTo>
                      <a:pt x="298702" y="0"/>
                    </a:moveTo>
                    <a:cubicBezTo>
                      <a:pt x="429120" y="0"/>
                      <a:pt x="541017" y="33039"/>
                      <a:pt x="588814" y="80124"/>
                    </a:cubicBezTo>
                    <a:lnTo>
                      <a:pt x="597404" y="97852"/>
                    </a:lnTo>
                    <a:lnTo>
                      <a:pt x="588814" y="115579"/>
                    </a:lnTo>
                    <a:cubicBezTo>
                      <a:pt x="541017" y="162665"/>
                      <a:pt x="429120" y="195703"/>
                      <a:pt x="298702" y="195703"/>
                    </a:cubicBezTo>
                    <a:cubicBezTo>
                      <a:pt x="168285" y="195703"/>
                      <a:pt x="56387" y="162665"/>
                      <a:pt x="8590" y="115579"/>
                    </a:cubicBezTo>
                    <a:lnTo>
                      <a:pt x="0" y="97852"/>
                    </a:lnTo>
                    <a:lnTo>
                      <a:pt x="8590" y="80124"/>
                    </a:lnTo>
                    <a:cubicBezTo>
                      <a:pt x="56387" y="33039"/>
                      <a:pt x="168285" y="0"/>
                      <a:pt x="29870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9C526F12-79E9-1BB8-98CB-6909FEF40987}"/>
                  </a:ext>
                </a:extLst>
              </p:cNvPr>
              <p:cNvSpPr/>
              <p:nvPr/>
            </p:nvSpPr>
            <p:spPr bwMode="auto">
              <a:xfrm>
                <a:off x="3245653" y="2689713"/>
                <a:ext cx="280978" cy="113148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F3FEE1F7-6023-6A1F-A777-14EE1CF48029}"/>
                </a:ext>
              </a:extLst>
            </p:cNvPr>
            <p:cNvGrpSpPr/>
            <p:nvPr/>
          </p:nvGrpSpPr>
          <p:grpSpPr>
            <a:xfrm>
              <a:off x="5175422" y="5382084"/>
              <a:ext cx="893678" cy="1174935"/>
              <a:chOff x="2643559" y="2433985"/>
              <a:chExt cx="1485166" cy="1952576"/>
            </a:xfrm>
            <a:solidFill>
              <a:srgbClr val="00B0F0"/>
            </a:solidFill>
          </p:grpSpPr>
          <p:sp>
            <p:nvSpPr>
              <p:cNvPr id="147" name="四角形: 上の 2 つの角を丸める 146">
                <a:extLst>
                  <a:ext uri="{FF2B5EF4-FFF2-40B4-BE49-F238E27FC236}">
                    <a16:creationId xmlns:a16="http://schemas.microsoft.com/office/drawing/2014/main" id="{35BD35B1-6D2F-3D55-87CD-5132814BE154}"/>
                  </a:ext>
                </a:extLst>
              </p:cNvPr>
              <p:cNvSpPr/>
              <p:nvPr/>
            </p:nvSpPr>
            <p:spPr bwMode="auto">
              <a:xfrm>
                <a:off x="2643559" y="2776566"/>
                <a:ext cx="1485166" cy="1609995"/>
              </a:xfrm>
              <a:prstGeom prst="round2SameRect">
                <a:avLst>
                  <a:gd name="adj1" fmla="val 48869"/>
                  <a:gd name="adj2" fmla="val 17492"/>
                </a:avLst>
              </a:pr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8D795694-753D-8C37-91AB-2E8862FF3355}"/>
                  </a:ext>
                </a:extLst>
              </p:cNvPr>
              <p:cNvSpPr/>
              <p:nvPr/>
            </p:nvSpPr>
            <p:spPr bwMode="auto">
              <a:xfrm rot="2700000">
                <a:off x="3114606" y="2530400"/>
                <a:ext cx="362065" cy="169236"/>
              </a:xfrm>
              <a:custGeom>
                <a:avLst/>
                <a:gdLst>
                  <a:gd name="connsiteX0" fmla="*/ 298702 w 597404"/>
                  <a:gd name="connsiteY0" fmla="*/ 0 h 195703"/>
                  <a:gd name="connsiteX1" fmla="*/ 588814 w 597404"/>
                  <a:gd name="connsiteY1" fmla="*/ 80124 h 195703"/>
                  <a:gd name="connsiteX2" fmla="*/ 597404 w 597404"/>
                  <a:gd name="connsiteY2" fmla="*/ 97852 h 195703"/>
                  <a:gd name="connsiteX3" fmla="*/ 588814 w 597404"/>
                  <a:gd name="connsiteY3" fmla="*/ 115579 h 195703"/>
                  <a:gd name="connsiteX4" fmla="*/ 298702 w 597404"/>
                  <a:gd name="connsiteY4" fmla="*/ 195703 h 195703"/>
                  <a:gd name="connsiteX5" fmla="*/ 8590 w 597404"/>
                  <a:gd name="connsiteY5" fmla="*/ 115579 h 195703"/>
                  <a:gd name="connsiteX6" fmla="*/ 0 w 597404"/>
                  <a:gd name="connsiteY6" fmla="*/ 97852 h 195703"/>
                  <a:gd name="connsiteX7" fmla="*/ 8590 w 597404"/>
                  <a:gd name="connsiteY7" fmla="*/ 80124 h 195703"/>
                  <a:gd name="connsiteX8" fmla="*/ 298702 w 597404"/>
                  <a:gd name="connsiteY8" fmla="*/ 0 h 1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7404" h="195703">
                    <a:moveTo>
                      <a:pt x="298702" y="0"/>
                    </a:moveTo>
                    <a:cubicBezTo>
                      <a:pt x="429120" y="0"/>
                      <a:pt x="541017" y="33039"/>
                      <a:pt x="588814" y="80124"/>
                    </a:cubicBezTo>
                    <a:lnTo>
                      <a:pt x="597404" y="97852"/>
                    </a:lnTo>
                    <a:lnTo>
                      <a:pt x="588814" y="115579"/>
                    </a:lnTo>
                    <a:cubicBezTo>
                      <a:pt x="541017" y="162665"/>
                      <a:pt x="429120" y="195703"/>
                      <a:pt x="298702" y="195703"/>
                    </a:cubicBezTo>
                    <a:cubicBezTo>
                      <a:pt x="168285" y="195703"/>
                      <a:pt x="56387" y="162665"/>
                      <a:pt x="8590" y="115579"/>
                    </a:cubicBezTo>
                    <a:lnTo>
                      <a:pt x="0" y="97852"/>
                    </a:lnTo>
                    <a:lnTo>
                      <a:pt x="8590" y="80124"/>
                    </a:lnTo>
                    <a:cubicBezTo>
                      <a:pt x="56387" y="33039"/>
                      <a:pt x="168285" y="0"/>
                      <a:pt x="29870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D62E0949-BA08-BA65-FE50-83FB4BF56303}"/>
                  </a:ext>
                </a:extLst>
              </p:cNvPr>
              <p:cNvSpPr/>
              <p:nvPr/>
            </p:nvSpPr>
            <p:spPr bwMode="auto">
              <a:xfrm rot="18900000" flipH="1">
                <a:off x="3326195" y="2530400"/>
                <a:ext cx="362065" cy="169236"/>
              </a:xfrm>
              <a:custGeom>
                <a:avLst/>
                <a:gdLst>
                  <a:gd name="connsiteX0" fmla="*/ 298702 w 597404"/>
                  <a:gd name="connsiteY0" fmla="*/ 0 h 195703"/>
                  <a:gd name="connsiteX1" fmla="*/ 588814 w 597404"/>
                  <a:gd name="connsiteY1" fmla="*/ 80124 h 195703"/>
                  <a:gd name="connsiteX2" fmla="*/ 597404 w 597404"/>
                  <a:gd name="connsiteY2" fmla="*/ 97852 h 195703"/>
                  <a:gd name="connsiteX3" fmla="*/ 588814 w 597404"/>
                  <a:gd name="connsiteY3" fmla="*/ 115579 h 195703"/>
                  <a:gd name="connsiteX4" fmla="*/ 298702 w 597404"/>
                  <a:gd name="connsiteY4" fmla="*/ 195703 h 195703"/>
                  <a:gd name="connsiteX5" fmla="*/ 8590 w 597404"/>
                  <a:gd name="connsiteY5" fmla="*/ 115579 h 195703"/>
                  <a:gd name="connsiteX6" fmla="*/ 0 w 597404"/>
                  <a:gd name="connsiteY6" fmla="*/ 97852 h 195703"/>
                  <a:gd name="connsiteX7" fmla="*/ 8590 w 597404"/>
                  <a:gd name="connsiteY7" fmla="*/ 80124 h 195703"/>
                  <a:gd name="connsiteX8" fmla="*/ 298702 w 597404"/>
                  <a:gd name="connsiteY8" fmla="*/ 0 h 195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97404" h="195703">
                    <a:moveTo>
                      <a:pt x="298702" y="0"/>
                    </a:moveTo>
                    <a:cubicBezTo>
                      <a:pt x="429120" y="0"/>
                      <a:pt x="541017" y="33039"/>
                      <a:pt x="588814" y="80124"/>
                    </a:cubicBezTo>
                    <a:lnTo>
                      <a:pt x="597404" y="97852"/>
                    </a:lnTo>
                    <a:lnTo>
                      <a:pt x="588814" y="115579"/>
                    </a:lnTo>
                    <a:cubicBezTo>
                      <a:pt x="541017" y="162665"/>
                      <a:pt x="429120" y="195703"/>
                      <a:pt x="298702" y="195703"/>
                    </a:cubicBezTo>
                    <a:cubicBezTo>
                      <a:pt x="168285" y="195703"/>
                      <a:pt x="56387" y="162665"/>
                      <a:pt x="8590" y="115579"/>
                    </a:cubicBezTo>
                    <a:lnTo>
                      <a:pt x="0" y="97852"/>
                    </a:lnTo>
                    <a:lnTo>
                      <a:pt x="8590" y="80124"/>
                    </a:lnTo>
                    <a:cubicBezTo>
                      <a:pt x="56387" y="33039"/>
                      <a:pt x="168285" y="0"/>
                      <a:pt x="298702" y="0"/>
                    </a:cubicBezTo>
                    <a:close/>
                  </a:path>
                </a:pathLst>
              </a:cu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3960A848-4DDD-6A07-EDC4-789A74E16648}"/>
                  </a:ext>
                </a:extLst>
              </p:cNvPr>
              <p:cNvSpPr/>
              <p:nvPr/>
            </p:nvSpPr>
            <p:spPr bwMode="auto">
              <a:xfrm>
                <a:off x="3245653" y="2689713"/>
                <a:ext cx="280978" cy="113148"/>
              </a:xfrm>
              <a:prstGeom prst="roundRect">
                <a:avLst>
                  <a:gd name="adj" fmla="val 50000"/>
                </a:avLst>
              </a:prstGeom>
              <a:grpFill/>
              <a:ln w="38100">
                <a:solidFill>
                  <a:srgbClr val="0070C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Group 263">
              <a:extLst>
                <a:ext uri="{FF2B5EF4-FFF2-40B4-BE49-F238E27FC236}">
                  <a16:creationId xmlns:a16="http://schemas.microsoft.com/office/drawing/2014/main" id="{9E178EA2-7899-792C-53BF-DA5CC01162A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941258" y="4978145"/>
              <a:ext cx="2588921" cy="1626960"/>
              <a:chOff x="455" y="2302"/>
              <a:chExt cx="1417" cy="890"/>
            </a:xfrm>
            <a:solidFill>
              <a:srgbClr val="C00000"/>
            </a:solidFill>
          </p:grpSpPr>
          <p:grpSp>
            <p:nvGrpSpPr>
              <p:cNvPr id="29" name="Group 264">
                <a:extLst>
                  <a:ext uri="{FF2B5EF4-FFF2-40B4-BE49-F238E27FC236}">
                    <a16:creationId xmlns:a16="http://schemas.microsoft.com/office/drawing/2014/main" id="{AAEF1B45-BBFC-5F11-1B98-55EE8943F8C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7534">
                <a:off x="1351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129" name="Group 265">
                  <a:extLst>
                    <a:ext uri="{FF2B5EF4-FFF2-40B4-BE49-F238E27FC236}">
                      <a16:creationId xmlns:a16="http://schemas.microsoft.com/office/drawing/2014/main" id="{0B91F933-1636-27EE-9D62-A653F5EA74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45" name="Line 266">
                    <a:extLst>
                      <a:ext uri="{FF2B5EF4-FFF2-40B4-BE49-F238E27FC236}">
                        <a16:creationId xmlns:a16="http://schemas.microsoft.com/office/drawing/2014/main" id="{09D4A1F6-F0E0-5CFE-A2E6-7517716487B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6" name="Line 267">
                    <a:extLst>
                      <a:ext uri="{FF2B5EF4-FFF2-40B4-BE49-F238E27FC236}">
                        <a16:creationId xmlns:a16="http://schemas.microsoft.com/office/drawing/2014/main" id="{D1CDF91E-B172-A4BE-4963-4268712546C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0" name="Group 268">
                  <a:extLst>
                    <a:ext uri="{FF2B5EF4-FFF2-40B4-BE49-F238E27FC236}">
                      <a16:creationId xmlns:a16="http://schemas.microsoft.com/office/drawing/2014/main" id="{AC018653-E3CE-B798-39D3-FEDCFF6BF50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43" name="Line 269">
                    <a:extLst>
                      <a:ext uri="{FF2B5EF4-FFF2-40B4-BE49-F238E27FC236}">
                        <a16:creationId xmlns:a16="http://schemas.microsoft.com/office/drawing/2014/main" id="{93B3211E-84AB-C6C6-0E8F-91DFCCD6B4F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" name="Line 270">
                    <a:extLst>
                      <a:ext uri="{FF2B5EF4-FFF2-40B4-BE49-F238E27FC236}">
                        <a16:creationId xmlns:a16="http://schemas.microsoft.com/office/drawing/2014/main" id="{8C7CC130-9EE7-2448-95BA-48389CC5BF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1" name="Group 271">
                  <a:extLst>
                    <a:ext uri="{FF2B5EF4-FFF2-40B4-BE49-F238E27FC236}">
                      <a16:creationId xmlns:a16="http://schemas.microsoft.com/office/drawing/2014/main" id="{26D9062D-803C-B138-9251-58B9D22A2DA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41" name="Line 272">
                    <a:extLst>
                      <a:ext uri="{FF2B5EF4-FFF2-40B4-BE49-F238E27FC236}">
                        <a16:creationId xmlns:a16="http://schemas.microsoft.com/office/drawing/2014/main" id="{DA9B3274-7D56-A69E-9C21-74F91522FFE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2" name="Line 273">
                    <a:extLst>
                      <a:ext uri="{FF2B5EF4-FFF2-40B4-BE49-F238E27FC236}">
                        <a16:creationId xmlns:a16="http://schemas.microsoft.com/office/drawing/2014/main" id="{7DF0D63B-A58D-D818-5C81-D3DB35D2310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2" name="Group 274">
                  <a:extLst>
                    <a:ext uri="{FF2B5EF4-FFF2-40B4-BE49-F238E27FC236}">
                      <a16:creationId xmlns:a16="http://schemas.microsoft.com/office/drawing/2014/main" id="{D1D1427B-97CB-9A38-0621-35823BE62DC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9" name="Line 275">
                    <a:extLst>
                      <a:ext uri="{FF2B5EF4-FFF2-40B4-BE49-F238E27FC236}">
                        <a16:creationId xmlns:a16="http://schemas.microsoft.com/office/drawing/2014/main" id="{99F85040-480E-5E4D-F6E7-D9FC91B25EC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40" name="Line 276">
                    <a:extLst>
                      <a:ext uri="{FF2B5EF4-FFF2-40B4-BE49-F238E27FC236}">
                        <a16:creationId xmlns:a16="http://schemas.microsoft.com/office/drawing/2014/main" id="{6C6BCC10-C262-C7AF-6DA4-5654994187F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3" name="Group 277">
                  <a:extLst>
                    <a:ext uri="{FF2B5EF4-FFF2-40B4-BE49-F238E27FC236}">
                      <a16:creationId xmlns:a16="http://schemas.microsoft.com/office/drawing/2014/main" id="{BAF7FD7B-BF81-3704-EF16-18F2564DFB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7" name="Line 278">
                    <a:extLst>
                      <a:ext uri="{FF2B5EF4-FFF2-40B4-BE49-F238E27FC236}">
                        <a16:creationId xmlns:a16="http://schemas.microsoft.com/office/drawing/2014/main" id="{250CC994-5F85-6205-7423-14939E8A3ED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8" name="Line 279">
                    <a:extLst>
                      <a:ext uri="{FF2B5EF4-FFF2-40B4-BE49-F238E27FC236}">
                        <a16:creationId xmlns:a16="http://schemas.microsoft.com/office/drawing/2014/main" id="{8E8B8AFF-14A6-8631-49FB-01B2C94DDBE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4" name="Group 280">
                  <a:extLst>
                    <a:ext uri="{FF2B5EF4-FFF2-40B4-BE49-F238E27FC236}">
                      <a16:creationId xmlns:a16="http://schemas.microsoft.com/office/drawing/2014/main" id="{692E3540-8ADB-3913-B55C-DD0CE92B65C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35" name="Line 281">
                    <a:extLst>
                      <a:ext uri="{FF2B5EF4-FFF2-40B4-BE49-F238E27FC236}">
                        <a16:creationId xmlns:a16="http://schemas.microsoft.com/office/drawing/2014/main" id="{1C8AE91E-73D5-C451-3C43-072570A6B35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" name="Line 282">
                    <a:extLst>
                      <a:ext uri="{FF2B5EF4-FFF2-40B4-BE49-F238E27FC236}">
                        <a16:creationId xmlns:a16="http://schemas.microsoft.com/office/drawing/2014/main" id="{D385A1B2-6961-B287-D533-74DBDF54289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grpSp>
            <p:nvGrpSpPr>
              <p:cNvPr id="30" name="Group 283">
                <a:extLst>
                  <a:ext uri="{FF2B5EF4-FFF2-40B4-BE49-F238E27FC236}">
                    <a16:creationId xmlns:a16="http://schemas.microsoft.com/office/drawing/2014/main" id="{CA0F4CDF-D6E9-FFCE-BB55-20E5E55BDC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417534">
                <a:off x="522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111" name="Group 284">
                  <a:extLst>
                    <a:ext uri="{FF2B5EF4-FFF2-40B4-BE49-F238E27FC236}">
                      <a16:creationId xmlns:a16="http://schemas.microsoft.com/office/drawing/2014/main" id="{1E5EF308-559B-3C8E-62D9-F85153E2E0C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7" name="Line 285">
                    <a:extLst>
                      <a:ext uri="{FF2B5EF4-FFF2-40B4-BE49-F238E27FC236}">
                        <a16:creationId xmlns:a16="http://schemas.microsoft.com/office/drawing/2014/main" id="{91EE1F3B-958D-7373-11D1-DAB0A5C583C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8" name="Line 286">
                    <a:extLst>
                      <a:ext uri="{FF2B5EF4-FFF2-40B4-BE49-F238E27FC236}">
                        <a16:creationId xmlns:a16="http://schemas.microsoft.com/office/drawing/2014/main" id="{916A180B-4368-3A31-76FE-0041658D7A6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2" name="Group 287">
                  <a:extLst>
                    <a:ext uri="{FF2B5EF4-FFF2-40B4-BE49-F238E27FC236}">
                      <a16:creationId xmlns:a16="http://schemas.microsoft.com/office/drawing/2014/main" id="{6B764266-205B-2586-B46E-F8EC39850B1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5" name="Line 288">
                    <a:extLst>
                      <a:ext uri="{FF2B5EF4-FFF2-40B4-BE49-F238E27FC236}">
                        <a16:creationId xmlns:a16="http://schemas.microsoft.com/office/drawing/2014/main" id="{15C3443D-740D-E341-9D3A-52094D0F9C9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6" name="Line 289">
                    <a:extLst>
                      <a:ext uri="{FF2B5EF4-FFF2-40B4-BE49-F238E27FC236}">
                        <a16:creationId xmlns:a16="http://schemas.microsoft.com/office/drawing/2014/main" id="{7F536ECF-1815-B107-C8CB-95363970DE9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3" name="Group 290">
                  <a:extLst>
                    <a:ext uri="{FF2B5EF4-FFF2-40B4-BE49-F238E27FC236}">
                      <a16:creationId xmlns:a16="http://schemas.microsoft.com/office/drawing/2014/main" id="{63B9A586-90B8-5B1A-9B4B-EE2AB6EA3D9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3" name="Line 291">
                    <a:extLst>
                      <a:ext uri="{FF2B5EF4-FFF2-40B4-BE49-F238E27FC236}">
                        <a16:creationId xmlns:a16="http://schemas.microsoft.com/office/drawing/2014/main" id="{51856358-044E-ACA8-9F3B-82015AF4DE5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4" name="Line 292">
                    <a:extLst>
                      <a:ext uri="{FF2B5EF4-FFF2-40B4-BE49-F238E27FC236}">
                        <a16:creationId xmlns:a16="http://schemas.microsoft.com/office/drawing/2014/main" id="{D188C939-13F3-6F89-E514-9B9331AF13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4" name="Group 293">
                  <a:extLst>
                    <a:ext uri="{FF2B5EF4-FFF2-40B4-BE49-F238E27FC236}">
                      <a16:creationId xmlns:a16="http://schemas.microsoft.com/office/drawing/2014/main" id="{C28FAF87-6038-8AC7-EEEA-004BD89CB57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21" name="Line 294">
                    <a:extLst>
                      <a:ext uri="{FF2B5EF4-FFF2-40B4-BE49-F238E27FC236}">
                        <a16:creationId xmlns:a16="http://schemas.microsoft.com/office/drawing/2014/main" id="{53DBA5FD-DF16-5C17-2F11-5435322E4CF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Line 295">
                    <a:extLst>
                      <a:ext uri="{FF2B5EF4-FFF2-40B4-BE49-F238E27FC236}">
                        <a16:creationId xmlns:a16="http://schemas.microsoft.com/office/drawing/2014/main" id="{ED188E9A-B56E-C630-B207-5A899C59465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5" name="Group 296">
                  <a:extLst>
                    <a:ext uri="{FF2B5EF4-FFF2-40B4-BE49-F238E27FC236}">
                      <a16:creationId xmlns:a16="http://schemas.microsoft.com/office/drawing/2014/main" id="{EDF9C0B3-DE19-59FB-D038-3DDE71E3A0F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9" name="Line 297">
                    <a:extLst>
                      <a:ext uri="{FF2B5EF4-FFF2-40B4-BE49-F238E27FC236}">
                        <a16:creationId xmlns:a16="http://schemas.microsoft.com/office/drawing/2014/main" id="{0494230B-5B6D-0CB2-1D93-1AE5812B82E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" name="Line 298">
                    <a:extLst>
                      <a:ext uri="{FF2B5EF4-FFF2-40B4-BE49-F238E27FC236}">
                        <a16:creationId xmlns:a16="http://schemas.microsoft.com/office/drawing/2014/main" id="{7DA3C732-FFC5-A97D-7F70-2C050E8BBA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6" name="Group 299">
                  <a:extLst>
                    <a:ext uri="{FF2B5EF4-FFF2-40B4-BE49-F238E27FC236}">
                      <a16:creationId xmlns:a16="http://schemas.microsoft.com/office/drawing/2014/main" id="{05178D6D-9393-B72E-E97F-B4E415BE86C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17" name="Line 300">
                    <a:extLst>
                      <a:ext uri="{FF2B5EF4-FFF2-40B4-BE49-F238E27FC236}">
                        <a16:creationId xmlns:a16="http://schemas.microsoft.com/office/drawing/2014/main" id="{89DC1E31-5433-1E56-A916-20289042CA9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Line 301">
                    <a:extLst>
                      <a:ext uri="{FF2B5EF4-FFF2-40B4-BE49-F238E27FC236}">
                        <a16:creationId xmlns:a16="http://schemas.microsoft.com/office/drawing/2014/main" id="{32835782-FAE2-A5F7-D29E-F3C8717922B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31" name="Freeform 302">
                <a:extLst>
                  <a:ext uri="{FF2B5EF4-FFF2-40B4-BE49-F238E27FC236}">
                    <a16:creationId xmlns:a16="http://schemas.microsoft.com/office/drawing/2014/main" id="{9633C46B-BE8B-5AD2-7F9F-B1EF04CEE6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6" y="2316"/>
                <a:ext cx="82" cy="248"/>
              </a:xfrm>
              <a:custGeom>
                <a:avLst/>
                <a:gdLst>
                  <a:gd name="T0" fmla="*/ 14 w 184"/>
                  <a:gd name="T1" fmla="*/ 156 h 553"/>
                  <a:gd name="T2" fmla="*/ 14 w 184"/>
                  <a:gd name="T3" fmla="*/ 43 h 553"/>
                  <a:gd name="T4" fmla="*/ 99 w 184"/>
                  <a:gd name="T5" fmla="*/ 14 h 553"/>
                  <a:gd name="T6" fmla="*/ 156 w 184"/>
                  <a:gd name="T7" fmla="*/ 128 h 553"/>
                  <a:gd name="T8" fmla="*/ 127 w 184"/>
                  <a:gd name="T9" fmla="*/ 298 h 553"/>
                  <a:gd name="T10" fmla="*/ 184 w 184"/>
                  <a:gd name="T11" fmla="*/ 553 h 5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4" h="553">
                    <a:moveTo>
                      <a:pt x="14" y="156"/>
                    </a:moveTo>
                    <a:cubicBezTo>
                      <a:pt x="7" y="111"/>
                      <a:pt x="0" y="67"/>
                      <a:pt x="14" y="43"/>
                    </a:cubicBezTo>
                    <a:cubicBezTo>
                      <a:pt x="28" y="19"/>
                      <a:pt x="75" y="0"/>
                      <a:pt x="99" y="14"/>
                    </a:cubicBezTo>
                    <a:cubicBezTo>
                      <a:pt x="123" y="28"/>
                      <a:pt x="151" y="81"/>
                      <a:pt x="156" y="128"/>
                    </a:cubicBezTo>
                    <a:cubicBezTo>
                      <a:pt x="161" y="175"/>
                      <a:pt x="122" y="227"/>
                      <a:pt x="127" y="298"/>
                    </a:cubicBezTo>
                    <a:cubicBezTo>
                      <a:pt x="132" y="369"/>
                      <a:pt x="158" y="461"/>
                      <a:pt x="184" y="553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" name="AutoShape 303">
                <a:extLst>
                  <a:ext uri="{FF2B5EF4-FFF2-40B4-BE49-F238E27FC236}">
                    <a16:creationId xmlns:a16="http://schemas.microsoft.com/office/drawing/2014/main" id="{0D0FB4B5-8321-C467-23D9-FB4EBCB72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468051">
                <a:off x="1461" y="2461"/>
                <a:ext cx="38" cy="178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AutoShape 304">
                <a:extLst>
                  <a:ext uri="{FF2B5EF4-FFF2-40B4-BE49-F238E27FC236}">
                    <a16:creationId xmlns:a16="http://schemas.microsoft.com/office/drawing/2014/main" id="{413B9BDB-FCB3-2CDE-7290-0DEE705D73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882" y="2651"/>
                <a:ext cx="127" cy="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" name="Group 305">
                <a:extLst>
                  <a:ext uri="{FF2B5EF4-FFF2-40B4-BE49-F238E27FC236}">
                    <a16:creationId xmlns:a16="http://schemas.microsoft.com/office/drawing/2014/main" id="{7BEC2678-8F06-CC9E-660D-C21594F6F7B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48" y="2666"/>
                <a:ext cx="495" cy="495"/>
                <a:chOff x="3575" y="1632"/>
                <a:chExt cx="1105" cy="1104"/>
              </a:xfrm>
              <a:grpFill/>
            </p:grpSpPr>
            <p:grpSp>
              <p:nvGrpSpPr>
                <p:cNvPr id="93" name="Group 306">
                  <a:extLst>
                    <a:ext uri="{FF2B5EF4-FFF2-40B4-BE49-F238E27FC236}">
                      <a16:creationId xmlns:a16="http://schemas.microsoft.com/office/drawing/2014/main" id="{B8204D4A-80FB-12EB-5FA3-E218F284628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9" name="Line 307">
                    <a:extLst>
                      <a:ext uri="{FF2B5EF4-FFF2-40B4-BE49-F238E27FC236}">
                        <a16:creationId xmlns:a16="http://schemas.microsoft.com/office/drawing/2014/main" id="{021FE5A8-D9D9-F00C-3E96-99F61845F95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" name="Line 308">
                    <a:extLst>
                      <a:ext uri="{FF2B5EF4-FFF2-40B4-BE49-F238E27FC236}">
                        <a16:creationId xmlns:a16="http://schemas.microsoft.com/office/drawing/2014/main" id="{14963EE1-B9DF-401A-98E3-F5986FA92A5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4" name="Group 309">
                  <a:extLst>
                    <a:ext uri="{FF2B5EF4-FFF2-40B4-BE49-F238E27FC236}">
                      <a16:creationId xmlns:a16="http://schemas.microsoft.com/office/drawing/2014/main" id="{42CA4195-5541-3A31-3B94-17DBE00F0B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7" name="Line 310">
                    <a:extLst>
                      <a:ext uri="{FF2B5EF4-FFF2-40B4-BE49-F238E27FC236}">
                        <a16:creationId xmlns:a16="http://schemas.microsoft.com/office/drawing/2014/main" id="{FC4FCA1B-66A3-2834-A867-2540EC44DEE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" name="Line 311">
                    <a:extLst>
                      <a:ext uri="{FF2B5EF4-FFF2-40B4-BE49-F238E27FC236}">
                        <a16:creationId xmlns:a16="http://schemas.microsoft.com/office/drawing/2014/main" id="{3A34390D-01B8-DF02-0EEA-F4F2FD87C59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5" name="Group 312">
                  <a:extLst>
                    <a:ext uri="{FF2B5EF4-FFF2-40B4-BE49-F238E27FC236}">
                      <a16:creationId xmlns:a16="http://schemas.microsoft.com/office/drawing/2014/main" id="{4EC3F39A-2C1B-3B2C-27AB-9C7AB1086B8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5" name="Line 313">
                    <a:extLst>
                      <a:ext uri="{FF2B5EF4-FFF2-40B4-BE49-F238E27FC236}">
                        <a16:creationId xmlns:a16="http://schemas.microsoft.com/office/drawing/2014/main" id="{2DD32CCD-DE3E-0C26-6F8C-0DCBA5C1E1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" name="Line 314">
                    <a:extLst>
                      <a:ext uri="{FF2B5EF4-FFF2-40B4-BE49-F238E27FC236}">
                        <a16:creationId xmlns:a16="http://schemas.microsoft.com/office/drawing/2014/main" id="{F0C124A9-8186-BA98-4AB2-747E0BE3F4E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6" name="Group 315">
                  <a:extLst>
                    <a:ext uri="{FF2B5EF4-FFF2-40B4-BE49-F238E27FC236}">
                      <a16:creationId xmlns:a16="http://schemas.microsoft.com/office/drawing/2014/main" id="{69B16949-2B96-17E1-8888-8A0968231DF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3" name="Line 316">
                    <a:extLst>
                      <a:ext uri="{FF2B5EF4-FFF2-40B4-BE49-F238E27FC236}">
                        <a16:creationId xmlns:a16="http://schemas.microsoft.com/office/drawing/2014/main" id="{56AF836F-4621-F299-D753-3A210375F3D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Line 317">
                    <a:extLst>
                      <a:ext uri="{FF2B5EF4-FFF2-40B4-BE49-F238E27FC236}">
                        <a16:creationId xmlns:a16="http://schemas.microsoft.com/office/drawing/2014/main" id="{7F159512-06FB-76AC-9BFF-89BD001E472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7" name="Group 318">
                  <a:extLst>
                    <a:ext uri="{FF2B5EF4-FFF2-40B4-BE49-F238E27FC236}">
                      <a16:creationId xmlns:a16="http://schemas.microsoft.com/office/drawing/2014/main" id="{EB01D874-6CA3-7F6F-AEEE-08AF5EE8375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101" name="Line 319">
                    <a:extLst>
                      <a:ext uri="{FF2B5EF4-FFF2-40B4-BE49-F238E27FC236}">
                        <a16:creationId xmlns:a16="http://schemas.microsoft.com/office/drawing/2014/main" id="{3D5A0EB9-FA0C-FA62-6198-7CB2907FFA0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Line 320">
                    <a:extLst>
                      <a:ext uri="{FF2B5EF4-FFF2-40B4-BE49-F238E27FC236}">
                        <a16:creationId xmlns:a16="http://schemas.microsoft.com/office/drawing/2014/main" id="{954A61E3-8D4F-69BA-B92D-F2E43874A59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8" name="Group 321">
                  <a:extLst>
                    <a:ext uri="{FF2B5EF4-FFF2-40B4-BE49-F238E27FC236}">
                      <a16:creationId xmlns:a16="http://schemas.microsoft.com/office/drawing/2014/main" id="{EBEBFCCE-3D33-221B-0603-35DD66613F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9" name="Line 322">
                    <a:extLst>
                      <a:ext uri="{FF2B5EF4-FFF2-40B4-BE49-F238E27FC236}">
                        <a16:creationId xmlns:a16="http://schemas.microsoft.com/office/drawing/2014/main" id="{7E095F70-FCBD-0FFB-E7A8-B087CCE2C8C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Line 323">
                    <a:extLst>
                      <a:ext uri="{FF2B5EF4-FFF2-40B4-BE49-F238E27FC236}">
                        <a16:creationId xmlns:a16="http://schemas.microsoft.com/office/drawing/2014/main" id="{41C98736-0E1F-5D56-6F08-CD57B5A0342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35" name="Oval 324">
                <a:extLst>
                  <a:ext uri="{FF2B5EF4-FFF2-40B4-BE49-F238E27FC236}">
                    <a16:creationId xmlns:a16="http://schemas.microsoft.com/office/drawing/2014/main" id="{724D1782-BBED-9AC0-7652-885A9EF4E9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5" y="2851"/>
                <a:ext cx="108" cy="10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Oval 325">
                <a:extLst>
                  <a:ext uri="{FF2B5EF4-FFF2-40B4-BE49-F238E27FC236}">
                    <a16:creationId xmlns:a16="http://schemas.microsoft.com/office/drawing/2014/main" id="{79C66521-EA7F-48B3-01AF-50FBD09D4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1" y="2868"/>
                <a:ext cx="76" cy="7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7" name="Group 326">
                <a:extLst>
                  <a:ext uri="{FF2B5EF4-FFF2-40B4-BE49-F238E27FC236}">
                    <a16:creationId xmlns:a16="http://schemas.microsoft.com/office/drawing/2014/main" id="{35F7A428-8BA0-730E-6818-55D74436FE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" y="2669"/>
                <a:ext cx="495" cy="494"/>
                <a:chOff x="3575" y="1632"/>
                <a:chExt cx="1105" cy="1104"/>
              </a:xfrm>
              <a:grpFill/>
            </p:grpSpPr>
            <p:grpSp>
              <p:nvGrpSpPr>
                <p:cNvPr id="75" name="Group 327">
                  <a:extLst>
                    <a:ext uri="{FF2B5EF4-FFF2-40B4-BE49-F238E27FC236}">
                      <a16:creationId xmlns:a16="http://schemas.microsoft.com/office/drawing/2014/main" id="{FF3E2E75-9A63-F85F-8ECF-80B784C4451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5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91" name="Line 328">
                    <a:extLst>
                      <a:ext uri="{FF2B5EF4-FFF2-40B4-BE49-F238E27FC236}">
                        <a16:creationId xmlns:a16="http://schemas.microsoft.com/office/drawing/2014/main" id="{67B99BD2-76F2-4140-59BA-82E6ECB2896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" name="Line 329">
                    <a:extLst>
                      <a:ext uri="{FF2B5EF4-FFF2-40B4-BE49-F238E27FC236}">
                        <a16:creationId xmlns:a16="http://schemas.microsoft.com/office/drawing/2014/main" id="{3ABD2CA9-FE24-45F0-A2B7-0844BBB620C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6" name="Group 330">
                  <a:extLst>
                    <a:ext uri="{FF2B5EF4-FFF2-40B4-BE49-F238E27FC236}">
                      <a16:creationId xmlns:a16="http://schemas.microsoft.com/office/drawing/2014/main" id="{9827FE03-3BB4-A4ED-EC0B-5F2442CDDE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7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89" name="Line 331">
                    <a:extLst>
                      <a:ext uri="{FF2B5EF4-FFF2-40B4-BE49-F238E27FC236}">
                        <a16:creationId xmlns:a16="http://schemas.microsoft.com/office/drawing/2014/main" id="{FF47AB65-8121-A6F8-C646-423A3B85531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0" name="Line 332">
                    <a:extLst>
                      <a:ext uri="{FF2B5EF4-FFF2-40B4-BE49-F238E27FC236}">
                        <a16:creationId xmlns:a16="http://schemas.microsoft.com/office/drawing/2014/main" id="{AA7A4A70-4F6D-E83D-0AF8-4FB33555C80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7" name="Group 333">
                  <a:extLst>
                    <a:ext uri="{FF2B5EF4-FFF2-40B4-BE49-F238E27FC236}">
                      <a16:creationId xmlns:a16="http://schemas.microsoft.com/office/drawing/2014/main" id="{85E616BC-E21F-11FD-1F26-B30FCEC3104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9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87" name="Line 334">
                    <a:extLst>
                      <a:ext uri="{FF2B5EF4-FFF2-40B4-BE49-F238E27FC236}">
                        <a16:creationId xmlns:a16="http://schemas.microsoft.com/office/drawing/2014/main" id="{8400F259-F1A7-3870-7A6E-9CDDC315C8A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" name="Line 335">
                    <a:extLst>
                      <a:ext uri="{FF2B5EF4-FFF2-40B4-BE49-F238E27FC236}">
                        <a16:creationId xmlns:a16="http://schemas.microsoft.com/office/drawing/2014/main" id="{68C3A303-2EBD-1D3B-F205-B258A77CA1B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8" name="Group 336">
                  <a:extLst>
                    <a:ext uri="{FF2B5EF4-FFF2-40B4-BE49-F238E27FC236}">
                      <a16:creationId xmlns:a16="http://schemas.microsoft.com/office/drawing/2014/main" id="{681C120F-76C1-5A14-3B30-44DD615EABD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36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85" name="Line 337">
                    <a:extLst>
                      <a:ext uri="{FF2B5EF4-FFF2-40B4-BE49-F238E27FC236}">
                        <a16:creationId xmlns:a16="http://schemas.microsoft.com/office/drawing/2014/main" id="{916CC0CF-C0AC-0E0D-DB14-8E06A27BBAB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6" name="Line 338">
                    <a:extLst>
                      <a:ext uri="{FF2B5EF4-FFF2-40B4-BE49-F238E27FC236}">
                        <a16:creationId xmlns:a16="http://schemas.microsoft.com/office/drawing/2014/main" id="{FF684A8C-B9FC-9F53-D06D-3BFD6B18245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9" name="Group 339">
                  <a:extLst>
                    <a:ext uri="{FF2B5EF4-FFF2-40B4-BE49-F238E27FC236}">
                      <a16:creationId xmlns:a16="http://schemas.microsoft.com/office/drawing/2014/main" id="{64F74814-24A0-BC6C-D66E-BCE5245E775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18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83" name="Line 340">
                    <a:extLst>
                      <a:ext uri="{FF2B5EF4-FFF2-40B4-BE49-F238E27FC236}">
                        <a16:creationId xmlns:a16="http://schemas.microsoft.com/office/drawing/2014/main" id="{C8F4AD9A-0F5D-66CB-E466-3218CC0B57C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4" name="Line 341">
                    <a:extLst>
                      <a:ext uri="{FF2B5EF4-FFF2-40B4-BE49-F238E27FC236}">
                        <a16:creationId xmlns:a16="http://schemas.microsoft.com/office/drawing/2014/main" id="{800C7C62-3891-8B3E-BA76-0343C858A18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80" name="Group 342">
                  <a:extLst>
                    <a:ext uri="{FF2B5EF4-FFF2-40B4-BE49-F238E27FC236}">
                      <a16:creationId xmlns:a16="http://schemas.microsoft.com/office/drawing/2014/main" id="{19A3DA0C-29AD-193A-264D-52F4D6B912E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4500000">
                  <a:off x="3576" y="1656"/>
                  <a:ext cx="1104" cy="1056"/>
                  <a:chOff x="3568" y="1680"/>
                  <a:chExt cx="1104" cy="1056"/>
                </a:xfrm>
                <a:grpFill/>
              </p:grpSpPr>
              <p:sp>
                <p:nvSpPr>
                  <p:cNvPr id="81" name="Line 343">
                    <a:extLst>
                      <a:ext uri="{FF2B5EF4-FFF2-40B4-BE49-F238E27FC236}">
                        <a16:creationId xmlns:a16="http://schemas.microsoft.com/office/drawing/2014/main" id="{52ECCD8B-69F0-0179-54AF-C757763B244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120" y="1680"/>
                    <a:ext cx="0" cy="1056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" name="Line 344">
                    <a:extLst>
                      <a:ext uri="{FF2B5EF4-FFF2-40B4-BE49-F238E27FC236}">
                        <a16:creationId xmlns:a16="http://schemas.microsoft.com/office/drawing/2014/main" id="{7BC33BE5-C47F-1907-FE30-F464DDC8D6C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8" y="2208"/>
                    <a:ext cx="1104" cy="0"/>
                  </a:xfrm>
                  <a:prstGeom prst="line">
                    <a:avLst/>
                  </a:prstGeom>
                  <a:grpFill/>
                  <a:ln w="19050">
                    <a:solidFill>
                      <a:srgbClr val="969696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38" name="AutoShape 345">
                <a:extLst>
                  <a:ext uri="{FF2B5EF4-FFF2-40B4-BE49-F238E27FC236}">
                    <a16:creationId xmlns:a16="http://schemas.microsoft.com/office/drawing/2014/main" id="{1B265361-BCD9-60BD-E0A2-117D5EDA6D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346">
                <a:extLst>
                  <a:ext uri="{FF2B5EF4-FFF2-40B4-BE49-F238E27FC236}">
                    <a16:creationId xmlns:a16="http://schemas.microsoft.com/office/drawing/2014/main" id="{0B0666D3-F5B1-58B1-723E-7120808963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347">
                <a:extLst>
                  <a:ext uri="{FF2B5EF4-FFF2-40B4-BE49-F238E27FC236}">
                    <a16:creationId xmlns:a16="http://schemas.microsoft.com/office/drawing/2014/main" id="{7EE2BEB2-0C5C-D1C3-1099-5F3ECC849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348">
                <a:extLst>
                  <a:ext uri="{FF2B5EF4-FFF2-40B4-BE49-F238E27FC236}">
                    <a16:creationId xmlns:a16="http://schemas.microsoft.com/office/drawing/2014/main" id="{3457DF13-5D5B-4136-1F27-3A155D06C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" y="2658"/>
                <a:ext cx="516" cy="516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349">
                <a:extLst>
                  <a:ext uri="{FF2B5EF4-FFF2-40B4-BE49-F238E27FC236}">
                    <a16:creationId xmlns:a16="http://schemas.microsoft.com/office/drawing/2014/main" id="{DA15E4FB-D613-D605-894F-23C21651D3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5" y="2640"/>
                <a:ext cx="552" cy="552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350">
                <a:extLst>
                  <a:ext uri="{FF2B5EF4-FFF2-40B4-BE49-F238E27FC236}">
                    <a16:creationId xmlns:a16="http://schemas.microsoft.com/office/drawing/2014/main" id="{AADB3626-308A-815C-B38F-DF767D6AD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1320" y="2640"/>
                <a:ext cx="552" cy="552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grpFill/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" name="Group 351">
                <a:extLst>
                  <a:ext uri="{FF2B5EF4-FFF2-40B4-BE49-F238E27FC236}">
                    <a16:creationId xmlns:a16="http://schemas.microsoft.com/office/drawing/2014/main" id="{BCA9102F-37BA-EE08-3709-FA4C67BEE0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11" y="2425"/>
                <a:ext cx="509" cy="522"/>
                <a:chOff x="1413" y="471"/>
                <a:chExt cx="1135" cy="1166"/>
              </a:xfrm>
              <a:grpFill/>
            </p:grpSpPr>
            <p:sp>
              <p:nvSpPr>
                <p:cNvPr id="70" name="AutoShape 352">
                  <a:extLst>
                    <a:ext uri="{FF2B5EF4-FFF2-40B4-BE49-F238E27FC236}">
                      <a16:creationId xmlns:a16="http://schemas.microsoft.com/office/drawing/2014/main" id="{FBB4F1CB-48D4-922F-E9E0-C26B70F0D0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63" y="1236"/>
                  <a:ext cx="433" cy="28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1" name="AutoShape 353">
                  <a:extLst>
                    <a:ext uri="{FF2B5EF4-FFF2-40B4-BE49-F238E27FC236}">
                      <a16:creationId xmlns:a16="http://schemas.microsoft.com/office/drawing/2014/main" id="{8FE44D29-A28A-4620-5AE0-69076E1693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2454863">
                  <a:off x="1525" y="1137"/>
                  <a:ext cx="957" cy="28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" name="AutoShape 354">
                  <a:extLst>
                    <a:ext uri="{FF2B5EF4-FFF2-40B4-BE49-F238E27FC236}">
                      <a16:creationId xmlns:a16="http://schemas.microsoft.com/office/drawing/2014/main" id="{CD2E302F-DA6D-1012-0218-AFD3E7EE03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900000">
                  <a:off x="141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" name="AutoShape 355">
                  <a:extLst>
                    <a:ext uri="{FF2B5EF4-FFF2-40B4-BE49-F238E27FC236}">
                      <a16:creationId xmlns:a16="http://schemas.microsoft.com/office/drawing/2014/main" id="{7F879185-D2C6-CEF5-621C-3C1FFBBD2E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4" name="AutoShape 356">
                  <a:extLst>
                    <a:ext uri="{FF2B5EF4-FFF2-40B4-BE49-F238E27FC236}">
                      <a16:creationId xmlns:a16="http://schemas.microsoft.com/office/drawing/2014/main" id="{25B8E7BE-8EEA-C00B-C66A-B39B95AD07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1581337">
                  <a:off x="2444" y="471"/>
                  <a:ext cx="81" cy="11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" name="Oval 357">
                <a:extLst>
                  <a:ext uri="{FF2B5EF4-FFF2-40B4-BE49-F238E27FC236}">
                    <a16:creationId xmlns:a16="http://schemas.microsoft.com/office/drawing/2014/main" id="{35BC527A-9FB4-D1BC-D3D0-5096CE210F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5" y="2892"/>
                <a:ext cx="27" cy="27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358">
                <a:extLst>
                  <a:ext uri="{FF2B5EF4-FFF2-40B4-BE49-F238E27FC236}">
                    <a16:creationId xmlns:a16="http://schemas.microsoft.com/office/drawing/2014/main" id="{77967002-CE56-FFFC-07AF-56E9774F5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900000">
                <a:off x="455" y="2947"/>
                <a:ext cx="318" cy="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AutoShape 359">
                <a:extLst>
                  <a:ext uri="{FF2B5EF4-FFF2-40B4-BE49-F238E27FC236}">
                    <a16:creationId xmlns:a16="http://schemas.microsoft.com/office/drawing/2014/main" id="{C78708EE-07AD-094C-2B07-DE6164922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563" y="2759"/>
                <a:ext cx="317" cy="13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360">
                <a:extLst>
                  <a:ext uri="{FF2B5EF4-FFF2-40B4-BE49-F238E27FC236}">
                    <a16:creationId xmlns:a16="http://schemas.microsoft.com/office/drawing/2014/main" id="{4DBD5CED-2623-7EF2-DAF8-A39CE45EF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2612"/>
                <a:ext cx="271" cy="12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361">
                <a:extLst>
                  <a:ext uri="{FF2B5EF4-FFF2-40B4-BE49-F238E27FC236}">
                    <a16:creationId xmlns:a16="http://schemas.microsoft.com/office/drawing/2014/main" id="{43FA1948-93BE-5361-F122-E95E70209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835" y="2636"/>
                <a:ext cx="105" cy="12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Freeform 362">
                <a:extLst>
                  <a:ext uri="{FF2B5EF4-FFF2-40B4-BE49-F238E27FC236}">
                    <a16:creationId xmlns:a16="http://schemas.microsoft.com/office/drawing/2014/main" id="{D77BB0AC-323A-0B2F-2908-9FCB3AA7C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1" y="2501"/>
                <a:ext cx="220" cy="92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363">
                <a:extLst>
                  <a:ext uri="{FF2B5EF4-FFF2-40B4-BE49-F238E27FC236}">
                    <a16:creationId xmlns:a16="http://schemas.microsoft.com/office/drawing/2014/main" id="{F6D81D67-83B5-9873-0177-F25858BF1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2" y="2672"/>
                <a:ext cx="44" cy="75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52" name="Group 364">
                <a:extLst>
                  <a:ext uri="{FF2B5EF4-FFF2-40B4-BE49-F238E27FC236}">
                    <a16:creationId xmlns:a16="http://schemas.microsoft.com/office/drawing/2014/main" id="{B10DE750-41CE-C94E-2C7D-5E3C3A099C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94" y="2615"/>
                <a:ext cx="38" cy="51"/>
                <a:chOff x="4282" y="1480"/>
                <a:chExt cx="142" cy="170"/>
              </a:xfrm>
              <a:grpFill/>
            </p:grpSpPr>
            <p:sp>
              <p:nvSpPr>
                <p:cNvPr id="68" name="AutoShape 365">
                  <a:extLst>
                    <a:ext uri="{FF2B5EF4-FFF2-40B4-BE49-F238E27FC236}">
                      <a16:creationId xmlns:a16="http://schemas.microsoft.com/office/drawing/2014/main" id="{3C076099-0A69-5166-799E-4A1CD37B1FE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39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" name="AutoShape 366">
                  <a:extLst>
                    <a:ext uri="{FF2B5EF4-FFF2-40B4-BE49-F238E27FC236}">
                      <a16:creationId xmlns:a16="http://schemas.microsoft.com/office/drawing/2014/main" id="{38D4775D-FC3E-6A1C-21D1-BEF19093D2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82" y="1480"/>
                  <a:ext cx="85" cy="17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3" name="AutoShape 367">
                <a:extLst>
                  <a:ext uri="{FF2B5EF4-FFF2-40B4-BE49-F238E27FC236}">
                    <a16:creationId xmlns:a16="http://schemas.microsoft.com/office/drawing/2014/main" id="{5A07673F-3E38-5756-F60F-86C360652A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700000">
                <a:off x="1356" y="2422"/>
                <a:ext cx="80" cy="40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AutoShape 368">
                <a:extLst>
                  <a:ext uri="{FF2B5EF4-FFF2-40B4-BE49-F238E27FC236}">
                    <a16:creationId xmlns:a16="http://schemas.microsoft.com/office/drawing/2014/main" id="{95A3D11B-BFFA-DB5B-F32F-4407CCA95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6787806">
                <a:off x="1330" y="2364"/>
                <a:ext cx="131" cy="25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369">
                <a:extLst>
                  <a:ext uri="{FF2B5EF4-FFF2-40B4-BE49-F238E27FC236}">
                    <a16:creationId xmlns:a16="http://schemas.microsoft.com/office/drawing/2014/main" id="{34ECDCA6-8E68-86CA-BEB4-EA48AC134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200000">
                <a:off x="1284" y="2377"/>
                <a:ext cx="73" cy="15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" name="AutoShape 370">
                <a:extLst>
                  <a:ext uri="{FF2B5EF4-FFF2-40B4-BE49-F238E27FC236}">
                    <a16:creationId xmlns:a16="http://schemas.microsoft.com/office/drawing/2014/main" id="{523E87BE-F554-8297-4BD0-41C1A8492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239" y="2345"/>
                <a:ext cx="169" cy="25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371">
                <a:extLst>
                  <a:ext uri="{FF2B5EF4-FFF2-40B4-BE49-F238E27FC236}">
                    <a16:creationId xmlns:a16="http://schemas.microsoft.com/office/drawing/2014/main" id="{8EBC63AD-7BDC-BAE7-508B-7A1B654910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241" y="2357"/>
                <a:ext cx="111" cy="3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AutoShape 372">
                <a:extLst>
                  <a:ext uri="{FF2B5EF4-FFF2-40B4-BE49-F238E27FC236}">
                    <a16:creationId xmlns:a16="http://schemas.microsoft.com/office/drawing/2014/main" id="{DD67EFDB-C5D9-1E10-2878-BD9D0260C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3400000">
                <a:off x="1325" y="2302"/>
                <a:ext cx="46" cy="26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" name="AutoShape 373" descr="縦線 (反転)">
                <a:extLst>
                  <a:ext uri="{FF2B5EF4-FFF2-40B4-BE49-F238E27FC236}">
                    <a16:creationId xmlns:a16="http://schemas.microsoft.com/office/drawing/2014/main" id="{0F3C0CB0-BCF2-FC8C-2248-B83D092F0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6" y="2424"/>
                <a:ext cx="258" cy="215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374">
                <a:extLst>
                  <a:ext uri="{FF2B5EF4-FFF2-40B4-BE49-F238E27FC236}">
                    <a16:creationId xmlns:a16="http://schemas.microsoft.com/office/drawing/2014/main" id="{066E110D-5D33-0FA2-A146-11C50BA93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6" y="2851"/>
                <a:ext cx="473" cy="12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Oval 375">
                <a:extLst>
                  <a:ext uri="{FF2B5EF4-FFF2-40B4-BE49-F238E27FC236}">
                    <a16:creationId xmlns:a16="http://schemas.microsoft.com/office/drawing/2014/main" id="{54CE2743-4DBA-6769-C803-A266B16AFE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8" y="2873"/>
                <a:ext cx="86" cy="86"/>
              </a:xfrm>
              <a:prstGeom prst="ellipse">
                <a:avLst/>
              </a:prstGeom>
              <a:solidFill>
                <a:srgbClr val="000000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Oval 376">
                <a:extLst>
                  <a:ext uri="{FF2B5EF4-FFF2-40B4-BE49-F238E27FC236}">
                    <a16:creationId xmlns:a16="http://schemas.microsoft.com/office/drawing/2014/main" id="{57835ABA-A948-30A6-36CF-45026388A8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2" y="2873"/>
                <a:ext cx="86" cy="86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Oval 377">
                <a:extLst>
                  <a:ext uri="{FF2B5EF4-FFF2-40B4-BE49-F238E27FC236}">
                    <a16:creationId xmlns:a16="http://schemas.microsoft.com/office/drawing/2014/main" id="{0CF467F2-1789-5846-ABBB-0E8979E122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3" y="2884"/>
                <a:ext cx="64" cy="64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Oval 378">
                <a:extLst>
                  <a:ext uri="{FF2B5EF4-FFF2-40B4-BE49-F238E27FC236}">
                    <a16:creationId xmlns:a16="http://schemas.microsoft.com/office/drawing/2014/main" id="{1C292052-74D5-F330-CD4F-7A58B1FE6C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0" y="2900"/>
                <a:ext cx="28" cy="28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379">
                <a:extLst>
                  <a:ext uri="{FF2B5EF4-FFF2-40B4-BE49-F238E27FC236}">
                    <a16:creationId xmlns:a16="http://schemas.microsoft.com/office/drawing/2014/main" id="{C4A5A03D-71EB-A92D-9722-C960D2C8F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4500000">
                <a:off x="1046" y="2978"/>
                <a:ext cx="153" cy="12"/>
              </a:xfrm>
              <a:prstGeom prst="roundRect">
                <a:avLst>
                  <a:gd name="adj" fmla="val 50000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80">
                <a:extLst>
                  <a:ext uri="{FF2B5EF4-FFF2-40B4-BE49-F238E27FC236}">
                    <a16:creationId xmlns:a16="http://schemas.microsoft.com/office/drawing/2014/main" id="{F127FB80-726A-2ADA-B491-CC0960F79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3037"/>
                <a:ext cx="63" cy="26"/>
              </a:xfrm>
              <a:prstGeom prst="roundRect">
                <a:avLst>
                  <a:gd name="adj" fmla="val 16667"/>
                </a:avLst>
              </a:prstGeom>
              <a:grpFill/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Oval 381">
                <a:extLst>
                  <a:ext uri="{FF2B5EF4-FFF2-40B4-BE49-F238E27FC236}">
                    <a16:creationId xmlns:a16="http://schemas.microsoft.com/office/drawing/2014/main" id="{F32ECB0B-87AC-CA10-C76C-B4DAF8B77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1" y="3040"/>
                <a:ext cx="20" cy="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71028935-F1E6-5187-50F6-877DBBCE933D}"/>
              </a:ext>
            </a:extLst>
          </p:cNvPr>
          <p:cNvSpPr txBox="1"/>
          <p:nvPr/>
        </p:nvSpPr>
        <p:spPr>
          <a:xfrm>
            <a:off x="322385" y="323656"/>
            <a:ext cx="9261230" cy="265943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廊下に私物を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置かないで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  <p:sp>
        <p:nvSpPr>
          <p:cNvPr id="199" name="テキスト ボックス 198">
            <a:extLst>
              <a:ext uri="{FF2B5EF4-FFF2-40B4-BE49-F238E27FC236}">
                <a16:creationId xmlns:a16="http://schemas.microsoft.com/office/drawing/2014/main" id="{5ACDBBEA-8A4E-4B07-472D-00423BF61D4C}"/>
              </a:ext>
            </a:extLst>
          </p:cNvPr>
          <p:cNvSpPr txBox="1"/>
          <p:nvPr/>
        </p:nvSpPr>
        <p:spPr>
          <a:xfrm>
            <a:off x="339969" y="5829299"/>
            <a:ext cx="9226062" cy="81942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消防法で禁止されています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445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97410C9-BF3C-9D19-9CB6-0687D95E2C28}"/>
              </a:ext>
            </a:extLst>
          </p:cNvPr>
          <p:cNvSpPr/>
          <p:nvPr/>
        </p:nvSpPr>
        <p:spPr>
          <a:xfrm rot="5400000">
            <a:off x="2601873" y="-258514"/>
            <a:ext cx="6443122" cy="74173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solidFill>
            <a:srgbClr val="FFFF00"/>
          </a:solidFill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E4B9C4FA-0B25-CDC6-5982-996634F30349}"/>
              </a:ext>
            </a:extLst>
          </p:cNvPr>
          <p:cNvGrpSpPr/>
          <p:nvPr/>
        </p:nvGrpSpPr>
        <p:grpSpPr>
          <a:xfrm>
            <a:off x="229034" y="2345540"/>
            <a:ext cx="2338701" cy="4264342"/>
            <a:chOff x="229034" y="1689050"/>
            <a:chExt cx="2698741" cy="4920832"/>
          </a:xfrm>
        </p:grpSpPr>
        <p:sp>
          <p:nvSpPr>
            <p:cNvPr id="86" name="月 85">
              <a:extLst>
                <a:ext uri="{FF2B5EF4-FFF2-40B4-BE49-F238E27FC236}">
                  <a16:creationId xmlns:a16="http://schemas.microsoft.com/office/drawing/2014/main" id="{A6B1A6A2-D1D7-EB07-3589-9E53F0E20713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4A37EE87-E233-9519-5E5D-9B078884E668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D911A0AC-B015-07E0-29E1-24DEEE442D25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6E4A1341-C745-88A6-DC40-0FD58A159425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楕円 80">
              <a:extLst>
                <a:ext uri="{FF2B5EF4-FFF2-40B4-BE49-F238E27FC236}">
                  <a16:creationId xmlns:a16="http://schemas.microsoft.com/office/drawing/2014/main" id="{C3DAD252-9FDD-B958-BD2E-10EEC70B26D6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B647746E-3ECB-0C18-9DEC-C7EDC8CCB5B7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楕円 80">
              <a:extLst>
                <a:ext uri="{FF2B5EF4-FFF2-40B4-BE49-F238E27FC236}">
                  <a16:creationId xmlns:a16="http://schemas.microsoft.com/office/drawing/2014/main" id="{04CD95FC-2335-9C33-800F-DF9ED6CF1B14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DFD9A9D-AAD8-732E-6231-2F23E8F32E20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4CED80E-719A-FD18-FDD0-D27A9AD37CD7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1F10CFB-49E1-5C30-CBC9-2E198B4A2FCA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弦 54">
              <a:extLst>
                <a:ext uri="{FF2B5EF4-FFF2-40B4-BE49-F238E27FC236}">
                  <a16:creationId xmlns:a16="http://schemas.microsoft.com/office/drawing/2014/main" id="{4452A7F0-4566-DE5C-01F6-34BE686C9899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弦 55">
              <a:extLst>
                <a:ext uri="{FF2B5EF4-FFF2-40B4-BE49-F238E27FC236}">
                  <a16:creationId xmlns:a16="http://schemas.microsoft.com/office/drawing/2014/main" id="{8F1FCF9D-EED2-2532-7174-2FFB6A97BEA5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弦 56">
              <a:extLst>
                <a:ext uri="{FF2B5EF4-FFF2-40B4-BE49-F238E27FC236}">
                  <a16:creationId xmlns:a16="http://schemas.microsoft.com/office/drawing/2014/main" id="{A5480976-CE49-225C-188A-48F995BC372A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弦 57">
              <a:extLst>
                <a:ext uri="{FF2B5EF4-FFF2-40B4-BE49-F238E27FC236}">
                  <a16:creationId xmlns:a16="http://schemas.microsoft.com/office/drawing/2014/main" id="{18784DB1-56B0-30B8-10AB-26D57E741556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4F8F79D2-C1C1-B213-9ADF-05777EDB6451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91F0E105-70FF-730F-FF9B-9E0C77942A5F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36C775F-B875-C83A-5E14-E51A97D03EDD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6DF756D-4962-1C55-B7C3-AA0B2D88F9EC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07F6006B-D833-40D5-2576-917FDC4DB960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F2B6422A-7C03-2921-6594-9FA992246F3E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222303-CC4B-31FF-E2F8-7FB2795CE4B9}"/>
              </a:ext>
            </a:extLst>
          </p:cNvPr>
          <p:cNvSpPr txBox="1"/>
          <p:nvPr/>
        </p:nvSpPr>
        <p:spPr>
          <a:xfrm>
            <a:off x="2679276" y="953725"/>
            <a:ext cx="6337219" cy="385149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廊下に私物を</a:t>
            </a:r>
            <a:endParaRPr lang="en-US" altLang="ja-JP" sz="88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88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置かないで</a:t>
            </a:r>
            <a:endParaRPr lang="en-US" altLang="ja-JP" sz="8800" dirty="0">
              <a:ln w="28575">
                <a:noFill/>
              </a:ln>
              <a:solidFill>
                <a:srgbClr val="FFFF00"/>
              </a:solidFill>
              <a:effectLst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A7A92D3-2051-50CA-0591-B01029C28359}"/>
              </a:ext>
            </a:extLst>
          </p:cNvPr>
          <p:cNvSpPr txBox="1"/>
          <p:nvPr/>
        </p:nvSpPr>
        <p:spPr>
          <a:xfrm>
            <a:off x="2681109" y="5167085"/>
            <a:ext cx="6494944" cy="82408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消防法で禁止されています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2254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廊下に私物を置かないでの貼り紙</dc:title>
  <dc:subject>廊下に私物を置かないでの貼り紙</dc:subject>
  <dc:creator>でじけろお</dc:creator>
  <cp:lastModifiedBy/>
  <cp:revision>1</cp:revision>
  <dcterms:created xsi:type="dcterms:W3CDTF">2014-12-04T06:28:23Z</dcterms:created>
  <dcterms:modified xsi:type="dcterms:W3CDTF">2024-06-04T15:02:27Z</dcterms:modified>
  <cp:version>1</cp:version>
</cp:coreProperties>
</file>