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18" r:id="rId3"/>
    <p:sldId id="316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ECFF"/>
    <a:srgbClr val="FF0000"/>
    <a:srgbClr val="339933"/>
    <a:srgbClr val="FF6600"/>
    <a:srgbClr val="FFFF99"/>
    <a:srgbClr val="99CCFF"/>
    <a:srgbClr val="006600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86" y="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4B46EB00-1492-C128-5391-5512B949A919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CCF2C8A7-09E8-61F6-B58A-AAC88140A1C0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B599E52A-79C9-BB69-7321-4472583CBFD3}"/>
              </a:ext>
            </a:extLst>
          </p:cNvPr>
          <p:cNvSpPr txBox="1"/>
          <p:nvPr/>
        </p:nvSpPr>
        <p:spPr>
          <a:xfrm>
            <a:off x="992560" y="962246"/>
            <a:ext cx="7875875" cy="49870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ハザードランプを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95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4B46EB00-1492-C128-5391-5512B949A919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CCF2C8A7-09E8-61F6-B58A-AAC88140A1C0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B599E52A-79C9-BB69-7321-4472583CBFD3}"/>
              </a:ext>
            </a:extLst>
          </p:cNvPr>
          <p:cNvSpPr txBox="1"/>
          <p:nvPr/>
        </p:nvSpPr>
        <p:spPr>
          <a:xfrm>
            <a:off x="992560" y="2635656"/>
            <a:ext cx="7875875" cy="31669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ハザードランプを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512FDD-B112-F69B-E9F6-0EFB40A2DF0D}"/>
              </a:ext>
            </a:extLst>
          </p:cNvPr>
          <p:cNvSpPr txBox="1"/>
          <p:nvPr/>
        </p:nvSpPr>
        <p:spPr>
          <a:xfrm>
            <a:off x="992560" y="1055421"/>
            <a:ext cx="7875875" cy="121705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駐車場に入れない車両は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6396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CD1BDBA-F020-C92E-F625-D58D134C986A}"/>
              </a:ext>
            </a:extLst>
          </p:cNvPr>
          <p:cNvGrpSpPr/>
          <p:nvPr/>
        </p:nvGrpSpPr>
        <p:grpSpPr>
          <a:xfrm>
            <a:off x="2930393" y="4104075"/>
            <a:ext cx="4045214" cy="2318515"/>
            <a:chOff x="10596605" y="4737431"/>
            <a:chExt cx="2789874" cy="1599017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C57F682-14BC-0A21-A94F-86BADF814A77}"/>
                </a:ext>
              </a:extLst>
            </p:cNvPr>
            <p:cNvGrpSpPr/>
            <p:nvPr/>
          </p:nvGrpSpPr>
          <p:grpSpPr>
            <a:xfrm>
              <a:off x="10961645" y="4737431"/>
              <a:ext cx="2077202" cy="1599017"/>
              <a:chOff x="2413862" y="5139848"/>
              <a:chExt cx="1688570" cy="1051719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F714CE60-9F9D-E483-A012-B350E55D584E}"/>
                  </a:ext>
                </a:extLst>
              </p:cNvPr>
              <p:cNvGrpSpPr/>
              <p:nvPr/>
            </p:nvGrpSpPr>
            <p:grpSpPr>
              <a:xfrm>
                <a:off x="2413862" y="5139848"/>
                <a:ext cx="1688570" cy="1051719"/>
                <a:chOff x="2378319" y="2391289"/>
                <a:chExt cx="1688570" cy="1051719"/>
              </a:xfrm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3ED89766-3084-6F66-5658-5537A4D42890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33C1D9EB-697B-0B10-15E8-DAC152EF3A94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8379148D-3517-2F0A-8A84-E0D1442368B1}"/>
                    </a:ext>
                  </a:extLst>
                </p:cNvPr>
                <p:cNvSpPr/>
                <p:nvPr/>
              </p:nvSpPr>
              <p:spPr bwMode="auto">
                <a:xfrm>
                  <a:off x="3818404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21BDFE0F-DD2C-90E9-5977-CEE4F3289C57}"/>
                    </a:ext>
                  </a:extLst>
                </p:cNvPr>
                <p:cNvSpPr/>
                <p:nvPr/>
              </p:nvSpPr>
              <p:spPr bwMode="auto">
                <a:xfrm>
                  <a:off x="2493538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台形 31">
                  <a:extLst>
                    <a:ext uri="{FF2B5EF4-FFF2-40B4-BE49-F238E27FC236}">
                      <a16:creationId xmlns:a16="http://schemas.microsoft.com/office/drawing/2014/main" id="{4C9ED4D2-D1A5-93FA-9D21-1435D5492051}"/>
                    </a:ext>
                  </a:extLst>
                </p:cNvPr>
                <p:cNvSpPr/>
                <p:nvPr/>
              </p:nvSpPr>
              <p:spPr bwMode="auto">
                <a:xfrm>
                  <a:off x="2547528" y="2391289"/>
                  <a:ext cx="1350150" cy="497651"/>
                </a:xfrm>
                <a:prstGeom prst="trapezoid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B0998161-8740-8514-379D-F65E470FF60A}"/>
                    </a:ext>
                  </a:extLst>
                </p:cNvPr>
                <p:cNvSpPr/>
                <p:nvPr/>
              </p:nvSpPr>
              <p:spPr bwMode="auto">
                <a:xfrm>
                  <a:off x="2590249" y="2436254"/>
                  <a:ext cx="1264708" cy="465076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F4C6A4B8-3D1F-F5EB-0545-41E7CB81A400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7D771F65-8D1D-94A6-A3F3-C3B71FF54B30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047A13E7-BBB0-4616-C2F0-CA67A0571236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FDE96869-FF4F-30F6-A1D0-578043EA66B1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4939BB5F-5557-074E-6CB5-B91F87413771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6DBC35A-4F9B-DDC9-5DC8-BD81559FA591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A000E7-F8FD-0AEC-17D1-EDCEE1B9D99D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5DA72CD-02E8-BFAF-51A2-399C4B9C5858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E53B084-77B6-0AA2-D2D7-63421801B863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24073628-E16B-E927-1F10-F52E9F3792E2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14D4AF3A-1DFF-3CB3-9B07-A6257810ED77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88645F8-2F02-769B-5A5B-A5E94D225458}"/>
                </a:ext>
              </a:extLst>
            </p:cNvPr>
            <p:cNvSpPr/>
            <p:nvPr/>
          </p:nvSpPr>
          <p:spPr bwMode="auto">
            <a:xfrm rot="9900000">
              <a:off x="10596605" y="5091838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CB2CEDC-9FD1-8CBF-D60B-2AED5E50A6C0}"/>
                </a:ext>
              </a:extLst>
            </p:cNvPr>
            <p:cNvSpPr/>
            <p:nvPr/>
          </p:nvSpPr>
          <p:spPr bwMode="auto">
            <a:xfrm rot="11700000" flipH="1">
              <a:off x="12957689" y="5091837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A16B514-7D67-B5C0-0B3A-26C095FD9BD5}"/>
              </a:ext>
            </a:extLst>
          </p:cNvPr>
          <p:cNvSpPr txBox="1"/>
          <p:nvPr/>
        </p:nvSpPr>
        <p:spPr>
          <a:xfrm>
            <a:off x="441225" y="362858"/>
            <a:ext cx="8978546" cy="32658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ハザードランプを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8EA88D8-433C-F6C2-054A-4FFD6C4AA82E}"/>
              </a:ext>
            </a:extLst>
          </p:cNvPr>
          <p:cNvGrpSpPr/>
          <p:nvPr/>
        </p:nvGrpSpPr>
        <p:grpSpPr>
          <a:xfrm>
            <a:off x="5988115" y="4652871"/>
            <a:ext cx="3607306" cy="2067527"/>
            <a:chOff x="10596605" y="4737431"/>
            <a:chExt cx="2789874" cy="159901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76F9DB4-6712-F9EC-0BA6-EFBFF51FBE1D}"/>
                </a:ext>
              </a:extLst>
            </p:cNvPr>
            <p:cNvGrpSpPr/>
            <p:nvPr/>
          </p:nvGrpSpPr>
          <p:grpSpPr>
            <a:xfrm>
              <a:off x="10961645" y="4737431"/>
              <a:ext cx="2077202" cy="1599017"/>
              <a:chOff x="2413862" y="5139848"/>
              <a:chExt cx="1688570" cy="1051719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F3AE923-FC40-1134-FF47-4308FEAB948E}"/>
                  </a:ext>
                </a:extLst>
              </p:cNvPr>
              <p:cNvGrpSpPr/>
              <p:nvPr/>
            </p:nvGrpSpPr>
            <p:grpSpPr>
              <a:xfrm>
                <a:off x="2413862" y="5139848"/>
                <a:ext cx="1688570" cy="1051719"/>
                <a:chOff x="2378319" y="2391289"/>
                <a:chExt cx="1688570" cy="1051719"/>
              </a:xfrm>
            </p:grpSpPr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72F0805B-B6C8-9A61-27D2-7F11BDEB6E97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24E8D70A-4E82-1B78-82B5-87E1C2217809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272EBF9D-3B19-654F-782C-D1A8AD20E1BF}"/>
                    </a:ext>
                  </a:extLst>
                </p:cNvPr>
                <p:cNvSpPr/>
                <p:nvPr/>
              </p:nvSpPr>
              <p:spPr bwMode="auto">
                <a:xfrm>
                  <a:off x="3818404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9E04B52D-9389-78B3-D30B-B447D022D52E}"/>
                    </a:ext>
                  </a:extLst>
                </p:cNvPr>
                <p:cNvSpPr/>
                <p:nvPr/>
              </p:nvSpPr>
              <p:spPr bwMode="auto">
                <a:xfrm>
                  <a:off x="2493538" y="2644561"/>
                  <a:ext cx="121146" cy="111763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5A7C1704-20CB-F435-0128-F9FEC5C23FC7}"/>
                    </a:ext>
                  </a:extLst>
                </p:cNvPr>
                <p:cNvSpPr/>
                <p:nvPr/>
              </p:nvSpPr>
              <p:spPr bwMode="auto">
                <a:xfrm>
                  <a:off x="2547528" y="2391289"/>
                  <a:ext cx="1350150" cy="497651"/>
                </a:xfrm>
                <a:prstGeom prst="trapezoid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966E8751-8EAD-37D1-B996-25CCC2D3C0B9}"/>
                    </a:ext>
                  </a:extLst>
                </p:cNvPr>
                <p:cNvSpPr/>
                <p:nvPr/>
              </p:nvSpPr>
              <p:spPr bwMode="auto">
                <a:xfrm>
                  <a:off x="2590249" y="2436254"/>
                  <a:ext cx="1264708" cy="465076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89DAA4DA-5C32-6553-67BC-C76179DE5CB3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469C1C02-5F44-1B58-C764-0A272FB26684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E8E40A9B-5371-9E09-28A3-AA4A2B692FFD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EBF9482D-05E5-A754-F9AF-62F744B259C7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rgbClr val="0066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23">
                  <a:extLst>
                    <a:ext uri="{FF2B5EF4-FFF2-40B4-BE49-F238E27FC236}">
                      <a16:creationId xmlns:a16="http://schemas.microsoft.com/office/drawing/2014/main" id="{336CB7BA-AEF4-5807-0D16-AB9E2242E3EB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ADEE0B6-1212-30E5-5521-846F8877C4D2}"/>
                  </a:ext>
                </a:extLst>
              </p:cNvPr>
              <p:cNvSpPr/>
              <p:nvPr/>
            </p:nvSpPr>
            <p:spPr bwMode="auto">
              <a:xfrm>
                <a:off x="2522169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48EDDDE-B41C-5CAE-56B4-966BF3D57B5F}"/>
                  </a:ext>
                </a:extLst>
              </p:cNvPr>
              <p:cNvSpPr/>
              <p:nvPr/>
            </p:nvSpPr>
            <p:spPr bwMode="auto">
              <a:xfrm>
                <a:off x="2522169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15347B09-A3B8-E2B9-99B1-CC8C6517FFDD}"/>
                  </a:ext>
                </a:extLst>
              </p:cNvPr>
              <p:cNvSpPr/>
              <p:nvPr/>
            </p:nvSpPr>
            <p:spPr bwMode="auto">
              <a:xfrm>
                <a:off x="3788994" y="5676363"/>
                <a:ext cx="193352" cy="138854"/>
              </a:xfrm>
              <a:custGeom>
                <a:avLst/>
                <a:gdLst>
                  <a:gd name="connsiteX0" fmla="*/ 0 w 193352"/>
                  <a:gd name="connsiteY0" fmla="*/ 0 h 138854"/>
                  <a:gd name="connsiteX1" fmla="*/ 193352 w 193352"/>
                  <a:gd name="connsiteY1" fmla="*/ 0 h 138854"/>
                  <a:gd name="connsiteX2" fmla="*/ 193352 w 193352"/>
                  <a:gd name="connsiteY2" fmla="*/ 87577 h 138854"/>
                  <a:gd name="connsiteX3" fmla="*/ 142075 w 193352"/>
                  <a:gd name="connsiteY3" fmla="*/ 138854 h 138854"/>
                  <a:gd name="connsiteX4" fmla="*/ 51277 w 193352"/>
                  <a:gd name="connsiteY4" fmla="*/ 138854 h 138854"/>
                  <a:gd name="connsiteX5" fmla="*/ 0 w 193352"/>
                  <a:gd name="connsiteY5" fmla="*/ 87577 h 138854"/>
                  <a:gd name="connsiteX6" fmla="*/ 0 w 193352"/>
                  <a:gd name="connsiteY6" fmla="*/ 0 h 138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138854">
                    <a:moveTo>
                      <a:pt x="0" y="0"/>
                    </a:moveTo>
                    <a:lnTo>
                      <a:pt x="193352" y="0"/>
                    </a:lnTo>
                    <a:lnTo>
                      <a:pt x="193352" y="87577"/>
                    </a:lnTo>
                    <a:cubicBezTo>
                      <a:pt x="193352" y="115897"/>
                      <a:pt x="170395" y="138854"/>
                      <a:pt x="142075" y="138854"/>
                    </a:cubicBezTo>
                    <a:lnTo>
                      <a:pt x="51277" y="138854"/>
                    </a:lnTo>
                    <a:cubicBezTo>
                      <a:pt x="22957" y="138854"/>
                      <a:pt x="0" y="115897"/>
                      <a:pt x="0" y="875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5CAB9AC-1813-F8FE-C85C-82EFFF84746C}"/>
                  </a:ext>
                </a:extLst>
              </p:cNvPr>
              <p:cNvSpPr/>
              <p:nvPr/>
            </p:nvSpPr>
            <p:spPr bwMode="auto">
              <a:xfrm>
                <a:off x="3788994" y="5577654"/>
                <a:ext cx="193352" cy="98709"/>
              </a:xfrm>
              <a:custGeom>
                <a:avLst/>
                <a:gdLst>
                  <a:gd name="connsiteX0" fmla="*/ 51277 w 193352"/>
                  <a:gd name="connsiteY0" fmla="*/ 0 h 98709"/>
                  <a:gd name="connsiteX1" fmla="*/ 142075 w 193352"/>
                  <a:gd name="connsiteY1" fmla="*/ 0 h 98709"/>
                  <a:gd name="connsiteX2" fmla="*/ 193352 w 193352"/>
                  <a:gd name="connsiteY2" fmla="*/ 51277 h 98709"/>
                  <a:gd name="connsiteX3" fmla="*/ 193352 w 193352"/>
                  <a:gd name="connsiteY3" fmla="*/ 98709 h 98709"/>
                  <a:gd name="connsiteX4" fmla="*/ 0 w 193352"/>
                  <a:gd name="connsiteY4" fmla="*/ 98709 h 98709"/>
                  <a:gd name="connsiteX5" fmla="*/ 0 w 193352"/>
                  <a:gd name="connsiteY5" fmla="*/ 51277 h 98709"/>
                  <a:gd name="connsiteX6" fmla="*/ 51277 w 193352"/>
                  <a:gd name="connsiteY6" fmla="*/ 0 h 98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352" h="98709">
                    <a:moveTo>
                      <a:pt x="51277" y="0"/>
                    </a:moveTo>
                    <a:lnTo>
                      <a:pt x="142075" y="0"/>
                    </a:lnTo>
                    <a:cubicBezTo>
                      <a:pt x="170395" y="0"/>
                      <a:pt x="193352" y="22957"/>
                      <a:pt x="193352" y="51277"/>
                    </a:cubicBezTo>
                    <a:lnTo>
                      <a:pt x="193352" y="98709"/>
                    </a:lnTo>
                    <a:lnTo>
                      <a:pt x="0" y="98709"/>
                    </a:lnTo>
                    <a:lnTo>
                      <a:pt x="0" y="51277"/>
                    </a:lnTo>
                    <a:cubicBezTo>
                      <a:pt x="0" y="22957"/>
                      <a:pt x="22957" y="0"/>
                      <a:pt x="51277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3E4E1E44-A4E9-7733-E1D6-D0285AC817C3}"/>
                  </a:ext>
                </a:extLst>
              </p:cNvPr>
              <p:cNvSpPr/>
              <p:nvPr/>
            </p:nvSpPr>
            <p:spPr bwMode="auto">
              <a:xfrm>
                <a:off x="251471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2768EA9B-CB5A-0963-E51D-ABFFA5B4A17D}"/>
                  </a:ext>
                </a:extLst>
              </p:cNvPr>
              <p:cNvSpPr/>
              <p:nvPr/>
            </p:nvSpPr>
            <p:spPr bwMode="auto">
              <a:xfrm>
                <a:off x="3864640" y="5905501"/>
                <a:ext cx="129510" cy="68250"/>
              </a:xfrm>
              <a:prstGeom prst="round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48DB964-3B50-60FD-5B04-2D6239500645}"/>
                </a:ext>
              </a:extLst>
            </p:cNvPr>
            <p:cNvSpPr/>
            <p:nvPr/>
          </p:nvSpPr>
          <p:spPr bwMode="auto">
            <a:xfrm rot="9900000">
              <a:off x="10596605" y="5091838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5485A1A-397F-4E37-A014-E37F557E9101}"/>
                </a:ext>
              </a:extLst>
            </p:cNvPr>
            <p:cNvSpPr/>
            <p:nvPr/>
          </p:nvSpPr>
          <p:spPr bwMode="auto">
            <a:xfrm rot="11700000" flipH="1">
              <a:off x="12957689" y="5091837"/>
              <a:ext cx="428790" cy="623886"/>
            </a:xfrm>
            <a:custGeom>
              <a:avLst/>
              <a:gdLst>
                <a:gd name="connsiteX0" fmla="*/ 271772 w 746909"/>
                <a:gd name="connsiteY0" fmla="*/ 545180 h 1086746"/>
                <a:gd name="connsiteX1" fmla="*/ 298437 w 746909"/>
                <a:gd name="connsiteY1" fmla="*/ 498995 h 1086746"/>
                <a:gd name="connsiteX2" fmla="*/ 682414 w 746909"/>
                <a:gd name="connsiteY2" fmla="*/ 689894 h 1086746"/>
                <a:gd name="connsiteX3" fmla="*/ 629084 w 746909"/>
                <a:gd name="connsiteY3" fmla="*/ 782265 h 1086746"/>
                <a:gd name="connsiteX4" fmla="*/ 318926 w 746909"/>
                <a:gd name="connsiteY4" fmla="*/ 365897 h 1086746"/>
                <a:gd name="connsiteX5" fmla="*/ 746909 w 746909"/>
                <a:gd name="connsiteY5" fmla="*/ 339232 h 1086746"/>
                <a:gd name="connsiteX6" fmla="*/ 746909 w 746909"/>
                <a:gd name="connsiteY6" fmla="*/ 445892 h 1086746"/>
                <a:gd name="connsiteX7" fmla="*/ 318925 w 746909"/>
                <a:gd name="connsiteY7" fmla="*/ 419228 h 1086746"/>
                <a:gd name="connsiteX8" fmla="*/ 165099 w 746909"/>
                <a:gd name="connsiteY8" fmla="*/ 632333 h 1086746"/>
                <a:gd name="connsiteX9" fmla="*/ 211284 w 746909"/>
                <a:gd name="connsiteY9" fmla="*/ 605667 h 1086746"/>
                <a:gd name="connsiteX10" fmla="*/ 448368 w 746909"/>
                <a:gd name="connsiteY10" fmla="*/ 962980 h 1086746"/>
                <a:gd name="connsiteX11" fmla="*/ 355998 w 746909"/>
                <a:gd name="connsiteY11" fmla="*/ 1016310 h 1086746"/>
                <a:gd name="connsiteX12" fmla="*/ 270121 w 746909"/>
                <a:gd name="connsiteY12" fmla="*/ 237085 h 1086746"/>
                <a:gd name="connsiteX13" fmla="*/ 627433 w 746909"/>
                <a:gd name="connsiteY13" fmla="*/ 0 h 1086746"/>
                <a:gd name="connsiteX14" fmla="*/ 680763 w 746909"/>
                <a:gd name="connsiteY14" fmla="*/ 92370 h 1086746"/>
                <a:gd name="connsiteX15" fmla="*/ 296785 w 746909"/>
                <a:gd name="connsiteY15" fmla="*/ 283270 h 1086746"/>
                <a:gd name="connsiteX16" fmla="*/ 26665 w 746909"/>
                <a:gd name="connsiteY16" fmla="*/ 658762 h 1086746"/>
                <a:gd name="connsiteX17" fmla="*/ 79995 w 746909"/>
                <a:gd name="connsiteY17" fmla="*/ 658762 h 1086746"/>
                <a:gd name="connsiteX18" fmla="*/ 106660 w 746909"/>
                <a:gd name="connsiteY18" fmla="*/ 1086746 h 1086746"/>
                <a:gd name="connsiteX19" fmla="*/ 0 w 746909"/>
                <a:gd name="connsiteY19" fmla="*/ 1086746 h 108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46909" h="1086746">
                  <a:moveTo>
                    <a:pt x="271772" y="545180"/>
                  </a:moveTo>
                  <a:lnTo>
                    <a:pt x="298437" y="498995"/>
                  </a:lnTo>
                  <a:lnTo>
                    <a:pt x="682414" y="689894"/>
                  </a:lnTo>
                  <a:lnTo>
                    <a:pt x="629084" y="782265"/>
                  </a:lnTo>
                  <a:close/>
                  <a:moveTo>
                    <a:pt x="318926" y="365897"/>
                  </a:moveTo>
                  <a:lnTo>
                    <a:pt x="746909" y="339232"/>
                  </a:lnTo>
                  <a:lnTo>
                    <a:pt x="746909" y="445892"/>
                  </a:lnTo>
                  <a:lnTo>
                    <a:pt x="318925" y="419228"/>
                  </a:lnTo>
                  <a:close/>
                  <a:moveTo>
                    <a:pt x="165099" y="632333"/>
                  </a:moveTo>
                  <a:lnTo>
                    <a:pt x="211284" y="605667"/>
                  </a:lnTo>
                  <a:lnTo>
                    <a:pt x="448368" y="962980"/>
                  </a:lnTo>
                  <a:lnTo>
                    <a:pt x="355998" y="1016310"/>
                  </a:lnTo>
                  <a:close/>
                  <a:moveTo>
                    <a:pt x="270121" y="237085"/>
                  </a:moveTo>
                  <a:lnTo>
                    <a:pt x="627433" y="0"/>
                  </a:lnTo>
                  <a:lnTo>
                    <a:pt x="680763" y="92370"/>
                  </a:lnTo>
                  <a:lnTo>
                    <a:pt x="296785" y="283270"/>
                  </a:lnTo>
                  <a:close/>
                  <a:moveTo>
                    <a:pt x="26665" y="658762"/>
                  </a:moveTo>
                  <a:lnTo>
                    <a:pt x="79995" y="658762"/>
                  </a:lnTo>
                  <a:lnTo>
                    <a:pt x="106660" y="1086746"/>
                  </a:lnTo>
                  <a:lnTo>
                    <a:pt x="0" y="108674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E6FBD7EF-CC42-37EA-5DC7-DC26365E3FD8}"/>
              </a:ext>
            </a:extLst>
          </p:cNvPr>
          <p:cNvSpPr/>
          <p:nvPr/>
        </p:nvSpPr>
        <p:spPr>
          <a:xfrm>
            <a:off x="175564" y="150539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4E7CFE5-08D4-33DC-D00A-2917F0C14A8B}"/>
              </a:ext>
            </a:extLst>
          </p:cNvPr>
          <p:cNvSpPr txBox="1"/>
          <p:nvPr/>
        </p:nvSpPr>
        <p:spPr>
          <a:xfrm>
            <a:off x="576306" y="1613053"/>
            <a:ext cx="8753387" cy="2491022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28575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solidFill>
                  <a:srgbClr val="FF0000"/>
                </a:solidFill>
              </a:rPr>
              <a:t>ハザードランプを</a:t>
            </a:r>
            <a:endParaRPr lang="en-US" altLang="ja-JP" sz="54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solidFill>
                  <a:srgbClr val="FF0000"/>
                </a:solidFill>
              </a:rPr>
              <a:t>点灯してください</a:t>
            </a:r>
            <a:endParaRPr lang="en-US" altLang="ja-JP" sz="5400" dirty="0">
              <a:solidFill>
                <a:srgbClr val="FFFF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A1B1A3E-7387-99D5-3D2B-C92A708FCDF7}"/>
              </a:ext>
            </a:extLst>
          </p:cNvPr>
          <p:cNvSpPr txBox="1"/>
          <p:nvPr/>
        </p:nvSpPr>
        <p:spPr>
          <a:xfrm>
            <a:off x="576306" y="431746"/>
            <a:ext cx="8753387" cy="900100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28575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駐車場に入れない車両は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B1CFC31-00BD-DDE6-0EAA-14C99C857C1A}"/>
              </a:ext>
            </a:extLst>
          </p:cNvPr>
          <p:cNvSpPr txBox="1"/>
          <p:nvPr/>
        </p:nvSpPr>
        <p:spPr>
          <a:xfrm>
            <a:off x="522823" y="5324651"/>
            <a:ext cx="5014421" cy="571813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28575">
                  <a:noFill/>
                </a:ln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ハザードランプを点灯して下さいの貼り紙</dc:title>
  <dc:subject>ハザードランプを点灯して下さいの貼り紙</dc:subject>
  <dc:creator>でじけろお</dc:creator>
  <cp:lastModifiedBy/>
  <cp:revision>1</cp:revision>
  <dcterms:created xsi:type="dcterms:W3CDTF">2014-12-04T06:28:23Z</dcterms:created>
  <dcterms:modified xsi:type="dcterms:W3CDTF">2024-07-02T05:47:05Z</dcterms:modified>
  <cp:version>1</cp:version>
</cp:coreProperties>
</file>