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3" r:id="rId2"/>
    <p:sldId id="312" r:id="rId3"/>
    <p:sldId id="311" r:id="rId4"/>
    <p:sldId id="305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CC66"/>
    <a:srgbClr val="FF0000"/>
    <a:srgbClr val="FF6600"/>
    <a:srgbClr val="99CCFF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75" d="100"/>
          <a:sy n="75" d="100"/>
        </p:scale>
        <p:origin x="624" y="-3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793352D2-6928-2A69-3A5E-FF24E0B1005D}"/>
              </a:ext>
            </a:extLst>
          </p:cNvPr>
          <p:cNvSpPr/>
          <p:nvPr/>
        </p:nvSpPr>
        <p:spPr>
          <a:xfrm>
            <a:off x="296562" y="362870"/>
            <a:ext cx="6264876" cy="9180258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B502A03B-8867-1DCE-123A-0B4D2886A646}"/>
              </a:ext>
            </a:extLst>
          </p:cNvPr>
          <p:cNvSpPr/>
          <p:nvPr/>
        </p:nvSpPr>
        <p:spPr>
          <a:xfrm>
            <a:off x="207439" y="232273"/>
            <a:ext cx="6443122" cy="9441452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EADA1E3-271B-DD40-F7CB-BAC81A7038E7}"/>
              </a:ext>
            </a:extLst>
          </p:cNvPr>
          <p:cNvSpPr txBox="1"/>
          <p:nvPr/>
        </p:nvSpPr>
        <p:spPr>
          <a:xfrm rot="5400000">
            <a:off x="-534953" y="3016136"/>
            <a:ext cx="7927906" cy="387372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ハザードランプを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点灯してください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78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793352D2-6928-2A69-3A5E-FF24E0B1005D}"/>
              </a:ext>
            </a:extLst>
          </p:cNvPr>
          <p:cNvSpPr/>
          <p:nvPr/>
        </p:nvSpPr>
        <p:spPr>
          <a:xfrm>
            <a:off x="296562" y="362870"/>
            <a:ext cx="6264876" cy="9180258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B502A03B-8867-1DCE-123A-0B4D2886A646}"/>
              </a:ext>
            </a:extLst>
          </p:cNvPr>
          <p:cNvSpPr/>
          <p:nvPr/>
        </p:nvSpPr>
        <p:spPr>
          <a:xfrm>
            <a:off x="207439" y="232273"/>
            <a:ext cx="6443122" cy="9441452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EADA1E3-271B-DD40-F7CB-BAC81A7038E7}"/>
              </a:ext>
            </a:extLst>
          </p:cNvPr>
          <p:cNvSpPr txBox="1"/>
          <p:nvPr/>
        </p:nvSpPr>
        <p:spPr>
          <a:xfrm rot="5400000">
            <a:off x="-1414579" y="3399058"/>
            <a:ext cx="7927906" cy="310788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ハザードランプを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点灯してください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D9CB0B1-8658-EA79-34EF-A25435A17466}"/>
              </a:ext>
            </a:extLst>
          </p:cNvPr>
          <p:cNvSpPr txBox="1"/>
          <p:nvPr/>
        </p:nvSpPr>
        <p:spPr>
          <a:xfrm rot="5400000">
            <a:off x="1230181" y="4264258"/>
            <a:ext cx="7927906" cy="13774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駐車場に入れない車両は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605414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B063B23-9BDF-1DC0-E9B2-025B52CC9341}"/>
              </a:ext>
            </a:extLst>
          </p:cNvPr>
          <p:cNvGrpSpPr/>
          <p:nvPr/>
        </p:nvGrpSpPr>
        <p:grpSpPr>
          <a:xfrm>
            <a:off x="1286047" y="7158245"/>
            <a:ext cx="4285906" cy="2456466"/>
            <a:chOff x="10596605" y="4737431"/>
            <a:chExt cx="2789874" cy="159901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02EC3E45-3349-E621-7288-4C71CF3E32E1}"/>
                </a:ext>
              </a:extLst>
            </p:cNvPr>
            <p:cNvGrpSpPr/>
            <p:nvPr/>
          </p:nvGrpSpPr>
          <p:grpSpPr>
            <a:xfrm>
              <a:off x="10961645" y="4737431"/>
              <a:ext cx="2077202" cy="1599017"/>
              <a:chOff x="2413862" y="5139848"/>
              <a:chExt cx="1688570" cy="1051719"/>
            </a:xfrm>
          </p:grpSpPr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DE46D72F-620E-EE26-895B-309C77DBE66E}"/>
                  </a:ext>
                </a:extLst>
              </p:cNvPr>
              <p:cNvGrpSpPr/>
              <p:nvPr/>
            </p:nvGrpSpPr>
            <p:grpSpPr>
              <a:xfrm>
                <a:off x="2413862" y="5139848"/>
                <a:ext cx="1688570" cy="1051719"/>
                <a:chOff x="2378319" y="2391289"/>
                <a:chExt cx="1688570" cy="1051719"/>
              </a:xfrm>
            </p:grpSpPr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89571E3D-A42C-D85D-127B-4926FF8718C3}"/>
                    </a:ext>
                  </a:extLst>
                </p:cNvPr>
                <p:cNvSpPr/>
                <p:nvPr/>
              </p:nvSpPr>
              <p:spPr bwMode="auto">
                <a:xfrm>
                  <a:off x="3789250" y="2629188"/>
                  <a:ext cx="179453" cy="137019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E3308559-95F9-0E6A-530B-2CF8BF1A4E78}"/>
                    </a:ext>
                  </a:extLst>
                </p:cNvPr>
                <p:cNvSpPr/>
                <p:nvPr/>
              </p:nvSpPr>
              <p:spPr bwMode="auto">
                <a:xfrm>
                  <a:off x="2464384" y="2629189"/>
                  <a:ext cx="179453" cy="137019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7E11C1AF-197A-AB6B-07B8-DD945E68B37E}"/>
                    </a:ext>
                  </a:extLst>
                </p:cNvPr>
                <p:cNvSpPr/>
                <p:nvPr/>
              </p:nvSpPr>
              <p:spPr bwMode="auto">
                <a:xfrm>
                  <a:off x="3818404" y="2644561"/>
                  <a:ext cx="121146" cy="111763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B0FD4E3F-E86C-7E09-EE19-AE55529B864D}"/>
                    </a:ext>
                  </a:extLst>
                </p:cNvPr>
                <p:cNvSpPr/>
                <p:nvPr/>
              </p:nvSpPr>
              <p:spPr bwMode="auto">
                <a:xfrm>
                  <a:off x="2493538" y="2644561"/>
                  <a:ext cx="121146" cy="111763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台形 31">
                  <a:extLst>
                    <a:ext uri="{FF2B5EF4-FFF2-40B4-BE49-F238E27FC236}">
                      <a16:creationId xmlns:a16="http://schemas.microsoft.com/office/drawing/2014/main" id="{77AEB1A0-E8C8-AC1A-5CA3-D29E02BBC057}"/>
                    </a:ext>
                  </a:extLst>
                </p:cNvPr>
                <p:cNvSpPr/>
                <p:nvPr/>
              </p:nvSpPr>
              <p:spPr bwMode="auto">
                <a:xfrm>
                  <a:off x="2547528" y="2391289"/>
                  <a:ext cx="1350150" cy="497651"/>
                </a:xfrm>
                <a:prstGeom prst="trapezoid">
                  <a:avLst/>
                </a:prstGeom>
                <a:solidFill>
                  <a:srgbClr val="0066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台形 32">
                  <a:extLst>
                    <a:ext uri="{FF2B5EF4-FFF2-40B4-BE49-F238E27FC236}">
                      <a16:creationId xmlns:a16="http://schemas.microsoft.com/office/drawing/2014/main" id="{5A8D47BA-B622-D509-7D2D-C6A5525F67DF}"/>
                    </a:ext>
                  </a:extLst>
                </p:cNvPr>
                <p:cNvSpPr/>
                <p:nvPr/>
              </p:nvSpPr>
              <p:spPr bwMode="auto">
                <a:xfrm>
                  <a:off x="2590249" y="2436254"/>
                  <a:ext cx="1264708" cy="465076"/>
                </a:xfrm>
                <a:prstGeom prst="trapezoid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四角形: 角を丸くする 33">
                  <a:extLst>
                    <a:ext uri="{FF2B5EF4-FFF2-40B4-BE49-F238E27FC236}">
                      <a16:creationId xmlns:a16="http://schemas.microsoft.com/office/drawing/2014/main" id="{07A9BAC4-F195-69CF-4F72-5F56E643569A}"/>
                    </a:ext>
                  </a:extLst>
                </p:cNvPr>
                <p:cNvSpPr/>
                <p:nvPr/>
              </p:nvSpPr>
              <p:spPr bwMode="auto">
                <a:xfrm>
                  <a:off x="2435016" y="3159053"/>
                  <a:ext cx="236717" cy="283955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8DBB9D76-8770-B266-5EDF-CB0B26F79387}"/>
                    </a:ext>
                  </a:extLst>
                </p:cNvPr>
                <p:cNvSpPr/>
                <p:nvPr/>
              </p:nvSpPr>
              <p:spPr bwMode="auto">
                <a:xfrm>
                  <a:off x="3773474" y="3159052"/>
                  <a:ext cx="236717" cy="283955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BE6FDF90-1E5F-BF4C-8E11-5D1940DBAC26}"/>
                    </a:ext>
                  </a:extLst>
                </p:cNvPr>
                <p:cNvSpPr/>
                <p:nvPr/>
              </p:nvSpPr>
              <p:spPr bwMode="auto">
                <a:xfrm>
                  <a:off x="2435016" y="2753927"/>
                  <a:ext cx="1575175" cy="495054"/>
                </a:xfrm>
                <a:prstGeom prst="roundRect">
                  <a:avLst>
                    <a:gd name="adj" fmla="val 23844"/>
                  </a:avLst>
                </a:prstGeom>
                <a:solidFill>
                  <a:srgbClr val="0066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73987E3F-9ACB-6942-C059-AE83FB305D3E}"/>
                    </a:ext>
                  </a:extLst>
                </p:cNvPr>
                <p:cNvSpPr/>
                <p:nvPr/>
              </p:nvSpPr>
              <p:spPr bwMode="auto">
                <a:xfrm>
                  <a:off x="2378319" y="3111622"/>
                  <a:ext cx="1688570" cy="159030"/>
                </a:xfrm>
                <a:prstGeom prst="roundRect">
                  <a:avLst/>
                </a:prstGeom>
                <a:solidFill>
                  <a:srgbClr val="0066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正方形/長方形 37">
                  <a:extLst>
                    <a:ext uri="{FF2B5EF4-FFF2-40B4-BE49-F238E27FC236}">
                      <a16:creationId xmlns:a16="http://schemas.microsoft.com/office/drawing/2014/main" id="{A6E69DBA-105E-C4B8-FAC0-A0A1E9A10864}"/>
                    </a:ext>
                  </a:extLst>
                </p:cNvPr>
                <p:cNvSpPr/>
                <p:nvPr/>
              </p:nvSpPr>
              <p:spPr bwMode="auto">
                <a:xfrm>
                  <a:off x="3044783" y="3085654"/>
                  <a:ext cx="355642" cy="215375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6488E081-07FA-FB86-7E18-E63EFAB42CB5}"/>
                  </a:ext>
                </a:extLst>
              </p:cNvPr>
              <p:cNvSpPr/>
              <p:nvPr/>
            </p:nvSpPr>
            <p:spPr bwMode="auto">
              <a:xfrm>
                <a:off x="2522169" y="5676363"/>
                <a:ext cx="193352" cy="138854"/>
              </a:xfrm>
              <a:custGeom>
                <a:avLst/>
                <a:gdLst>
                  <a:gd name="connsiteX0" fmla="*/ 0 w 193352"/>
                  <a:gd name="connsiteY0" fmla="*/ 0 h 138854"/>
                  <a:gd name="connsiteX1" fmla="*/ 193352 w 193352"/>
                  <a:gd name="connsiteY1" fmla="*/ 0 h 138854"/>
                  <a:gd name="connsiteX2" fmla="*/ 193352 w 193352"/>
                  <a:gd name="connsiteY2" fmla="*/ 87577 h 138854"/>
                  <a:gd name="connsiteX3" fmla="*/ 142075 w 193352"/>
                  <a:gd name="connsiteY3" fmla="*/ 138854 h 138854"/>
                  <a:gd name="connsiteX4" fmla="*/ 51277 w 193352"/>
                  <a:gd name="connsiteY4" fmla="*/ 138854 h 138854"/>
                  <a:gd name="connsiteX5" fmla="*/ 0 w 193352"/>
                  <a:gd name="connsiteY5" fmla="*/ 87577 h 138854"/>
                  <a:gd name="connsiteX6" fmla="*/ 0 w 193352"/>
                  <a:gd name="connsiteY6" fmla="*/ 0 h 138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138854">
                    <a:moveTo>
                      <a:pt x="0" y="0"/>
                    </a:moveTo>
                    <a:lnTo>
                      <a:pt x="193352" y="0"/>
                    </a:lnTo>
                    <a:lnTo>
                      <a:pt x="193352" y="87577"/>
                    </a:lnTo>
                    <a:cubicBezTo>
                      <a:pt x="193352" y="115897"/>
                      <a:pt x="170395" y="138854"/>
                      <a:pt x="142075" y="138854"/>
                    </a:cubicBezTo>
                    <a:lnTo>
                      <a:pt x="51277" y="138854"/>
                    </a:lnTo>
                    <a:cubicBezTo>
                      <a:pt x="22957" y="138854"/>
                      <a:pt x="0" y="115897"/>
                      <a:pt x="0" y="8757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85B15C7A-977D-4106-D622-7B1A88381792}"/>
                  </a:ext>
                </a:extLst>
              </p:cNvPr>
              <p:cNvSpPr/>
              <p:nvPr/>
            </p:nvSpPr>
            <p:spPr bwMode="auto">
              <a:xfrm>
                <a:off x="2522169" y="5577654"/>
                <a:ext cx="193352" cy="98709"/>
              </a:xfrm>
              <a:custGeom>
                <a:avLst/>
                <a:gdLst>
                  <a:gd name="connsiteX0" fmla="*/ 51277 w 193352"/>
                  <a:gd name="connsiteY0" fmla="*/ 0 h 98709"/>
                  <a:gd name="connsiteX1" fmla="*/ 142075 w 193352"/>
                  <a:gd name="connsiteY1" fmla="*/ 0 h 98709"/>
                  <a:gd name="connsiteX2" fmla="*/ 193352 w 193352"/>
                  <a:gd name="connsiteY2" fmla="*/ 51277 h 98709"/>
                  <a:gd name="connsiteX3" fmla="*/ 193352 w 193352"/>
                  <a:gd name="connsiteY3" fmla="*/ 98709 h 98709"/>
                  <a:gd name="connsiteX4" fmla="*/ 0 w 193352"/>
                  <a:gd name="connsiteY4" fmla="*/ 98709 h 98709"/>
                  <a:gd name="connsiteX5" fmla="*/ 0 w 193352"/>
                  <a:gd name="connsiteY5" fmla="*/ 51277 h 98709"/>
                  <a:gd name="connsiteX6" fmla="*/ 51277 w 193352"/>
                  <a:gd name="connsiteY6" fmla="*/ 0 h 98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98709">
                    <a:moveTo>
                      <a:pt x="51277" y="0"/>
                    </a:moveTo>
                    <a:lnTo>
                      <a:pt x="142075" y="0"/>
                    </a:lnTo>
                    <a:cubicBezTo>
                      <a:pt x="170395" y="0"/>
                      <a:pt x="193352" y="22957"/>
                      <a:pt x="193352" y="51277"/>
                    </a:cubicBezTo>
                    <a:lnTo>
                      <a:pt x="193352" y="98709"/>
                    </a:lnTo>
                    <a:lnTo>
                      <a:pt x="0" y="98709"/>
                    </a:lnTo>
                    <a:lnTo>
                      <a:pt x="0" y="51277"/>
                    </a:lnTo>
                    <a:cubicBezTo>
                      <a:pt x="0" y="22957"/>
                      <a:pt x="22957" y="0"/>
                      <a:pt x="51277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35056141-F290-21F4-9D11-EEAE6A24EF7F}"/>
                  </a:ext>
                </a:extLst>
              </p:cNvPr>
              <p:cNvSpPr/>
              <p:nvPr/>
            </p:nvSpPr>
            <p:spPr bwMode="auto">
              <a:xfrm>
                <a:off x="3788994" y="5676363"/>
                <a:ext cx="193352" cy="138854"/>
              </a:xfrm>
              <a:custGeom>
                <a:avLst/>
                <a:gdLst>
                  <a:gd name="connsiteX0" fmla="*/ 0 w 193352"/>
                  <a:gd name="connsiteY0" fmla="*/ 0 h 138854"/>
                  <a:gd name="connsiteX1" fmla="*/ 193352 w 193352"/>
                  <a:gd name="connsiteY1" fmla="*/ 0 h 138854"/>
                  <a:gd name="connsiteX2" fmla="*/ 193352 w 193352"/>
                  <a:gd name="connsiteY2" fmla="*/ 87577 h 138854"/>
                  <a:gd name="connsiteX3" fmla="*/ 142075 w 193352"/>
                  <a:gd name="connsiteY3" fmla="*/ 138854 h 138854"/>
                  <a:gd name="connsiteX4" fmla="*/ 51277 w 193352"/>
                  <a:gd name="connsiteY4" fmla="*/ 138854 h 138854"/>
                  <a:gd name="connsiteX5" fmla="*/ 0 w 193352"/>
                  <a:gd name="connsiteY5" fmla="*/ 87577 h 138854"/>
                  <a:gd name="connsiteX6" fmla="*/ 0 w 193352"/>
                  <a:gd name="connsiteY6" fmla="*/ 0 h 138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138854">
                    <a:moveTo>
                      <a:pt x="0" y="0"/>
                    </a:moveTo>
                    <a:lnTo>
                      <a:pt x="193352" y="0"/>
                    </a:lnTo>
                    <a:lnTo>
                      <a:pt x="193352" y="87577"/>
                    </a:lnTo>
                    <a:cubicBezTo>
                      <a:pt x="193352" y="115897"/>
                      <a:pt x="170395" y="138854"/>
                      <a:pt x="142075" y="138854"/>
                    </a:cubicBezTo>
                    <a:lnTo>
                      <a:pt x="51277" y="138854"/>
                    </a:lnTo>
                    <a:cubicBezTo>
                      <a:pt x="22957" y="138854"/>
                      <a:pt x="0" y="115897"/>
                      <a:pt x="0" y="8757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2472C8B9-621A-537D-EC3B-116EE6E0C47A}"/>
                  </a:ext>
                </a:extLst>
              </p:cNvPr>
              <p:cNvSpPr/>
              <p:nvPr/>
            </p:nvSpPr>
            <p:spPr bwMode="auto">
              <a:xfrm>
                <a:off x="3788994" y="5577654"/>
                <a:ext cx="193352" cy="98709"/>
              </a:xfrm>
              <a:custGeom>
                <a:avLst/>
                <a:gdLst>
                  <a:gd name="connsiteX0" fmla="*/ 51277 w 193352"/>
                  <a:gd name="connsiteY0" fmla="*/ 0 h 98709"/>
                  <a:gd name="connsiteX1" fmla="*/ 142075 w 193352"/>
                  <a:gd name="connsiteY1" fmla="*/ 0 h 98709"/>
                  <a:gd name="connsiteX2" fmla="*/ 193352 w 193352"/>
                  <a:gd name="connsiteY2" fmla="*/ 51277 h 98709"/>
                  <a:gd name="connsiteX3" fmla="*/ 193352 w 193352"/>
                  <a:gd name="connsiteY3" fmla="*/ 98709 h 98709"/>
                  <a:gd name="connsiteX4" fmla="*/ 0 w 193352"/>
                  <a:gd name="connsiteY4" fmla="*/ 98709 h 98709"/>
                  <a:gd name="connsiteX5" fmla="*/ 0 w 193352"/>
                  <a:gd name="connsiteY5" fmla="*/ 51277 h 98709"/>
                  <a:gd name="connsiteX6" fmla="*/ 51277 w 193352"/>
                  <a:gd name="connsiteY6" fmla="*/ 0 h 98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98709">
                    <a:moveTo>
                      <a:pt x="51277" y="0"/>
                    </a:moveTo>
                    <a:lnTo>
                      <a:pt x="142075" y="0"/>
                    </a:lnTo>
                    <a:cubicBezTo>
                      <a:pt x="170395" y="0"/>
                      <a:pt x="193352" y="22957"/>
                      <a:pt x="193352" y="51277"/>
                    </a:cubicBezTo>
                    <a:lnTo>
                      <a:pt x="193352" y="98709"/>
                    </a:lnTo>
                    <a:lnTo>
                      <a:pt x="0" y="98709"/>
                    </a:lnTo>
                    <a:lnTo>
                      <a:pt x="0" y="51277"/>
                    </a:lnTo>
                    <a:cubicBezTo>
                      <a:pt x="0" y="22957"/>
                      <a:pt x="22957" y="0"/>
                      <a:pt x="51277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CF8D51F2-4E21-EE1A-3379-4BC16AD22A4B}"/>
                  </a:ext>
                </a:extLst>
              </p:cNvPr>
              <p:cNvSpPr/>
              <p:nvPr/>
            </p:nvSpPr>
            <p:spPr bwMode="auto">
              <a:xfrm>
                <a:off x="2514710" y="5905501"/>
                <a:ext cx="129510" cy="68250"/>
              </a:xfrm>
              <a:prstGeom prst="roundRect">
                <a:avLst/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5B6CEEA2-C1DA-4A9B-F1FC-3B7721B0F668}"/>
                  </a:ext>
                </a:extLst>
              </p:cNvPr>
              <p:cNvSpPr/>
              <p:nvPr/>
            </p:nvSpPr>
            <p:spPr bwMode="auto">
              <a:xfrm>
                <a:off x="3864640" y="5905501"/>
                <a:ext cx="129510" cy="68250"/>
              </a:xfrm>
              <a:prstGeom prst="roundRect">
                <a:avLst/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E8E3B9FE-E127-1C57-779E-A337215FBBE5}"/>
                </a:ext>
              </a:extLst>
            </p:cNvPr>
            <p:cNvSpPr/>
            <p:nvPr/>
          </p:nvSpPr>
          <p:spPr bwMode="auto">
            <a:xfrm rot="9900000">
              <a:off x="10596605" y="5091838"/>
              <a:ext cx="428790" cy="623886"/>
            </a:xfrm>
            <a:custGeom>
              <a:avLst/>
              <a:gdLst>
                <a:gd name="connsiteX0" fmla="*/ 271772 w 746909"/>
                <a:gd name="connsiteY0" fmla="*/ 545180 h 1086746"/>
                <a:gd name="connsiteX1" fmla="*/ 298437 w 746909"/>
                <a:gd name="connsiteY1" fmla="*/ 498995 h 1086746"/>
                <a:gd name="connsiteX2" fmla="*/ 682414 w 746909"/>
                <a:gd name="connsiteY2" fmla="*/ 689894 h 1086746"/>
                <a:gd name="connsiteX3" fmla="*/ 629084 w 746909"/>
                <a:gd name="connsiteY3" fmla="*/ 782265 h 1086746"/>
                <a:gd name="connsiteX4" fmla="*/ 318926 w 746909"/>
                <a:gd name="connsiteY4" fmla="*/ 365897 h 1086746"/>
                <a:gd name="connsiteX5" fmla="*/ 746909 w 746909"/>
                <a:gd name="connsiteY5" fmla="*/ 339232 h 1086746"/>
                <a:gd name="connsiteX6" fmla="*/ 746909 w 746909"/>
                <a:gd name="connsiteY6" fmla="*/ 445892 h 1086746"/>
                <a:gd name="connsiteX7" fmla="*/ 318925 w 746909"/>
                <a:gd name="connsiteY7" fmla="*/ 419228 h 1086746"/>
                <a:gd name="connsiteX8" fmla="*/ 165099 w 746909"/>
                <a:gd name="connsiteY8" fmla="*/ 632333 h 1086746"/>
                <a:gd name="connsiteX9" fmla="*/ 211284 w 746909"/>
                <a:gd name="connsiteY9" fmla="*/ 605667 h 1086746"/>
                <a:gd name="connsiteX10" fmla="*/ 448368 w 746909"/>
                <a:gd name="connsiteY10" fmla="*/ 962980 h 1086746"/>
                <a:gd name="connsiteX11" fmla="*/ 355998 w 746909"/>
                <a:gd name="connsiteY11" fmla="*/ 1016310 h 1086746"/>
                <a:gd name="connsiteX12" fmla="*/ 270121 w 746909"/>
                <a:gd name="connsiteY12" fmla="*/ 237085 h 1086746"/>
                <a:gd name="connsiteX13" fmla="*/ 627433 w 746909"/>
                <a:gd name="connsiteY13" fmla="*/ 0 h 1086746"/>
                <a:gd name="connsiteX14" fmla="*/ 680763 w 746909"/>
                <a:gd name="connsiteY14" fmla="*/ 92370 h 1086746"/>
                <a:gd name="connsiteX15" fmla="*/ 296785 w 746909"/>
                <a:gd name="connsiteY15" fmla="*/ 283270 h 1086746"/>
                <a:gd name="connsiteX16" fmla="*/ 26665 w 746909"/>
                <a:gd name="connsiteY16" fmla="*/ 658762 h 1086746"/>
                <a:gd name="connsiteX17" fmla="*/ 79995 w 746909"/>
                <a:gd name="connsiteY17" fmla="*/ 658762 h 1086746"/>
                <a:gd name="connsiteX18" fmla="*/ 106660 w 746909"/>
                <a:gd name="connsiteY18" fmla="*/ 1086746 h 1086746"/>
                <a:gd name="connsiteX19" fmla="*/ 0 w 746909"/>
                <a:gd name="connsiteY19" fmla="*/ 1086746 h 1086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46909" h="1086746">
                  <a:moveTo>
                    <a:pt x="271772" y="545180"/>
                  </a:moveTo>
                  <a:lnTo>
                    <a:pt x="298437" y="498995"/>
                  </a:lnTo>
                  <a:lnTo>
                    <a:pt x="682414" y="689894"/>
                  </a:lnTo>
                  <a:lnTo>
                    <a:pt x="629084" y="782265"/>
                  </a:lnTo>
                  <a:close/>
                  <a:moveTo>
                    <a:pt x="318926" y="365897"/>
                  </a:moveTo>
                  <a:lnTo>
                    <a:pt x="746909" y="339232"/>
                  </a:lnTo>
                  <a:lnTo>
                    <a:pt x="746909" y="445892"/>
                  </a:lnTo>
                  <a:lnTo>
                    <a:pt x="318925" y="419228"/>
                  </a:lnTo>
                  <a:close/>
                  <a:moveTo>
                    <a:pt x="165099" y="632333"/>
                  </a:moveTo>
                  <a:lnTo>
                    <a:pt x="211284" y="605667"/>
                  </a:lnTo>
                  <a:lnTo>
                    <a:pt x="448368" y="962980"/>
                  </a:lnTo>
                  <a:lnTo>
                    <a:pt x="355998" y="1016310"/>
                  </a:lnTo>
                  <a:close/>
                  <a:moveTo>
                    <a:pt x="270121" y="237085"/>
                  </a:moveTo>
                  <a:lnTo>
                    <a:pt x="627433" y="0"/>
                  </a:lnTo>
                  <a:lnTo>
                    <a:pt x="680763" y="92370"/>
                  </a:lnTo>
                  <a:lnTo>
                    <a:pt x="296785" y="283270"/>
                  </a:lnTo>
                  <a:close/>
                  <a:moveTo>
                    <a:pt x="26665" y="658762"/>
                  </a:moveTo>
                  <a:lnTo>
                    <a:pt x="79995" y="658762"/>
                  </a:lnTo>
                  <a:lnTo>
                    <a:pt x="106660" y="1086746"/>
                  </a:lnTo>
                  <a:lnTo>
                    <a:pt x="0" y="1086746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FDAE73AB-E92D-9781-AD52-91EA25C0C72F}"/>
                </a:ext>
              </a:extLst>
            </p:cNvPr>
            <p:cNvSpPr/>
            <p:nvPr/>
          </p:nvSpPr>
          <p:spPr bwMode="auto">
            <a:xfrm rot="11700000" flipH="1">
              <a:off x="12957689" y="5091837"/>
              <a:ext cx="428790" cy="623886"/>
            </a:xfrm>
            <a:custGeom>
              <a:avLst/>
              <a:gdLst>
                <a:gd name="connsiteX0" fmla="*/ 271772 w 746909"/>
                <a:gd name="connsiteY0" fmla="*/ 545180 h 1086746"/>
                <a:gd name="connsiteX1" fmla="*/ 298437 w 746909"/>
                <a:gd name="connsiteY1" fmla="*/ 498995 h 1086746"/>
                <a:gd name="connsiteX2" fmla="*/ 682414 w 746909"/>
                <a:gd name="connsiteY2" fmla="*/ 689894 h 1086746"/>
                <a:gd name="connsiteX3" fmla="*/ 629084 w 746909"/>
                <a:gd name="connsiteY3" fmla="*/ 782265 h 1086746"/>
                <a:gd name="connsiteX4" fmla="*/ 318926 w 746909"/>
                <a:gd name="connsiteY4" fmla="*/ 365897 h 1086746"/>
                <a:gd name="connsiteX5" fmla="*/ 746909 w 746909"/>
                <a:gd name="connsiteY5" fmla="*/ 339232 h 1086746"/>
                <a:gd name="connsiteX6" fmla="*/ 746909 w 746909"/>
                <a:gd name="connsiteY6" fmla="*/ 445892 h 1086746"/>
                <a:gd name="connsiteX7" fmla="*/ 318925 w 746909"/>
                <a:gd name="connsiteY7" fmla="*/ 419228 h 1086746"/>
                <a:gd name="connsiteX8" fmla="*/ 165099 w 746909"/>
                <a:gd name="connsiteY8" fmla="*/ 632333 h 1086746"/>
                <a:gd name="connsiteX9" fmla="*/ 211284 w 746909"/>
                <a:gd name="connsiteY9" fmla="*/ 605667 h 1086746"/>
                <a:gd name="connsiteX10" fmla="*/ 448368 w 746909"/>
                <a:gd name="connsiteY10" fmla="*/ 962980 h 1086746"/>
                <a:gd name="connsiteX11" fmla="*/ 355998 w 746909"/>
                <a:gd name="connsiteY11" fmla="*/ 1016310 h 1086746"/>
                <a:gd name="connsiteX12" fmla="*/ 270121 w 746909"/>
                <a:gd name="connsiteY12" fmla="*/ 237085 h 1086746"/>
                <a:gd name="connsiteX13" fmla="*/ 627433 w 746909"/>
                <a:gd name="connsiteY13" fmla="*/ 0 h 1086746"/>
                <a:gd name="connsiteX14" fmla="*/ 680763 w 746909"/>
                <a:gd name="connsiteY14" fmla="*/ 92370 h 1086746"/>
                <a:gd name="connsiteX15" fmla="*/ 296785 w 746909"/>
                <a:gd name="connsiteY15" fmla="*/ 283270 h 1086746"/>
                <a:gd name="connsiteX16" fmla="*/ 26665 w 746909"/>
                <a:gd name="connsiteY16" fmla="*/ 658762 h 1086746"/>
                <a:gd name="connsiteX17" fmla="*/ 79995 w 746909"/>
                <a:gd name="connsiteY17" fmla="*/ 658762 h 1086746"/>
                <a:gd name="connsiteX18" fmla="*/ 106660 w 746909"/>
                <a:gd name="connsiteY18" fmla="*/ 1086746 h 1086746"/>
                <a:gd name="connsiteX19" fmla="*/ 0 w 746909"/>
                <a:gd name="connsiteY19" fmla="*/ 1086746 h 1086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46909" h="1086746">
                  <a:moveTo>
                    <a:pt x="271772" y="545180"/>
                  </a:moveTo>
                  <a:lnTo>
                    <a:pt x="298437" y="498995"/>
                  </a:lnTo>
                  <a:lnTo>
                    <a:pt x="682414" y="689894"/>
                  </a:lnTo>
                  <a:lnTo>
                    <a:pt x="629084" y="782265"/>
                  </a:lnTo>
                  <a:close/>
                  <a:moveTo>
                    <a:pt x="318926" y="365897"/>
                  </a:moveTo>
                  <a:lnTo>
                    <a:pt x="746909" y="339232"/>
                  </a:lnTo>
                  <a:lnTo>
                    <a:pt x="746909" y="445892"/>
                  </a:lnTo>
                  <a:lnTo>
                    <a:pt x="318925" y="419228"/>
                  </a:lnTo>
                  <a:close/>
                  <a:moveTo>
                    <a:pt x="165099" y="632333"/>
                  </a:moveTo>
                  <a:lnTo>
                    <a:pt x="211284" y="605667"/>
                  </a:lnTo>
                  <a:lnTo>
                    <a:pt x="448368" y="962980"/>
                  </a:lnTo>
                  <a:lnTo>
                    <a:pt x="355998" y="1016310"/>
                  </a:lnTo>
                  <a:close/>
                  <a:moveTo>
                    <a:pt x="270121" y="237085"/>
                  </a:moveTo>
                  <a:lnTo>
                    <a:pt x="627433" y="0"/>
                  </a:lnTo>
                  <a:lnTo>
                    <a:pt x="680763" y="92370"/>
                  </a:lnTo>
                  <a:lnTo>
                    <a:pt x="296785" y="283270"/>
                  </a:lnTo>
                  <a:close/>
                  <a:moveTo>
                    <a:pt x="26665" y="658762"/>
                  </a:moveTo>
                  <a:lnTo>
                    <a:pt x="79995" y="658762"/>
                  </a:lnTo>
                  <a:lnTo>
                    <a:pt x="106660" y="1086746"/>
                  </a:lnTo>
                  <a:lnTo>
                    <a:pt x="0" y="1086746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1A39B4EE-0A7D-6500-6BCF-5CA4E2BE2292}"/>
              </a:ext>
            </a:extLst>
          </p:cNvPr>
          <p:cNvSpPr txBox="1"/>
          <p:nvPr/>
        </p:nvSpPr>
        <p:spPr>
          <a:xfrm>
            <a:off x="618685" y="407495"/>
            <a:ext cx="5558180" cy="613858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ハザード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ランプを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点灯して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667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フリーフォーム: 図形 112">
            <a:extLst>
              <a:ext uri="{FF2B5EF4-FFF2-40B4-BE49-F238E27FC236}">
                <a16:creationId xmlns:a16="http://schemas.microsoft.com/office/drawing/2014/main" id="{69A4F5E1-1D7B-4B0A-35EC-527F4882241E}"/>
              </a:ext>
            </a:extLst>
          </p:cNvPr>
          <p:cNvSpPr/>
          <p:nvPr/>
        </p:nvSpPr>
        <p:spPr>
          <a:xfrm>
            <a:off x="2097314" y="272479"/>
            <a:ext cx="4455886" cy="9372264"/>
          </a:xfrm>
          <a:custGeom>
            <a:avLst/>
            <a:gdLst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00214 w 4488780"/>
              <a:gd name="connsiteY11" fmla="*/ 4862474 h 8595954"/>
              <a:gd name="connsiteX12" fmla="*/ 763572 w 4488780"/>
              <a:gd name="connsiteY12" fmla="*/ 4842806 h 8595954"/>
              <a:gd name="connsiteX13" fmla="*/ 763572 w 4488780"/>
              <a:gd name="connsiteY13" fmla="*/ 367976 h 8595954"/>
              <a:gd name="connsiteX14" fmla="*/ 1131548 w 4488780"/>
              <a:gd name="connsiteY14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700214 w 4488780"/>
              <a:gd name="connsiteY10" fmla="*/ 4862474 h 8595954"/>
              <a:gd name="connsiteX11" fmla="*/ 763572 w 4488780"/>
              <a:gd name="connsiteY11" fmla="*/ 4842806 h 8595954"/>
              <a:gd name="connsiteX12" fmla="*/ 763572 w 4488780"/>
              <a:gd name="connsiteY12" fmla="*/ 367976 h 8595954"/>
              <a:gd name="connsiteX13" fmla="*/ 1131548 w 4488780"/>
              <a:gd name="connsiteY13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700214 w 4488780"/>
              <a:gd name="connsiteY9" fmla="*/ 4862474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763572 w 4488780"/>
              <a:gd name="connsiteY9" fmla="*/ 4842806 h 8595954"/>
              <a:gd name="connsiteX10" fmla="*/ 763572 w 4488780"/>
              <a:gd name="connsiteY10" fmla="*/ 367976 h 8595954"/>
              <a:gd name="connsiteX11" fmla="*/ 1131548 w 4488780"/>
              <a:gd name="connsiteY11" fmla="*/ 0 h 8595954"/>
              <a:gd name="connsiteX0" fmla="*/ 979148 w 4336380"/>
              <a:gd name="connsiteY0" fmla="*/ 0 h 8595954"/>
              <a:gd name="connsiteX1" fmla="*/ 3968404 w 4336380"/>
              <a:gd name="connsiteY1" fmla="*/ 0 h 8595954"/>
              <a:gd name="connsiteX2" fmla="*/ 4336380 w 4336380"/>
              <a:gd name="connsiteY2" fmla="*/ 367976 h 8595954"/>
              <a:gd name="connsiteX3" fmla="*/ 4336380 w 4336380"/>
              <a:gd name="connsiteY3" fmla="*/ 8227978 h 8595954"/>
              <a:gd name="connsiteX4" fmla="*/ 3968404 w 4336380"/>
              <a:gd name="connsiteY4" fmla="*/ 8595954 h 8595954"/>
              <a:gd name="connsiteX5" fmla="*/ 979148 w 4336380"/>
              <a:gd name="connsiteY5" fmla="*/ 8595954 h 8595954"/>
              <a:gd name="connsiteX6" fmla="*/ 611172 w 4336380"/>
              <a:gd name="connsiteY6" fmla="*/ 8227978 h 8595954"/>
              <a:gd name="connsiteX7" fmla="*/ 611172 w 4336380"/>
              <a:gd name="connsiteY7" fmla="*/ 5399873 h 8595954"/>
              <a:gd name="connsiteX8" fmla="*/ 0 w 4336380"/>
              <a:gd name="connsiteY8" fmla="*/ 5505088 h 8595954"/>
              <a:gd name="connsiteX9" fmla="*/ 611172 w 4336380"/>
              <a:gd name="connsiteY9" fmla="*/ 4842806 h 8595954"/>
              <a:gd name="connsiteX10" fmla="*/ 611172 w 4336380"/>
              <a:gd name="connsiteY10" fmla="*/ 367976 h 8595954"/>
              <a:gd name="connsiteX11" fmla="*/ 979148 w 4336380"/>
              <a:gd name="connsiteY11" fmla="*/ 0 h 8595954"/>
              <a:gd name="connsiteX0" fmla="*/ 800328 w 4157560"/>
              <a:gd name="connsiteY0" fmla="*/ 0 h 8595954"/>
              <a:gd name="connsiteX1" fmla="*/ 3789584 w 4157560"/>
              <a:gd name="connsiteY1" fmla="*/ 0 h 8595954"/>
              <a:gd name="connsiteX2" fmla="*/ 4157560 w 4157560"/>
              <a:gd name="connsiteY2" fmla="*/ 367976 h 8595954"/>
              <a:gd name="connsiteX3" fmla="*/ 4157560 w 4157560"/>
              <a:gd name="connsiteY3" fmla="*/ 8227978 h 8595954"/>
              <a:gd name="connsiteX4" fmla="*/ 3789584 w 4157560"/>
              <a:gd name="connsiteY4" fmla="*/ 8595954 h 8595954"/>
              <a:gd name="connsiteX5" fmla="*/ 800328 w 4157560"/>
              <a:gd name="connsiteY5" fmla="*/ 8595954 h 8595954"/>
              <a:gd name="connsiteX6" fmla="*/ 432352 w 4157560"/>
              <a:gd name="connsiteY6" fmla="*/ 8227978 h 8595954"/>
              <a:gd name="connsiteX7" fmla="*/ 432352 w 4157560"/>
              <a:gd name="connsiteY7" fmla="*/ 5399873 h 8595954"/>
              <a:gd name="connsiteX8" fmla="*/ 0 w 4157560"/>
              <a:gd name="connsiteY8" fmla="*/ 5385280 h 8595954"/>
              <a:gd name="connsiteX9" fmla="*/ 432352 w 4157560"/>
              <a:gd name="connsiteY9" fmla="*/ 4842806 h 8595954"/>
              <a:gd name="connsiteX10" fmla="*/ 432352 w 4157560"/>
              <a:gd name="connsiteY10" fmla="*/ 367976 h 8595954"/>
              <a:gd name="connsiteX11" fmla="*/ 800328 w 4157560"/>
              <a:gd name="connsiteY11" fmla="*/ 0 h 8595954"/>
              <a:gd name="connsiteX0" fmla="*/ 1217574 w 4574806"/>
              <a:gd name="connsiteY0" fmla="*/ 0 h 8595954"/>
              <a:gd name="connsiteX1" fmla="*/ 4206830 w 4574806"/>
              <a:gd name="connsiteY1" fmla="*/ 0 h 8595954"/>
              <a:gd name="connsiteX2" fmla="*/ 4574806 w 4574806"/>
              <a:gd name="connsiteY2" fmla="*/ 367976 h 8595954"/>
              <a:gd name="connsiteX3" fmla="*/ 4574806 w 4574806"/>
              <a:gd name="connsiteY3" fmla="*/ 8227978 h 8595954"/>
              <a:gd name="connsiteX4" fmla="*/ 4206830 w 4574806"/>
              <a:gd name="connsiteY4" fmla="*/ 8595954 h 8595954"/>
              <a:gd name="connsiteX5" fmla="*/ 1217574 w 4574806"/>
              <a:gd name="connsiteY5" fmla="*/ 8595954 h 8595954"/>
              <a:gd name="connsiteX6" fmla="*/ 849598 w 4574806"/>
              <a:gd name="connsiteY6" fmla="*/ 8227978 h 8595954"/>
              <a:gd name="connsiteX7" fmla="*/ 849598 w 4574806"/>
              <a:gd name="connsiteY7" fmla="*/ 5399873 h 8595954"/>
              <a:gd name="connsiteX8" fmla="*/ 0 w 4574806"/>
              <a:gd name="connsiteY8" fmla="*/ 6340421 h 8595954"/>
              <a:gd name="connsiteX9" fmla="*/ 849598 w 4574806"/>
              <a:gd name="connsiteY9" fmla="*/ 4842806 h 8595954"/>
              <a:gd name="connsiteX10" fmla="*/ 849598 w 4574806"/>
              <a:gd name="connsiteY10" fmla="*/ 367976 h 8595954"/>
              <a:gd name="connsiteX11" fmla="*/ 1217574 w 4574806"/>
              <a:gd name="connsiteY11" fmla="*/ 0 h 859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574806" h="8595954">
                <a:moveTo>
                  <a:pt x="1217574" y="0"/>
                </a:moveTo>
                <a:lnTo>
                  <a:pt x="4206830" y="0"/>
                </a:lnTo>
                <a:cubicBezTo>
                  <a:pt x="4410058" y="0"/>
                  <a:pt x="4574806" y="164748"/>
                  <a:pt x="4574806" y="367976"/>
                </a:cubicBezTo>
                <a:lnTo>
                  <a:pt x="4574806" y="8227978"/>
                </a:lnTo>
                <a:cubicBezTo>
                  <a:pt x="4574806" y="8431206"/>
                  <a:pt x="4410058" y="8595954"/>
                  <a:pt x="4206830" y="8595954"/>
                </a:cubicBezTo>
                <a:lnTo>
                  <a:pt x="1217574" y="8595954"/>
                </a:lnTo>
                <a:cubicBezTo>
                  <a:pt x="1014346" y="8595954"/>
                  <a:pt x="849598" y="8431206"/>
                  <a:pt x="849598" y="8227978"/>
                </a:cubicBezTo>
                <a:lnTo>
                  <a:pt x="849598" y="5399873"/>
                </a:lnTo>
                <a:lnTo>
                  <a:pt x="0" y="6340421"/>
                </a:lnTo>
                <a:lnTo>
                  <a:pt x="849598" y="4842806"/>
                </a:lnTo>
                <a:lnTo>
                  <a:pt x="849598" y="367976"/>
                </a:lnTo>
                <a:cubicBezTo>
                  <a:pt x="849598" y="164748"/>
                  <a:pt x="1014346" y="0"/>
                  <a:pt x="1217574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93FC8CE-F5B3-9D05-8757-C0BD45FD5DAA}"/>
              </a:ext>
            </a:extLst>
          </p:cNvPr>
          <p:cNvGrpSpPr/>
          <p:nvPr/>
        </p:nvGrpSpPr>
        <p:grpSpPr>
          <a:xfrm>
            <a:off x="181118" y="7637994"/>
            <a:ext cx="2561120" cy="1467906"/>
            <a:chOff x="10596605" y="4737431"/>
            <a:chExt cx="2789874" cy="159901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7599FDBD-9E42-1D6A-A5BF-0DFC9C41C4EB}"/>
                </a:ext>
              </a:extLst>
            </p:cNvPr>
            <p:cNvGrpSpPr/>
            <p:nvPr/>
          </p:nvGrpSpPr>
          <p:grpSpPr>
            <a:xfrm>
              <a:off x="10961645" y="4737431"/>
              <a:ext cx="2077202" cy="1599017"/>
              <a:chOff x="2413862" y="5139848"/>
              <a:chExt cx="1688570" cy="1051719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251E3BFD-C6AD-1E15-A918-1510D785C3CA}"/>
                  </a:ext>
                </a:extLst>
              </p:cNvPr>
              <p:cNvGrpSpPr/>
              <p:nvPr/>
            </p:nvGrpSpPr>
            <p:grpSpPr>
              <a:xfrm>
                <a:off x="2413862" y="5139848"/>
                <a:ext cx="1688570" cy="1051719"/>
                <a:chOff x="2378319" y="2391289"/>
                <a:chExt cx="1688570" cy="1051719"/>
              </a:xfrm>
            </p:grpSpPr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906C46ED-3670-EF55-DF68-526981310C32}"/>
                    </a:ext>
                  </a:extLst>
                </p:cNvPr>
                <p:cNvSpPr/>
                <p:nvPr/>
              </p:nvSpPr>
              <p:spPr bwMode="auto">
                <a:xfrm>
                  <a:off x="3789250" y="2629188"/>
                  <a:ext cx="179453" cy="137019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四角形: 角を丸くする 13">
                  <a:extLst>
                    <a:ext uri="{FF2B5EF4-FFF2-40B4-BE49-F238E27FC236}">
                      <a16:creationId xmlns:a16="http://schemas.microsoft.com/office/drawing/2014/main" id="{EC83EE45-15C0-D192-2437-D8AD499404EC}"/>
                    </a:ext>
                  </a:extLst>
                </p:cNvPr>
                <p:cNvSpPr/>
                <p:nvPr/>
              </p:nvSpPr>
              <p:spPr bwMode="auto">
                <a:xfrm>
                  <a:off x="2464384" y="2629189"/>
                  <a:ext cx="179453" cy="137019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39D2BB5D-5037-421D-D1FC-CABAF94ACA56}"/>
                    </a:ext>
                  </a:extLst>
                </p:cNvPr>
                <p:cNvSpPr/>
                <p:nvPr/>
              </p:nvSpPr>
              <p:spPr bwMode="auto">
                <a:xfrm>
                  <a:off x="3818404" y="2644561"/>
                  <a:ext cx="121146" cy="111763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089982BD-D6CE-D576-49E7-A1117942D9CB}"/>
                    </a:ext>
                  </a:extLst>
                </p:cNvPr>
                <p:cNvSpPr/>
                <p:nvPr/>
              </p:nvSpPr>
              <p:spPr bwMode="auto">
                <a:xfrm>
                  <a:off x="2493538" y="2644561"/>
                  <a:ext cx="121146" cy="111763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台形 16">
                  <a:extLst>
                    <a:ext uri="{FF2B5EF4-FFF2-40B4-BE49-F238E27FC236}">
                      <a16:creationId xmlns:a16="http://schemas.microsoft.com/office/drawing/2014/main" id="{C7199E58-99D2-A095-40BC-57832912C47C}"/>
                    </a:ext>
                  </a:extLst>
                </p:cNvPr>
                <p:cNvSpPr/>
                <p:nvPr/>
              </p:nvSpPr>
              <p:spPr bwMode="auto">
                <a:xfrm>
                  <a:off x="2547528" y="2391289"/>
                  <a:ext cx="1350150" cy="497651"/>
                </a:xfrm>
                <a:prstGeom prst="trapezoid">
                  <a:avLst/>
                </a:prstGeom>
                <a:solidFill>
                  <a:srgbClr val="0066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台形 17">
                  <a:extLst>
                    <a:ext uri="{FF2B5EF4-FFF2-40B4-BE49-F238E27FC236}">
                      <a16:creationId xmlns:a16="http://schemas.microsoft.com/office/drawing/2014/main" id="{2C1C77A1-6A5D-4AB7-3DD4-E568116CE21B}"/>
                    </a:ext>
                  </a:extLst>
                </p:cNvPr>
                <p:cNvSpPr/>
                <p:nvPr/>
              </p:nvSpPr>
              <p:spPr bwMode="auto">
                <a:xfrm>
                  <a:off x="2590249" y="2436254"/>
                  <a:ext cx="1264708" cy="465076"/>
                </a:xfrm>
                <a:prstGeom prst="trapezoid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四角形: 角を丸くする 18">
                  <a:extLst>
                    <a:ext uri="{FF2B5EF4-FFF2-40B4-BE49-F238E27FC236}">
                      <a16:creationId xmlns:a16="http://schemas.microsoft.com/office/drawing/2014/main" id="{8AF442FC-0A2B-73E4-9D45-ADF4AC80CBC8}"/>
                    </a:ext>
                  </a:extLst>
                </p:cNvPr>
                <p:cNvSpPr/>
                <p:nvPr/>
              </p:nvSpPr>
              <p:spPr bwMode="auto">
                <a:xfrm>
                  <a:off x="2435016" y="3159053"/>
                  <a:ext cx="236717" cy="283955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四角形: 角を丸くする 19">
                  <a:extLst>
                    <a:ext uri="{FF2B5EF4-FFF2-40B4-BE49-F238E27FC236}">
                      <a16:creationId xmlns:a16="http://schemas.microsoft.com/office/drawing/2014/main" id="{C7D41EF9-E536-93BA-90E3-A24BFCE7EB4B}"/>
                    </a:ext>
                  </a:extLst>
                </p:cNvPr>
                <p:cNvSpPr/>
                <p:nvPr/>
              </p:nvSpPr>
              <p:spPr bwMode="auto">
                <a:xfrm>
                  <a:off x="3773474" y="3159052"/>
                  <a:ext cx="236717" cy="283955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四角形: 角を丸くする 20">
                  <a:extLst>
                    <a:ext uri="{FF2B5EF4-FFF2-40B4-BE49-F238E27FC236}">
                      <a16:creationId xmlns:a16="http://schemas.microsoft.com/office/drawing/2014/main" id="{57CD5093-79B9-4845-84C0-32510A3A941A}"/>
                    </a:ext>
                  </a:extLst>
                </p:cNvPr>
                <p:cNvSpPr/>
                <p:nvPr/>
              </p:nvSpPr>
              <p:spPr bwMode="auto">
                <a:xfrm>
                  <a:off x="2435016" y="2753927"/>
                  <a:ext cx="1575175" cy="495054"/>
                </a:xfrm>
                <a:prstGeom prst="roundRect">
                  <a:avLst>
                    <a:gd name="adj" fmla="val 23844"/>
                  </a:avLst>
                </a:prstGeom>
                <a:solidFill>
                  <a:srgbClr val="0066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四角形: 角を丸くする 21">
                  <a:extLst>
                    <a:ext uri="{FF2B5EF4-FFF2-40B4-BE49-F238E27FC236}">
                      <a16:creationId xmlns:a16="http://schemas.microsoft.com/office/drawing/2014/main" id="{F02DBB97-E553-4819-7A8F-18844E2BB2DD}"/>
                    </a:ext>
                  </a:extLst>
                </p:cNvPr>
                <p:cNvSpPr/>
                <p:nvPr/>
              </p:nvSpPr>
              <p:spPr bwMode="auto">
                <a:xfrm>
                  <a:off x="2378319" y="3111622"/>
                  <a:ext cx="1688570" cy="159030"/>
                </a:xfrm>
                <a:prstGeom prst="roundRect">
                  <a:avLst/>
                </a:prstGeom>
                <a:solidFill>
                  <a:srgbClr val="0066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正方形/長方形 22">
                  <a:extLst>
                    <a:ext uri="{FF2B5EF4-FFF2-40B4-BE49-F238E27FC236}">
                      <a16:creationId xmlns:a16="http://schemas.microsoft.com/office/drawing/2014/main" id="{5B37C7CC-7180-AB88-CD74-24E46DAC2BE7}"/>
                    </a:ext>
                  </a:extLst>
                </p:cNvPr>
                <p:cNvSpPr/>
                <p:nvPr/>
              </p:nvSpPr>
              <p:spPr bwMode="auto">
                <a:xfrm>
                  <a:off x="3044783" y="3085654"/>
                  <a:ext cx="355642" cy="215375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01509103-F5EC-4043-DEAC-6EFF0DDF4AE4}"/>
                  </a:ext>
                </a:extLst>
              </p:cNvPr>
              <p:cNvSpPr/>
              <p:nvPr/>
            </p:nvSpPr>
            <p:spPr bwMode="auto">
              <a:xfrm>
                <a:off x="2522169" y="5676363"/>
                <a:ext cx="193352" cy="138854"/>
              </a:xfrm>
              <a:custGeom>
                <a:avLst/>
                <a:gdLst>
                  <a:gd name="connsiteX0" fmla="*/ 0 w 193352"/>
                  <a:gd name="connsiteY0" fmla="*/ 0 h 138854"/>
                  <a:gd name="connsiteX1" fmla="*/ 193352 w 193352"/>
                  <a:gd name="connsiteY1" fmla="*/ 0 h 138854"/>
                  <a:gd name="connsiteX2" fmla="*/ 193352 w 193352"/>
                  <a:gd name="connsiteY2" fmla="*/ 87577 h 138854"/>
                  <a:gd name="connsiteX3" fmla="*/ 142075 w 193352"/>
                  <a:gd name="connsiteY3" fmla="*/ 138854 h 138854"/>
                  <a:gd name="connsiteX4" fmla="*/ 51277 w 193352"/>
                  <a:gd name="connsiteY4" fmla="*/ 138854 h 138854"/>
                  <a:gd name="connsiteX5" fmla="*/ 0 w 193352"/>
                  <a:gd name="connsiteY5" fmla="*/ 87577 h 138854"/>
                  <a:gd name="connsiteX6" fmla="*/ 0 w 193352"/>
                  <a:gd name="connsiteY6" fmla="*/ 0 h 138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138854">
                    <a:moveTo>
                      <a:pt x="0" y="0"/>
                    </a:moveTo>
                    <a:lnTo>
                      <a:pt x="193352" y="0"/>
                    </a:lnTo>
                    <a:lnTo>
                      <a:pt x="193352" y="87577"/>
                    </a:lnTo>
                    <a:cubicBezTo>
                      <a:pt x="193352" y="115897"/>
                      <a:pt x="170395" y="138854"/>
                      <a:pt x="142075" y="138854"/>
                    </a:cubicBezTo>
                    <a:lnTo>
                      <a:pt x="51277" y="138854"/>
                    </a:lnTo>
                    <a:cubicBezTo>
                      <a:pt x="22957" y="138854"/>
                      <a:pt x="0" y="115897"/>
                      <a:pt x="0" y="8757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E891A01E-F7F8-F86E-877B-AE33968FAE63}"/>
                  </a:ext>
                </a:extLst>
              </p:cNvPr>
              <p:cNvSpPr/>
              <p:nvPr/>
            </p:nvSpPr>
            <p:spPr bwMode="auto">
              <a:xfrm>
                <a:off x="2522169" y="5577654"/>
                <a:ext cx="193352" cy="98709"/>
              </a:xfrm>
              <a:custGeom>
                <a:avLst/>
                <a:gdLst>
                  <a:gd name="connsiteX0" fmla="*/ 51277 w 193352"/>
                  <a:gd name="connsiteY0" fmla="*/ 0 h 98709"/>
                  <a:gd name="connsiteX1" fmla="*/ 142075 w 193352"/>
                  <a:gd name="connsiteY1" fmla="*/ 0 h 98709"/>
                  <a:gd name="connsiteX2" fmla="*/ 193352 w 193352"/>
                  <a:gd name="connsiteY2" fmla="*/ 51277 h 98709"/>
                  <a:gd name="connsiteX3" fmla="*/ 193352 w 193352"/>
                  <a:gd name="connsiteY3" fmla="*/ 98709 h 98709"/>
                  <a:gd name="connsiteX4" fmla="*/ 0 w 193352"/>
                  <a:gd name="connsiteY4" fmla="*/ 98709 h 98709"/>
                  <a:gd name="connsiteX5" fmla="*/ 0 w 193352"/>
                  <a:gd name="connsiteY5" fmla="*/ 51277 h 98709"/>
                  <a:gd name="connsiteX6" fmla="*/ 51277 w 193352"/>
                  <a:gd name="connsiteY6" fmla="*/ 0 h 98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98709">
                    <a:moveTo>
                      <a:pt x="51277" y="0"/>
                    </a:moveTo>
                    <a:lnTo>
                      <a:pt x="142075" y="0"/>
                    </a:lnTo>
                    <a:cubicBezTo>
                      <a:pt x="170395" y="0"/>
                      <a:pt x="193352" y="22957"/>
                      <a:pt x="193352" y="51277"/>
                    </a:cubicBezTo>
                    <a:lnTo>
                      <a:pt x="193352" y="98709"/>
                    </a:lnTo>
                    <a:lnTo>
                      <a:pt x="0" y="98709"/>
                    </a:lnTo>
                    <a:lnTo>
                      <a:pt x="0" y="51277"/>
                    </a:lnTo>
                    <a:cubicBezTo>
                      <a:pt x="0" y="22957"/>
                      <a:pt x="22957" y="0"/>
                      <a:pt x="51277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9ACCC5D7-C762-6D00-6CC5-A7018B814875}"/>
                  </a:ext>
                </a:extLst>
              </p:cNvPr>
              <p:cNvSpPr/>
              <p:nvPr/>
            </p:nvSpPr>
            <p:spPr bwMode="auto">
              <a:xfrm>
                <a:off x="3788994" y="5676363"/>
                <a:ext cx="193352" cy="138854"/>
              </a:xfrm>
              <a:custGeom>
                <a:avLst/>
                <a:gdLst>
                  <a:gd name="connsiteX0" fmla="*/ 0 w 193352"/>
                  <a:gd name="connsiteY0" fmla="*/ 0 h 138854"/>
                  <a:gd name="connsiteX1" fmla="*/ 193352 w 193352"/>
                  <a:gd name="connsiteY1" fmla="*/ 0 h 138854"/>
                  <a:gd name="connsiteX2" fmla="*/ 193352 w 193352"/>
                  <a:gd name="connsiteY2" fmla="*/ 87577 h 138854"/>
                  <a:gd name="connsiteX3" fmla="*/ 142075 w 193352"/>
                  <a:gd name="connsiteY3" fmla="*/ 138854 h 138854"/>
                  <a:gd name="connsiteX4" fmla="*/ 51277 w 193352"/>
                  <a:gd name="connsiteY4" fmla="*/ 138854 h 138854"/>
                  <a:gd name="connsiteX5" fmla="*/ 0 w 193352"/>
                  <a:gd name="connsiteY5" fmla="*/ 87577 h 138854"/>
                  <a:gd name="connsiteX6" fmla="*/ 0 w 193352"/>
                  <a:gd name="connsiteY6" fmla="*/ 0 h 138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138854">
                    <a:moveTo>
                      <a:pt x="0" y="0"/>
                    </a:moveTo>
                    <a:lnTo>
                      <a:pt x="193352" y="0"/>
                    </a:lnTo>
                    <a:lnTo>
                      <a:pt x="193352" y="87577"/>
                    </a:lnTo>
                    <a:cubicBezTo>
                      <a:pt x="193352" y="115897"/>
                      <a:pt x="170395" y="138854"/>
                      <a:pt x="142075" y="138854"/>
                    </a:cubicBezTo>
                    <a:lnTo>
                      <a:pt x="51277" y="138854"/>
                    </a:lnTo>
                    <a:cubicBezTo>
                      <a:pt x="22957" y="138854"/>
                      <a:pt x="0" y="115897"/>
                      <a:pt x="0" y="8757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A51068CD-62DE-038B-58F3-912BB1ECF1F8}"/>
                  </a:ext>
                </a:extLst>
              </p:cNvPr>
              <p:cNvSpPr/>
              <p:nvPr/>
            </p:nvSpPr>
            <p:spPr bwMode="auto">
              <a:xfrm>
                <a:off x="3788994" y="5577654"/>
                <a:ext cx="193352" cy="98709"/>
              </a:xfrm>
              <a:custGeom>
                <a:avLst/>
                <a:gdLst>
                  <a:gd name="connsiteX0" fmla="*/ 51277 w 193352"/>
                  <a:gd name="connsiteY0" fmla="*/ 0 h 98709"/>
                  <a:gd name="connsiteX1" fmla="*/ 142075 w 193352"/>
                  <a:gd name="connsiteY1" fmla="*/ 0 h 98709"/>
                  <a:gd name="connsiteX2" fmla="*/ 193352 w 193352"/>
                  <a:gd name="connsiteY2" fmla="*/ 51277 h 98709"/>
                  <a:gd name="connsiteX3" fmla="*/ 193352 w 193352"/>
                  <a:gd name="connsiteY3" fmla="*/ 98709 h 98709"/>
                  <a:gd name="connsiteX4" fmla="*/ 0 w 193352"/>
                  <a:gd name="connsiteY4" fmla="*/ 98709 h 98709"/>
                  <a:gd name="connsiteX5" fmla="*/ 0 w 193352"/>
                  <a:gd name="connsiteY5" fmla="*/ 51277 h 98709"/>
                  <a:gd name="connsiteX6" fmla="*/ 51277 w 193352"/>
                  <a:gd name="connsiteY6" fmla="*/ 0 h 98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98709">
                    <a:moveTo>
                      <a:pt x="51277" y="0"/>
                    </a:moveTo>
                    <a:lnTo>
                      <a:pt x="142075" y="0"/>
                    </a:lnTo>
                    <a:cubicBezTo>
                      <a:pt x="170395" y="0"/>
                      <a:pt x="193352" y="22957"/>
                      <a:pt x="193352" y="51277"/>
                    </a:cubicBezTo>
                    <a:lnTo>
                      <a:pt x="193352" y="98709"/>
                    </a:lnTo>
                    <a:lnTo>
                      <a:pt x="0" y="98709"/>
                    </a:lnTo>
                    <a:lnTo>
                      <a:pt x="0" y="51277"/>
                    </a:lnTo>
                    <a:cubicBezTo>
                      <a:pt x="0" y="22957"/>
                      <a:pt x="22957" y="0"/>
                      <a:pt x="51277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287E5D03-DC8D-2BA8-9EE5-58A49C58298D}"/>
                  </a:ext>
                </a:extLst>
              </p:cNvPr>
              <p:cNvSpPr/>
              <p:nvPr/>
            </p:nvSpPr>
            <p:spPr bwMode="auto">
              <a:xfrm>
                <a:off x="2514710" y="5905501"/>
                <a:ext cx="129510" cy="68250"/>
              </a:xfrm>
              <a:prstGeom prst="roundRect">
                <a:avLst/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F021A2DC-24A7-9561-A99D-36FD9009A34B}"/>
                  </a:ext>
                </a:extLst>
              </p:cNvPr>
              <p:cNvSpPr/>
              <p:nvPr/>
            </p:nvSpPr>
            <p:spPr bwMode="auto">
              <a:xfrm>
                <a:off x="3864640" y="5905501"/>
                <a:ext cx="129510" cy="68250"/>
              </a:xfrm>
              <a:prstGeom prst="roundRect">
                <a:avLst/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723DD9F-8A8E-5793-ED87-EB4769C3614D}"/>
                </a:ext>
              </a:extLst>
            </p:cNvPr>
            <p:cNvSpPr/>
            <p:nvPr/>
          </p:nvSpPr>
          <p:spPr bwMode="auto">
            <a:xfrm rot="9900000">
              <a:off x="10596605" y="5091838"/>
              <a:ext cx="428790" cy="623886"/>
            </a:xfrm>
            <a:custGeom>
              <a:avLst/>
              <a:gdLst>
                <a:gd name="connsiteX0" fmla="*/ 271772 w 746909"/>
                <a:gd name="connsiteY0" fmla="*/ 545180 h 1086746"/>
                <a:gd name="connsiteX1" fmla="*/ 298437 w 746909"/>
                <a:gd name="connsiteY1" fmla="*/ 498995 h 1086746"/>
                <a:gd name="connsiteX2" fmla="*/ 682414 w 746909"/>
                <a:gd name="connsiteY2" fmla="*/ 689894 h 1086746"/>
                <a:gd name="connsiteX3" fmla="*/ 629084 w 746909"/>
                <a:gd name="connsiteY3" fmla="*/ 782265 h 1086746"/>
                <a:gd name="connsiteX4" fmla="*/ 318926 w 746909"/>
                <a:gd name="connsiteY4" fmla="*/ 365897 h 1086746"/>
                <a:gd name="connsiteX5" fmla="*/ 746909 w 746909"/>
                <a:gd name="connsiteY5" fmla="*/ 339232 h 1086746"/>
                <a:gd name="connsiteX6" fmla="*/ 746909 w 746909"/>
                <a:gd name="connsiteY6" fmla="*/ 445892 h 1086746"/>
                <a:gd name="connsiteX7" fmla="*/ 318925 w 746909"/>
                <a:gd name="connsiteY7" fmla="*/ 419228 h 1086746"/>
                <a:gd name="connsiteX8" fmla="*/ 165099 w 746909"/>
                <a:gd name="connsiteY8" fmla="*/ 632333 h 1086746"/>
                <a:gd name="connsiteX9" fmla="*/ 211284 w 746909"/>
                <a:gd name="connsiteY9" fmla="*/ 605667 h 1086746"/>
                <a:gd name="connsiteX10" fmla="*/ 448368 w 746909"/>
                <a:gd name="connsiteY10" fmla="*/ 962980 h 1086746"/>
                <a:gd name="connsiteX11" fmla="*/ 355998 w 746909"/>
                <a:gd name="connsiteY11" fmla="*/ 1016310 h 1086746"/>
                <a:gd name="connsiteX12" fmla="*/ 270121 w 746909"/>
                <a:gd name="connsiteY12" fmla="*/ 237085 h 1086746"/>
                <a:gd name="connsiteX13" fmla="*/ 627433 w 746909"/>
                <a:gd name="connsiteY13" fmla="*/ 0 h 1086746"/>
                <a:gd name="connsiteX14" fmla="*/ 680763 w 746909"/>
                <a:gd name="connsiteY14" fmla="*/ 92370 h 1086746"/>
                <a:gd name="connsiteX15" fmla="*/ 296785 w 746909"/>
                <a:gd name="connsiteY15" fmla="*/ 283270 h 1086746"/>
                <a:gd name="connsiteX16" fmla="*/ 26665 w 746909"/>
                <a:gd name="connsiteY16" fmla="*/ 658762 h 1086746"/>
                <a:gd name="connsiteX17" fmla="*/ 79995 w 746909"/>
                <a:gd name="connsiteY17" fmla="*/ 658762 h 1086746"/>
                <a:gd name="connsiteX18" fmla="*/ 106660 w 746909"/>
                <a:gd name="connsiteY18" fmla="*/ 1086746 h 1086746"/>
                <a:gd name="connsiteX19" fmla="*/ 0 w 746909"/>
                <a:gd name="connsiteY19" fmla="*/ 1086746 h 1086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46909" h="1086746">
                  <a:moveTo>
                    <a:pt x="271772" y="545180"/>
                  </a:moveTo>
                  <a:lnTo>
                    <a:pt x="298437" y="498995"/>
                  </a:lnTo>
                  <a:lnTo>
                    <a:pt x="682414" y="689894"/>
                  </a:lnTo>
                  <a:lnTo>
                    <a:pt x="629084" y="782265"/>
                  </a:lnTo>
                  <a:close/>
                  <a:moveTo>
                    <a:pt x="318926" y="365897"/>
                  </a:moveTo>
                  <a:lnTo>
                    <a:pt x="746909" y="339232"/>
                  </a:lnTo>
                  <a:lnTo>
                    <a:pt x="746909" y="445892"/>
                  </a:lnTo>
                  <a:lnTo>
                    <a:pt x="318925" y="419228"/>
                  </a:lnTo>
                  <a:close/>
                  <a:moveTo>
                    <a:pt x="165099" y="632333"/>
                  </a:moveTo>
                  <a:lnTo>
                    <a:pt x="211284" y="605667"/>
                  </a:lnTo>
                  <a:lnTo>
                    <a:pt x="448368" y="962980"/>
                  </a:lnTo>
                  <a:lnTo>
                    <a:pt x="355998" y="1016310"/>
                  </a:lnTo>
                  <a:close/>
                  <a:moveTo>
                    <a:pt x="270121" y="237085"/>
                  </a:moveTo>
                  <a:lnTo>
                    <a:pt x="627433" y="0"/>
                  </a:lnTo>
                  <a:lnTo>
                    <a:pt x="680763" y="92370"/>
                  </a:lnTo>
                  <a:lnTo>
                    <a:pt x="296785" y="283270"/>
                  </a:lnTo>
                  <a:close/>
                  <a:moveTo>
                    <a:pt x="26665" y="658762"/>
                  </a:moveTo>
                  <a:lnTo>
                    <a:pt x="79995" y="658762"/>
                  </a:lnTo>
                  <a:lnTo>
                    <a:pt x="106660" y="1086746"/>
                  </a:lnTo>
                  <a:lnTo>
                    <a:pt x="0" y="1086746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C2BE8937-E854-EB9A-96FD-5AC5DB94D57E}"/>
                </a:ext>
              </a:extLst>
            </p:cNvPr>
            <p:cNvSpPr/>
            <p:nvPr/>
          </p:nvSpPr>
          <p:spPr bwMode="auto">
            <a:xfrm rot="11700000" flipH="1">
              <a:off x="12957689" y="5091837"/>
              <a:ext cx="428790" cy="623886"/>
            </a:xfrm>
            <a:custGeom>
              <a:avLst/>
              <a:gdLst>
                <a:gd name="connsiteX0" fmla="*/ 271772 w 746909"/>
                <a:gd name="connsiteY0" fmla="*/ 545180 h 1086746"/>
                <a:gd name="connsiteX1" fmla="*/ 298437 w 746909"/>
                <a:gd name="connsiteY1" fmla="*/ 498995 h 1086746"/>
                <a:gd name="connsiteX2" fmla="*/ 682414 w 746909"/>
                <a:gd name="connsiteY2" fmla="*/ 689894 h 1086746"/>
                <a:gd name="connsiteX3" fmla="*/ 629084 w 746909"/>
                <a:gd name="connsiteY3" fmla="*/ 782265 h 1086746"/>
                <a:gd name="connsiteX4" fmla="*/ 318926 w 746909"/>
                <a:gd name="connsiteY4" fmla="*/ 365897 h 1086746"/>
                <a:gd name="connsiteX5" fmla="*/ 746909 w 746909"/>
                <a:gd name="connsiteY5" fmla="*/ 339232 h 1086746"/>
                <a:gd name="connsiteX6" fmla="*/ 746909 w 746909"/>
                <a:gd name="connsiteY6" fmla="*/ 445892 h 1086746"/>
                <a:gd name="connsiteX7" fmla="*/ 318925 w 746909"/>
                <a:gd name="connsiteY7" fmla="*/ 419228 h 1086746"/>
                <a:gd name="connsiteX8" fmla="*/ 165099 w 746909"/>
                <a:gd name="connsiteY8" fmla="*/ 632333 h 1086746"/>
                <a:gd name="connsiteX9" fmla="*/ 211284 w 746909"/>
                <a:gd name="connsiteY9" fmla="*/ 605667 h 1086746"/>
                <a:gd name="connsiteX10" fmla="*/ 448368 w 746909"/>
                <a:gd name="connsiteY10" fmla="*/ 962980 h 1086746"/>
                <a:gd name="connsiteX11" fmla="*/ 355998 w 746909"/>
                <a:gd name="connsiteY11" fmla="*/ 1016310 h 1086746"/>
                <a:gd name="connsiteX12" fmla="*/ 270121 w 746909"/>
                <a:gd name="connsiteY12" fmla="*/ 237085 h 1086746"/>
                <a:gd name="connsiteX13" fmla="*/ 627433 w 746909"/>
                <a:gd name="connsiteY13" fmla="*/ 0 h 1086746"/>
                <a:gd name="connsiteX14" fmla="*/ 680763 w 746909"/>
                <a:gd name="connsiteY14" fmla="*/ 92370 h 1086746"/>
                <a:gd name="connsiteX15" fmla="*/ 296785 w 746909"/>
                <a:gd name="connsiteY15" fmla="*/ 283270 h 1086746"/>
                <a:gd name="connsiteX16" fmla="*/ 26665 w 746909"/>
                <a:gd name="connsiteY16" fmla="*/ 658762 h 1086746"/>
                <a:gd name="connsiteX17" fmla="*/ 79995 w 746909"/>
                <a:gd name="connsiteY17" fmla="*/ 658762 h 1086746"/>
                <a:gd name="connsiteX18" fmla="*/ 106660 w 746909"/>
                <a:gd name="connsiteY18" fmla="*/ 1086746 h 1086746"/>
                <a:gd name="connsiteX19" fmla="*/ 0 w 746909"/>
                <a:gd name="connsiteY19" fmla="*/ 1086746 h 1086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46909" h="1086746">
                  <a:moveTo>
                    <a:pt x="271772" y="545180"/>
                  </a:moveTo>
                  <a:lnTo>
                    <a:pt x="298437" y="498995"/>
                  </a:lnTo>
                  <a:lnTo>
                    <a:pt x="682414" y="689894"/>
                  </a:lnTo>
                  <a:lnTo>
                    <a:pt x="629084" y="782265"/>
                  </a:lnTo>
                  <a:close/>
                  <a:moveTo>
                    <a:pt x="318926" y="365897"/>
                  </a:moveTo>
                  <a:lnTo>
                    <a:pt x="746909" y="339232"/>
                  </a:lnTo>
                  <a:lnTo>
                    <a:pt x="746909" y="445892"/>
                  </a:lnTo>
                  <a:lnTo>
                    <a:pt x="318925" y="419228"/>
                  </a:lnTo>
                  <a:close/>
                  <a:moveTo>
                    <a:pt x="165099" y="632333"/>
                  </a:moveTo>
                  <a:lnTo>
                    <a:pt x="211284" y="605667"/>
                  </a:lnTo>
                  <a:lnTo>
                    <a:pt x="448368" y="962980"/>
                  </a:lnTo>
                  <a:lnTo>
                    <a:pt x="355998" y="1016310"/>
                  </a:lnTo>
                  <a:close/>
                  <a:moveTo>
                    <a:pt x="270121" y="237085"/>
                  </a:moveTo>
                  <a:lnTo>
                    <a:pt x="627433" y="0"/>
                  </a:lnTo>
                  <a:lnTo>
                    <a:pt x="680763" y="92370"/>
                  </a:lnTo>
                  <a:lnTo>
                    <a:pt x="296785" y="283270"/>
                  </a:lnTo>
                  <a:close/>
                  <a:moveTo>
                    <a:pt x="26665" y="658762"/>
                  </a:moveTo>
                  <a:lnTo>
                    <a:pt x="79995" y="658762"/>
                  </a:lnTo>
                  <a:lnTo>
                    <a:pt x="106660" y="1086746"/>
                  </a:lnTo>
                  <a:lnTo>
                    <a:pt x="0" y="1086746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ED2F376-478F-363B-FC8A-7233A9353D4C}"/>
              </a:ext>
            </a:extLst>
          </p:cNvPr>
          <p:cNvSpPr txBox="1"/>
          <p:nvPr/>
        </p:nvSpPr>
        <p:spPr>
          <a:xfrm rot="5099681">
            <a:off x="-1370833" y="4576668"/>
            <a:ext cx="5014421" cy="571813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28575">
                  <a:noFill/>
                </a:ln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EC596F69-4881-FC61-6FF1-29A0F33FC7C8}"/>
              </a:ext>
            </a:extLst>
          </p:cNvPr>
          <p:cNvSpPr txBox="1"/>
          <p:nvPr/>
        </p:nvSpPr>
        <p:spPr>
          <a:xfrm rot="5400000">
            <a:off x="267599" y="4102438"/>
            <a:ext cx="8051798" cy="160535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ハザードランプを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点灯してください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D58CE4A-0CD4-4A52-BAC6-6613895A0C8E}"/>
              </a:ext>
            </a:extLst>
          </p:cNvPr>
          <p:cNvSpPr txBox="1"/>
          <p:nvPr/>
        </p:nvSpPr>
        <p:spPr>
          <a:xfrm rot="5400000">
            <a:off x="1821098" y="4549352"/>
            <a:ext cx="8051796" cy="71153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駐車場に入れない車両は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21595909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A4 210 x 297 mm</PresentationFormat>
  <Paragraphs>13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ハザードランプを点灯して下さいの貼り紙</dc:title>
  <dc:subject>ハザードランプを点灯して下さいの貼り紙</dc:subject>
  <dc:creator>でじけろお</dc:creator>
  <cp:lastModifiedBy/>
  <cp:revision>1</cp:revision>
  <dcterms:created xsi:type="dcterms:W3CDTF">2014-12-04T06:28:15Z</dcterms:created>
  <dcterms:modified xsi:type="dcterms:W3CDTF">2024-07-02T05:47:10Z</dcterms:modified>
  <cp:version>1</cp:version>
</cp:coreProperties>
</file>