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13" r:id="rId2"/>
    <p:sldId id="312" r:id="rId3"/>
    <p:sldId id="311" r:id="rId4"/>
    <p:sldId id="305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CC66"/>
    <a:srgbClr val="FF0000"/>
    <a:srgbClr val="FF6600"/>
    <a:srgbClr val="99CCFF"/>
    <a:srgbClr val="CC6600"/>
    <a:srgbClr val="CC9900"/>
    <a:srgbClr val="663300"/>
    <a:srgbClr val="003300"/>
    <a:srgbClr val="9966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75" d="100"/>
          <a:sy n="75" d="100"/>
        </p:scale>
        <p:origin x="624" y="-37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793352D2-6928-2A69-3A5E-FF24E0B1005D}"/>
              </a:ext>
            </a:extLst>
          </p:cNvPr>
          <p:cNvSpPr/>
          <p:nvPr/>
        </p:nvSpPr>
        <p:spPr>
          <a:xfrm>
            <a:off x="296562" y="362870"/>
            <a:ext cx="6264876" cy="9180258"/>
          </a:xfrm>
          <a:custGeom>
            <a:avLst/>
            <a:gdLst>
              <a:gd name="connsiteX0" fmla="*/ 0 w 5817032"/>
              <a:gd name="connsiteY0" fmla="*/ 852118 h 9014713"/>
              <a:gd name="connsiteX1" fmla="*/ 29718 w 5817032"/>
              <a:gd name="connsiteY1" fmla="*/ 821687 h 9014713"/>
              <a:gd name="connsiteX2" fmla="*/ 150672 w 5817032"/>
              <a:gd name="connsiteY2" fmla="*/ 392520 h 9014713"/>
              <a:gd name="connsiteX3" fmla="*/ 129113 w 5817032"/>
              <a:gd name="connsiteY3" fmla="*/ 191063 h 9014713"/>
              <a:gd name="connsiteX4" fmla="*/ 112574 w 5817032"/>
              <a:gd name="connsiteY4" fmla="*/ 133580 h 9014713"/>
              <a:gd name="connsiteX5" fmla="*/ 167393 w 5817032"/>
              <a:gd name="connsiteY5" fmla="*/ 153669 h 9014713"/>
              <a:gd name="connsiteX6" fmla="*/ 355637 w 5817032"/>
              <a:gd name="connsiteY6" fmla="*/ 179329 h 9014713"/>
              <a:gd name="connsiteX7" fmla="*/ 756659 w 5817032"/>
              <a:gd name="connsiteY7" fmla="*/ 35369 h 9014713"/>
              <a:gd name="connsiteX8" fmla="*/ 785092 w 5817032"/>
              <a:gd name="connsiteY8" fmla="*/ 1 h 9014713"/>
              <a:gd name="connsiteX9" fmla="*/ 813525 w 5817032"/>
              <a:gd name="connsiteY9" fmla="*/ 35369 h 9014713"/>
              <a:gd name="connsiteX10" fmla="*/ 1214546 w 5817032"/>
              <a:gd name="connsiteY10" fmla="*/ 179329 h 9014713"/>
              <a:gd name="connsiteX11" fmla="*/ 1615568 w 5817032"/>
              <a:gd name="connsiteY11" fmla="*/ 35369 h 9014713"/>
              <a:gd name="connsiteX12" fmla="*/ 1644000 w 5817032"/>
              <a:gd name="connsiteY12" fmla="*/ 1 h 9014713"/>
              <a:gd name="connsiteX13" fmla="*/ 1672433 w 5817032"/>
              <a:gd name="connsiteY13" fmla="*/ 35369 h 9014713"/>
              <a:gd name="connsiteX14" fmla="*/ 2073454 w 5817032"/>
              <a:gd name="connsiteY14" fmla="*/ 179329 h 9014713"/>
              <a:gd name="connsiteX15" fmla="*/ 2474475 w 5817032"/>
              <a:gd name="connsiteY15" fmla="*/ 35369 h 9014713"/>
              <a:gd name="connsiteX16" fmla="*/ 2502908 w 5817032"/>
              <a:gd name="connsiteY16" fmla="*/ 0 h 9014713"/>
              <a:gd name="connsiteX17" fmla="*/ 2531342 w 5817032"/>
              <a:gd name="connsiteY17" fmla="*/ 35369 h 9014713"/>
              <a:gd name="connsiteX18" fmla="*/ 2932363 w 5817032"/>
              <a:gd name="connsiteY18" fmla="*/ 179329 h 9014713"/>
              <a:gd name="connsiteX19" fmla="*/ 3333384 w 5817032"/>
              <a:gd name="connsiteY19" fmla="*/ 35369 h 9014713"/>
              <a:gd name="connsiteX20" fmla="*/ 3361817 w 5817032"/>
              <a:gd name="connsiteY20" fmla="*/ 0 h 9014713"/>
              <a:gd name="connsiteX21" fmla="*/ 3390251 w 5817032"/>
              <a:gd name="connsiteY21" fmla="*/ 35369 h 9014713"/>
              <a:gd name="connsiteX22" fmla="*/ 3791272 w 5817032"/>
              <a:gd name="connsiteY22" fmla="*/ 179329 h 9014713"/>
              <a:gd name="connsiteX23" fmla="*/ 4192293 w 5817032"/>
              <a:gd name="connsiteY23" fmla="*/ 35369 h 9014713"/>
              <a:gd name="connsiteX24" fmla="*/ 4220726 w 5817032"/>
              <a:gd name="connsiteY24" fmla="*/ 1 h 9014713"/>
              <a:gd name="connsiteX25" fmla="*/ 4249159 w 5817032"/>
              <a:gd name="connsiteY25" fmla="*/ 35369 h 9014713"/>
              <a:gd name="connsiteX26" fmla="*/ 4650180 w 5817032"/>
              <a:gd name="connsiteY26" fmla="*/ 179329 h 9014713"/>
              <a:gd name="connsiteX27" fmla="*/ 5051201 w 5817032"/>
              <a:gd name="connsiteY27" fmla="*/ 35369 h 9014713"/>
              <a:gd name="connsiteX28" fmla="*/ 5079635 w 5817032"/>
              <a:gd name="connsiteY28" fmla="*/ 0 h 9014713"/>
              <a:gd name="connsiteX29" fmla="*/ 5108068 w 5817032"/>
              <a:gd name="connsiteY29" fmla="*/ 35369 h 9014713"/>
              <a:gd name="connsiteX30" fmla="*/ 5509089 w 5817032"/>
              <a:gd name="connsiteY30" fmla="*/ 179329 h 9014713"/>
              <a:gd name="connsiteX31" fmla="*/ 5697334 w 5817032"/>
              <a:gd name="connsiteY31" fmla="*/ 153669 h 9014713"/>
              <a:gd name="connsiteX32" fmla="*/ 5698836 w 5817032"/>
              <a:gd name="connsiteY32" fmla="*/ 153119 h 9014713"/>
              <a:gd name="connsiteX33" fmla="*/ 5687919 w 5817032"/>
              <a:gd name="connsiteY33" fmla="*/ 191063 h 9014713"/>
              <a:gd name="connsiteX34" fmla="*/ 5666360 w 5817032"/>
              <a:gd name="connsiteY34" fmla="*/ 392520 h 9014713"/>
              <a:gd name="connsiteX35" fmla="*/ 5787314 w 5817032"/>
              <a:gd name="connsiteY35" fmla="*/ 821687 h 9014713"/>
              <a:gd name="connsiteX36" fmla="*/ 5817032 w 5817032"/>
              <a:gd name="connsiteY36" fmla="*/ 852118 h 9014713"/>
              <a:gd name="connsiteX37" fmla="*/ 5787314 w 5817032"/>
              <a:gd name="connsiteY37" fmla="*/ 882549 h 9014713"/>
              <a:gd name="connsiteX38" fmla="*/ 5666360 w 5817032"/>
              <a:gd name="connsiteY38" fmla="*/ 1311716 h 9014713"/>
              <a:gd name="connsiteX39" fmla="*/ 5787314 w 5817032"/>
              <a:gd name="connsiteY39" fmla="*/ 1740883 h 9014713"/>
              <a:gd name="connsiteX40" fmla="*/ 5817030 w 5817032"/>
              <a:gd name="connsiteY40" fmla="*/ 1771312 h 9014713"/>
              <a:gd name="connsiteX41" fmla="*/ 5787314 w 5817032"/>
              <a:gd name="connsiteY41" fmla="*/ 1801741 h 9014713"/>
              <a:gd name="connsiteX42" fmla="*/ 5666359 w 5817032"/>
              <a:gd name="connsiteY42" fmla="*/ 2230908 h 9014713"/>
              <a:gd name="connsiteX43" fmla="*/ 5787313 w 5817032"/>
              <a:gd name="connsiteY43" fmla="*/ 2660075 h 9014713"/>
              <a:gd name="connsiteX44" fmla="*/ 5817029 w 5817032"/>
              <a:gd name="connsiteY44" fmla="*/ 2690504 h 9014713"/>
              <a:gd name="connsiteX45" fmla="*/ 5787313 w 5817032"/>
              <a:gd name="connsiteY45" fmla="*/ 2720933 h 9014713"/>
              <a:gd name="connsiteX46" fmla="*/ 5666359 w 5817032"/>
              <a:gd name="connsiteY46" fmla="*/ 3150100 h 9014713"/>
              <a:gd name="connsiteX47" fmla="*/ 5787313 w 5817032"/>
              <a:gd name="connsiteY47" fmla="*/ 3579267 h 9014713"/>
              <a:gd name="connsiteX48" fmla="*/ 5817029 w 5817032"/>
              <a:gd name="connsiteY48" fmla="*/ 3609696 h 9014713"/>
              <a:gd name="connsiteX49" fmla="*/ 5787313 w 5817032"/>
              <a:gd name="connsiteY49" fmla="*/ 3640125 h 9014713"/>
              <a:gd name="connsiteX50" fmla="*/ 5666359 w 5817032"/>
              <a:gd name="connsiteY50" fmla="*/ 4069292 h 9014713"/>
              <a:gd name="connsiteX51" fmla="*/ 5787313 w 5817032"/>
              <a:gd name="connsiteY51" fmla="*/ 4498459 h 9014713"/>
              <a:gd name="connsiteX52" fmla="*/ 5817029 w 5817032"/>
              <a:gd name="connsiteY52" fmla="*/ 4528888 h 9014713"/>
              <a:gd name="connsiteX53" fmla="*/ 5787313 w 5817032"/>
              <a:gd name="connsiteY53" fmla="*/ 4559317 h 9014713"/>
              <a:gd name="connsiteX54" fmla="*/ 5666359 w 5817032"/>
              <a:gd name="connsiteY54" fmla="*/ 4988484 h 9014713"/>
              <a:gd name="connsiteX55" fmla="*/ 5787313 w 5817032"/>
              <a:gd name="connsiteY55" fmla="*/ 5417648 h 9014713"/>
              <a:gd name="connsiteX56" fmla="*/ 5817029 w 5817032"/>
              <a:gd name="connsiteY56" fmla="*/ 5448077 h 9014713"/>
              <a:gd name="connsiteX57" fmla="*/ 5787313 w 5817032"/>
              <a:gd name="connsiteY57" fmla="*/ 5478506 h 9014713"/>
              <a:gd name="connsiteX58" fmla="*/ 5666359 w 5817032"/>
              <a:gd name="connsiteY58" fmla="*/ 5907673 h 9014713"/>
              <a:gd name="connsiteX59" fmla="*/ 5787313 w 5817032"/>
              <a:gd name="connsiteY59" fmla="*/ 6336839 h 9014713"/>
              <a:gd name="connsiteX60" fmla="*/ 5817029 w 5817032"/>
              <a:gd name="connsiteY60" fmla="*/ 6367268 h 9014713"/>
              <a:gd name="connsiteX61" fmla="*/ 5787313 w 5817032"/>
              <a:gd name="connsiteY61" fmla="*/ 6397697 h 9014713"/>
              <a:gd name="connsiteX62" fmla="*/ 5666359 w 5817032"/>
              <a:gd name="connsiteY62" fmla="*/ 6826865 h 9014713"/>
              <a:gd name="connsiteX63" fmla="*/ 5787313 w 5817032"/>
              <a:gd name="connsiteY63" fmla="*/ 7256032 h 9014713"/>
              <a:gd name="connsiteX64" fmla="*/ 5817029 w 5817032"/>
              <a:gd name="connsiteY64" fmla="*/ 7286461 h 9014713"/>
              <a:gd name="connsiteX65" fmla="*/ 5787313 w 5817032"/>
              <a:gd name="connsiteY65" fmla="*/ 7316889 h 9014713"/>
              <a:gd name="connsiteX66" fmla="*/ 5666359 w 5817032"/>
              <a:gd name="connsiteY66" fmla="*/ 7746056 h 9014713"/>
              <a:gd name="connsiteX67" fmla="*/ 5787313 w 5817032"/>
              <a:gd name="connsiteY67" fmla="*/ 8175224 h 9014713"/>
              <a:gd name="connsiteX68" fmla="*/ 5817029 w 5817032"/>
              <a:gd name="connsiteY68" fmla="*/ 8205653 h 9014713"/>
              <a:gd name="connsiteX69" fmla="*/ 5787313 w 5817032"/>
              <a:gd name="connsiteY69" fmla="*/ 8236081 h 9014713"/>
              <a:gd name="connsiteX70" fmla="*/ 5666359 w 5817032"/>
              <a:gd name="connsiteY70" fmla="*/ 8665248 h 9014713"/>
              <a:gd name="connsiteX71" fmla="*/ 5671933 w 5817032"/>
              <a:gd name="connsiteY71" fmla="*/ 8769554 h 9014713"/>
              <a:gd name="connsiteX72" fmla="*/ 5686617 w 5817032"/>
              <a:gd name="connsiteY72" fmla="*/ 8858798 h 9014713"/>
              <a:gd name="connsiteX73" fmla="*/ 5606553 w 5817032"/>
              <a:gd name="connsiteY73" fmla="*/ 8842018 h 9014713"/>
              <a:gd name="connsiteX74" fmla="*/ 5509088 w 5817032"/>
              <a:gd name="connsiteY74" fmla="*/ 8835384 h 9014713"/>
              <a:gd name="connsiteX75" fmla="*/ 5108067 w 5817032"/>
              <a:gd name="connsiteY75" fmla="*/ 8979345 h 9014713"/>
              <a:gd name="connsiteX76" fmla="*/ 5079633 w 5817032"/>
              <a:gd name="connsiteY76" fmla="*/ 9014713 h 9014713"/>
              <a:gd name="connsiteX77" fmla="*/ 5051200 w 5817032"/>
              <a:gd name="connsiteY77" fmla="*/ 8979345 h 9014713"/>
              <a:gd name="connsiteX78" fmla="*/ 4650179 w 5817032"/>
              <a:gd name="connsiteY78" fmla="*/ 8835384 h 9014713"/>
              <a:gd name="connsiteX79" fmla="*/ 4249158 w 5817032"/>
              <a:gd name="connsiteY79" fmla="*/ 8979345 h 9014713"/>
              <a:gd name="connsiteX80" fmla="*/ 4220725 w 5817032"/>
              <a:gd name="connsiteY80" fmla="*/ 9014713 h 9014713"/>
              <a:gd name="connsiteX81" fmla="*/ 4192292 w 5817032"/>
              <a:gd name="connsiteY81" fmla="*/ 8979344 h 9014713"/>
              <a:gd name="connsiteX82" fmla="*/ 3791271 w 5817032"/>
              <a:gd name="connsiteY82" fmla="*/ 8835384 h 9014713"/>
              <a:gd name="connsiteX83" fmla="*/ 3390250 w 5817032"/>
              <a:gd name="connsiteY83" fmla="*/ 8979344 h 9014713"/>
              <a:gd name="connsiteX84" fmla="*/ 3361816 w 5817032"/>
              <a:gd name="connsiteY84" fmla="*/ 9014713 h 9014713"/>
              <a:gd name="connsiteX85" fmla="*/ 3333383 w 5817032"/>
              <a:gd name="connsiteY85" fmla="*/ 8979344 h 9014713"/>
              <a:gd name="connsiteX86" fmla="*/ 2932362 w 5817032"/>
              <a:gd name="connsiteY86" fmla="*/ 8835384 h 9014713"/>
              <a:gd name="connsiteX87" fmla="*/ 2531343 w 5817032"/>
              <a:gd name="connsiteY87" fmla="*/ 8979344 h 9014713"/>
              <a:gd name="connsiteX88" fmla="*/ 2502908 w 5817032"/>
              <a:gd name="connsiteY88" fmla="*/ 9014713 h 9014713"/>
              <a:gd name="connsiteX89" fmla="*/ 2474475 w 5817032"/>
              <a:gd name="connsiteY89" fmla="*/ 8979344 h 9014713"/>
              <a:gd name="connsiteX90" fmla="*/ 2073454 w 5817032"/>
              <a:gd name="connsiteY90" fmla="*/ 8835383 h 9014713"/>
              <a:gd name="connsiteX91" fmla="*/ 1672432 w 5817032"/>
              <a:gd name="connsiteY91" fmla="*/ 8979344 h 9014713"/>
              <a:gd name="connsiteX92" fmla="*/ 1644000 w 5817032"/>
              <a:gd name="connsiteY92" fmla="*/ 9014712 h 9014713"/>
              <a:gd name="connsiteX93" fmla="*/ 1615567 w 5817032"/>
              <a:gd name="connsiteY93" fmla="*/ 8979344 h 9014713"/>
              <a:gd name="connsiteX94" fmla="*/ 1214546 w 5817032"/>
              <a:gd name="connsiteY94" fmla="*/ 8835383 h 9014713"/>
              <a:gd name="connsiteX95" fmla="*/ 813525 w 5817032"/>
              <a:gd name="connsiteY95" fmla="*/ 8979344 h 9014713"/>
              <a:gd name="connsiteX96" fmla="*/ 785092 w 5817032"/>
              <a:gd name="connsiteY96" fmla="*/ 9014713 h 9014713"/>
              <a:gd name="connsiteX97" fmla="*/ 756658 w 5817032"/>
              <a:gd name="connsiteY97" fmla="*/ 8979344 h 9014713"/>
              <a:gd name="connsiteX98" fmla="*/ 355637 w 5817032"/>
              <a:gd name="connsiteY98" fmla="*/ 8835383 h 9014713"/>
              <a:gd name="connsiteX99" fmla="*/ 167392 w 5817032"/>
              <a:gd name="connsiteY99" fmla="*/ 8861043 h 9014713"/>
              <a:gd name="connsiteX100" fmla="*/ 126422 w 5817032"/>
              <a:gd name="connsiteY100" fmla="*/ 8876057 h 9014713"/>
              <a:gd name="connsiteX101" fmla="*/ 129114 w 5817032"/>
              <a:gd name="connsiteY101" fmla="*/ 8866704 h 9014713"/>
              <a:gd name="connsiteX102" fmla="*/ 150672 w 5817032"/>
              <a:gd name="connsiteY102" fmla="*/ 8665247 h 9014713"/>
              <a:gd name="connsiteX103" fmla="*/ 29719 w 5817032"/>
              <a:gd name="connsiteY103" fmla="*/ 8236080 h 9014713"/>
              <a:gd name="connsiteX104" fmla="*/ 3 w 5817032"/>
              <a:gd name="connsiteY104" fmla="*/ 8205651 h 9014713"/>
              <a:gd name="connsiteX105" fmla="*/ 29719 w 5817032"/>
              <a:gd name="connsiteY105" fmla="*/ 8175223 h 9014713"/>
              <a:gd name="connsiteX106" fmla="*/ 150672 w 5817032"/>
              <a:gd name="connsiteY106" fmla="*/ 7746055 h 9014713"/>
              <a:gd name="connsiteX107" fmla="*/ 29719 w 5817032"/>
              <a:gd name="connsiteY107" fmla="*/ 7316887 h 9014713"/>
              <a:gd name="connsiteX108" fmla="*/ 3 w 5817032"/>
              <a:gd name="connsiteY108" fmla="*/ 7286459 h 9014713"/>
              <a:gd name="connsiteX109" fmla="*/ 29718 w 5817032"/>
              <a:gd name="connsiteY109" fmla="*/ 7256030 h 9014713"/>
              <a:gd name="connsiteX110" fmla="*/ 150672 w 5817032"/>
              <a:gd name="connsiteY110" fmla="*/ 6826863 h 9014713"/>
              <a:gd name="connsiteX111" fmla="*/ 29718 w 5817032"/>
              <a:gd name="connsiteY111" fmla="*/ 6397695 h 9014713"/>
              <a:gd name="connsiteX112" fmla="*/ 3 w 5817032"/>
              <a:gd name="connsiteY112" fmla="*/ 6367266 h 9014713"/>
              <a:gd name="connsiteX113" fmla="*/ 29718 w 5817032"/>
              <a:gd name="connsiteY113" fmla="*/ 6336837 h 9014713"/>
              <a:gd name="connsiteX114" fmla="*/ 150672 w 5817032"/>
              <a:gd name="connsiteY114" fmla="*/ 5907671 h 9014713"/>
              <a:gd name="connsiteX115" fmla="*/ 29718 w 5817032"/>
              <a:gd name="connsiteY115" fmla="*/ 5478504 h 9014713"/>
              <a:gd name="connsiteX116" fmla="*/ 2 w 5817032"/>
              <a:gd name="connsiteY116" fmla="*/ 5448075 h 9014713"/>
              <a:gd name="connsiteX117" fmla="*/ 29718 w 5817032"/>
              <a:gd name="connsiteY117" fmla="*/ 5417646 h 9014713"/>
              <a:gd name="connsiteX118" fmla="*/ 150672 w 5817032"/>
              <a:gd name="connsiteY118" fmla="*/ 4988484 h 9014713"/>
              <a:gd name="connsiteX119" fmla="*/ 29718 w 5817032"/>
              <a:gd name="connsiteY119" fmla="*/ 4559317 h 9014713"/>
              <a:gd name="connsiteX120" fmla="*/ 2 w 5817032"/>
              <a:gd name="connsiteY120" fmla="*/ 4528888 h 9014713"/>
              <a:gd name="connsiteX121" fmla="*/ 29718 w 5817032"/>
              <a:gd name="connsiteY121" fmla="*/ 4498459 h 9014713"/>
              <a:gd name="connsiteX122" fmla="*/ 150672 w 5817032"/>
              <a:gd name="connsiteY122" fmla="*/ 4069292 h 9014713"/>
              <a:gd name="connsiteX123" fmla="*/ 29718 w 5817032"/>
              <a:gd name="connsiteY123" fmla="*/ 3640125 h 9014713"/>
              <a:gd name="connsiteX124" fmla="*/ 2 w 5817032"/>
              <a:gd name="connsiteY124" fmla="*/ 3609696 h 9014713"/>
              <a:gd name="connsiteX125" fmla="*/ 29718 w 5817032"/>
              <a:gd name="connsiteY125" fmla="*/ 3579267 h 9014713"/>
              <a:gd name="connsiteX126" fmla="*/ 150672 w 5817032"/>
              <a:gd name="connsiteY126" fmla="*/ 3150100 h 9014713"/>
              <a:gd name="connsiteX127" fmla="*/ 29718 w 5817032"/>
              <a:gd name="connsiteY127" fmla="*/ 2720933 h 9014713"/>
              <a:gd name="connsiteX128" fmla="*/ 2 w 5817032"/>
              <a:gd name="connsiteY128" fmla="*/ 2690504 h 9014713"/>
              <a:gd name="connsiteX129" fmla="*/ 29718 w 5817032"/>
              <a:gd name="connsiteY129" fmla="*/ 2660075 h 9014713"/>
              <a:gd name="connsiteX130" fmla="*/ 150672 w 5817032"/>
              <a:gd name="connsiteY130" fmla="*/ 2230908 h 9014713"/>
              <a:gd name="connsiteX131" fmla="*/ 29718 w 5817032"/>
              <a:gd name="connsiteY131" fmla="*/ 1801741 h 9014713"/>
              <a:gd name="connsiteX132" fmla="*/ 2 w 5817032"/>
              <a:gd name="connsiteY132" fmla="*/ 1771312 h 9014713"/>
              <a:gd name="connsiteX133" fmla="*/ 29718 w 5817032"/>
              <a:gd name="connsiteY133" fmla="*/ 1740883 h 9014713"/>
              <a:gd name="connsiteX134" fmla="*/ 150672 w 5817032"/>
              <a:gd name="connsiteY134" fmla="*/ 1311716 h 9014713"/>
              <a:gd name="connsiteX135" fmla="*/ 29718 w 5817032"/>
              <a:gd name="connsiteY135" fmla="*/ 882549 h 9014713"/>
              <a:gd name="connsiteX136" fmla="*/ 0 w 5817032"/>
              <a:gd name="connsiteY136" fmla="*/ 852118 h 90147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</a:cxnLst>
            <a:rect l="l" t="t" r="r" b="b"/>
            <a:pathLst>
              <a:path w="5817032" h="9014713">
                <a:moveTo>
                  <a:pt x="0" y="852118"/>
                </a:moveTo>
                <a:lnTo>
                  <a:pt x="29718" y="821687"/>
                </a:lnTo>
                <a:cubicBezTo>
                  <a:pt x="102693" y="728678"/>
                  <a:pt x="150672" y="571169"/>
                  <a:pt x="150672" y="392520"/>
                </a:cubicBezTo>
                <a:cubicBezTo>
                  <a:pt x="150672" y="321060"/>
                  <a:pt x="142995" y="252983"/>
                  <a:pt x="129113" y="191063"/>
                </a:cubicBezTo>
                <a:lnTo>
                  <a:pt x="112574" y="133580"/>
                </a:lnTo>
                <a:lnTo>
                  <a:pt x="167393" y="153669"/>
                </a:lnTo>
                <a:cubicBezTo>
                  <a:pt x="225252" y="170192"/>
                  <a:pt x="288864" y="179329"/>
                  <a:pt x="355637" y="179329"/>
                </a:cubicBezTo>
                <a:cubicBezTo>
                  <a:pt x="522571" y="179329"/>
                  <a:pt x="669750" y="122224"/>
                  <a:pt x="756659" y="35369"/>
                </a:cubicBezTo>
                <a:lnTo>
                  <a:pt x="785092" y="1"/>
                </a:lnTo>
                <a:lnTo>
                  <a:pt x="813525" y="35369"/>
                </a:lnTo>
                <a:cubicBezTo>
                  <a:pt x="900434" y="122224"/>
                  <a:pt x="1047613" y="179329"/>
                  <a:pt x="1214546" y="179329"/>
                </a:cubicBezTo>
                <a:cubicBezTo>
                  <a:pt x="1381480" y="179329"/>
                  <a:pt x="1528658" y="122224"/>
                  <a:pt x="1615568" y="35369"/>
                </a:cubicBezTo>
                <a:lnTo>
                  <a:pt x="1644000" y="1"/>
                </a:lnTo>
                <a:lnTo>
                  <a:pt x="1672433" y="35369"/>
                </a:lnTo>
                <a:cubicBezTo>
                  <a:pt x="1759343" y="122224"/>
                  <a:pt x="1906521" y="179329"/>
                  <a:pt x="2073454" y="179329"/>
                </a:cubicBezTo>
                <a:cubicBezTo>
                  <a:pt x="2240387" y="179329"/>
                  <a:pt x="2387566" y="122224"/>
                  <a:pt x="2474475" y="35369"/>
                </a:cubicBezTo>
                <a:lnTo>
                  <a:pt x="2502908" y="0"/>
                </a:lnTo>
                <a:lnTo>
                  <a:pt x="2531342" y="35369"/>
                </a:lnTo>
                <a:cubicBezTo>
                  <a:pt x="2618252" y="122224"/>
                  <a:pt x="2765430" y="179329"/>
                  <a:pt x="2932363" y="179329"/>
                </a:cubicBezTo>
                <a:cubicBezTo>
                  <a:pt x="3099296" y="179329"/>
                  <a:pt x="3246475" y="122224"/>
                  <a:pt x="3333384" y="35369"/>
                </a:cubicBezTo>
                <a:lnTo>
                  <a:pt x="3361817" y="0"/>
                </a:lnTo>
                <a:lnTo>
                  <a:pt x="3390251" y="35369"/>
                </a:lnTo>
                <a:cubicBezTo>
                  <a:pt x="3477160" y="122224"/>
                  <a:pt x="3624339" y="179329"/>
                  <a:pt x="3791272" y="179329"/>
                </a:cubicBezTo>
                <a:cubicBezTo>
                  <a:pt x="3958205" y="179329"/>
                  <a:pt x="4105384" y="122224"/>
                  <a:pt x="4192293" y="35369"/>
                </a:cubicBezTo>
                <a:lnTo>
                  <a:pt x="4220726" y="1"/>
                </a:lnTo>
                <a:lnTo>
                  <a:pt x="4249159" y="35369"/>
                </a:lnTo>
                <a:cubicBezTo>
                  <a:pt x="4336068" y="122224"/>
                  <a:pt x="4483247" y="179329"/>
                  <a:pt x="4650180" y="179329"/>
                </a:cubicBezTo>
                <a:cubicBezTo>
                  <a:pt x="4817113" y="179329"/>
                  <a:pt x="4964292" y="122224"/>
                  <a:pt x="5051201" y="35369"/>
                </a:cubicBezTo>
                <a:lnTo>
                  <a:pt x="5079635" y="0"/>
                </a:lnTo>
                <a:lnTo>
                  <a:pt x="5108068" y="35369"/>
                </a:lnTo>
                <a:cubicBezTo>
                  <a:pt x="5194977" y="122224"/>
                  <a:pt x="5342156" y="179329"/>
                  <a:pt x="5509089" y="179329"/>
                </a:cubicBezTo>
                <a:cubicBezTo>
                  <a:pt x="5575863" y="179329"/>
                  <a:pt x="5639475" y="170192"/>
                  <a:pt x="5697334" y="153669"/>
                </a:cubicBezTo>
                <a:lnTo>
                  <a:pt x="5698836" y="153119"/>
                </a:lnTo>
                <a:lnTo>
                  <a:pt x="5687919" y="191063"/>
                </a:lnTo>
                <a:cubicBezTo>
                  <a:pt x="5674036" y="252983"/>
                  <a:pt x="5666360" y="321060"/>
                  <a:pt x="5666360" y="392520"/>
                </a:cubicBezTo>
                <a:cubicBezTo>
                  <a:pt x="5666360" y="571169"/>
                  <a:pt x="5714339" y="728678"/>
                  <a:pt x="5787314" y="821687"/>
                </a:cubicBezTo>
                <a:lnTo>
                  <a:pt x="5817032" y="852118"/>
                </a:lnTo>
                <a:lnTo>
                  <a:pt x="5787314" y="882549"/>
                </a:lnTo>
                <a:cubicBezTo>
                  <a:pt x="5714339" y="975558"/>
                  <a:pt x="5666360" y="1133066"/>
                  <a:pt x="5666360" y="1311716"/>
                </a:cubicBezTo>
                <a:cubicBezTo>
                  <a:pt x="5666360" y="1490365"/>
                  <a:pt x="5714339" y="1647874"/>
                  <a:pt x="5787314" y="1740883"/>
                </a:cubicBezTo>
                <a:lnTo>
                  <a:pt x="5817030" y="1771312"/>
                </a:lnTo>
                <a:lnTo>
                  <a:pt x="5787314" y="1801741"/>
                </a:lnTo>
                <a:cubicBezTo>
                  <a:pt x="5714339" y="1894750"/>
                  <a:pt x="5666359" y="2052258"/>
                  <a:pt x="5666359" y="2230908"/>
                </a:cubicBezTo>
                <a:cubicBezTo>
                  <a:pt x="5666359" y="2409557"/>
                  <a:pt x="5714338" y="2567066"/>
                  <a:pt x="5787313" y="2660075"/>
                </a:cubicBezTo>
                <a:lnTo>
                  <a:pt x="5817029" y="2690504"/>
                </a:lnTo>
                <a:lnTo>
                  <a:pt x="5787313" y="2720933"/>
                </a:lnTo>
                <a:cubicBezTo>
                  <a:pt x="5714338" y="2813942"/>
                  <a:pt x="5666359" y="2971450"/>
                  <a:pt x="5666359" y="3150100"/>
                </a:cubicBezTo>
                <a:cubicBezTo>
                  <a:pt x="5666359" y="3328749"/>
                  <a:pt x="5714338" y="3486258"/>
                  <a:pt x="5787313" y="3579267"/>
                </a:cubicBezTo>
                <a:lnTo>
                  <a:pt x="5817029" y="3609696"/>
                </a:lnTo>
                <a:lnTo>
                  <a:pt x="5787313" y="3640125"/>
                </a:lnTo>
                <a:cubicBezTo>
                  <a:pt x="5714338" y="3733134"/>
                  <a:pt x="5666359" y="3890642"/>
                  <a:pt x="5666359" y="4069292"/>
                </a:cubicBezTo>
                <a:cubicBezTo>
                  <a:pt x="5666359" y="4247941"/>
                  <a:pt x="5714338" y="4405450"/>
                  <a:pt x="5787313" y="4498459"/>
                </a:cubicBezTo>
                <a:lnTo>
                  <a:pt x="5817029" y="4528888"/>
                </a:lnTo>
                <a:lnTo>
                  <a:pt x="5787313" y="4559317"/>
                </a:lnTo>
                <a:cubicBezTo>
                  <a:pt x="5714338" y="4652326"/>
                  <a:pt x="5666359" y="4809834"/>
                  <a:pt x="5666359" y="4988484"/>
                </a:cubicBezTo>
                <a:cubicBezTo>
                  <a:pt x="5666359" y="5167133"/>
                  <a:pt x="5714338" y="5324640"/>
                  <a:pt x="5787313" y="5417648"/>
                </a:cubicBezTo>
                <a:lnTo>
                  <a:pt x="5817029" y="5448077"/>
                </a:lnTo>
                <a:lnTo>
                  <a:pt x="5787313" y="5478506"/>
                </a:lnTo>
                <a:cubicBezTo>
                  <a:pt x="5714338" y="5571515"/>
                  <a:pt x="5666359" y="5729024"/>
                  <a:pt x="5666359" y="5907673"/>
                </a:cubicBezTo>
                <a:cubicBezTo>
                  <a:pt x="5666359" y="6086321"/>
                  <a:pt x="5714338" y="6243831"/>
                  <a:pt x="5787313" y="6336839"/>
                </a:cubicBezTo>
                <a:lnTo>
                  <a:pt x="5817029" y="6367268"/>
                </a:lnTo>
                <a:lnTo>
                  <a:pt x="5787313" y="6397697"/>
                </a:lnTo>
                <a:cubicBezTo>
                  <a:pt x="5714338" y="6490706"/>
                  <a:pt x="5666359" y="6648215"/>
                  <a:pt x="5666359" y="6826865"/>
                </a:cubicBezTo>
                <a:cubicBezTo>
                  <a:pt x="5666359" y="7005514"/>
                  <a:pt x="5714338" y="7163023"/>
                  <a:pt x="5787313" y="7256032"/>
                </a:cubicBezTo>
                <a:lnTo>
                  <a:pt x="5817029" y="7286461"/>
                </a:lnTo>
                <a:lnTo>
                  <a:pt x="5787313" y="7316889"/>
                </a:lnTo>
                <a:cubicBezTo>
                  <a:pt x="5714338" y="7409898"/>
                  <a:pt x="5666359" y="7567407"/>
                  <a:pt x="5666359" y="7746056"/>
                </a:cubicBezTo>
                <a:cubicBezTo>
                  <a:pt x="5666359" y="7924706"/>
                  <a:pt x="5714338" y="8082215"/>
                  <a:pt x="5787313" y="8175224"/>
                </a:cubicBezTo>
                <a:lnTo>
                  <a:pt x="5817029" y="8205653"/>
                </a:lnTo>
                <a:lnTo>
                  <a:pt x="5787313" y="8236081"/>
                </a:lnTo>
                <a:cubicBezTo>
                  <a:pt x="5714338" y="8329090"/>
                  <a:pt x="5666359" y="8486599"/>
                  <a:pt x="5666359" y="8665248"/>
                </a:cubicBezTo>
                <a:cubicBezTo>
                  <a:pt x="5666359" y="8700978"/>
                  <a:pt x="5668278" y="8735862"/>
                  <a:pt x="5671933" y="8769554"/>
                </a:cubicBezTo>
                <a:lnTo>
                  <a:pt x="5686617" y="8858798"/>
                </a:lnTo>
                <a:lnTo>
                  <a:pt x="5606553" y="8842018"/>
                </a:lnTo>
                <a:cubicBezTo>
                  <a:pt x="5575071" y="8837668"/>
                  <a:pt x="5542474" y="8835384"/>
                  <a:pt x="5509088" y="8835384"/>
                </a:cubicBezTo>
                <a:cubicBezTo>
                  <a:pt x="5342155" y="8835384"/>
                  <a:pt x="5194976" y="8892489"/>
                  <a:pt x="5108067" y="8979345"/>
                </a:cubicBezTo>
                <a:lnTo>
                  <a:pt x="5079633" y="9014713"/>
                </a:lnTo>
                <a:lnTo>
                  <a:pt x="5051200" y="8979345"/>
                </a:lnTo>
                <a:cubicBezTo>
                  <a:pt x="4964291" y="8892489"/>
                  <a:pt x="4817112" y="8835384"/>
                  <a:pt x="4650179" y="8835384"/>
                </a:cubicBezTo>
                <a:cubicBezTo>
                  <a:pt x="4483246" y="8835384"/>
                  <a:pt x="4336067" y="8892489"/>
                  <a:pt x="4249158" y="8979345"/>
                </a:cubicBezTo>
                <a:lnTo>
                  <a:pt x="4220725" y="9014713"/>
                </a:lnTo>
                <a:lnTo>
                  <a:pt x="4192292" y="8979344"/>
                </a:lnTo>
                <a:cubicBezTo>
                  <a:pt x="4105383" y="8892489"/>
                  <a:pt x="3958204" y="8835384"/>
                  <a:pt x="3791271" y="8835384"/>
                </a:cubicBezTo>
                <a:cubicBezTo>
                  <a:pt x="3624338" y="8835384"/>
                  <a:pt x="3477159" y="8892489"/>
                  <a:pt x="3390250" y="8979344"/>
                </a:cubicBezTo>
                <a:lnTo>
                  <a:pt x="3361816" y="9014713"/>
                </a:lnTo>
                <a:lnTo>
                  <a:pt x="3333383" y="8979344"/>
                </a:lnTo>
                <a:cubicBezTo>
                  <a:pt x="3246474" y="8892489"/>
                  <a:pt x="3099295" y="8835384"/>
                  <a:pt x="2932362" y="8835384"/>
                </a:cubicBezTo>
                <a:cubicBezTo>
                  <a:pt x="2765430" y="8835384"/>
                  <a:pt x="2618252" y="8892489"/>
                  <a:pt x="2531343" y="8979344"/>
                </a:cubicBezTo>
                <a:lnTo>
                  <a:pt x="2502908" y="9014713"/>
                </a:lnTo>
                <a:lnTo>
                  <a:pt x="2474475" y="8979344"/>
                </a:lnTo>
                <a:cubicBezTo>
                  <a:pt x="2387566" y="8892489"/>
                  <a:pt x="2240387" y="8835383"/>
                  <a:pt x="2073454" y="8835383"/>
                </a:cubicBezTo>
                <a:cubicBezTo>
                  <a:pt x="1906521" y="8835383"/>
                  <a:pt x="1759342" y="8892489"/>
                  <a:pt x="1672432" y="8979344"/>
                </a:cubicBezTo>
                <a:lnTo>
                  <a:pt x="1644000" y="9014712"/>
                </a:lnTo>
                <a:lnTo>
                  <a:pt x="1615567" y="8979344"/>
                </a:lnTo>
                <a:cubicBezTo>
                  <a:pt x="1528658" y="8892488"/>
                  <a:pt x="1381479" y="8835383"/>
                  <a:pt x="1214546" y="8835383"/>
                </a:cubicBezTo>
                <a:cubicBezTo>
                  <a:pt x="1047613" y="8835383"/>
                  <a:pt x="900434" y="8892488"/>
                  <a:pt x="813525" y="8979344"/>
                </a:cubicBezTo>
                <a:lnTo>
                  <a:pt x="785092" y="9014713"/>
                </a:lnTo>
                <a:lnTo>
                  <a:pt x="756658" y="8979344"/>
                </a:lnTo>
                <a:cubicBezTo>
                  <a:pt x="669749" y="8892488"/>
                  <a:pt x="522570" y="8835383"/>
                  <a:pt x="355637" y="8835383"/>
                </a:cubicBezTo>
                <a:cubicBezTo>
                  <a:pt x="288864" y="8835383"/>
                  <a:pt x="225251" y="8844520"/>
                  <a:pt x="167392" y="8861043"/>
                </a:cubicBezTo>
                <a:lnTo>
                  <a:pt x="126422" y="8876057"/>
                </a:lnTo>
                <a:lnTo>
                  <a:pt x="129114" y="8866704"/>
                </a:lnTo>
                <a:cubicBezTo>
                  <a:pt x="142996" y="8804784"/>
                  <a:pt x="150672" y="8736707"/>
                  <a:pt x="150672" y="8665247"/>
                </a:cubicBezTo>
                <a:cubicBezTo>
                  <a:pt x="150672" y="8486598"/>
                  <a:pt x="102694" y="8329089"/>
                  <a:pt x="29719" y="8236080"/>
                </a:cubicBezTo>
                <a:lnTo>
                  <a:pt x="3" y="8205651"/>
                </a:lnTo>
                <a:lnTo>
                  <a:pt x="29719" y="8175223"/>
                </a:lnTo>
                <a:cubicBezTo>
                  <a:pt x="102693" y="8082213"/>
                  <a:pt x="150672" y="7924704"/>
                  <a:pt x="150672" y="7746055"/>
                </a:cubicBezTo>
                <a:cubicBezTo>
                  <a:pt x="150672" y="7567405"/>
                  <a:pt x="102694" y="7409896"/>
                  <a:pt x="29719" y="7316887"/>
                </a:cubicBezTo>
                <a:lnTo>
                  <a:pt x="3" y="7286459"/>
                </a:lnTo>
                <a:lnTo>
                  <a:pt x="29718" y="7256030"/>
                </a:lnTo>
                <a:cubicBezTo>
                  <a:pt x="102693" y="7163020"/>
                  <a:pt x="150672" y="7005512"/>
                  <a:pt x="150672" y="6826863"/>
                </a:cubicBezTo>
                <a:cubicBezTo>
                  <a:pt x="150672" y="6648212"/>
                  <a:pt x="102693" y="6490704"/>
                  <a:pt x="29718" y="6397695"/>
                </a:cubicBezTo>
                <a:lnTo>
                  <a:pt x="3" y="6367266"/>
                </a:lnTo>
                <a:lnTo>
                  <a:pt x="29718" y="6336837"/>
                </a:lnTo>
                <a:cubicBezTo>
                  <a:pt x="102693" y="6243828"/>
                  <a:pt x="150672" y="6086319"/>
                  <a:pt x="150672" y="5907671"/>
                </a:cubicBezTo>
                <a:cubicBezTo>
                  <a:pt x="150672" y="5729021"/>
                  <a:pt x="102693" y="5571513"/>
                  <a:pt x="29718" y="5478504"/>
                </a:cubicBezTo>
                <a:lnTo>
                  <a:pt x="2" y="5448075"/>
                </a:lnTo>
                <a:lnTo>
                  <a:pt x="29718" y="5417646"/>
                </a:lnTo>
                <a:cubicBezTo>
                  <a:pt x="102693" y="5324637"/>
                  <a:pt x="150672" y="5167133"/>
                  <a:pt x="150672" y="4988484"/>
                </a:cubicBezTo>
                <a:cubicBezTo>
                  <a:pt x="150672" y="4809834"/>
                  <a:pt x="102693" y="4652326"/>
                  <a:pt x="29718" y="4559317"/>
                </a:cubicBezTo>
                <a:lnTo>
                  <a:pt x="2" y="4528888"/>
                </a:lnTo>
                <a:lnTo>
                  <a:pt x="29718" y="4498459"/>
                </a:lnTo>
                <a:cubicBezTo>
                  <a:pt x="102693" y="4405450"/>
                  <a:pt x="150672" y="4247941"/>
                  <a:pt x="150672" y="4069292"/>
                </a:cubicBezTo>
                <a:cubicBezTo>
                  <a:pt x="150672" y="3890642"/>
                  <a:pt x="102693" y="3733134"/>
                  <a:pt x="29718" y="3640125"/>
                </a:cubicBezTo>
                <a:lnTo>
                  <a:pt x="2" y="3609696"/>
                </a:lnTo>
                <a:lnTo>
                  <a:pt x="29718" y="3579267"/>
                </a:lnTo>
                <a:cubicBezTo>
                  <a:pt x="102693" y="3486258"/>
                  <a:pt x="150672" y="3328749"/>
                  <a:pt x="150672" y="3150100"/>
                </a:cubicBezTo>
                <a:cubicBezTo>
                  <a:pt x="150672" y="2971450"/>
                  <a:pt x="102693" y="2813942"/>
                  <a:pt x="29718" y="2720933"/>
                </a:cubicBezTo>
                <a:lnTo>
                  <a:pt x="2" y="2690504"/>
                </a:lnTo>
                <a:lnTo>
                  <a:pt x="29718" y="2660075"/>
                </a:lnTo>
                <a:cubicBezTo>
                  <a:pt x="102693" y="2567066"/>
                  <a:pt x="150672" y="2409557"/>
                  <a:pt x="150672" y="2230908"/>
                </a:cubicBezTo>
                <a:cubicBezTo>
                  <a:pt x="150672" y="2052258"/>
                  <a:pt x="102693" y="1894750"/>
                  <a:pt x="29718" y="1801741"/>
                </a:cubicBezTo>
                <a:lnTo>
                  <a:pt x="2" y="1771312"/>
                </a:lnTo>
                <a:lnTo>
                  <a:pt x="29718" y="1740883"/>
                </a:lnTo>
                <a:cubicBezTo>
                  <a:pt x="102693" y="1647874"/>
                  <a:pt x="150672" y="1490365"/>
                  <a:pt x="150672" y="1311716"/>
                </a:cubicBezTo>
                <a:cubicBezTo>
                  <a:pt x="150672" y="1133066"/>
                  <a:pt x="102693" y="975558"/>
                  <a:pt x="29718" y="882549"/>
                </a:cubicBezTo>
                <a:lnTo>
                  <a:pt x="0" y="852118"/>
                </a:lnTo>
                <a:close/>
              </a:path>
            </a:pathLst>
          </a:custGeom>
          <a:noFill/>
          <a:ln w="190500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B502A03B-8867-1DCE-123A-0B4D2886A646}"/>
              </a:ext>
            </a:extLst>
          </p:cNvPr>
          <p:cNvSpPr/>
          <p:nvPr/>
        </p:nvSpPr>
        <p:spPr>
          <a:xfrm>
            <a:off x="207439" y="232273"/>
            <a:ext cx="6443122" cy="9441452"/>
          </a:xfrm>
          <a:custGeom>
            <a:avLst/>
            <a:gdLst>
              <a:gd name="connsiteX0" fmla="*/ 0 w 5817032"/>
              <a:gd name="connsiteY0" fmla="*/ 852118 h 9014713"/>
              <a:gd name="connsiteX1" fmla="*/ 29718 w 5817032"/>
              <a:gd name="connsiteY1" fmla="*/ 821687 h 9014713"/>
              <a:gd name="connsiteX2" fmla="*/ 150672 w 5817032"/>
              <a:gd name="connsiteY2" fmla="*/ 392520 h 9014713"/>
              <a:gd name="connsiteX3" fmla="*/ 129113 w 5817032"/>
              <a:gd name="connsiteY3" fmla="*/ 191063 h 9014713"/>
              <a:gd name="connsiteX4" fmla="*/ 112574 w 5817032"/>
              <a:gd name="connsiteY4" fmla="*/ 133580 h 9014713"/>
              <a:gd name="connsiteX5" fmla="*/ 167393 w 5817032"/>
              <a:gd name="connsiteY5" fmla="*/ 153669 h 9014713"/>
              <a:gd name="connsiteX6" fmla="*/ 355637 w 5817032"/>
              <a:gd name="connsiteY6" fmla="*/ 179329 h 9014713"/>
              <a:gd name="connsiteX7" fmla="*/ 756659 w 5817032"/>
              <a:gd name="connsiteY7" fmla="*/ 35369 h 9014713"/>
              <a:gd name="connsiteX8" fmla="*/ 785092 w 5817032"/>
              <a:gd name="connsiteY8" fmla="*/ 1 h 9014713"/>
              <a:gd name="connsiteX9" fmla="*/ 813525 w 5817032"/>
              <a:gd name="connsiteY9" fmla="*/ 35369 h 9014713"/>
              <a:gd name="connsiteX10" fmla="*/ 1214546 w 5817032"/>
              <a:gd name="connsiteY10" fmla="*/ 179329 h 9014713"/>
              <a:gd name="connsiteX11" fmla="*/ 1615568 w 5817032"/>
              <a:gd name="connsiteY11" fmla="*/ 35369 h 9014713"/>
              <a:gd name="connsiteX12" fmla="*/ 1644000 w 5817032"/>
              <a:gd name="connsiteY12" fmla="*/ 1 h 9014713"/>
              <a:gd name="connsiteX13" fmla="*/ 1672433 w 5817032"/>
              <a:gd name="connsiteY13" fmla="*/ 35369 h 9014713"/>
              <a:gd name="connsiteX14" fmla="*/ 2073454 w 5817032"/>
              <a:gd name="connsiteY14" fmla="*/ 179329 h 9014713"/>
              <a:gd name="connsiteX15" fmla="*/ 2474475 w 5817032"/>
              <a:gd name="connsiteY15" fmla="*/ 35369 h 9014713"/>
              <a:gd name="connsiteX16" fmla="*/ 2502908 w 5817032"/>
              <a:gd name="connsiteY16" fmla="*/ 0 h 9014713"/>
              <a:gd name="connsiteX17" fmla="*/ 2531342 w 5817032"/>
              <a:gd name="connsiteY17" fmla="*/ 35369 h 9014713"/>
              <a:gd name="connsiteX18" fmla="*/ 2932363 w 5817032"/>
              <a:gd name="connsiteY18" fmla="*/ 179329 h 9014713"/>
              <a:gd name="connsiteX19" fmla="*/ 3333384 w 5817032"/>
              <a:gd name="connsiteY19" fmla="*/ 35369 h 9014713"/>
              <a:gd name="connsiteX20" fmla="*/ 3361817 w 5817032"/>
              <a:gd name="connsiteY20" fmla="*/ 0 h 9014713"/>
              <a:gd name="connsiteX21" fmla="*/ 3390251 w 5817032"/>
              <a:gd name="connsiteY21" fmla="*/ 35369 h 9014713"/>
              <a:gd name="connsiteX22" fmla="*/ 3791272 w 5817032"/>
              <a:gd name="connsiteY22" fmla="*/ 179329 h 9014713"/>
              <a:gd name="connsiteX23" fmla="*/ 4192293 w 5817032"/>
              <a:gd name="connsiteY23" fmla="*/ 35369 h 9014713"/>
              <a:gd name="connsiteX24" fmla="*/ 4220726 w 5817032"/>
              <a:gd name="connsiteY24" fmla="*/ 1 h 9014713"/>
              <a:gd name="connsiteX25" fmla="*/ 4249159 w 5817032"/>
              <a:gd name="connsiteY25" fmla="*/ 35369 h 9014713"/>
              <a:gd name="connsiteX26" fmla="*/ 4650180 w 5817032"/>
              <a:gd name="connsiteY26" fmla="*/ 179329 h 9014713"/>
              <a:gd name="connsiteX27" fmla="*/ 5051201 w 5817032"/>
              <a:gd name="connsiteY27" fmla="*/ 35369 h 9014713"/>
              <a:gd name="connsiteX28" fmla="*/ 5079635 w 5817032"/>
              <a:gd name="connsiteY28" fmla="*/ 0 h 9014713"/>
              <a:gd name="connsiteX29" fmla="*/ 5108068 w 5817032"/>
              <a:gd name="connsiteY29" fmla="*/ 35369 h 9014713"/>
              <a:gd name="connsiteX30" fmla="*/ 5509089 w 5817032"/>
              <a:gd name="connsiteY30" fmla="*/ 179329 h 9014713"/>
              <a:gd name="connsiteX31" fmla="*/ 5697334 w 5817032"/>
              <a:gd name="connsiteY31" fmla="*/ 153669 h 9014713"/>
              <a:gd name="connsiteX32" fmla="*/ 5698836 w 5817032"/>
              <a:gd name="connsiteY32" fmla="*/ 153119 h 9014713"/>
              <a:gd name="connsiteX33" fmla="*/ 5687919 w 5817032"/>
              <a:gd name="connsiteY33" fmla="*/ 191063 h 9014713"/>
              <a:gd name="connsiteX34" fmla="*/ 5666360 w 5817032"/>
              <a:gd name="connsiteY34" fmla="*/ 392520 h 9014713"/>
              <a:gd name="connsiteX35" fmla="*/ 5787314 w 5817032"/>
              <a:gd name="connsiteY35" fmla="*/ 821687 h 9014713"/>
              <a:gd name="connsiteX36" fmla="*/ 5817032 w 5817032"/>
              <a:gd name="connsiteY36" fmla="*/ 852118 h 9014713"/>
              <a:gd name="connsiteX37" fmla="*/ 5787314 w 5817032"/>
              <a:gd name="connsiteY37" fmla="*/ 882549 h 9014713"/>
              <a:gd name="connsiteX38" fmla="*/ 5666360 w 5817032"/>
              <a:gd name="connsiteY38" fmla="*/ 1311716 h 9014713"/>
              <a:gd name="connsiteX39" fmla="*/ 5787314 w 5817032"/>
              <a:gd name="connsiteY39" fmla="*/ 1740883 h 9014713"/>
              <a:gd name="connsiteX40" fmla="*/ 5817030 w 5817032"/>
              <a:gd name="connsiteY40" fmla="*/ 1771312 h 9014713"/>
              <a:gd name="connsiteX41" fmla="*/ 5787314 w 5817032"/>
              <a:gd name="connsiteY41" fmla="*/ 1801741 h 9014713"/>
              <a:gd name="connsiteX42" fmla="*/ 5666359 w 5817032"/>
              <a:gd name="connsiteY42" fmla="*/ 2230908 h 9014713"/>
              <a:gd name="connsiteX43" fmla="*/ 5787313 w 5817032"/>
              <a:gd name="connsiteY43" fmla="*/ 2660075 h 9014713"/>
              <a:gd name="connsiteX44" fmla="*/ 5817029 w 5817032"/>
              <a:gd name="connsiteY44" fmla="*/ 2690504 h 9014713"/>
              <a:gd name="connsiteX45" fmla="*/ 5787313 w 5817032"/>
              <a:gd name="connsiteY45" fmla="*/ 2720933 h 9014713"/>
              <a:gd name="connsiteX46" fmla="*/ 5666359 w 5817032"/>
              <a:gd name="connsiteY46" fmla="*/ 3150100 h 9014713"/>
              <a:gd name="connsiteX47" fmla="*/ 5787313 w 5817032"/>
              <a:gd name="connsiteY47" fmla="*/ 3579267 h 9014713"/>
              <a:gd name="connsiteX48" fmla="*/ 5817029 w 5817032"/>
              <a:gd name="connsiteY48" fmla="*/ 3609696 h 9014713"/>
              <a:gd name="connsiteX49" fmla="*/ 5787313 w 5817032"/>
              <a:gd name="connsiteY49" fmla="*/ 3640125 h 9014713"/>
              <a:gd name="connsiteX50" fmla="*/ 5666359 w 5817032"/>
              <a:gd name="connsiteY50" fmla="*/ 4069292 h 9014713"/>
              <a:gd name="connsiteX51" fmla="*/ 5787313 w 5817032"/>
              <a:gd name="connsiteY51" fmla="*/ 4498459 h 9014713"/>
              <a:gd name="connsiteX52" fmla="*/ 5817029 w 5817032"/>
              <a:gd name="connsiteY52" fmla="*/ 4528888 h 9014713"/>
              <a:gd name="connsiteX53" fmla="*/ 5787313 w 5817032"/>
              <a:gd name="connsiteY53" fmla="*/ 4559317 h 9014713"/>
              <a:gd name="connsiteX54" fmla="*/ 5666359 w 5817032"/>
              <a:gd name="connsiteY54" fmla="*/ 4988484 h 9014713"/>
              <a:gd name="connsiteX55" fmla="*/ 5787313 w 5817032"/>
              <a:gd name="connsiteY55" fmla="*/ 5417648 h 9014713"/>
              <a:gd name="connsiteX56" fmla="*/ 5817029 w 5817032"/>
              <a:gd name="connsiteY56" fmla="*/ 5448077 h 9014713"/>
              <a:gd name="connsiteX57" fmla="*/ 5787313 w 5817032"/>
              <a:gd name="connsiteY57" fmla="*/ 5478506 h 9014713"/>
              <a:gd name="connsiteX58" fmla="*/ 5666359 w 5817032"/>
              <a:gd name="connsiteY58" fmla="*/ 5907673 h 9014713"/>
              <a:gd name="connsiteX59" fmla="*/ 5787313 w 5817032"/>
              <a:gd name="connsiteY59" fmla="*/ 6336839 h 9014713"/>
              <a:gd name="connsiteX60" fmla="*/ 5817029 w 5817032"/>
              <a:gd name="connsiteY60" fmla="*/ 6367268 h 9014713"/>
              <a:gd name="connsiteX61" fmla="*/ 5787313 w 5817032"/>
              <a:gd name="connsiteY61" fmla="*/ 6397697 h 9014713"/>
              <a:gd name="connsiteX62" fmla="*/ 5666359 w 5817032"/>
              <a:gd name="connsiteY62" fmla="*/ 6826865 h 9014713"/>
              <a:gd name="connsiteX63" fmla="*/ 5787313 w 5817032"/>
              <a:gd name="connsiteY63" fmla="*/ 7256032 h 9014713"/>
              <a:gd name="connsiteX64" fmla="*/ 5817029 w 5817032"/>
              <a:gd name="connsiteY64" fmla="*/ 7286461 h 9014713"/>
              <a:gd name="connsiteX65" fmla="*/ 5787313 w 5817032"/>
              <a:gd name="connsiteY65" fmla="*/ 7316889 h 9014713"/>
              <a:gd name="connsiteX66" fmla="*/ 5666359 w 5817032"/>
              <a:gd name="connsiteY66" fmla="*/ 7746056 h 9014713"/>
              <a:gd name="connsiteX67" fmla="*/ 5787313 w 5817032"/>
              <a:gd name="connsiteY67" fmla="*/ 8175224 h 9014713"/>
              <a:gd name="connsiteX68" fmla="*/ 5817029 w 5817032"/>
              <a:gd name="connsiteY68" fmla="*/ 8205653 h 9014713"/>
              <a:gd name="connsiteX69" fmla="*/ 5787313 w 5817032"/>
              <a:gd name="connsiteY69" fmla="*/ 8236081 h 9014713"/>
              <a:gd name="connsiteX70" fmla="*/ 5666359 w 5817032"/>
              <a:gd name="connsiteY70" fmla="*/ 8665248 h 9014713"/>
              <a:gd name="connsiteX71" fmla="*/ 5671933 w 5817032"/>
              <a:gd name="connsiteY71" fmla="*/ 8769554 h 9014713"/>
              <a:gd name="connsiteX72" fmla="*/ 5686617 w 5817032"/>
              <a:gd name="connsiteY72" fmla="*/ 8858798 h 9014713"/>
              <a:gd name="connsiteX73" fmla="*/ 5606553 w 5817032"/>
              <a:gd name="connsiteY73" fmla="*/ 8842018 h 9014713"/>
              <a:gd name="connsiteX74" fmla="*/ 5509088 w 5817032"/>
              <a:gd name="connsiteY74" fmla="*/ 8835384 h 9014713"/>
              <a:gd name="connsiteX75" fmla="*/ 5108067 w 5817032"/>
              <a:gd name="connsiteY75" fmla="*/ 8979345 h 9014713"/>
              <a:gd name="connsiteX76" fmla="*/ 5079633 w 5817032"/>
              <a:gd name="connsiteY76" fmla="*/ 9014713 h 9014713"/>
              <a:gd name="connsiteX77" fmla="*/ 5051200 w 5817032"/>
              <a:gd name="connsiteY77" fmla="*/ 8979345 h 9014713"/>
              <a:gd name="connsiteX78" fmla="*/ 4650179 w 5817032"/>
              <a:gd name="connsiteY78" fmla="*/ 8835384 h 9014713"/>
              <a:gd name="connsiteX79" fmla="*/ 4249158 w 5817032"/>
              <a:gd name="connsiteY79" fmla="*/ 8979345 h 9014713"/>
              <a:gd name="connsiteX80" fmla="*/ 4220725 w 5817032"/>
              <a:gd name="connsiteY80" fmla="*/ 9014713 h 9014713"/>
              <a:gd name="connsiteX81" fmla="*/ 4192292 w 5817032"/>
              <a:gd name="connsiteY81" fmla="*/ 8979344 h 9014713"/>
              <a:gd name="connsiteX82" fmla="*/ 3791271 w 5817032"/>
              <a:gd name="connsiteY82" fmla="*/ 8835384 h 9014713"/>
              <a:gd name="connsiteX83" fmla="*/ 3390250 w 5817032"/>
              <a:gd name="connsiteY83" fmla="*/ 8979344 h 9014713"/>
              <a:gd name="connsiteX84" fmla="*/ 3361816 w 5817032"/>
              <a:gd name="connsiteY84" fmla="*/ 9014713 h 9014713"/>
              <a:gd name="connsiteX85" fmla="*/ 3333383 w 5817032"/>
              <a:gd name="connsiteY85" fmla="*/ 8979344 h 9014713"/>
              <a:gd name="connsiteX86" fmla="*/ 2932362 w 5817032"/>
              <a:gd name="connsiteY86" fmla="*/ 8835384 h 9014713"/>
              <a:gd name="connsiteX87" fmla="*/ 2531343 w 5817032"/>
              <a:gd name="connsiteY87" fmla="*/ 8979344 h 9014713"/>
              <a:gd name="connsiteX88" fmla="*/ 2502908 w 5817032"/>
              <a:gd name="connsiteY88" fmla="*/ 9014713 h 9014713"/>
              <a:gd name="connsiteX89" fmla="*/ 2474475 w 5817032"/>
              <a:gd name="connsiteY89" fmla="*/ 8979344 h 9014713"/>
              <a:gd name="connsiteX90" fmla="*/ 2073454 w 5817032"/>
              <a:gd name="connsiteY90" fmla="*/ 8835383 h 9014713"/>
              <a:gd name="connsiteX91" fmla="*/ 1672432 w 5817032"/>
              <a:gd name="connsiteY91" fmla="*/ 8979344 h 9014713"/>
              <a:gd name="connsiteX92" fmla="*/ 1644000 w 5817032"/>
              <a:gd name="connsiteY92" fmla="*/ 9014712 h 9014713"/>
              <a:gd name="connsiteX93" fmla="*/ 1615567 w 5817032"/>
              <a:gd name="connsiteY93" fmla="*/ 8979344 h 9014713"/>
              <a:gd name="connsiteX94" fmla="*/ 1214546 w 5817032"/>
              <a:gd name="connsiteY94" fmla="*/ 8835383 h 9014713"/>
              <a:gd name="connsiteX95" fmla="*/ 813525 w 5817032"/>
              <a:gd name="connsiteY95" fmla="*/ 8979344 h 9014713"/>
              <a:gd name="connsiteX96" fmla="*/ 785092 w 5817032"/>
              <a:gd name="connsiteY96" fmla="*/ 9014713 h 9014713"/>
              <a:gd name="connsiteX97" fmla="*/ 756658 w 5817032"/>
              <a:gd name="connsiteY97" fmla="*/ 8979344 h 9014713"/>
              <a:gd name="connsiteX98" fmla="*/ 355637 w 5817032"/>
              <a:gd name="connsiteY98" fmla="*/ 8835383 h 9014713"/>
              <a:gd name="connsiteX99" fmla="*/ 167392 w 5817032"/>
              <a:gd name="connsiteY99" fmla="*/ 8861043 h 9014713"/>
              <a:gd name="connsiteX100" fmla="*/ 126422 w 5817032"/>
              <a:gd name="connsiteY100" fmla="*/ 8876057 h 9014713"/>
              <a:gd name="connsiteX101" fmla="*/ 129114 w 5817032"/>
              <a:gd name="connsiteY101" fmla="*/ 8866704 h 9014713"/>
              <a:gd name="connsiteX102" fmla="*/ 150672 w 5817032"/>
              <a:gd name="connsiteY102" fmla="*/ 8665247 h 9014713"/>
              <a:gd name="connsiteX103" fmla="*/ 29719 w 5817032"/>
              <a:gd name="connsiteY103" fmla="*/ 8236080 h 9014713"/>
              <a:gd name="connsiteX104" fmla="*/ 3 w 5817032"/>
              <a:gd name="connsiteY104" fmla="*/ 8205651 h 9014713"/>
              <a:gd name="connsiteX105" fmla="*/ 29719 w 5817032"/>
              <a:gd name="connsiteY105" fmla="*/ 8175223 h 9014713"/>
              <a:gd name="connsiteX106" fmla="*/ 150672 w 5817032"/>
              <a:gd name="connsiteY106" fmla="*/ 7746055 h 9014713"/>
              <a:gd name="connsiteX107" fmla="*/ 29719 w 5817032"/>
              <a:gd name="connsiteY107" fmla="*/ 7316887 h 9014713"/>
              <a:gd name="connsiteX108" fmla="*/ 3 w 5817032"/>
              <a:gd name="connsiteY108" fmla="*/ 7286459 h 9014713"/>
              <a:gd name="connsiteX109" fmla="*/ 29718 w 5817032"/>
              <a:gd name="connsiteY109" fmla="*/ 7256030 h 9014713"/>
              <a:gd name="connsiteX110" fmla="*/ 150672 w 5817032"/>
              <a:gd name="connsiteY110" fmla="*/ 6826863 h 9014713"/>
              <a:gd name="connsiteX111" fmla="*/ 29718 w 5817032"/>
              <a:gd name="connsiteY111" fmla="*/ 6397695 h 9014713"/>
              <a:gd name="connsiteX112" fmla="*/ 3 w 5817032"/>
              <a:gd name="connsiteY112" fmla="*/ 6367266 h 9014713"/>
              <a:gd name="connsiteX113" fmla="*/ 29718 w 5817032"/>
              <a:gd name="connsiteY113" fmla="*/ 6336837 h 9014713"/>
              <a:gd name="connsiteX114" fmla="*/ 150672 w 5817032"/>
              <a:gd name="connsiteY114" fmla="*/ 5907671 h 9014713"/>
              <a:gd name="connsiteX115" fmla="*/ 29718 w 5817032"/>
              <a:gd name="connsiteY115" fmla="*/ 5478504 h 9014713"/>
              <a:gd name="connsiteX116" fmla="*/ 2 w 5817032"/>
              <a:gd name="connsiteY116" fmla="*/ 5448075 h 9014713"/>
              <a:gd name="connsiteX117" fmla="*/ 29718 w 5817032"/>
              <a:gd name="connsiteY117" fmla="*/ 5417646 h 9014713"/>
              <a:gd name="connsiteX118" fmla="*/ 150672 w 5817032"/>
              <a:gd name="connsiteY118" fmla="*/ 4988484 h 9014713"/>
              <a:gd name="connsiteX119" fmla="*/ 29718 w 5817032"/>
              <a:gd name="connsiteY119" fmla="*/ 4559317 h 9014713"/>
              <a:gd name="connsiteX120" fmla="*/ 2 w 5817032"/>
              <a:gd name="connsiteY120" fmla="*/ 4528888 h 9014713"/>
              <a:gd name="connsiteX121" fmla="*/ 29718 w 5817032"/>
              <a:gd name="connsiteY121" fmla="*/ 4498459 h 9014713"/>
              <a:gd name="connsiteX122" fmla="*/ 150672 w 5817032"/>
              <a:gd name="connsiteY122" fmla="*/ 4069292 h 9014713"/>
              <a:gd name="connsiteX123" fmla="*/ 29718 w 5817032"/>
              <a:gd name="connsiteY123" fmla="*/ 3640125 h 9014713"/>
              <a:gd name="connsiteX124" fmla="*/ 2 w 5817032"/>
              <a:gd name="connsiteY124" fmla="*/ 3609696 h 9014713"/>
              <a:gd name="connsiteX125" fmla="*/ 29718 w 5817032"/>
              <a:gd name="connsiteY125" fmla="*/ 3579267 h 9014713"/>
              <a:gd name="connsiteX126" fmla="*/ 150672 w 5817032"/>
              <a:gd name="connsiteY126" fmla="*/ 3150100 h 9014713"/>
              <a:gd name="connsiteX127" fmla="*/ 29718 w 5817032"/>
              <a:gd name="connsiteY127" fmla="*/ 2720933 h 9014713"/>
              <a:gd name="connsiteX128" fmla="*/ 2 w 5817032"/>
              <a:gd name="connsiteY128" fmla="*/ 2690504 h 9014713"/>
              <a:gd name="connsiteX129" fmla="*/ 29718 w 5817032"/>
              <a:gd name="connsiteY129" fmla="*/ 2660075 h 9014713"/>
              <a:gd name="connsiteX130" fmla="*/ 150672 w 5817032"/>
              <a:gd name="connsiteY130" fmla="*/ 2230908 h 9014713"/>
              <a:gd name="connsiteX131" fmla="*/ 29718 w 5817032"/>
              <a:gd name="connsiteY131" fmla="*/ 1801741 h 9014713"/>
              <a:gd name="connsiteX132" fmla="*/ 2 w 5817032"/>
              <a:gd name="connsiteY132" fmla="*/ 1771312 h 9014713"/>
              <a:gd name="connsiteX133" fmla="*/ 29718 w 5817032"/>
              <a:gd name="connsiteY133" fmla="*/ 1740883 h 9014713"/>
              <a:gd name="connsiteX134" fmla="*/ 150672 w 5817032"/>
              <a:gd name="connsiteY134" fmla="*/ 1311716 h 9014713"/>
              <a:gd name="connsiteX135" fmla="*/ 29718 w 5817032"/>
              <a:gd name="connsiteY135" fmla="*/ 882549 h 9014713"/>
              <a:gd name="connsiteX136" fmla="*/ 0 w 5817032"/>
              <a:gd name="connsiteY136" fmla="*/ 852118 h 90147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</a:cxnLst>
            <a:rect l="l" t="t" r="r" b="b"/>
            <a:pathLst>
              <a:path w="5817032" h="9014713">
                <a:moveTo>
                  <a:pt x="0" y="852118"/>
                </a:moveTo>
                <a:lnTo>
                  <a:pt x="29718" y="821687"/>
                </a:lnTo>
                <a:cubicBezTo>
                  <a:pt x="102693" y="728678"/>
                  <a:pt x="150672" y="571169"/>
                  <a:pt x="150672" y="392520"/>
                </a:cubicBezTo>
                <a:cubicBezTo>
                  <a:pt x="150672" y="321060"/>
                  <a:pt x="142995" y="252983"/>
                  <a:pt x="129113" y="191063"/>
                </a:cubicBezTo>
                <a:lnTo>
                  <a:pt x="112574" y="133580"/>
                </a:lnTo>
                <a:lnTo>
                  <a:pt x="167393" y="153669"/>
                </a:lnTo>
                <a:cubicBezTo>
                  <a:pt x="225252" y="170192"/>
                  <a:pt x="288864" y="179329"/>
                  <a:pt x="355637" y="179329"/>
                </a:cubicBezTo>
                <a:cubicBezTo>
                  <a:pt x="522571" y="179329"/>
                  <a:pt x="669750" y="122224"/>
                  <a:pt x="756659" y="35369"/>
                </a:cubicBezTo>
                <a:lnTo>
                  <a:pt x="785092" y="1"/>
                </a:lnTo>
                <a:lnTo>
                  <a:pt x="813525" y="35369"/>
                </a:lnTo>
                <a:cubicBezTo>
                  <a:pt x="900434" y="122224"/>
                  <a:pt x="1047613" y="179329"/>
                  <a:pt x="1214546" y="179329"/>
                </a:cubicBezTo>
                <a:cubicBezTo>
                  <a:pt x="1381480" y="179329"/>
                  <a:pt x="1528658" y="122224"/>
                  <a:pt x="1615568" y="35369"/>
                </a:cubicBezTo>
                <a:lnTo>
                  <a:pt x="1644000" y="1"/>
                </a:lnTo>
                <a:lnTo>
                  <a:pt x="1672433" y="35369"/>
                </a:lnTo>
                <a:cubicBezTo>
                  <a:pt x="1759343" y="122224"/>
                  <a:pt x="1906521" y="179329"/>
                  <a:pt x="2073454" y="179329"/>
                </a:cubicBezTo>
                <a:cubicBezTo>
                  <a:pt x="2240387" y="179329"/>
                  <a:pt x="2387566" y="122224"/>
                  <a:pt x="2474475" y="35369"/>
                </a:cubicBezTo>
                <a:lnTo>
                  <a:pt x="2502908" y="0"/>
                </a:lnTo>
                <a:lnTo>
                  <a:pt x="2531342" y="35369"/>
                </a:lnTo>
                <a:cubicBezTo>
                  <a:pt x="2618252" y="122224"/>
                  <a:pt x="2765430" y="179329"/>
                  <a:pt x="2932363" y="179329"/>
                </a:cubicBezTo>
                <a:cubicBezTo>
                  <a:pt x="3099296" y="179329"/>
                  <a:pt x="3246475" y="122224"/>
                  <a:pt x="3333384" y="35369"/>
                </a:cubicBezTo>
                <a:lnTo>
                  <a:pt x="3361817" y="0"/>
                </a:lnTo>
                <a:lnTo>
                  <a:pt x="3390251" y="35369"/>
                </a:lnTo>
                <a:cubicBezTo>
                  <a:pt x="3477160" y="122224"/>
                  <a:pt x="3624339" y="179329"/>
                  <a:pt x="3791272" y="179329"/>
                </a:cubicBezTo>
                <a:cubicBezTo>
                  <a:pt x="3958205" y="179329"/>
                  <a:pt x="4105384" y="122224"/>
                  <a:pt x="4192293" y="35369"/>
                </a:cubicBezTo>
                <a:lnTo>
                  <a:pt x="4220726" y="1"/>
                </a:lnTo>
                <a:lnTo>
                  <a:pt x="4249159" y="35369"/>
                </a:lnTo>
                <a:cubicBezTo>
                  <a:pt x="4336068" y="122224"/>
                  <a:pt x="4483247" y="179329"/>
                  <a:pt x="4650180" y="179329"/>
                </a:cubicBezTo>
                <a:cubicBezTo>
                  <a:pt x="4817113" y="179329"/>
                  <a:pt x="4964292" y="122224"/>
                  <a:pt x="5051201" y="35369"/>
                </a:cubicBezTo>
                <a:lnTo>
                  <a:pt x="5079635" y="0"/>
                </a:lnTo>
                <a:lnTo>
                  <a:pt x="5108068" y="35369"/>
                </a:lnTo>
                <a:cubicBezTo>
                  <a:pt x="5194977" y="122224"/>
                  <a:pt x="5342156" y="179329"/>
                  <a:pt x="5509089" y="179329"/>
                </a:cubicBezTo>
                <a:cubicBezTo>
                  <a:pt x="5575863" y="179329"/>
                  <a:pt x="5639475" y="170192"/>
                  <a:pt x="5697334" y="153669"/>
                </a:cubicBezTo>
                <a:lnTo>
                  <a:pt x="5698836" y="153119"/>
                </a:lnTo>
                <a:lnTo>
                  <a:pt x="5687919" y="191063"/>
                </a:lnTo>
                <a:cubicBezTo>
                  <a:pt x="5674036" y="252983"/>
                  <a:pt x="5666360" y="321060"/>
                  <a:pt x="5666360" y="392520"/>
                </a:cubicBezTo>
                <a:cubicBezTo>
                  <a:pt x="5666360" y="571169"/>
                  <a:pt x="5714339" y="728678"/>
                  <a:pt x="5787314" y="821687"/>
                </a:cubicBezTo>
                <a:lnTo>
                  <a:pt x="5817032" y="852118"/>
                </a:lnTo>
                <a:lnTo>
                  <a:pt x="5787314" y="882549"/>
                </a:lnTo>
                <a:cubicBezTo>
                  <a:pt x="5714339" y="975558"/>
                  <a:pt x="5666360" y="1133066"/>
                  <a:pt x="5666360" y="1311716"/>
                </a:cubicBezTo>
                <a:cubicBezTo>
                  <a:pt x="5666360" y="1490365"/>
                  <a:pt x="5714339" y="1647874"/>
                  <a:pt x="5787314" y="1740883"/>
                </a:cubicBezTo>
                <a:lnTo>
                  <a:pt x="5817030" y="1771312"/>
                </a:lnTo>
                <a:lnTo>
                  <a:pt x="5787314" y="1801741"/>
                </a:lnTo>
                <a:cubicBezTo>
                  <a:pt x="5714339" y="1894750"/>
                  <a:pt x="5666359" y="2052258"/>
                  <a:pt x="5666359" y="2230908"/>
                </a:cubicBezTo>
                <a:cubicBezTo>
                  <a:pt x="5666359" y="2409557"/>
                  <a:pt x="5714338" y="2567066"/>
                  <a:pt x="5787313" y="2660075"/>
                </a:cubicBezTo>
                <a:lnTo>
                  <a:pt x="5817029" y="2690504"/>
                </a:lnTo>
                <a:lnTo>
                  <a:pt x="5787313" y="2720933"/>
                </a:lnTo>
                <a:cubicBezTo>
                  <a:pt x="5714338" y="2813942"/>
                  <a:pt x="5666359" y="2971450"/>
                  <a:pt x="5666359" y="3150100"/>
                </a:cubicBezTo>
                <a:cubicBezTo>
                  <a:pt x="5666359" y="3328749"/>
                  <a:pt x="5714338" y="3486258"/>
                  <a:pt x="5787313" y="3579267"/>
                </a:cubicBezTo>
                <a:lnTo>
                  <a:pt x="5817029" y="3609696"/>
                </a:lnTo>
                <a:lnTo>
                  <a:pt x="5787313" y="3640125"/>
                </a:lnTo>
                <a:cubicBezTo>
                  <a:pt x="5714338" y="3733134"/>
                  <a:pt x="5666359" y="3890642"/>
                  <a:pt x="5666359" y="4069292"/>
                </a:cubicBezTo>
                <a:cubicBezTo>
                  <a:pt x="5666359" y="4247941"/>
                  <a:pt x="5714338" y="4405450"/>
                  <a:pt x="5787313" y="4498459"/>
                </a:cubicBezTo>
                <a:lnTo>
                  <a:pt x="5817029" y="4528888"/>
                </a:lnTo>
                <a:lnTo>
                  <a:pt x="5787313" y="4559317"/>
                </a:lnTo>
                <a:cubicBezTo>
                  <a:pt x="5714338" y="4652326"/>
                  <a:pt x="5666359" y="4809834"/>
                  <a:pt x="5666359" y="4988484"/>
                </a:cubicBezTo>
                <a:cubicBezTo>
                  <a:pt x="5666359" y="5167133"/>
                  <a:pt x="5714338" y="5324640"/>
                  <a:pt x="5787313" y="5417648"/>
                </a:cubicBezTo>
                <a:lnTo>
                  <a:pt x="5817029" y="5448077"/>
                </a:lnTo>
                <a:lnTo>
                  <a:pt x="5787313" y="5478506"/>
                </a:lnTo>
                <a:cubicBezTo>
                  <a:pt x="5714338" y="5571515"/>
                  <a:pt x="5666359" y="5729024"/>
                  <a:pt x="5666359" y="5907673"/>
                </a:cubicBezTo>
                <a:cubicBezTo>
                  <a:pt x="5666359" y="6086321"/>
                  <a:pt x="5714338" y="6243831"/>
                  <a:pt x="5787313" y="6336839"/>
                </a:cubicBezTo>
                <a:lnTo>
                  <a:pt x="5817029" y="6367268"/>
                </a:lnTo>
                <a:lnTo>
                  <a:pt x="5787313" y="6397697"/>
                </a:lnTo>
                <a:cubicBezTo>
                  <a:pt x="5714338" y="6490706"/>
                  <a:pt x="5666359" y="6648215"/>
                  <a:pt x="5666359" y="6826865"/>
                </a:cubicBezTo>
                <a:cubicBezTo>
                  <a:pt x="5666359" y="7005514"/>
                  <a:pt x="5714338" y="7163023"/>
                  <a:pt x="5787313" y="7256032"/>
                </a:cubicBezTo>
                <a:lnTo>
                  <a:pt x="5817029" y="7286461"/>
                </a:lnTo>
                <a:lnTo>
                  <a:pt x="5787313" y="7316889"/>
                </a:lnTo>
                <a:cubicBezTo>
                  <a:pt x="5714338" y="7409898"/>
                  <a:pt x="5666359" y="7567407"/>
                  <a:pt x="5666359" y="7746056"/>
                </a:cubicBezTo>
                <a:cubicBezTo>
                  <a:pt x="5666359" y="7924706"/>
                  <a:pt x="5714338" y="8082215"/>
                  <a:pt x="5787313" y="8175224"/>
                </a:cubicBezTo>
                <a:lnTo>
                  <a:pt x="5817029" y="8205653"/>
                </a:lnTo>
                <a:lnTo>
                  <a:pt x="5787313" y="8236081"/>
                </a:lnTo>
                <a:cubicBezTo>
                  <a:pt x="5714338" y="8329090"/>
                  <a:pt x="5666359" y="8486599"/>
                  <a:pt x="5666359" y="8665248"/>
                </a:cubicBezTo>
                <a:cubicBezTo>
                  <a:pt x="5666359" y="8700978"/>
                  <a:pt x="5668278" y="8735862"/>
                  <a:pt x="5671933" y="8769554"/>
                </a:cubicBezTo>
                <a:lnTo>
                  <a:pt x="5686617" y="8858798"/>
                </a:lnTo>
                <a:lnTo>
                  <a:pt x="5606553" y="8842018"/>
                </a:lnTo>
                <a:cubicBezTo>
                  <a:pt x="5575071" y="8837668"/>
                  <a:pt x="5542474" y="8835384"/>
                  <a:pt x="5509088" y="8835384"/>
                </a:cubicBezTo>
                <a:cubicBezTo>
                  <a:pt x="5342155" y="8835384"/>
                  <a:pt x="5194976" y="8892489"/>
                  <a:pt x="5108067" y="8979345"/>
                </a:cubicBezTo>
                <a:lnTo>
                  <a:pt x="5079633" y="9014713"/>
                </a:lnTo>
                <a:lnTo>
                  <a:pt x="5051200" y="8979345"/>
                </a:lnTo>
                <a:cubicBezTo>
                  <a:pt x="4964291" y="8892489"/>
                  <a:pt x="4817112" y="8835384"/>
                  <a:pt x="4650179" y="8835384"/>
                </a:cubicBezTo>
                <a:cubicBezTo>
                  <a:pt x="4483246" y="8835384"/>
                  <a:pt x="4336067" y="8892489"/>
                  <a:pt x="4249158" y="8979345"/>
                </a:cubicBezTo>
                <a:lnTo>
                  <a:pt x="4220725" y="9014713"/>
                </a:lnTo>
                <a:lnTo>
                  <a:pt x="4192292" y="8979344"/>
                </a:lnTo>
                <a:cubicBezTo>
                  <a:pt x="4105383" y="8892489"/>
                  <a:pt x="3958204" y="8835384"/>
                  <a:pt x="3791271" y="8835384"/>
                </a:cubicBezTo>
                <a:cubicBezTo>
                  <a:pt x="3624338" y="8835384"/>
                  <a:pt x="3477159" y="8892489"/>
                  <a:pt x="3390250" y="8979344"/>
                </a:cubicBezTo>
                <a:lnTo>
                  <a:pt x="3361816" y="9014713"/>
                </a:lnTo>
                <a:lnTo>
                  <a:pt x="3333383" y="8979344"/>
                </a:lnTo>
                <a:cubicBezTo>
                  <a:pt x="3246474" y="8892489"/>
                  <a:pt x="3099295" y="8835384"/>
                  <a:pt x="2932362" y="8835384"/>
                </a:cubicBezTo>
                <a:cubicBezTo>
                  <a:pt x="2765430" y="8835384"/>
                  <a:pt x="2618252" y="8892489"/>
                  <a:pt x="2531343" y="8979344"/>
                </a:cubicBezTo>
                <a:lnTo>
                  <a:pt x="2502908" y="9014713"/>
                </a:lnTo>
                <a:lnTo>
                  <a:pt x="2474475" y="8979344"/>
                </a:lnTo>
                <a:cubicBezTo>
                  <a:pt x="2387566" y="8892489"/>
                  <a:pt x="2240387" y="8835383"/>
                  <a:pt x="2073454" y="8835383"/>
                </a:cubicBezTo>
                <a:cubicBezTo>
                  <a:pt x="1906521" y="8835383"/>
                  <a:pt x="1759342" y="8892489"/>
                  <a:pt x="1672432" y="8979344"/>
                </a:cubicBezTo>
                <a:lnTo>
                  <a:pt x="1644000" y="9014712"/>
                </a:lnTo>
                <a:lnTo>
                  <a:pt x="1615567" y="8979344"/>
                </a:lnTo>
                <a:cubicBezTo>
                  <a:pt x="1528658" y="8892488"/>
                  <a:pt x="1381479" y="8835383"/>
                  <a:pt x="1214546" y="8835383"/>
                </a:cubicBezTo>
                <a:cubicBezTo>
                  <a:pt x="1047613" y="8835383"/>
                  <a:pt x="900434" y="8892488"/>
                  <a:pt x="813525" y="8979344"/>
                </a:cubicBezTo>
                <a:lnTo>
                  <a:pt x="785092" y="9014713"/>
                </a:lnTo>
                <a:lnTo>
                  <a:pt x="756658" y="8979344"/>
                </a:lnTo>
                <a:cubicBezTo>
                  <a:pt x="669749" y="8892488"/>
                  <a:pt x="522570" y="8835383"/>
                  <a:pt x="355637" y="8835383"/>
                </a:cubicBezTo>
                <a:cubicBezTo>
                  <a:pt x="288864" y="8835383"/>
                  <a:pt x="225251" y="8844520"/>
                  <a:pt x="167392" y="8861043"/>
                </a:cubicBezTo>
                <a:lnTo>
                  <a:pt x="126422" y="8876057"/>
                </a:lnTo>
                <a:lnTo>
                  <a:pt x="129114" y="8866704"/>
                </a:lnTo>
                <a:cubicBezTo>
                  <a:pt x="142996" y="8804784"/>
                  <a:pt x="150672" y="8736707"/>
                  <a:pt x="150672" y="8665247"/>
                </a:cubicBezTo>
                <a:cubicBezTo>
                  <a:pt x="150672" y="8486598"/>
                  <a:pt x="102694" y="8329089"/>
                  <a:pt x="29719" y="8236080"/>
                </a:cubicBezTo>
                <a:lnTo>
                  <a:pt x="3" y="8205651"/>
                </a:lnTo>
                <a:lnTo>
                  <a:pt x="29719" y="8175223"/>
                </a:lnTo>
                <a:cubicBezTo>
                  <a:pt x="102693" y="8082213"/>
                  <a:pt x="150672" y="7924704"/>
                  <a:pt x="150672" y="7746055"/>
                </a:cubicBezTo>
                <a:cubicBezTo>
                  <a:pt x="150672" y="7567405"/>
                  <a:pt x="102694" y="7409896"/>
                  <a:pt x="29719" y="7316887"/>
                </a:cubicBezTo>
                <a:lnTo>
                  <a:pt x="3" y="7286459"/>
                </a:lnTo>
                <a:lnTo>
                  <a:pt x="29718" y="7256030"/>
                </a:lnTo>
                <a:cubicBezTo>
                  <a:pt x="102693" y="7163020"/>
                  <a:pt x="150672" y="7005512"/>
                  <a:pt x="150672" y="6826863"/>
                </a:cubicBezTo>
                <a:cubicBezTo>
                  <a:pt x="150672" y="6648212"/>
                  <a:pt x="102693" y="6490704"/>
                  <a:pt x="29718" y="6397695"/>
                </a:cubicBezTo>
                <a:lnTo>
                  <a:pt x="3" y="6367266"/>
                </a:lnTo>
                <a:lnTo>
                  <a:pt x="29718" y="6336837"/>
                </a:lnTo>
                <a:cubicBezTo>
                  <a:pt x="102693" y="6243828"/>
                  <a:pt x="150672" y="6086319"/>
                  <a:pt x="150672" y="5907671"/>
                </a:cubicBezTo>
                <a:cubicBezTo>
                  <a:pt x="150672" y="5729021"/>
                  <a:pt x="102693" y="5571513"/>
                  <a:pt x="29718" y="5478504"/>
                </a:cubicBezTo>
                <a:lnTo>
                  <a:pt x="2" y="5448075"/>
                </a:lnTo>
                <a:lnTo>
                  <a:pt x="29718" y="5417646"/>
                </a:lnTo>
                <a:cubicBezTo>
                  <a:pt x="102693" y="5324637"/>
                  <a:pt x="150672" y="5167133"/>
                  <a:pt x="150672" y="4988484"/>
                </a:cubicBezTo>
                <a:cubicBezTo>
                  <a:pt x="150672" y="4809834"/>
                  <a:pt x="102693" y="4652326"/>
                  <a:pt x="29718" y="4559317"/>
                </a:cubicBezTo>
                <a:lnTo>
                  <a:pt x="2" y="4528888"/>
                </a:lnTo>
                <a:lnTo>
                  <a:pt x="29718" y="4498459"/>
                </a:lnTo>
                <a:cubicBezTo>
                  <a:pt x="102693" y="4405450"/>
                  <a:pt x="150672" y="4247941"/>
                  <a:pt x="150672" y="4069292"/>
                </a:cubicBezTo>
                <a:cubicBezTo>
                  <a:pt x="150672" y="3890642"/>
                  <a:pt x="102693" y="3733134"/>
                  <a:pt x="29718" y="3640125"/>
                </a:cubicBezTo>
                <a:lnTo>
                  <a:pt x="2" y="3609696"/>
                </a:lnTo>
                <a:lnTo>
                  <a:pt x="29718" y="3579267"/>
                </a:lnTo>
                <a:cubicBezTo>
                  <a:pt x="102693" y="3486258"/>
                  <a:pt x="150672" y="3328749"/>
                  <a:pt x="150672" y="3150100"/>
                </a:cubicBezTo>
                <a:cubicBezTo>
                  <a:pt x="150672" y="2971450"/>
                  <a:pt x="102693" y="2813942"/>
                  <a:pt x="29718" y="2720933"/>
                </a:cubicBezTo>
                <a:lnTo>
                  <a:pt x="2" y="2690504"/>
                </a:lnTo>
                <a:lnTo>
                  <a:pt x="29718" y="2660075"/>
                </a:lnTo>
                <a:cubicBezTo>
                  <a:pt x="102693" y="2567066"/>
                  <a:pt x="150672" y="2409557"/>
                  <a:pt x="150672" y="2230908"/>
                </a:cubicBezTo>
                <a:cubicBezTo>
                  <a:pt x="150672" y="2052258"/>
                  <a:pt x="102693" y="1894750"/>
                  <a:pt x="29718" y="1801741"/>
                </a:cubicBezTo>
                <a:lnTo>
                  <a:pt x="2" y="1771312"/>
                </a:lnTo>
                <a:lnTo>
                  <a:pt x="29718" y="1740883"/>
                </a:lnTo>
                <a:cubicBezTo>
                  <a:pt x="102693" y="1647874"/>
                  <a:pt x="150672" y="1490365"/>
                  <a:pt x="150672" y="1311716"/>
                </a:cubicBezTo>
                <a:cubicBezTo>
                  <a:pt x="150672" y="1133066"/>
                  <a:pt x="102693" y="975558"/>
                  <a:pt x="29718" y="882549"/>
                </a:cubicBezTo>
                <a:lnTo>
                  <a:pt x="0" y="852118"/>
                </a:lnTo>
                <a:close/>
              </a:path>
            </a:pathLst>
          </a:custGeom>
          <a:noFill/>
          <a:ln w="1905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6EADA1E3-271B-DD40-F7CB-BAC81A7038E7}"/>
              </a:ext>
            </a:extLst>
          </p:cNvPr>
          <p:cNvSpPr txBox="1"/>
          <p:nvPr/>
        </p:nvSpPr>
        <p:spPr>
          <a:xfrm rot="5400000">
            <a:off x="-534953" y="3016136"/>
            <a:ext cx="7927906" cy="387372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ハザードランプを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点灯してください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0783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793352D2-6928-2A69-3A5E-FF24E0B1005D}"/>
              </a:ext>
            </a:extLst>
          </p:cNvPr>
          <p:cNvSpPr/>
          <p:nvPr/>
        </p:nvSpPr>
        <p:spPr>
          <a:xfrm>
            <a:off x="296562" y="362870"/>
            <a:ext cx="6264876" cy="9180258"/>
          </a:xfrm>
          <a:custGeom>
            <a:avLst/>
            <a:gdLst>
              <a:gd name="connsiteX0" fmla="*/ 0 w 5817032"/>
              <a:gd name="connsiteY0" fmla="*/ 852118 h 9014713"/>
              <a:gd name="connsiteX1" fmla="*/ 29718 w 5817032"/>
              <a:gd name="connsiteY1" fmla="*/ 821687 h 9014713"/>
              <a:gd name="connsiteX2" fmla="*/ 150672 w 5817032"/>
              <a:gd name="connsiteY2" fmla="*/ 392520 h 9014713"/>
              <a:gd name="connsiteX3" fmla="*/ 129113 w 5817032"/>
              <a:gd name="connsiteY3" fmla="*/ 191063 h 9014713"/>
              <a:gd name="connsiteX4" fmla="*/ 112574 w 5817032"/>
              <a:gd name="connsiteY4" fmla="*/ 133580 h 9014713"/>
              <a:gd name="connsiteX5" fmla="*/ 167393 w 5817032"/>
              <a:gd name="connsiteY5" fmla="*/ 153669 h 9014713"/>
              <a:gd name="connsiteX6" fmla="*/ 355637 w 5817032"/>
              <a:gd name="connsiteY6" fmla="*/ 179329 h 9014713"/>
              <a:gd name="connsiteX7" fmla="*/ 756659 w 5817032"/>
              <a:gd name="connsiteY7" fmla="*/ 35369 h 9014713"/>
              <a:gd name="connsiteX8" fmla="*/ 785092 w 5817032"/>
              <a:gd name="connsiteY8" fmla="*/ 1 h 9014713"/>
              <a:gd name="connsiteX9" fmla="*/ 813525 w 5817032"/>
              <a:gd name="connsiteY9" fmla="*/ 35369 h 9014713"/>
              <a:gd name="connsiteX10" fmla="*/ 1214546 w 5817032"/>
              <a:gd name="connsiteY10" fmla="*/ 179329 h 9014713"/>
              <a:gd name="connsiteX11" fmla="*/ 1615568 w 5817032"/>
              <a:gd name="connsiteY11" fmla="*/ 35369 h 9014713"/>
              <a:gd name="connsiteX12" fmla="*/ 1644000 w 5817032"/>
              <a:gd name="connsiteY12" fmla="*/ 1 h 9014713"/>
              <a:gd name="connsiteX13" fmla="*/ 1672433 w 5817032"/>
              <a:gd name="connsiteY13" fmla="*/ 35369 h 9014713"/>
              <a:gd name="connsiteX14" fmla="*/ 2073454 w 5817032"/>
              <a:gd name="connsiteY14" fmla="*/ 179329 h 9014713"/>
              <a:gd name="connsiteX15" fmla="*/ 2474475 w 5817032"/>
              <a:gd name="connsiteY15" fmla="*/ 35369 h 9014713"/>
              <a:gd name="connsiteX16" fmla="*/ 2502908 w 5817032"/>
              <a:gd name="connsiteY16" fmla="*/ 0 h 9014713"/>
              <a:gd name="connsiteX17" fmla="*/ 2531342 w 5817032"/>
              <a:gd name="connsiteY17" fmla="*/ 35369 h 9014713"/>
              <a:gd name="connsiteX18" fmla="*/ 2932363 w 5817032"/>
              <a:gd name="connsiteY18" fmla="*/ 179329 h 9014713"/>
              <a:gd name="connsiteX19" fmla="*/ 3333384 w 5817032"/>
              <a:gd name="connsiteY19" fmla="*/ 35369 h 9014713"/>
              <a:gd name="connsiteX20" fmla="*/ 3361817 w 5817032"/>
              <a:gd name="connsiteY20" fmla="*/ 0 h 9014713"/>
              <a:gd name="connsiteX21" fmla="*/ 3390251 w 5817032"/>
              <a:gd name="connsiteY21" fmla="*/ 35369 h 9014713"/>
              <a:gd name="connsiteX22" fmla="*/ 3791272 w 5817032"/>
              <a:gd name="connsiteY22" fmla="*/ 179329 h 9014713"/>
              <a:gd name="connsiteX23" fmla="*/ 4192293 w 5817032"/>
              <a:gd name="connsiteY23" fmla="*/ 35369 h 9014713"/>
              <a:gd name="connsiteX24" fmla="*/ 4220726 w 5817032"/>
              <a:gd name="connsiteY24" fmla="*/ 1 h 9014713"/>
              <a:gd name="connsiteX25" fmla="*/ 4249159 w 5817032"/>
              <a:gd name="connsiteY25" fmla="*/ 35369 h 9014713"/>
              <a:gd name="connsiteX26" fmla="*/ 4650180 w 5817032"/>
              <a:gd name="connsiteY26" fmla="*/ 179329 h 9014713"/>
              <a:gd name="connsiteX27" fmla="*/ 5051201 w 5817032"/>
              <a:gd name="connsiteY27" fmla="*/ 35369 h 9014713"/>
              <a:gd name="connsiteX28" fmla="*/ 5079635 w 5817032"/>
              <a:gd name="connsiteY28" fmla="*/ 0 h 9014713"/>
              <a:gd name="connsiteX29" fmla="*/ 5108068 w 5817032"/>
              <a:gd name="connsiteY29" fmla="*/ 35369 h 9014713"/>
              <a:gd name="connsiteX30" fmla="*/ 5509089 w 5817032"/>
              <a:gd name="connsiteY30" fmla="*/ 179329 h 9014713"/>
              <a:gd name="connsiteX31" fmla="*/ 5697334 w 5817032"/>
              <a:gd name="connsiteY31" fmla="*/ 153669 h 9014713"/>
              <a:gd name="connsiteX32" fmla="*/ 5698836 w 5817032"/>
              <a:gd name="connsiteY32" fmla="*/ 153119 h 9014713"/>
              <a:gd name="connsiteX33" fmla="*/ 5687919 w 5817032"/>
              <a:gd name="connsiteY33" fmla="*/ 191063 h 9014713"/>
              <a:gd name="connsiteX34" fmla="*/ 5666360 w 5817032"/>
              <a:gd name="connsiteY34" fmla="*/ 392520 h 9014713"/>
              <a:gd name="connsiteX35" fmla="*/ 5787314 w 5817032"/>
              <a:gd name="connsiteY35" fmla="*/ 821687 h 9014713"/>
              <a:gd name="connsiteX36" fmla="*/ 5817032 w 5817032"/>
              <a:gd name="connsiteY36" fmla="*/ 852118 h 9014713"/>
              <a:gd name="connsiteX37" fmla="*/ 5787314 w 5817032"/>
              <a:gd name="connsiteY37" fmla="*/ 882549 h 9014713"/>
              <a:gd name="connsiteX38" fmla="*/ 5666360 w 5817032"/>
              <a:gd name="connsiteY38" fmla="*/ 1311716 h 9014713"/>
              <a:gd name="connsiteX39" fmla="*/ 5787314 w 5817032"/>
              <a:gd name="connsiteY39" fmla="*/ 1740883 h 9014713"/>
              <a:gd name="connsiteX40" fmla="*/ 5817030 w 5817032"/>
              <a:gd name="connsiteY40" fmla="*/ 1771312 h 9014713"/>
              <a:gd name="connsiteX41" fmla="*/ 5787314 w 5817032"/>
              <a:gd name="connsiteY41" fmla="*/ 1801741 h 9014713"/>
              <a:gd name="connsiteX42" fmla="*/ 5666359 w 5817032"/>
              <a:gd name="connsiteY42" fmla="*/ 2230908 h 9014713"/>
              <a:gd name="connsiteX43" fmla="*/ 5787313 w 5817032"/>
              <a:gd name="connsiteY43" fmla="*/ 2660075 h 9014713"/>
              <a:gd name="connsiteX44" fmla="*/ 5817029 w 5817032"/>
              <a:gd name="connsiteY44" fmla="*/ 2690504 h 9014713"/>
              <a:gd name="connsiteX45" fmla="*/ 5787313 w 5817032"/>
              <a:gd name="connsiteY45" fmla="*/ 2720933 h 9014713"/>
              <a:gd name="connsiteX46" fmla="*/ 5666359 w 5817032"/>
              <a:gd name="connsiteY46" fmla="*/ 3150100 h 9014713"/>
              <a:gd name="connsiteX47" fmla="*/ 5787313 w 5817032"/>
              <a:gd name="connsiteY47" fmla="*/ 3579267 h 9014713"/>
              <a:gd name="connsiteX48" fmla="*/ 5817029 w 5817032"/>
              <a:gd name="connsiteY48" fmla="*/ 3609696 h 9014713"/>
              <a:gd name="connsiteX49" fmla="*/ 5787313 w 5817032"/>
              <a:gd name="connsiteY49" fmla="*/ 3640125 h 9014713"/>
              <a:gd name="connsiteX50" fmla="*/ 5666359 w 5817032"/>
              <a:gd name="connsiteY50" fmla="*/ 4069292 h 9014713"/>
              <a:gd name="connsiteX51" fmla="*/ 5787313 w 5817032"/>
              <a:gd name="connsiteY51" fmla="*/ 4498459 h 9014713"/>
              <a:gd name="connsiteX52" fmla="*/ 5817029 w 5817032"/>
              <a:gd name="connsiteY52" fmla="*/ 4528888 h 9014713"/>
              <a:gd name="connsiteX53" fmla="*/ 5787313 w 5817032"/>
              <a:gd name="connsiteY53" fmla="*/ 4559317 h 9014713"/>
              <a:gd name="connsiteX54" fmla="*/ 5666359 w 5817032"/>
              <a:gd name="connsiteY54" fmla="*/ 4988484 h 9014713"/>
              <a:gd name="connsiteX55" fmla="*/ 5787313 w 5817032"/>
              <a:gd name="connsiteY55" fmla="*/ 5417648 h 9014713"/>
              <a:gd name="connsiteX56" fmla="*/ 5817029 w 5817032"/>
              <a:gd name="connsiteY56" fmla="*/ 5448077 h 9014713"/>
              <a:gd name="connsiteX57" fmla="*/ 5787313 w 5817032"/>
              <a:gd name="connsiteY57" fmla="*/ 5478506 h 9014713"/>
              <a:gd name="connsiteX58" fmla="*/ 5666359 w 5817032"/>
              <a:gd name="connsiteY58" fmla="*/ 5907673 h 9014713"/>
              <a:gd name="connsiteX59" fmla="*/ 5787313 w 5817032"/>
              <a:gd name="connsiteY59" fmla="*/ 6336839 h 9014713"/>
              <a:gd name="connsiteX60" fmla="*/ 5817029 w 5817032"/>
              <a:gd name="connsiteY60" fmla="*/ 6367268 h 9014713"/>
              <a:gd name="connsiteX61" fmla="*/ 5787313 w 5817032"/>
              <a:gd name="connsiteY61" fmla="*/ 6397697 h 9014713"/>
              <a:gd name="connsiteX62" fmla="*/ 5666359 w 5817032"/>
              <a:gd name="connsiteY62" fmla="*/ 6826865 h 9014713"/>
              <a:gd name="connsiteX63" fmla="*/ 5787313 w 5817032"/>
              <a:gd name="connsiteY63" fmla="*/ 7256032 h 9014713"/>
              <a:gd name="connsiteX64" fmla="*/ 5817029 w 5817032"/>
              <a:gd name="connsiteY64" fmla="*/ 7286461 h 9014713"/>
              <a:gd name="connsiteX65" fmla="*/ 5787313 w 5817032"/>
              <a:gd name="connsiteY65" fmla="*/ 7316889 h 9014713"/>
              <a:gd name="connsiteX66" fmla="*/ 5666359 w 5817032"/>
              <a:gd name="connsiteY66" fmla="*/ 7746056 h 9014713"/>
              <a:gd name="connsiteX67" fmla="*/ 5787313 w 5817032"/>
              <a:gd name="connsiteY67" fmla="*/ 8175224 h 9014713"/>
              <a:gd name="connsiteX68" fmla="*/ 5817029 w 5817032"/>
              <a:gd name="connsiteY68" fmla="*/ 8205653 h 9014713"/>
              <a:gd name="connsiteX69" fmla="*/ 5787313 w 5817032"/>
              <a:gd name="connsiteY69" fmla="*/ 8236081 h 9014713"/>
              <a:gd name="connsiteX70" fmla="*/ 5666359 w 5817032"/>
              <a:gd name="connsiteY70" fmla="*/ 8665248 h 9014713"/>
              <a:gd name="connsiteX71" fmla="*/ 5671933 w 5817032"/>
              <a:gd name="connsiteY71" fmla="*/ 8769554 h 9014713"/>
              <a:gd name="connsiteX72" fmla="*/ 5686617 w 5817032"/>
              <a:gd name="connsiteY72" fmla="*/ 8858798 h 9014713"/>
              <a:gd name="connsiteX73" fmla="*/ 5606553 w 5817032"/>
              <a:gd name="connsiteY73" fmla="*/ 8842018 h 9014713"/>
              <a:gd name="connsiteX74" fmla="*/ 5509088 w 5817032"/>
              <a:gd name="connsiteY74" fmla="*/ 8835384 h 9014713"/>
              <a:gd name="connsiteX75" fmla="*/ 5108067 w 5817032"/>
              <a:gd name="connsiteY75" fmla="*/ 8979345 h 9014713"/>
              <a:gd name="connsiteX76" fmla="*/ 5079633 w 5817032"/>
              <a:gd name="connsiteY76" fmla="*/ 9014713 h 9014713"/>
              <a:gd name="connsiteX77" fmla="*/ 5051200 w 5817032"/>
              <a:gd name="connsiteY77" fmla="*/ 8979345 h 9014713"/>
              <a:gd name="connsiteX78" fmla="*/ 4650179 w 5817032"/>
              <a:gd name="connsiteY78" fmla="*/ 8835384 h 9014713"/>
              <a:gd name="connsiteX79" fmla="*/ 4249158 w 5817032"/>
              <a:gd name="connsiteY79" fmla="*/ 8979345 h 9014713"/>
              <a:gd name="connsiteX80" fmla="*/ 4220725 w 5817032"/>
              <a:gd name="connsiteY80" fmla="*/ 9014713 h 9014713"/>
              <a:gd name="connsiteX81" fmla="*/ 4192292 w 5817032"/>
              <a:gd name="connsiteY81" fmla="*/ 8979344 h 9014713"/>
              <a:gd name="connsiteX82" fmla="*/ 3791271 w 5817032"/>
              <a:gd name="connsiteY82" fmla="*/ 8835384 h 9014713"/>
              <a:gd name="connsiteX83" fmla="*/ 3390250 w 5817032"/>
              <a:gd name="connsiteY83" fmla="*/ 8979344 h 9014713"/>
              <a:gd name="connsiteX84" fmla="*/ 3361816 w 5817032"/>
              <a:gd name="connsiteY84" fmla="*/ 9014713 h 9014713"/>
              <a:gd name="connsiteX85" fmla="*/ 3333383 w 5817032"/>
              <a:gd name="connsiteY85" fmla="*/ 8979344 h 9014713"/>
              <a:gd name="connsiteX86" fmla="*/ 2932362 w 5817032"/>
              <a:gd name="connsiteY86" fmla="*/ 8835384 h 9014713"/>
              <a:gd name="connsiteX87" fmla="*/ 2531343 w 5817032"/>
              <a:gd name="connsiteY87" fmla="*/ 8979344 h 9014713"/>
              <a:gd name="connsiteX88" fmla="*/ 2502908 w 5817032"/>
              <a:gd name="connsiteY88" fmla="*/ 9014713 h 9014713"/>
              <a:gd name="connsiteX89" fmla="*/ 2474475 w 5817032"/>
              <a:gd name="connsiteY89" fmla="*/ 8979344 h 9014713"/>
              <a:gd name="connsiteX90" fmla="*/ 2073454 w 5817032"/>
              <a:gd name="connsiteY90" fmla="*/ 8835383 h 9014713"/>
              <a:gd name="connsiteX91" fmla="*/ 1672432 w 5817032"/>
              <a:gd name="connsiteY91" fmla="*/ 8979344 h 9014713"/>
              <a:gd name="connsiteX92" fmla="*/ 1644000 w 5817032"/>
              <a:gd name="connsiteY92" fmla="*/ 9014712 h 9014713"/>
              <a:gd name="connsiteX93" fmla="*/ 1615567 w 5817032"/>
              <a:gd name="connsiteY93" fmla="*/ 8979344 h 9014713"/>
              <a:gd name="connsiteX94" fmla="*/ 1214546 w 5817032"/>
              <a:gd name="connsiteY94" fmla="*/ 8835383 h 9014713"/>
              <a:gd name="connsiteX95" fmla="*/ 813525 w 5817032"/>
              <a:gd name="connsiteY95" fmla="*/ 8979344 h 9014713"/>
              <a:gd name="connsiteX96" fmla="*/ 785092 w 5817032"/>
              <a:gd name="connsiteY96" fmla="*/ 9014713 h 9014713"/>
              <a:gd name="connsiteX97" fmla="*/ 756658 w 5817032"/>
              <a:gd name="connsiteY97" fmla="*/ 8979344 h 9014713"/>
              <a:gd name="connsiteX98" fmla="*/ 355637 w 5817032"/>
              <a:gd name="connsiteY98" fmla="*/ 8835383 h 9014713"/>
              <a:gd name="connsiteX99" fmla="*/ 167392 w 5817032"/>
              <a:gd name="connsiteY99" fmla="*/ 8861043 h 9014713"/>
              <a:gd name="connsiteX100" fmla="*/ 126422 w 5817032"/>
              <a:gd name="connsiteY100" fmla="*/ 8876057 h 9014713"/>
              <a:gd name="connsiteX101" fmla="*/ 129114 w 5817032"/>
              <a:gd name="connsiteY101" fmla="*/ 8866704 h 9014713"/>
              <a:gd name="connsiteX102" fmla="*/ 150672 w 5817032"/>
              <a:gd name="connsiteY102" fmla="*/ 8665247 h 9014713"/>
              <a:gd name="connsiteX103" fmla="*/ 29719 w 5817032"/>
              <a:gd name="connsiteY103" fmla="*/ 8236080 h 9014713"/>
              <a:gd name="connsiteX104" fmla="*/ 3 w 5817032"/>
              <a:gd name="connsiteY104" fmla="*/ 8205651 h 9014713"/>
              <a:gd name="connsiteX105" fmla="*/ 29719 w 5817032"/>
              <a:gd name="connsiteY105" fmla="*/ 8175223 h 9014713"/>
              <a:gd name="connsiteX106" fmla="*/ 150672 w 5817032"/>
              <a:gd name="connsiteY106" fmla="*/ 7746055 h 9014713"/>
              <a:gd name="connsiteX107" fmla="*/ 29719 w 5817032"/>
              <a:gd name="connsiteY107" fmla="*/ 7316887 h 9014713"/>
              <a:gd name="connsiteX108" fmla="*/ 3 w 5817032"/>
              <a:gd name="connsiteY108" fmla="*/ 7286459 h 9014713"/>
              <a:gd name="connsiteX109" fmla="*/ 29718 w 5817032"/>
              <a:gd name="connsiteY109" fmla="*/ 7256030 h 9014713"/>
              <a:gd name="connsiteX110" fmla="*/ 150672 w 5817032"/>
              <a:gd name="connsiteY110" fmla="*/ 6826863 h 9014713"/>
              <a:gd name="connsiteX111" fmla="*/ 29718 w 5817032"/>
              <a:gd name="connsiteY111" fmla="*/ 6397695 h 9014713"/>
              <a:gd name="connsiteX112" fmla="*/ 3 w 5817032"/>
              <a:gd name="connsiteY112" fmla="*/ 6367266 h 9014713"/>
              <a:gd name="connsiteX113" fmla="*/ 29718 w 5817032"/>
              <a:gd name="connsiteY113" fmla="*/ 6336837 h 9014713"/>
              <a:gd name="connsiteX114" fmla="*/ 150672 w 5817032"/>
              <a:gd name="connsiteY114" fmla="*/ 5907671 h 9014713"/>
              <a:gd name="connsiteX115" fmla="*/ 29718 w 5817032"/>
              <a:gd name="connsiteY115" fmla="*/ 5478504 h 9014713"/>
              <a:gd name="connsiteX116" fmla="*/ 2 w 5817032"/>
              <a:gd name="connsiteY116" fmla="*/ 5448075 h 9014713"/>
              <a:gd name="connsiteX117" fmla="*/ 29718 w 5817032"/>
              <a:gd name="connsiteY117" fmla="*/ 5417646 h 9014713"/>
              <a:gd name="connsiteX118" fmla="*/ 150672 w 5817032"/>
              <a:gd name="connsiteY118" fmla="*/ 4988484 h 9014713"/>
              <a:gd name="connsiteX119" fmla="*/ 29718 w 5817032"/>
              <a:gd name="connsiteY119" fmla="*/ 4559317 h 9014713"/>
              <a:gd name="connsiteX120" fmla="*/ 2 w 5817032"/>
              <a:gd name="connsiteY120" fmla="*/ 4528888 h 9014713"/>
              <a:gd name="connsiteX121" fmla="*/ 29718 w 5817032"/>
              <a:gd name="connsiteY121" fmla="*/ 4498459 h 9014713"/>
              <a:gd name="connsiteX122" fmla="*/ 150672 w 5817032"/>
              <a:gd name="connsiteY122" fmla="*/ 4069292 h 9014713"/>
              <a:gd name="connsiteX123" fmla="*/ 29718 w 5817032"/>
              <a:gd name="connsiteY123" fmla="*/ 3640125 h 9014713"/>
              <a:gd name="connsiteX124" fmla="*/ 2 w 5817032"/>
              <a:gd name="connsiteY124" fmla="*/ 3609696 h 9014713"/>
              <a:gd name="connsiteX125" fmla="*/ 29718 w 5817032"/>
              <a:gd name="connsiteY125" fmla="*/ 3579267 h 9014713"/>
              <a:gd name="connsiteX126" fmla="*/ 150672 w 5817032"/>
              <a:gd name="connsiteY126" fmla="*/ 3150100 h 9014713"/>
              <a:gd name="connsiteX127" fmla="*/ 29718 w 5817032"/>
              <a:gd name="connsiteY127" fmla="*/ 2720933 h 9014713"/>
              <a:gd name="connsiteX128" fmla="*/ 2 w 5817032"/>
              <a:gd name="connsiteY128" fmla="*/ 2690504 h 9014713"/>
              <a:gd name="connsiteX129" fmla="*/ 29718 w 5817032"/>
              <a:gd name="connsiteY129" fmla="*/ 2660075 h 9014713"/>
              <a:gd name="connsiteX130" fmla="*/ 150672 w 5817032"/>
              <a:gd name="connsiteY130" fmla="*/ 2230908 h 9014713"/>
              <a:gd name="connsiteX131" fmla="*/ 29718 w 5817032"/>
              <a:gd name="connsiteY131" fmla="*/ 1801741 h 9014713"/>
              <a:gd name="connsiteX132" fmla="*/ 2 w 5817032"/>
              <a:gd name="connsiteY132" fmla="*/ 1771312 h 9014713"/>
              <a:gd name="connsiteX133" fmla="*/ 29718 w 5817032"/>
              <a:gd name="connsiteY133" fmla="*/ 1740883 h 9014713"/>
              <a:gd name="connsiteX134" fmla="*/ 150672 w 5817032"/>
              <a:gd name="connsiteY134" fmla="*/ 1311716 h 9014713"/>
              <a:gd name="connsiteX135" fmla="*/ 29718 w 5817032"/>
              <a:gd name="connsiteY135" fmla="*/ 882549 h 9014713"/>
              <a:gd name="connsiteX136" fmla="*/ 0 w 5817032"/>
              <a:gd name="connsiteY136" fmla="*/ 852118 h 90147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</a:cxnLst>
            <a:rect l="l" t="t" r="r" b="b"/>
            <a:pathLst>
              <a:path w="5817032" h="9014713">
                <a:moveTo>
                  <a:pt x="0" y="852118"/>
                </a:moveTo>
                <a:lnTo>
                  <a:pt x="29718" y="821687"/>
                </a:lnTo>
                <a:cubicBezTo>
                  <a:pt x="102693" y="728678"/>
                  <a:pt x="150672" y="571169"/>
                  <a:pt x="150672" y="392520"/>
                </a:cubicBezTo>
                <a:cubicBezTo>
                  <a:pt x="150672" y="321060"/>
                  <a:pt x="142995" y="252983"/>
                  <a:pt x="129113" y="191063"/>
                </a:cubicBezTo>
                <a:lnTo>
                  <a:pt x="112574" y="133580"/>
                </a:lnTo>
                <a:lnTo>
                  <a:pt x="167393" y="153669"/>
                </a:lnTo>
                <a:cubicBezTo>
                  <a:pt x="225252" y="170192"/>
                  <a:pt x="288864" y="179329"/>
                  <a:pt x="355637" y="179329"/>
                </a:cubicBezTo>
                <a:cubicBezTo>
                  <a:pt x="522571" y="179329"/>
                  <a:pt x="669750" y="122224"/>
                  <a:pt x="756659" y="35369"/>
                </a:cubicBezTo>
                <a:lnTo>
                  <a:pt x="785092" y="1"/>
                </a:lnTo>
                <a:lnTo>
                  <a:pt x="813525" y="35369"/>
                </a:lnTo>
                <a:cubicBezTo>
                  <a:pt x="900434" y="122224"/>
                  <a:pt x="1047613" y="179329"/>
                  <a:pt x="1214546" y="179329"/>
                </a:cubicBezTo>
                <a:cubicBezTo>
                  <a:pt x="1381480" y="179329"/>
                  <a:pt x="1528658" y="122224"/>
                  <a:pt x="1615568" y="35369"/>
                </a:cubicBezTo>
                <a:lnTo>
                  <a:pt x="1644000" y="1"/>
                </a:lnTo>
                <a:lnTo>
                  <a:pt x="1672433" y="35369"/>
                </a:lnTo>
                <a:cubicBezTo>
                  <a:pt x="1759343" y="122224"/>
                  <a:pt x="1906521" y="179329"/>
                  <a:pt x="2073454" y="179329"/>
                </a:cubicBezTo>
                <a:cubicBezTo>
                  <a:pt x="2240387" y="179329"/>
                  <a:pt x="2387566" y="122224"/>
                  <a:pt x="2474475" y="35369"/>
                </a:cubicBezTo>
                <a:lnTo>
                  <a:pt x="2502908" y="0"/>
                </a:lnTo>
                <a:lnTo>
                  <a:pt x="2531342" y="35369"/>
                </a:lnTo>
                <a:cubicBezTo>
                  <a:pt x="2618252" y="122224"/>
                  <a:pt x="2765430" y="179329"/>
                  <a:pt x="2932363" y="179329"/>
                </a:cubicBezTo>
                <a:cubicBezTo>
                  <a:pt x="3099296" y="179329"/>
                  <a:pt x="3246475" y="122224"/>
                  <a:pt x="3333384" y="35369"/>
                </a:cubicBezTo>
                <a:lnTo>
                  <a:pt x="3361817" y="0"/>
                </a:lnTo>
                <a:lnTo>
                  <a:pt x="3390251" y="35369"/>
                </a:lnTo>
                <a:cubicBezTo>
                  <a:pt x="3477160" y="122224"/>
                  <a:pt x="3624339" y="179329"/>
                  <a:pt x="3791272" y="179329"/>
                </a:cubicBezTo>
                <a:cubicBezTo>
                  <a:pt x="3958205" y="179329"/>
                  <a:pt x="4105384" y="122224"/>
                  <a:pt x="4192293" y="35369"/>
                </a:cubicBezTo>
                <a:lnTo>
                  <a:pt x="4220726" y="1"/>
                </a:lnTo>
                <a:lnTo>
                  <a:pt x="4249159" y="35369"/>
                </a:lnTo>
                <a:cubicBezTo>
                  <a:pt x="4336068" y="122224"/>
                  <a:pt x="4483247" y="179329"/>
                  <a:pt x="4650180" y="179329"/>
                </a:cubicBezTo>
                <a:cubicBezTo>
                  <a:pt x="4817113" y="179329"/>
                  <a:pt x="4964292" y="122224"/>
                  <a:pt x="5051201" y="35369"/>
                </a:cubicBezTo>
                <a:lnTo>
                  <a:pt x="5079635" y="0"/>
                </a:lnTo>
                <a:lnTo>
                  <a:pt x="5108068" y="35369"/>
                </a:lnTo>
                <a:cubicBezTo>
                  <a:pt x="5194977" y="122224"/>
                  <a:pt x="5342156" y="179329"/>
                  <a:pt x="5509089" y="179329"/>
                </a:cubicBezTo>
                <a:cubicBezTo>
                  <a:pt x="5575863" y="179329"/>
                  <a:pt x="5639475" y="170192"/>
                  <a:pt x="5697334" y="153669"/>
                </a:cubicBezTo>
                <a:lnTo>
                  <a:pt x="5698836" y="153119"/>
                </a:lnTo>
                <a:lnTo>
                  <a:pt x="5687919" y="191063"/>
                </a:lnTo>
                <a:cubicBezTo>
                  <a:pt x="5674036" y="252983"/>
                  <a:pt x="5666360" y="321060"/>
                  <a:pt x="5666360" y="392520"/>
                </a:cubicBezTo>
                <a:cubicBezTo>
                  <a:pt x="5666360" y="571169"/>
                  <a:pt x="5714339" y="728678"/>
                  <a:pt x="5787314" y="821687"/>
                </a:cubicBezTo>
                <a:lnTo>
                  <a:pt x="5817032" y="852118"/>
                </a:lnTo>
                <a:lnTo>
                  <a:pt x="5787314" y="882549"/>
                </a:lnTo>
                <a:cubicBezTo>
                  <a:pt x="5714339" y="975558"/>
                  <a:pt x="5666360" y="1133066"/>
                  <a:pt x="5666360" y="1311716"/>
                </a:cubicBezTo>
                <a:cubicBezTo>
                  <a:pt x="5666360" y="1490365"/>
                  <a:pt x="5714339" y="1647874"/>
                  <a:pt x="5787314" y="1740883"/>
                </a:cubicBezTo>
                <a:lnTo>
                  <a:pt x="5817030" y="1771312"/>
                </a:lnTo>
                <a:lnTo>
                  <a:pt x="5787314" y="1801741"/>
                </a:lnTo>
                <a:cubicBezTo>
                  <a:pt x="5714339" y="1894750"/>
                  <a:pt x="5666359" y="2052258"/>
                  <a:pt x="5666359" y="2230908"/>
                </a:cubicBezTo>
                <a:cubicBezTo>
                  <a:pt x="5666359" y="2409557"/>
                  <a:pt x="5714338" y="2567066"/>
                  <a:pt x="5787313" y="2660075"/>
                </a:cubicBezTo>
                <a:lnTo>
                  <a:pt x="5817029" y="2690504"/>
                </a:lnTo>
                <a:lnTo>
                  <a:pt x="5787313" y="2720933"/>
                </a:lnTo>
                <a:cubicBezTo>
                  <a:pt x="5714338" y="2813942"/>
                  <a:pt x="5666359" y="2971450"/>
                  <a:pt x="5666359" y="3150100"/>
                </a:cubicBezTo>
                <a:cubicBezTo>
                  <a:pt x="5666359" y="3328749"/>
                  <a:pt x="5714338" y="3486258"/>
                  <a:pt x="5787313" y="3579267"/>
                </a:cubicBezTo>
                <a:lnTo>
                  <a:pt x="5817029" y="3609696"/>
                </a:lnTo>
                <a:lnTo>
                  <a:pt x="5787313" y="3640125"/>
                </a:lnTo>
                <a:cubicBezTo>
                  <a:pt x="5714338" y="3733134"/>
                  <a:pt x="5666359" y="3890642"/>
                  <a:pt x="5666359" y="4069292"/>
                </a:cubicBezTo>
                <a:cubicBezTo>
                  <a:pt x="5666359" y="4247941"/>
                  <a:pt x="5714338" y="4405450"/>
                  <a:pt x="5787313" y="4498459"/>
                </a:cubicBezTo>
                <a:lnTo>
                  <a:pt x="5817029" y="4528888"/>
                </a:lnTo>
                <a:lnTo>
                  <a:pt x="5787313" y="4559317"/>
                </a:lnTo>
                <a:cubicBezTo>
                  <a:pt x="5714338" y="4652326"/>
                  <a:pt x="5666359" y="4809834"/>
                  <a:pt x="5666359" y="4988484"/>
                </a:cubicBezTo>
                <a:cubicBezTo>
                  <a:pt x="5666359" y="5167133"/>
                  <a:pt x="5714338" y="5324640"/>
                  <a:pt x="5787313" y="5417648"/>
                </a:cubicBezTo>
                <a:lnTo>
                  <a:pt x="5817029" y="5448077"/>
                </a:lnTo>
                <a:lnTo>
                  <a:pt x="5787313" y="5478506"/>
                </a:lnTo>
                <a:cubicBezTo>
                  <a:pt x="5714338" y="5571515"/>
                  <a:pt x="5666359" y="5729024"/>
                  <a:pt x="5666359" y="5907673"/>
                </a:cubicBezTo>
                <a:cubicBezTo>
                  <a:pt x="5666359" y="6086321"/>
                  <a:pt x="5714338" y="6243831"/>
                  <a:pt x="5787313" y="6336839"/>
                </a:cubicBezTo>
                <a:lnTo>
                  <a:pt x="5817029" y="6367268"/>
                </a:lnTo>
                <a:lnTo>
                  <a:pt x="5787313" y="6397697"/>
                </a:lnTo>
                <a:cubicBezTo>
                  <a:pt x="5714338" y="6490706"/>
                  <a:pt x="5666359" y="6648215"/>
                  <a:pt x="5666359" y="6826865"/>
                </a:cubicBezTo>
                <a:cubicBezTo>
                  <a:pt x="5666359" y="7005514"/>
                  <a:pt x="5714338" y="7163023"/>
                  <a:pt x="5787313" y="7256032"/>
                </a:cubicBezTo>
                <a:lnTo>
                  <a:pt x="5817029" y="7286461"/>
                </a:lnTo>
                <a:lnTo>
                  <a:pt x="5787313" y="7316889"/>
                </a:lnTo>
                <a:cubicBezTo>
                  <a:pt x="5714338" y="7409898"/>
                  <a:pt x="5666359" y="7567407"/>
                  <a:pt x="5666359" y="7746056"/>
                </a:cubicBezTo>
                <a:cubicBezTo>
                  <a:pt x="5666359" y="7924706"/>
                  <a:pt x="5714338" y="8082215"/>
                  <a:pt x="5787313" y="8175224"/>
                </a:cubicBezTo>
                <a:lnTo>
                  <a:pt x="5817029" y="8205653"/>
                </a:lnTo>
                <a:lnTo>
                  <a:pt x="5787313" y="8236081"/>
                </a:lnTo>
                <a:cubicBezTo>
                  <a:pt x="5714338" y="8329090"/>
                  <a:pt x="5666359" y="8486599"/>
                  <a:pt x="5666359" y="8665248"/>
                </a:cubicBezTo>
                <a:cubicBezTo>
                  <a:pt x="5666359" y="8700978"/>
                  <a:pt x="5668278" y="8735862"/>
                  <a:pt x="5671933" y="8769554"/>
                </a:cubicBezTo>
                <a:lnTo>
                  <a:pt x="5686617" y="8858798"/>
                </a:lnTo>
                <a:lnTo>
                  <a:pt x="5606553" y="8842018"/>
                </a:lnTo>
                <a:cubicBezTo>
                  <a:pt x="5575071" y="8837668"/>
                  <a:pt x="5542474" y="8835384"/>
                  <a:pt x="5509088" y="8835384"/>
                </a:cubicBezTo>
                <a:cubicBezTo>
                  <a:pt x="5342155" y="8835384"/>
                  <a:pt x="5194976" y="8892489"/>
                  <a:pt x="5108067" y="8979345"/>
                </a:cubicBezTo>
                <a:lnTo>
                  <a:pt x="5079633" y="9014713"/>
                </a:lnTo>
                <a:lnTo>
                  <a:pt x="5051200" y="8979345"/>
                </a:lnTo>
                <a:cubicBezTo>
                  <a:pt x="4964291" y="8892489"/>
                  <a:pt x="4817112" y="8835384"/>
                  <a:pt x="4650179" y="8835384"/>
                </a:cubicBezTo>
                <a:cubicBezTo>
                  <a:pt x="4483246" y="8835384"/>
                  <a:pt x="4336067" y="8892489"/>
                  <a:pt x="4249158" y="8979345"/>
                </a:cubicBezTo>
                <a:lnTo>
                  <a:pt x="4220725" y="9014713"/>
                </a:lnTo>
                <a:lnTo>
                  <a:pt x="4192292" y="8979344"/>
                </a:lnTo>
                <a:cubicBezTo>
                  <a:pt x="4105383" y="8892489"/>
                  <a:pt x="3958204" y="8835384"/>
                  <a:pt x="3791271" y="8835384"/>
                </a:cubicBezTo>
                <a:cubicBezTo>
                  <a:pt x="3624338" y="8835384"/>
                  <a:pt x="3477159" y="8892489"/>
                  <a:pt x="3390250" y="8979344"/>
                </a:cubicBezTo>
                <a:lnTo>
                  <a:pt x="3361816" y="9014713"/>
                </a:lnTo>
                <a:lnTo>
                  <a:pt x="3333383" y="8979344"/>
                </a:lnTo>
                <a:cubicBezTo>
                  <a:pt x="3246474" y="8892489"/>
                  <a:pt x="3099295" y="8835384"/>
                  <a:pt x="2932362" y="8835384"/>
                </a:cubicBezTo>
                <a:cubicBezTo>
                  <a:pt x="2765430" y="8835384"/>
                  <a:pt x="2618252" y="8892489"/>
                  <a:pt x="2531343" y="8979344"/>
                </a:cubicBezTo>
                <a:lnTo>
                  <a:pt x="2502908" y="9014713"/>
                </a:lnTo>
                <a:lnTo>
                  <a:pt x="2474475" y="8979344"/>
                </a:lnTo>
                <a:cubicBezTo>
                  <a:pt x="2387566" y="8892489"/>
                  <a:pt x="2240387" y="8835383"/>
                  <a:pt x="2073454" y="8835383"/>
                </a:cubicBezTo>
                <a:cubicBezTo>
                  <a:pt x="1906521" y="8835383"/>
                  <a:pt x="1759342" y="8892489"/>
                  <a:pt x="1672432" y="8979344"/>
                </a:cubicBezTo>
                <a:lnTo>
                  <a:pt x="1644000" y="9014712"/>
                </a:lnTo>
                <a:lnTo>
                  <a:pt x="1615567" y="8979344"/>
                </a:lnTo>
                <a:cubicBezTo>
                  <a:pt x="1528658" y="8892488"/>
                  <a:pt x="1381479" y="8835383"/>
                  <a:pt x="1214546" y="8835383"/>
                </a:cubicBezTo>
                <a:cubicBezTo>
                  <a:pt x="1047613" y="8835383"/>
                  <a:pt x="900434" y="8892488"/>
                  <a:pt x="813525" y="8979344"/>
                </a:cubicBezTo>
                <a:lnTo>
                  <a:pt x="785092" y="9014713"/>
                </a:lnTo>
                <a:lnTo>
                  <a:pt x="756658" y="8979344"/>
                </a:lnTo>
                <a:cubicBezTo>
                  <a:pt x="669749" y="8892488"/>
                  <a:pt x="522570" y="8835383"/>
                  <a:pt x="355637" y="8835383"/>
                </a:cubicBezTo>
                <a:cubicBezTo>
                  <a:pt x="288864" y="8835383"/>
                  <a:pt x="225251" y="8844520"/>
                  <a:pt x="167392" y="8861043"/>
                </a:cubicBezTo>
                <a:lnTo>
                  <a:pt x="126422" y="8876057"/>
                </a:lnTo>
                <a:lnTo>
                  <a:pt x="129114" y="8866704"/>
                </a:lnTo>
                <a:cubicBezTo>
                  <a:pt x="142996" y="8804784"/>
                  <a:pt x="150672" y="8736707"/>
                  <a:pt x="150672" y="8665247"/>
                </a:cubicBezTo>
                <a:cubicBezTo>
                  <a:pt x="150672" y="8486598"/>
                  <a:pt x="102694" y="8329089"/>
                  <a:pt x="29719" y="8236080"/>
                </a:cubicBezTo>
                <a:lnTo>
                  <a:pt x="3" y="8205651"/>
                </a:lnTo>
                <a:lnTo>
                  <a:pt x="29719" y="8175223"/>
                </a:lnTo>
                <a:cubicBezTo>
                  <a:pt x="102693" y="8082213"/>
                  <a:pt x="150672" y="7924704"/>
                  <a:pt x="150672" y="7746055"/>
                </a:cubicBezTo>
                <a:cubicBezTo>
                  <a:pt x="150672" y="7567405"/>
                  <a:pt x="102694" y="7409896"/>
                  <a:pt x="29719" y="7316887"/>
                </a:cubicBezTo>
                <a:lnTo>
                  <a:pt x="3" y="7286459"/>
                </a:lnTo>
                <a:lnTo>
                  <a:pt x="29718" y="7256030"/>
                </a:lnTo>
                <a:cubicBezTo>
                  <a:pt x="102693" y="7163020"/>
                  <a:pt x="150672" y="7005512"/>
                  <a:pt x="150672" y="6826863"/>
                </a:cubicBezTo>
                <a:cubicBezTo>
                  <a:pt x="150672" y="6648212"/>
                  <a:pt x="102693" y="6490704"/>
                  <a:pt x="29718" y="6397695"/>
                </a:cubicBezTo>
                <a:lnTo>
                  <a:pt x="3" y="6367266"/>
                </a:lnTo>
                <a:lnTo>
                  <a:pt x="29718" y="6336837"/>
                </a:lnTo>
                <a:cubicBezTo>
                  <a:pt x="102693" y="6243828"/>
                  <a:pt x="150672" y="6086319"/>
                  <a:pt x="150672" y="5907671"/>
                </a:cubicBezTo>
                <a:cubicBezTo>
                  <a:pt x="150672" y="5729021"/>
                  <a:pt x="102693" y="5571513"/>
                  <a:pt x="29718" y="5478504"/>
                </a:cubicBezTo>
                <a:lnTo>
                  <a:pt x="2" y="5448075"/>
                </a:lnTo>
                <a:lnTo>
                  <a:pt x="29718" y="5417646"/>
                </a:lnTo>
                <a:cubicBezTo>
                  <a:pt x="102693" y="5324637"/>
                  <a:pt x="150672" y="5167133"/>
                  <a:pt x="150672" y="4988484"/>
                </a:cubicBezTo>
                <a:cubicBezTo>
                  <a:pt x="150672" y="4809834"/>
                  <a:pt x="102693" y="4652326"/>
                  <a:pt x="29718" y="4559317"/>
                </a:cubicBezTo>
                <a:lnTo>
                  <a:pt x="2" y="4528888"/>
                </a:lnTo>
                <a:lnTo>
                  <a:pt x="29718" y="4498459"/>
                </a:lnTo>
                <a:cubicBezTo>
                  <a:pt x="102693" y="4405450"/>
                  <a:pt x="150672" y="4247941"/>
                  <a:pt x="150672" y="4069292"/>
                </a:cubicBezTo>
                <a:cubicBezTo>
                  <a:pt x="150672" y="3890642"/>
                  <a:pt x="102693" y="3733134"/>
                  <a:pt x="29718" y="3640125"/>
                </a:cubicBezTo>
                <a:lnTo>
                  <a:pt x="2" y="3609696"/>
                </a:lnTo>
                <a:lnTo>
                  <a:pt x="29718" y="3579267"/>
                </a:lnTo>
                <a:cubicBezTo>
                  <a:pt x="102693" y="3486258"/>
                  <a:pt x="150672" y="3328749"/>
                  <a:pt x="150672" y="3150100"/>
                </a:cubicBezTo>
                <a:cubicBezTo>
                  <a:pt x="150672" y="2971450"/>
                  <a:pt x="102693" y="2813942"/>
                  <a:pt x="29718" y="2720933"/>
                </a:cubicBezTo>
                <a:lnTo>
                  <a:pt x="2" y="2690504"/>
                </a:lnTo>
                <a:lnTo>
                  <a:pt x="29718" y="2660075"/>
                </a:lnTo>
                <a:cubicBezTo>
                  <a:pt x="102693" y="2567066"/>
                  <a:pt x="150672" y="2409557"/>
                  <a:pt x="150672" y="2230908"/>
                </a:cubicBezTo>
                <a:cubicBezTo>
                  <a:pt x="150672" y="2052258"/>
                  <a:pt x="102693" y="1894750"/>
                  <a:pt x="29718" y="1801741"/>
                </a:cubicBezTo>
                <a:lnTo>
                  <a:pt x="2" y="1771312"/>
                </a:lnTo>
                <a:lnTo>
                  <a:pt x="29718" y="1740883"/>
                </a:lnTo>
                <a:cubicBezTo>
                  <a:pt x="102693" y="1647874"/>
                  <a:pt x="150672" y="1490365"/>
                  <a:pt x="150672" y="1311716"/>
                </a:cubicBezTo>
                <a:cubicBezTo>
                  <a:pt x="150672" y="1133066"/>
                  <a:pt x="102693" y="975558"/>
                  <a:pt x="29718" y="882549"/>
                </a:cubicBezTo>
                <a:lnTo>
                  <a:pt x="0" y="852118"/>
                </a:lnTo>
                <a:close/>
              </a:path>
            </a:pathLst>
          </a:custGeom>
          <a:noFill/>
          <a:ln w="190500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B502A03B-8867-1DCE-123A-0B4D2886A646}"/>
              </a:ext>
            </a:extLst>
          </p:cNvPr>
          <p:cNvSpPr/>
          <p:nvPr/>
        </p:nvSpPr>
        <p:spPr>
          <a:xfrm>
            <a:off x="207439" y="232273"/>
            <a:ext cx="6443122" cy="9441452"/>
          </a:xfrm>
          <a:custGeom>
            <a:avLst/>
            <a:gdLst>
              <a:gd name="connsiteX0" fmla="*/ 0 w 5817032"/>
              <a:gd name="connsiteY0" fmla="*/ 852118 h 9014713"/>
              <a:gd name="connsiteX1" fmla="*/ 29718 w 5817032"/>
              <a:gd name="connsiteY1" fmla="*/ 821687 h 9014713"/>
              <a:gd name="connsiteX2" fmla="*/ 150672 w 5817032"/>
              <a:gd name="connsiteY2" fmla="*/ 392520 h 9014713"/>
              <a:gd name="connsiteX3" fmla="*/ 129113 w 5817032"/>
              <a:gd name="connsiteY3" fmla="*/ 191063 h 9014713"/>
              <a:gd name="connsiteX4" fmla="*/ 112574 w 5817032"/>
              <a:gd name="connsiteY4" fmla="*/ 133580 h 9014713"/>
              <a:gd name="connsiteX5" fmla="*/ 167393 w 5817032"/>
              <a:gd name="connsiteY5" fmla="*/ 153669 h 9014713"/>
              <a:gd name="connsiteX6" fmla="*/ 355637 w 5817032"/>
              <a:gd name="connsiteY6" fmla="*/ 179329 h 9014713"/>
              <a:gd name="connsiteX7" fmla="*/ 756659 w 5817032"/>
              <a:gd name="connsiteY7" fmla="*/ 35369 h 9014713"/>
              <a:gd name="connsiteX8" fmla="*/ 785092 w 5817032"/>
              <a:gd name="connsiteY8" fmla="*/ 1 h 9014713"/>
              <a:gd name="connsiteX9" fmla="*/ 813525 w 5817032"/>
              <a:gd name="connsiteY9" fmla="*/ 35369 h 9014713"/>
              <a:gd name="connsiteX10" fmla="*/ 1214546 w 5817032"/>
              <a:gd name="connsiteY10" fmla="*/ 179329 h 9014713"/>
              <a:gd name="connsiteX11" fmla="*/ 1615568 w 5817032"/>
              <a:gd name="connsiteY11" fmla="*/ 35369 h 9014713"/>
              <a:gd name="connsiteX12" fmla="*/ 1644000 w 5817032"/>
              <a:gd name="connsiteY12" fmla="*/ 1 h 9014713"/>
              <a:gd name="connsiteX13" fmla="*/ 1672433 w 5817032"/>
              <a:gd name="connsiteY13" fmla="*/ 35369 h 9014713"/>
              <a:gd name="connsiteX14" fmla="*/ 2073454 w 5817032"/>
              <a:gd name="connsiteY14" fmla="*/ 179329 h 9014713"/>
              <a:gd name="connsiteX15" fmla="*/ 2474475 w 5817032"/>
              <a:gd name="connsiteY15" fmla="*/ 35369 h 9014713"/>
              <a:gd name="connsiteX16" fmla="*/ 2502908 w 5817032"/>
              <a:gd name="connsiteY16" fmla="*/ 0 h 9014713"/>
              <a:gd name="connsiteX17" fmla="*/ 2531342 w 5817032"/>
              <a:gd name="connsiteY17" fmla="*/ 35369 h 9014713"/>
              <a:gd name="connsiteX18" fmla="*/ 2932363 w 5817032"/>
              <a:gd name="connsiteY18" fmla="*/ 179329 h 9014713"/>
              <a:gd name="connsiteX19" fmla="*/ 3333384 w 5817032"/>
              <a:gd name="connsiteY19" fmla="*/ 35369 h 9014713"/>
              <a:gd name="connsiteX20" fmla="*/ 3361817 w 5817032"/>
              <a:gd name="connsiteY20" fmla="*/ 0 h 9014713"/>
              <a:gd name="connsiteX21" fmla="*/ 3390251 w 5817032"/>
              <a:gd name="connsiteY21" fmla="*/ 35369 h 9014713"/>
              <a:gd name="connsiteX22" fmla="*/ 3791272 w 5817032"/>
              <a:gd name="connsiteY22" fmla="*/ 179329 h 9014713"/>
              <a:gd name="connsiteX23" fmla="*/ 4192293 w 5817032"/>
              <a:gd name="connsiteY23" fmla="*/ 35369 h 9014713"/>
              <a:gd name="connsiteX24" fmla="*/ 4220726 w 5817032"/>
              <a:gd name="connsiteY24" fmla="*/ 1 h 9014713"/>
              <a:gd name="connsiteX25" fmla="*/ 4249159 w 5817032"/>
              <a:gd name="connsiteY25" fmla="*/ 35369 h 9014713"/>
              <a:gd name="connsiteX26" fmla="*/ 4650180 w 5817032"/>
              <a:gd name="connsiteY26" fmla="*/ 179329 h 9014713"/>
              <a:gd name="connsiteX27" fmla="*/ 5051201 w 5817032"/>
              <a:gd name="connsiteY27" fmla="*/ 35369 h 9014713"/>
              <a:gd name="connsiteX28" fmla="*/ 5079635 w 5817032"/>
              <a:gd name="connsiteY28" fmla="*/ 0 h 9014713"/>
              <a:gd name="connsiteX29" fmla="*/ 5108068 w 5817032"/>
              <a:gd name="connsiteY29" fmla="*/ 35369 h 9014713"/>
              <a:gd name="connsiteX30" fmla="*/ 5509089 w 5817032"/>
              <a:gd name="connsiteY30" fmla="*/ 179329 h 9014713"/>
              <a:gd name="connsiteX31" fmla="*/ 5697334 w 5817032"/>
              <a:gd name="connsiteY31" fmla="*/ 153669 h 9014713"/>
              <a:gd name="connsiteX32" fmla="*/ 5698836 w 5817032"/>
              <a:gd name="connsiteY32" fmla="*/ 153119 h 9014713"/>
              <a:gd name="connsiteX33" fmla="*/ 5687919 w 5817032"/>
              <a:gd name="connsiteY33" fmla="*/ 191063 h 9014713"/>
              <a:gd name="connsiteX34" fmla="*/ 5666360 w 5817032"/>
              <a:gd name="connsiteY34" fmla="*/ 392520 h 9014713"/>
              <a:gd name="connsiteX35" fmla="*/ 5787314 w 5817032"/>
              <a:gd name="connsiteY35" fmla="*/ 821687 h 9014713"/>
              <a:gd name="connsiteX36" fmla="*/ 5817032 w 5817032"/>
              <a:gd name="connsiteY36" fmla="*/ 852118 h 9014713"/>
              <a:gd name="connsiteX37" fmla="*/ 5787314 w 5817032"/>
              <a:gd name="connsiteY37" fmla="*/ 882549 h 9014713"/>
              <a:gd name="connsiteX38" fmla="*/ 5666360 w 5817032"/>
              <a:gd name="connsiteY38" fmla="*/ 1311716 h 9014713"/>
              <a:gd name="connsiteX39" fmla="*/ 5787314 w 5817032"/>
              <a:gd name="connsiteY39" fmla="*/ 1740883 h 9014713"/>
              <a:gd name="connsiteX40" fmla="*/ 5817030 w 5817032"/>
              <a:gd name="connsiteY40" fmla="*/ 1771312 h 9014713"/>
              <a:gd name="connsiteX41" fmla="*/ 5787314 w 5817032"/>
              <a:gd name="connsiteY41" fmla="*/ 1801741 h 9014713"/>
              <a:gd name="connsiteX42" fmla="*/ 5666359 w 5817032"/>
              <a:gd name="connsiteY42" fmla="*/ 2230908 h 9014713"/>
              <a:gd name="connsiteX43" fmla="*/ 5787313 w 5817032"/>
              <a:gd name="connsiteY43" fmla="*/ 2660075 h 9014713"/>
              <a:gd name="connsiteX44" fmla="*/ 5817029 w 5817032"/>
              <a:gd name="connsiteY44" fmla="*/ 2690504 h 9014713"/>
              <a:gd name="connsiteX45" fmla="*/ 5787313 w 5817032"/>
              <a:gd name="connsiteY45" fmla="*/ 2720933 h 9014713"/>
              <a:gd name="connsiteX46" fmla="*/ 5666359 w 5817032"/>
              <a:gd name="connsiteY46" fmla="*/ 3150100 h 9014713"/>
              <a:gd name="connsiteX47" fmla="*/ 5787313 w 5817032"/>
              <a:gd name="connsiteY47" fmla="*/ 3579267 h 9014713"/>
              <a:gd name="connsiteX48" fmla="*/ 5817029 w 5817032"/>
              <a:gd name="connsiteY48" fmla="*/ 3609696 h 9014713"/>
              <a:gd name="connsiteX49" fmla="*/ 5787313 w 5817032"/>
              <a:gd name="connsiteY49" fmla="*/ 3640125 h 9014713"/>
              <a:gd name="connsiteX50" fmla="*/ 5666359 w 5817032"/>
              <a:gd name="connsiteY50" fmla="*/ 4069292 h 9014713"/>
              <a:gd name="connsiteX51" fmla="*/ 5787313 w 5817032"/>
              <a:gd name="connsiteY51" fmla="*/ 4498459 h 9014713"/>
              <a:gd name="connsiteX52" fmla="*/ 5817029 w 5817032"/>
              <a:gd name="connsiteY52" fmla="*/ 4528888 h 9014713"/>
              <a:gd name="connsiteX53" fmla="*/ 5787313 w 5817032"/>
              <a:gd name="connsiteY53" fmla="*/ 4559317 h 9014713"/>
              <a:gd name="connsiteX54" fmla="*/ 5666359 w 5817032"/>
              <a:gd name="connsiteY54" fmla="*/ 4988484 h 9014713"/>
              <a:gd name="connsiteX55" fmla="*/ 5787313 w 5817032"/>
              <a:gd name="connsiteY55" fmla="*/ 5417648 h 9014713"/>
              <a:gd name="connsiteX56" fmla="*/ 5817029 w 5817032"/>
              <a:gd name="connsiteY56" fmla="*/ 5448077 h 9014713"/>
              <a:gd name="connsiteX57" fmla="*/ 5787313 w 5817032"/>
              <a:gd name="connsiteY57" fmla="*/ 5478506 h 9014713"/>
              <a:gd name="connsiteX58" fmla="*/ 5666359 w 5817032"/>
              <a:gd name="connsiteY58" fmla="*/ 5907673 h 9014713"/>
              <a:gd name="connsiteX59" fmla="*/ 5787313 w 5817032"/>
              <a:gd name="connsiteY59" fmla="*/ 6336839 h 9014713"/>
              <a:gd name="connsiteX60" fmla="*/ 5817029 w 5817032"/>
              <a:gd name="connsiteY60" fmla="*/ 6367268 h 9014713"/>
              <a:gd name="connsiteX61" fmla="*/ 5787313 w 5817032"/>
              <a:gd name="connsiteY61" fmla="*/ 6397697 h 9014713"/>
              <a:gd name="connsiteX62" fmla="*/ 5666359 w 5817032"/>
              <a:gd name="connsiteY62" fmla="*/ 6826865 h 9014713"/>
              <a:gd name="connsiteX63" fmla="*/ 5787313 w 5817032"/>
              <a:gd name="connsiteY63" fmla="*/ 7256032 h 9014713"/>
              <a:gd name="connsiteX64" fmla="*/ 5817029 w 5817032"/>
              <a:gd name="connsiteY64" fmla="*/ 7286461 h 9014713"/>
              <a:gd name="connsiteX65" fmla="*/ 5787313 w 5817032"/>
              <a:gd name="connsiteY65" fmla="*/ 7316889 h 9014713"/>
              <a:gd name="connsiteX66" fmla="*/ 5666359 w 5817032"/>
              <a:gd name="connsiteY66" fmla="*/ 7746056 h 9014713"/>
              <a:gd name="connsiteX67" fmla="*/ 5787313 w 5817032"/>
              <a:gd name="connsiteY67" fmla="*/ 8175224 h 9014713"/>
              <a:gd name="connsiteX68" fmla="*/ 5817029 w 5817032"/>
              <a:gd name="connsiteY68" fmla="*/ 8205653 h 9014713"/>
              <a:gd name="connsiteX69" fmla="*/ 5787313 w 5817032"/>
              <a:gd name="connsiteY69" fmla="*/ 8236081 h 9014713"/>
              <a:gd name="connsiteX70" fmla="*/ 5666359 w 5817032"/>
              <a:gd name="connsiteY70" fmla="*/ 8665248 h 9014713"/>
              <a:gd name="connsiteX71" fmla="*/ 5671933 w 5817032"/>
              <a:gd name="connsiteY71" fmla="*/ 8769554 h 9014713"/>
              <a:gd name="connsiteX72" fmla="*/ 5686617 w 5817032"/>
              <a:gd name="connsiteY72" fmla="*/ 8858798 h 9014713"/>
              <a:gd name="connsiteX73" fmla="*/ 5606553 w 5817032"/>
              <a:gd name="connsiteY73" fmla="*/ 8842018 h 9014713"/>
              <a:gd name="connsiteX74" fmla="*/ 5509088 w 5817032"/>
              <a:gd name="connsiteY74" fmla="*/ 8835384 h 9014713"/>
              <a:gd name="connsiteX75" fmla="*/ 5108067 w 5817032"/>
              <a:gd name="connsiteY75" fmla="*/ 8979345 h 9014713"/>
              <a:gd name="connsiteX76" fmla="*/ 5079633 w 5817032"/>
              <a:gd name="connsiteY76" fmla="*/ 9014713 h 9014713"/>
              <a:gd name="connsiteX77" fmla="*/ 5051200 w 5817032"/>
              <a:gd name="connsiteY77" fmla="*/ 8979345 h 9014713"/>
              <a:gd name="connsiteX78" fmla="*/ 4650179 w 5817032"/>
              <a:gd name="connsiteY78" fmla="*/ 8835384 h 9014713"/>
              <a:gd name="connsiteX79" fmla="*/ 4249158 w 5817032"/>
              <a:gd name="connsiteY79" fmla="*/ 8979345 h 9014713"/>
              <a:gd name="connsiteX80" fmla="*/ 4220725 w 5817032"/>
              <a:gd name="connsiteY80" fmla="*/ 9014713 h 9014713"/>
              <a:gd name="connsiteX81" fmla="*/ 4192292 w 5817032"/>
              <a:gd name="connsiteY81" fmla="*/ 8979344 h 9014713"/>
              <a:gd name="connsiteX82" fmla="*/ 3791271 w 5817032"/>
              <a:gd name="connsiteY82" fmla="*/ 8835384 h 9014713"/>
              <a:gd name="connsiteX83" fmla="*/ 3390250 w 5817032"/>
              <a:gd name="connsiteY83" fmla="*/ 8979344 h 9014713"/>
              <a:gd name="connsiteX84" fmla="*/ 3361816 w 5817032"/>
              <a:gd name="connsiteY84" fmla="*/ 9014713 h 9014713"/>
              <a:gd name="connsiteX85" fmla="*/ 3333383 w 5817032"/>
              <a:gd name="connsiteY85" fmla="*/ 8979344 h 9014713"/>
              <a:gd name="connsiteX86" fmla="*/ 2932362 w 5817032"/>
              <a:gd name="connsiteY86" fmla="*/ 8835384 h 9014713"/>
              <a:gd name="connsiteX87" fmla="*/ 2531343 w 5817032"/>
              <a:gd name="connsiteY87" fmla="*/ 8979344 h 9014713"/>
              <a:gd name="connsiteX88" fmla="*/ 2502908 w 5817032"/>
              <a:gd name="connsiteY88" fmla="*/ 9014713 h 9014713"/>
              <a:gd name="connsiteX89" fmla="*/ 2474475 w 5817032"/>
              <a:gd name="connsiteY89" fmla="*/ 8979344 h 9014713"/>
              <a:gd name="connsiteX90" fmla="*/ 2073454 w 5817032"/>
              <a:gd name="connsiteY90" fmla="*/ 8835383 h 9014713"/>
              <a:gd name="connsiteX91" fmla="*/ 1672432 w 5817032"/>
              <a:gd name="connsiteY91" fmla="*/ 8979344 h 9014713"/>
              <a:gd name="connsiteX92" fmla="*/ 1644000 w 5817032"/>
              <a:gd name="connsiteY92" fmla="*/ 9014712 h 9014713"/>
              <a:gd name="connsiteX93" fmla="*/ 1615567 w 5817032"/>
              <a:gd name="connsiteY93" fmla="*/ 8979344 h 9014713"/>
              <a:gd name="connsiteX94" fmla="*/ 1214546 w 5817032"/>
              <a:gd name="connsiteY94" fmla="*/ 8835383 h 9014713"/>
              <a:gd name="connsiteX95" fmla="*/ 813525 w 5817032"/>
              <a:gd name="connsiteY95" fmla="*/ 8979344 h 9014713"/>
              <a:gd name="connsiteX96" fmla="*/ 785092 w 5817032"/>
              <a:gd name="connsiteY96" fmla="*/ 9014713 h 9014713"/>
              <a:gd name="connsiteX97" fmla="*/ 756658 w 5817032"/>
              <a:gd name="connsiteY97" fmla="*/ 8979344 h 9014713"/>
              <a:gd name="connsiteX98" fmla="*/ 355637 w 5817032"/>
              <a:gd name="connsiteY98" fmla="*/ 8835383 h 9014713"/>
              <a:gd name="connsiteX99" fmla="*/ 167392 w 5817032"/>
              <a:gd name="connsiteY99" fmla="*/ 8861043 h 9014713"/>
              <a:gd name="connsiteX100" fmla="*/ 126422 w 5817032"/>
              <a:gd name="connsiteY100" fmla="*/ 8876057 h 9014713"/>
              <a:gd name="connsiteX101" fmla="*/ 129114 w 5817032"/>
              <a:gd name="connsiteY101" fmla="*/ 8866704 h 9014713"/>
              <a:gd name="connsiteX102" fmla="*/ 150672 w 5817032"/>
              <a:gd name="connsiteY102" fmla="*/ 8665247 h 9014713"/>
              <a:gd name="connsiteX103" fmla="*/ 29719 w 5817032"/>
              <a:gd name="connsiteY103" fmla="*/ 8236080 h 9014713"/>
              <a:gd name="connsiteX104" fmla="*/ 3 w 5817032"/>
              <a:gd name="connsiteY104" fmla="*/ 8205651 h 9014713"/>
              <a:gd name="connsiteX105" fmla="*/ 29719 w 5817032"/>
              <a:gd name="connsiteY105" fmla="*/ 8175223 h 9014713"/>
              <a:gd name="connsiteX106" fmla="*/ 150672 w 5817032"/>
              <a:gd name="connsiteY106" fmla="*/ 7746055 h 9014713"/>
              <a:gd name="connsiteX107" fmla="*/ 29719 w 5817032"/>
              <a:gd name="connsiteY107" fmla="*/ 7316887 h 9014713"/>
              <a:gd name="connsiteX108" fmla="*/ 3 w 5817032"/>
              <a:gd name="connsiteY108" fmla="*/ 7286459 h 9014713"/>
              <a:gd name="connsiteX109" fmla="*/ 29718 w 5817032"/>
              <a:gd name="connsiteY109" fmla="*/ 7256030 h 9014713"/>
              <a:gd name="connsiteX110" fmla="*/ 150672 w 5817032"/>
              <a:gd name="connsiteY110" fmla="*/ 6826863 h 9014713"/>
              <a:gd name="connsiteX111" fmla="*/ 29718 w 5817032"/>
              <a:gd name="connsiteY111" fmla="*/ 6397695 h 9014713"/>
              <a:gd name="connsiteX112" fmla="*/ 3 w 5817032"/>
              <a:gd name="connsiteY112" fmla="*/ 6367266 h 9014713"/>
              <a:gd name="connsiteX113" fmla="*/ 29718 w 5817032"/>
              <a:gd name="connsiteY113" fmla="*/ 6336837 h 9014713"/>
              <a:gd name="connsiteX114" fmla="*/ 150672 w 5817032"/>
              <a:gd name="connsiteY114" fmla="*/ 5907671 h 9014713"/>
              <a:gd name="connsiteX115" fmla="*/ 29718 w 5817032"/>
              <a:gd name="connsiteY115" fmla="*/ 5478504 h 9014713"/>
              <a:gd name="connsiteX116" fmla="*/ 2 w 5817032"/>
              <a:gd name="connsiteY116" fmla="*/ 5448075 h 9014713"/>
              <a:gd name="connsiteX117" fmla="*/ 29718 w 5817032"/>
              <a:gd name="connsiteY117" fmla="*/ 5417646 h 9014713"/>
              <a:gd name="connsiteX118" fmla="*/ 150672 w 5817032"/>
              <a:gd name="connsiteY118" fmla="*/ 4988484 h 9014713"/>
              <a:gd name="connsiteX119" fmla="*/ 29718 w 5817032"/>
              <a:gd name="connsiteY119" fmla="*/ 4559317 h 9014713"/>
              <a:gd name="connsiteX120" fmla="*/ 2 w 5817032"/>
              <a:gd name="connsiteY120" fmla="*/ 4528888 h 9014713"/>
              <a:gd name="connsiteX121" fmla="*/ 29718 w 5817032"/>
              <a:gd name="connsiteY121" fmla="*/ 4498459 h 9014713"/>
              <a:gd name="connsiteX122" fmla="*/ 150672 w 5817032"/>
              <a:gd name="connsiteY122" fmla="*/ 4069292 h 9014713"/>
              <a:gd name="connsiteX123" fmla="*/ 29718 w 5817032"/>
              <a:gd name="connsiteY123" fmla="*/ 3640125 h 9014713"/>
              <a:gd name="connsiteX124" fmla="*/ 2 w 5817032"/>
              <a:gd name="connsiteY124" fmla="*/ 3609696 h 9014713"/>
              <a:gd name="connsiteX125" fmla="*/ 29718 w 5817032"/>
              <a:gd name="connsiteY125" fmla="*/ 3579267 h 9014713"/>
              <a:gd name="connsiteX126" fmla="*/ 150672 w 5817032"/>
              <a:gd name="connsiteY126" fmla="*/ 3150100 h 9014713"/>
              <a:gd name="connsiteX127" fmla="*/ 29718 w 5817032"/>
              <a:gd name="connsiteY127" fmla="*/ 2720933 h 9014713"/>
              <a:gd name="connsiteX128" fmla="*/ 2 w 5817032"/>
              <a:gd name="connsiteY128" fmla="*/ 2690504 h 9014713"/>
              <a:gd name="connsiteX129" fmla="*/ 29718 w 5817032"/>
              <a:gd name="connsiteY129" fmla="*/ 2660075 h 9014713"/>
              <a:gd name="connsiteX130" fmla="*/ 150672 w 5817032"/>
              <a:gd name="connsiteY130" fmla="*/ 2230908 h 9014713"/>
              <a:gd name="connsiteX131" fmla="*/ 29718 w 5817032"/>
              <a:gd name="connsiteY131" fmla="*/ 1801741 h 9014713"/>
              <a:gd name="connsiteX132" fmla="*/ 2 w 5817032"/>
              <a:gd name="connsiteY132" fmla="*/ 1771312 h 9014713"/>
              <a:gd name="connsiteX133" fmla="*/ 29718 w 5817032"/>
              <a:gd name="connsiteY133" fmla="*/ 1740883 h 9014713"/>
              <a:gd name="connsiteX134" fmla="*/ 150672 w 5817032"/>
              <a:gd name="connsiteY134" fmla="*/ 1311716 h 9014713"/>
              <a:gd name="connsiteX135" fmla="*/ 29718 w 5817032"/>
              <a:gd name="connsiteY135" fmla="*/ 882549 h 9014713"/>
              <a:gd name="connsiteX136" fmla="*/ 0 w 5817032"/>
              <a:gd name="connsiteY136" fmla="*/ 852118 h 90147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</a:cxnLst>
            <a:rect l="l" t="t" r="r" b="b"/>
            <a:pathLst>
              <a:path w="5817032" h="9014713">
                <a:moveTo>
                  <a:pt x="0" y="852118"/>
                </a:moveTo>
                <a:lnTo>
                  <a:pt x="29718" y="821687"/>
                </a:lnTo>
                <a:cubicBezTo>
                  <a:pt x="102693" y="728678"/>
                  <a:pt x="150672" y="571169"/>
                  <a:pt x="150672" y="392520"/>
                </a:cubicBezTo>
                <a:cubicBezTo>
                  <a:pt x="150672" y="321060"/>
                  <a:pt x="142995" y="252983"/>
                  <a:pt x="129113" y="191063"/>
                </a:cubicBezTo>
                <a:lnTo>
                  <a:pt x="112574" y="133580"/>
                </a:lnTo>
                <a:lnTo>
                  <a:pt x="167393" y="153669"/>
                </a:lnTo>
                <a:cubicBezTo>
                  <a:pt x="225252" y="170192"/>
                  <a:pt x="288864" y="179329"/>
                  <a:pt x="355637" y="179329"/>
                </a:cubicBezTo>
                <a:cubicBezTo>
                  <a:pt x="522571" y="179329"/>
                  <a:pt x="669750" y="122224"/>
                  <a:pt x="756659" y="35369"/>
                </a:cubicBezTo>
                <a:lnTo>
                  <a:pt x="785092" y="1"/>
                </a:lnTo>
                <a:lnTo>
                  <a:pt x="813525" y="35369"/>
                </a:lnTo>
                <a:cubicBezTo>
                  <a:pt x="900434" y="122224"/>
                  <a:pt x="1047613" y="179329"/>
                  <a:pt x="1214546" y="179329"/>
                </a:cubicBezTo>
                <a:cubicBezTo>
                  <a:pt x="1381480" y="179329"/>
                  <a:pt x="1528658" y="122224"/>
                  <a:pt x="1615568" y="35369"/>
                </a:cubicBezTo>
                <a:lnTo>
                  <a:pt x="1644000" y="1"/>
                </a:lnTo>
                <a:lnTo>
                  <a:pt x="1672433" y="35369"/>
                </a:lnTo>
                <a:cubicBezTo>
                  <a:pt x="1759343" y="122224"/>
                  <a:pt x="1906521" y="179329"/>
                  <a:pt x="2073454" y="179329"/>
                </a:cubicBezTo>
                <a:cubicBezTo>
                  <a:pt x="2240387" y="179329"/>
                  <a:pt x="2387566" y="122224"/>
                  <a:pt x="2474475" y="35369"/>
                </a:cubicBezTo>
                <a:lnTo>
                  <a:pt x="2502908" y="0"/>
                </a:lnTo>
                <a:lnTo>
                  <a:pt x="2531342" y="35369"/>
                </a:lnTo>
                <a:cubicBezTo>
                  <a:pt x="2618252" y="122224"/>
                  <a:pt x="2765430" y="179329"/>
                  <a:pt x="2932363" y="179329"/>
                </a:cubicBezTo>
                <a:cubicBezTo>
                  <a:pt x="3099296" y="179329"/>
                  <a:pt x="3246475" y="122224"/>
                  <a:pt x="3333384" y="35369"/>
                </a:cubicBezTo>
                <a:lnTo>
                  <a:pt x="3361817" y="0"/>
                </a:lnTo>
                <a:lnTo>
                  <a:pt x="3390251" y="35369"/>
                </a:lnTo>
                <a:cubicBezTo>
                  <a:pt x="3477160" y="122224"/>
                  <a:pt x="3624339" y="179329"/>
                  <a:pt x="3791272" y="179329"/>
                </a:cubicBezTo>
                <a:cubicBezTo>
                  <a:pt x="3958205" y="179329"/>
                  <a:pt x="4105384" y="122224"/>
                  <a:pt x="4192293" y="35369"/>
                </a:cubicBezTo>
                <a:lnTo>
                  <a:pt x="4220726" y="1"/>
                </a:lnTo>
                <a:lnTo>
                  <a:pt x="4249159" y="35369"/>
                </a:lnTo>
                <a:cubicBezTo>
                  <a:pt x="4336068" y="122224"/>
                  <a:pt x="4483247" y="179329"/>
                  <a:pt x="4650180" y="179329"/>
                </a:cubicBezTo>
                <a:cubicBezTo>
                  <a:pt x="4817113" y="179329"/>
                  <a:pt x="4964292" y="122224"/>
                  <a:pt x="5051201" y="35369"/>
                </a:cubicBezTo>
                <a:lnTo>
                  <a:pt x="5079635" y="0"/>
                </a:lnTo>
                <a:lnTo>
                  <a:pt x="5108068" y="35369"/>
                </a:lnTo>
                <a:cubicBezTo>
                  <a:pt x="5194977" y="122224"/>
                  <a:pt x="5342156" y="179329"/>
                  <a:pt x="5509089" y="179329"/>
                </a:cubicBezTo>
                <a:cubicBezTo>
                  <a:pt x="5575863" y="179329"/>
                  <a:pt x="5639475" y="170192"/>
                  <a:pt x="5697334" y="153669"/>
                </a:cubicBezTo>
                <a:lnTo>
                  <a:pt x="5698836" y="153119"/>
                </a:lnTo>
                <a:lnTo>
                  <a:pt x="5687919" y="191063"/>
                </a:lnTo>
                <a:cubicBezTo>
                  <a:pt x="5674036" y="252983"/>
                  <a:pt x="5666360" y="321060"/>
                  <a:pt x="5666360" y="392520"/>
                </a:cubicBezTo>
                <a:cubicBezTo>
                  <a:pt x="5666360" y="571169"/>
                  <a:pt x="5714339" y="728678"/>
                  <a:pt x="5787314" y="821687"/>
                </a:cubicBezTo>
                <a:lnTo>
                  <a:pt x="5817032" y="852118"/>
                </a:lnTo>
                <a:lnTo>
                  <a:pt x="5787314" y="882549"/>
                </a:lnTo>
                <a:cubicBezTo>
                  <a:pt x="5714339" y="975558"/>
                  <a:pt x="5666360" y="1133066"/>
                  <a:pt x="5666360" y="1311716"/>
                </a:cubicBezTo>
                <a:cubicBezTo>
                  <a:pt x="5666360" y="1490365"/>
                  <a:pt x="5714339" y="1647874"/>
                  <a:pt x="5787314" y="1740883"/>
                </a:cubicBezTo>
                <a:lnTo>
                  <a:pt x="5817030" y="1771312"/>
                </a:lnTo>
                <a:lnTo>
                  <a:pt x="5787314" y="1801741"/>
                </a:lnTo>
                <a:cubicBezTo>
                  <a:pt x="5714339" y="1894750"/>
                  <a:pt x="5666359" y="2052258"/>
                  <a:pt x="5666359" y="2230908"/>
                </a:cubicBezTo>
                <a:cubicBezTo>
                  <a:pt x="5666359" y="2409557"/>
                  <a:pt x="5714338" y="2567066"/>
                  <a:pt x="5787313" y="2660075"/>
                </a:cubicBezTo>
                <a:lnTo>
                  <a:pt x="5817029" y="2690504"/>
                </a:lnTo>
                <a:lnTo>
                  <a:pt x="5787313" y="2720933"/>
                </a:lnTo>
                <a:cubicBezTo>
                  <a:pt x="5714338" y="2813942"/>
                  <a:pt x="5666359" y="2971450"/>
                  <a:pt x="5666359" y="3150100"/>
                </a:cubicBezTo>
                <a:cubicBezTo>
                  <a:pt x="5666359" y="3328749"/>
                  <a:pt x="5714338" y="3486258"/>
                  <a:pt x="5787313" y="3579267"/>
                </a:cubicBezTo>
                <a:lnTo>
                  <a:pt x="5817029" y="3609696"/>
                </a:lnTo>
                <a:lnTo>
                  <a:pt x="5787313" y="3640125"/>
                </a:lnTo>
                <a:cubicBezTo>
                  <a:pt x="5714338" y="3733134"/>
                  <a:pt x="5666359" y="3890642"/>
                  <a:pt x="5666359" y="4069292"/>
                </a:cubicBezTo>
                <a:cubicBezTo>
                  <a:pt x="5666359" y="4247941"/>
                  <a:pt x="5714338" y="4405450"/>
                  <a:pt x="5787313" y="4498459"/>
                </a:cubicBezTo>
                <a:lnTo>
                  <a:pt x="5817029" y="4528888"/>
                </a:lnTo>
                <a:lnTo>
                  <a:pt x="5787313" y="4559317"/>
                </a:lnTo>
                <a:cubicBezTo>
                  <a:pt x="5714338" y="4652326"/>
                  <a:pt x="5666359" y="4809834"/>
                  <a:pt x="5666359" y="4988484"/>
                </a:cubicBezTo>
                <a:cubicBezTo>
                  <a:pt x="5666359" y="5167133"/>
                  <a:pt x="5714338" y="5324640"/>
                  <a:pt x="5787313" y="5417648"/>
                </a:cubicBezTo>
                <a:lnTo>
                  <a:pt x="5817029" y="5448077"/>
                </a:lnTo>
                <a:lnTo>
                  <a:pt x="5787313" y="5478506"/>
                </a:lnTo>
                <a:cubicBezTo>
                  <a:pt x="5714338" y="5571515"/>
                  <a:pt x="5666359" y="5729024"/>
                  <a:pt x="5666359" y="5907673"/>
                </a:cubicBezTo>
                <a:cubicBezTo>
                  <a:pt x="5666359" y="6086321"/>
                  <a:pt x="5714338" y="6243831"/>
                  <a:pt x="5787313" y="6336839"/>
                </a:cubicBezTo>
                <a:lnTo>
                  <a:pt x="5817029" y="6367268"/>
                </a:lnTo>
                <a:lnTo>
                  <a:pt x="5787313" y="6397697"/>
                </a:lnTo>
                <a:cubicBezTo>
                  <a:pt x="5714338" y="6490706"/>
                  <a:pt x="5666359" y="6648215"/>
                  <a:pt x="5666359" y="6826865"/>
                </a:cubicBezTo>
                <a:cubicBezTo>
                  <a:pt x="5666359" y="7005514"/>
                  <a:pt x="5714338" y="7163023"/>
                  <a:pt x="5787313" y="7256032"/>
                </a:cubicBezTo>
                <a:lnTo>
                  <a:pt x="5817029" y="7286461"/>
                </a:lnTo>
                <a:lnTo>
                  <a:pt x="5787313" y="7316889"/>
                </a:lnTo>
                <a:cubicBezTo>
                  <a:pt x="5714338" y="7409898"/>
                  <a:pt x="5666359" y="7567407"/>
                  <a:pt x="5666359" y="7746056"/>
                </a:cubicBezTo>
                <a:cubicBezTo>
                  <a:pt x="5666359" y="7924706"/>
                  <a:pt x="5714338" y="8082215"/>
                  <a:pt x="5787313" y="8175224"/>
                </a:cubicBezTo>
                <a:lnTo>
                  <a:pt x="5817029" y="8205653"/>
                </a:lnTo>
                <a:lnTo>
                  <a:pt x="5787313" y="8236081"/>
                </a:lnTo>
                <a:cubicBezTo>
                  <a:pt x="5714338" y="8329090"/>
                  <a:pt x="5666359" y="8486599"/>
                  <a:pt x="5666359" y="8665248"/>
                </a:cubicBezTo>
                <a:cubicBezTo>
                  <a:pt x="5666359" y="8700978"/>
                  <a:pt x="5668278" y="8735862"/>
                  <a:pt x="5671933" y="8769554"/>
                </a:cubicBezTo>
                <a:lnTo>
                  <a:pt x="5686617" y="8858798"/>
                </a:lnTo>
                <a:lnTo>
                  <a:pt x="5606553" y="8842018"/>
                </a:lnTo>
                <a:cubicBezTo>
                  <a:pt x="5575071" y="8837668"/>
                  <a:pt x="5542474" y="8835384"/>
                  <a:pt x="5509088" y="8835384"/>
                </a:cubicBezTo>
                <a:cubicBezTo>
                  <a:pt x="5342155" y="8835384"/>
                  <a:pt x="5194976" y="8892489"/>
                  <a:pt x="5108067" y="8979345"/>
                </a:cubicBezTo>
                <a:lnTo>
                  <a:pt x="5079633" y="9014713"/>
                </a:lnTo>
                <a:lnTo>
                  <a:pt x="5051200" y="8979345"/>
                </a:lnTo>
                <a:cubicBezTo>
                  <a:pt x="4964291" y="8892489"/>
                  <a:pt x="4817112" y="8835384"/>
                  <a:pt x="4650179" y="8835384"/>
                </a:cubicBezTo>
                <a:cubicBezTo>
                  <a:pt x="4483246" y="8835384"/>
                  <a:pt x="4336067" y="8892489"/>
                  <a:pt x="4249158" y="8979345"/>
                </a:cubicBezTo>
                <a:lnTo>
                  <a:pt x="4220725" y="9014713"/>
                </a:lnTo>
                <a:lnTo>
                  <a:pt x="4192292" y="8979344"/>
                </a:lnTo>
                <a:cubicBezTo>
                  <a:pt x="4105383" y="8892489"/>
                  <a:pt x="3958204" y="8835384"/>
                  <a:pt x="3791271" y="8835384"/>
                </a:cubicBezTo>
                <a:cubicBezTo>
                  <a:pt x="3624338" y="8835384"/>
                  <a:pt x="3477159" y="8892489"/>
                  <a:pt x="3390250" y="8979344"/>
                </a:cubicBezTo>
                <a:lnTo>
                  <a:pt x="3361816" y="9014713"/>
                </a:lnTo>
                <a:lnTo>
                  <a:pt x="3333383" y="8979344"/>
                </a:lnTo>
                <a:cubicBezTo>
                  <a:pt x="3246474" y="8892489"/>
                  <a:pt x="3099295" y="8835384"/>
                  <a:pt x="2932362" y="8835384"/>
                </a:cubicBezTo>
                <a:cubicBezTo>
                  <a:pt x="2765430" y="8835384"/>
                  <a:pt x="2618252" y="8892489"/>
                  <a:pt x="2531343" y="8979344"/>
                </a:cubicBezTo>
                <a:lnTo>
                  <a:pt x="2502908" y="9014713"/>
                </a:lnTo>
                <a:lnTo>
                  <a:pt x="2474475" y="8979344"/>
                </a:lnTo>
                <a:cubicBezTo>
                  <a:pt x="2387566" y="8892489"/>
                  <a:pt x="2240387" y="8835383"/>
                  <a:pt x="2073454" y="8835383"/>
                </a:cubicBezTo>
                <a:cubicBezTo>
                  <a:pt x="1906521" y="8835383"/>
                  <a:pt x="1759342" y="8892489"/>
                  <a:pt x="1672432" y="8979344"/>
                </a:cubicBezTo>
                <a:lnTo>
                  <a:pt x="1644000" y="9014712"/>
                </a:lnTo>
                <a:lnTo>
                  <a:pt x="1615567" y="8979344"/>
                </a:lnTo>
                <a:cubicBezTo>
                  <a:pt x="1528658" y="8892488"/>
                  <a:pt x="1381479" y="8835383"/>
                  <a:pt x="1214546" y="8835383"/>
                </a:cubicBezTo>
                <a:cubicBezTo>
                  <a:pt x="1047613" y="8835383"/>
                  <a:pt x="900434" y="8892488"/>
                  <a:pt x="813525" y="8979344"/>
                </a:cubicBezTo>
                <a:lnTo>
                  <a:pt x="785092" y="9014713"/>
                </a:lnTo>
                <a:lnTo>
                  <a:pt x="756658" y="8979344"/>
                </a:lnTo>
                <a:cubicBezTo>
                  <a:pt x="669749" y="8892488"/>
                  <a:pt x="522570" y="8835383"/>
                  <a:pt x="355637" y="8835383"/>
                </a:cubicBezTo>
                <a:cubicBezTo>
                  <a:pt x="288864" y="8835383"/>
                  <a:pt x="225251" y="8844520"/>
                  <a:pt x="167392" y="8861043"/>
                </a:cubicBezTo>
                <a:lnTo>
                  <a:pt x="126422" y="8876057"/>
                </a:lnTo>
                <a:lnTo>
                  <a:pt x="129114" y="8866704"/>
                </a:lnTo>
                <a:cubicBezTo>
                  <a:pt x="142996" y="8804784"/>
                  <a:pt x="150672" y="8736707"/>
                  <a:pt x="150672" y="8665247"/>
                </a:cubicBezTo>
                <a:cubicBezTo>
                  <a:pt x="150672" y="8486598"/>
                  <a:pt x="102694" y="8329089"/>
                  <a:pt x="29719" y="8236080"/>
                </a:cubicBezTo>
                <a:lnTo>
                  <a:pt x="3" y="8205651"/>
                </a:lnTo>
                <a:lnTo>
                  <a:pt x="29719" y="8175223"/>
                </a:lnTo>
                <a:cubicBezTo>
                  <a:pt x="102693" y="8082213"/>
                  <a:pt x="150672" y="7924704"/>
                  <a:pt x="150672" y="7746055"/>
                </a:cubicBezTo>
                <a:cubicBezTo>
                  <a:pt x="150672" y="7567405"/>
                  <a:pt x="102694" y="7409896"/>
                  <a:pt x="29719" y="7316887"/>
                </a:cubicBezTo>
                <a:lnTo>
                  <a:pt x="3" y="7286459"/>
                </a:lnTo>
                <a:lnTo>
                  <a:pt x="29718" y="7256030"/>
                </a:lnTo>
                <a:cubicBezTo>
                  <a:pt x="102693" y="7163020"/>
                  <a:pt x="150672" y="7005512"/>
                  <a:pt x="150672" y="6826863"/>
                </a:cubicBezTo>
                <a:cubicBezTo>
                  <a:pt x="150672" y="6648212"/>
                  <a:pt x="102693" y="6490704"/>
                  <a:pt x="29718" y="6397695"/>
                </a:cubicBezTo>
                <a:lnTo>
                  <a:pt x="3" y="6367266"/>
                </a:lnTo>
                <a:lnTo>
                  <a:pt x="29718" y="6336837"/>
                </a:lnTo>
                <a:cubicBezTo>
                  <a:pt x="102693" y="6243828"/>
                  <a:pt x="150672" y="6086319"/>
                  <a:pt x="150672" y="5907671"/>
                </a:cubicBezTo>
                <a:cubicBezTo>
                  <a:pt x="150672" y="5729021"/>
                  <a:pt x="102693" y="5571513"/>
                  <a:pt x="29718" y="5478504"/>
                </a:cubicBezTo>
                <a:lnTo>
                  <a:pt x="2" y="5448075"/>
                </a:lnTo>
                <a:lnTo>
                  <a:pt x="29718" y="5417646"/>
                </a:lnTo>
                <a:cubicBezTo>
                  <a:pt x="102693" y="5324637"/>
                  <a:pt x="150672" y="5167133"/>
                  <a:pt x="150672" y="4988484"/>
                </a:cubicBezTo>
                <a:cubicBezTo>
                  <a:pt x="150672" y="4809834"/>
                  <a:pt x="102693" y="4652326"/>
                  <a:pt x="29718" y="4559317"/>
                </a:cubicBezTo>
                <a:lnTo>
                  <a:pt x="2" y="4528888"/>
                </a:lnTo>
                <a:lnTo>
                  <a:pt x="29718" y="4498459"/>
                </a:lnTo>
                <a:cubicBezTo>
                  <a:pt x="102693" y="4405450"/>
                  <a:pt x="150672" y="4247941"/>
                  <a:pt x="150672" y="4069292"/>
                </a:cubicBezTo>
                <a:cubicBezTo>
                  <a:pt x="150672" y="3890642"/>
                  <a:pt x="102693" y="3733134"/>
                  <a:pt x="29718" y="3640125"/>
                </a:cubicBezTo>
                <a:lnTo>
                  <a:pt x="2" y="3609696"/>
                </a:lnTo>
                <a:lnTo>
                  <a:pt x="29718" y="3579267"/>
                </a:lnTo>
                <a:cubicBezTo>
                  <a:pt x="102693" y="3486258"/>
                  <a:pt x="150672" y="3328749"/>
                  <a:pt x="150672" y="3150100"/>
                </a:cubicBezTo>
                <a:cubicBezTo>
                  <a:pt x="150672" y="2971450"/>
                  <a:pt x="102693" y="2813942"/>
                  <a:pt x="29718" y="2720933"/>
                </a:cubicBezTo>
                <a:lnTo>
                  <a:pt x="2" y="2690504"/>
                </a:lnTo>
                <a:lnTo>
                  <a:pt x="29718" y="2660075"/>
                </a:lnTo>
                <a:cubicBezTo>
                  <a:pt x="102693" y="2567066"/>
                  <a:pt x="150672" y="2409557"/>
                  <a:pt x="150672" y="2230908"/>
                </a:cubicBezTo>
                <a:cubicBezTo>
                  <a:pt x="150672" y="2052258"/>
                  <a:pt x="102693" y="1894750"/>
                  <a:pt x="29718" y="1801741"/>
                </a:cubicBezTo>
                <a:lnTo>
                  <a:pt x="2" y="1771312"/>
                </a:lnTo>
                <a:lnTo>
                  <a:pt x="29718" y="1740883"/>
                </a:lnTo>
                <a:cubicBezTo>
                  <a:pt x="102693" y="1647874"/>
                  <a:pt x="150672" y="1490365"/>
                  <a:pt x="150672" y="1311716"/>
                </a:cubicBezTo>
                <a:cubicBezTo>
                  <a:pt x="150672" y="1133066"/>
                  <a:pt x="102693" y="975558"/>
                  <a:pt x="29718" y="882549"/>
                </a:cubicBezTo>
                <a:lnTo>
                  <a:pt x="0" y="852118"/>
                </a:lnTo>
                <a:close/>
              </a:path>
            </a:pathLst>
          </a:custGeom>
          <a:noFill/>
          <a:ln w="1905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6EADA1E3-271B-DD40-F7CB-BAC81A7038E7}"/>
              </a:ext>
            </a:extLst>
          </p:cNvPr>
          <p:cNvSpPr txBox="1"/>
          <p:nvPr/>
        </p:nvSpPr>
        <p:spPr>
          <a:xfrm rot="5400000">
            <a:off x="-1414579" y="3399058"/>
            <a:ext cx="7927906" cy="310788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ハザードランプを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点灯してください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FD9CB0B1-8658-EA79-34EF-A25435A17466}"/>
              </a:ext>
            </a:extLst>
          </p:cNvPr>
          <p:cNvSpPr txBox="1"/>
          <p:nvPr/>
        </p:nvSpPr>
        <p:spPr>
          <a:xfrm rot="5400000">
            <a:off x="1230181" y="4264258"/>
            <a:ext cx="7927906" cy="137748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駐車場に入れない車両は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6054143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CB063B23-9BDF-1DC0-E9B2-025B52CC9341}"/>
              </a:ext>
            </a:extLst>
          </p:cNvPr>
          <p:cNvGrpSpPr/>
          <p:nvPr/>
        </p:nvGrpSpPr>
        <p:grpSpPr>
          <a:xfrm>
            <a:off x="1286047" y="7158245"/>
            <a:ext cx="4285906" cy="2456466"/>
            <a:chOff x="10596605" y="4737431"/>
            <a:chExt cx="2789874" cy="1599017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02EC3E45-3349-E621-7288-4C71CF3E32E1}"/>
                </a:ext>
              </a:extLst>
            </p:cNvPr>
            <p:cNvGrpSpPr/>
            <p:nvPr/>
          </p:nvGrpSpPr>
          <p:grpSpPr>
            <a:xfrm>
              <a:off x="10961645" y="4737431"/>
              <a:ext cx="2077202" cy="1599017"/>
              <a:chOff x="2413862" y="5139848"/>
              <a:chExt cx="1688570" cy="1051719"/>
            </a:xfrm>
          </p:grpSpPr>
          <p:grpSp>
            <p:nvGrpSpPr>
              <p:cNvPr id="21" name="グループ化 20">
                <a:extLst>
                  <a:ext uri="{FF2B5EF4-FFF2-40B4-BE49-F238E27FC236}">
                    <a16:creationId xmlns:a16="http://schemas.microsoft.com/office/drawing/2014/main" id="{DE46D72F-620E-EE26-895B-309C77DBE66E}"/>
                  </a:ext>
                </a:extLst>
              </p:cNvPr>
              <p:cNvGrpSpPr/>
              <p:nvPr/>
            </p:nvGrpSpPr>
            <p:grpSpPr>
              <a:xfrm>
                <a:off x="2413862" y="5139848"/>
                <a:ext cx="1688570" cy="1051719"/>
                <a:chOff x="2378319" y="2391289"/>
                <a:chExt cx="1688570" cy="1051719"/>
              </a:xfrm>
            </p:grpSpPr>
            <p:sp>
              <p:nvSpPr>
                <p:cNvPr id="28" name="四角形: 角を丸くする 27">
                  <a:extLst>
                    <a:ext uri="{FF2B5EF4-FFF2-40B4-BE49-F238E27FC236}">
                      <a16:creationId xmlns:a16="http://schemas.microsoft.com/office/drawing/2014/main" id="{89571E3D-A42C-D85D-127B-4926FF8718C3}"/>
                    </a:ext>
                  </a:extLst>
                </p:cNvPr>
                <p:cNvSpPr/>
                <p:nvPr/>
              </p:nvSpPr>
              <p:spPr bwMode="auto">
                <a:xfrm>
                  <a:off x="3789250" y="2629188"/>
                  <a:ext cx="179453" cy="137019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9" name="四角形: 角を丸くする 28">
                  <a:extLst>
                    <a:ext uri="{FF2B5EF4-FFF2-40B4-BE49-F238E27FC236}">
                      <a16:creationId xmlns:a16="http://schemas.microsoft.com/office/drawing/2014/main" id="{E3308559-95F9-0E6A-530B-2CF8BF1A4E78}"/>
                    </a:ext>
                  </a:extLst>
                </p:cNvPr>
                <p:cNvSpPr/>
                <p:nvPr/>
              </p:nvSpPr>
              <p:spPr bwMode="auto">
                <a:xfrm>
                  <a:off x="2464384" y="2629189"/>
                  <a:ext cx="179453" cy="137019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" name="四角形: 角を丸くする 29">
                  <a:extLst>
                    <a:ext uri="{FF2B5EF4-FFF2-40B4-BE49-F238E27FC236}">
                      <a16:creationId xmlns:a16="http://schemas.microsoft.com/office/drawing/2014/main" id="{7E11C1AF-197A-AB6B-07B8-DD945E68B37E}"/>
                    </a:ext>
                  </a:extLst>
                </p:cNvPr>
                <p:cNvSpPr/>
                <p:nvPr/>
              </p:nvSpPr>
              <p:spPr bwMode="auto">
                <a:xfrm>
                  <a:off x="3818404" y="2644561"/>
                  <a:ext cx="121146" cy="111763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" name="四角形: 角を丸くする 30">
                  <a:extLst>
                    <a:ext uri="{FF2B5EF4-FFF2-40B4-BE49-F238E27FC236}">
                      <a16:creationId xmlns:a16="http://schemas.microsoft.com/office/drawing/2014/main" id="{B0FD4E3F-E86C-7E09-EE19-AE55529B864D}"/>
                    </a:ext>
                  </a:extLst>
                </p:cNvPr>
                <p:cNvSpPr/>
                <p:nvPr/>
              </p:nvSpPr>
              <p:spPr bwMode="auto">
                <a:xfrm>
                  <a:off x="2493538" y="2644561"/>
                  <a:ext cx="121146" cy="111763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" name="台形 31">
                  <a:extLst>
                    <a:ext uri="{FF2B5EF4-FFF2-40B4-BE49-F238E27FC236}">
                      <a16:creationId xmlns:a16="http://schemas.microsoft.com/office/drawing/2014/main" id="{77AEB1A0-E8C8-AC1A-5CA3-D29E02BBC057}"/>
                    </a:ext>
                  </a:extLst>
                </p:cNvPr>
                <p:cNvSpPr/>
                <p:nvPr/>
              </p:nvSpPr>
              <p:spPr bwMode="auto">
                <a:xfrm>
                  <a:off x="2547528" y="2391289"/>
                  <a:ext cx="1350150" cy="497651"/>
                </a:xfrm>
                <a:prstGeom prst="trapezoid">
                  <a:avLst/>
                </a:prstGeom>
                <a:solidFill>
                  <a:srgbClr val="0066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台形 32">
                  <a:extLst>
                    <a:ext uri="{FF2B5EF4-FFF2-40B4-BE49-F238E27FC236}">
                      <a16:creationId xmlns:a16="http://schemas.microsoft.com/office/drawing/2014/main" id="{5A8D47BA-B622-D509-7D2D-C6A5525F67DF}"/>
                    </a:ext>
                  </a:extLst>
                </p:cNvPr>
                <p:cNvSpPr/>
                <p:nvPr/>
              </p:nvSpPr>
              <p:spPr bwMode="auto">
                <a:xfrm>
                  <a:off x="2590249" y="2436254"/>
                  <a:ext cx="1264708" cy="465076"/>
                </a:xfrm>
                <a:prstGeom prst="trapezoid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" name="四角形: 角を丸くする 33">
                  <a:extLst>
                    <a:ext uri="{FF2B5EF4-FFF2-40B4-BE49-F238E27FC236}">
                      <a16:creationId xmlns:a16="http://schemas.microsoft.com/office/drawing/2014/main" id="{07A9BAC4-F195-69CF-4F72-5F56E643569A}"/>
                    </a:ext>
                  </a:extLst>
                </p:cNvPr>
                <p:cNvSpPr/>
                <p:nvPr/>
              </p:nvSpPr>
              <p:spPr bwMode="auto">
                <a:xfrm>
                  <a:off x="2435016" y="3159053"/>
                  <a:ext cx="236717" cy="283955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四角形: 角を丸くする 34">
                  <a:extLst>
                    <a:ext uri="{FF2B5EF4-FFF2-40B4-BE49-F238E27FC236}">
                      <a16:creationId xmlns:a16="http://schemas.microsoft.com/office/drawing/2014/main" id="{8DBB9D76-8770-B266-5EDF-CB0B26F79387}"/>
                    </a:ext>
                  </a:extLst>
                </p:cNvPr>
                <p:cNvSpPr/>
                <p:nvPr/>
              </p:nvSpPr>
              <p:spPr bwMode="auto">
                <a:xfrm>
                  <a:off x="3773474" y="3159052"/>
                  <a:ext cx="236717" cy="283955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" name="四角形: 角を丸くする 35">
                  <a:extLst>
                    <a:ext uri="{FF2B5EF4-FFF2-40B4-BE49-F238E27FC236}">
                      <a16:creationId xmlns:a16="http://schemas.microsoft.com/office/drawing/2014/main" id="{BE6FDF90-1E5F-BF4C-8E11-5D1940DBAC26}"/>
                    </a:ext>
                  </a:extLst>
                </p:cNvPr>
                <p:cNvSpPr/>
                <p:nvPr/>
              </p:nvSpPr>
              <p:spPr bwMode="auto">
                <a:xfrm>
                  <a:off x="2435016" y="2753927"/>
                  <a:ext cx="1575175" cy="495054"/>
                </a:xfrm>
                <a:prstGeom prst="roundRect">
                  <a:avLst>
                    <a:gd name="adj" fmla="val 23844"/>
                  </a:avLst>
                </a:prstGeom>
                <a:solidFill>
                  <a:srgbClr val="0066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7" name="四角形: 角を丸くする 36">
                  <a:extLst>
                    <a:ext uri="{FF2B5EF4-FFF2-40B4-BE49-F238E27FC236}">
                      <a16:creationId xmlns:a16="http://schemas.microsoft.com/office/drawing/2014/main" id="{73987E3F-9ACB-6942-C059-AE83FB305D3E}"/>
                    </a:ext>
                  </a:extLst>
                </p:cNvPr>
                <p:cNvSpPr/>
                <p:nvPr/>
              </p:nvSpPr>
              <p:spPr bwMode="auto">
                <a:xfrm>
                  <a:off x="2378319" y="3111622"/>
                  <a:ext cx="1688570" cy="159030"/>
                </a:xfrm>
                <a:prstGeom prst="roundRect">
                  <a:avLst/>
                </a:prstGeom>
                <a:solidFill>
                  <a:srgbClr val="0066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" name="正方形/長方形 37">
                  <a:extLst>
                    <a:ext uri="{FF2B5EF4-FFF2-40B4-BE49-F238E27FC236}">
                      <a16:creationId xmlns:a16="http://schemas.microsoft.com/office/drawing/2014/main" id="{A6E69DBA-105E-C4B8-FAC0-A0A1E9A10864}"/>
                    </a:ext>
                  </a:extLst>
                </p:cNvPr>
                <p:cNvSpPr/>
                <p:nvPr/>
              </p:nvSpPr>
              <p:spPr bwMode="auto">
                <a:xfrm>
                  <a:off x="3044783" y="3085654"/>
                  <a:ext cx="355642" cy="215375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6488E081-07FA-FB86-7E18-E63EFAB42CB5}"/>
                  </a:ext>
                </a:extLst>
              </p:cNvPr>
              <p:cNvSpPr/>
              <p:nvPr/>
            </p:nvSpPr>
            <p:spPr bwMode="auto">
              <a:xfrm>
                <a:off x="2522169" y="5676363"/>
                <a:ext cx="193352" cy="138854"/>
              </a:xfrm>
              <a:custGeom>
                <a:avLst/>
                <a:gdLst>
                  <a:gd name="connsiteX0" fmla="*/ 0 w 193352"/>
                  <a:gd name="connsiteY0" fmla="*/ 0 h 138854"/>
                  <a:gd name="connsiteX1" fmla="*/ 193352 w 193352"/>
                  <a:gd name="connsiteY1" fmla="*/ 0 h 138854"/>
                  <a:gd name="connsiteX2" fmla="*/ 193352 w 193352"/>
                  <a:gd name="connsiteY2" fmla="*/ 87577 h 138854"/>
                  <a:gd name="connsiteX3" fmla="*/ 142075 w 193352"/>
                  <a:gd name="connsiteY3" fmla="*/ 138854 h 138854"/>
                  <a:gd name="connsiteX4" fmla="*/ 51277 w 193352"/>
                  <a:gd name="connsiteY4" fmla="*/ 138854 h 138854"/>
                  <a:gd name="connsiteX5" fmla="*/ 0 w 193352"/>
                  <a:gd name="connsiteY5" fmla="*/ 87577 h 138854"/>
                  <a:gd name="connsiteX6" fmla="*/ 0 w 193352"/>
                  <a:gd name="connsiteY6" fmla="*/ 0 h 138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2" h="138854">
                    <a:moveTo>
                      <a:pt x="0" y="0"/>
                    </a:moveTo>
                    <a:lnTo>
                      <a:pt x="193352" y="0"/>
                    </a:lnTo>
                    <a:lnTo>
                      <a:pt x="193352" y="87577"/>
                    </a:lnTo>
                    <a:cubicBezTo>
                      <a:pt x="193352" y="115897"/>
                      <a:pt x="170395" y="138854"/>
                      <a:pt x="142075" y="138854"/>
                    </a:cubicBezTo>
                    <a:lnTo>
                      <a:pt x="51277" y="138854"/>
                    </a:lnTo>
                    <a:cubicBezTo>
                      <a:pt x="22957" y="138854"/>
                      <a:pt x="0" y="115897"/>
                      <a:pt x="0" y="87577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85B15C7A-977D-4106-D622-7B1A88381792}"/>
                  </a:ext>
                </a:extLst>
              </p:cNvPr>
              <p:cNvSpPr/>
              <p:nvPr/>
            </p:nvSpPr>
            <p:spPr bwMode="auto">
              <a:xfrm>
                <a:off x="2522169" y="5577654"/>
                <a:ext cx="193352" cy="98709"/>
              </a:xfrm>
              <a:custGeom>
                <a:avLst/>
                <a:gdLst>
                  <a:gd name="connsiteX0" fmla="*/ 51277 w 193352"/>
                  <a:gd name="connsiteY0" fmla="*/ 0 h 98709"/>
                  <a:gd name="connsiteX1" fmla="*/ 142075 w 193352"/>
                  <a:gd name="connsiteY1" fmla="*/ 0 h 98709"/>
                  <a:gd name="connsiteX2" fmla="*/ 193352 w 193352"/>
                  <a:gd name="connsiteY2" fmla="*/ 51277 h 98709"/>
                  <a:gd name="connsiteX3" fmla="*/ 193352 w 193352"/>
                  <a:gd name="connsiteY3" fmla="*/ 98709 h 98709"/>
                  <a:gd name="connsiteX4" fmla="*/ 0 w 193352"/>
                  <a:gd name="connsiteY4" fmla="*/ 98709 h 98709"/>
                  <a:gd name="connsiteX5" fmla="*/ 0 w 193352"/>
                  <a:gd name="connsiteY5" fmla="*/ 51277 h 98709"/>
                  <a:gd name="connsiteX6" fmla="*/ 51277 w 193352"/>
                  <a:gd name="connsiteY6" fmla="*/ 0 h 987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2" h="98709">
                    <a:moveTo>
                      <a:pt x="51277" y="0"/>
                    </a:moveTo>
                    <a:lnTo>
                      <a:pt x="142075" y="0"/>
                    </a:lnTo>
                    <a:cubicBezTo>
                      <a:pt x="170395" y="0"/>
                      <a:pt x="193352" y="22957"/>
                      <a:pt x="193352" y="51277"/>
                    </a:cubicBezTo>
                    <a:lnTo>
                      <a:pt x="193352" y="98709"/>
                    </a:lnTo>
                    <a:lnTo>
                      <a:pt x="0" y="98709"/>
                    </a:lnTo>
                    <a:lnTo>
                      <a:pt x="0" y="51277"/>
                    </a:lnTo>
                    <a:cubicBezTo>
                      <a:pt x="0" y="22957"/>
                      <a:pt x="22957" y="0"/>
                      <a:pt x="51277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35056141-F290-21F4-9D11-EEAE6A24EF7F}"/>
                  </a:ext>
                </a:extLst>
              </p:cNvPr>
              <p:cNvSpPr/>
              <p:nvPr/>
            </p:nvSpPr>
            <p:spPr bwMode="auto">
              <a:xfrm>
                <a:off x="3788994" y="5676363"/>
                <a:ext cx="193352" cy="138854"/>
              </a:xfrm>
              <a:custGeom>
                <a:avLst/>
                <a:gdLst>
                  <a:gd name="connsiteX0" fmla="*/ 0 w 193352"/>
                  <a:gd name="connsiteY0" fmla="*/ 0 h 138854"/>
                  <a:gd name="connsiteX1" fmla="*/ 193352 w 193352"/>
                  <a:gd name="connsiteY1" fmla="*/ 0 h 138854"/>
                  <a:gd name="connsiteX2" fmla="*/ 193352 w 193352"/>
                  <a:gd name="connsiteY2" fmla="*/ 87577 h 138854"/>
                  <a:gd name="connsiteX3" fmla="*/ 142075 w 193352"/>
                  <a:gd name="connsiteY3" fmla="*/ 138854 h 138854"/>
                  <a:gd name="connsiteX4" fmla="*/ 51277 w 193352"/>
                  <a:gd name="connsiteY4" fmla="*/ 138854 h 138854"/>
                  <a:gd name="connsiteX5" fmla="*/ 0 w 193352"/>
                  <a:gd name="connsiteY5" fmla="*/ 87577 h 138854"/>
                  <a:gd name="connsiteX6" fmla="*/ 0 w 193352"/>
                  <a:gd name="connsiteY6" fmla="*/ 0 h 138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2" h="138854">
                    <a:moveTo>
                      <a:pt x="0" y="0"/>
                    </a:moveTo>
                    <a:lnTo>
                      <a:pt x="193352" y="0"/>
                    </a:lnTo>
                    <a:lnTo>
                      <a:pt x="193352" y="87577"/>
                    </a:lnTo>
                    <a:cubicBezTo>
                      <a:pt x="193352" y="115897"/>
                      <a:pt x="170395" y="138854"/>
                      <a:pt x="142075" y="138854"/>
                    </a:cubicBezTo>
                    <a:lnTo>
                      <a:pt x="51277" y="138854"/>
                    </a:lnTo>
                    <a:cubicBezTo>
                      <a:pt x="22957" y="138854"/>
                      <a:pt x="0" y="115897"/>
                      <a:pt x="0" y="87577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2472C8B9-621A-537D-EC3B-116EE6E0C47A}"/>
                  </a:ext>
                </a:extLst>
              </p:cNvPr>
              <p:cNvSpPr/>
              <p:nvPr/>
            </p:nvSpPr>
            <p:spPr bwMode="auto">
              <a:xfrm>
                <a:off x="3788994" y="5577654"/>
                <a:ext cx="193352" cy="98709"/>
              </a:xfrm>
              <a:custGeom>
                <a:avLst/>
                <a:gdLst>
                  <a:gd name="connsiteX0" fmla="*/ 51277 w 193352"/>
                  <a:gd name="connsiteY0" fmla="*/ 0 h 98709"/>
                  <a:gd name="connsiteX1" fmla="*/ 142075 w 193352"/>
                  <a:gd name="connsiteY1" fmla="*/ 0 h 98709"/>
                  <a:gd name="connsiteX2" fmla="*/ 193352 w 193352"/>
                  <a:gd name="connsiteY2" fmla="*/ 51277 h 98709"/>
                  <a:gd name="connsiteX3" fmla="*/ 193352 w 193352"/>
                  <a:gd name="connsiteY3" fmla="*/ 98709 h 98709"/>
                  <a:gd name="connsiteX4" fmla="*/ 0 w 193352"/>
                  <a:gd name="connsiteY4" fmla="*/ 98709 h 98709"/>
                  <a:gd name="connsiteX5" fmla="*/ 0 w 193352"/>
                  <a:gd name="connsiteY5" fmla="*/ 51277 h 98709"/>
                  <a:gd name="connsiteX6" fmla="*/ 51277 w 193352"/>
                  <a:gd name="connsiteY6" fmla="*/ 0 h 987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2" h="98709">
                    <a:moveTo>
                      <a:pt x="51277" y="0"/>
                    </a:moveTo>
                    <a:lnTo>
                      <a:pt x="142075" y="0"/>
                    </a:lnTo>
                    <a:cubicBezTo>
                      <a:pt x="170395" y="0"/>
                      <a:pt x="193352" y="22957"/>
                      <a:pt x="193352" y="51277"/>
                    </a:cubicBezTo>
                    <a:lnTo>
                      <a:pt x="193352" y="98709"/>
                    </a:lnTo>
                    <a:lnTo>
                      <a:pt x="0" y="98709"/>
                    </a:lnTo>
                    <a:lnTo>
                      <a:pt x="0" y="51277"/>
                    </a:lnTo>
                    <a:cubicBezTo>
                      <a:pt x="0" y="22957"/>
                      <a:pt x="22957" y="0"/>
                      <a:pt x="51277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" name="四角形: 角を丸くする 25">
                <a:extLst>
                  <a:ext uri="{FF2B5EF4-FFF2-40B4-BE49-F238E27FC236}">
                    <a16:creationId xmlns:a16="http://schemas.microsoft.com/office/drawing/2014/main" id="{CF8D51F2-4E21-EE1A-3379-4BC16AD22A4B}"/>
                  </a:ext>
                </a:extLst>
              </p:cNvPr>
              <p:cNvSpPr/>
              <p:nvPr/>
            </p:nvSpPr>
            <p:spPr bwMode="auto">
              <a:xfrm>
                <a:off x="2514710" y="5905501"/>
                <a:ext cx="129510" cy="68250"/>
              </a:xfrm>
              <a:prstGeom prst="roundRect">
                <a:avLst/>
              </a:pr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7" name="四角形: 角を丸くする 26">
                <a:extLst>
                  <a:ext uri="{FF2B5EF4-FFF2-40B4-BE49-F238E27FC236}">
                    <a16:creationId xmlns:a16="http://schemas.microsoft.com/office/drawing/2014/main" id="{5B6CEEA2-C1DA-4A9B-F1FC-3B7721B0F668}"/>
                  </a:ext>
                </a:extLst>
              </p:cNvPr>
              <p:cNvSpPr/>
              <p:nvPr/>
            </p:nvSpPr>
            <p:spPr bwMode="auto">
              <a:xfrm>
                <a:off x="3864640" y="5905501"/>
                <a:ext cx="129510" cy="68250"/>
              </a:xfrm>
              <a:prstGeom prst="roundRect">
                <a:avLst/>
              </a:pr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E8E3B9FE-E127-1C57-779E-A337215FBBE5}"/>
                </a:ext>
              </a:extLst>
            </p:cNvPr>
            <p:cNvSpPr/>
            <p:nvPr/>
          </p:nvSpPr>
          <p:spPr bwMode="auto">
            <a:xfrm rot="9900000">
              <a:off x="10596605" y="5091838"/>
              <a:ext cx="428790" cy="623886"/>
            </a:xfrm>
            <a:custGeom>
              <a:avLst/>
              <a:gdLst>
                <a:gd name="connsiteX0" fmla="*/ 271772 w 746909"/>
                <a:gd name="connsiteY0" fmla="*/ 545180 h 1086746"/>
                <a:gd name="connsiteX1" fmla="*/ 298437 w 746909"/>
                <a:gd name="connsiteY1" fmla="*/ 498995 h 1086746"/>
                <a:gd name="connsiteX2" fmla="*/ 682414 w 746909"/>
                <a:gd name="connsiteY2" fmla="*/ 689894 h 1086746"/>
                <a:gd name="connsiteX3" fmla="*/ 629084 w 746909"/>
                <a:gd name="connsiteY3" fmla="*/ 782265 h 1086746"/>
                <a:gd name="connsiteX4" fmla="*/ 318926 w 746909"/>
                <a:gd name="connsiteY4" fmla="*/ 365897 h 1086746"/>
                <a:gd name="connsiteX5" fmla="*/ 746909 w 746909"/>
                <a:gd name="connsiteY5" fmla="*/ 339232 h 1086746"/>
                <a:gd name="connsiteX6" fmla="*/ 746909 w 746909"/>
                <a:gd name="connsiteY6" fmla="*/ 445892 h 1086746"/>
                <a:gd name="connsiteX7" fmla="*/ 318925 w 746909"/>
                <a:gd name="connsiteY7" fmla="*/ 419228 h 1086746"/>
                <a:gd name="connsiteX8" fmla="*/ 165099 w 746909"/>
                <a:gd name="connsiteY8" fmla="*/ 632333 h 1086746"/>
                <a:gd name="connsiteX9" fmla="*/ 211284 w 746909"/>
                <a:gd name="connsiteY9" fmla="*/ 605667 h 1086746"/>
                <a:gd name="connsiteX10" fmla="*/ 448368 w 746909"/>
                <a:gd name="connsiteY10" fmla="*/ 962980 h 1086746"/>
                <a:gd name="connsiteX11" fmla="*/ 355998 w 746909"/>
                <a:gd name="connsiteY11" fmla="*/ 1016310 h 1086746"/>
                <a:gd name="connsiteX12" fmla="*/ 270121 w 746909"/>
                <a:gd name="connsiteY12" fmla="*/ 237085 h 1086746"/>
                <a:gd name="connsiteX13" fmla="*/ 627433 w 746909"/>
                <a:gd name="connsiteY13" fmla="*/ 0 h 1086746"/>
                <a:gd name="connsiteX14" fmla="*/ 680763 w 746909"/>
                <a:gd name="connsiteY14" fmla="*/ 92370 h 1086746"/>
                <a:gd name="connsiteX15" fmla="*/ 296785 w 746909"/>
                <a:gd name="connsiteY15" fmla="*/ 283270 h 1086746"/>
                <a:gd name="connsiteX16" fmla="*/ 26665 w 746909"/>
                <a:gd name="connsiteY16" fmla="*/ 658762 h 1086746"/>
                <a:gd name="connsiteX17" fmla="*/ 79995 w 746909"/>
                <a:gd name="connsiteY17" fmla="*/ 658762 h 1086746"/>
                <a:gd name="connsiteX18" fmla="*/ 106660 w 746909"/>
                <a:gd name="connsiteY18" fmla="*/ 1086746 h 1086746"/>
                <a:gd name="connsiteX19" fmla="*/ 0 w 746909"/>
                <a:gd name="connsiteY19" fmla="*/ 1086746 h 1086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746909" h="1086746">
                  <a:moveTo>
                    <a:pt x="271772" y="545180"/>
                  </a:moveTo>
                  <a:lnTo>
                    <a:pt x="298437" y="498995"/>
                  </a:lnTo>
                  <a:lnTo>
                    <a:pt x="682414" y="689894"/>
                  </a:lnTo>
                  <a:lnTo>
                    <a:pt x="629084" y="782265"/>
                  </a:lnTo>
                  <a:close/>
                  <a:moveTo>
                    <a:pt x="318926" y="365897"/>
                  </a:moveTo>
                  <a:lnTo>
                    <a:pt x="746909" y="339232"/>
                  </a:lnTo>
                  <a:lnTo>
                    <a:pt x="746909" y="445892"/>
                  </a:lnTo>
                  <a:lnTo>
                    <a:pt x="318925" y="419228"/>
                  </a:lnTo>
                  <a:close/>
                  <a:moveTo>
                    <a:pt x="165099" y="632333"/>
                  </a:moveTo>
                  <a:lnTo>
                    <a:pt x="211284" y="605667"/>
                  </a:lnTo>
                  <a:lnTo>
                    <a:pt x="448368" y="962980"/>
                  </a:lnTo>
                  <a:lnTo>
                    <a:pt x="355998" y="1016310"/>
                  </a:lnTo>
                  <a:close/>
                  <a:moveTo>
                    <a:pt x="270121" y="237085"/>
                  </a:moveTo>
                  <a:lnTo>
                    <a:pt x="627433" y="0"/>
                  </a:lnTo>
                  <a:lnTo>
                    <a:pt x="680763" y="92370"/>
                  </a:lnTo>
                  <a:lnTo>
                    <a:pt x="296785" y="283270"/>
                  </a:lnTo>
                  <a:close/>
                  <a:moveTo>
                    <a:pt x="26665" y="658762"/>
                  </a:moveTo>
                  <a:lnTo>
                    <a:pt x="79995" y="658762"/>
                  </a:lnTo>
                  <a:lnTo>
                    <a:pt x="106660" y="1086746"/>
                  </a:lnTo>
                  <a:lnTo>
                    <a:pt x="0" y="1086746"/>
                  </a:lnTo>
                  <a:close/>
                </a:path>
              </a:pathLst>
            </a:custGeom>
            <a:solidFill>
              <a:srgbClr val="FFFF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FDAE73AB-E92D-9781-AD52-91EA25C0C72F}"/>
                </a:ext>
              </a:extLst>
            </p:cNvPr>
            <p:cNvSpPr/>
            <p:nvPr/>
          </p:nvSpPr>
          <p:spPr bwMode="auto">
            <a:xfrm rot="11700000" flipH="1">
              <a:off x="12957689" y="5091837"/>
              <a:ext cx="428790" cy="623886"/>
            </a:xfrm>
            <a:custGeom>
              <a:avLst/>
              <a:gdLst>
                <a:gd name="connsiteX0" fmla="*/ 271772 w 746909"/>
                <a:gd name="connsiteY0" fmla="*/ 545180 h 1086746"/>
                <a:gd name="connsiteX1" fmla="*/ 298437 w 746909"/>
                <a:gd name="connsiteY1" fmla="*/ 498995 h 1086746"/>
                <a:gd name="connsiteX2" fmla="*/ 682414 w 746909"/>
                <a:gd name="connsiteY2" fmla="*/ 689894 h 1086746"/>
                <a:gd name="connsiteX3" fmla="*/ 629084 w 746909"/>
                <a:gd name="connsiteY3" fmla="*/ 782265 h 1086746"/>
                <a:gd name="connsiteX4" fmla="*/ 318926 w 746909"/>
                <a:gd name="connsiteY4" fmla="*/ 365897 h 1086746"/>
                <a:gd name="connsiteX5" fmla="*/ 746909 w 746909"/>
                <a:gd name="connsiteY5" fmla="*/ 339232 h 1086746"/>
                <a:gd name="connsiteX6" fmla="*/ 746909 w 746909"/>
                <a:gd name="connsiteY6" fmla="*/ 445892 h 1086746"/>
                <a:gd name="connsiteX7" fmla="*/ 318925 w 746909"/>
                <a:gd name="connsiteY7" fmla="*/ 419228 h 1086746"/>
                <a:gd name="connsiteX8" fmla="*/ 165099 w 746909"/>
                <a:gd name="connsiteY8" fmla="*/ 632333 h 1086746"/>
                <a:gd name="connsiteX9" fmla="*/ 211284 w 746909"/>
                <a:gd name="connsiteY9" fmla="*/ 605667 h 1086746"/>
                <a:gd name="connsiteX10" fmla="*/ 448368 w 746909"/>
                <a:gd name="connsiteY10" fmla="*/ 962980 h 1086746"/>
                <a:gd name="connsiteX11" fmla="*/ 355998 w 746909"/>
                <a:gd name="connsiteY11" fmla="*/ 1016310 h 1086746"/>
                <a:gd name="connsiteX12" fmla="*/ 270121 w 746909"/>
                <a:gd name="connsiteY12" fmla="*/ 237085 h 1086746"/>
                <a:gd name="connsiteX13" fmla="*/ 627433 w 746909"/>
                <a:gd name="connsiteY13" fmla="*/ 0 h 1086746"/>
                <a:gd name="connsiteX14" fmla="*/ 680763 w 746909"/>
                <a:gd name="connsiteY14" fmla="*/ 92370 h 1086746"/>
                <a:gd name="connsiteX15" fmla="*/ 296785 w 746909"/>
                <a:gd name="connsiteY15" fmla="*/ 283270 h 1086746"/>
                <a:gd name="connsiteX16" fmla="*/ 26665 w 746909"/>
                <a:gd name="connsiteY16" fmla="*/ 658762 h 1086746"/>
                <a:gd name="connsiteX17" fmla="*/ 79995 w 746909"/>
                <a:gd name="connsiteY17" fmla="*/ 658762 h 1086746"/>
                <a:gd name="connsiteX18" fmla="*/ 106660 w 746909"/>
                <a:gd name="connsiteY18" fmla="*/ 1086746 h 1086746"/>
                <a:gd name="connsiteX19" fmla="*/ 0 w 746909"/>
                <a:gd name="connsiteY19" fmla="*/ 1086746 h 1086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746909" h="1086746">
                  <a:moveTo>
                    <a:pt x="271772" y="545180"/>
                  </a:moveTo>
                  <a:lnTo>
                    <a:pt x="298437" y="498995"/>
                  </a:lnTo>
                  <a:lnTo>
                    <a:pt x="682414" y="689894"/>
                  </a:lnTo>
                  <a:lnTo>
                    <a:pt x="629084" y="782265"/>
                  </a:lnTo>
                  <a:close/>
                  <a:moveTo>
                    <a:pt x="318926" y="365897"/>
                  </a:moveTo>
                  <a:lnTo>
                    <a:pt x="746909" y="339232"/>
                  </a:lnTo>
                  <a:lnTo>
                    <a:pt x="746909" y="445892"/>
                  </a:lnTo>
                  <a:lnTo>
                    <a:pt x="318925" y="419228"/>
                  </a:lnTo>
                  <a:close/>
                  <a:moveTo>
                    <a:pt x="165099" y="632333"/>
                  </a:moveTo>
                  <a:lnTo>
                    <a:pt x="211284" y="605667"/>
                  </a:lnTo>
                  <a:lnTo>
                    <a:pt x="448368" y="962980"/>
                  </a:lnTo>
                  <a:lnTo>
                    <a:pt x="355998" y="1016310"/>
                  </a:lnTo>
                  <a:close/>
                  <a:moveTo>
                    <a:pt x="270121" y="237085"/>
                  </a:moveTo>
                  <a:lnTo>
                    <a:pt x="627433" y="0"/>
                  </a:lnTo>
                  <a:lnTo>
                    <a:pt x="680763" y="92370"/>
                  </a:lnTo>
                  <a:lnTo>
                    <a:pt x="296785" y="283270"/>
                  </a:lnTo>
                  <a:close/>
                  <a:moveTo>
                    <a:pt x="26665" y="658762"/>
                  </a:moveTo>
                  <a:lnTo>
                    <a:pt x="79995" y="658762"/>
                  </a:lnTo>
                  <a:lnTo>
                    <a:pt x="106660" y="1086746"/>
                  </a:lnTo>
                  <a:lnTo>
                    <a:pt x="0" y="1086746"/>
                  </a:lnTo>
                  <a:close/>
                </a:path>
              </a:pathLst>
            </a:custGeom>
            <a:solidFill>
              <a:srgbClr val="FFFF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1A39B4EE-0A7D-6500-6BCF-5CA4E2BE2292}"/>
              </a:ext>
            </a:extLst>
          </p:cNvPr>
          <p:cNvSpPr txBox="1"/>
          <p:nvPr/>
        </p:nvSpPr>
        <p:spPr>
          <a:xfrm>
            <a:off x="618685" y="407495"/>
            <a:ext cx="5558180" cy="6138581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ハザード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ランプを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点灯して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ください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96679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フリーフォーム: 図形 112">
            <a:extLst>
              <a:ext uri="{FF2B5EF4-FFF2-40B4-BE49-F238E27FC236}">
                <a16:creationId xmlns:a16="http://schemas.microsoft.com/office/drawing/2014/main" id="{69A4F5E1-1D7B-4B0A-35EC-527F4882241E}"/>
              </a:ext>
            </a:extLst>
          </p:cNvPr>
          <p:cNvSpPr/>
          <p:nvPr/>
        </p:nvSpPr>
        <p:spPr>
          <a:xfrm>
            <a:off x="2097314" y="272479"/>
            <a:ext cx="4455886" cy="9372264"/>
          </a:xfrm>
          <a:custGeom>
            <a:avLst/>
            <a:gdLst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0 w 4488780"/>
              <a:gd name="connsiteY10" fmla="*/ 5918851 h 8595954"/>
              <a:gd name="connsiteX11" fmla="*/ 700214 w 4488780"/>
              <a:gd name="connsiteY11" fmla="*/ 4862474 h 8595954"/>
              <a:gd name="connsiteX12" fmla="*/ 763572 w 4488780"/>
              <a:gd name="connsiteY12" fmla="*/ 4842806 h 8595954"/>
              <a:gd name="connsiteX13" fmla="*/ 763572 w 4488780"/>
              <a:gd name="connsiteY13" fmla="*/ 367976 h 8595954"/>
              <a:gd name="connsiteX14" fmla="*/ 1131548 w 4488780"/>
              <a:gd name="connsiteY14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656857 w 4488780"/>
              <a:gd name="connsiteY8" fmla="*/ 5431842 h 8595954"/>
              <a:gd name="connsiteX9" fmla="*/ 0 w 4488780"/>
              <a:gd name="connsiteY9" fmla="*/ 5918852 h 8595954"/>
              <a:gd name="connsiteX10" fmla="*/ 700214 w 4488780"/>
              <a:gd name="connsiteY10" fmla="*/ 4862474 h 8595954"/>
              <a:gd name="connsiteX11" fmla="*/ 763572 w 4488780"/>
              <a:gd name="connsiteY11" fmla="*/ 4842806 h 8595954"/>
              <a:gd name="connsiteX12" fmla="*/ 763572 w 4488780"/>
              <a:gd name="connsiteY12" fmla="*/ 367976 h 8595954"/>
              <a:gd name="connsiteX13" fmla="*/ 1131548 w 4488780"/>
              <a:gd name="connsiteY13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700214 w 4488780"/>
              <a:gd name="connsiteY9" fmla="*/ 4862474 h 8595954"/>
              <a:gd name="connsiteX10" fmla="*/ 763572 w 4488780"/>
              <a:gd name="connsiteY10" fmla="*/ 4842806 h 8595954"/>
              <a:gd name="connsiteX11" fmla="*/ 763572 w 4488780"/>
              <a:gd name="connsiteY11" fmla="*/ 367976 h 8595954"/>
              <a:gd name="connsiteX12" fmla="*/ 1131548 w 4488780"/>
              <a:gd name="connsiteY12" fmla="*/ 0 h 8595954"/>
              <a:gd name="connsiteX0" fmla="*/ 1131548 w 4488780"/>
              <a:gd name="connsiteY0" fmla="*/ 0 h 8595954"/>
              <a:gd name="connsiteX1" fmla="*/ 4120804 w 4488780"/>
              <a:gd name="connsiteY1" fmla="*/ 0 h 8595954"/>
              <a:gd name="connsiteX2" fmla="*/ 4488780 w 4488780"/>
              <a:gd name="connsiteY2" fmla="*/ 367976 h 8595954"/>
              <a:gd name="connsiteX3" fmla="*/ 4488780 w 4488780"/>
              <a:gd name="connsiteY3" fmla="*/ 8227978 h 8595954"/>
              <a:gd name="connsiteX4" fmla="*/ 4120804 w 4488780"/>
              <a:gd name="connsiteY4" fmla="*/ 8595954 h 8595954"/>
              <a:gd name="connsiteX5" fmla="*/ 1131548 w 4488780"/>
              <a:gd name="connsiteY5" fmla="*/ 8595954 h 8595954"/>
              <a:gd name="connsiteX6" fmla="*/ 763572 w 4488780"/>
              <a:gd name="connsiteY6" fmla="*/ 8227978 h 8595954"/>
              <a:gd name="connsiteX7" fmla="*/ 763572 w 4488780"/>
              <a:gd name="connsiteY7" fmla="*/ 5399873 h 8595954"/>
              <a:gd name="connsiteX8" fmla="*/ 0 w 4488780"/>
              <a:gd name="connsiteY8" fmla="*/ 5918852 h 8595954"/>
              <a:gd name="connsiteX9" fmla="*/ 763572 w 4488780"/>
              <a:gd name="connsiteY9" fmla="*/ 4842806 h 8595954"/>
              <a:gd name="connsiteX10" fmla="*/ 763572 w 4488780"/>
              <a:gd name="connsiteY10" fmla="*/ 367976 h 8595954"/>
              <a:gd name="connsiteX11" fmla="*/ 1131548 w 4488780"/>
              <a:gd name="connsiteY11" fmla="*/ 0 h 8595954"/>
              <a:gd name="connsiteX0" fmla="*/ 979148 w 4336380"/>
              <a:gd name="connsiteY0" fmla="*/ 0 h 8595954"/>
              <a:gd name="connsiteX1" fmla="*/ 3968404 w 4336380"/>
              <a:gd name="connsiteY1" fmla="*/ 0 h 8595954"/>
              <a:gd name="connsiteX2" fmla="*/ 4336380 w 4336380"/>
              <a:gd name="connsiteY2" fmla="*/ 367976 h 8595954"/>
              <a:gd name="connsiteX3" fmla="*/ 4336380 w 4336380"/>
              <a:gd name="connsiteY3" fmla="*/ 8227978 h 8595954"/>
              <a:gd name="connsiteX4" fmla="*/ 3968404 w 4336380"/>
              <a:gd name="connsiteY4" fmla="*/ 8595954 h 8595954"/>
              <a:gd name="connsiteX5" fmla="*/ 979148 w 4336380"/>
              <a:gd name="connsiteY5" fmla="*/ 8595954 h 8595954"/>
              <a:gd name="connsiteX6" fmla="*/ 611172 w 4336380"/>
              <a:gd name="connsiteY6" fmla="*/ 8227978 h 8595954"/>
              <a:gd name="connsiteX7" fmla="*/ 611172 w 4336380"/>
              <a:gd name="connsiteY7" fmla="*/ 5399873 h 8595954"/>
              <a:gd name="connsiteX8" fmla="*/ 0 w 4336380"/>
              <a:gd name="connsiteY8" fmla="*/ 5505088 h 8595954"/>
              <a:gd name="connsiteX9" fmla="*/ 611172 w 4336380"/>
              <a:gd name="connsiteY9" fmla="*/ 4842806 h 8595954"/>
              <a:gd name="connsiteX10" fmla="*/ 611172 w 4336380"/>
              <a:gd name="connsiteY10" fmla="*/ 367976 h 8595954"/>
              <a:gd name="connsiteX11" fmla="*/ 979148 w 4336380"/>
              <a:gd name="connsiteY11" fmla="*/ 0 h 8595954"/>
              <a:gd name="connsiteX0" fmla="*/ 800328 w 4157560"/>
              <a:gd name="connsiteY0" fmla="*/ 0 h 8595954"/>
              <a:gd name="connsiteX1" fmla="*/ 3789584 w 4157560"/>
              <a:gd name="connsiteY1" fmla="*/ 0 h 8595954"/>
              <a:gd name="connsiteX2" fmla="*/ 4157560 w 4157560"/>
              <a:gd name="connsiteY2" fmla="*/ 367976 h 8595954"/>
              <a:gd name="connsiteX3" fmla="*/ 4157560 w 4157560"/>
              <a:gd name="connsiteY3" fmla="*/ 8227978 h 8595954"/>
              <a:gd name="connsiteX4" fmla="*/ 3789584 w 4157560"/>
              <a:gd name="connsiteY4" fmla="*/ 8595954 h 8595954"/>
              <a:gd name="connsiteX5" fmla="*/ 800328 w 4157560"/>
              <a:gd name="connsiteY5" fmla="*/ 8595954 h 8595954"/>
              <a:gd name="connsiteX6" fmla="*/ 432352 w 4157560"/>
              <a:gd name="connsiteY6" fmla="*/ 8227978 h 8595954"/>
              <a:gd name="connsiteX7" fmla="*/ 432352 w 4157560"/>
              <a:gd name="connsiteY7" fmla="*/ 5399873 h 8595954"/>
              <a:gd name="connsiteX8" fmla="*/ 0 w 4157560"/>
              <a:gd name="connsiteY8" fmla="*/ 5385280 h 8595954"/>
              <a:gd name="connsiteX9" fmla="*/ 432352 w 4157560"/>
              <a:gd name="connsiteY9" fmla="*/ 4842806 h 8595954"/>
              <a:gd name="connsiteX10" fmla="*/ 432352 w 4157560"/>
              <a:gd name="connsiteY10" fmla="*/ 367976 h 8595954"/>
              <a:gd name="connsiteX11" fmla="*/ 800328 w 4157560"/>
              <a:gd name="connsiteY11" fmla="*/ 0 h 8595954"/>
              <a:gd name="connsiteX0" fmla="*/ 1217574 w 4574806"/>
              <a:gd name="connsiteY0" fmla="*/ 0 h 8595954"/>
              <a:gd name="connsiteX1" fmla="*/ 4206830 w 4574806"/>
              <a:gd name="connsiteY1" fmla="*/ 0 h 8595954"/>
              <a:gd name="connsiteX2" fmla="*/ 4574806 w 4574806"/>
              <a:gd name="connsiteY2" fmla="*/ 367976 h 8595954"/>
              <a:gd name="connsiteX3" fmla="*/ 4574806 w 4574806"/>
              <a:gd name="connsiteY3" fmla="*/ 8227978 h 8595954"/>
              <a:gd name="connsiteX4" fmla="*/ 4206830 w 4574806"/>
              <a:gd name="connsiteY4" fmla="*/ 8595954 h 8595954"/>
              <a:gd name="connsiteX5" fmla="*/ 1217574 w 4574806"/>
              <a:gd name="connsiteY5" fmla="*/ 8595954 h 8595954"/>
              <a:gd name="connsiteX6" fmla="*/ 849598 w 4574806"/>
              <a:gd name="connsiteY6" fmla="*/ 8227978 h 8595954"/>
              <a:gd name="connsiteX7" fmla="*/ 849598 w 4574806"/>
              <a:gd name="connsiteY7" fmla="*/ 5399873 h 8595954"/>
              <a:gd name="connsiteX8" fmla="*/ 0 w 4574806"/>
              <a:gd name="connsiteY8" fmla="*/ 6340421 h 8595954"/>
              <a:gd name="connsiteX9" fmla="*/ 849598 w 4574806"/>
              <a:gd name="connsiteY9" fmla="*/ 4842806 h 8595954"/>
              <a:gd name="connsiteX10" fmla="*/ 849598 w 4574806"/>
              <a:gd name="connsiteY10" fmla="*/ 367976 h 8595954"/>
              <a:gd name="connsiteX11" fmla="*/ 1217574 w 4574806"/>
              <a:gd name="connsiteY11" fmla="*/ 0 h 85959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574806" h="8595954">
                <a:moveTo>
                  <a:pt x="1217574" y="0"/>
                </a:moveTo>
                <a:lnTo>
                  <a:pt x="4206830" y="0"/>
                </a:lnTo>
                <a:cubicBezTo>
                  <a:pt x="4410058" y="0"/>
                  <a:pt x="4574806" y="164748"/>
                  <a:pt x="4574806" y="367976"/>
                </a:cubicBezTo>
                <a:lnTo>
                  <a:pt x="4574806" y="8227978"/>
                </a:lnTo>
                <a:cubicBezTo>
                  <a:pt x="4574806" y="8431206"/>
                  <a:pt x="4410058" y="8595954"/>
                  <a:pt x="4206830" y="8595954"/>
                </a:cubicBezTo>
                <a:lnTo>
                  <a:pt x="1217574" y="8595954"/>
                </a:lnTo>
                <a:cubicBezTo>
                  <a:pt x="1014346" y="8595954"/>
                  <a:pt x="849598" y="8431206"/>
                  <a:pt x="849598" y="8227978"/>
                </a:cubicBezTo>
                <a:lnTo>
                  <a:pt x="849598" y="5399873"/>
                </a:lnTo>
                <a:lnTo>
                  <a:pt x="0" y="6340421"/>
                </a:lnTo>
                <a:lnTo>
                  <a:pt x="849598" y="4842806"/>
                </a:lnTo>
                <a:lnTo>
                  <a:pt x="849598" y="367976"/>
                </a:lnTo>
                <a:cubicBezTo>
                  <a:pt x="849598" y="164748"/>
                  <a:pt x="1014346" y="0"/>
                  <a:pt x="1217574" y="0"/>
                </a:cubicBezTo>
                <a:close/>
              </a:path>
            </a:pathLst>
          </a:custGeom>
          <a:solidFill>
            <a:srgbClr val="FFFF00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93FC8CE-F5B3-9D05-8757-C0BD45FD5DAA}"/>
              </a:ext>
            </a:extLst>
          </p:cNvPr>
          <p:cNvGrpSpPr/>
          <p:nvPr/>
        </p:nvGrpSpPr>
        <p:grpSpPr>
          <a:xfrm>
            <a:off x="181118" y="7637994"/>
            <a:ext cx="2561120" cy="1467906"/>
            <a:chOff x="10596605" y="4737431"/>
            <a:chExt cx="2789874" cy="1599017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7599FDBD-9E42-1D6A-A5BF-0DFC9C41C4EB}"/>
                </a:ext>
              </a:extLst>
            </p:cNvPr>
            <p:cNvGrpSpPr/>
            <p:nvPr/>
          </p:nvGrpSpPr>
          <p:grpSpPr>
            <a:xfrm>
              <a:off x="10961645" y="4737431"/>
              <a:ext cx="2077202" cy="1599017"/>
              <a:chOff x="2413862" y="5139848"/>
              <a:chExt cx="1688570" cy="1051719"/>
            </a:xfrm>
          </p:grpSpPr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251E3BFD-C6AD-1E15-A918-1510D785C3CA}"/>
                  </a:ext>
                </a:extLst>
              </p:cNvPr>
              <p:cNvGrpSpPr/>
              <p:nvPr/>
            </p:nvGrpSpPr>
            <p:grpSpPr>
              <a:xfrm>
                <a:off x="2413862" y="5139848"/>
                <a:ext cx="1688570" cy="1051719"/>
                <a:chOff x="2378319" y="2391289"/>
                <a:chExt cx="1688570" cy="1051719"/>
              </a:xfrm>
            </p:grpSpPr>
            <p:sp>
              <p:nvSpPr>
                <p:cNvPr id="13" name="四角形: 角を丸くする 12">
                  <a:extLst>
                    <a:ext uri="{FF2B5EF4-FFF2-40B4-BE49-F238E27FC236}">
                      <a16:creationId xmlns:a16="http://schemas.microsoft.com/office/drawing/2014/main" id="{906C46ED-3670-EF55-DF68-526981310C32}"/>
                    </a:ext>
                  </a:extLst>
                </p:cNvPr>
                <p:cNvSpPr/>
                <p:nvPr/>
              </p:nvSpPr>
              <p:spPr bwMode="auto">
                <a:xfrm>
                  <a:off x="3789250" y="2629188"/>
                  <a:ext cx="179453" cy="137019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" name="四角形: 角を丸くする 13">
                  <a:extLst>
                    <a:ext uri="{FF2B5EF4-FFF2-40B4-BE49-F238E27FC236}">
                      <a16:creationId xmlns:a16="http://schemas.microsoft.com/office/drawing/2014/main" id="{EC83EE45-15C0-D192-2437-D8AD499404EC}"/>
                    </a:ext>
                  </a:extLst>
                </p:cNvPr>
                <p:cNvSpPr/>
                <p:nvPr/>
              </p:nvSpPr>
              <p:spPr bwMode="auto">
                <a:xfrm>
                  <a:off x="2464384" y="2629189"/>
                  <a:ext cx="179453" cy="137019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39D2BB5D-5037-421D-D1FC-CABAF94ACA56}"/>
                    </a:ext>
                  </a:extLst>
                </p:cNvPr>
                <p:cNvSpPr/>
                <p:nvPr/>
              </p:nvSpPr>
              <p:spPr bwMode="auto">
                <a:xfrm>
                  <a:off x="3818404" y="2644561"/>
                  <a:ext cx="121146" cy="111763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" name="四角形: 角を丸くする 15">
                  <a:extLst>
                    <a:ext uri="{FF2B5EF4-FFF2-40B4-BE49-F238E27FC236}">
                      <a16:creationId xmlns:a16="http://schemas.microsoft.com/office/drawing/2014/main" id="{089982BD-D6CE-D576-49E7-A1117942D9CB}"/>
                    </a:ext>
                  </a:extLst>
                </p:cNvPr>
                <p:cNvSpPr/>
                <p:nvPr/>
              </p:nvSpPr>
              <p:spPr bwMode="auto">
                <a:xfrm>
                  <a:off x="2493538" y="2644561"/>
                  <a:ext cx="121146" cy="111763"/>
                </a:xfrm>
                <a:prstGeom prst="roundRect">
                  <a:avLst>
                    <a:gd name="adj" fmla="val 39839"/>
                  </a:avLst>
                </a:prstGeom>
                <a:solidFill>
                  <a:schemeClr val="bg1">
                    <a:lumMod val="75000"/>
                  </a:schemeClr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" name="台形 16">
                  <a:extLst>
                    <a:ext uri="{FF2B5EF4-FFF2-40B4-BE49-F238E27FC236}">
                      <a16:creationId xmlns:a16="http://schemas.microsoft.com/office/drawing/2014/main" id="{C7199E58-99D2-A095-40BC-57832912C47C}"/>
                    </a:ext>
                  </a:extLst>
                </p:cNvPr>
                <p:cNvSpPr/>
                <p:nvPr/>
              </p:nvSpPr>
              <p:spPr bwMode="auto">
                <a:xfrm>
                  <a:off x="2547528" y="2391289"/>
                  <a:ext cx="1350150" cy="497651"/>
                </a:xfrm>
                <a:prstGeom prst="trapezoid">
                  <a:avLst/>
                </a:prstGeom>
                <a:solidFill>
                  <a:srgbClr val="0066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" name="台形 17">
                  <a:extLst>
                    <a:ext uri="{FF2B5EF4-FFF2-40B4-BE49-F238E27FC236}">
                      <a16:creationId xmlns:a16="http://schemas.microsoft.com/office/drawing/2014/main" id="{2C1C77A1-6A5D-4AB7-3DD4-E568116CE21B}"/>
                    </a:ext>
                  </a:extLst>
                </p:cNvPr>
                <p:cNvSpPr/>
                <p:nvPr/>
              </p:nvSpPr>
              <p:spPr bwMode="auto">
                <a:xfrm>
                  <a:off x="2590249" y="2436254"/>
                  <a:ext cx="1264708" cy="465076"/>
                </a:xfrm>
                <a:prstGeom prst="trapezoid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四角形: 角を丸くする 18">
                  <a:extLst>
                    <a:ext uri="{FF2B5EF4-FFF2-40B4-BE49-F238E27FC236}">
                      <a16:creationId xmlns:a16="http://schemas.microsoft.com/office/drawing/2014/main" id="{8AF442FC-0A2B-73E4-9D45-ADF4AC80CBC8}"/>
                    </a:ext>
                  </a:extLst>
                </p:cNvPr>
                <p:cNvSpPr/>
                <p:nvPr/>
              </p:nvSpPr>
              <p:spPr bwMode="auto">
                <a:xfrm>
                  <a:off x="2435016" y="3159053"/>
                  <a:ext cx="236717" cy="283955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" name="四角形: 角を丸くする 19">
                  <a:extLst>
                    <a:ext uri="{FF2B5EF4-FFF2-40B4-BE49-F238E27FC236}">
                      <a16:creationId xmlns:a16="http://schemas.microsoft.com/office/drawing/2014/main" id="{C7D41EF9-E536-93BA-90E3-A24BFCE7EB4B}"/>
                    </a:ext>
                  </a:extLst>
                </p:cNvPr>
                <p:cNvSpPr/>
                <p:nvPr/>
              </p:nvSpPr>
              <p:spPr bwMode="auto">
                <a:xfrm>
                  <a:off x="3773474" y="3159052"/>
                  <a:ext cx="236717" cy="283955"/>
                </a:xfrm>
                <a:prstGeom prst="roundRect">
                  <a:avLst/>
                </a:pr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" name="四角形: 角を丸くする 20">
                  <a:extLst>
                    <a:ext uri="{FF2B5EF4-FFF2-40B4-BE49-F238E27FC236}">
                      <a16:creationId xmlns:a16="http://schemas.microsoft.com/office/drawing/2014/main" id="{57CD5093-79B9-4845-84C0-32510A3A941A}"/>
                    </a:ext>
                  </a:extLst>
                </p:cNvPr>
                <p:cNvSpPr/>
                <p:nvPr/>
              </p:nvSpPr>
              <p:spPr bwMode="auto">
                <a:xfrm>
                  <a:off x="2435016" y="2753927"/>
                  <a:ext cx="1575175" cy="495054"/>
                </a:xfrm>
                <a:prstGeom prst="roundRect">
                  <a:avLst>
                    <a:gd name="adj" fmla="val 23844"/>
                  </a:avLst>
                </a:prstGeom>
                <a:solidFill>
                  <a:srgbClr val="0066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" name="四角形: 角を丸くする 21">
                  <a:extLst>
                    <a:ext uri="{FF2B5EF4-FFF2-40B4-BE49-F238E27FC236}">
                      <a16:creationId xmlns:a16="http://schemas.microsoft.com/office/drawing/2014/main" id="{F02DBB97-E553-4819-7A8F-18844E2BB2DD}"/>
                    </a:ext>
                  </a:extLst>
                </p:cNvPr>
                <p:cNvSpPr/>
                <p:nvPr/>
              </p:nvSpPr>
              <p:spPr bwMode="auto">
                <a:xfrm>
                  <a:off x="2378319" y="3111622"/>
                  <a:ext cx="1688570" cy="159030"/>
                </a:xfrm>
                <a:prstGeom prst="roundRect">
                  <a:avLst/>
                </a:prstGeom>
                <a:solidFill>
                  <a:srgbClr val="0066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" name="正方形/長方形 22">
                  <a:extLst>
                    <a:ext uri="{FF2B5EF4-FFF2-40B4-BE49-F238E27FC236}">
                      <a16:creationId xmlns:a16="http://schemas.microsoft.com/office/drawing/2014/main" id="{5B37C7CC-7180-AB88-CD74-24E46DAC2BE7}"/>
                    </a:ext>
                  </a:extLst>
                </p:cNvPr>
                <p:cNvSpPr/>
                <p:nvPr/>
              </p:nvSpPr>
              <p:spPr bwMode="auto">
                <a:xfrm>
                  <a:off x="3044783" y="3085654"/>
                  <a:ext cx="355642" cy="215375"/>
                </a:xfrm>
                <a:prstGeom prst="rect">
                  <a:avLst/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01509103-F5EC-4043-DEAC-6EFF0DDF4AE4}"/>
                  </a:ext>
                </a:extLst>
              </p:cNvPr>
              <p:cNvSpPr/>
              <p:nvPr/>
            </p:nvSpPr>
            <p:spPr bwMode="auto">
              <a:xfrm>
                <a:off x="2522169" y="5676363"/>
                <a:ext cx="193352" cy="138854"/>
              </a:xfrm>
              <a:custGeom>
                <a:avLst/>
                <a:gdLst>
                  <a:gd name="connsiteX0" fmla="*/ 0 w 193352"/>
                  <a:gd name="connsiteY0" fmla="*/ 0 h 138854"/>
                  <a:gd name="connsiteX1" fmla="*/ 193352 w 193352"/>
                  <a:gd name="connsiteY1" fmla="*/ 0 h 138854"/>
                  <a:gd name="connsiteX2" fmla="*/ 193352 w 193352"/>
                  <a:gd name="connsiteY2" fmla="*/ 87577 h 138854"/>
                  <a:gd name="connsiteX3" fmla="*/ 142075 w 193352"/>
                  <a:gd name="connsiteY3" fmla="*/ 138854 h 138854"/>
                  <a:gd name="connsiteX4" fmla="*/ 51277 w 193352"/>
                  <a:gd name="connsiteY4" fmla="*/ 138854 h 138854"/>
                  <a:gd name="connsiteX5" fmla="*/ 0 w 193352"/>
                  <a:gd name="connsiteY5" fmla="*/ 87577 h 138854"/>
                  <a:gd name="connsiteX6" fmla="*/ 0 w 193352"/>
                  <a:gd name="connsiteY6" fmla="*/ 0 h 138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2" h="138854">
                    <a:moveTo>
                      <a:pt x="0" y="0"/>
                    </a:moveTo>
                    <a:lnTo>
                      <a:pt x="193352" y="0"/>
                    </a:lnTo>
                    <a:lnTo>
                      <a:pt x="193352" y="87577"/>
                    </a:lnTo>
                    <a:cubicBezTo>
                      <a:pt x="193352" y="115897"/>
                      <a:pt x="170395" y="138854"/>
                      <a:pt x="142075" y="138854"/>
                    </a:cubicBezTo>
                    <a:lnTo>
                      <a:pt x="51277" y="138854"/>
                    </a:lnTo>
                    <a:cubicBezTo>
                      <a:pt x="22957" y="138854"/>
                      <a:pt x="0" y="115897"/>
                      <a:pt x="0" y="87577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E891A01E-F7F8-F86E-877B-AE33968FAE63}"/>
                  </a:ext>
                </a:extLst>
              </p:cNvPr>
              <p:cNvSpPr/>
              <p:nvPr/>
            </p:nvSpPr>
            <p:spPr bwMode="auto">
              <a:xfrm>
                <a:off x="2522169" y="5577654"/>
                <a:ext cx="193352" cy="98709"/>
              </a:xfrm>
              <a:custGeom>
                <a:avLst/>
                <a:gdLst>
                  <a:gd name="connsiteX0" fmla="*/ 51277 w 193352"/>
                  <a:gd name="connsiteY0" fmla="*/ 0 h 98709"/>
                  <a:gd name="connsiteX1" fmla="*/ 142075 w 193352"/>
                  <a:gd name="connsiteY1" fmla="*/ 0 h 98709"/>
                  <a:gd name="connsiteX2" fmla="*/ 193352 w 193352"/>
                  <a:gd name="connsiteY2" fmla="*/ 51277 h 98709"/>
                  <a:gd name="connsiteX3" fmla="*/ 193352 w 193352"/>
                  <a:gd name="connsiteY3" fmla="*/ 98709 h 98709"/>
                  <a:gd name="connsiteX4" fmla="*/ 0 w 193352"/>
                  <a:gd name="connsiteY4" fmla="*/ 98709 h 98709"/>
                  <a:gd name="connsiteX5" fmla="*/ 0 w 193352"/>
                  <a:gd name="connsiteY5" fmla="*/ 51277 h 98709"/>
                  <a:gd name="connsiteX6" fmla="*/ 51277 w 193352"/>
                  <a:gd name="connsiteY6" fmla="*/ 0 h 987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2" h="98709">
                    <a:moveTo>
                      <a:pt x="51277" y="0"/>
                    </a:moveTo>
                    <a:lnTo>
                      <a:pt x="142075" y="0"/>
                    </a:lnTo>
                    <a:cubicBezTo>
                      <a:pt x="170395" y="0"/>
                      <a:pt x="193352" y="22957"/>
                      <a:pt x="193352" y="51277"/>
                    </a:cubicBezTo>
                    <a:lnTo>
                      <a:pt x="193352" y="98709"/>
                    </a:lnTo>
                    <a:lnTo>
                      <a:pt x="0" y="98709"/>
                    </a:lnTo>
                    <a:lnTo>
                      <a:pt x="0" y="51277"/>
                    </a:lnTo>
                    <a:cubicBezTo>
                      <a:pt x="0" y="22957"/>
                      <a:pt x="22957" y="0"/>
                      <a:pt x="51277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9ACCC5D7-C762-6D00-6CC5-A7018B814875}"/>
                  </a:ext>
                </a:extLst>
              </p:cNvPr>
              <p:cNvSpPr/>
              <p:nvPr/>
            </p:nvSpPr>
            <p:spPr bwMode="auto">
              <a:xfrm>
                <a:off x="3788994" y="5676363"/>
                <a:ext cx="193352" cy="138854"/>
              </a:xfrm>
              <a:custGeom>
                <a:avLst/>
                <a:gdLst>
                  <a:gd name="connsiteX0" fmla="*/ 0 w 193352"/>
                  <a:gd name="connsiteY0" fmla="*/ 0 h 138854"/>
                  <a:gd name="connsiteX1" fmla="*/ 193352 w 193352"/>
                  <a:gd name="connsiteY1" fmla="*/ 0 h 138854"/>
                  <a:gd name="connsiteX2" fmla="*/ 193352 w 193352"/>
                  <a:gd name="connsiteY2" fmla="*/ 87577 h 138854"/>
                  <a:gd name="connsiteX3" fmla="*/ 142075 w 193352"/>
                  <a:gd name="connsiteY3" fmla="*/ 138854 h 138854"/>
                  <a:gd name="connsiteX4" fmla="*/ 51277 w 193352"/>
                  <a:gd name="connsiteY4" fmla="*/ 138854 h 138854"/>
                  <a:gd name="connsiteX5" fmla="*/ 0 w 193352"/>
                  <a:gd name="connsiteY5" fmla="*/ 87577 h 138854"/>
                  <a:gd name="connsiteX6" fmla="*/ 0 w 193352"/>
                  <a:gd name="connsiteY6" fmla="*/ 0 h 13885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2" h="138854">
                    <a:moveTo>
                      <a:pt x="0" y="0"/>
                    </a:moveTo>
                    <a:lnTo>
                      <a:pt x="193352" y="0"/>
                    </a:lnTo>
                    <a:lnTo>
                      <a:pt x="193352" y="87577"/>
                    </a:lnTo>
                    <a:cubicBezTo>
                      <a:pt x="193352" y="115897"/>
                      <a:pt x="170395" y="138854"/>
                      <a:pt x="142075" y="138854"/>
                    </a:cubicBezTo>
                    <a:lnTo>
                      <a:pt x="51277" y="138854"/>
                    </a:lnTo>
                    <a:cubicBezTo>
                      <a:pt x="22957" y="138854"/>
                      <a:pt x="0" y="115897"/>
                      <a:pt x="0" y="87577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A51068CD-62DE-038B-58F3-912BB1ECF1F8}"/>
                  </a:ext>
                </a:extLst>
              </p:cNvPr>
              <p:cNvSpPr/>
              <p:nvPr/>
            </p:nvSpPr>
            <p:spPr bwMode="auto">
              <a:xfrm>
                <a:off x="3788994" y="5577654"/>
                <a:ext cx="193352" cy="98709"/>
              </a:xfrm>
              <a:custGeom>
                <a:avLst/>
                <a:gdLst>
                  <a:gd name="connsiteX0" fmla="*/ 51277 w 193352"/>
                  <a:gd name="connsiteY0" fmla="*/ 0 h 98709"/>
                  <a:gd name="connsiteX1" fmla="*/ 142075 w 193352"/>
                  <a:gd name="connsiteY1" fmla="*/ 0 h 98709"/>
                  <a:gd name="connsiteX2" fmla="*/ 193352 w 193352"/>
                  <a:gd name="connsiteY2" fmla="*/ 51277 h 98709"/>
                  <a:gd name="connsiteX3" fmla="*/ 193352 w 193352"/>
                  <a:gd name="connsiteY3" fmla="*/ 98709 h 98709"/>
                  <a:gd name="connsiteX4" fmla="*/ 0 w 193352"/>
                  <a:gd name="connsiteY4" fmla="*/ 98709 h 98709"/>
                  <a:gd name="connsiteX5" fmla="*/ 0 w 193352"/>
                  <a:gd name="connsiteY5" fmla="*/ 51277 h 98709"/>
                  <a:gd name="connsiteX6" fmla="*/ 51277 w 193352"/>
                  <a:gd name="connsiteY6" fmla="*/ 0 h 987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93352" h="98709">
                    <a:moveTo>
                      <a:pt x="51277" y="0"/>
                    </a:moveTo>
                    <a:lnTo>
                      <a:pt x="142075" y="0"/>
                    </a:lnTo>
                    <a:cubicBezTo>
                      <a:pt x="170395" y="0"/>
                      <a:pt x="193352" y="22957"/>
                      <a:pt x="193352" y="51277"/>
                    </a:cubicBezTo>
                    <a:lnTo>
                      <a:pt x="193352" y="98709"/>
                    </a:lnTo>
                    <a:lnTo>
                      <a:pt x="0" y="98709"/>
                    </a:lnTo>
                    <a:lnTo>
                      <a:pt x="0" y="51277"/>
                    </a:lnTo>
                    <a:cubicBezTo>
                      <a:pt x="0" y="22957"/>
                      <a:pt x="22957" y="0"/>
                      <a:pt x="51277" y="0"/>
                    </a:cubicBezTo>
                    <a:close/>
                  </a:path>
                </a:pathLst>
              </a:cu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" name="四角形: 角を丸くする 10">
                <a:extLst>
                  <a:ext uri="{FF2B5EF4-FFF2-40B4-BE49-F238E27FC236}">
                    <a16:creationId xmlns:a16="http://schemas.microsoft.com/office/drawing/2014/main" id="{287E5D03-DC8D-2BA8-9EE5-58A49C58298D}"/>
                  </a:ext>
                </a:extLst>
              </p:cNvPr>
              <p:cNvSpPr/>
              <p:nvPr/>
            </p:nvSpPr>
            <p:spPr bwMode="auto">
              <a:xfrm>
                <a:off x="2514710" y="5905501"/>
                <a:ext cx="129510" cy="68250"/>
              </a:xfrm>
              <a:prstGeom prst="roundRect">
                <a:avLst/>
              </a:pr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" name="四角形: 角を丸くする 11">
                <a:extLst>
                  <a:ext uri="{FF2B5EF4-FFF2-40B4-BE49-F238E27FC236}">
                    <a16:creationId xmlns:a16="http://schemas.microsoft.com/office/drawing/2014/main" id="{F021A2DC-24A7-9561-A99D-36FD9009A34B}"/>
                  </a:ext>
                </a:extLst>
              </p:cNvPr>
              <p:cNvSpPr/>
              <p:nvPr/>
            </p:nvSpPr>
            <p:spPr bwMode="auto">
              <a:xfrm>
                <a:off x="3864640" y="5905501"/>
                <a:ext cx="129510" cy="68250"/>
              </a:xfrm>
              <a:prstGeom prst="roundRect">
                <a:avLst/>
              </a:prstGeom>
              <a:solidFill>
                <a:srgbClr val="FFFF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9723DD9F-8A8E-5793-ED87-EB4769C3614D}"/>
                </a:ext>
              </a:extLst>
            </p:cNvPr>
            <p:cNvSpPr/>
            <p:nvPr/>
          </p:nvSpPr>
          <p:spPr bwMode="auto">
            <a:xfrm rot="9900000">
              <a:off x="10596605" y="5091838"/>
              <a:ext cx="428790" cy="623886"/>
            </a:xfrm>
            <a:custGeom>
              <a:avLst/>
              <a:gdLst>
                <a:gd name="connsiteX0" fmla="*/ 271772 w 746909"/>
                <a:gd name="connsiteY0" fmla="*/ 545180 h 1086746"/>
                <a:gd name="connsiteX1" fmla="*/ 298437 w 746909"/>
                <a:gd name="connsiteY1" fmla="*/ 498995 h 1086746"/>
                <a:gd name="connsiteX2" fmla="*/ 682414 w 746909"/>
                <a:gd name="connsiteY2" fmla="*/ 689894 h 1086746"/>
                <a:gd name="connsiteX3" fmla="*/ 629084 w 746909"/>
                <a:gd name="connsiteY3" fmla="*/ 782265 h 1086746"/>
                <a:gd name="connsiteX4" fmla="*/ 318926 w 746909"/>
                <a:gd name="connsiteY4" fmla="*/ 365897 h 1086746"/>
                <a:gd name="connsiteX5" fmla="*/ 746909 w 746909"/>
                <a:gd name="connsiteY5" fmla="*/ 339232 h 1086746"/>
                <a:gd name="connsiteX6" fmla="*/ 746909 w 746909"/>
                <a:gd name="connsiteY6" fmla="*/ 445892 h 1086746"/>
                <a:gd name="connsiteX7" fmla="*/ 318925 w 746909"/>
                <a:gd name="connsiteY7" fmla="*/ 419228 h 1086746"/>
                <a:gd name="connsiteX8" fmla="*/ 165099 w 746909"/>
                <a:gd name="connsiteY8" fmla="*/ 632333 h 1086746"/>
                <a:gd name="connsiteX9" fmla="*/ 211284 w 746909"/>
                <a:gd name="connsiteY9" fmla="*/ 605667 h 1086746"/>
                <a:gd name="connsiteX10" fmla="*/ 448368 w 746909"/>
                <a:gd name="connsiteY10" fmla="*/ 962980 h 1086746"/>
                <a:gd name="connsiteX11" fmla="*/ 355998 w 746909"/>
                <a:gd name="connsiteY11" fmla="*/ 1016310 h 1086746"/>
                <a:gd name="connsiteX12" fmla="*/ 270121 w 746909"/>
                <a:gd name="connsiteY12" fmla="*/ 237085 h 1086746"/>
                <a:gd name="connsiteX13" fmla="*/ 627433 w 746909"/>
                <a:gd name="connsiteY13" fmla="*/ 0 h 1086746"/>
                <a:gd name="connsiteX14" fmla="*/ 680763 w 746909"/>
                <a:gd name="connsiteY14" fmla="*/ 92370 h 1086746"/>
                <a:gd name="connsiteX15" fmla="*/ 296785 w 746909"/>
                <a:gd name="connsiteY15" fmla="*/ 283270 h 1086746"/>
                <a:gd name="connsiteX16" fmla="*/ 26665 w 746909"/>
                <a:gd name="connsiteY16" fmla="*/ 658762 h 1086746"/>
                <a:gd name="connsiteX17" fmla="*/ 79995 w 746909"/>
                <a:gd name="connsiteY17" fmla="*/ 658762 h 1086746"/>
                <a:gd name="connsiteX18" fmla="*/ 106660 w 746909"/>
                <a:gd name="connsiteY18" fmla="*/ 1086746 h 1086746"/>
                <a:gd name="connsiteX19" fmla="*/ 0 w 746909"/>
                <a:gd name="connsiteY19" fmla="*/ 1086746 h 1086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746909" h="1086746">
                  <a:moveTo>
                    <a:pt x="271772" y="545180"/>
                  </a:moveTo>
                  <a:lnTo>
                    <a:pt x="298437" y="498995"/>
                  </a:lnTo>
                  <a:lnTo>
                    <a:pt x="682414" y="689894"/>
                  </a:lnTo>
                  <a:lnTo>
                    <a:pt x="629084" y="782265"/>
                  </a:lnTo>
                  <a:close/>
                  <a:moveTo>
                    <a:pt x="318926" y="365897"/>
                  </a:moveTo>
                  <a:lnTo>
                    <a:pt x="746909" y="339232"/>
                  </a:lnTo>
                  <a:lnTo>
                    <a:pt x="746909" y="445892"/>
                  </a:lnTo>
                  <a:lnTo>
                    <a:pt x="318925" y="419228"/>
                  </a:lnTo>
                  <a:close/>
                  <a:moveTo>
                    <a:pt x="165099" y="632333"/>
                  </a:moveTo>
                  <a:lnTo>
                    <a:pt x="211284" y="605667"/>
                  </a:lnTo>
                  <a:lnTo>
                    <a:pt x="448368" y="962980"/>
                  </a:lnTo>
                  <a:lnTo>
                    <a:pt x="355998" y="1016310"/>
                  </a:lnTo>
                  <a:close/>
                  <a:moveTo>
                    <a:pt x="270121" y="237085"/>
                  </a:moveTo>
                  <a:lnTo>
                    <a:pt x="627433" y="0"/>
                  </a:lnTo>
                  <a:lnTo>
                    <a:pt x="680763" y="92370"/>
                  </a:lnTo>
                  <a:lnTo>
                    <a:pt x="296785" y="283270"/>
                  </a:lnTo>
                  <a:close/>
                  <a:moveTo>
                    <a:pt x="26665" y="658762"/>
                  </a:moveTo>
                  <a:lnTo>
                    <a:pt x="79995" y="658762"/>
                  </a:lnTo>
                  <a:lnTo>
                    <a:pt x="106660" y="1086746"/>
                  </a:lnTo>
                  <a:lnTo>
                    <a:pt x="0" y="1086746"/>
                  </a:lnTo>
                  <a:close/>
                </a:path>
              </a:pathLst>
            </a:custGeom>
            <a:solidFill>
              <a:srgbClr val="FFFF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C2BE8937-E854-EB9A-96FD-5AC5DB94D57E}"/>
                </a:ext>
              </a:extLst>
            </p:cNvPr>
            <p:cNvSpPr/>
            <p:nvPr/>
          </p:nvSpPr>
          <p:spPr bwMode="auto">
            <a:xfrm rot="11700000" flipH="1">
              <a:off x="12957689" y="5091837"/>
              <a:ext cx="428790" cy="623886"/>
            </a:xfrm>
            <a:custGeom>
              <a:avLst/>
              <a:gdLst>
                <a:gd name="connsiteX0" fmla="*/ 271772 w 746909"/>
                <a:gd name="connsiteY0" fmla="*/ 545180 h 1086746"/>
                <a:gd name="connsiteX1" fmla="*/ 298437 w 746909"/>
                <a:gd name="connsiteY1" fmla="*/ 498995 h 1086746"/>
                <a:gd name="connsiteX2" fmla="*/ 682414 w 746909"/>
                <a:gd name="connsiteY2" fmla="*/ 689894 h 1086746"/>
                <a:gd name="connsiteX3" fmla="*/ 629084 w 746909"/>
                <a:gd name="connsiteY3" fmla="*/ 782265 h 1086746"/>
                <a:gd name="connsiteX4" fmla="*/ 318926 w 746909"/>
                <a:gd name="connsiteY4" fmla="*/ 365897 h 1086746"/>
                <a:gd name="connsiteX5" fmla="*/ 746909 w 746909"/>
                <a:gd name="connsiteY5" fmla="*/ 339232 h 1086746"/>
                <a:gd name="connsiteX6" fmla="*/ 746909 w 746909"/>
                <a:gd name="connsiteY6" fmla="*/ 445892 h 1086746"/>
                <a:gd name="connsiteX7" fmla="*/ 318925 w 746909"/>
                <a:gd name="connsiteY7" fmla="*/ 419228 h 1086746"/>
                <a:gd name="connsiteX8" fmla="*/ 165099 w 746909"/>
                <a:gd name="connsiteY8" fmla="*/ 632333 h 1086746"/>
                <a:gd name="connsiteX9" fmla="*/ 211284 w 746909"/>
                <a:gd name="connsiteY9" fmla="*/ 605667 h 1086746"/>
                <a:gd name="connsiteX10" fmla="*/ 448368 w 746909"/>
                <a:gd name="connsiteY10" fmla="*/ 962980 h 1086746"/>
                <a:gd name="connsiteX11" fmla="*/ 355998 w 746909"/>
                <a:gd name="connsiteY11" fmla="*/ 1016310 h 1086746"/>
                <a:gd name="connsiteX12" fmla="*/ 270121 w 746909"/>
                <a:gd name="connsiteY12" fmla="*/ 237085 h 1086746"/>
                <a:gd name="connsiteX13" fmla="*/ 627433 w 746909"/>
                <a:gd name="connsiteY13" fmla="*/ 0 h 1086746"/>
                <a:gd name="connsiteX14" fmla="*/ 680763 w 746909"/>
                <a:gd name="connsiteY14" fmla="*/ 92370 h 1086746"/>
                <a:gd name="connsiteX15" fmla="*/ 296785 w 746909"/>
                <a:gd name="connsiteY15" fmla="*/ 283270 h 1086746"/>
                <a:gd name="connsiteX16" fmla="*/ 26665 w 746909"/>
                <a:gd name="connsiteY16" fmla="*/ 658762 h 1086746"/>
                <a:gd name="connsiteX17" fmla="*/ 79995 w 746909"/>
                <a:gd name="connsiteY17" fmla="*/ 658762 h 1086746"/>
                <a:gd name="connsiteX18" fmla="*/ 106660 w 746909"/>
                <a:gd name="connsiteY18" fmla="*/ 1086746 h 1086746"/>
                <a:gd name="connsiteX19" fmla="*/ 0 w 746909"/>
                <a:gd name="connsiteY19" fmla="*/ 1086746 h 10867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746909" h="1086746">
                  <a:moveTo>
                    <a:pt x="271772" y="545180"/>
                  </a:moveTo>
                  <a:lnTo>
                    <a:pt x="298437" y="498995"/>
                  </a:lnTo>
                  <a:lnTo>
                    <a:pt x="682414" y="689894"/>
                  </a:lnTo>
                  <a:lnTo>
                    <a:pt x="629084" y="782265"/>
                  </a:lnTo>
                  <a:close/>
                  <a:moveTo>
                    <a:pt x="318926" y="365897"/>
                  </a:moveTo>
                  <a:lnTo>
                    <a:pt x="746909" y="339232"/>
                  </a:lnTo>
                  <a:lnTo>
                    <a:pt x="746909" y="445892"/>
                  </a:lnTo>
                  <a:lnTo>
                    <a:pt x="318925" y="419228"/>
                  </a:lnTo>
                  <a:close/>
                  <a:moveTo>
                    <a:pt x="165099" y="632333"/>
                  </a:moveTo>
                  <a:lnTo>
                    <a:pt x="211284" y="605667"/>
                  </a:lnTo>
                  <a:lnTo>
                    <a:pt x="448368" y="962980"/>
                  </a:lnTo>
                  <a:lnTo>
                    <a:pt x="355998" y="1016310"/>
                  </a:lnTo>
                  <a:close/>
                  <a:moveTo>
                    <a:pt x="270121" y="237085"/>
                  </a:moveTo>
                  <a:lnTo>
                    <a:pt x="627433" y="0"/>
                  </a:lnTo>
                  <a:lnTo>
                    <a:pt x="680763" y="92370"/>
                  </a:lnTo>
                  <a:lnTo>
                    <a:pt x="296785" y="283270"/>
                  </a:lnTo>
                  <a:close/>
                  <a:moveTo>
                    <a:pt x="26665" y="658762"/>
                  </a:moveTo>
                  <a:lnTo>
                    <a:pt x="79995" y="658762"/>
                  </a:lnTo>
                  <a:lnTo>
                    <a:pt x="106660" y="1086746"/>
                  </a:lnTo>
                  <a:lnTo>
                    <a:pt x="0" y="1086746"/>
                  </a:lnTo>
                  <a:close/>
                </a:path>
              </a:pathLst>
            </a:custGeom>
            <a:solidFill>
              <a:srgbClr val="FFFF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4ED2F376-478F-363B-FC8A-7233A9353D4C}"/>
              </a:ext>
            </a:extLst>
          </p:cNvPr>
          <p:cNvSpPr txBox="1"/>
          <p:nvPr/>
        </p:nvSpPr>
        <p:spPr>
          <a:xfrm rot="5099681">
            <a:off x="-1370833" y="4576668"/>
            <a:ext cx="5014421" cy="571813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28575">
                  <a:noFill/>
                </a:ln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ご協力お願いします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EC596F69-4881-FC61-6FF1-29A0F33FC7C8}"/>
              </a:ext>
            </a:extLst>
          </p:cNvPr>
          <p:cNvSpPr txBox="1"/>
          <p:nvPr/>
        </p:nvSpPr>
        <p:spPr>
          <a:xfrm rot="5400000">
            <a:off x="267599" y="4102438"/>
            <a:ext cx="8051798" cy="1605354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ハザードランプを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点灯してください</a:t>
            </a:r>
            <a:endParaRPr lang="en-US" altLang="ja-JP" sz="5400" dirty="0">
              <a:ln w="28575">
                <a:noFill/>
              </a:ln>
              <a:solidFill>
                <a:srgbClr val="FFFF00"/>
              </a:solidFill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2D58CE4A-0CD4-4A52-BAC6-6613895A0C8E}"/>
              </a:ext>
            </a:extLst>
          </p:cNvPr>
          <p:cNvSpPr txBox="1"/>
          <p:nvPr/>
        </p:nvSpPr>
        <p:spPr>
          <a:xfrm rot="5400000">
            <a:off x="1821098" y="4549352"/>
            <a:ext cx="8051796" cy="71153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駐車場に入れない車両は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21595909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34</Words>
  <Application>Microsoft Office PowerPoint</Application>
  <PresentationFormat>A4 210 x 297 mm</PresentationFormat>
  <Paragraphs>13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6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ハザードランプを点灯して下さいの貼り紙</dc:title>
  <dc:subject>ハザードランプを点灯して下さいの貼り紙</dc:subject>
  <dc:creator>でじけろお</dc:creator>
  <cp:lastModifiedBy/>
  <cp:revision>1</cp:revision>
  <dcterms:created xsi:type="dcterms:W3CDTF">2014-12-04T06:28:15Z</dcterms:created>
  <dcterms:modified xsi:type="dcterms:W3CDTF">2024-07-02T05:47:10Z</dcterms:modified>
  <cp:version>1</cp:version>
</cp:coreProperties>
</file>

<file path=docProps/thumbnail.jpeg>
</file>