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20" r:id="rId3"/>
    <p:sldId id="312" r:id="rId4"/>
    <p:sldId id="316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99CCFF"/>
    <a:srgbClr val="FFCC66"/>
    <a:srgbClr val="FF0000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2" d="100"/>
          <a:sy n="52" d="100"/>
        </p:scale>
        <p:origin x="1140" y="8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69" y="178094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FF0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A708AC5-AF5F-3F76-0E09-C3DF13DF58AB}"/>
              </a:ext>
            </a:extLst>
          </p:cNvPr>
          <p:cNvSpPr txBox="1"/>
          <p:nvPr/>
        </p:nvSpPr>
        <p:spPr>
          <a:xfrm rot="5400000">
            <a:off x="-581020" y="2809338"/>
            <a:ext cx="8020039" cy="432466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お風呂の扉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閉めて下さい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704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D07A1461-7E9D-26A9-A688-E6DD7EFE25F1}"/>
              </a:ext>
            </a:extLst>
          </p:cNvPr>
          <p:cNvSpPr txBox="1"/>
          <p:nvPr/>
        </p:nvSpPr>
        <p:spPr>
          <a:xfrm rot="5400000">
            <a:off x="-1152925" y="2209732"/>
            <a:ext cx="9163850" cy="552387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>
                <a:ln w="28575">
                  <a:noFill/>
                </a:ln>
              </a:rPr>
              <a:t>お風呂の扉</a:t>
            </a:r>
            <a:endParaRPr lang="en-US" altLang="ja-JP" sz="540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>
                <a:ln w="28575">
                  <a:noFill/>
                </a:ln>
                <a:solidFill>
                  <a:srgbClr val="FF0000"/>
                </a:solidFill>
              </a:rPr>
              <a:t>閉めて下さい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4589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CEAE6923-2E2E-2139-EF31-9FEAAF98B81D}"/>
              </a:ext>
            </a:extLst>
          </p:cNvPr>
          <p:cNvSpPr/>
          <p:nvPr/>
        </p:nvSpPr>
        <p:spPr>
          <a:xfrm>
            <a:off x="114300" y="101600"/>
            <a:ext cx="6631274" cy="2851462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882F6AA3-6404-581F-DD3D-7BE61E325C01}"/>
              </a:ext>
            </a:extLst>
          </p:cNvPr>
          <p:cNvGrpSpPr/>
          <p:nvPr/>
        </p:nvGrpSpPr>
        <p:grpSpPr>
          <a:xfrm>
            <a:off x="353432" y="3415005"/>
            <a:ext cx="6084690" cy="5806954"/>
            <a:chOff x="114300" y="3384328"/>
            <a:chExt cx="6562954" cy="5868307"/>
          </a:xfrm>
        </p:grpSpPr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B80EB7A0-6A31-78B3-A3F2-88A4E00B29CE}"/>
                </a:ext>
              </a:extLst>
            </p:cNvPr>
            <p:cNvSpPr txBox="1"/>
            <p:nvPr/>
          </p:nvSpPr>
          <p:spPr>
            <a:xfrm>
              <a:off x="114300" y="5383013"/>
              <a:ext cx="6562954" cy="3869622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お風呂の扉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閉めて下さい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174DA516-6B2A-2286-EFA1-1EF7CF02BCDE}"/>
                </a:ext>
              </a:extLst>
            </p:cNvPr>
            <p:cNvSpPr txBox="1"/>
            <p:nvPr/>
          </p:nvSpPr>
          <p:spPr>
            <a:xfrm>
              <a:off x="114300" y="3384328"/>
              <a:ext cx="6562954" cy="1502552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虫が入るので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BDF3F386-E358-FFAE-F1DC-B7008DF85461}"/>
              </a:ext>
            </a:extLst>
          </p:cNvPr>
          <p:cNvGrpSpPr/>
          <p:nvPr/>
        </p:nvGrpSpPr>
        <p:grpSpPr>
          <a:xfrm>
            <a:off x="1123749" y="884764"/>
            <a:ext cx="2048050" cy="1686290"/>
            <a:chOff x="10364192" y="-645886"/>
            <a:chExt cx="976302" cy="803852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9B5F2DD8-2D16-48F0-A5B0-AB3A800BE45B}"/>
                </a:ext>
              </a:extLst>
            </p:cNvPr>
            <p:cNvGrpSpPr/>
            <p:nvPr/>
          </p:nvGrpSpPr>
          <p:grpSpPr>
            <a:xfrm rot="12185439">
              <a:off x="11010280" y="-629766"/>
              <a:ext cx="330214" cy="305893"/>
              <a:chOff x="5266614" y="4873982"/>
              <a:chExt cx="498771" cy="462035"/>
            </a:xfrm>
          </p:grpSpPr>
          <p:sp>
            <p:nvSpPr>
              <p:cNvPr id="16" name="楕円 15">
                <a:extLst>
                  <a:ext uri="{FF2B5EF4-FFF2-40B4-BE49-F238E27FC236}">
                    <a16:creationId xmlns:a16="http://schemas.microsoft.com/office/drawing/2014/main" id="{88B3F8B0-04EF-D411-4BEF-CFD2ADB31657}"/>
                  </a:ext>
                </a:extLst>
              </p:cNvPr>
              <p:cNvSpPr/>
              <p:nvPr/>
            </p:nvSpPr>
            <p:spPr bwMode="auto">
              <a:xfrm>
                <a:off x="5266614" y="4994275"/>
                <a:ext cx="438861" cy="215797"/>
              </a:xfrm>
              <a:prstGeom prst="ellipse">
                <a:avLst/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楕円 16">
                <a:extLst>
                  <a:ext uri="{FF2B5EF4-FFF2-40B4-BE49-F238E27FC236}">
                    <a16:creationId xmlns:a16="http://schemas.microsoft.com/office/drawing/2014/main" id="{4184F1E7-E7E7-D379-9FC0-FBD710E4993B}"/>
                  </a:ext>
                </a:extLst>
              </p:cNvPr>
              <p:cNvSpPr/>
              <p:nvPr/>
            </p:nvSpPr>
            <p:spPr bwMode="auto">
              <a:xfrm rot="20774685">
                <a:off x="5333597" y="4873982"/>
                <a:ext cx="431788" cy="215240"/>
              </a:xfrm>
              <a:prstGeom prst="ellipse">
                <a:avLst/>
              </a:pr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楕円 17">
                <a:extLst>
                  <a:ext uri="{FF2B5EF4-FFF2-40B4-BE49-F238E27FC236}">
                    <a16:creationId xmlns:a16="http://schemas.microsoft.com/office/drawing/2014/main" id="{50E81030-3F63-14FB-935D-A0BD150A206D}"/>
                  </a:ext>
                </a:extLst>
              </p:cNvPr>
              <p:cNvSpPr/>
              <p:nvPr/>
            </p:nvSpPr>
            <p:spPr bwMode="auto">
              <a:xfrm rot="1800000">
                <a:off x="5317712" y="5120777"/>
                <a:ext cx="403026" cy="215240"/>
              </a:xfrm>
              <a:prstGeom prst="ellipse">
                <a:avLst/>
              </a:pr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6CB11521-04D8-BE34-DCDB-BDE5357FEF5B}"/>
                </a:ext>
              </a:extLst>
            </p:cNvPr>
            <p:cNvSpPr/>
            <p:nvPr/>
          </p:nvSpPr>
          <p:spPr bwMode="auto">
            <a:xfrm>
              <a:off x="10364192" y="-645886"/>
              <a:ext cx="552819" cy="803852"/>
            </a:xfrm>
            <a:custGeom>
              <a:avLst/>
              <a:gdLst>
                <a:gd name="connsiteX0" fmla="*/ 552819 w 552819"/>
                <a:gd name="connsiteY0" fmla="*/ 66675 h 803852"/>
                <a:gd name="connsiteX1" fmla="*/ 505194 w 552819"/>
                <a:gd name="connsiteY1" fmla="*/ 28575 h 803852"/>
                <a:gd name="connsiteX2" fmla="*/ 448044 w 552819"/>
                <a:gd name="connsiteY2" fmla="*/ 19050 h 803852"/>
                <a:gd name="connsiteX3" fmla="*/ 409944 w 552819"/>
                <a:gd name="connsiteY3" fmla="*/ 0 h 803852"/>
                <a:gd name="connsiteX4" fmla="*/ 286119 w 552819"/>
                <a:gd name="connsiteY4" fmla="*/ 9525 h 803852"/>
                <a:gd name="connsiteX5" fmla="*/ 257544 w 552819"/>
                <a:gd name="connsiteY5" fmla="*/ 28575 h 803852"/>
                <a:gd name="connsiteX6" fmla="*/ 228969 w 552819"/>
                <a:gd name="connsiteY6" fmla="*/ 38100 h 803852"/>
                <a:gd name="connsiteX7" fmla="*/ 171819 w 552819"/>
                <a:gd name="connsiteY7" fmla="*/ 85725 h 803852"/>
                <a:gd name="connsiteX8" fmla="*/ 162294 w 552819"/>
                <a:gd name="connsiteY8" fmla="*/ 114300 h 803852"/>
                <a:gd name="connsiteX9" fmla="*/ 171819 w 552819"/>
                <a:gd name="connsiteY9" fmla="*/ 171450 h 803852"/>
                <a:gd name="connsiteX10" fmla="*/ 200394 w 552819"/>
                <a:gd name="connsiteY10" fmla="*/ 190500 h 803852"/>
                <a:gd name="connsiteX11" fmla="*/ 248019 w 552819"/>
                <a:gd name="connsiteY11" fmla="*/ 276225 h 803852"/>
                <a:gd name="connsiteX12" fmla="*/ 305169 w 552819"/>
                <a:gd name="connsiteY12" fmla="*/ 266700 h 803852"/>
                <a:gd name="connsiteX13" fmla="*/ 314694 w 552819"/>
                <a:gd name="connsiteY13" fmla="*/ 123825 h 803852"/>
                <a:gd name="connsiteX14" fmla="*/ 295644 w 552819"/>
                <a:gd name="connsiteY14" fmla="*/ 95250 h 803852"/>
                <a:gd name="connsiteX15" fmla="*/ 152769 w 552819"/>
                <a:gd name="connsiteY15" fmla="*/ 104775 h 803852"/>
                <a:gd name="connsiteX16" fmla="*/ 95619 w 552819"/>
                <a:gd name="connsiteY16" fmla="*/ 133350 h 803852"/>
                <a:gd name="connsiteX17" fmla="*/ 67044 w 552819"/>
                <a:gd name="connsiteY17" fmla="*/ 161925 h 803852"/>
                <a:gd name="connsiteX18" fmla="*/ 28944 w 552819"/>
                <a:gd name="connsiteY18" fmla="*/ 180975 h 803852"/>
                <a:gd name="connsiteX19" fmla="*/ 9894 w 552819"/>
                <a:gd name="connsiteY19" fmla="*/ 209550 h 803852"/>
                <a:gd name="connsiteX20" fmla="*/ 9894 w 552819"/>
                <a:gd name="connsiteY20" fmla="*/ 361950 h 803852"/>
                <a:gd name="connsiteX21" fmla="*/ 19419 w 552819"/>
                <a:gd name="connsiteY21" fmla="*/ 390525 h 803852"/>
                <a:gd name="connsiteX22" fmla="*/ 47994 w 552819"/>
                <a:gd name="connsiteY22" fmla="*/ 428625 h 803852"/>
                <a:gd name="connsiteX23" fmla="*/ 67044 w 552819"/>
                <a:gd name="connsiteY23" fmla="*/ 457200 h 803852"/>
                <a:gd name="connsiteX24" fmla="*/ 95619 w 552819"/>
                <a:gd name="connsiteY24" fmla="*/ 476250 h 803852"/>
                <a:gd name="connsiteX25" fmla="*/ 114669 w 552819"/>
                <a:gd name="connsiteY25" fmla="*/ 504825 h 803852"/>
                <a:gd name="connsiteX26" fmla="*/ 124194 w 552819"/>
                <a:gd name="connsiteY26" fmla="*/ 533400 h 803852"/>
                <a:gd name="connsiteX27" fmla="*/ 190869 w 552819"/>
                <a:gd name="connsiteY27" fmla="*/ 571500 h 803852"/>
                <a:gd name="connsiteX28" fmla="*/ 209919 w 552819"/>
                <a:gd name="connsiteY28" fmla="*/ 609600 h 803852"/>
                <a:gd name="connsiteX29" fmla="*/ 248019 w 552819"/>
                <a:gd name="connsiteY29" fmla="*/ 666750 h 803852"/>
                <a:gd name="connsiteX30" fmla="*/ 257544 w 552819"/>
                <a:gd name="connsiteY30" fmla="*/ 704850 h 803852"/>
                <a:gd name="connsiteX31" fmla="*/ 228969 w 552819"/>
                <a:gd name="connsiteY31" fmla="*/ 762000 h 803852"/>
                <a:gd name="connsiteX32" fmla="*/ 200394 w 552819"/>
                <a:gd name="connsiteY32" fmla="*/ 771525 h 803852"/>
                <a:gd name="connsiteX33" fmla="*/ 171819 w 552819"/>
                <a:gd name="connsiteY33" fmla="*/ 790575 h 803852"/>
                <a:gd name="connsiteX34" fmla="*/ 19419 w 552819"/>
                <a:gd name="connsiteY34" fmla="*/ 800100 h 8038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52819" h="803852">
                  <a:moveTo>
                    <a:pt x="552819" y="66675"/>
                  </a:moveTo>
                  <a:cubicBezTo>
                    <a:pt x="536944" y="53975"/>
                    <a:pt x="523702" y="36988"/>
                    <a:pt x="505194" y="28575"/>
                  </a:cubicBezTo>
                  <a:cubicBezTo>
                    <a:pt x="487612" y="20583"/>
                    <a:pt x="466542" y="24599"/>
                    <a:pt x="448044" y="19050"/>
                  </a:cubicBezTo>
                  <a:cubicBezTo>
                    <a:pt x="434444" y="14970"/>
                    <a:pt x="422644" y="6350"/>
                    <a:pt x="409944" y="0"/>
                  </a:cubicBezTo>
                  <a:cubicBezTo>
                    <a:pt x="368669" y="3175"/>
                    <a:pt x="326807" y="1896"/>
                    <a:pt x="286119" y="9525"/>
                  </a:cubicBezTo>
                  <a:cubicBezTo>
                    <a:pt x="274867" y="11635"/>
                    <a:pt x="267783" y="23455"/>
                    <a:pt x="257544" y="28575"/>
                  </a:cubicBezTo>
                  <a:cubicBezTo>
                    <a:pt x="248564" y="33065"/>
                    <a:pt x="238494" y="34925"/>
                    <a:pt x="228969" y="38100"/>
                  </a:cubicBezTo>
                  <a:cubicBezTo>
                    <a:pt x="163071" y="136948"/>
                    <a:pt x="268497" y="-10953"/>
                    <a:pt x="171819" y="85725"/>
                  </a:cubicBezTo>
                  <a:cubicBezTo>
                    <a:pt x="164719" y="92825"/>
                    <a:pt x="165469" y="104775"/>
                    <a:pt x="162294" y="114300"/>
                  </a:cubicBezTo>
                  <a:cubicBezTo>
                    <a:pt x="165469" y="133350"/>
                    <a:pt x="163182" y="154176"/>
                    <a:pt x="171819" y="171450"/>
                  </a:cubicBezTo>
                  <a:cubicBezTo>
                    <a:pt x="176939" y="181689"/>
                    <a:pt x="194327" y="180792"/>
                    <a:pt x="200394" y="190500"/>
                  </a:cubicBezTo>
                  <a:cubicBezTo>
                    <a:pt x="278093" y="314818"/>
                    <a:pt x="168760" y="196966"/>
                    <a:pt x="248019" y="276225"/>
                  </a:cubicBezTo>
                  <a:cubicBezTo>
                    <a:pt x="267069" y="273050"/>
                    <a:pt x="286847" y="272807"/>
                    <a:pt x="305169" y="266700"/>
                  </a:cubicBezTo>
                  <a:cubicBezTo>
                    <a:pt x="370074" y="245065"/>
                    <a:pt x="329710" y="183890"/>
                    <a:pt x="314694" y="123825"/>
                  </a:cubicBezTo>
                  <a:cubicBezTo>
                    <a:pt x="311918" y="112719"/>
                    <a:pt x="301994" y="104775"/>
                    <a:pt x="295644" y="95250"/>
                  </a:cubicBezTo>
                  <a:cubicBezTo>
                    <a:pt x="248019" y="98425"/>
                    <a:pt x="200208" y="99504"/>
                    <a:pt x="152769" y="104775"/>
                  </a:cubicBezTo>
                  <a:cubicBezTo>
                    <a:pt x="132942" y="106978"/>
                    <a:pt x="110191" y="121207"/>
                    <a:pt x="95619" y="133350"/>
                  </a:cubicBezTo>
                  <a:cubicBezTo>
                    <a:pt x="85271" y="141974"/>
                    <a:pt x="78005" y="154095"/>
                    <a:pt x="67044" y="161925"/>
                  </a:cubicBezTo>
                  <a:cubicBezTo>
                    <a:pt x="55490" y="170178"/>
                    <a:pt x="41644" y="174625"/>
                    <a:pt x="28944" y="180975"/>
                  </a:cubicBezTo>
                  <a:cubicBezTo>
                    <a:pt x="22594" y="190500"/>
                    <a:pt x="13914" y="198831"/>
                    <a:pt x="9894" y="209550"/>
                  </a:cubicBezTo>
                  <a:cubicBezTo>
                    <a:pt x="-8368" y="258250"/>
                    <a:pt x="2932" y="313215"/>
                    <a:pt x="9894" y="361950"/>
                  </a:cubicBezTo>
                  <a:cubicBezTo>
                    <a:pt x="11314" y="371889"/>
                    <a:pt x="14438" y="381808"/>
                    <a:pt x="19419" y="390525"/>
                  </a:cubicBezTo>
                  <a:cubicBezTo>
                    <a:pt x="27295" y="404308"/>
                    <a:pt x="38767" y="415707"/>
                    <a:pt x="47994" y="428625"/>
                  </a:cubicBezTo>
                  <a:cubicBezTo>
                    <a:pt x="54648" y="437940"/>
                    <a:pt x="58949" y="449105"/>
                    <a:pt x="67044" y="457200"/>
                  </a:cubicBezTo>
                  <a:cubicBezTo>
                    <a:pt x="75139" y="465295"/>
                    <a:pt x="86094" y="469900"/>
                    <a:pt x="95619" y="476250"/>
                  </a:cubicBezTo>
                  <a:cubicBezTo>
                    <a:pt x="101969" y="485775"/>
                    <a:pt x="109549" y="494586"/>
                    <a:pt x="114669" y="504825"/>
                  </a:cubicBezTo>
                  <a:cubicBezTo>
                    <a:pt x="119159" y="513805"/>
                    <a:pt x="117922" y="525560"/>
                    <a:pt x="124194" y="533400"/>
                  </a:cubicBezTo>
                  <a:cubicBezTo>
                    <a:pt x="133169" y="544619"/>
                    <a:pt x="181494" y="566813"/>
                    <a:pt x="190869" y="571500"/>
                  </a:cubicBezTo>
                  <a:cubicBezTo>
                    <a:pt x="197219" y="584200"/>
                    <a:pt x="202614" y="597424"/>
                    <a:pt x="209919" y="609600"/>
                  </a:cubicBezTo>
                  <a:cubicBezTo>
                    <a:pt x="221699" y="629233"/>
                    <a:pt x="248019" y="666750"/>
                    <a:pt x="248019" y="666750"/>
                  </a:cubicBezTo>
                  <a:cubicBezTo>
                    <a:pt x="251194" y="679450"/>
                    <a:pt x="257544" y="691759"/>
                    <a:pt x="257544" y="704850"/>
                  </a:cubicBezTo>
                  <a:cubicBezTo>
                    <a:pt x="257544" y="718654"/>
                    <a:pt x="238601" y="754295"/>
                    <a:pt x="228969" y="762000"/>
                  </a:cubicBezTo>
                  <a:cubicBezTo>
                    <a:pt x="221129" y="768272"/>
                    <a:pt x="209374" y="767035"/>
                    <a:pt x="200394" y="771525"/>
                  </a:cubicBezTo>
                  <a:cubicBezTo>
                    <a:pt x="190155" y="776645"/>
                    <a:pt x="182058" y="785455"/>
                    <a:pt x="171819" y="790575"/>
                  </a:cubicBezTo>
                  <a:cubicBezTo>
                    <a:pt x="126664" y="813152"/>
                    <a:pt x="60470" y="800100"/>
                    <a:pt x="19419" y="800100"/>
                  </a:cubicBezTo>
                </a:path>
              </a:pathLst>
            </a:custGeom>
            <a:noFill/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A5D369B2-B3E3-5CBF-9258-5CE3B655F404}"/>
              </a:ext>
            </a:extLst>
          </p:cNvPr>
          <p:cNvGrpSpPr/>
          <p:nvPr/>
        </p:nvGrpSpPr>
        <p:grpSpPr>
          <a:xfrm>
            <a:off x="4378291" y="377801"/>
            <a:ext cx="1355960" cy="2002062"/>
            <a:chOff x="12956678" y="-893853"/>
            <a:chExt cx="646383" cy="954381"/>
          </a:xfrm>
        </p:grpSpPr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1810817-3869-90A4-CF97-EA320116F4E9}"/>
                </a:ext>
              </a:extLst>
            </p:cNvPr>
            <p:cNvGrpSpPr/>
            <p:nvPr/>
          </p:nvGrpSpPr>
          <p:grpSpPr>
            <a:xfrm rot="19768083">
              <a:off x="12956678" y="-245365"/>
              <a:ext cx="330214" cy="305893"/>
              <a:chOff x="5266614" y="4873982"/>
              <a:chExt cx="498771" cy="462035"/>
            </a:xfrm>
          </p:grpSpPr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3BFEC883-579D-86DF-0AE3-D05370FF10E0}"/>
                  </a:ext>
                </a:extLst>
              </p:cNvPr>
              <p:cNvSpPr/>
              <p:nvPr/>
            </p:nvSpPr>
            <p:spPr bwMode="auto">
              <a:xfrm>
                <a:off x="5266614" y="4994275"/>
                <a:ext cx="438861" cy="215797"/>
              </a:xfrm>
              <a:prstGeom prst="ellipse">
                <a:avLst/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792E0226-AC75-FAED-1951-49E7B18EADE1}"/>
                  </a:ext>
                </a:extLst>
              </p:cNvPr>
              <p:cNvSpPr/>
              <p:nvPr/>
            </p:nvSpPr>
            <p:spPr bwMode="auto">
              <a:xfrm rot="20774685">
                <a:off x="5333597" y="4873982"/>
                <a:ext cx="431788" cy="215240"/>
              </a:xfrm>
              <a:prstGeom prst="ellipse">
                <a:avLst/>
              </a:pr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1" name="楕円 60">
                <a:extLst>
                  <a:ext uri="{FF2B5EF4-FFF2-40B4-BE49-F238E27FC236}">
                    <a16:creationId xmlns:a16="http://schemas.microsoft.com/office/drawing/2014/main" id="{A43F3810-6431-6140-715A-45FC1844FA74}"/>
                  </a:ext>
                </a:extLst>
              </p:cNvPr>
              <p:cNvSpPr/>
              <p:nvPr/>
            </p:nvSpPr>
            <p:spPr bwMode="auto">
              <a:xfrm rot="1800000">
                <a:off x="5317712" y="5120777"/>
                <a:ext cx="403026" cy="215240"/>
              </a:xfrm>
              <a:prstGeom prst="ellipse">
                <a:avLst/>
              </a:pr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81E9082B-F375-42BD-CC6F-5BF01196FBA5}"/>
                </a:ext>
              </a:extLst>
            </p:cNvPr>
            <p:cNvSpPr/>
            <p:nvPr/>
          </p:nvSpPr>
          <p:spPr bwMode="auto">
            <a:xfrm>
              <a:off x="13222061" y="-893853"/>
              <a:ext cx="381000" cy="733742"/>
            </a:xfrm>
            <a:custGeom>
              <a:avLst/>
              <a:gdLst>
                <a:gd name="connsiteX0" fmla="*/ 114300 w 381000"/>
                <a:gd name="connsiteY0" fmla="*/ 733742 h 733742"/>
                <a:gd name="connsiteX1" fmla="*/ 219075 w 381000"/>
                <a:gd name="connsiteY1" fmla="*/ 705167 h 733742"/>
                <a:gd name="connsiteX2" fmla="*/ 247650 w 381000"/>
                <a:gd name="connsiteY2" fmla="*/ 657542 h 733742"/>
                <a:gd name="connsiteX3" fmla="*/ 266700 w 381000"/>
                <a:gd name="connsiteY3" fmla="*/ 628967 h 733742"/>
                <a:gd name="connsiteX4" fmla="*/ 285750 w 381000"/>
                <a:gd name="connsiteY4" fmla="*/ 571817 h 733742"/>
                <a:gd name="connsiteX5" fmla="*/ 257175 w 381000"/>
                <a:gd name="connsiteY5" fmla="*/ 438467 h 733742"/>
                <a:gd name="connsiteX6" fmla="*/ 228600 w 381000"/>
                <a:gd name="connsiteY6" fmla="*/ 419417 h 733742"/>
                <a:gd name="connsiteX7" fmla="*/ 219075 w 381000"/>
                <a:gd name="connsiteY7" fmla="*/ 381317 h 733742"/>
                <a:gd name="connsiteX8" fmla="*/ 161925 w 381000"/>
                <a:gd name="connsiteY8" fmla="*/ 362267 h 733742"/>
                <a:gd name="connsiteX9" fmla="*/ 95250 w 381000"/>
                <a:gd name="connsiteY9" fmla="*/ 371792 h 733742"/>
                <a:gd name="connsiteX10" fmla="*/ 76200 w 381000"/>
                <a:gd name="connsiteY10" fmla="*/ 428942 h 733742"/>
                <a:gd name="connsiteX11" fmla="*/ 123825 w 381000"/>
                <a:gd name="connsiteY11" fmla="*/ 495617 h 733742"/>
                <a:gd name="connsiteX12" fmla="*/ 152400 w 381000"/>
                <a:gd name="connsiteY12" fmla="*/ 514667 h 733742"/>
                <a:gd name="connsiteX13" fmla="*/ 314325 w 381000"/>
                <a:gd name="connsiteY13" fmla="*/ 505142 h 733742"/>
                <a:gd name="connsiteX14" fmla="*/ 342900 w 381000"/>
                <a:gd name="connsiteY14" fmla="*/ 476567 h 733742"/>
                <a:gd name="connsiteX15" fmla="*/ 371475 w 381000"/>
                <a:gd name="connsiteY15" fmla="*/ 457517 h 733742"/>
                <a:gd name="connsiteX16" fmla="*/ 381000 w 381000"/>
                <a:gd name="connsiteY16" fmla="*/ 428942 h 733742"/>
                <a:gd name="connsiteX17" fmla="*/ 361950 w 381000"/>
                <a:gd name="connsiteY17" fmla="*/ 333692 h 733742"/>
                <a:gd name="connsiteX18" fmla="*/ 342900 w 381000"/>
                <a:gd name="connsiteY18" fmla="*/ 295592 h 733742"/>
                <a:gd name="connsiteX19" fmla="*/ 333375 w 381000"/>
                <a:gd name="connsiteY19" fmla="*/ 267017 h 733742"/>
                <a:gd name="connsiteX20" fmla="*/ 304800 w 381000"/>
                <a:gd name="connsiteY20" fmla="*/ 247967 h 733742"/>
                <a:gd name="connsiteX21" fmla="*/ 266700 w 381000"/>
                <a:gd name="connsiteY21" fmla="*/ 171767 h 733742"/>
                <a:gd name="connsiteX22" fmla="*/ 238125 w 381000"/>
                <a:gd name="connsiteY22" fmla="*/ 152717 h 733742"/>
                <a:gd name="connsiteX23" fmla="*/ 209550 w 381000"/>
                <a:gd name="connsiteY23" fmla="*/ 114617 h 733742"/>
                <a:gd name="connsiteX24" fmla="*/ 171450 w 381000"/>
                <a:gd name="connsiteY24" fmla="*/ 95567 h 733742"/>
                <a:gd name="connsiteX25" fmla="*/ 142875 w 381000"/>
                <a:gd name="connsiteY25" fmla="*/ 66992 h 733742"/>
                <a:gd name="connsiteX26" fmla="*/ 114300 w 381000"/>
                <a:gd name="connsiteY26" fmla="*/ 57467 h 733742"/>
                <a:gd name="connsiteX27" fmla="*/ 57150 w 381000"/>
                <a:gd name="connsiteY27" fmla="*/ 9842 h 733742"/>
                <a:gd name="connsiteX28" fmla="*/ 0 w 381000"/>
                <a:gd name="connsiteY28" fmla="*/ 317 h 7337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81000" h="733742">
                  <a:moveTo>
                    <a:pt x="114300" y="733742"/>
                  </a:moveTo>
                  <a:cubicBezTo>
                    <a:pt x="149225" y="724217"/>
                    <a:pt x="187644" y="723128"/>
                    <a:pt x="219075" y="705167"/>
                  </a:cubicBezTo>
                  <a:cubicBezTo>
                    <a:pt x="235149" y="695982"/>
                    <a:pt x="237838" y="673241"/>
                    <a:pt x="247650" y="657542"/>
                  </a:cubicBezTo>
                  <a:cubicBezTo>
                    <a:pt x="253717" y="647834"/>
                    <a:pt x="262051" y="639428"/>
                    <a:pt x="266700" y="628967"/>
                  </a:cubicBezTo>
                  <a:cubicBezTo>
                    <a:pt x="274855" y="610617"/>
                    <a:pt x="285750" y="571817"/>
                    <a:pt x="285750" y="571817"/>
                  </a:cubicBezTo>
                  <a:cubicBezTo>
                    <a:pt x="281086" y="520514"/>
                    <a:pt x="293753" y="475045"/>
                    <a:pt x="257175" y="438467"/>
                  </a:cubicBezTo>
                  <a:cubicBezTo>
                    <a:pt x="249080" y="430372"/>
                    <a:pt x="238125" y="425767"/>
                    <a:pt x="228600" y="419417"/>
                  </a:cubicBezTo>
                  <a:cubicBezTo>
                    <a:pt x="225425" y="406717"/>
                    <a:pt x="229014" y="389836"/>
                    <a:pt x="219075" y="381317"/>
                  </a:cubicBezTo>
                  <a:cubicBezTo>
                    <a:pt x="203829" y="368249"/>
                    <a:pt x="161925" y="362267"/>
                    <a:pt x="161925" y="362267"/>
                  </a:cubicBezTo>
                  <a:cubicBezTo>
                    <a:pt x="139700" y="365442"/>
                    <a:pt x="112971" y="358009"/>
                    <a:pt x="95250" y="371792"/>
                  </a:cubicBezTo>
                  <a:cubicBezTo>
                    <a:pt x="79399" y="384120"/>
                    <a:pt x="76200" y="428942"/>
                    <a:pt x="76200" y="428942"/>
                  </a:cubicBezTo>
                  <a:cubicBezTo>
                    <a:pt x="87017" y="445167"/>
                    <a:pt x="112010" y="483802"/>
                    <a:pt x="123825" y="495617"/>
                  </a:cubicBezTo>
                  <a:cubicBezTo>
                    <a:pt x="131920" y="503712"/>
                    <a:pt x="142875" y="508317"/>
                    <a:pt x="152400" y="514667"/>
                  </a:cubicBezTo>
                  <a:cubicBezTo>
                    <a:pt x="206375" y="511492"/>
                    <a:pt x="261307" y="515746"/>
                    <a:pt x="314325" y="505142"/>
                  </a:cubicBezTo>
                  <a:cubicBezTo>
                    <a:pt x="327534" y="502500"/>
                    <a:pt x="332552" y="485191"/>
                    <a:pt x="342900" y="476567"/>
                  </a:cubicBezTo>
                  <a:cubicBezTo>
                    <a:pt x="351694" y="469238"/>
                    <a:pt x="361950" y="463867"/>
                    <a:pt x="371475" y="457517"/>
                  </a:cubicBezTo>
                  <a:cubicBezTo>
                    <a:pt x="374650" y="447992"/>
                    <a:pt x="381000" y="438982"/>
                    <a:pt x="381000" y="428942"/>
                  </a:cubicBezTo>
                  <a:cubicBezTo>
                    <a:pt x="381000" y="402648"/>
                    <a:pt x="373680" y="361062"/>
                    <a:pt x="361950" y="333692"/>
                  </a:cubicBezTo>
                  <a:cubicBezTo>
                    <a:pt x="356357" y="320641"/>
                    <a:pt x="348493" y="308643"/>
                    <a:pt x="342900" y="295592"/>
                  </a:cubicBezTo>
                  <a:cubicBezTo>
                    <a:pt x="338945" y="286364"/>
                    <a:pt x="339647" y="274857"/>
                    <a:pt x="333375" y="267017"/>
                  </a:cubicBezTo>
                  <a:cubicBezTo>
                    <a:pt x="326224" y="258078"/>
                    <a:pt x="314325" y="254317"/>
                    <a:pt x="304800" y="247967"/>
                  </a:cubicBezTo>
                  <a:cubicBezTo>
                    <a:pt x="295704" y="225228"/>
                    <a:pt x="285723" y="190790"/>
                    <a:pt x="266700" y="171767"/>
                  </a:cubicBezTo>
                  <a:cubicBezTo>
                    <a:pt x="258605" y="163672"/>
                    <a:pt x="246220" y="160812"/>
                    <a:pt x="238125" y="152717"/>
                  </a:cubicBezTo>
                  <a:cubicBezTo>
                    <a:pt x="226900" y="141492"/>
                    <a:pt x="221603" y="124948"/>
                    <a:pt x="209550" y="114617"/>
                  </a:cubicBezTo>
                  <a:cubicBezTo>
                    <a:pt x="198769" y="105376"/>
                    <a:pt x="183004" y="103820"/>
                    <a:pt x="171450" y="95567"/>
                  </a:cubicBezTo>
                  <a:cubicBezTo>
                    <a:pt x="160489" y="87737"/>
                    <a:pt x="154083" y="74464"/>
                    <a:pt x="142875" y="66992"/>
                  </a:cubicBezTo>
                  <a:cubicBezTo>
                    <a:pt x="134521" y="61423"/>
                    <a:pt x="123280" y="61957"/>
                    <a:pt x="114300" y="57467"/>
                  </a:cubicBezTo>
                  <a:cubicBezTo>
                    <a:pt x="51974" y="26304"/>
                    <a:pt x="120347" y="51973"/>
                    <a:pt x="57150" y="9842"/>
                  </a:cubicBezTo>
                  <a:cubicBezTo>
                    <a:pt x="38344" y="-2695"/>
                    <a:pt x="20775" y="317"/>
                    <a:pt x="0" y="317"/>
                  </a:cubicBezTo>
                </a:path>
              </a:pathLst>
            </a:custGeom>
            <a:noFill/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フリーフォーム: 図形 25">
            <a:extLst>
              <a:ext uri="{FF2B5EF4-FFF2-40B4-BE49-F238E27FC236}">
                <a16:creationId xmlns:a16="http://schemas.microsoft.com/office/drawing/2014/main" id="{C66363DE-FCB8-1307-DEBC-0FEBD3DBA664}"/>
              </a:ext>
            </a:extLst>
          </p:cNvPr>
          <p:cNvSpPr/>
          <p:nvPr/>
        </p:nvSpPr>
        <p:spPr>
          <a:xfrm>
            <a:off x="616185" y="310897"/>
            <a:ext cx="641825" cy="9277618"/>
          </a:xfrm>
          <a:custGeom>
            <a:avLst/>
            <a:gdLst>
              <a:gd name="connsiteX0" fmla="*/ 234082 w 641825"/>
              <a:gd name="connsiteY0" fmla="*/ 0 h 9277618"/>
              <a:gd name="connsiteX1" fmla="*/ 641825 w 641825"/>
              <a:gd name="connsiteY1" fmla="*/ 0 h 9277618"/>
              <a:gd name="connsiteX2" fmla="*/ 641825 w 641825"/>
              <a:gd name="connsiteY2" fmla="*/ 9277618 h 9277618"/>
              <a:gd name="connsiteX3" fmla="*/ 234082 w 641825"/>
              <a:gd name="connsiteY3" fmla="*/ 9277618 h 9277618"/>
              <a:gd name="connsiteX4" fmla="*/ 0 w 641825"/>
              <a:gd name="connsiteY4" fmla="*/ 9043536 h 9277618"/>
              <a:gd name="connsiteX5" fmla="*/ 0 w 641825"/>
              <a:gd name="connsiteY5" fmla="*/ 234082 h 9277618"/>
              <a:gd name="connsiteX6" fmla="*/ 234082 w 641825"/>
              <a:gd name="connsiteY6" fmla="*/ 0 h 92776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41825" h="9277618">
                <a:moveTo>
                  <a:pt x="234082" y="0"/>
                </a:moveTo>
                <a:lnTo>
                  <a:pt x="641825" y="0"/>
                </a:lnTo>
                <a:lnTo>
                  <a:pt x="641825" y="9277618"/>
                </a:lnTo>
                <a:lnTo>
                  <a:pt x="234082" y="9277618"/>
                </a:lnTo>
                <a:cubicBezTo>
                  <a:pt x="104802" y="9277618"/>
                  <a:pt x="0" y="9172816"/>
                  <a:pt x="0" y="9043536"/>
                </a:cubicBezTo>
                <a:lnTo>
                  <a:pt x="0" y="234082"/>
                </a:lnTo>
                <a:cubicBezTo>
                  <a:pt x="0" y="104802"/>
                  <a:pt x="104802" y="0"/>
                  <a:pt x="234082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1905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" name="角丸四角形 3">
            <a:extLst>
              <a:ext uri="{FF2B5EF4-FFF2-40B4-BE49-F238E27FC236}">
                <a16:creationId xmlns:a16="http://schemas.microsoft.com/office/drawing/2014/main" id="{E4983C9B-252A-E48B-209B-74606F7D993C}"/>
              </a:ext>
            </a:extLst>
          </p:cNvPr>
          <p:cNvSpPr/>
          <p:nvPr/>
        </p:nvSpPr>
        <p:spPr>
          <a:xfrm>
            <a:off x="295275" y="310897"/>
            <a:ext cx="6284075" cy="9277618"/>
          </a:xfrm>
          <a:prstGeom prst="roundRect">
            <a:avLst>
              <a:gd name="adj" fmla="val 3725"/>
            </a:avLst>
          </a:prstGeom>
          <a:noFill/>
          <a:ln w="1905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フリーフォーム: 図形 21">
            <a:extLst>
              <a:ext uri="{FF2B5EF4-FFF2-40B4-BE49-F238E27FC236}">
                <a16:creationId xmlns:a16="http://schemas.microsoft.com/office/drawing/2014/main" id="{1824D4C3-6651-1792-4D14-B49936AD03FC}"/>
              </a:ext>
            </a:extLst>
          </p:cNvPr>
          <p:cNvSpPr/>
          <p:nvPr/>
        </p:nvSpPr>
        <p:spPr>
          <a:xfrm>
            <a:off x="278650" y="310897"/>
            <a:ext cx="641825" cy="9277618"/>
          </a:xfrm>
          <a:custGeom>
            <a:avLst/>
            <a:gdLst>
              <a:gd name="connsiteX0" fmla="*/ 234082 w 641825"/>
              <a:gd name="connsiteY0" fmla="*/ 0 h 9277618"/>
              <a:gd name="connsiteX1" fmla="*/ 641825 w 641825"/>
              <a:gd name="connsiteY1" fmla="*/ 0 h 9277618"/>
              <a:gd name="connsiteX2" fmla="*/ 641825 w 641825"/>
              <a:gd name="connsiteY2" fmla="*/ 9277618 h 9277618"/>
              <a:gd name="connsiteX3" fmla="*/ 234082 w 641825"/>
              <a:gd name="connsiteY3" fmla="*/ 9277618 h 9277618"/>
              <a:gd name="connsiteX4" fmla="*/ 0 w 641825"/>
              <a:gd name="connsiteY4" fmla="*/ 9043536 h 9277618"/>
              <a:gd name="connsiteX5" fmla="*/ 0 w 641825"/>
              <a:gd name="connsiteY5" fmla="*/ 234082 h 9277618"/>
              <a:gd name="connsiteX6" fmla="*/ 234082 w 641825"/>
              <a:gd name="connsiteY6" fmla="*/ 0 h 92776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41825" h="9277618">
                <a:moveTo>
                  <a:pt x="234082" y="0"/>
                </a:moveTo>
                <a:lnTo>
                  <a:pt x="641825" y="0"/>
                </a:lnTo>
                <a:lnTo>
                  <a:pt x="641825" y="9277618"/>
                </a:lnTo>
                <a:lnTo>
                  <a:pt x="234082" y="9277618"/>
                </a:lnTo>
                <a:cubicBezTo>
                  <a:pt x="104802" y="9277618"/>
                  <a:pt x="0" y="9172816"/>
                  <a:pt x="0" y="9043536"/>
                </a:cubicBezTo>
                <a:lnTo>
                  <a:pt x="0" y="234082"/>
                </a:lnTo>
                <a:cubicBezTo>
                  <a:pt x="0" y="104802"/>
                  <a:pt x="104802" y="0"/>
                  <a:pt x="234082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1905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3" name="四角形: 上の 2 つの角を丸める 22">
            <a:extLst>
              <a:ext uri="{FF2B5EF4-FFF2-40B4-BE49-F238E27FC236}">
                <a16:creationId xmlns:a16="http://schemas.microsoft.com/office/drawing/2014/main" id="{D4277D7E-EEC1-9613-3135-A7219D6BBB72}"/>
              </a:ext>
            </a:extLst>
          </p:cNvPr>
          <p:cNvSpPr/>
          <p:nvPr/>
        </p:nvSpPr>
        <p:spPr>
          <a:xfrm rot="5400000">
            <a:off x="604566" y="4628794"/>
            <a:ext cx="1306889" cy="641824"/>
          </a:xfrm>
          <a:prstGeom prst="round2SameRect">
            <a:avLst>
              <a:gd name="adj1" fmla="val 42837"/>
              <a:gd name="adj2" fmla="val 0"/>
            </a:avLst>
          </a:prstGeom>
          <a:solidFill>
            <a:schemeClr val="bg1">
              <a:lumMod val="85000"/>
            </a:schemeClr>
          </a:solidFill>
          <a:ln w="1905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24" name="四角形: 上の 2 つの角を丸める 23">
            <a:extLst>
              <a:ext uri="{FF2B5EF4-FFF2-40B4-BE49-F238E27FC236}">
                <a16:creationId xmlns:a16="http://schemas.microsoft.com/office/drawing/2014/main" id="{1F5C1B4F-8A99-6CF2-268D-ACA32E602485}"/>
              </a:ext>
            </a:extLst>
          </p:cNvPr>
          <p:cNvSpPr/>
          <p:nvPr/>
        </p:nvSpPr>
        <p:spPr>
          <a:xfrm rot="5400000">
            <a:off x="471987" y="5331000"/>
            <a:ext cx="1306889" cy="376665"/>
          </a:xfrm>
          <a:prstGeom prst="round2SameRect">
            <a:avLst>
              <a:gd name="adj1" fmla="val 42837"/>
              <a:gd name="adj2" fmla="val 0"/>
            </a:avLst>
          </a:prstGeom>
          <a:solidFill>
            <a:schemeClr val="bg1">
              <a:lumMod val="85000"/>
            </a:schemeClr>
          </a:solidFill>
          <a:ln w="1905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130CB930-F62E-D3B5-487A-9328F666CE5F}"/>
              </a:ext>
            </a:extLst>
          </p:cNvPr>
          <p:cNvSpPr txBox="1"/>
          <p:nvPr/>
        </p:nvSpPr>
        <p:spPr>
          <a:xfrm rot="5400000">
            <a:off x="-138721" y="2870447"/>
            <a:ext cx="8440583" cy="409545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虫が入るので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お風呂の扉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閉めて下さい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EBF6D88-ACF9-18D9-0446-F25B82B00C96}"/>
              </a:ext>
            </a:extLst>
          </p:cNvPr>
          <p:cNvGrpSpPr/>
          <p:nvPr/>
        </p:nvGrpSpPr>
        <p:grpSpPr>
          <a:xfrm>
            <a:off x="622521" y="1956967"/>
            <a:ext cx="1270978" cy="1046478"/>
            <a:chOff x="10364192" y="-645886"/>
            <a:chExt cx="976302" cy="803852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A3F94B8D-CF42-AFB4-628C-60E71C20FEA1}"/>
                </a:ext>
              </a:extLst>
            </p:cNvPr>
            <p:cNvGrpSpPr/>
            <p:nvPr/>
          </p:nvGrpSpPr>
          <p:grpSpPr>
            <a:xfrm rot="12185439">
              <a:off x="11010280" y="-629766"/>
              <a:ext cx="330214" cy="305893"/>
              <a:chOff x="5266614" y="4873982"/>
              <a:chExt cx="498771" cy="462035"/>
            </a:xfrm>
          </p:grpSpPr>
          <p:sp>
            <p:nvSpPr>
              <p:cNvPr id="5" name="楕円 4">
                <a:extLst>
                  <a:ext uri="{FF2B5EF4-FFF2-40B4-BE49-F238E27FC236}">
                    <a16:creationId xmlns:a16="http://schemas.microsoft.com/office/drawing/2014/main" id="{773FFF73-CD79-1110-151A-D61546BA1BB0}"/>
                  </a:ext>
                </a:extLst>
              </p:cNvPr>
              <p:cNvSpPr/>
              <p:nvPr/>
            </p:nvSpPr>
            <p:spPr bwMode="auto">
              <a:xfrm>
                <a:off x="5266614" y="4994275"/>
                <a:ext cx="438861" cy="215797"/>
              </a:xfrm>
              <a:prstGeom prst="ellipse">
                <a:avLst/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" name="楕円 5">
                <a:extLst>
                  <a:ext uri="{FF2B5EF4-FFF2-40B4-BE49-F238E27FC236}">
                    <a16:creationId xmlns:a16="http://schemas.microsoft.com/office/drawing/2014/main" id="{97B1CC58-15DF-37C2-BA05-A723EEFB3DF4}"/>
                  </a:ext>
                </a:extLst>
              </p:cNvPr>
              <p:cNvSpPr/>
              <p:nvPr/>
            </p:nvSpPr>
            <p:spPr bwMode="auto">
              <a:xfrm rot="20774685">
                <a:off x="5333597" y="4873982"/>
                <a:ext cx="431788" cy="215240"/>
              </a:xfrm>
              <a:prstGeom prst="ellipse">
                <a:avLst/>
              </a:pr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" name="楕円 7">
                <a:extLst>
                  <a:ext uri="{FF2B5EF4-FFF2-40B4-BE49-F238E27FC236}">
                    <a16:creationId xmlns:a16="http://schemas.microsoft.com/office/drawing/2014/main" id="{9B93A2AF-C414-3605-15CD-2D652333E79E}"/>
                  </a:ext>
                </a:extLst>
              </p:cNvPr>
              <p:cNvSpPr/>
              <p:nvPr/>
            </p:nvSpPr>
            <p:spPr bwMode="auto">
              <a:xfrm rot="1800000">
                <a:off x="5317712" y="5120777"/>
                <a:ext cx="403026" cy="215240"/>
              </a:xfrm>
              <a:prstGeom prst="ellipse">
                <a:avLst/>
              </a:pr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0B104DEC-3054-4B81-B7D0-5ED528A4CA2A}"/>
                </a:ext>
              </a:extLst>
            </p:cNvPr>
            <p:cNvSpPr/>
            <p:nvPr/>
          </p:nvSpPr>
          <p:spPr bwMode="auto">
            <a:xfrm>
              <a:off x="10364192" y="-645886"/>
              <a:ext cx="552819" cy="803852"/>
            </a:xfrm>
            <a:custGeom>
              <a:avLst/>
              <a:gdLst>
                <a:gd name="connsiteX0" fmla="*/ 552819 w 552819"/>
                <a:gd name="connsiteY0" fmla="*/ 66675 h 803852"/>
                <a:gd name="connsiteX1" fmla="*/ 505194 w 552819"/>
                <a:gd name="connsiteY1" fmla="*/ 28575 h 803852"/>
                <a:gd name="connsiteX2" fmla="*/ 448044 w 552819"/>
                <a:gd name="connsiteY2" fmla="*/ 19050 h 803852"/>
                <a:gd name="connsiteX3" fmla="*/ 409944 w 552819"/>
                <a:gd name="connsiteY3" fmla="*/ 0 h 803852"/>
                <a:gd name="connsiteX4" fmla="*/ 286119 w 552819"/>
                <a:gd name="connsiteY4" fmla="*/ 9525 h 803852"/>
                <a:gd name="connsiteX5" fmla="*/ 257544 w 552819"/>
                <a:gd name="connsiteY5" fmla="*/ 28575 h 803852"/>
                <a:gd name="connsiteX6" fmla="*/ 228969 w 552819"/>
                <a:gd name="connsiteY6" fmla="*/ 38100 h 803852"/>
                <a:gd name="connsiteX7" fmla="*/ 171819 w 552819"/>
                <a:gd name="connsiteY7" fmla="*/ 85725 h 803852"/>
                <a:gd name="connsiteX8" fmla="*/ 162294 w 552819"/>
                <a:gd name="connsiteY8" fmla="*/ 114300 h 803852"/>
                <a:gd name="connsiteX9" fmla="*/ 171819 w 552819"/>
                <a:gd name="connsiteY9" fmla="*/ 171450 h 803852"/>
                <a:gd name="connsiteX10" fmla="*/ 200394 w 552819"/>
                <a:gd name="connsiteY10" fmla="*/ 190500 h 803852"/>
                <a:gd name="connsiteX11" fmla="*/ 248019 w 552819"/>
                <a:gd name="connsiteY11" fmla="*/ 276225 h 803852"/>
                <a:gd name="connsiteX12" fmla="*/ 305169 w 552819"/>
                <a:gd name="connsiteY12" fmla="*/ 266700 h 803852"/>
                <a:gd name="connsiteX13" fmla="*/ 314694 w 552819"/>
                <a:gd name="connsiteY13" fmla="*/ 123825 h 803852"/>
                <a:gd name="connsiteX14" fmla="*/ 295644 w 552819"/>
                <a:gd name="connsiteY14" fmla="*/ 95250 h 803852"/>
                <a:gd name="connsiteX15" fmla="*/ 152769 w 552819"/>
                <a:gd name="connsiteY15" fmla="*/ 104775 h 803852"/>
                <a:gd name="connsiteX16" fmla="*/ 95619 w 552819"/>
                <a:gd name="connsiteY16" fmla="*/ 133350 h 803852"/>
                <a:gd name="connsiteX17" fmla="*/ 67044 w 552819"/>
                <a:gd name="connsiteY17" fmla="*/ 161925 h 803852"/>
                <a:gd name="connsiteX18" fmla="*/ 28944 w 552819"/>
                <a:gd name="connsiteY18" fmla="*/ 180975 h 803852"/>
                <a:gd name="connsiteX19" fmla="*/ 9894 w 552819"/>
                <a:gd name="connsiteY19" fmla="*/ 209550 h 803852"/>
                <a:gd name="connsiteX20" fmla="*/ 9894 w 552819"/>
                <a:gd name="connsiteY20" fmla="*/ 361950 h 803852"/>
                <a:gd name="connsiteX21" fmla="*/ 19419 w 552819"/>
                <a:gd name="connsiteY21" fmla="*/ 390525 h 803852"/>
                <a:gd name="connsiteX22" fmla="*/ 47994 w 552819"/>
                <a:gd name="connsiteY22" fmla="*/ 428625 h 803852"/>
                <a:gd name="connsiteX23" fmla="*/ 67044 w 552819"/>
                <a:gd name="connsiteY23" fmla="*/ 457200 h 803852"/>
                <a:gd name="connsiteX24" fmla="*/ 95619 w 552819"/>
                <a:gd name="connsiteY24" fmla="*/ 476250 h 803852"/>
                <a:gd name="connsiteX25" fmla="*/ 114669 w 552819"/>
                <a:gd name="connsiteY25" fmla="*/ 504825 h 803852"/>
                <a:gd name="connsiteX26" fmla="*/ 124194 w 552819"/>
                <a:gd name="connsiteY26" fmla="*/ 533400 h 803852"/>
                <a:gd name="connsiteX27" fmla="*/ 190869 w 552819"/>
                <a:gd name="connsiteY27" fmla="*/ 571500 h 803852"/>
                <a:gd name="connsiteX28" fmla="*/ 209919 w 552819"/>
                <a:gd name="connsiteY28" fmla="*/ 609600 h 803852"/>
                <a:gd name="connsiteX29" fmla="*/ 248019 w 552819"/>
                <a:gd name="connsiteY29" fmla="*/ 666750 h 803852"/>
                <a:gd name="connsiteX30" fmla="*/ 257544 w 552819"/>
                <a:gd name="connsiteY30" fmla="*/ 704850 h 803852"/>
                <a:gd name="connsiteX31" fmla="*/ 228969 w 552819"/>
                <a:gd name="connsiteY31" fmla="*/ 762000 h 803852"/>
                <a:gd name="connsiteX32" fmla="*/ 200394 w 552819"/>
                <a:gd name="connsiteY32" fmla="*/ 771525 h 803852"/>
                <a:gd name="connsiteX33" fmla="*/ 171819 w 552819"/>
                <a:gd name="connsiteY33" fmla="*/ 790575 h 803852"/>
                <a:gd name="connsiteX34" fmla="*/ 19419 w 552819"/>
                <a:gd name="connsiteY34" fmla="*/ 800100 h 8038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52819" h="803852">
                  <a:moveTo>
                    <a:pt x="552819" y="66675"/>
                  </a:moveTo>
                  <a:cubicBezTo>
                    <a:pt x="536944" y="53975"/>
                    <a:pt x="523702" y="36988"/>
                    <a:pt x="505194" y="28575"/>
                  </a:cubicBezTo>
                  <a:cubicBezTo>
                    <a:pt x="487612" y="20583"/>
                    <a:pt x="466542" y="24599"/>
                    <a:pt x="448044" y="19050"/>
                  </a:cubicBezTo>
                  <a:cubicBezTo>
                    <a:pt x="434444" y="14970"/>
                    <a:pt x="422644" y="6350"/>
                    <a:pt x="409944" y="0"/>
                  </a:cubicBezTo>
                  <a:cubicBezTo>
                    <a:pt x="368669" y="3175"/>
                    <a:pt x="326807" y="1896"/>
                    <a:pt x="286119" y="9525"/>
                  </a:cubicBezTo>
                  <a:cubicBezTo>
                    <a:pt x="274867" y="11635"/>
                    <a:pt x="267783" y="23455"/>
                    <a:pt x="257544" y="28575"/>
                  </a:cubicBezTo>
                  <a:cubicBezTo>
                    <a:pt x="248564" y="33065"/>
                    <a:pt x="238494" y="34925"/>
                    <a:pt x="228969" y="38100"/>
                  </a:cubicBezTo>
                  <a:cubicBezTo>
                    <a:pt x="163071" y="136948"/>
                    <a:pt x="268497" y="-10953"/>
                    <a:pt x="171819" y="85725"/>
                  </a:cubicBezTo>
                  <a:cubicBezTo>
                    <a:pt x="164719" y="92825"/>
                    <a:pt x="165469" y="104775"/>
                    <a:pt x="162294" y="114300"/>
                  </a:cubicBezTo>
                  <a:cubicBezTo>
                    <a:pt x="165469" y="133350"/>
                    <a:pt x="163182" y="154176"/>
                    <a:pt x="171819" y="171450"/>
                  </a:cubicBezTo>
                  <a:cubicBezTo>
                    <a:pt x="176939" y="181689"/>
                    <a:pt x="194327" y="180792"/>
                    <a:pt x="200394" y="190500"/>
                  </a:cubicBezTo>
                  <a:cubicBezTo>
                    <a:pt x="278093" y="314818"/>
                    <a:pt x="168760" y="196966"/>
                    <a:pt x="248019" y="276225"/>
                  </a:cubicBezTo>
                  <a:cubicBezTo>
                    <a:pt x="267069" y="273050"/>
                    <a:pt x="286847" y="272807"/>
                    <a:pt x="305169" y="266700"/>
                  </a:cubicBezTo>
                  <a:cubicBezTo>
                    <a:pt x="370074" y="245065"/>
                    <a:pt x="329710" y="183890"/>
                    <a:pt x="314694" y="123825"/>
                  </a:cubicBezTo>
                  <a:cubicBezTo>
                    <a:pt x="311918" y="112719"/>
                    <a:pt x="301994" y="104775"/>
                    <a:pt x="295644" y="95250"/>
                  </a:cubicBezTo>
                  <a:cubicBezTo>
                    <a:pt x="248019" y="98425"/>
                    <a:pt x="200208" y="99504"/>
                    <a:pt x="152769" y="104775"/>
                  </a:cubicBezTo>
                  <a:cubicBezTo>
                    <a:pt x="132942" y="106978"/>
                    <a:pt x="110191" y="121207"/>
                    <a:pt x="95619" y="133350"/>
                  </a:cubicBezTo>
                  <a:cubicBezTo>
                    <a:pt x="85271" y="141974"/>
                    <a:pt x="78005" y="154095"/>
                    <a:pt x="67044" y="161925"/>
                  </a:cubicBezTo>
                  <a:cubicBezTo>
                    <a:pt x="55490" y="170178"/>
                    <a:pt x="41644" y="174625"/>
                    <a:pt x="28944" y="180975"/>
                  </a:cubicBezTo>
                  <a:cubicBezTo>
                    <a:pt x="22594" y="190500"/>
                    <a:pt x="13914" y="198831"/>
                    <a:pt x="9894" y="209550"/>
                  </a:cubicBezTo>
                  <a:cubicBezTo>
                    <a:pt x="-8368" y="258250"/>
                    <a:pt x="2932" y="313215"/>
                    <a:pt x="9894" y="361950"/>
                  </a:cubicBezTo>
                  <a:cubicBezTo>
                    <a:pt x="11314" y="371889"/>
                    <a:pt x="14438" y="381808"/>
                    <a:pt x="19419" y="390525"/>
                  </a:cubicBezTo>
                  <a:cubicBezTo>
                    <a:pt x="27295" y="404308"/>
                    <a:pt x="38767" y="415707"/>
                    <a:pt x="47994" y="428625"/>
                  </a:cubicBezTo>
                  <a:cubicBezTo>
                    <a:pt x="54648" y="437940"/>
                    <a:pt x="58949" y="449105"/>
                    <a:pt x="67044" y="457200"/>
                  </a:cubicBezTo>
                  <a:cubicBezTo>
                    <a:pt x="75139" y="465295"/>
                    <a:pt x="86094" y="469900"/>
                    <a:pt x="95619" y="476250"/>
                  </a:cubicBezTo>
                  <a:cubicBezTo>
                    <a:pt x="101969" y="485775"/>
                    <a:pt x="109549" y="494586"/>
                    <a:pt x="114669" y="504825"/>
                  </a:cubicBezTo>
                  <a:cubicBezTo>
                    <a:pt x="119159" y="513805"/>
                    <a:pt x="117922" y="525560"/>
                    <a:pt x="124194" y="533400"/>
                  </a:cubicBezTo>
                  <a:cubicBezTo>
                    <a:pt x="133169" y="544619"/>
                    <a:pt x="181494" y="566813"/>
                    <a:pt x="190869" y="571500"/>
                  </a:cubicBezTo>
                  <a:cubicBezTo>
                    <a:pt x="197219" y="584200"/>
                    <a:pt x="202614" y="597424"/>
                    <a:pt x="209919" y="609600"/>
                  </a:cubicBezTo>
                  <a:cubicBezTo>
                    <a:pt x="221699" y="629233"/>
                    <a:pt x="248019" y="666750"/>
                    <a:pt x="248019" y="666750"/>
                  </a:cubicBezTo>
                  <a:cubicBezTo>
                    <a:pt x="251194" y="679450"/>
                    <a:pt x="257544" y="691759"/>
                    <a:pt x="257544" y="704850"/>
                  </a:cubicBezTo>
                  <a:cubicBezTo>
                    <a:pt x="257544" y="718654"/>
                    <a:pt x="238601" y="754295"/>
                    <a:pt x="228969" y="762000"/>
                  </a:cubicBezTo>
                  <a:cubicBezTo>
                    <a:pt x="221129" y="768272"/>
                    <a:pt x="209374" y="767035"/>
                    <a:pt x="200394" y="771525"/>
                  </a:cubicBezTo>
                  <a:cubicBezTo>
                    <a:pt x="190155" y="776645"/>
                    <a:pt x="182058" y="785455"/>
                    <a:pt x="171819" y="790575"/>
                  </a:cubicBezTo>
                  <a:cubicBezTo>
                    <a:pt x="126664" y="813152"/>
                    <a:pt x="60470" y="800100"/>
                    <a:pt x="19419" y="800100"/>
                  </a:cubicBezTo>
                </a:path>
              </a:pathLst>
            </a:custGeom>
            <a:noFill/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5871D00F-8A58-F66F-A2D0-A360E20503E4}"/>
              </a:ext>
            </a:extLst>
          </p:cNvPr>
          <p:cNvGrpSpPr/>
          <p:nvPr/>
        </p:nvGrpSpPr>
        <p:grpSpPr>
          <a:xfrm>
            <a:off x="3660829" y="7972552"/>
            <a:ext cx="841482" cy="1242440"/>
            <a:chOff x="12956678" y="-893853"/>
            <a:chExt cx="646383" cy="954381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A3640847-ED4F-9311-495B-0AB4080F2E8A}"/>
                </a:ext>
              </a:extLst>
            </p:cNvPr>
            <p:cNvGrpSpPr/>
            <p:nvPr/>
          </p:nvGrpSpPr>
          <p:grpSpPr>
            <a:xfrm rot="19768083">
              <a:off x="12956678" y="-245365"/>
              <a:ext cx="330214" cy="305893"/>
              <a:chOff x="5266614" y="4873982"/>
              <a:chExt cx="498771" cy="462035"/>
            </a:xfrm>
          </p:grpSpPr>
          <p:sp>
            <p:nvSpPr>
              <p:cNvPr id="12" name="楕円 11">
                <a:extLst>
                  <a:ext uri="{FF2B5EF4-FFF2-40B4-BE49-F238E27FC236}">
                    <a16:creationId xmlns:a16="http://schemas.microsoft.com/office/drawing/2014/main" id="{E8D6CAB1-4C50-968A-2596-78B8A40E360D}"/>
                  </a:ext>
                </a:extLst>
              </p:cNvPr>
              <p:cNvSpPr/>
              <p:nvPr/>
            </p:nvSpPr>
            <p:spPr bwMode="auto">
              <a:xfrm>
                <a:off x="5266614" y="4994275"/>
                <a:ext cx="438861" cy="215797"/>
              </a:xfrm>
              <a:prstGeom prst="ellipse">
                <a:avLst/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D8C81200-73F8-1CDE-8471-10F9DAE30220}"/>
                  </a:ext>
                </a:extLst>
              </p:cNvPr>
              <p:cNvSpPr/>
              <p:nvPr/>
            </p:nvSpPr>
            <p:spPr bwMode="auto">
              <a:xfrm rot="20774685">
                <a:off x="5333597" y="4873982"/>
                <a:ext cx="431788" cy="215240"/>
              </a:xfrm>
              <a:prstGeom prst="ellipse">
                <a:avLst/>
              </a:pr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6DC9EB51-85A6-24CB-ADC1-5E1105372104}"/>
                  </a:ext>
                </a:extLst>
              </p:cNvPr>
              <p:cNvSpPr/>
              <p:nvPr/>
            </p:nvSpPr>
            <p:spPr bwMode="auto">
              <a:xfrm rot="1800000">
                <a:off x="5317712" y="5120777"/>
                <a:ext cx="403026" cy="215240"/>
              </a:xfrm>
              <a:prstGeom prst="ellipse">
                <a:avLst/>
              </a:pr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52C71C2B-41CC-6DFA-91C6-D8B0A9CE084C}"/>
                </a:ext>
              </a:extLst>
            </p:cNvPr>
            <p:cNvSpPr/>
            <p:nvPr/>
          </p:nvSpPr>
          <p:spPr bwMode="auto">
            <a:xfrm>
              <a:off x="13222061" y="-893853"/>
              <a:ext cx="381000" cy="733742"/>
            </a:xfrm>
            <a:custGeom>
              <a:avLst/>
              <a:gdLst>
                <a:gd name="connsiteX0" fmla="*/ 114300 w 381000"/>
                <a:gd name="connsiteY0" fmla="*/ 733742 h 733742"/>
                <a:gd name="connsiteX1" fmla="*/ 219075 w 381000"/>
                <a:gd name="connsiteY1" fmla="*/ 705167 h 733742"/>
                <a:gd name="connsiteX2" fmla="*/ 247650 w 381000"/>
                <a:gd name="connsiteY2" fmla="*/ 657542 h 733742"/>
                <a:gd name="connsiteX3" fmla="*/ 266700 w 381000"/>
                <a:gd name="connsiteY3" fmla="*/ 628967 h 733742"/>
                <a:gd name="connsiteX4" fmla="*/ 285750 w 381000"/>
                <a:gd name="connsiteY4" fmla="*/ 571817 h 733742"/>
                <a:gd name="connsiteX5" fmla="*/ 257175 w 381000"/>
                <a:gd name="connsiteY5" fmla="*/ 438467 h 733742"/>
                <a:gd name="connsiteX6" fmla="*/ 228600 w 381000"/>
                <a:gd name="connsiteY6" fmla="*/ 419417 h 733742"/>
                <a:gd name="connsiteX7" fmla="*/ 219075 w 381000"/>
                <a:gd name="connsiteY7" fmla="*/ 381317 h 733742"/>
                <a:gd name="connsiteX8" fmla="*/ 161925 w 381000"/>
                <a:gd name="connsiteY8" fmla="*/ 362267 h 733742"/>
                <a:gd name="connsiteX9" fmla="*/ 95250 w 381000"/>
                <a:gd name="connsiteY9" fmla="*/ 371792 h 733742"/>
                <a:gd name="connsiteX10" fmla="*/ 76200 w 381000"/>
                <a:gd name="connsiteY10" fmla="*/ 428942 h 733742"/>
                <a:gd name="connsiteX11" fmla="*/ 123825 w 381000"/>
                <a:gd name="connsiteY11" fmla="*/ 495617 h 733742"/>
                <a:gd name="connsiteX12" fmla="*/ 152400 w 381000"/>
                <a:gd name="connsiteY12" fmla="*/ 514667 h 733742"/>
                <a:gd name="connsiteX13" fmla="*/ 314325 w 381000"/>
                <a:gd name="connsiteY13" fmla="*/ 505142 h 733742"/>
                <a:gd name="connsiteX14" fmla="*/ 342900 w 381000"/>
                <a:gd name="connsiteY14" fmla="*/ 476567 h 733742"/>
                <a:gd name="connsiteX15" fmla="*/ 371475 w 381000"/>
                <a:gd name="connsiteY15" fmla="*/ 457517 h 733742"/>
                <a:gd name="connsiteX16" fmla="*/ 381000 w 381000"/>
                <a:gd name="connsiteY16" fmla="*/ 428942 h 733742"/>
                <a:gd name="connsiteX17" fmla="*/ 361950 w 381000"/>
                <a:gd name="connsiteY17" fmla="*/ 333692 h 733742"/>
                <a:gd name="connsiteX18" fmla="*/ 342900 w 381000"/>
                <a:gd name="connsiteY18" fmla="*/ 295592 h 733742"/>
                <a:gd name="connsiteX19" fmla="*/ 333375 w 381000"/>
                <a:gd name="connsiteY19" fmla="*/ 267017 h 733742"/>
                <a:gd name="connsiteX20" fmla="*/ 304800 w 381000"/>
                <a:gd name="connsiteY20" fmla="*/ 247967 h 733742"/>
                <a:gd name="connsiteX21" fmla="*/ 266700 w 381000"/>
                <a:gd name="connsiteY21" fmla="*/ 171767 h 733742"/>
                <a:gd name="connsiteX22" fmla="*/ 238125 w 381000"/>
                <a:gd name="connsiteY22" fmla="*/ 152717 h 733742"/>
                <a:gd name="connsiteX23" fmla="*/ 209550 w 381000"/>
                <a:gd name="connsiteY23" fmla="*/ 114617 h 733742"/>
                <a:gd name="connsiteX24" fmla="*/ 171450 w 381000"/>
                <a:gd name="connsiteY24" fmla="*/ 95567 h 733742"/>
                <a:gd name="connsiteX25" fmla="*/ 142875 w 381000"/>
                <a:gd name="connsiteY25" fmla="*/ 66992 h 733742"/>
                <a:gd name="connsiteX26" fmla="*/ 114300 w 381000"/>
                <a:gd name="connsiteY26" fmla="*/ 57467 h 733742"/>
                <a:gd name="connsiteX27" fmla="*/ 57150 w 381000"/>
                <a:gd name="connsiteY27" fmla="*/ 9842 h 733742"/>
                <a:gd name="connsiteX28" fmla="*/ 0 w 381000"/>
                <a:gd name="connsiteY28" fmla="*/ 317 h 7337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81000" h="733742">
                  <a:moveTo>
                    <a:pt x="114300" y="733742"/>
                  </a:moveTo>
                  <a:cubicBezTo>
                    <a:pt x="149225" y="724217"/>
                    <a:pt x="187644" y="723128"/>
                    <a:pt x="219075" y="705167"/>
                  </a:cubicBezTo>
                  <a:cubicBezTo>
                    <a:pt x="235149" y="695982"/>
                    <a:pt x="237838" y="673241"/>
                    <a:pt x="247650" y="657542"/>
                  </a:cubicBezTo>
                  <a:cubicBezTo>
                    <a:pt x="253717" y="647834"/>
                    <a:pt x="262051" y="639428"/>
                    <a:pt x="266700" y="628967"/>
                  </a:cubicBezTo>
                  <a:cubicBezTo>
                    <a:pt x="274855" y="610617"/>
                    <a:pt x="285750" y="571817"/>
                    <a:pt x="285750" y="571817"/>
                  </a:cubicBezTo>
                  <a:cubicBezTo>
                    <a:pt x="281086" y="520514"/>
                    <a:pt x="293753" y="475045"/>
                    <a:pt x="257175" y="438467"/>
                  </a:cubicBezTo>
                  <a:cubicBezTo>
                    <a:pt x="249080" y="430372"/>
                    <a:pt x="238125" y="425767"/>
                    <a:pt x="228600" y="419417"/>
                  </a:cubicBezTo>
                  <a:cubicBezTo>
                    <a:pt x="225425" y="406717"/>
                    <a:pt x="229014" y="389836"/>
                    <a:pt x="219075" y="381317"/>
                  </a:cubicBezTo>
                  <a:cubicBezTo>
                    <a:pt x="203829" y="368249"/>
                    <a:pt x="161925" y="362267"/>
                    <a:pt x="161925" y="362267"/>
                  </a:cubicBezTo>
                  <a:cubicBezTo>
                    <a:pt x="139700" y="365442"/>
                    <a:pt x="112971" y="358009"/>
                    <a:pt x="95250" y="371792"/>
                  </a:cubicBezTo>
                  <a:cubicBezTo>
                    <a:pt x="79399" y="384120"/>
                    <a:pt x="76200" y="428942"/>
                    <a:pt x="76200" y="428942"/>
                  </a:cubicBezTo>
                  <a:cubicBezTo>
                    <a:pt x="87017" y="445167"/>
                    <a:pt x="112010" y="483802"/>
                    <a:pt x="123825" y="495617"/>
                  </a:cubicBezTo>
                  <a:cubicBezTo>
                    <a:pt x="131920" y="503712"/>
                    <a:pt x="142875" y="508317"/>
                    <a:pt x="152400" y="514667"/>
                  </a:cubicBezTo>
                  <a:cubicBezTo>
                    <a:pt x="206375" y="511492"/>
                    <a:pt x="261307" y="515746"/>
                    <a:pt x="314325" y="505142"/>
                  </a:cubicBezTo>
                  <a:cubicBezTo>
                    <a:pt x="327534" y="502500"/>
                    <a:pt x="332552" y="485191"/>
                    <a:pt x="342900" y="476567"/>
                  </a:cubicBezTo>
                  <a:cubicBezTo>
                    <a:pt x="351694" y="469238"/>
                    <a:pt x="361950" y="463867"/>
                    <a:pt x="371475" y="457517"/>
                  </a:cubicBezTo>
                  <a:cubicBezTo>
                    <a:pt x="374650" y="447992"/>
                    <a:pt x="381000" y="438982"/>
                    <a:pt x="381000" y="428942"/>
                  </a:cubicBezTo>
                  <a:cubicBezTo>
                    <a:pt x="381000" y="402648"/>
                    <a:pt x="373680" y="361062"/>
                    <a:pt x="361950" y="333692"/>
                  </a:cubicBezTo>
                  <a:cubicBezTo>
                    <a:pt x="356357" y="320641"/>
                    <a:pt x="348493" y="308643"/>
                    <a:pt x="342900" y="295592"/>
                  </a:cubicBezTo>
                  <a:cubicBezTo>
                    <a:pt x="338945" y="286364"/>
                    <a:pt x="339647" y="274857"/>
                    <a:pt x="333375" y="267017"/>
                  </a:cubicBezTo>
                  <a:cubicBezTo>
                    <a:pt x="326224" y="258078"/>
                    <a:pt x="314325" y="254317"/>
                    <a:pt x="304800" y="247967"/>
                  </a:cubicBezTo>
                  <a:cubicBezTo>
                    <a:pt x="295704" y="225228"/>
                    <a:pt x="285723" y="190790"/>
                    <a:pt x="266700" y="171767"/>
                  </a:cubicBezTo>
                  <a:cubicBezTo>
                    <a:pt x="258605" y="163672"/>
                    <a:pt x="246220" y="160812"/>
                    <a:pt x="238125" y="152717"/>
                  </a:cubicBezTo>
                  <a:cubicBezTo>
                    <a:pt x="226900" y="141492"/>
                    <a:pt x="221603" y="124948"/>
                    <a:pt x="209550" y="114617"/>
                  </a:cubicBezTo>
                  <a:cubicBezTo>
                    <a:pt x="198769" y="105376"/>
                    <a:pt x="183004" y="103820"/>
                    <a:pt x="171450" y="95567"/>
                  </a:cubicBezTo>
                  <a:cubicBezTo>
                    <a:pt x="160489" y="87737"/>
                    <a:pt x="154083" y="74464"/>
                    <a:pt x="142875" y="66992"/>
                  </a:cubicBezTo>
                  <a:cubicBezTo>
                    <a:pt x="134521" y="61423"/>
                    <a:pt x="123280" y="61957"/>
                    <a:pt x="114300" y="57467"/>
                  </a:cubicBezTo>
                  <a:cubicBezTo>
                    <a:pt x="51974" y="26304"/>
                    <a:pt x="120347" y="51973"/>
                    <a:pt x="57150" y="9842"/>
                  </a:cubicBezTo>
                  <a:cubicBezTo>
                    <a:pt x="38344" y="-2695"/>
                    <a:pt x="20775" y="317"/>
                    <a:pt x="0" y="317"/>
                  </a:cubicBezTo>
                </a:path>
              </a:pathLst>
            </a:custGeom>
            <a:noFill/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4035685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</Words>
  <Application>Microsoft Office PowerPoint</Application>
  <PresentationFormat>A4 210 x 297 mm</PresentationFormat>
  <Paragraphs>10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peragamil.com</Manager>
  <Company>peragamil.com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お風呂の扉閉めて下さいの貼り紙</dc:title>
  <dc:subject>お風呂の扉閉めて下さいの貼り紙</dc:subject>
  <dc:creator>でじけろお</dc:creator>
  <cp:lastModifiedBy/>
  <cp:revision>1</cp:revision>
  <dcterms:created xsi:type="dcterms:W3CDTF">2014-12-04T06:28:15Z</dcterms:created>
  <dcterms:modified xsi:type="dcterms:W3CDTF">2024-07-04T01:27:52Z</dcterms:modified>
  <cp:version>1</cp:version>
</cp:coreProperties>
</file>

<file path=docProps/thumbnail.jpeg>
</file>