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17" r:id="rId3"/>
    <p:sldId id="320" r:id="rId4"/>
    <p:sldId id="319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9" d="100"/>
          <a:sy n="69" d="100"/>
        </p:scale>
        <p:origin x="90" y="19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CC2E340-AB15-DCC2-2599-7607B1A8EE35}"/>
              </a:ext>
            </a:extLst>
          </p:cNvPr>
          <p:cNvSpPr txBox="1"/>
          <p:nvPr/>
        </p:nvSpPr>
        <p:spPr>
          <a:xfrm>
            <a:off x="1136571" y="1211856"/>
            <a:ext cx="7632856" cy="451481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お風呂の扉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閉めて下さい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F2EC3D6-80CA-16F4-925F-635A0F7FE056}"/>
              </a:ext>
            </a:extLst>
          </p:cNvPr>
          <p:cNvSpPr txBox="1"/>
          <p:nvPr/>
        </p:nvSpPr>
        <p:spPr>
          <a:xfrm>
            <a:off x="453526" y="616945"/>
            <a:ext cx="8998946" cy="570464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お風呂の扉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閉めて下さい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292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C31BCC7-0928-1DE1-7173-07BDDFEA16B2}"/>
              </a:ext>
            </a:extLst>
          </p:cNvPr>
          <p:cNvSpPr/>
          <p:nvPr/>
        </p:nvSpPr>
        <p:spPr>
          <a:xfrm>
            <a:off x="114300" y="132202"/>
            <a:ext cx="2728052" cy="659910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C8AB826-FD44-22B4-9806-0981601D8ABA}"/>
              </a:ext>
            </a:extLst>
          </p:cNvPr>
          <p:cNvSpPr txBox="1"/>
          <p:nvPr/>
        </p:nvSpPr>
        <p:spPr>
          <a:xfrm>
            <a:off x="3025561" y="2547365"/>
            <a:ext cx="6562954" cy="386962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お風呂の扉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閉めて下さい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92A0484-5C78-9925-B76C-3A4B497B0776}"/>
              </a:ext>
            </a:extLst>
          </p:cNvPr>
          <p:cNvSpPr txBox="1"/>
          <p:nvPr/>
        </p:nvSpPr>
        <p:spPr>
          <a:xfrm>
            <a:off x="3025561" y="548680"/>
            <a:ext cx="6562954" cy="150255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虫が入るので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67E8F2D-3A3B-7EEA-D3DF-F0A219165EA6}"/>
              </a:ext>
            </a:extLst>
          </p:cNvPr>
          <p:cNvGrpSpPr/>
          <p:nvPr/>
        </p:nvGrpSpPr>
        <p:grpSpPr>
          <a:xfrm>
            <a:off x="542510" y="1015922"/>
            <a:ext cx="2048050" cy="1686290"/>
            <a:chOff x="10364192" y="-645886"/>
            <a:chExt cx="976302" cy="803852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8228E81E-F32F-8127-6725-9E4651293F3C}"/>
                </a:ext>
              </a:extLst>
            </p:cNvPr>
            <p:cNvGrpSpPr/>
            <p:nvPr/>
          </p:nvGrpSpPr>
          <p:grpSpPr>
            <a:xfrm rot="12185439">
              <a:off x="11010280" y="-629766"/>
              <a:ext cx="330214" cy="305893"/>
              <a:chOff x="5266614" y="4873982"/>
              <a:chExt cx="498771" cy="462035"/>
            </a:xfrm>
          </p:grpSpPr>
          <p:sp>
            <p:nvSpPr>
              <p:cNvPr id="6" name="楕円 5">
                <a:extLst>
                  <a:ext uri="{FF2B5EF4-FFF2-40B4-BE49-F238E27FC236}">
                    <a16:creationId xmlns:a16="http://schemas.microsoft.com/office/drawing/2014/main" id="{7E8A610C-66A2-E572-8203-97337255D0AC}"/>
                  </a:ext>
                </a:extLst>
              </p:cNvPr>
              <p:cNvSpPr/>
              <p:nvPr/>
            </p:nvSpPr>
            <p:spPr bwMode="auto">
              <a:xfrm>
                <a:off x="5266614" y="4994275"/>
                <a:ext cx="438861" cy="215797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2A0F71F9-4C22-AE69-B322-27CCF00CAE8B}"/>
                  </a:ext>
                </a:extLst>
              </p:cNvPr>
              <p:cNvSpPr/>
              <p:nvPr/>
            </p:nvSpPr>
            <p:spPr bwMode="auto">
              <a:xfrm rot="20774685">
                <a:off x="5333597" y="4873982"/>
                <a:ext cx="431788" cy="215240"/>
              </a:xfrm>
              <a:prstGeom prst="ellipse">
                <a:avLst/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20985E77-571A-7C2F-56A6-9AF4B13DB4C6}"/>
                  </a:ext>
                </a:extLst>
              </p:cNvPr>
              <p:cNvSpPr/>
              <p:nvPr/>
            </p:nvSpPr>
            <p:spPr bwMode="auto">
              <a:xfrm rot="1800000">
                <a:off x="5317712" y="5120777"/>
                <a:ext cx="403026" cy="215240"/>
              </a:xfrm>
              <a:prstGeom prst="ellipse">
                <a:avLst/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FB2008D-E1D2-D71A-B63D-EDF9B3FB5ED4}"/>
                </a:ext>
              </a:extLst>
            </p:cNvPr>
            <p:cNvSpPr/>
            <p:nvPr/>
          </p:nvSpPr>
          <p:spPr bwMode="auto">
            <a:xfrm>
              <a:off x="10364192" y="-645886"/>
              <a:ext cx="552819" cy="803852"/>
            </a:xfrm>
            <a:custGeom>
              <a:avLst/>
              <a:gdLst>
                <a:gd name="connsiteX0" fmla="*/ 552819 w 552819"/>
                <a:gd name="connsiteY0" fmla="*/ 66675 h 803852"/>
                <a:gd name="connsiteX1" fmla="*/ 505194 w 552819"/>
                <a:gd name="connsiteY1" fmla="*/ 28575 h 803852"/>
                <a:gd name="connsiteX2" fmla="*/ 448044 w 552819"/>
                <a:gd name="connsiteY2" fmla="*/ 19050 h 803852"/>
                <a:gd name="connsiteX3" fmla="*/ 409944 w 552819"/>
                <a:gd name="connsiteY3" fmla="*/ 0 h 803852"/>
                <a:gd name="connsiteX4" fmla="*/ 286119 w 552819"/>
                <a:gd name="connsiteY4" fmla="*/ 9525 h 803852"/>
                <a:gd name="connsiteX5" fmla="*/ 257544 w 552819"/>
                <a:gd name="connsiteY5" fmla="*/ 28575 h 803852"/>
                <a:gd name="connsiteX6" fmla="*/ 228969 w 552819"/>
                <a:gd name="connsiteY6" fmla="*/ 38100 h 803852"/>
                <a:gd name="connsiteX7" fmla="*/ 171819 w 552819"/>
                <a:gd name="connsiteY7" fmla="*/ 85725 h 803852"/>
                <a:gd name="connsiteX8" fmla="*/ 162294 w 552819"/>
                <a:gd name="connsiteY8" fmla="*/ 114300 h 803852"/>
                <a:gd name="connsiteX9" fmla="*/ 171819 w 552819"/>
                <a:gd name="connsiteY9" fmla="*/ 171450 h 803852"/>
                <a:gd name="connsiteX10" fmla="*/ 200394 w 552819"/>
                <a:gd name="connsiteY10" fmla="*/ 190500 h 803852"/>
                <a:gd name="connsiteX11" fmla="*/ 248019 w 552819"/>
                <a:gd name="connsiteY11" fmla="*/ 276225 h 803852"/>
                <a:gd name="connsiteX12" fmla="*/ 305169 w 552819"/>
                <a:gd name="connsiteY12" fmla="*/ 266700 h 803852"/>
                <a:gd name="connsiteX13" fmla="*/ 314694 w 552819"/>
                <a:gd name="connsiteY13" fmla="*/ 123825 h 803852"/>
                <a:gd name="connsiteX14" fmla="*/ 295644 w 552819"/>
                <a:gd name="connsiteY14" fmla="*/ 95250 h 803852"/>
                <a:gd name="connsiteX15" fmla="*/ 152769 w 552819"/>
                <a:gd name="connsiteY15" fmla="*/ 104775 h 803852"/>
                <a:gd name="connsiteX16" fmla="*/ 95619 w 552819"/>
                <a:gd name="connsiteY16" fmla="*/ 133350 h 803852"/>
                <a:gd name="connsiteX17" fmla="*/ 67044 w 552819"/>
                <a:gd name="connsiteY17" fmla="*/ 161925 h 803852"/>
                <a:gd name="connsiteX18" fmla="*/ 28944 w 552819"/>
                <a:gd name="connsiteY18" fmla="*/ 180975 h 803852"/>
                <a:gd name="connsiteX19" fmla="*/ 9894 w 552819"/>
                <a:gd name="connsiteY19" fmla="*/ 209550 h 803852"/>
                <a:gd name="connsiteX20" fmla="*/ 9894 w 552819"/>
                <a:gd name="connsiteY20" fmla="*/ 361950 h 803852"/>
                <a:gd name="connsiteX21" fmla="*/ 19419 w 552819"/>
                <a:gd name="connsiteY21" fmla="*/ 390525 h 803852"/>
                <a:gd name="connsiteX22" fmla="*/ 47994 w 552819"/>
                <a:gd name="connsiteY22" fmla="*/ 428625 h 803852"/>
                <a:gd name="connsiteX23" fmla="*/ 67044 w 552819"/>
                <a:gd name="connsiteY23" fmla="*/ 457200 h 803852"/>
                <a:gd name="connsiteX24" fmla="*/ 95619 w 552819"/>
                <a:gd name="connsiteY24" fmla="*/ 476250 h 803852"/>
                <a:gd name="connsiteX25" fmla="*/ 114669 w 552819"/>
                <a:gd name="connsiteY25" fmla="*/ 504825 h 803852"/>
                <a:gd name="connsiteX26" fmla="*/ 124194 w 552819"/>
                <a:gd name="connsiteY26" fmla="*/ 533400 h 803852"/>
                <a:gd name="connsiteX27" fmla="*/ 190869 w 552819"/>
                <a:gd name="connsiteY27" fmla="*/ 571500 h 803852"/>
                <a:gd name="connsiteX28" fmla="*/ 209919 w 552819"/>
                <a:gd name="connsiteY28" fmla="*/ 609600 h 803852"/>
                <a:gd name="connsiteX29" fmla="*/ 248019 w 552819"/>
                <a:gd name="connsiteY29" fmla="*/ 666750 h 803852"/>
                <a:gd name="connsiteX30" fmla="*/ 257544 w 552819"/>
                <a:gd name="connsiteY30" fmla="*/ 704850 h 803852"/>
                <a:gd name="connsiteX31" fmla="*/ 228969 w 552819"/>
                <a:gd name="connsiteY31" fmla="*/ 762000 h 803852"/>
                <a:gd name="connsiteX32" fmla="*/ 200394 w 552819"/>
                <a:gd name="connsiteY32" fmla="*/ 771525 h 803852"/>
                <a:gd name="connsiteX33" fmla="*/ 171819 w 552819"/>
                <a:gd name="connsiteY33" fmla="*/ 790575 h 803852"/>
                <a:gd name="connsiteX34" fmla="*/ 19419 w 552819"/>
                <a:gd name="connsiteY34" fmla="*/ 800100 h 803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52819" h="803852">
                  <a:moveTo>
                    <a:pt x="552819" y="66675"/>
                  </a:moveTo>
                  <a:cubicBezTo>
                    <a:pt x="536944" y="53975"/>
                    <a:pt x="523702" y="36988"/>
                    <a:pt x="505194" y="28575"/>
                  </a:cubicBezTo>
                  <a:cubicBezTo>
                    <a:pt x="487612" y="20583"/>
                    <a:pt x="466542" y="24599"/>
                    <a:pt x="448044" y="19050"/>
                  </a:cubicBezTo>
                  <a:cubicBezTo>
                    <a:pt x="434444" y="14970"/>
                    <a:pt x="422644" y="6350"/>
                    <a:pt x="409944" y="0"/>
                  </a:cubicBezTo>
                  <a:cubicBezTo>
                    <a:pt x="368669" y="3175"/>
                    <a:pt x="326807" y="1896"/>
                    <a:pt x="286119" y="9525"/>
                  </a:cubicBezTo>
                  <a:cubicBezTo>
                    <a:pt x="274867" y="11635"/>
                    <a:pt x="267783" y="23455"/>
                    <a:pt x="257544" y="28575"/>
                  </a:cubicBezTo>
                  <a:cubicBezTo>
                    <a:pt x="248564" y="33065"/>
                    <a:pt x="238494" y="34925"/>
                    <a:pt x="228969" y="38100"/>
                  </a:cubicBezTo>
                  <a:cubicBezTo>
                    <a:pt x="163071" y="136948"/>
                    <a:pt x="268497" y="-10953"/>
                    <a:pt x="171819" y="85725"/>
                  </a:cubicBezTo>
                  <a:cubicBezTo>
                    <a:pt x="164719" y="92825"/>
                    <a:pt x="165469" y="104775"/>
                    <a:pt x="162294" y="114300"/>
                  </a:cubicBezTo>
                  <a:cubicBezTo>
                    <a:pt x="165469" y="133350"/>
                    <a:pt x="163182" y="154176"/>
                    <a:pt x="171819" y="171450"/>
                  </a:cubicBezTo>
                  <a:cubicBezTo>
                    <a:pt x="176939" y="181689"/>
                    <a:pt x="194327" y="180792"/>
                    <a:pt x="200394" y="190500"/>
                  </a:cubicBezTo>
                  <a:cubicBezTo>
                    <a:pt x="278093" y="314818"/>
                    <a:pt x="168760" y="196966"/>
                    <a:pt x="248019" y="276225"/>
                  </a:cubicBezTo>
                  <a:cubicBezTo>
                    <a:pt x="267069" y="273050"/>
                    <a:pt x="286847" y="272807"/>
                    <a:pt x="305169" y="266700"/>
                  </a:cubicBezTo>
                  <a:cubicBezTo>
                    <a:pt x="370074" y="245065"/>
                    <a:pt x="329710" y="183890"/>
                    <a:pt x="314694" y="123825"/>
                  </a:cubicBezTo>
                  <a:cubicBezTo>
                    <a:pt x="311918" y="112719"/>
                    <a:pt x="301994" y="104775"/>
                    <a:pt x="295644" y="95250"/>
                  </a:cubicBezTo>
                  <a:cubicBezTo>
                    <a:pt x="248019" y="98425"/>
                    <a:pt x="200208" y="99504"/>
                    <a:pt x="152769" y="104775"/>
                  </a:cubicBezTo>
                  <a:cubicBezTo>
                    <a:pt x="132942" y="106978"/>
                    <a:pt x="110191" y="121207"/>
                    <a:pt x="95619" y="133350"/>
                  </a:cubicBezTo>
                  <a:cubicBezTo>
                    <a:pt x="85271" y="141974"/>
                    <a:pt x="78005" y="154095"/>
                    <a:pt x="67044" y="161925"/>
                  </a:cubicBezTo>
                  <a:cubicBezTo>
                    <a:pt x="55490" y="170178"/>
                    <a:pt x="41644" y="174625"/>
                    <a:pt x="28944" y="180975"/>
                  </a:cubicBezTo>
                  <a:cubicBezTo>
                    <a:pt x="22594" y="190500"/>
                    <a:pt x="13914" y="198831"/>
                    <a:pt x="9894" y="209550"/>
                  </a:cubicBezTo>
                  <a:cubicBezTo>
                    <a:pt x="-8368" y="258250"/>
                    <a:pt x="2932" y="313215"/>
                    <a:pt x="9894" y="361950"/>
                  </a:cubicBezTo>
                  <a:cubicBezTo>
                    <a:pt x="11314" y="371889"/>
                    <a:pt x="14438" y="381808"/>
                    <a:pt x="19419" y="390525"/>
                  </a:cubicBezTo>
                  <a:cubicBezTo>
                    <a:pt x="27295" y="404308"/>
                    <a:pt x="38767" y="415707"/>
                    <a:pt x="47994" y="428625"/>
                  </a:cubicBezTo>
                  <a:cubicBezTo>
                    <a:pt x="54648" y="437940"/>
                    <a:pt x="58949" y="449105"/>
                    <a:pt x="67044" y="457200"/>
                  </a:cubicBezTo>
                  <a:cubicBezTo>
                    <a:pt x="75139" y="465295"/>
                    <a:pt x="86094" y="469900"/>
                    <a:pt x="95619" y="476250"/>
                  </a:cubicBezTo>
                  <a:cubicBezTo>
                    <a:pt x="101969" y="485775"/>
                    <a:pt x="109549" y="494586"/>
                    <a:pt x="114669" y="504825"/>
                  </a:cubicBezTo>
                  <a:cubicBezTo>
                    <a:pt x="119159" y="513805"/>
                    <a:pt x="117922" y="525560"/>
                    <a:pt x="124194" y="533400"/>
                  </a:cubicBezTo>
                  <a:cubicBezTo>
                    <a:pt x="133169" y="544619"/>
                    <a:pt x="181494" y="566813"/>
                    <a:pt x="190869" y="571500"/>
                  </a:cubicBezTo>
                  <a:cubicBezTo>
                    <a:pt x="197219" y="584200"/>
                    <a:pt x="202614" y="597424"/>
                    <a:pt x="209919" y="609600"/>
                  </a:cubicBezTo>
                  <a:cubicBezTo>
                    <a:pt x="221699" y="629233"/>
                    <a:pt x="248019" y="666750"/>
                    <a:pt x="248019" y="666750"/>
                  </a:cubicBezTo>
                  <a:cubicBezTo>
                    <a:pt x="251194" y="679450"/>
                    <a:pt x="257544" y="691759"/>
                    <a:pt x="257544" y="704850"/>
                  </a:cubicBezTo>
                  <a:cubicBezTo>
                    <a:pt x="257544" y="718654"/>
                    <a:pt x="238601" y="754295"/>
                    <a:pt x="228969" y="762000"/>
                  </a:cubicBezTo>
                  <a:cubicBezTo>
                    <a:pt x="221129" y="768272"/>
                    <a:pt x="209374" y="767035"/>
                    <a:pt x="200394" y="771525"/>
                  </a:cubicBezTo>
                  <a:cubicBezTo>
                    <a:pt x="190155" y="776645"/>
                    <a:pt x="182058" y="785455"/>
                    <a:pt x="171819" y="790575"/>
                  </a:cubicBezTo>
                  <a:cubicBezTo>
                    <a:pt x="126664" y="813152"/>
                    <a:pt x="60470" y="800100"/>
                    <a:pt x="19419" y="800100"/>
                  </a:cubicBezTo>
                </a:path>
              </a:pathLst>
            </a:cu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BFB68C96-837A-F244-2C76-667DD6902D31}"/>
              </a:ext>
            </a:extLst>
          </p:cNvPr>
          <p:cNvGrpSpPr/>
          <p:nvPr/>
        </p:nvGrpSpPr>
        <p:grpSpPr>
          <a:xfrm>
            <a:off x="702973" y="3947152"/>
            <a:ext cx="1355960" cy="2002062"/>
            <a:chOff x="12956678" y="-893853"/>
            <a:chExt cx="646383" cy="954381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E1836DE4-59E3-7FC4-AE26-6A349099956F}"/>
                </a:ext>
              </a:extLst>
            </p:cNvPr>
            <p:cNvGrpSpPr/>
            <p:nvPr/>
          </p:nvGrpSpPr>
          <p:grpSpPr>
            <a:xfrm rot="19768083">
              <a:off x="12956678" y="-245365"/>
              <a:ext cx="330214" cy="305893"/>
              <a:chOff x="5266614" y="4873982"/>
              <a:chExt cx="498771" cy="462035"/>
            </a:xfrm>
          </p:grpSpPr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9E31EF9A-E89E-CCDE-5978-E2ADAD68C6DA}"/>
                  </a:ext>
                </a:extLst>
              </p:cNvPr>
              <p:cNvSpPr/>
              <p:nvPr/>
            </p:nvSpPr>
            <p:spPr bwMode="auto">
              <a:xfrm>
                <a:off x="5266614" y="4994275"/>
                <a:ext cx="438861" cy="215797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85293F14-41EA-CD73-4FB1-3D6630B67615}"/>
                  </a:ext>
                </a:extLst>
              </p:cNvPr>
              <p:cNvSpPr/>
              <p:nvPr/>
            </p:nvSpPr>
            <p:spPr bwMode="auto">
              <a:xfrm rot="20774685">
                <a:off x="5333597" y="4873982"/>
                <a:ext cx="431788" cy="215240"/>
              </a:xfrm>
              <a:prstGeom prst="ellipse">
                <a:avLst/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54259E7B-634B-CE1E-6205-F2D7C1EF844C}"/>
                  </a:ext>
                </a:extLst>
              </p:cNvPr>
              <p:cNvSpPr/>
              <p:nvPr/>
            </p:nvSpPr>
            <p:spPr bwMode="auto">
              <a:xfrm rot="1800000">
                <a:off x="5317712" y="5120777"/>
                <a:ext cx="403026" cy="215240"/>
              </a:xfrm>
              <a:prstGeom prst="ellipse">
                <a:avLst/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412906A6-A976-5B69-AB16-D9C57EED1C3F}"/>
                </a:ext>
              </a:extLst>
            </p:cNvPr>
            <p:cNvSpPr/>
            <p:nvPr/>
          </p:nvSpPr>
          <p:spPr bwMode="auto">
            <a:xfrm>
              <a:off x="13222061" y="-893853"/>
              <a:ext cx="381000" cy="733742"/>
            </a:xfrm>
            <a:custGeom>
              <a:avLst/>
              <a:gdLst>
                <a:gd name="connsiteX0" fmla="*/ 114300 w 381000"/>
                <a:gd name="connsiteY0" fmla="*/ 733742 h 733742"/>
                <a:gd name="connsiteX1" fmla="*/ 219075 w 381000"/>
                <a:gd name="connsiteY1" fmla="*/ 705167 h 733742"/>
                <a:gd name="connsiteX2" fmla="*/ 247650 w 381000"/>
                <a:gd name="connsiteY2" fmla="*/ 657542 h 733742"/>
                <a:gd name="connsiteX3" fmla="*/ 266700 w 381000"/>
                <a:gd name="connsiteY3" fmla="*/ 628967 h 733742"/>
                <a:gd name="connsiteX4" fmla="*/ 285750 w 381000"/>
                <a:gd name="connsiteY4" fmla="*/ 571817 h 733742"/>
                <a:gd name="connsiteX5" fmla="*/ 257175 w 381000"/>
                <a:gd name="connsiteY5" fmla="*/ 438467 h 733742"/>
                <a:gd name="connsiteX6" fmla="*/ 228600 w 381000"/>
                <a:gd name="connsiteY6" fmla="*/ 419417 h 733742"/>
                <a:gd name="connsiteX7" fmla="*/ 219075 w 381000"/>
                <a:gd name="connsiteY7" fmla="*/ 381317 h 733742"/>
                <a:gd name="connsiteX8" fmla="*/ 161925 w 381000"/>
                <a:gd name="connsiteY8" fmla="*/ 362267 h 733742"/>
                <a:gd name="connsiteX9" fmla="*/ 95250 w 381000"/>
                <a:gd name="connsiteY9" fmla="*/ 371792 h 733742"/>
                <a:gd name="connsiteX10" fmla="*/ 76200 w 381000"/>
                <a:gd name="connsiteY10" fmla="*/ 428942 h 733742"/>
                <a:gd name="connsiteX11" fmla="*/ 123825 w 381000"/>
                <a:gd name="connsiteY11" fmla="*/ 495617 h 733742"/>
                <a:gd name="connsiteX12" fmla="*/ 152400 w 381000"/>
                <a:gd name="connsiteY12" fmla="*/ 514667 h 733742"/>
                <a:gd name="connsiteX13" fmla="*/ 314325 w 381000"/>
                <a:gd name="connsiteY13" fmla="*/ 505142 h 733742"/>
                <a:gd name="connsiteX14" fmla="*/ 342900 w 381000"/>
                <a:gd name="connsiteY14" fmla="*/ 476567 h 733742"/>
                <a:gd name="connsiteX15" fmla="*/ 371475 w 381000"/>
                <a:gd name="connsiteY15" fmla="*/ 457517 h 733742"/>
                <a:gd name="connsiteX16" fmla="*/ 381000 w 381000"/>
                <a:gd name="connsiteY16" fmla="*/ 428942 h 733742"/>
                <a:gd name="connsiteX17" fmla="*/ 361950 w 381000"/>
                <a:gd name="connsiteY17" fmla="*/ 333692 h 733742"/>
                <a:gd name="connsiteX18" fmla="*/ 342900 w 381000"/>
                <a:gd name="connsiteY18" fmla="*/ 295592 h 733742"/>
                <a:gd name="connsiteX19" fmla="*/ 333375 w 381000"/>
                <a:gd name="connsiteY19" fmla="*/ 267017 h 733742"/>
                <a:gd name="connsiteX20" fmla="*/ 304800 w 381000"/>
                <a:gd name="connsiteY20" fmla="*/ 247967 h 733742"/>
                <a:gd name="connsiteX21" fmla="*/ 266700 w 381000"/>
                <a:gd name="connsiteY21" fmla="*/ 171767 h 733742"/>
                <a:gd name="connsiteX22" fmla="*/ 238125 w 381000"/>
                <a:gd name="connsiteY22" fmla="*/ 152717 h 733742"/>
                <a:gd name="connsiteX23" fmla="*/ 209550 w 381000"/>
                <a:gd name="connsiteY23" fmla="*/ 114617 h 733742"/>
                <a:gd name="connsiteX24" fmla="*/ 171450 w 381000"/>
                <a:gd name="connsiteY24" fmla="*/ 95567 h 733742"/>
                <a:gd name="connsiteX25" fmla="*/ 142875 w 381000"/>
                <a:gd name="connsiteY25" fmla="*/ 66992 h 733742"/>
                <a:gd name="connsiteX26" fmla="*/ 114300 w 381000"/>
                <a:gd name="connsiteY26" fmla="*/ 57467 h 733742"/>
                <a:gd name="connsiteX27" fmla="*/ 57150 w 381000"/>
                <a:gd name="connsiteY27" fmla="*/ 9842 h 733742"/>
                <a:gd name="connsiteX28" fmla="*/ 0 w 381000"/>
                <a:gd name="connsiteY28" fmla="*/ 317 h 733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81000" h="733742">
                  <a:moveTo>
                    <a:pt x="114300" y="733742"/>
                  </a:moveTo>
                  <a:cubicBezTo>
                    <a:pt x="149225" y="724217"/>
                    <a:pt x="187644" y="723128"/>
                    <a:pt x="219075" y="705167"/>
                  </a:cubicBezTo>
                  <a:cubicBezTo>
                    <a:pt x="235149" y="695982"/>
                    <a:pt x="237838" y="673241"/>
                    <a:pt x="247650" y="657542"/>
                  </a:cubicBezTo>
                  <a:cubicBezTo>
                    <a:pt x="253717" y="647834"/>
                    <a:pt x="262051" y="639428"/>
                    <a:pt x="266700" y="628967"/>
                  </a:cubicBezTo>
                  <a:cubicBezTo>
                    <a:pt x="274855" y="610617"/>
                    <a:pt x="285750" y="571817"/>
                    <a:pt x="285750" y="571817"/>
                  </a:cubicBezTo>
                  <a:cubicBezTo>
                    <a:pt x="281086" y="520514"/>
                    <a:pt x="293753" y="475045"/>
                    <a:pt x="257175" y="438467"/>
                  </a:cubicBezTo>
                  <a:cubicBezTo>
                    <a:pt x="249080" y="430372"/>
                    <a:pt x="238125" y="425767"/>
                    <a:pt x="228600" y="419417"/>
                  </a:cubicBezTo>
                  <a:cubicBezTo>
                    <a:pt x="225425" y="406717"/>
                    <a:pt x="229014" y="389836"/>
                    <a:pt x="219075" y="381317"/>
                  </a:cubicBezTo>
                  <a:cubicBezTo>
                    <a:pt x="203829" y="368249"/>
                    <a:pt x="161925" y="362267"/>
                    <a:pt x="161925" y="362267"/>
                  </a:cubicBezTo>
                  <a:cubicBezTo>
                    <a:pt x="139700" y="365442"/>
                    <a:pt x="112971" y="358009"/>
                    <a:pt x="95250" y="371792"/>
                  </a:cubicBezTo>
                  <a:cubicBezTo>
                    <a:pt x="79399" y="384120"/>
                    <a:pt x="76200" y="428942"/>
                    <a:pt x="76200" y="428942"/>
                  </a:cubicBezTo>
                  <a:cubicBezTo>
                    <a:pt x="87017" y="445167"/>
                    <a:pt x="112010" y="483802"/>
                    <a:pt x="123825" y="495617"/>
                  </a:cubicBezTo>
                  <a:cubicBezTo>
                    <a:pt x="131920" y="503712"/>
                    <a:pt x="142875" y="508317"/>
                    <a:pt x="152400" y="514667"/>
                  </a:cubicBezTo>
                  <a:cubicBezTo>
                    <a:pt x="206375" y="511492"/>
                    <a:pt x="261307" y="515746"/>
                    <a:pt x="314325" y="505142"/>
                  </a:cubicBezTo>
                  <a:cubicBezTo>
                    <a:pt x="327534" y="502500"/>
                    <a:pt x="332552" y="485191"/>
                    <a:pt x="342900" y="476567"/>
                  </a:cubicBezTo>
                  <a:cubicBezTo>
                    <a:pt x="351694" y="469238"/>
                    <a:pt x="361950" y="463867"/>
                    <a:pt x="371475" y="457517"/>
                  </a:cubicBezTo>
                  <a:cubicBezTo>
                    <a:pt x="374650" y="447992"/>
                    <a:pt x="381000" y="438982"/>
                    <a:pt x="381000" y="428942"/>
                  </a:cubicBezTo>
                  <a:cubicBezTo>
                    <a:pt x="381000" y="402648"/>
                    <a:pt x="373680" y="361062"/>
                    <a:pt x="361950" y="333692"/>
                  </a:cubicBezTo>
                  <a:cubicBezTo>
                    <a:pt x="356357" y="320641"/>
                    <a:pt x="348493" y="308643"/>
                    <a:pt x="342900" y="295592"/>
                  </a:cubicBezTo>
                  <a:cubicBezTo>
                    <a:pt x="338945" y="286364"/>
                    <a:pt x="339647" y="274857"/>
                    <a:pt x="333375" y="267017"/>
                  </a:cubicBezTo>
                  <a:cubicBezTo>
                    <a:pt x="326224" y="258078"/>
                    <a:pt x="314325" y="254317"/>
                    <a:pt x="304800" y="247967"/>
                  </a:cubicBezTo>
                  <a:cubicBezTo>
                    <a:pt x="295704" y="225228"/>
                    <a:pt x="285723" y="190790"/>
                    <a:pt x="266700" y="171767"/>
                  </a:cubicBezTo>
                  <a:cubicBezTo>
                    <a:pt x="258605" y="163672"/>
                    <a:pt x="246220" y="160812"/>
                    <a:pt x="238125" y="152717"/>
                  </a:cubicBezTo>
                  <a:cubicBezTo>
                    <a:pt x="226900" y="141492"/>
                    <a:pt x="221603" y="124948"/>
                    <a:pt x="209550" y="114617"/>
                  </a:cubicBezTo>
                  <a:cubicBezTo>
                    <a:pt x="198769" y="105376"/>
                    <a:pt x="183004" y="103820"/>
                    <a:pt x="171450" y="95567"/>
                  </a:cubicBezTo>
                  <a:cubicBezTo>
                    <a:pt x="160489" y="87737"/>
                    <a:pt x="154083" y="74464"/>
                    <a:pt x="142875" y="66992"/>
                  </a:cubicBezTo>
                  <a:cubicBezTo>
                    <a:pt x="134521" y="61423"/>
                    <a:pt x="123280" y="61957"/>
                    <a:pt x="114300" y="57467"/>
                  </a:cubicBezTo>
                  <a:cubicBezTo>
                    <a:pt x="51974" y="26304"/>
                    <a:pt x="120347" y="51973"/>
                    <a:pt x="57150" y="9842"/>
                  </a:cubicBezTo>
                  <a:cubicBezTo>
                    <a:pt x="38344" y="-2695"/>
                    <a:pt x="20775" y="317"/>
                    <a:pt x="0" y="317"/>
                  </a:cubicBezTo>
                </a:path>
              </a:pathLst>
            </a:cu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4417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2335AEEC-54C3-494D-6F7B-0F29334D3074}"/>
              </a:ext>
            </a:extLst>
          </p:cNvPr>
          <p:cNvGrpSpPr/>
          <p:nvPr/>
        </p:nvGrpSpPr>
        <p:grpSpPr>
          <a:xfrm>
            <a:off x="391992" y="338037"/>
            <a:ext cx="2770887" cy="6105360"/>
            <a:chOff x="336908" y="293970"/>
            <a:chExt cx="1276082" cy="2254250"/>
          </a:xfrm>
        </p:grpSpPr>
        <p:sp>
          <p:nvSpPr>
            <p:cNvPr id="9" name="フレーム 8">
              <a:extLst>
                <a:ext uri="{FF2B5EF4-FFF2-40B4-BE49-F238E27FC236}">
                  <a16:creationId xmlns:a16="http://schemas.microsoft.com/office/drawing/2014/main" id="{C4D94667-6A21-1B54-F32B-C886CD31E9B0}"/>
                </a:ext>
              </a:extLst>
            </p:cNvPr>
            <p:cNvSpPr/>
            <p:nvPr/>
          </p:nvSpPr>
          <p:spPr>
            <a:xfrm>
              <a:off x="451208" y="293970"/>
              <a:ext cx="1161782" cy="2254250"/>
            </a:xfrm>
            <a:prstGeom prst="frame">
              <a:avLst>
                <a:gd name="adj1" fmla="val 9748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BEB2ED4C-F807-8895-0484-97F5A3B703FD}"/>
                </a:ext>
              </a:extLst>
            </p:cNvPr>
            <p:cNvSpPr/>
            <p:nvPr/>
          </p:nvSpPr>
          <p:spPr>
            <a:xfrm>
              <a:off x="405830" y="363820"/>
              <a:ext cx="1038226" cy="21145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96839FB-F22E-7890-4E14-924F784FD2C5}"/>
                </a:ext>
              </a:extLst>
            </p:cNvPr>
            <p:cNvSpPr/>
            <p:nvPr/>
          </p:nvSpPr>
          <p:spPr>
            <a:xfrm>
              <a:off x="336908" y="293970"/>
              <a:ext cx="1161782" cy="2254250"/>
            </a:xfrm>
            <a:prstGeom prst="frame">
              <a:avLst>
                <a:gd name="adj1" fmla="val 9748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3" name="フレーム 12">
            <a:extLst>
              <a:ext uri="{FF2B5EF4-FFF2-40B4-BE49-F238E27FC236}">
                <a16:creationId xmlns:a16="http://schemas.microsoft.com/office/drawing/2014/main" id="{903A7658-D8AC-B026-6F2C-5FC69752D24C}"/>
              </a:ext>
            </a:extLst>
          </p:cNvPr>
          <p:cNvSpPr/>
          <p:nvPr/>
        </p:nvSpPr>
        <p:spPr>
          <a:xfrm>
            <a:off x="272479" y="233644"/>
            <a:ext cx="9406045" cy="6330385"/>
          </a:xfrm>
          <a:prstGeom prst="frame">
            <a:avLst>
              <a:gd name="adj1" fmla="val 2686"/>
            </a:avLst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C5B02A03-1C06-10B8-E0EC-A065CABAD2C0}"/>
              </a:ext>
            </a:extLst>
          </p:cNvPr>
          <p:cNvSpPr/>
          <p:nvPr/>
        </p:nvSpPr>
        <p:spPr>
          <a:xfrm rot="19800000">
            <a:off x="1859876" y="4956294"/>
            <a:ext cx="1177169" cy="1811524"/>
          </a:xfrm>
          <a:custGeom>
            <a:avLst/>
            <a:gdLst>
              <a:gd name="connsiteX0" fmla="*/ 271614 w 581820"/>
              <a:gd name="connsiteY0" fmla="*/ 0 h 895352"/>
              <a:gd name="connsiteX1" fmla="*/ 319940 w 581820"/>
              <a:gd name="connsiteY1" fmla="*/ 48326 h 895352"/>
              <a:gd name="connsiteX2" fmla="*/ 319939 w 581820"/>
              <a:gd name="connsiteY2" fmla="*/ 430214 h 895352"/>
              <a:gd name="connsiteX3" fmla="*/ 341499 w 581820"/>
              <a:gd name="connsiteY3" fmla="*/ 430214 h 895352"/>
              <a:gd name="connsiteX4" fmla="*/ 341499 w 581820"/>
              <a:gd name="connsiteY4" fmla="*/ 103422 h 895352"/>
              <a:gd name="connsiteX5" fmla="*/ 389825 w 581820"/>
              <a:gd name="connsiteY5" fmla="*/ 55096 h 895352"/>
              <a:gd name="connsiteX6" fmla="*/ 438151 w 581820"/>
              <a:gd name="connsiteY6" fmla="*/ 103422 h 895352"/>
              <a:gd name="connsiteX7" fmla="*/ 438150 w 581820"/>
              <a:gd name="connsiteY7" fmla="*/ 517413 h 895352"/>
              <a:gd name="connsiteX8" fmla="*/ 457930 w 581820"/>
              <a:gd name="connsiteY8" fmla="*/ 517413 h 895352"/>
              <a:gd name="connsiteX9" fmla="*/ 457930 w 581820"/>
              <a:gd name="connsiteY9" fmla="*/ 361983 h 895352"/>
              <a:gd name="connsiteX10" fmla="*/ 519875 w 581820"/>
              <a:gd name="connsiteY10" fmla="*/ 300038 h 895352"/>
              <a:gd name="connsiteX11" fmla="*/ 581820 w 581820"/>
              <a:gd name="connsiteY11" fmla="*/ 361983 h 895352"/>
              <a:gd name="connsiteX12" fmla="*/ 581819 w 581820"/>
              <a:gd name="connsiteY12" fmla="*/ 630238 h 895352"/>
              <a:gd name="connsiteX13" fmla="*/ 580323 w 581820"/>
              <a:gd name="connsiteY13" fmla="*/ 630238 h 895352"/>
              <a:gd name="connsiteX14" fmla="*/ 575909 w 581820"/>
              <a:gd name="connsiteY14" fmla="*/ 672287 h 895352"/>
              <a:gd name="connsiteX15" fmla="*/ 290909 w 581820"/>
              <a:gd name="connsiteY15" fmla="*/ 895352 h 895352"/>
              <a:gd name="connsiteX16" fmla="*/ 0 w 581820"/>
              <a:gd name="connsiteY16" fmla="*/ 615984 h 895352"/>
              <a:gd name="connsiteX17" fmla="*/ 341 w 581820"/>
              <a:gd name="connsiteY17" fmla="*/ 614364 h 895352"/>
              <a:gd name="connsiteX18" fmla="*/ 2386 w 581820"/>
              <a:gd name="connsiteY18" fmla="*/ 614364 h 895352"/>
              <a:gd name="connsiteX19" fmla="*/ 2386 w 581820"/>
              <a:gd name="connsiteY19" fmla="*/ 614363 h 895352"/>
              <a:gd name="connsiteX20" fmla="*/ 0 w 581820"/>
              <a:gd name="connsiteY20" fmla="*/ 614363 h 895352"/>
              <a:gd name="connsiteX21" fmla="*/ 0 w 581820"/>
              <a:gd name="connsiteY21" fmla="*/ 602546 h 895352"/>
              <a:gd name="connsiteX22" fmla="*/ 0 w 581820"/>
              <a:gd name="connsiteY22" fmla="*/ 430214 h 895352"/>
              <a:gd name="connsiteX23" fmla="*/ 0 w 581820"/>
              <a:gd name="connsiteY23" fmla="*/ 205271 h 895352"/>
              <a:gd name="connsiteX24" fmla="*/ 41758 w 581820"/>
              <a:gd name="connsiteY24" fmla="*/ 163513 h 895352"/>
              <a:gd name="connsiteX25" fmla="*/ 83516 w 581820"/>
              <a:gd name="connsiteY25" fmla="*/ 205271 h 895352"/>
              <a:gd name="connsiteX26" fmla="*/ 83516 w 581820"/>
              <a:gd name="connsiteY26" fmla="*/ 430214 h 895352"/>
              <a:gd name="connsiteX27" fmla="*/ 105077 w 581820"/>
              <a:gd name="connsiteY27" fmla="*/ 430214 h 895352"/>
              <a:gd name="connsiteX28" fmla="*/ 105077 w 581820"/>
              <a:gd name="connsiteY28" fmla="*/ 103423 h 895352"/>
              <a:gd name="connsiteX29" fmla="*/ 153403 w 581820"/>
              <a:gd name="connsiteY29" fmla="*/ 55097 h 895352"/>
              <a:gd name="connsiteX30" fmla="*/ 201729 w 581820"/>
              <a:gd name="connsiteY30" fmla="*/ 103423 h 895352"/>
              <a:gd name="connsiteX31" fmla="*/ 201728 w 581820"/>
              <a:gd name="connsiteY31" fmla="*/ 430214 h 895352"/>
              <a:gd name="connsiteX32" fmla="*/ 223288 w 581820"/>
              <a:gd name="connsiteY32" fmla="*/ 430214 h 895352"/>
              <a:gd name="connsiteX33" fmla="*/ 223288 w 581820"/>
              <a:gd name="connsiteY33" fmla="*/ 48326 h 895352"/>
              <a:gd name="connsiteX34" fmla="*/ 271614 w 581820"/>
              <a:gd name="connsiteY34" fmla="*/ 0 h 89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81820" h="895352">
                <a:moveTo>
                  <a:pt x="271614" y="0"/>
                </a:moveTo>
                <a:cubicBezTo>
                  <a:pt x="298304" y="0"/>
                  <a:pt x="319940" y="21636"/>
                  <a:pt x="319940" y="48326"/>
                </a:cubicBezTo>
                <a:lnTo>
                  <a:pt x="319939" y="430214"/>
                </a:lnTo>
                <a:lnTo>
                  <a:pt x="341499" y="430214"/>
                </a:lnTo>
                <a:lnTo>
                  <a:pt x="341499" y="103422"/>
                </a:lnTo>
                <a:cubicBezTo>
                  <a:pt x="341499" y="76732"/>
                  <a:pt x="363135" y="55096"/>
                  <a:pt x="389825" y="55096"/>
                </a:cubicBezTo>
                <a:cubicBezTo>
                  <a:pt x="416515" y="55096"/>
                  <a:pt x="438151" y="76732"/>
                  <a:pt x="438151" y="103422"/>
                </a:cubicBezTo>
                <a:lnTo>
                  <a:pt x="438150" y="517413"/>
                </a:lnTo>
                <a:lnTo>
                  <a:pt x="457930" y="517413"/>
                </a:lnTo>
                <a:lnTo>
                  <a:pt x="457930" y="361983"/>
                </a:lnTo>
                <a:cubicBezTo>
                  <a:pt x="457930" y="327772"/>
                  <a:pt x="485664" y="300038"/>
                  <a:pt x="519875" y="300038"/>
                </a:cubicBezTo>
                <a:cubicBezTo>
                  <a:pt x="554086" y="300038"/>
                  <a:pt x="581820" y="327772"/>
                  <a:pt x="581820" y="361983"/>
                </a:cubicBezTo>
                <a:cubicBezTo>
                  <a:pt x="581820" y="451401"/>
                  <a:pt x="581819" y="540820"/>
                  <a:pt x="581819" y="630238"/>
                </a:cubicBezTo>
                <a:lnTo>
                  <a:pt x="580323" y="630238"/>
                </a:lnTo>
                <a:lnTo>
                  <a:pt x="575909" y="672287"/>
                </a:lnTo>
                <a:cubicBezTo>
                  <a:pt x="548783" y="799590"/>
                  <a:pt x="431492" y="895352"/>
                  <a:pt x="290909" y="895352"/>
                </a:cubicBezTo>
                <a:cubicBezTo>
                  <a:pt x="130244" y="895352"/>
                  <a:pt x="0" y="770275"/>
                  <a:pt x="0" y="615984"/>
                </a:cubicBezTo>
                <a:lnTo>
                  <a:pt x="341" y="614364"/>
                </a:lnTo>
                <a:lnTo>
                  <a:pt x="2386" y="614364"/>
                </a:lnTo>
                <a:lnTo>
                  <a:pt x="2386" y="614363"/>
                </a:lnTo>
                <a:lnTo>
                  <a:pt x="0" y="614363"/>
                </a:lnTo>
                <a:lnTo>
                  <a:pt x="0" y="602546"/>
                </a:lnTo>
                <a:lnTo>
                  <a:pt x="0" y="430214"/>
                </a:lnTo>
                <a:lnTo>
                  <a:pt x="0" y="205271"/>
                </a:lnTo>
                <a:cubicBezTo>
                  <a:pt x="0" y="182209"/>
                  <a:pt x="18696" y="163513"/>
                  <a:pt x="41758" y="163513"/>
                </a:cubicBezTo>
                <a:cubicBezTo>
                  <a:pt x="64820" y="163513"/>
                  <a:pt x="83516" y="182209"/>
                  <a:pt x="83516" y="205271"/>
                </a:cubicBezTo>
                <a:lnTo>
                  <a:pt x="83516" y="430214"/>
                </a:lnTo>
                <a:lnTo>
                  <a:pt x="105077" y="430214"/>
                </a:lnTo>
                <a:lnTo>
                  <a:pt x="105077" y="103423"/>
                </a:lnTo>
                <a:cubicBezTo>
                  <a:pt x="105077" y="76733"/>
                  <a:pt x="126713" y="55097"/>
                  <a:pt x="153403" y="55097"/>
                </a:cubicBezTo>
                <a:cubicBezTo>
                  <a:pt x="180093" y="55097"/>
                  <a:pt x="201729" y="76733"/>
                  <a:pt x="201729" y="103423"/>
                </a:cubicBezTo>
                <a:lnTo>
                  <a:pt x="201728" y="430214"/>
                </a:lnTo>
                <a:lnTo>
                  <a:pt x="223288" y="430214"/>
                </a:lnTo>
                <a:lnTo>
                  <a:pt x="223288" y="48326"/>
                </a:lnTo>
                <a:cubicBezTo>
                  <a:pt x="223288" y="21636"/>
                  <a:pt x="244924" y="0"/>
                  <a:pt x="271614" y="0"/>
                </a:cubicBezTo>
                <a:close/>
              </a:path>
            </a:pathLst>
          </a:custGeom>
          <a:solidFill>
            <a:srgbClr val="FFCC66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50085367-B0A1-29A1-1336-DF71EBADEBF8}"/>
              </a:ext>
            </a:extLst>
          </p:cNvPr>
          <p:cNvSpPr/>
          <p:nvPr/>
        </p:nvSpPr>
        <p:spPr>
          <a:xfrm>
            <a:off x="737844" y="670418"/>
            <a:ext cx="793501" cy="989730"/>
          </a:xfrm>
          <a:custGeom>
            <a:avLst/>
            <a:gdLst>
              <a:gd name="connsiteX0" fmla="*/ 580422 w 716995"/>
              <a:gd name="connsiteY0" fmla="*/ 0 h 894304"/>
              <a:gd name="connsiteX1" fmla="*/ 716995 w 716995"/>
              <a:gd name="connsiteY1" fmla="*/ 0 h 894304"/>
              <a:gd name="connsiteX2" fmla="*/ 0 w 716995"/>
              <a:gd name="connsiteY2" fmla="*/ 894304 h 894304"/>
              <a:gd name="connsiteX3" fmla="*/ 0 w 716995"/>
              <a:gd name="connsiteY3" fmla="*/ 723957 h 894304"/>
              <a:gd name="connsiteX4" fmla="*/ 302837 w 716995"/>
              <a:gd name="connsiteY4" fmla="*/ 0 h 894304"/>
              <a:gd name="connsiteX5" fmla="*/ 442951 w 716995"/>
              <a:gd name="connsiteY5" fmla="*/ 0 h 894304"/>
              <a:gd name="connsiteX6" fmla="*/ 0 w 716995"/>
              <a:gd name="connsiteY6" fmla="*/ 552490 h 894304"/>
              <a:gd name="connsiteX7" fmla="*/ 0 w 716995"/>
              <a:gd name="connsiteY7" fmla="*/ 377726 h 894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6995" h="894304">
                <a:moveTo>
                  <a:pt x="580422" y="0"/>
                </a:moveTo>
                <a:lnTo>
                  <a:pt x="716995" y="0"/>
                </a:lnTo>
                <a:lnTo>
                  <a:pt x="0" y="894304"/>
                </a:lnTo>
                <a:lnTo>
                  <a:pt x="0" y="723957"/>
                </a:lnTo>
                <a:close/>
                <a:moveTo>
                  <a:pt x="302837" y="0"/>
                </a:moveTo>
                <a:lnTo>
                  <a:pt x="442951" y="0"/>
                </a:lnTo>
                <a:lnTo>
                  <a:pt x="0" y="552490"/>
                </a:lnTo>
                <a:lnTo>
                  <a:pt x="0" y="377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B60E3555-E74E-8F3C-AB51-056317A6C75E}"/>
              </a:ext>
            </a:extLst>
          </p:cNvPr>
          <p:cNvGrpSpPr/>
          <p:nvPr/>
        </p:nvGrpSpPr>
        <p:grpSpPr>
          <a:xfrm>
            <a:off x="3411070" y="748146"/>
            <a:ext cx="5794788" cy="5291144"/>
            <a:chOff x="3025561" y="548680"/>
            <a:chExt cx="6562954" cy="5868307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C0235687-17F5-3D55-4434-D67AD96A2E22}"/>
                </a:ext>
              </a:extLst>
            </p:cNvPr>
            <p:cNvSpPr txBox="1"/>
            <p:nvPr/>
          </p:nvSpPr>
          <p:spPr>
            <a:xfrm>
              <a:off x="3025561" y="2547365"/>
              <a:ext cx="6562954" cy="3869622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お風呂の扉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閉めて下さい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FED72748-38C7-11A6-F4D7-3AC2E46FA7FB}"/>
                </a:ext>
              </a:extLst>
            </p:cNvPr>
            <p:cNvSpPr txBox="1"/>
            <p:nvPr/>
          </p:nvSpPr>
          <p:spPr>
            <a:xfrm>
              <a:off x="3025561" y="548680"/>
              <a:ext cx="6562954" cy="1502552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虫が入るので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7CA77138-C8B2-A150-6FFF-901F1CC11AEC}"/>
              </a:ext>
            </a:extLst>
          </p:cNvPr>
          <p:cNvGrpSpPr/>
          <p:nvPr/>
        </p:nvGrpSpPr>
        <p:grpSpPr>
          <a:xfrm>
            <a:off x="2796055" y="2375924"/>
            <a:ext cx="976302" cy="803852"/>
            <a:chOff x="10364192" y="-645886"/>
            <a:chExt cx="976302" cy="803852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3FE2458-40B0-7172-043B-BCBD3A942FA2}"/>
                </a:ext>
              </a:extLst>
            </p:cNvPr>
            <p:cNvGrpSpPr/>
            <p:nvPr/>
          </p:nvGrpSpPr>
          <p:grpSpPr>
            <a:xfrm rot="12185439">
              <a:off x="11010280" y="-629766"/>
              <a:ext cx="330214" cy="305893"/>
              <a:chOff x="5266614" y="4873982"/>
              <a:chExt cx="498771" cy="462035"/>
            </a:xfrm>
          </p:grpSpPr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754FA1A3-A516-F9F8-519F-39771A9E2110}"/>
                  </a:ext>
                </a:extLst>
              </p:cNvPr>
              <p:cNvSpPr/>
              <p:nvPr/>
            </p:nvSpPr>
            <p:spPr bwMode="auto">
              <a:xfrm>
                <a:off x="5266614" y="4994275"/>
                <a:ext cx="438861" cy="215797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8734DAB9-FF79-8DD7-B80F-7553C3358BBB}"/>
                  </a:ext>
                </a:extLst>
              </p:cNvPr>
              <p:cNvSpPr/>
              <p:nvPr/>
            </p:nvSpPr>
            <p:spPr bwMode="auto">
              <a:xfrm rot="20774685">
                <a:off x="5333597" y="4873982"/>
                <a:ext cx="431788" cy="215240"/>
              </a:xfrm>
              <a:prstGeom prst="ellipse">
                <a:avLst/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18EB6B21-F9E9-90DD-85E2-42797D56B059}"/>
                  </a:ext>
                </a:extLst>
              </p:cNvPr>
              <p:cNvSpPr/>
              <p:nvPr/>
            </p:nvSpPr>
            <p:spPr bwMode="auto">
              <a:xfrm rot="1800000">
                <a:off x="5317712" y="5120777"/>
                <a:ext cx="403026" cy="215240"/>
              </a:xfrm>
              <a:prstGeom prst="ellipse">
                <a:avLst/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FB6A0262-2A59-0DF9-6F68-F639C5A1FF31}"/>
                </a:ext>
              </a:extLst>
            </p:cNvPr>
            <p:cNvSpPr/>
            <p:nvPr/>
          </p:nvSpPr>
          <p:spPr bwMode="auto">
            <a:xfrm>
              <a:off x="10364192" y="-645886"/>
              <a:ext cx="552819" cy="803852"/>
            </a:xfrm>
            <a:custGeom>
              <a:avLst/>
              <a:gdLst>
                <a:gd name="connsiteX0" fmla="*/ 552819 w 552819"/>
                <a:gd name="connsiteY0" fmla="*/ 66675 h 803852"/>
                <a:gd name="connsiteX1" fmla="*/ 505194 w 552819"/>
                <a:gd name="connsiteY1" fmla="*/ 28575 h 803852"/>
                <a:gd name="connsiteX2" fmla="*/ 448044 w 552819"/>
                <a:gd name="connsiteY2" fmla="*/ 19050 h 803852"/>
                <a:gd name="connsiteX3" fmla="*/ 409944 w 552819"/>
                <a:gd name="connsiteY3" fmla="*/ 0 h 803852"/>
                <a:gd name="connsiteX4" fmla="*/ 286119 w 552819"/>
                <a:gd name="connsiteY4" fmla="*/ 9525 h 803852"/>
                <a:gd name="connsiteX5" fmla="*/ 257544 w 552819"/>
                <a:gd name="connsiteY5" fmla="*/ 28575 h 803852"/>
                <a:gd name="connsiteX6" fmla="*/ 228969 w 552819"/>
                <a:gd name="connsiteY6" fmla="*/ 38100 h 803852"/>
                <a:gd name="connsiteX7" fmla="*/ 171819 w 552819"/>
                <a:gd name="connsiteY7" fmla="*/ 85725 h 803852"/>
                <a:gd name="connsiteX8" fmla="*/ 162294 w 552819"/>
                <a:gd name="connsiteY8" fmla="*/ 114300 h 803852"/>
                <a:gd name="connsiteX9" fmla="*/ 171819 w 552819"/>
                <a:gd name="connsiteY9" fmla="*/ 171450 h 803852"/>
                <a:gd name="connsiteX10" fmla="*/ 200394 w 552819"/>
                <a:gd name="connsiteY10" fmla="*/ 190500 h 803852"/>
                <a:gd name="connsiteX11" fmla="*/ 248019 w 552819"/>
                <a:gd name="connsiteY11" fmla="*/ 276225 h 803852"/>
                <a:gd name="connsiteX12" fmla="*/ 305169 w 552819"/>
                <a:gd name="connsiteY12" fmla="*/ 266700 h 803852"/>
                <a:gd name="connsiteX13" fmla="*/ 314694 w 552819"/>
                <a:gd name="connsiteY13" fmla="*/ 123825 h 803852"/>
                <a:gd name="connsiteX14" fmla="*/ 295644 w 552819"/>
                <a:gd name="connsiteY14" fmla="*/ 95250 h 803852"/>
                <a:gd name="connsiteX15" fmla="*/ 152769 w 552819"/>
                <a:gd name="connsiteY15" fmla="*/ 104775 h 803852"/>
                <a:gd name="connsiteX16" fmla="*/ 95619 w 552819"/>
                <a:gd name="connsiteY16" fmla="*/ 133350 h 803852"/>
                <a:gd name="connsiteX17" fmla="*/ 67044 w 552819"/>
                <a:gd name="connsiteY17" fmla="*/ 161925 h 803852"/>
                <a:gd name="connsiteX18" fmla="*/ 28944 w 552819"/>
                <a:gd name="connsiteY18" fmla="*/ 180975 h 803852"/>
                <a:gd name="connsiteX19" fmla="*/ 9894 w 552819"/>
                <a:gd name="connsiteY19" fmla="*/ 209550 h 803852"/>
                <a:gd name="connsiteX20" fmla="*/ 9894 w 552819"/>
                <a:gd name="connsiteY20" fmla="*/ 361950 h 803852"/>
                <a:gd name="connsiteX21" fmla="*/ 19419 w 552819"/>
                <a:gd name="connsiteY21" fmla="*/ 390525 h 803852"/>
                <a:gd name="connsiteX22" fmla="*/ 47994 w 552819"/>
                <a:gd name="connsiteY22" fmla="*/ 428625 h 803852"/>
                <a:gd name="connsiteX23" fmla="*/ 67044 w 552819"/>
                <a:gd name="connsiteY23" fmla="*/ 457200 h 803852"/>
                <a:gd name="connsiteX24" fmla="*/ 95619 w 552819"/>
                <a:gd name="connsiteY24" fmla="*/ 476250 h 803852"/>
                <a:gd name="connsiteX25" fmla="*/ 114669 w 552819"/>
                <a:gd name="connsiteY25" fmla="*/ 504825 h 803852"/>
                <a:gd name="connsiteX26" fmla="*/ 124194 w 552819"/>
                <a:gd name="connsiteY26" fmla="*/ 533400 h 803852"/>
                <a:gd name="connsiteX27" fmla="*/ 190869 w 552819"/>
                <a:gd name="connsiteY27" fmla="*/ 571500 h 803852"/>
                <a:gd name="connsiteX28" fmla="*/ 209919 w 552819"/>
                <a:gd name="connsiteY28" fmla="*/ 609600 h 803852"/>
                <a:gd name="connsiteX29" fmla="*/ 248019 w 552819"/>
                <a:gd name="connsiteY29" fmla="*/ 666750 h 803852"/>
                <a:gd name="connsiteX30" fmla="*/ 257544 w 552819"/>
                <a:gd name="connsiteY30" fmla="*/ 704850 h 803852"/>
                <a:gd name="connsiteX31" fmla="*/ 228969 w 552819"/>
                <a:gd name="connsiteY31" fmla="*/ 762000 h 803852"/>
                <a:gd name="connsiteX32" fmla="*/ 200394 w 552819"/>
                <a:gd name="connsiteY32" fmla="*/ 771525 h 803852"/>
                <a:gd name="connsiteX33" fmla="*/ 171819 w 552819"/>
                <a:gd name="connsiteY33" fmla="*/ 790575 h 803852"/>
                <a:gd name="connsiteX34" fmla="*/ 19419 w 552819"/>
                <a:gd name="connsiteY34" fmla="*/ 800100 h 803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52819" h="803852">
                  <a:moveTo>
                    <a:pt x="552819" y="66675"/>
                  </a:moveTo>
                  <a:cubicBezTo>
                    <a:pt x="536944" y="53975"/>
                    <a:pt x="523702" y="36988"/>
                    <a:pt x="505194" y="28575"/>
                  </a:cubicBezTo>
                  <a:cubicBezTo>
                    <a:pt x="487612" y="20583"/>
                    <a:pt x="466542" y="24599"/>
                    <a:pt x="448044" y="19050"/>
                  </a:cubicBezTo>
                  <a:cubicBezTo>
                    <a:pt x="434444" y="14970"/>
                    <a:pt x="422644" y="6350"/>
                    <a:pt x="409944" y="0"/>
                  </a:cubicBezTo>
                  <a:cubicBezTo>
                    <a:pt x="368669" y="3175"/>
                    <a:pt x="326807" y="1896"/>
                    <a:pt x="286119" y="9525"/>
                  </a:cubicBezTo>
                  <a:cubicBezTo>
                    <a:pt x="274867" y="11635"/>
                    <a:pt x="267783" y="23455"/>
                    <a:pt x="257544" y="28575"/>
                  </a:cubicBezTo>
                  <a:cubicBezTo>
                    <a:pt x="248564" y="33065"/>
                    <a:pt x="238494" y="34925"/>
                    <a:pt x="228969" y="38100"/>
                  </a:cubicBezTo>
                  <a:cubicBezTo>
                    <a:pt x="163071" y="136948"/>
                    <a:pt x="268497" y="-10953"/>
                    <a:pt x="171819" y="85725"/>
                  </a:cubicBezTo>
                  <a:cubicBezTo>
                    <a:pt x="164719" y="92825"/>
                    <a:pt x="165469" y="104775"/>
                    <a:pt x="162294" y="114300"/>
                  </a:cubicBezTo>
                  <a:cubicBezTo>
                    <a:pt x="165469" y="133350"/>
                    <a:pt x="163182" y="154176"/>
                    <a:pt x="171819" y="171450"/>
                  </a:cubicBezTo>
                  <a:cubicBezTo>
                    <a:pt x="176939" y="181689"/>
                    <a:pt x="194327" y="180792"/>
                    <a:pt x="200394" y="190500"/>
                  </a:cubicBezTo>
                  <a:cubicBezTo>
                    <a:pt x="278093" y="314818"/>
                    <a:pt x="168760" y="196966"/>
                    <a:pt x="248019" y="276225"/>
                  </a:cubicBezTo>
                  <a:cubicBezTo>
                    <a:pt x="267069" y="273050"/>
                    <a:pt x="286847" y="272807"/>
                    <a:pt x="305169" y="266700"/>
                  </a:cubicBezTo>
                  <a:cubicBezTo>
                    <a:pt x="370074" y="245065"/>
                    <a:pt x="329710" y="183890"/>
                    <a:pt x="314694" y="123825"/>
                  </a:cubicBezTo>
                  <a:cubicBezTo>
                    <a:pt x="311918" y="112719"/>
                    <a:pt x="301994" y="104775"/>
                    <a:pt x="295644" y="95250"/>
                  </a:cubicBezTo>
                  <a:cubicBezTo>
                    <a:pt x="248019" y="98425"/>
                    <a:pt x="200208" y="99504"/>
                    <a:pt x="152769" y="104775"/>
                  </a:cubicBezTo>
                  <a:cubicBezTo>
                    <a:pt x="132942" y="106978"/>
                    <a:pt x="110191" y="121207"/>
                    <a:pt x="95619" y="133350"/>
                  </a:cubicBezTo>
                  <a:cubicBezTo>
                    <a:pt x="85271" y="141974"/>
                    <a:pt x="78005" y="154095"/>
                    <a:pt x="67044" y="161925"/>
                  </a:cubicBezTo>
                  <a:cubicBezTo>
                    <a:pt x="55490" y="170178"/>
                    <a:pt x="41644" y="174625"/>
                    <a:pt x="28944" y="180975"/>
                  </a:cubicBezTo>
                  <a:cubicBezTo>
                    <a:pt x="22594" y="190500"/>
                    <a:pt x="13914" y="198831"/>
                    <a:pt x="9894" y="209550"/>
                  </a:cubicBezTo>
                  <a:cubicBezTo>
                    <a:pt x="-8368" y="258250"/>
                    <a:pt x="2932" y="313215"/>
                    <a:pt x="9894" y="361950"/>
                  </a:cubicBezTo>
                  <a:cubicBezTo>
                    <a:pt x="11314" y="371889"/>
                    <a:pt x="14438" y="381808"/>
                    <a:pt x="19419" y="390525"/>
                  </a:cubicBezTo>
                  <a:cubicBezTo>
                    <a:pt x="27295" y="404308"/>
                    <a:pt x="38767" y="415707"/>
                    <a:pt x="47994" y="428625"/>
                  </a:cubicBezTo>
                  <a:cubicBezTo>
                    <a:pt x="54648" y="437940"/>
                    <a:pt x="58949" y="449105"/>
                    <a:pt x="67044" y="457200"/>
                  </a:cubicBezTo>
                  <a:cubicBezTo>
                    <a:pt x="75139" y="465295"/>
                    <a:pt x="86094" y="469900"/>
                    <a:pt x="95619" y="476250"/>
                  </a:cubicBezTo>
                  <a:cubicBezTo>
                    <a:pt x="101969" y="485775"/>
                    <a:pt x="109549" y="494586"/>
                    <a:pt x="114669" y="504825"/>
                  </a:cubicBezTo>
                  <a:cubicBezTo>
                    <a:pt x="119159" y="513805"/>
                    <a:pt x="117922" y="525560"/>
                    <a:pt x="124194" y="533400"/>
                  </a:cubicBezTo>
                  <a:cubicBezTo>
                    <a:pt x="133169" y="544619"/>
                    <a:pt x="181494" y="566813"/>
                    <a:pt x="190869" y="571500"/>
                  </a:cubicBezTo>
                  <a:cubicBezTo>
                    <a:pt x="197219" y="584200"/>
                    <a:pt x="202614" y="597424"/>
                    <a:pt x="209919" y="609600"/>
                  </a:cubicBezTo>
                  <a:cubicBezTo>
                    <a:pt x="221699" y="629233"/>
                    <a:pt x="248019" y="666750"/>
                    <a:pt x="248019" y="666750"/>
                  </a:cubicBezTo>
                  <a:cubicBezTo>
                    <a:pt x="251194" y="679450"/>
                    <a:pt x="257544" y="691759"/>
                    <a:pt x="257544" y="704850"/>
                  </a:cubicBezTo>
                  <a:cubicBezTo>
                    <a:pt x="257544" y="718654"/>
                    <a:pt x="238601" y="754295"/>
                    <a:pt x="228969" y="762000"/>
                  </a:cubicBezTo>
                  <a:cubicBezTo>
                    <a:pt x="221129" y="768272"/>
                    <a:pt x="209374" y="767035"/>
                    <a:pt x="200394" y="771525"/>
                  </a:cubicBezTo>
                  <a:cubicBezTo>
                    <a:pt x="190155" y="776645"/>
                    <a:pt x="182058" y="785455"/>
                    <a:pt x="171819" y="790575"/>
                  </a:cubicBezTo>
                  <a:cubicBezTo>
                    <a:pt x="126664" y="813152"/>
                    <a:pt x="60470" y="800100"/>
                    <a:pt x="19419" y="800100"/>
                  </a:cubicBezTo>
                </a:path>
              </a:pathLst>
            </a:cu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EE84871F-8900-630F-5EB4-F7A09AEDDBD9}"/>
              </a:ext>
            </a:extLst>
          </p:cNvPr>
          <p:cNvGrpSpPr/>
          <p:nvPr/>
        </p:nvGrpSpPr>
        <p:grpSpPr>
          <a:xfrm>
            <a:off x="8729804" y="3564015"/>
            <a:ext cx="646383" cy="954381"/>
            <a:chOff x="12956678" y="-893853"/>
            <a:chExt cx="646383" cy="954381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CFDA779F-B7E9-BB5B-B715-E466B2D0D1EE}"/>
                </a:ext>
              </a:extLst>
            </p:cNvPr>
            <p:cNvGrpSpPr/>
            <p:nvPr/>
          </p:nvGrpSpPr>
          <p:grpSpPr>
            <a:xfrm rot="19768083">
              <a:off x="12956678" y="-245365"/>
              <a:ext cx="330214" cy="305893"/>
              <a:chOff x="5266614" y="4873982"/>
              <a:chExt cx="498771" cy="462035"/>
            </a:xfrm>
          </p:grpSpPr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54BD7DE7-498D-453F-2A43-70DAC4FAF5EE}"/>
                  </a:ext>
                </a:extLst>
              </p:cNvPr>
              <p:cNvSpPr/>
              <p:nvPr/>
            </p:nvSpPr>
            <p:spPr bwMode="auto">
              <a:xfrm>
                <a:off x="5266614" y="4994275"/>
                <a:ext cx="438861" cy="215797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89285146-E94F-E53C-7806-8E5B789128BA}"/>
                  </a:ext>
                </a:extLst>
              </p:cNvPr>
              <p:cNvSpPr/>
              <p:nvPr/>
            </p:nvSpPr>
            <p:spPr bwMode="auto">
              <a:xfrm rot="20774685">
                <a:off x="5333597" y="4873982"/>
                <a:ext cx="431788" cy="215240"/>
              </a:xfrm>
              <a:prstGeom prst="ellipse">
                <a:avLst/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9E492DAF-A0FE-743C-7E3E-50EAA5B17B65}"/>
                  </a:ext>
                </a:extLst>
              </p:cNvPr>
              <p:cNvSpPr/>
              <p:nvPr/>
            </p:nvSpPr>
            <p:spPr bwMode="auto">
              <a:xfrm rot="1800000">
                <a:off x="5317712" y="5120777"/>
                <a:ext cx="403026" cy="215240"/>
              </a:xfrm>
              <a:prstGeom prst="ellipse">
                <a:avLst/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AAFEBE6D-D213-C6BD-2FC5-874CA1FC3680}"/>
                </a:ext>
              </a:extLst>
            </p:cNvPr>
            <p:cNvSpPr/>
            <p:nvPr/>
          </p:nvSpPr>
          <p:spPr bwMode="auto">
            <a:xfrm>
              <a:off x="13222061" y="-893853"/>
              <a:ext cx="381000" cy="733742"/>
            </a:xfrm>
            <a:custGeom>
              <a:avLst/>
              <a:gdLst>
                <a:gd name="connsiteX0" fmla="*/ 114300 w 381000"/>
                <a:gd name="connsiteY0" fmla="*/ 733742 h 733742"/>
                <a:gd name="connsiteX1" fmla="*/ 219075 w 381000"/>
                <a:gd name="connsiteY1" fmla="*/ 705167 h 733742"/>
                <a:gd name="connsiteX2" fmla="*/ 247650 w 381000"/>
                <a:gd name="connsiteY2" fmla="*/ 657542 h 733742"/>
                <a:gd name="connsiteX3" fmla="*/ 266700 w 381000"/>
                <a:gd name="connsiteY3" fmla="*/ 628967 h 733742"/>
                <a:gd name="connsiteX4" fmla="*/ 285750 w 381000"/>
                <a:gd name="connsiteY4" fmla="*/ 571817 h 733742"/>
                <a:gd name="connsiteX5" fmla="*/ 257175 w 381000"/>
                <a:gd name="connsiteY5" fmla="*/ 438467 h 733742"/>
                <a:gd name="connsiteX6" fmla="*/ 228600 w 381000"/>
                <a:gd name="connsiteY6" fmla="*/ 419417 h 733742"/>
                <a:gd name="connsiteX7" fmla="*/ 219075 w 381000"/>
                <a:gd name="connsiteY7" fmla="*/ 381317 h 733742"/>
                <a:gd name="connsiteX8" fmla="*/ 161925 w 381000"/>
                <a:gd name="connsiteY8" fmla="*/ 362267 h 733742"/>
                <a:gd name="connsiteX9" fmla="*/ 95250 w 381000"/>
                <a:gd name="connsiteY9" fmla="*/ 371792 h 733742"/>
                <a:gd name="connsiteX10" fmla="*/ 76200 w 381000"/>
                <a:gd name="connsiteY10" fmla="*/ 428942 h 733742"/>
                <a:gd name="connsiteX11" fmla="*/ 123825 w 381000"/>
                <a:gd name="connsiteY11" fmla="*/ 495617 h 733742"/>
                <a:gd name="connsiteX12" fmla="*/ 152400 w 381000"/>
                <a:gd name="connsiteY12" fmla="*/ 514667 h 733742"/>
                <a:gd name="connsiteX13" fmla="*/ 314325 w 381000"/>
                <a:gd name="connsiteY13" fmla="*/ 505142 h 733742"/>
                <a:gd name="connsiteX14" fmla="*/ 342900 w 381000"/>
                <a:gd name="connsiteY14" fmla="*/ 476567 h 733742"/>
                <a:gd name="connsiteX15" fmla="*/ 371475 w 381000"/>
                <a:gd name="connsiteY15" fmla="*/ 457517 h 733742"/>
                <a:gd name="connsiteX16" fmla="*/ 381000 w 381000"/>
                <a:gd name="connsiteY16" fmla="*/ 428942 h 733742"/>
                <a:gd name="connsiteX17" fmla="*/ 361950 w 381000"/>
                <a:gd name="connsiteY17" fmla="*/ 333692 h 733742"/>
                <a:gd name="connsiteX18" fmla="*/ 342900 w 381000"/>
                <a:gd name="connsiteY18" fmla="*/ 295592 h 733742"/>
                <a:gd name="connsiteX19" fmla="*/ 333375 w 381000"/>
                <a:gd name="connsiteY19" fmla="*/ 267017 h 733742"/>
                <a:gd name="connsiteX20" fmla="*/ 304800 w 381000"/>
                <a:gd name="connsiteY20" fmla="*/ 247967 h 733742"/>
                <a:gd name="connsiteX21" fmla="*/ 266700 w 381000"/>
                <a:gd name="connsiteY21" fmla="*/ 171767 h 733742"/>
                <a:gd name="connsiteX22" fmla="*/ 238125 w 381000"/>
                <a:gd name="connsiteY22" fmla="*/ 152717 h 733742"/>
                <a:gd name="connsiteX23" fmla="*/ 209550 w 381000"/>
                <a:gd name="connsiteY23" fmla="*/ 114617 h 733742"/>
                <a:gd name="connsiteX24" fmla="*/ 171450 w 381000"/>
                <a:gd name="connsiteY24" fmla="*/ 95567 h 733742"/>
                <a:gd name="connsiteX25" fmla="*/ 142875 w 381000"/>
                <a:gd name="connsiteY25" fmla="*/ 66992 h 733742"/>
                <a:gd name="connsiteX26" fmla="*/ 114300 w 381000"/>
                <a:gd name="connsiteY26" fmla="*/ 57467 h 733742"/>
                <a:gd name="connsiteX27" fmla="*/ 57150 w 381000"/>
                <a:gd name="connsiteY27" fmla="*/ 9842 h 733742"/>
                <a:gd name="connsiteX28" fmla="*/ 0 w 381000"/>
                <a:gd name="connsiteY28" fmla="*/ 317 h 733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81000" h="733742">
                  <a:moveTo>
                    <a:pt x="114300" y="733742"/>
                  </a:moveTo>
                  <a:cubicBezTo>
                    <a:pt x="149225" y="724217"/>
                    <a:pt x="187644" y="723128"/>
                    <a:pt x="219075" y="705167"/>
                  </a:cubicBezTo>
                  <a:cubicBezTo>
                    <a:pt x="235149" y="695982"/>
                    <a:pt x="237838" y="673241"/>
                    <a:pt x="247650" y="657542"/>
                  </a:cubicBezTo>
                  <a:cubicBezTo>
                    <a:pt x="253717" y="647834"/>
                    <a:pt x="262051" y="639428"/>
                    <a:pt x="266700" y="628967"/>
                  </a:cubicBezTo>
                  <a:cubicBezTo>
                    <a:pt x="274855" y="610617"/>
                    <a:pt x="285750" y="571817"/>
                    <a:pt x="285750" y="571817"/>
                  </a:cubicBezTo>
                  <a:cubicBezTo>
                    <a:pt x="281086" y="520514"/>
                    <a:pt x="293753" y="475045"/>
                    <a:pt x="257175" y="438467"/>
                  </a:cubicBezTo>
                  <a:cubicBezTo>
                    <a:pt x="249080" y="430372"/>
                    <a:pt x="238125" y="425767"/>
                    <a:pt x="228600" y="419417"/>
                  </a:cubicBezTo>
                  <a:cubicBezTo>
                    <a:pt x="225425" y="406717"/>
                    <a:pt x="229014" y="389836"/>
                    <a:pt x="219075" y="381317"/>
                  </a:cubicBezTo>
                  <a:cubicBezTo>
                    <a:pt x="203829" y="368249"/>
                    <a:pt x="161925" y="362267"/>
                    <a:pt x="161925" y="362267"/>
                  </a:cubicBezTo>
                  <a:cubicBezTo>
                    <a:pt x="139700" y="365442"/>
                    <a:pt x="112971" y="358009"/>
                    <a:pt x="95250" y="371792"/>
                  </a:cubicBezTo>
                  <a:cubicBezTo>
                    <a:pt x="79399" y="384120"/>
                    <a:pt x="76200" y="428942"/>
                    <a:pt x="76200" y="428942"/>
                  </a:cubicBezTo>
                  <a:cubicBezTo>
                    <a:pt x="87017" y="445167"/>
                    <a:pt x="112010" y="483802"/>
                    <a:pt x="123825" y="495617"/>
                  </a:cubicBezTo>
                  <a:cubicBezTo>
                    <a:pt x="131920" y="503712"/>
                    <a:pt x="142875" y="508317"/>
                    <a:pt x="152400" y="514667"/>
                  </a:cubicBezTo>
                  <a:cubicBezTo>
                    <a:pt x="206375" y="511492"/>
                    <a:pt x="261307" y="515746"/>
                    <a:pt x="314325" y="505142"/>
                  </a:cubicBezTo>
                  <a:cubicBezTo>
                    <a:pt x="327534" y="502500"/>
                    <a:pt x="332552" y="485191"/>
                    <a:pt x="342900" y="476567"/>
                  </a:cubicBezTo>
                  <a:cubicBezTo>
                    <a:pt x="351694" y="469238"/>
                    <a:pt x="361950" y="463867"/>
                    <a:pt x="371475" y="457517"/>
                  </a:cubicBezTo>
                  <a:cubicBezTo>
                    <a:pt x="374650" y="447992"/>
                    <a:pt x="381000" y="438982"/>
                    <a:pt x="381000" y="428942"/>
                  </a:cubicBezTo>
                  <a:cubicBezTo>
                    <a:pt x="381000" y="402648"/>
                    <a:pt x="373680" y="361062"/>
                    <a:pt x="361950" y="333692"/>
                  </a:cubicBezTo>
                  <a:cubicBezTo>
                    <a:pt x="356357" y="320641"/>
                    <a:pt x="348493" y="308643"/>
                    <a:pt x="342900" y="295592"/>
                  </a:cubicBezTo>
                  <a:cubicBezTo>
                    <a:pt x="338945" y="286364"/>
                    <a:pt x="339647" y="274857"/>
                    <a:pt x="333375" y="267017"/>
                  </a:cubicBezTo>
                  <a:cubicBezTo>
                    <a:pt x="326224" y="258078"/>
                    <a:pt x="314325" y="254317"/>
                    <a:pt x="304800" y="247967"/>
                  </a:cubicBezTo>
                  <a:cubicBezTo>
                    <a:pt x="295704" y="225228"/>
                    <a:pt x="285723" y="190790"/>
                    <a:pt x="266700" y="171767"/>
                  </a:cubicBezTo>
                  <a:cubicBezTo>
                    <a:pt x="258605" y="163672"/>
                    <a:pt x="246220" y="160812"/>
                    <a:pt x="238125" y="152717"/>
                  </a:cubicBezTo>
                  <a:cubicBezTo>
                    <a:pt x="226900" y="141492"/>
                    <a:pt x="221603" y="124948"/>
                    <a:pt x="209550" y="114617"/>
                  </a:cubicBezTo>
                  <a:cubicBezTo>
                    <a:pt x="198769" y="105376"/>
                    <a:pt x="183004" y="103820"/>
                    <a:pt x="171450" y="95567"/>
                  </a:cubicBezTo>
                  <a:cubicBezTo>
                    <a:pt x="160489" y="87737"/>
                    <a:pt x="154083" y="74464"/>
                    <a:pt x="142875" y="66992"/>
                  </a:cubicBezTo>
                  <a:cubicBezTo>
                    <a:pt x="134521" y="61423"/>
                    <a:pt x="123280" y="61957"/>
                    <a:pt x="114300" y="57467"/>
                  </a:cubicBezTo>
                  <a:cubicBezTo>
                    <a:pt x="51974" y="26304"/>
                    <a:pt x="120347" y="51973"/>
                    <a:pt x="57150" y="9842"/>
                  </a:cubicBezTo>
                  <a:cubicBezTo>
                    <a:pt x="38344" y="-2695"/>
                    <a:pt x="20775" y="317"/>
                    <a:pt x="0" y="317"/>
                  </a:cubicBezTo>
                </a:path>
              </a:pathLst>
            </a:cu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A4 210 x 297 mm</PresentationFormat>
  <Paragraphs>10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peragamil.com</Manager>
  <Company>peragamil.com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お風呂の扉閉めて下さいの貼り紙</dc:title>
  <dc:subject>お風呂の扉閉めて下さいの貼り紙</dc:subject>
  <dc:creator>でじけろお</dc:creator>
  <cp:lastModifiedBy/>
  <cp:revision>1</cp:revision>
  <dcterms:created xsi:type="dcterms:W3CDTF">2014-12-04T06:28:23Z</dcterms:created>
  <dcterms:modified xsi:type="dcterms:W3CDTF">2024-07-04T01:27:51Z</dcterms:modified>
  <cp:version>1</cp:version>
</cp:coreProperties>
</file>