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15" r:id="rId4"/>
    <p:sldId id="330" r:id="rId5"/>
    <p:sldId id="319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005840" y="1104973"/>
            <a:ext cx="7894320" cy="46480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個別会計は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DAB9AF-5D93-891E-E892-9944BF90DD0E}"/>
              </a:ext>
            </a:extLst>
          </p:cNvPr>
          <p:cNvSpPr txBox="1"/>
          <p:nvPr/>
        </p:nvSpPr>
        <p:spPr>
          <a:xfrm>
            <a:off x="1005840" y="1345474"/>
            <a:ext cx="7894320" cy="41670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4E7B91-4C70-F430-B741-5CD373127DB3}"/>
              </a:ext>
            </a:extLst>
          </p:cNvPr>
          <p:cNvSpPr txBox="1"/>
          <p:nvPr/>
        </p:nvSpPr>
        <p:spPr>
          <a:xfrm>
            <a:off x="436685" y="738554"/>
            <a:ext cx="9032630" cy="5380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団体客様の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B0AA7AF-424E-8E32-2952-EE19ACD6502D}"/>
              </a:ext>
            </a:extLst>
          </p:cNvPr>
          <p:cNvGrpSpPr/>
          <p:nvPr/>
        </p:nvGrpSpPr>
        <p:grpSpPr>
          <a:xfrm>
            <a:off x="678872" y="4571289"/>
            <a:ext cx="1215135" cy="1983936"/>
            <a:chOff x="3459466" y="863715"/>
            <a:chExt cx="2970330" cy="4849623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B37F530-132F-BBF7-94DE-492C41BAC63C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0C29A7E-C50E-C256-6EC8-D0EBC0774842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15CA907-84E8-FA54-4B65-95E05CC34A3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F5BB20F-EC05-0D6A-AF7A-C833E8043606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1DA8D48D-2444-C689-E43C-2C845F73863C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122428D9-9832-7B37-FB5C-2CF5238F45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98F29F0E-A63A-47A6-35A6-5E777300B6EE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55A916D5-F4D5-EFB0-B673-2764DE0A3177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37F892CF-58C5-0E0D-2986-6DCDBB719A72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" name="涙形 64">
                <a:extLst>
                  <a:ext uri="{FF2B5EF4-FFF2-40B4-BE49-F238E27FC236}">
                    <a16:creationId xmlns:a16="http://schemas.microsoft.com/office/drawing/2014/main" id="{44EA340D-5935-043D-9A7C-05FE29868992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片側の 2 つの角を丸めた四角形 298">
                <a:extLst>
                  <a:ext uri="{FF2B5EF4-FFF2-40B4-BE49-F238E27FC236}">
                    <a16:creationId xmlns:a16="http://schemas.microsoft.com/office/drawing/2014/main" id="{A63C7AC6-FA85-97EB-4E14-BB32FFD0FD2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涙形 64">
                <a:extLst>
                  <a:ext uri="{FF2B5EF4-FFF2-40B4-BE49-F238E27FC236}">
                    <a16:creationId xmlns:a16="http://schemas.microsoft.com/office/drawing/2014/main" id="{DF1590F9-348D-701C-4EED-DF24C6D0F218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304">
                <a:extLst>
                  <a:ext uri="{FF2B5EF4-FFF2-40B4-BE49-F238E27FC236}">
                    <a16:creationId xmlns:a16="http://schemas.microsoft.com/office/drawing/2014/main" id="{5C57B252-DD92-9049-71B7-6403E789EDD5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305">
                <a:extLst>
                  <a:ext uri="{FF2B5EF4-FFF2-40B4-BE49-F238E27FC236}">
                    <a16:creationId xmlns:a16="http://schemas.microsoft.com/office/drawing/2014/main" id="{A4C94E71-C79A-A069-69B7-23E383D1D86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4D1865B-F94B-96D0-5CB5-D52F5A00323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3" name="円/楕円 342">
                  <a:extLst>
                    <a:ext uri="{FF2B5EF4-FFF2-40B4-BE49-F238E27FC236}">
                      <a16:creationId xmlns:a16="http://schemas.microsoft.com/office/drawing/2014/main" id="{87C091D5-04AF-F54A-EA02-0EF01045D63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343">
                  <a:extLst>
                    <a:ext uri="{FF2B5EF4-FFF2-40B4-BE49-F238E27FC236}">
                      <a16:creationId xmlns:a16="http://schemas.microsoft.com/office/drawing/2014/main" id="{53DC31BC-B690-4B7F-8AD7-52CE3196AD9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F9A86321-7A95-FDAB-C428-5592DD4CB22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1" name="円/楕円 340">
                  <a:extLst>
                    <a:ext uri="{FF2B5EF4-FFF2-40B4-BE49-F238E27FC236}">
                      <a16:creationId xmlns:a16="http://schemas.microsoft.com/office/drawing/2014/main" id="{8D752991-0534-4ECC-0D66-314059983A6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円/楕円 341">
                  <a:extLst>
                    <a:ext uri="{FF2B5EF4-FFF2-40B4-BE49-F238E27FC236}">
                      <a16:creationId xmlns:a16="http://schemas.microsoft.com/office/drawing/2014/main" id="{DD44D98A-60FD-9AE7-83C6-D66A5461B38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F039B73D-82FA-D769-3C81-E1F9EE094876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551CCB5-87ED-C72D-81D0-81E54403BE3C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DE7A1327-AA11-4BFA-6A33-F240A1952C6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59">
              <a:extLst>
                <a:ext uri="{FF2B5EF4-FFF2-40B4-BE49-F238E27FC236}">
                  <a16:creationId xmlns:a16="http://schemas.microsoft.com/office/drawing/2014/main" id="{ABFFAC1A-FE25-7640-665E-995B0971A116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台形 441">
              <a:extLst>
                <a:ext uri="{FF2B5EF4-FFF2-40B4-BE49-F238E27FC236}">
                  <a16:creationId xmlns:a16="http://schemas.microsoft.com/office/drawing/2014/main" id="{83FB2003-C4EC-6EDD-1C8C-EA6535F3E76C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158AD42-B09B-430E-E555-498A4DAE7EC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57" name="円/楕円 303">
                <a:extLst>
                  <a:ext uri="{FF2B5EF4-FFF2-40B4-BE49-F238E27FC236}">
                    <a16:creationId xmlns:a16="http://schemas.microsoft.com/office/drawing/2014/main" id="{681E0B2C-F886-7D73-923B-45160162B44F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935A2C0A-2FF1-D7BE-688E-2798A3449708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EE9035FD-6B04-252F-053E-3214BE13E0C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0A6E71E5-A1D3-3527-8084-8287A1548FAB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7D11262A-B3D0-7D8F-72E8-C0782A6C4DAC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0934E3D-6837-E71E-1B10-59103DDA14A6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55" name="角丸四角形 559">
                <a:extLst>
                  <a:ext uri="{FF2B5EF4-FFF2-40B4-BE49-F238E27FC236}">
                    <a16:creationId xmlns:a16="http://schemas.microsoft.com/office/drawing/2014/main" id="{323E2964-1A36-728A-B38B-DDA318106CAB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台形 441">
                <a:extLst>
                  <a:ext uri="{FF2B5EF4-FFF2-40B4-BE49-F238E27FC236}">
                    <a16:creationId xmlns:a16="http://schemas.microsoft.com/office/drawing/2014/main" id="{10272615-42C7-97D9-BFD8-5DF3A7A793A7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9E45D99D-EB42-9C9D-EB0D-FCF8271399AD}"/>
              </a:ext>
            </a:extLst>
          </p:cNvPr>
          <p:cNvSpPr txBox="1"/>
          <p:nvPr/>
        </p:nvSpPr>
        <p:spPr>
          <a:xfrm>
            <a:off x="2220686" y="5153892"/>
            <a:ext cx="7006442" cy="71133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ご協力お願い致します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9015CAA-0E8B-B5E1-01AC-6DCACB83BB95}"/>
              </a:ext>
            </a:extLst>
          </p:cNvPr>
          <p:cNvSpPr/>
          <p:nvPr/>
        </p:nvSpPr>
        <p:spPr>
          <a:xfrm>
            <a:off x="317485" y="302774"/>
            <a:ext cx="9257337" cy="4453049"/>
          </a:xfrm>
          <a:custGeom>
            <a:avLst/>
            <a:gdLst>
              <a:gd name="connsiteX0" fmla="*/ 327166 w 9257337"/>
              <a:gd name="connsiteY0" fmla="*/ 0 h 4453049"/>
              <a:gd name="connsiteX1" fmla="*/ 8930171 w 9257337"/>
              <a:gd name="connsiteY1" fmla="*/ 0 h 4453049"/>
              <a:gd name="connsiteX2" fmla="*/ 9257337 w 9257337"/>
              <a:gd name="connsiteY2" fmla="*/ 327166 h 4453049"/>
              <a:gd name="connsiteX3" fmla="*/ 9257337 w 9257337"/>
              <a:gd name="connsiteY3" fmla="*/ 3607951 h 4453049"/>
              <a:gd name="connsiteX4" fmla="*/ 8930171 w 9257337"/>
              <a:gd name="connsiteY4" fmla="*/ 3935117 h 4453049"/>
              <a:gd name="connsiteX5" fmla="*/ 2462061 w 9257337"/>
              <a:gd name="connsiteY5" fmla="*/ 3935117 h 4453049"/>
              <a:gd name="connsiteX6" fmla="*/ 2445281 w 9257337"/>
              <a:gd name="connsiteY6" fmla="*/ 3966031 h 4453049"/>
              <a:gd name="connsiteX7" fmla="*/ 1529310 w 9257337"/>
              <a:gd name="connsiteY7" fmla="*/ 4453049 h 4453049"/>
              <a:gd name="connsiteX8" fmla="*/ 1935849 w 9257337"/>
              <a:gd name="connsiteY8" fmla="*/ 3965929 h 4453049"/>
              <a:gd name="connsiteX9" fmla="*/ 1949102 w 9257337"/>
              <a:gd name="connsiteY9" fmla="*/ 3935117 h 4453049"/>
              <a:gd name="connsiteX10" fmla="*/ 327166 w 9257337"/>
              <a:gd name="connsiteY10" fmla="*/ 3935117 h 4453049"/>
              <a:gd name="connsiteX11" fmla="*/ 0 w 9257337"/>
              <a:gd name="connsiteY11" fmla="*/ 3607951 h 4453049"/>
              <a:gd name="connsiteX12" fmla="*/ 0 w 9257337"/>
              <a:gd name="connsiteY12" fmla="*/ 327166 h 4453049"/>
              <a:gd name="connsiteX13" fmla="*/ 327166 w 9257337"/>
              <a:gd name="connsiteY13" fmla="*/ 0 h 445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257337" h="4453049">
                <a:moveTo>
                  <a:pt x="327166" y="0"/>
                </a:moveTo>
                <a:lnTo>
                  <a:pt x="8930171" y="0"/>
                </a:lnTo>
                <a:cubicBezTo>
                  <a:pt x="9110860" y="0"/>
                  <a:pt x="9257337" y="146477"/>
                  <a:pt x="9257337" y="327166"/>
                </a:cubicBezTo>
                <a:lnTo>
                  <a:pt x="9257337" y="3607951"/>
                </a:lnTo>
                <a:cubicBezTo>
                  <a:pt x="9257337" y="3788640"/>
                  <a:pt x="9110860" y="3935117"/>
                  <a:pt x="8930171" y="3935117"/>
                </a:cubicBezTo>
                <a:lnTo>
                  <a:pt x="2462061" y="3935117"/>
                </a:lnTo>
                <a:lnTo>
                  <a:pt x="2445281" y="3966031"/>
                </a:lnTo>
                <a:cubicBezTo>
                  <a:pt x="2246772" y="4259863"/>
                  <a:pt x="1910602" y="4453049"/>
                  <a:pt x="1529310" y="4453049"/>
                </a:cubicBezTo>
                <a:cubicBezTo>
                  <a:pt x="1703154" y="4322666"/>
                  <a:pt x="1841232" y="4155163"/>
                  <a:pt x="1935849" y="3965929"/>
                </a:cubicBezTo>
                <a:lnTo>
                  <a:pt x="1949102" y="3935117"/>
                </a:lnTo>
                <a:lnTo>
                  <a:pt x="327166" y="3935117"/>
                </a:lnTo>
                <a:cubicBezTo>
                  <a:pt x="146477" y="3935117"/>
                  <a:pt x="0" y="3788640"/>
                  <a:pt x="0" y="3607951"/>
                </a:cubicBezTo>
                <a:lnTo>
                  <a:pt x="0" y="327166"/>
                </a:lnTo>
                <a:cubicBezTo>
                  <a:pt x="0" y="146477"/>
                  <a:pt x="146477" y="0"/>
                  <a:pt x="327166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02AAE8-E750-C26E-6D0C-11B96F5CF7A2}"/>
              </a:ext>
            </a:extLst>
          </p:cNvPr>
          <p:cNvSpPr txBox="1"/>
          <p:nvPr/>
        </p:nvSpPr>
        <p:spPr>
          <a:xfrm>
            <a:off x="744415" y="659766"/>
            <a:ext cx="8417170" cy="32188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星: 16 pt 30">
            <a:extLst>
              <a:ext uri="{FF2B5EF4-FFF2-40B4-BE49-F238E27FC236}">
                <a16:creationId xmlns:a16="http://schemas.microsoft.com/office/drawing/2014/main" id="{04EEBA10-FA51-C96C-952B-20E44CAC8380}"/>
              </a:ext>
            </a:extLst>
          </p:cNvPr>
          <p:cNvSpPr/>
          <p:nvPr/>
        </p:nvSpPr>
        <p:spPr>
          <a:xfrm>
            <a:off x="1896139" y="2870079"/>
            <a:ext cx="6113654" cy="3497354"/>
          </a:xfrm>
          <a:prstGeom prst="star16">
            <a:avLst>
              <a:gd name="adj" fmla="val 41928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B636E4-D29E-CB1A-A609-2370CFDD4E7A}"/>
              </a:ext>
            </a:extLst>
          </p:cNvPr>
          <p:cNvSpPr txBox="1"/>
          <p:nvPr/>
        </p:nvSpPr>
        <p:spPr>
          <a:xfrm>
            <a:off x="341399" y="320107"/>
            <a:ext cx="9325115" cy="24528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団体客様の個別会計は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B5C38F4-8ADD-8B72-43B2-6E52E5757B8F}"/>
              </a:ext>
            </a:extLst>
          </p:cNvPr>
          <p:cNvGrpSpPr/>
          <p:nvPr/>
        </p:nvGrpSpPr>
        <p:grpSpPr>
          <a:xfrm>
            <a:off x="3074376" y="2835383"/>
            <a:ext cx="3757248" cy="2972154"/>
            <a:chOff x="4800878" y="1701926"/>
            <a:chExt cx="3266970" cy="258432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9310FED-2E62-3A5D-EF52-ED8120B65F8F}"/>
                </a:ext>
              </a:extLst>
            </p:cNvPr>
            <p:cNvGrpSpPr/>
            <p:nvPr/>
          </p:nvGrpSpPr>
          <p:grpSpPr>
            <a:xfrm>
              <a:off x="4800878" y="1701926"/>
              <a:ext cx="3266970" cy="2577307"/>
              <a:chOff x="4975972" y="3128704"/>
              <a:chExt cx="3266970" cy="257730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2020F33-1918-8EF3-FFCB-F635E359A3FD}"/>
                  </a:ext>
                </a:extLst>
              </p:cNvPr>
              <p:cNvGrpSpPr/>
              <p:nvPr/>
            </p:nvGrpSpPr>
            <p:grpSpPr>
              <a:xfrm>
                <a:off x="5313040" y="3609020"/>
                <a:ext cx="2587854" cy="2096991"/>
                <a:chOff x="942655" y="3333395"/>
                <a:chExt cx="4216547" cy="3416755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30364D29-364A-C7C2-0F74-69DEDAB0C43B}"/>
                    </a:ext>
                  </a:extLst>
                </p:cNvPr>
                <p:cNvGrpSpPr/>
                <p:nvPr/>
              </p:nvGrpSpPr>
              <p:grpSpPr>
                <a:xfrm>
                  <a:off x="1982670" y="3333395"/>
                  <a:ext cx="2091897" cy="3416755"/>
                  <a:chOff x="3684895" y="2033845"/>
                  <a:chExt cx="2091897" cy="3416755"/>
                </a:xfrm>
              </p:grpSpPr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2DADA655-92B4-7985-CF60-B7730D98B8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AA6401A6-29D2-5F87-E40F-710369FE35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509B8807-BC1F-B404-8931-BBF948FD34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7E40710B-B6C3-E09C-F02A-0AD9324A417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B3148BC-65B7-08CF-95AA-EE6A440C8BE8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D229801F-010F-13D9-D78E-4C8BD8ACD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20902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1A8084E7-A33B-74E9-B90F-FBAD1238EF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05B41A0-8BE6-FF17-FE53-73859D745CA2}"/>
                    </a:ext>
                  </a:extLst>
                </p:cNvPr>
                <p:cNvSpPr/>
                <p:nvPr/>
              </p:nvSpPr>
              <p:spPr bwMode="auto">
                <a:xfrm rot="9000000">
                  <a:off x="3769643" y="529306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4C1B55C-20CA-E29E-BF17-0F436A6668E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942655" y="5304707"/>
                  <a:ext cx="1389559" cy="895130"/>
                </a:xfrm>
                <a:custGeom>
                  <a:avLst/>
                  <a:gdLst>
                    <a:gd name="connsiteX0" fmla="*/ 237986 w 1389559"/>
                    <a:gd name="connsiteY0" fmla="*/ 631332 h 895130"/>
                    <a:gd name="connsiteX1" fmla="*/ 208246 w 1389559"/>
                    <a:gd name="connsiteY1" fmla="*/ 591848 h 895130"/>
                    <a:gd name="connsiteX2" fmla="*/ 254619 w 1389559"/>
                    <a:gd name="connsiteY2" fmla="*/ 513157 h 895130"/>
                    <a:gd name="connsiteX3" fmla="*/ 363474 w 1389559"/>
                    <a:gd name="connsiteY3" fmla="*/ 485028 h 895130"/>
                    <a:gd name="connsiteX4" fmla="*/ 297225 w 1389559"/>
                    <a:gd name="connsiteY4" fmla="*/ 446780 h 895130"/>
                    <a:gd name="connsiteX5" fmla="*/ 124415 w 1389559"/>
                    <a:gd name="connsiteY5" fmla="*/ 435492 h 895130"/>
                    <a:gd name="connsiteX6" fmla="*/ 105640 w 1389559"/>
                    <a:gd name="connsiteY6" fmla="*/ 430408 h 895130"/>
                    <a:gd name="connsiteX7" fmla="*/ 90786 w 1389559"/>
                    <a:gd name="connsiteY7" fmla="*/ 418917 h 895130"/>
                    <a:gd name="connsiteX8" fmla="*/ 82189 w 1389559"/>
                    <a:gd name="connsiteY8" fmla="*/ 393609 h 895130"/>
                    <a:gd name="connsiteX9" fmla="*/ 58744 w 1389559"/>
                    <a:gd name="connsiteY9" fmla="*/ 392078 h 895130"/>
                    <a:gd name="connsiteX10" fmla="*/ 39967 w 1389559"/>
                    <a:gd name="connsiteY10" fmla="*/ 386994 h 895130"/>
                    <a:gd name="connsiteX11" fmla="*/ 13055 w 1389559"/>
                    <a:gd name="connsiteY11" fmla="*/ 340003 h 895130"/>
                    <a:gd name="connsiteX12" fmla="*/ 19827 w 1389559"/>
                    <a:gd name="connsiteY12" fmla="*/ 326264 h 895130"/>
                    <a:gd name="connsiteX13" fmla="*/ 11192 w 1389559"/>
                    <a:gd name="connsiteY13" fmla="*/ 319583 h 895130"/>
                    <a:gd name="connsiteX14" fmla="*/ 97 w 1389559"/>
                    <a:gd name="connsiteY14" fmla="*/ 286925 h 895130"/>
                    <a:gd name="connsiteX15" fmla="*/ 48004 w 1389559"/>
                    <a:gd name="connsiteY15" fmla="*/ 244892 h 895130"/>
                    <a:gd name="connsiteX16" fmla="*/ 115879 w 1389559"/>
                    <a:gd name="connsiteY16" fmla="*/ 249326 h 895130"/>
                    <a:gd name="connsiteX17" fmla="*/ 110402 w 1389559"/>
                    <a:gd name="connsiteY17" fmla="*/ 233202 h 895130"/>
                    <a:gd name="connsiteX18" fmla="*/ 154643 w 1389559"/>
                    <a:gd name="connsiteY18" fmla="*/ 194386 h 895130"/>
                    <a:gd name="connsiteX19" fmla="*/ 393507 w 1389559"/>
                    <a:gd name="connsiteY19" fmla="*/ 209988 h 895130"/>
                    <a:gd name="connsiteX20" fmla="*/ 412767 w 1389559"/>
                    <a:gd name="connsiteY20" fmla="*/ 219482 h 895130"/>
                    <a:gd name="connsiteX21" fmla="*/ 421852 w 1389559"/>
                    <a:gd name="connsiteY21" fmla="*/ 220677 h 895130"/>
                    <a:gd name="connsiteX22" fmla="*/ 642616 w 1389559"/>
                    <a:gd name="connsiteY22" fmla="*/ 348136 h 895130"/>
                    <a:gd name="connsiteX23" fmla="*/ 1219465 w 1389559"/>
                    <a:gd name="connsiteY23" fmla="*/ 15092 h 895130"/>
                    <a:gd name="connsiteX24" fmla="*/ 1304843 w 1389559"/>
                    <a:gd name="connsiteY24" fmla="*/ 3852 h 895130"/>
                    <a:gd name="connsiteX25" fmla="*/ 1318651 w 1389559"/>
                    <a:gd name="connsiteY25" fmla="*/ 10590 h 895130"/>
                    <a:gd name="connsiteX26" fmla="*/ 1320841 w 1389559"/>
                    <a:gd name="connsiteY26" fmla="*/ 11032 h 895130"/>
                    <a:gd name="connsiteX27" fmla="*/ 1324205 w 1389559"/>
                    <a:gd name="connsiteY27" fmla="*/ 13300 h 895130"/>
                    <a:gd name="connsiteX28" fmla="*/ 1343607 w 1389559"/>
                    <a:gd name="connsiteY28" fmla="*/ 22768 h 895130"/>
                    <a:gd name="connsiteX29" fmla="*/ 1351471 w 1389559"/>
                    <a:gd name="connsiteY29" fmla="*/ 31683 h 895130"/>
                    <a:gd name="connsiteX30" fmla="*/ 1356605 w 1389559"/>
                    <a:gd name="connsiteY30" fmla="*/ 35144 h 895130"/>
                    <a:gd name="connsiteX31" fmla="*/ 1363354 w 1389559"/>
                    <a:gd name="connsiteY31" fmla="*/ 45155 h 895130"/>
                    <a:gd name="connsiteX32" fmla="*/ 1373162 w 1389559"/>
                    <a:gd name="connsiteY32" fmla="*/ 56275 h 895130"/>
                    <a:gd name="connsiteX33" fmla="*/ 1375462 w 1389559"/>
                    <a:gd name="connsiteY33" fmla="*/ 63114 h 895130"/>
                    <a:gd name="connsiteX34" fmla="*/ 1380717 w 1389559"/>
                    <a:gd name="connsiteY34" fmla="*/ 70908 h 895130"/>
                    <a:gd name="connsiteX35" fmla="*/ 1384675 w 1389559"/>
                    <a:gd name="connsiteY35" fmla="*/ 90511 h 895130"/>
                    <a:gd name="connsiteX36" fmla="*/ 1387403 w 1389559"/>
                    <a:gd name="connsiteY36" fmla="*/ 98624 h 895130"/>
                    <a:gd name="connsiteX37" fmla="*/ 1387123 w 1389559"/>
                    <a:gd name="connsiteY37" fmla="*/ 102638 h 895130"/>
                    <a:gd name="connsiteX38" fmla="*/ 1389559 w 1389559"/>
                    <a:gd name="connsiteY38" fmla="*/ 114704 h 895130"/>
                    <a:gd name="connsiteX39" fmla="*/ 1389558 w 1389559"/>
                    <a:gd name="connsiteY39" fmla="*/ 895130 h 895130"/>
                    <a:gd name="connsiteX40" fmla="*/ 1164531 w 1389559"/>
                    <a:gd name="connsiteY40" fmla="*/ 895130 h 895130"/>
                    <a:gd name="connsiteX41" fmla="*/ 1164531 w 1389559"/>
                    <a:gd name="connsiteY41" fmla="*/ 306648 h 895130"/>
                    <a:gd name="connsiteX42" fmla="*/ 699362 w 1389559"/>
                    <a:gd name="connsiteY42" fmla="*/ 575213 h 895130"/>
                    <a:gd name="connsiteX43" fmla="*/ 691927 w 1389559"/>
                    <a:gd name="connsiteY43" fmla="*/ 583642 h 895130"/>
                    <a:gd name="connsiteX44" fmla="*/ 549527 w 1389559"/>
                    <a:gd name="connsiteY44" fmla="*/ 592446 h 895130"/>
                    <a:gd name="connsiteX45" fmla="*/ 512601 w 1389559"/>
                    <a:gd name="connsiteY45" fmla="*/ 571127 h 895130"/>
                    <a:gd name="connsiteX46" fmla="*/ 508538 w 1389559"/>
                    <a:gd name="connsiteY46" fmla="*/ 575715 h 895130"/>
                    <a:gd name="connsiteX47" fmla="*/ 485468 w 1389559"/>
                    <a:gd name="connsiteY47" fmla="*/ 586919 h 895130"/>
                    <a:gd name="connsiteX48" fmla="*/ 286936 w 1389559"/>
                    <a:gd name="connsiteY48" fmla="*/ 638222 h 895130"/>
                    <a:gd name="connsiteX49" fmla="*/ 237986 w 1389559"/>
                    <a:gd name="connsiteY49" fmla="*/ 631332 h 895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89559" h="895130">
                      <a:moveTo>
                        <a:pt x="237986" y="631332"/>
                      </a:moveTo>
                      <a:cubicBezTo>
                        <a:pt x="223746" y="622940"/>
                        <a:pt x="212707" y="609116"/>
                        <a:pt x="208246" y="591848"/>
                      </a:cubicBezTo>
                      <a:cubicBezTo>
                        <a:pt x="199321" y="557312"/>
                        <a:pt x="220084" y="522081"/>
                        <a:pt x="254619" y="513157"/>
                      </a:cubicBezTo>
                      <a:lnTo>
                        <a:pt x="363474" y="485028"/>
                      </a:lnTo>
                      <a:lnTo>
                        <a:pt x="297225" y="446780"/>
                      </a:lnTo>
                      <a:lnTo>
                        <a:pt x="124415" y="435492"/>
                      </a:lnTo>
                      <a:cubicBezTo>
                        <a:pt x="117667" y="435052"/>
                        <a:pt x="111326" y="433263"/>
                        <a:pt x="105640" y="430408"/>
                      </a:cubicBezTo>
                      <a:cubicBezTo>
                        <a:pt x="99953" y="427553"/>
                        <a:pt x="94921" y="423630"/>
                        <a:pt x="90786" y="418917"/>
                      </a:cubicBezTo>
                      <a:lnTo>
                        <a:pt x="82189" y="393609"/>
                      </a:lnTo>
                      <a:lnTo>
                        <a:pt x="58744" y="392078"/>
                      </a:lnTo>
                      <a:cubicBezTo>
                        <a:pt x="51995" y="391636"/>
                        <a:pt x="45655" y="389848"/>
                        <a:pt x="39967" y="386994"/>
                      </a:cubicBezTo>
                      <a:cubicBezTo>
                        <a:pt x="22908" y="378426"/>
                        <a:pt x="11733" y="360250"/>
                        <a:pt x="13055" y="340003"/>
                      </a:cubicBezTo>
                      <a:lnTo>
                        <a:pt x="19827" y="326264"/>
                      </a:lnTo>
                      <a:lnTo>
                        <a:pt x="11192" y="319583"/>
                      </a:lnTo>
                      <a:cubicBezTo>
                        <a:pt x="3585" y="310914"/>
                        <a:pt x="-714" y="299342"/>
                        <a:pt x="97" y="286925"/>
                      </a:cubicBezTo>
                      <a:cubicBezTo>
                        <a:pt x="1720" y="262089"/>
                        <a:pt x="23169" y="243270"/>
                        <a:pt x="48004" y="244892"/>
                      </a:cubicBezTo>
                      <a:lnTo>
                        <a:pt x="115879" y="249326"/>
                      </a:lnTo>
                      <a:lnTo>
                        <a:pt x="110402" y="233202"/>
                      </a:lnTo>
                      <a:cubicBezTo>
                        <a:pt x="111900" y="210267"/>
                        <a:pt x="131709" y="192888"/>
                        <a:pt x="154643" y="194386"/>
                      </a:cubicBezTo>
                      <a:lnTo>
                        <a:pt x="393507" y="209988"/>
                      </a:lnTo>
                      <a:lnTo>
                        <a:pt x="412767" y="219482"/>
                      </a:lnTo>
                      <a:lnTo>
                        <a:pt x="421852" y="220677"/>
                      </a:lnTo>
                      <a:lnTo>
                        <a:pt x="642616" y="348136"/>
                      </a:lnTo>
                      <a:lnTo>
                        <a:pt x="1219465" y="15092"/>
                      </a:lnTo>
                      <a:cubicBezTo>
                        <a:pt x="1246373" y="-443"/>
                        <a:pt x="1277029" y="-3601"/>
                        <a:pt x="1304843" y="3852"/>
                      </a:cubicBezTo>
                      <a:lnTo>
                        <a:pt x="1318651" y="10590"/>
                      </a:lnTo>
                      <a:lnTo>
                        <a:pt x="1320841" y="11032"/>
                      </a:lnTo>
                      <a:lnTo>
                        <a:pt x="1324205" y="13300"/>
                      </a:lnTo>
                      <a:lnTo>
                        <a:pt x="1343607" y="22768"/>
                      </a:lnTo>
                      <a:lnTo>
                        <a:pt x="1351471" y="31683"/>
                      </a:lnTo>
                      <a:lnTo>
                        <a:pt x="1356605" y="35144"/>
                      </a:lnTo>
                      <a:lnTo>
                        <a:pt x="1363354" y="45155"/>
                      </a:lnTo>
                      <a:lnTo>
                        <a:pt x="1373162" y="56275"/>
                      </a:lnTo>
                      <a:lnTo>
                        <a:pt x="1375462" y="63114"/>
                      </a:lnTo>
                      <a:lnTo>
                        <a:pt x="1380717" y="70908"/>
                      </a:lnTo>
                      <a:lnTo>
                        <a:pt x="1384675" y="90511"/>
                      </a:lnTo>
                      <a:lnTo>
                        <a:pt x="1387403" y="98624"/>
                      </a:lnTo>
                      <a:lnTo>
                        <a:pt x="1387123" y="102638"/>
                      </a:lnTo>
                      <a:lnTo>
                        <a:pt x="1389559" y="114704"/>
                      </a:lnTo>
                      <a:cubicBezTo>
                        <a:pt x="1389559" y="374846"/>
                        <a:pt x="1389558" y="634988"/>
                        <a:pt x="1389558" y="895130"/>
                      </a:cubicBezTo>
                      <a:lnTo>
                        <a:pt x="1164531" y="895130"/>
                      </a:lnTo>
                      <a:lnTo>
                        <a:pt x="1164531" y="306648"/>
                      </a:lnTo>
                      <a:lnTo>
                        <a:pt x="699362" y="575213"/>
                      </a:lnTo>
                      <a:lnTo>
                        <a:pt x="691927" y="583642"/>
                      </a:lnTo>
                      <a:cubicBezTo>
                        <a:pt x="651798" y="613962"/>
                        <a:pt x="595824" y="619176"/>
                        <a:pt x="549527" y="592446"/>
                      </a:cubicBezTo>
                      <a:lnTo>
                        <a:pt x="512601" y="571127"/>
                      </a:lnTo>
                      <a:lnTo>
                        <a:pt x="508538" y="575715"/>
                      </a:lnTo>
                      <a:cubicBezTo>
                        <a:pt x="501875" y="580813"/>
                        <a:pt x="494101" y="584688"/>
                        <a:pt x="485468" y="586919"/>
                      </a:cubicBezTo>
                      <a:cubicBezTo>
                        <a:pt x="419290" y="604019"/>
                        <a:pt x="353113" y="621121"/>
                        <a:pt x="286936" y="638222"/>
                      </a:cubicBezTo>
                      <a:cubicBezTo>
                        <a:pt x="269668" y="642683"/>
                        <a:pt x="252227" y="639724"/>
                        <a:pt x="237986" y="63133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B9D916F-8053-9A4F-8002-A6B8F9AC8715}"/>
                  </a:ext>
                </a:extLst>
              </p:cNvPr>
              <p:cNvGrpSpPr/>
              <p:nvPr/>
            </p:nvGrpSpPr>
            <p:grpSpPr>
              <a:xfrm>
                <a:off x="6189394" y="4143696"/>
                <a:ext cx="835147" cy="198354"/>
                <a:chOff x="6195062" y="4143696"/>
                <a:chExt cx="835147" cy="198354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E849943-2CAB-992E-D643-22FAB69510C0}"/>
                    </a:ext>
                  </a:extLst>
                </p:cNvPr>
                <p:cNvSpPr/>
                <p:nvPr/>
              </p:nvSpPr>
              <p:spPr bwMode="auto">
                <a:xfrm>
                  <a:off x="6195062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A86C76F-B15A-01AE-3836-DCEA6AB40904}"/>
                    </a:ext>
                  </a:extLst>
                </p:cNvPr>
                <p:cNvSpPr/>
                <p:nvPr/>
              </p:nvSpPr>
              <p:spPr bwMode="auto">
                <a:xfrm flipH="1">
                  <a:off x="6801767" y="4143696"/>
                  <a:ext cx="228442" cy="198354"/>
                </a:xfrm>
                <a:custGeom>
                  <a:avLst/>
                  <a:gdLst>
                    <a:gd name="connsiteX0" fmla="*/ 189994 w 228442"/>
                    <a:gd name="connsiteY0" fmla="*/ 0 h 198354"/>
                    <a:gd name="connsiteX1" fmla="*/ 194988 w 228442"/>
                    <a:gd name="connsiteY1" fmla="*/ 3367 h 198354"/>
                    <a:gd name="connsiteX2" fmla="*/ 228442 w 228442"/>
                    <a:gd name="connsiteY2" fmla="*/ 84133 h 198354"/>
                    <a:gd name="connsiteX3" fmla="*/ 114221 w 228442"/>
                    <a:gd name="connsiteY3" fmla="*/ 198354 h 198354"/>
                    <a:gd name="connsiteX4" fmla="*/ 0 w 228442"/>
                    <a:gd name="connsiteY4" fmla="*/ 84133 h 198354"/>
                    <a:gd name="connsiteX5" fmla="*/ 7092 w 228442"/>
                    <a:gd name="connsiteY5" fmla="*/ 49008 h 19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8442" h="198354">
                      <a:moveTo>
                        <a:pt x="189994" y="0"/>
                      </a:moveTo>
                      <a:lnTo>
                        <a:pt x="194988" y="3367"/>
                      </a:lnTo>
                      <a:cubicBezTo>
                        <a:pt x="215658" y="24037"/>
                        <a:pt x="228442" y="52592"/>
                        <a:pt x="228442" y="84133"/>
                      </a:cubicBezTo>
                      <a:cubicBezTo>
                        <a:pt x="228442" y="147216"/>
                        <a:pt x="177304" y="198354"/>
                        <a:pt x="114221" y="198354"/>
                      </a:cubicBezTo>
                      <a:cubicBezTo>
                        <a:pt x="51138" y="198354"/>
                        <a:pt x="0" y="147216"/>
                        <a:pt x="0" y="84133"/>
                      </a:cubicBezTo>
                      <a:lnTo>
                        <a:pt x="7092" y="4900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" name="楕円 295">
                <a:extLst>
                  <a:ext uri="{FF2B5EF4-FFF2-40B4-BE49-F238E27FC236}">
                    <a16:creationId xmlns:a16="http://schemas.microsoft.com/office/drawing/2014/main" id="{CFA56FC9-2203-CABC-1B82-0A1A76EF3982}"/>
                  </a:ext>
                </a:extLst>
              </p:cNvPr>
              <p:cNvSpPr/>
              <p:nvPr/>
            </p:nvSpPr>
            <p:spPr bwMode="auto">
              <a:xfrm>
                <a:off x="6497969" y="3128704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楕円 295">
                <a:extLst>
                  <a:ext uri="{FF2B5EF4-FFF2-40B4-BE49-F238E27FC236}">
                    <a16:creationId xmlns:a16="http://schemas.microsoft.com/office/drawing/2014/main" id="{D2572D9E-39E7-5130-78D3-E60CB64C3E43}"/>
                  </a:ext>
                </a:extLst>
              </p:cNvPr>
              <p:cNvSpPr/>
              <p:nvPr/>
            </p:nvSpPr>
            <p:spPr bwMode="auto">
              <a:xfrm rot="1800000">
                <a:off x="7038023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楕円 295">
                <a:extLst>
                  <a:ext uri="{FF2B5EF4-FFF2-40B4-BE49-F238E27FC236}">
                    <a16:creationId xmlns:a16="http://schemas.microsoft.com/office/drawing/2014/main" id="{F712BB64-C185-422C-17A1-0C974EBB6C7B}"/>
                  </a:ext>
                </a:extLst>
              </p:cNvPr>
              <p:cNvSpPr/>
              <p:nvPr/>
            </p:nvSpPr>
            <p:spPr bwMode="auto">
              <a:xfrm rot="18000000">
                <a:off x="5562565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295">
                <a:extLst>
                  <a:ext uri="{FF2B5EF4-FFF2-40B4-BE49-F238E27FC236}">
                    <a16:creationId xmlns:a16="http://schemas.microsoft.com/office/drawing/2014/main" id="{FEBE56F5-1262-7ECF-7084-8C27F72824B1}"/>
                  </a:ext>
                </a:extLst>
              </p:cNvPr>
              <p:cNvSpPr/>
              <p:nvPr/>
            </p:nvSpPr>
            <p:spPr bwMode="auto">
              <a:xfrm rot="19800000">
                <a:off x="5960130" y="3273411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295">
                <a:extLst>
                  <a:ext uri="{FF2B5EF4-FFF2-40B4-BE49-F238E27FC236}">
                    <a16:creationId xmlns:a16="http://schemas.microsoft.com/office/drawing/2014/main" id="{D6FD2216-54D1-2FFA-10E1-A68EF144A426}"/>
                  </a:ext>
                </a:extLst>
              </p:cNvPr>
              <p:cNvSpPr/>
              <p:nvPr/>
            </p:nvSpPr>
            <p:spPr bwMode="auto">
              <a:xfrm rot="3600000">
                <a:off x="7435586" y="3668759"/>
                <a:ext cx="195304" cy="293258"/>
              </a:xfrm>
              <a:custGeom>
                <a:avLst/>
                <a:gdLst>
                  <a:gd name="connsiteX0" fmla="*/ 0 w 370324"/>
                  <a:gd name="connsiteY0" fmla="*/ 185162 h 370324"/>
                  <a:gd name="connsiteX1" fmla="*/ 185162 w 370324"/>
                  <a:gd name="connsiteY1" fmla="*/ 0 h 370324"/>
                  <a:gd name="connsiteX2" fmla="*/ 370324 w 370324"/>
                  <a:gd name="connsiteY2" fmla="*/ 185162 h 370324"/>
                  <a:gd name="connsiteX3" fmla="*/ 185162 w 370324"/>
                  <a:gd name="connsiteY3" fmla="*/ 370324 h 370324"/>
                  <a:gd name="connsiteX4" fmla="*/ 0 w 370324"/>
                  <a:gd name="connsiteY4" fmla="*/ 185162 h 370324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  <a:gd name="connsiteX0" fmla="*/ 0 w 370324"/>
                  <a:gd name="connsiteY0" fmla="*/ 185162 h 556061"/>
                  <a:gd name="connsiteX1" fmla="*/ 185162 w 370324"/>
                  <a:gd name="connsiteY1" fmla="*/ 0 h 556061"/>
                  <a:gd name="connsiteX2" fmla="*/ 370324 w 370324"/>
                  <a:gd name="connsiteY2" fmla="*/ 185162 h 556061"/>
                  <a:gd name="connsiteX3" fmla="*/ 185162 w 370324"/>
                  <a:gd name="connsiteY3" fmla="*/ 556061 h 556061"/>
                  <a:gd name="connsiteX4" fmla="*/ 0 w 370324"/>
                  <a:gd name="connsiteY4" fmla="*/ 185162 h 556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324" h="556061">
                    <a:moveTo>
                      <a:pt x="0" y="185162"/>
                    </a:moveTo>
                    <a:cubicBezTo>
                      <a:pt x="0" y="92485"/>
                      <a:pt x="82900" y="0"/>
                      <a:pt x="185162" y="0"/>
                    </a:cubicBezTo>
                    <a:cubicBezTo>
                      <a:pt x="287424" y="0"/>
                      <a:pt x="370324" y="82900"/>
                      <a:pt x="370324" y="185162"/>
                    </a:cubicBezTo>
                    <a:cubicBezTo>
                      <a:pt x="370324" y="287424"/>
                      <a:pt x="254087" y="432236"/>
                      <a:pt x="185162" y="556061"/>
                    </a:cubicBezTo>
                    <a:cubicBezTo>
                      <a:pt x="125762" y="432236"/>
                      <a:pt x="0" y="277839"/>
                      <a:pt x="0" y="185162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971EB83-99AB-F2C5-D791-E565F3D62008}"/>
                  </a:ext>
                </a:extLst>
              </p:cNvPr>
              <p:cNvSpPr/>
              <p:nvPr/>
            </p:nvSpPr>
            <p:spPr bwMode="auto">
              <a:xfrm>
                <a:off x="7256894" y="4412605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78DED7E-9C76-F5DD-2D2A-2A939937DDAD}"/>
                  </a:ext>
                </a:extLst>
              </p:cNvPr>
              <p:cNvSpPr/>
              <p:nvPr/>
            </p:nvSpPr>
            <p:spPr bwMode="auto">
              <a:xfrm>
                <a:off x="7770404" y="424611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A111466-B635-A372-B4A3-6AFF73432BF7}"/>
                  </a:ext>
                </a:extLst>
              </p:cNvPr>
              <p:cNvSpPr/>
              <p:nvPr/>
            </p:nvSpPr>
            <p:spPr bwMode="auto">
              <a:xfrm>
                <a:off x="5360756" y="4386259"/>
                <a:ext cx="561930" cy="46566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A25A5F1-3FB4-E729-9A0F-6E79818F9968}"/>
                  </a:ext>
                </a:extLst>
              </p:cNvPr>
              <p:cNvSpPr/>
              <p:nvPr/>
            </p:nvSpPr>
            <p:spPr bwMode="auto">
              <a:xfrm>
                <a:off x="4975972" y="4232798"/>
                <a:ext cx="472538" cy="391590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359FA80-860B-EF50-369C-7450559E3539}"/>
                  </a:ext>
                </a:extLst>
              </p:cNvPr>
              <p:cNvSpPr/>
              <p:nvPr/>
            </p:nvSpPr>
            <p:spPr bwMode="auto">
              <a:xfrm>
                <a:off x="5522247" y="4028815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6DCB3B5-D355-C504-820A-6B2037F6BC85}"/>
                  </a:ext>
                </a:extLst>
              </p:cNvPr>
              <p:cNvSpPr/>
              <p:nvPr/>
            </p:nvSpPr>
            <p:spPr bwMode="auto">
              <a:xfrm>
                <a:off x="7408197" y="4057390"/>
                <a:ext cx="326701" cy="270736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860B5D7-3604-81E0-9B57-4A2BD68E4165}"/>
                </a:ext>
              </a:extLst>
            </p:cNvPr>
            <p:cNvSpPr/>
            <p:nvPr/>
          </p:nvSpPr>
          <p:spPr bwMode="auto">
            <a:xfrm>
              <a:off x="6012656" y="3482974"/>
              <a:ext cx="828812" cy="803275"/>
            </a:xfrm>
            <a:custGeom>
              <a:avLst/>
              <a:gdLst>
                <a:gd name="connsiteX0" fmla="*/ 198052 w 899336"/>
                <a:gd name="connsiteY0" fmla="*/ 0 h 767792"/>
                <a:gd name="connsiteX1" fmla="*/ 272659 w 899336"/>
                <a:gd name="connsiteY1" fmla="*/ 0 h 767792"/>
                <a:gd name="connsiteX2" fmla="*/ 272659 w 899336"/>
                <a:gd name="connsiteY2" fmla="*/ 318428 h 767792"/>
                <a:gd name="connsiteX3" fmla="*/ 626677 w 899336"/>
                <a:gd name="connsiteY3" fmla="*/ 318428 h 767792"/>
                <a:gd name="connsiteX4" fmla="*/ 626677 w 899336"/>
                <a:gd name="connsiteY4" fmla="*/ 0 h 767792"/>
                <a:gd name="connsiteX5" fmla="*/ 701284 w 899336"/>
                <a:gd name="connsiteY5" fmla="*/ 0 h 767792"/>
                <a:gd name="connsiteX6" fmla="*/ 701284 w 899336"/>
                <a:gd name="connsiteY6" fmla="*/ 318428 h 767792"/>
                <a:gd name="connsiteX7" fmla="*/ 786995 w 899336"/>
                <a:gd name="connsiteY7" fmla="*/ 318428 h 767792"/>
                <a:gd name="connsiteX8" fmla="*/ 899336 w 899336"/>
                <a:gd name="connsiteY8" fmla="*/ 767792 h 767792"/>
                <a:gd name="connsiteX9" fmla="*/ 0 w 899336"/>
                <a:gd name="connsiteY9" fmla="*/ 767792 h 767792"/>
                <a:gd name="connsiteX10" fmla="*/ 112341 w 899336"/>
                <a:gd name="connsiteY10" fmla="*/ 318428 h 767792"/>
                <a:gd name="connsiteX11" fmla="*/ 198052 w 899336"/>
                <a:gd name="connsiteY11" fmla="*/ 318428 h 76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9336" h="767792">
                  <a:moveTo>
                    <a:pt x="198052" y="0"/>
                  </a:moveTo>
                  <a:lnTo>
                    <a:pt x="272659" y="0"/>
                  </a:lnTo>
                  <a:lnTo>
                    <a:pt x="272659" y="318428"/>
                  </a:lnTo>
                  <a:lnTo>
                    <a:pt x="626677" y="318428"/>
                  </a:lnTo>
                  <a:lnTo>
                    <a:pt x="626677" y="0"/>
                  </a:lnTo>
                  <a:lnTo>
                    <a:pt x="701284" y="0"/>
                  </a:lnTo>
                  <a:lnTo>
                    <a:pt x="701284" y="318428"/>
                  </a:lnTo>
                  <a:lnTo>
                    <a:pt x="786995" y="318428"/>
                  </a:lnTo>
                  <a:lnTo>
                    <a:pt x="899336" y="767792"/>
                  </a:lnTo>
                  <a:lnTo>
                    <a:pt x="0" y="767792"/>
                  </a:lnTo>
                  <a:lnTo>
                    <a:pt x="112341" y="318428"/>
                  </a:lnTo>
                  <a:lnTo>
                    <a:pt x="198052" y="318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DB9E8CC-5924-64AE-0690-5D5685905A5D}"/>
              </a:ext>
            </a:extLst>
          </p:cNvPr>
          <p:cNvSpPr txBox="1"/>
          <p:nvPr/>
        </p:nvSpPr>
        <p:spPr>
          <a:xfrm>
            <a:off x="604335" y="6022283"/>
            <a:ext cx="9102374" cy="6337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レジの混雑緩和にご協力お願いします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E8A61C-2C08-8EB7-4F78-7B254D9EF017}"/>
              </a:ext>
            </a:extLst>
          </p:cNvPr>
          <p:cNvSpPr/>
          <p:nvPr/>
        </p:nvSpPr>
        <p:spPr>
          <a:xfrm>
            <a:off x="124709" y="107883"/>
            <a:ext cx="3203108" cy="663769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C7F3679-36B0-E787-261B-B6AC901BEDEB}"/>
              </a:ext>
            </a:extLst>
          </p:cNvPr>
          <p:cNvSpPr txBox="1"/>
          <p:nvPr/>
        </p:nvSpPr>
        <p:spPr>
          <a:xfrm>
            <a:off x="3702570" y="874794"/>
            <a:ext cx="5803380" cy="37653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個別の会計は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ご遠慮願います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485D2B5-02A1-59D6-ABB5-A4474E73C6F4}"/>
              </a:ext>
            </a:extLst>
          </p:cNvPr>
          <p:cNvGrpSpPr/>
          <p:nvPr/>
        </p:nvGrpSpPr>
        <p:grpSpPr>
          <a:xfrm>
            <a:off x="300328" y="2031023"/>
            <a:ext cx="2851870" cy="2791410"/>
            <a:chOff x="669325" y="852802"/>
            <a:chExt cx="3367251" cy="329586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AC1D398-B9C2-62FA-0F97-7C81D519E6BD}"/>
                </a:ext>
              </a:extLst>
            </p:cNvPr>
            <p:cNvGrpSpPr/>
            <p:nvPr/>
          </p:nvGrpSpPr>
          <p:grpSpPr>
            <a:xfrm>
              <a:off x="669325" y="852802"/>
              <a:ext cx="3367251" cy="3295864"/>
              <a:chOff x="2895520" y="368660"/>
              <a:chExt cx="3367251" cy="3295864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B07F49C8-0426-6343-F63B-AA2107C2870F}"/>
                  </a:ext>
                </a:extLst>
              </p:cNvPr>
              <p:cNvSpPr/>
              <p:nvPr/>
            </p:nvSpPr>
            <p:spPr bwMode="auto">
              <a:xfrm>
                <a:off x="2978903" y="445033"/>
                <a:ext cx="3177066" cy="3097369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5431ED85-6BC4-EDD5-9D79-B48EAB3D4084}"/>
                  </a:ext>
                </a:extLst>
              </p:cNvPr>
              <p:cNvSpPr/>
              <p:nvPr/>
            </p:nvSpPr>
            <p:spPr bwMode="auto">
              <a:xfrm>
                <a:off x="2895520" y="368660"/>
                <a:ext cx="3367251" cy="3295864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664C1E7-FE9C-EC16-1138-9AE159BDB2C3}"/>
                </a:ext>
              </a:extLst>
            </p:cNvPr>
            <p:cNvGrpSpPr/>
            <p:nvPr/>
          </p:nvGrpSpPr>
          <p:grpSpPr>
            <a:xfrm>
              <a:off x="995546" y="1462410"/>
              <a:ext cx="2714808" cy="2030898"/>
              <a:chOff x="1262590" y="1885577"/>
              <a:chExt cx="2376085" cy="1777506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A62DA3F-656E-46B6-F795-CCAB45576C56}"/>
                  </a:ext>
                </a:extLst>
              </p:cNvPr>
              <p:cNvGrpSpPr/>
              <p:nvPr/>
            </p:nvGrpSpPr>
            <p:grpSpPr>
              <a:xfrm>
                <a:off x="1262590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680F52AB-CCE6-015D-16CC-1E5B2216ACDE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54" name="台形 53">
                    <a:extLst>
                      <a:ext uri="{FF2B5EF4-FFF2-40B4-BE49-F238E27FC236}">
                        <a16:creationId xmlns:a16="http://schemas.microsoft.com/office/drawing/2014/main" id="{B6567F53-5478-0A9E-DCF4-105B77F680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84F52A51-FDC8-422F-9A1B-4944ACD90E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96B2074A-64D8-9D76-9F9F-513AB6AE2D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27A3FC08-550C-4A37-2285-E749E937909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50B41AC9-F7F4-0CA5-7CD9-38BF63FB60E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四角形: 上の 2 つの角を丸める 58">
                    <a:extLst>
                      <a:ext uri="{FF2B5EF4-FFF2-40B4-BE49-F238E27FC236}">
                        <a16:creationId xmlns:a16="http://schemas.microsoft.com/office/drawing/2014/main" id="{7D580EBA-634C-BF6A-09D1-355201D647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10A0795B-DAA4-E653-1B33-142D3327B7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月 60">
                    <a:extLst>
                      <a:ext uri="{FF2B5EF4-FFF2-40B4-BE49-F238E27FC236}">
                        <a16:creationId xmlns:a16="http://schemas.microsoft.com/office/drawing/2014/main" id="{8AB25079-B1F5-A6FE-6184-81B37EC62EA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F476962-6C46-4C25-14ED-669504F4A4F7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86171CA7-8260-2A65-C918-B94C6E17260F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175A91C-2109-4A10-F416-56F45F87412F}"/>
                  </a:ext>
                </a:extLst>
              </p:cNvPr>
              <p:cNvSpPr/>
              <p:nvPr/>
            </p:nvSpPr>
            <p:spPr bwMode="auto">
              <a:xfrm>
                <a:off x="2184186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804B0BE-5741-8E57-2CDF-20688128C33F}"/>
                  </a:ext>
                </a:extLst>
              </p:cNvPr>
              <p:cNvGrpSpPr/>
              <p:nvPr/>
            </p:nvGrpSpPr>
            <p:grpSpPr>
              <a:xfrm>
                <a:off x="2071482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2CF2894F-B102-6EF5-E533-F1D20A171DF2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34" name="台形 33">
                    <a:extLst>
                      <a:ext uri="{FF2B5EF4-FFF2-40B4-BE49-F238E27FC236}">
                        <a16:creationId xmlns:a16="http://schemas.microsoft.com/office/drawing/2014/main" id="{2CA59F8C-B07B-7BDE-22E0-F384718000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1498EF87-9BB1-A9B4-6E34-13C27443AF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CBD7D7AF-29C3-2434-7F22-B082A77A33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7B6757BB-C308-0DCF-6824-7B62EE23FE7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5D12CD82-5870-5FFE-FA67-7D3601908E3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0B2E8F84-577D-6B0C-6568-EFA4188578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5BC13D46-A558-7F55-80BB-421E214D9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月 40">
                    <a:extLst>
                      <a:ext uri="{FF2B5EF4-FFF2-40B4-BE49-F238E27FC236}">
                        <a16:creationId xmlns:a16="http://schemas.microsoft.com/office/drawing/2014/main" id="{2EE64770-B6A4-4D4E-AD02-8CB8649F2B3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4203A1F4-236C-79E1-A4E0-3B288B04C2A3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2156E1CD-A0E8-2CAF-F369-4F9E49067A3A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1A14BE6-5820-7458-EF5A-AC6AA71FD1DE}"/>
                  </a:ext>
                </a:extLst>
              </p:cNvPr>
              <p:cNvGrpSpPr/>
              <p:nvPr/>
            </p:nvGrpSpPr>
            <p:grpSpPr>
              <a:xfrm>
                <a:off x="2889167" y="2438890"/>
                <a:ext cx="749508" cy="1224193"/>
                <a:chOff x="1344216" y="4221387"/>
                <a:chExt cx="1283876" cy="2096991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E271F941-37C2-E668-E28E-EF7976806857}"/>
                    </a:ext>
                  </a:extLst>
                </p:cNvPr>
                <p:cNvGrpSpPr/>
                <p:nvPr/>
              </p:nvGrpSpPr>
              <p:grpSpPr>
                <a:xfrm>
                  <a:off x="1344216" y="4221387"/>
                  <a:ext cx="1283876" cy="2096991"/>
                  <a:chOff x="3684895" y="2033845"/>
                  <a:chExt cx="2091897" cy="3416755"/>
                </a:xfrm>
              </p:grpSpPr>
              <p:sp>
                <p:nvSpPr>
                  <p:cNvPr id="22" name="台形 21">
                    <a:extLst>
                      <a:ext uri="{FF2B5EF4-FFF2-40B4-BE49-F238E27FC236}">
                        <a16:creationId xmlns:a16="http://schemas.microsoft.com/office/drawing/2014/main" id="{4218FFC4-E920-820A-4BEF-7CA9131D91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1305" y="3830780"/>
                    <a:ext cx="426726" cy="456580"/>
                  </a:xfrm>
                  <a:prstGeom prst="trapezoid">
                    <a:avLst>
                      <a:gd name="adj" fmla="val 16534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364D5C20-DB78-658C-C886-B97CFB45EE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93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0FD29A8B-2148-1F28-BEBC-684793C714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8865" y="2033845"/>
                    <a:ext cx="1788396" cy="166518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4D30B562-5782-EE31-34C9-2502BE6C486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684895" y="2893980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D89357F0-D781-261B-7A8A-9E1363FC9C4D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99986" y="2893979"/>
                    <a:ext cx="476806" cy="68838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08330649-153F-513F-595E-AEC4B9CF10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38021" y="4172630"/>
                    <a:ext cx="1638299" cy="1277970"/>
                  </a:xfrm>
                  <a:prstGeom prst="round2SameRect">
                    <a:avLst>
                      <a:gd name="adj1" fmla="val 37717"/>
                      <a:gd name="adj2" fmla="val 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D0975F1B-B902-2474-E104-6D5F272356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02076" y="2258870"/>
                    <a:ext cx="1665185" cy="180020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月 29">
                    <a:extLst>
                      <a:ext uri="{FF2B5EF4-FFF2-40B4-BE49-F238E27FC236}">
                        <a16:creationId xmlns:a16="http://schemas.microsoft.com/office/drawing/2014/main" id="{F4E861D6-DB71-4B8A-4732-57DB1A20D36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4630050" y="3396667"/>
                    <a:ext cx="184489" cy="53334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E3B9B681-8F5B-BF1B-07BC-42A8AA0E1295}"/>
                    </a:ext>
                  </a:extLst>
                </p:cNvPr>
                <p:cNvSpPr/>
                <p:nvPr/>
              </p:nvSpPr>
              <p:spPr bwMode="auto">
                <a:xfrm>
                  <a:off x="16308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4550BED5-0427-3F60-1DF8-28812AE68B21}"/>
                    </a:ext>
                  </a:extLst>
                </p:cNvPr>
                <p:cNvSpPr/>
                <p:nvPr/>
              </p:nvSpPr>
              <p:spPr bwMode="auto">
                <a:xfrm>
                  <a:off x="2215052" y="4702445"/>
                  <a:ext cx="125869" cy="2363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7E23947-2D58-7FBC-E56A-5F08DB548FBE}"/>
                  </a:ext>
                </a:extLst>
              </p:cNvPr>
              <p:cNvSpPr/>
              <p:nvPr/>
            </p:nvSpPr>
            <p:spPr bwMode="auto">
              <a:xfrm>
                <a:off x="1375294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A472852-7BF2-E4DC-A651-A170AFA95EAE}"/>
                  </a:ext>
                </a:extLst>
              </p:cNvPr>
              <p:cNvSpPr/>
              <p:nvPr/>
            </p:nvSpPr>
            <p:spPr bwMode="auto">
              <a:xfrm>
                <a:off x="3001871" y="1885577"/>
                <a:ext cx="524100" cy="434318"/>
              </a:xfrm>
              <a:custGeom>
                <a:avLst/>
                <a:gdLst>
                  <a:gd name="connsiteX0" fmla="*/ 0 w 1440160"/>
                  <a:gd name="connsiteY0" fmla="*/ 0 h 1193451"/>
                  <a:gd name="connsiteX1" fmla="*/ 326707 w 1440160"/>
                  <a:gd name="connsiteY1" fmla="*/ 0 h 1193451"/>
                  <a:gd name="connsiteX2" fmla="*/ 720080 w 1440160"/>
                  <a:gd name="connsiteY2" fmla="*/ 393373 h 1193451"/>
                  <a:gd name="connsiteX3" fmla="*/ 1113453 w 1440160"/>
                  <a:gd name="connsiteY3" fmla="*/ 0 h 1193451"/>
                  <a:gd name="connsiteX4" fmla="*/ 1440160 w 1440160"/>
                  <a:gd name="connsiteY4" fmla="*/ 0 h 1193451"/>
                  <a:gd name="connsiteX5" fmla="*/ 827449 w 1440160"/>
                  <a:gd name="connsiteY5" fmla="*/ 612711 h 1193451"/>
                  <a:gd name="connsiteX6" fmla="*/ 827449 w 1440160"/>
                  <a:gd name="connsiteY6" fmla="*/ 656884 h 1193451"/>
                  <a:gd name="connsiteX7" fmla="*/ 1260096 w 1440160"/>
                  <a:gd name="connsiteY7" fmla="*/ 656884 h 1193451"/>
                  <a:gd name="connsiteX8" fmla="*/ 1260096 w 1440160"/>
                  <a:gd name="connsiteY8" fmla="*/ 809974 h 1193451"/>
                  <a:gd name="connsiteX9" fmla="*/ 827449 w 1440160"/>
                  <a:gd name="connsiteY9" fmla="*/ 809974 h 1193451"/>
                  <a:gd name="connsiteX10" fmla="*/ 827449 w 1440160"/>
                  <a:gd name="connsiteY10" fmla="*/ 868815 h 1193451"/>
                  <a:gd name="connsiteX11" fmla="*/ 1260096 w 1440160"/>
                  <a:gd name="connsiteY11" fmla="*/ 868815 h 1193451"/>
                  <a:gd name="connsiteX12" fmla="*/ 1260096 w 1440160"/>
                  <a:gd name="connsiteY12" fmla="*/ 1021905 h 1193451"/>
                  <a:gd name="connsiteX13" fmla="*/ 827449 w 1440160"/>
                  <a:gd name="connsiteY13" fmla="*/ 1021905 h 1193451"/>
                  <a:gd name="connsiteX14" fmla="*/ 827449 w 1440160"/>
                  <a:gd name="connsiteY14" fmla="*/ 1193451 h 1193451"/>
                  <a:gd name="connsiteX15" fmla="*/ 612335 w 1440160"/>
                  <a:gd name="connsiteY15" fmla="*/ 1193451 h 1193451"/>
                  <a:gd name="connsiteX16" fmla="*/ 612335 w 1440160"/>
                  <a:gd name="connsiteY16" fmla="*/ 1021905 h 1193451"/>
                  <a:gd name="connsiteX17" fmla="*/ 179688 w 1440160"/>
                  <a:gd name="connsiteY17" fmla="*/ 1021905 h 1193451"/>
                  <a:gd name="connsiteX18" fmla="*/ 179688 w 1440160"/>
                  <a:gd name="connsiteY18" fmla="*/ 868815 h 1193451"/>
                  <a:gd name="connsiteX19" fmla="*/ 612335 w 1440160"/>
                  <a:gd name="connsiteY19" fmla="*/ 868815 h 1193451"/>
                  <a:gd name="connsiteX20" fmla="*/ 612335 w 1440160"/>
                  <a:gd name="connsiteY20" fmla="*/ 809974 h 1193451"/>
                  <a:gd name="connsiteX21" fmla="*/ 179688 w 1440160"/>
                  <a:gd name="connsiteY21" fmla="*/ 809974 h 1193451"/>
                  <a:gd name="connsiteX22" fmla="*/ 179688 w 1440160"/>
                  <a:gd name="connsiteY22" fmla="*/ 656884 h 1193451"/>
                  <a:gd name="connsiteX23" fmla="*/ 612335 w 1440160"/>
                  <a:gd name="connsiteY23" fmla="*/ 656884 h 1193451"/>
                  <a:gd name="connsiteX24" fmla="*/ 612335 w 1440160"/>
                  <a:gd name="connsiteY24" fmla="*/ 612335 h 1193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440160" h="1193451">
                    <a:moveTo>
                      <a:pt x="0" y="0"/>
                    </a:moveTo>
                    <a:lnTo>
                      <a:pt x="326707" y="0"/>
                    </a:lnTo>
                    <a:lnTo>
                      <a:pt x="720080" y="393373"/>
                    </a:lnTo>
                    <a:lnTo>
                      <a:pt x="1113453" y="0"/>
                    </a:lnTo>
                    <a:lnTo>
                      <a:pt x="1440160" y="0"/>
                    </a:lnTo>
                    <a:lnTo>
                      <a:pt x="827449" y="612711"/>
                    </a:lnTo>
                    <a:lnTo>
                      <a:pt x="827449" y="656884"/>
                    </a:lnTo>
                    <a:lnTo>
                      <a:pt x="1260096" y="656884"/>
                    </a:lnTo>
                    <a:lnTo>
                      <a:pt x="1260096" y="809974"/>
                    </a:lnTo>
                    <a:lnTo>
                      <a:pt x="827449" y="809974"/>
                    </a:lnTo>
                    <a:lnTo>
                      <a:pt x="827449" y="868815"/>
                    </a:lnTo>
                    <a:lnTo>
                      <a:pt x="1260096" y="868815"/>
                    </a:lnTo>
                    <a:lnTo>
                      <a:pt x="1260096" y="1021905"/>
                    </a:lnTo>
                    <a:lnTo>
                      <a:pt x="827449" y="1021905"/>
                    </a:lnTo>
                    <a:lnTo>
                      <a:pt x="827449" y="1193451"/>
                    </a:lnTo>
                    <a:lnTo>
                      <a:pt x="612335" y="1193451"/>
                    </a:lnTo>
                    <a:lnTo>
                      <a:pt x="612335" y="1021905"/>
                    </a:lnTo>
                    <a:lnTo>
                      <a:pt x="179688" y="1021905"/>
                    </a:lnTo>
                    <a:lnTo>
                      <a:pt x="179688" y="868815"/>
                    </a:lnTo>
                    <a:lnTo>
                      <a:pt x="612335" y="868815"/>
                    </a:lnTo>
                    <a:lnTo>
                      <a:pt x="612335" y="809974"/>
                    </a:lnTo>
                    <a:lnTo>
                      <a:pt x="179688" y="809974"/>
                    </a:lnTo>
                    <a:lnTo>
                      <a:pt x="179688" y="656884"/>
                    </a:lnTo>
                    <a:lnTo>
                      <a:pt x="612335" y="656884"/>
                    </a:lnTo>
                    <a:lnTo>
                      <a:pt x="612335" y="6123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A0F8E00-B85D-74C3-A9BE-2B7DDF9AEBF2}"/>
                </a:ext>
              </a:extLst>
            </p:cNvPr>
            <p:cNvSpPr/>
            <p:nvPr/>
          </p:nvSpPr>
          <p:spPr bwMode="auto">
            <a:xfrm>
              <a:off x="817968" y="986120"/>
              <a:ext cx="3082298" cy="3082298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97FAD7-2AF0-C6D7-32B0-E53100CC2F60}"/>
              </a:ext>
            </a:extLst>
          </p:cNvPr>
          <p:cNvSpPr txBox="1"/>
          <p:nvPr/>
        </p:nvSpPr>
        <p:spPr>
          <a:xfrm>
            <a:off x="3702570" y="5382510"/>
            <a:ext cx="5803380" cy="78987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混雑緩和にご協力お願いします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9821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popg62_団体客様の個別会計はご遠慮願います</dc:title>
  <dc:subject>popg62_団体客様の個別会計はご遠慮願います</dc:subject>
  <dc:creator>でじけろお</dc:creator>
  <cp:lastModifiedBy/>
  <cp:revision>1</cp:revision>
  <dcterms:created xsi:type="dcterms:W3CDTF">2014-12-04T06:28:23Z</dcterms:created>
  <dcterms:modified xsi:type="dcterms:W3CDTF">2024-09-18T07:38:03Z</dcterms:modified>
  <cp:version>1</cp:version>
</cp:coreProperties>
</file>