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15" r:id="rId4"/>
    <p:sldId id="330" r:id="rId5"/>
    <p:sldId id="319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005840" y="1104973"/>
            <a:ext cx="7894320" cy="46480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DAB9AF-5D93-891E-E892-9944BF90DD0E}"/>
              </a:ext>
            </a:extLst>
          </p:cNvPr>
          <p:cNvSpPr txBox="1"/>
          <p:nvPr/>
        </p:nvSpPr>
        <p:spPr>
          <a:xfrm>
            <a:off x="1005840" y="1345474"/>
            <a:ext cx="7894320" cy="41670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4E7B91-4C70-F430-B741-5CD373127DB3}"/>
              </a:ext>
            </a:extLst>
          </p:cNvPr>
          <p:cNvSpPr txBox="1"/>
          <p:nvPr/>
        </p:nvSpPr>
        <p:spPr>
          <a:xfrm>
            <a:off x="436685" y="738554"/>
            <a:ext cx="9032630" cy="5380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B0AA7AF-424E-8E32-2952-EE19ACD6502D}"/>
              </a:ext>
            </a:extLst>
          </p:cNvPr>
          <p:cNvGrpSpPr/>
          <p:nvPr/>
        </p:nvGrpSpPr>
        <p:grpSpPr>
          <a:xfrm>
            <a:off x="678872" y="4571289"/>
            <a:ext cx="1215135" cy="1983936"/>
            <a:chOff x="3459466" y="863715"/>
            <a:chExt cx="2970330" cy="4849623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B37F530-132F-BBF7-94DE-492C41BAC63C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0C29A7E-C50E-C256-6EC8-D0EBC077484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15CA907-84E8-FA54-4B65-95E05CC34A3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F5BB20F-EC05-0D6A-AF7A-C833E8043606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DA8D48D-2444-C689-E43C-2C845F73863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122428D9-9832-7B37-FB5C-2CF5238F45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98F29F0E-A63A-47A6-35A6-5E777300B6EE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55A916D5-F4D5-EFB0-B673-2764DE0A317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37F892CF-58C5-0E0D-2986-6DCDBB719A72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" name="涙形 64">
                <a:extLst>
                  <a:ext uri="{FF2B5EF4-FFF2-40B4-BE49-F238E27FC236}">
                    <a16:creationId xmlns:a16="http://schemas.microsoft.com/office/drawing/2014/main" id="{44EA340D-5935-043D-9A7C-05FE29868992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片側の 2 つの角を丸めた四角形 298">
                <a:extLst>
                  <a:ext uri="{FF2B5EF4-FFF2-40B4-BE49-F238E27FC236}">
                    <a16:creationId xmlns:a16="http://schemas.microsoft.com/office/drawing/2014/main" id="{A63C7AC6-FA85-97EB-4E14-BB32FFD0FD2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涙形 64">
                <a:extLst>
                  <a:ext uri="{FF2B5EF4-FFF2-40B4-BE49-F238E27FC236}">
                    <a16:creationId xmlns:a16="http://schemas.microsoft.com/office/drawing/2014/main" id="{DF1590F9-348D-701C-4EED-DF24C6D0F218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304">
                <a:extLst>
                  <a:ext uri="{FF2B5EF4-FFF2-40B4-BE49-F238E27FC236}">
                    <a16:creationId xmlns:a16="http://schemas.microsoft.com/office/drawing/2014/main" id="{5C57B252-DD92-9049-71B7-6403E789EDD5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305">
                <a:extLst>
                  <a:ext uri="{FF2B5EF4-FFF2-40B4-BE49-F238E27FC236}">
                    <a16:creationId xmlns:a16="http://schemas.microsoft.com/office/drawing/2014/main" id="{A4C94E71-C79A-A069-69B7-23E383D1D86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4D1865B-F94B-96D0-5CB5-D52F5A00323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3" name="円/楕円 342">
                  <a:extLst>
                    <a:ext uri="{FF2B5EF4-FFF2-40B4-BE49-F238E27FC236}">
                      <a16:creationId xmlns:a16="http://schemas.microsoft.com/office/drawing/2014/main" id="{87C091D5-04AF-F54A-EA02-0EF01045D6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343">
                  <a:extLst>
                    <a:ext uri="{FF2B5EF4-FFF2-40B4-BE49-F238E27FC236}">
                      <a16:creationId xmlns:a16="http://schemas.microsoft.com/office/drawing/2014/main" id="{53DC31BC-B690-4B7F-8AD7-52CE3196AD9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9A86321-7A95-FDAB-C428-5592DD4CB22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1" name="円/楕円 340">
                  <a:extLst>
                    <a:ext uri="{FF2B5EF4-FFF2-40B4-BE49-F238E27FC236}">
                      <a16:creationId xmlns:a16="http://schemas.microsoft.com/office/drawing/2014/main" id="{8D752991-0534-4ECC-0D66-314059983A6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341">
                  <a:extLst>
                    <a:ext uri="{FF2B5EF4-FFF2-40B4-BE49-F238E27FC236}">
                      <a16:creationId xmlns:a16="http://schemas.microsoft.com/office/drawing/2014/main" id="{DD44D98A-60FD-9AE7-83C6-D66A5461B3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039B73D-82FA-D769-3C81-E1F9EE094876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551CCB5-87ED-C72D-81D0-81E54403BE3C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DE7A1327-AA11-4BFA-6A33-F240A1952C6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59">
              <a:extLst>
                <a:ext uri="{FF2B5EF4-FFF2-40B4-BE49-F238E27FC236}">
                  <a16:creationId xmlns:a16="http://schemas.microsoft.com/office/drawing/2014/main" id="{ABFFAC1A-FE25-7640-665E-995B0971A11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台形 441">
              <a:extLst>
                <a:ext uri="{FF2B5EF4-FFF2-40B4-BE49-F238E27FC236}">
                  <a16:creationId xmlns:a16="http://schemas.microsoft.com/office/drawing/2014/main" id="{83FB2003-C4EC-6EDD-1C8C-EA6535F3E76C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158AD42-B09B-430E-E555-498A4DAE7EC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57" name="円/楕円 303">
                <a:extLst>
                  <a:ext uri="{FF2B5EF4-FFF2-40B4-BE49-F238E27FC236}">
                    <a16:creationId xmlns:a16="http://schemas.microsoft.com/office/drawing/2014/main" id="{681E0B2C-F886-7D73-923B-45160162B44F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935A2C0A-2FF1-D7BE-688E-2798A344970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EE9035FD-6B04-252F-053E-3214BE13E0C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0A6E71E5-A1D3-3527-8084-8287A1548FAB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7D11262A-B3D0-7D8F-72E8-C0782A6C4DA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0934E3D-6837-E71E-1B10-59103DDA14A6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55" name="角丸四角形 559">
                <a:extLst>
                  <a:ext uri="{FF2B5EF4-FFF2-40B4-BE49-F238E27FC236}">
                    <a16:creationId xmlns:a16="http://schemas.microsoft.com/office/drawing/2014/main" id="{323E2964-1A36-728A-B38B-DDA318106CA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台形 441">
                <a:extLst>
                  <a:ext uri="{FF2B5EF4-FFF2-40B4-BE49-F238E27FC236}">
                    <a16:creationId xmlns:a16="http://schemas.microsoft.com/office/drawing/2014/main" id="{10272615-42C7-97D9-BFD8-5DF3A7A793A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9E45D99D-EB42-9C9D-EB0D-FCF8271399AD}"/>
              </a:ext>
            </a:extLst>
          </p:cNvPr>
          <p:cNvSpPr txBox="1"/>
          <p:nvPr/>
        </p:nvSpPr>
        <p:spPr>
          <a:xfrm>
            <a:off x="2220686" y="5153892"/>
            <a:ext cx="7006442" cy="71133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9015CAA-0E8B-B5E1-01AC-6DCACB83BB95}"/>
              </a:ext>
            </a:extLst>
          </p:cNvPr>
          <p:cNvSpPr/>
          <p:nvPr/>
        </p:nvSpPr>
        <p:spPr>
          <a:xfrm>
            <a:off x="317485" y="302774"/>
            <a:ext cx="9257337" cy="4453049"/>
          </a:xfrm>
          <a:custGeom>
            <a:avLst/>
            <a:gdLst>
              <a:gd name="connsiteX0" fmla="*/ 327166 w 9257337"/>
              <a:gd name="connsiteY0" fmla="*/ 0 h 4453049"/>
              <a:gd name="connsiteX1" fmla="*/ 8930171 w 9257337"/>
              <a:gd name="connsiteY1" fmla="*/ 0 h 4453049"/>
              <a:gd name="connsiteX2" fmla="*/ 9257337 w 9257337"/>
              <a:gd name="connsiteY2" fmla="*/ 327166 h 4453049"/>
              <a:gd name="connsiteX3" fmla="*/ 9257337 w 9257337"/>
              <a:gd name="connsiteY3" fmla="*/ 3607951 h 4453049"/>
              <a:gd name="connsiteX4" fmla="*/ 8930171 w 9257337"/>
              <a:gd name="connsiteY4" fmla="*/ 3935117 h 4453049"/>
              <a:gd name="connsiteX5" fmla="*/ 2462061 w 9257337"/>
              <a:gd name="connsiteY5" fmla="*/ 3935117 h 4453049"/>
              <a:gd name="connsiteX6" fmla="*/ 2445281 w 9257337"/>
              <a:gd name="connsiteY6" fmla="*/ 3966031 h 4453049"/>
              <a:gd name="connsiteX7" fmla="*/ 1529310 w 9257337"/>
              <a:gd name="connsiteY7" fmla="*/ 4453049 h 4453049"/>
              <a:gd name="connsiteX8" fmla="*/ 1935849 w 9257337"/>
              <a:gd name="connsiteY8" fmla="*/ 3965929 h 4453049"/>
              <a:gd name="connsiteX9" fmla="*/ 1949102 w 9257337"/>
              <a:gd name="connsiteY9" fmla="*/ 3935117 h 4453049"/>
              <a:gd name="connsiteX10" fmla="*/ 327166 w 9257337"/>
              <a:gd name="connsiteY10" fmla="*/ 3935117 h 4453049"/>
              <a:gd name="connsiteX11" fmla="*/ 0 w 9257337"/>
              <a:gd name="connsiteY11" fmla="*/ 3607951 h 4453049"/>
              <a:gd name="connsiteX12" fmla="*/ 0 w 9257337"/>
              <a:gd name="connsiteY12" fmla="*/ 327166 h 4453049"/>
              <a:gd name="connsiteX13" fmla="*/ 327166 w 9257337"/>
              <a:gd name="connsiteY13" fmla="*/ 0 h 445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257337" h="4453049">
                <a:moveTo>
                  <a:pt x="327166" y="0"/>
                </a:moveTo>
                <a:lnTo>
                  <a:pt x="8930171" y="0"/>
                </a:lnTo>
                <a:cubicBezTo>
                  <a:pt x="9110860" y="0"/>
                  <a:pt x="9257337" y="146477"/>
                  <a:pt x="9257337" y="327166"/>
                </a:cubicBezTo>
                <a:lnTo>
                  <a:pt x="9257337" y="3607951"/>
                </a:lnTo>
                <a:cubicBezTo>
                  <a:pt x="9257337" y="3788640"/>
                  <a:pt x="9110860" y="3935117"/>
                  <a:pt x="8930171" y="3935117"/>
                </a:cubicBezTo>
                <a:lnTo>
                  <a:pt x="2462061" y="3935117"/>
                </a:lnTo>
                <a:lnTo>
                  <a:pt x="2445281" y="3966031"/>
                </a:lnTo>
                <a:cubicBezTo>
                  <a:pt x="2246772" y="4259863"/>
                  <a:pt x="1910602" y="4453049"/>
                  <a:pt x="1529310" y="4453049"/>
                </a:cubicBezTo>
                <a:cubicBezTo>
                  <a:pt x="1703154" y="4322666"/>
                  <a:pt x="1841232" y="4155163"/>
                  <a:pt x="1935849" y="3965929"/>
                </a:cubicBezTo>
                <a:lnTo>
                  <a:pt x="1949102" y="3935117"/>
                </a:lnTo>
                <a:lnTo>
                  <a:pt x="327166" y="3935117"/>
                </a:lnTo>
                <a:cubicBezTo>
                  <a:pt x="146477" y="3935117"/>
                  <a:pt x="0" y="3788640"/>
                  <a:pt x="0" y="3607951"/>
                </a:cubicBezTo>
                <a:lnTo>
                  <a:pt x="0" y="327166"/>
                </a:lnTo>
                <a:cubicBezTo>
                  <a:pt x="0" y="146477"/>
                  <a:pt x="146477" y="0"/>
                  <a:pt x="32716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02AAE8-E750-C26E-6D0C-11B96F5CF7A2}"/>
              </a:ext>
            </a:extLst>
          </p:cNvPr>
          <p:cNvSpPr txBox="1"/>
          <p:nvPr/>
        </p:nvSpPr>
        <p:spPr>
          <a:xfrm>
            <a:off x="744415" y="659766"/>
            <a:ext cx="8417170" cy="32188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星: 16 pt 30">
            <a:extLst>
              <a:ext uri="{FF2B5EF4-FFF2-40B4-BE49-F238E27FC236}">
                <a16:creationId xmlns:a16="http://schemas.microsoft.com/office/drawing/2014/main" id="{04EEBA10-FA51-C96C-952B-20E44CAC8380}"/>
              </a:ext>
            </a:extLst>
          </p:cNvPr>
          <p:cNvSpPr/>
          <p:nvPr/>
        </p:nvSpPr>
        <p:spPr>
          <a:xfrm>
            <a:off x="1896139" y="2870079"/>
            <a:ext cx="6113654" cy="3497354"/>
          </a:xfrm>
          <a:prstGeom prst="star16">
            <a:avLst>
              <a:gd name="adj" fmla="val 4192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B636E4-D29E-CB1A-A609-2370CFDD4E7A}"/>
              </a:ext>
            </a:extLst>
          </p:cNvPr>
          <p:cNvSpPr txBox="1"/>
          <p:nvPr/>
        </p:nvSpPr>
        <p:spPr>
          <a:xfrm>
            <a:off x="341399" y="320107"/>
            <a:ext cx="9325115" cy="24528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B5C38F4-8ADD-8B72-43B2-6E52E5757B8F}"/>
              </a:ext>
            </a:extLst>
          </p:cNvPr>
          <p:cNvGrpSpPr/>
          <p:nvPr/>
        </p:nvGrpSpPr>
        <p:grpSpPr>
          <a:xfrm>
            <a:off x="3074376" y="2835383"/>
            <a:ext cx="3757248" cy="2972154"/>
            <a:chOff x="4800878" y="1701926"/>
            <a:chExt cx="3266970" cy="258432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9310FED-2E62-3A5D-EF52-ED8120B65F8F}"/>
                </a:ext>
              </a:extLst>
            </p:cNvPr>
            <p:cNvGrpSpPr/>
            <p:nvPr/>
          </p:nvGrpSpPr>
          <p:grpSpPr>
            <a:xfrm>
              <a:off x="4800878" y="1701926"/>
              <a:ext cx="3266970" cy="2577307"/>
              <a:chOff x="4975972" y="3128704"/>
              <a:chExt cx="3266970" cy="257730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2020F33-1918-8EF3-FFCB-F635E359A3FD}"/>
                  </a:ext>
                </a:extLst>
              </p:cNvPr>
              <p:cNvGrpSpPr/>
              <p:nvPr/>
            </p:nvGrpSpPr>
            <p:grpSpPr>
              <a:xfrm>
                <a:off x="5313040" y="3609020"/>
                <a:ext cx="2587854" cy="2096991"/>
                <a:chOff x="942655" y="3333395"/>
                <a:chExt cx="4216547" cy="3416755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30364D29-364A-C7C2-0F74-69DEDAB0C43B}"/>
                    </a:ext>
                  </a:extLst>
                </p:cNvPr>
                <p:cNvGrpSpPr/>
                <p:nvPr/>
              </p:nvGrpSpPr>
              <p:grpSpPr>
                <a:xfrm>
                  <a:off x="1982670" y="3333395"/>
                  <a:ext cx="2091897" cy="3416755"/>
                  <a:chOff x="3684895" y="2033845"/>
                  <a:chExt cx="2091897" cy="3416755"/>
                </a:xfrm>
              </p:grpSpPr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2DADA655-92B4-7985-CF60-B7730D98B8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AA6401A6-29D2-5F87-E40F-710369FE35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509B8807-BC1F-B404-8931-BBF948FD34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7E40710B-B6C3-E09C-F02A-0AD9324A417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B3148BC-65B7-08CF-95AA-EE6A440C8BE8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D229801F-010F-13D9-D78E-4C8BD8ACD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1A8084E7-A33B-74E9-B90F-FBAD1238E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05B41A0-8BE6-FF17-FE53-73859D745CA2}"/>
                    </a:ext>
                  </a:extLst>
                </p:cNvPr>
                <p:cNvSpPr/>
                <p:nvPr/>
              </p:nvSpPr>
              <p:spPr bwMode="auto">
                <a:xfrm rot="9000000">
                  <a:off x="3769643" y="529306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4C1B55C-20CA-E29E-BF17-0F436A6668E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942655" y="530470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B9D916F-8053-9A4F-8002-A6B8F9AC8715}"/>
                  </a:ext>
                </a:extLst>
              </p:cNvPr>
              <p:cNvGrpSpPr/>
              <p:nvPr/>
            </p:nvGrpSpPr>
            <p:grpSpPr>
              <a:xfrm>
                <a:off x="6189394" y="4143696"/>
                <a:ext cx="835147" cy="198354"/>
                <a:chOff x="6195062" y="4143696"/>
                <a:chExt cx="835147" cy="198354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E849943-2CAB-992E-D643-22FAB69510C0}"/>
                    </a:ext>
                  </a:extLst>
                </p:cNvPr>
                <p:cNvSpPr/>
                <p:nvPr/>
              </p:nvSpPr>
              <p:spPr bwMode="auto">
                <a:xfrm>
                  <a:off x="6195062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A86C76F-B15A-01AE-3836-DCEA6AB40904}"/>
                    </a:ext>
                  </a:extLst>
                </p:cNvPr>
                <p:cNvSpPr/>
                <p:nvPr/>
              </p:nvSpPr>
              <p:spPr bwMode="auto">
                <a:xfrm flipH="1">
                  <a:off x="6801767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" name="楕円 295">
                <a:extLst>
                  <a:ext uri="{FF2B5EF4-FFF2-40B4-BE49-F238E27FC236}">
                    <a16:creationId xmlns:a16="http://schemas.microsoft.com/office/drawing/2014/main" id="{CFA56FC9-2203-CABC-1B82-0A1A76EF3982}"/>
                  </a:ext>
                </a:extLst>
              </p:cNvPr>
              <p:cNvSpPr/>
              <p:nvPr/>
            </p:nvSpPr>
            <p:spPr bwMode="auto">
              <a:xfrm>
                <a:off x="6497969" y="3128704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楕円 295">
                <a:extLst>
                  <a:ext uri="{FF2B5EF4-FFF2-40B4-BE49-F238E27FC236}">
                    <a16:creationId xmlns:a16="http://schemas.microsoft.com/office/drawing/2014/main" id="{D2572D9E-39E7-5130-78D3-E60CB64C3E43}"/>
                  </a:ext>
                </a:extLst>
              </p:cNvPr>
              <p:cNvSpPr/>
              <p:nvPr/>
            </p:nvSpPr>
            <p:spPr bwMode="auto">
              <a:xfrm rot="1800000">
                <a:off x="7038023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295">
                <a:extLst>
                  <a:ext uri="{FF2B5EF4-FFF2-40B4-BE49-F238E27FC236}">
                    <a16:creationId xmlns:a16="http://schemas.microsoft.com/office/drawing/2014/main" id="{F712BB64-C185-422C-17A1-0C974EBB6C7B}"/>
                  </a:ext>
                </a:extLst>
              </p:cNvPr>
              <p:cNvSpPr/>
              <p:nvPr/>
            </p:nvSpPr>
            <p:spPr bwMode="auto">
              <a:xfrm rot="18000000">
                <a:off x="5562565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295">
                <a:extLst>
                  <a:ext uri="{FF2B5EF4-FFF2-40B4-BE49-F238E27FC236}">
                    <a16:creationId xmlns:a16="http://schemas.microsoft.com/office/drawing/2014/main" id="{FEBE56F5-1262-7ECF-7084-8C27F72824B1}"/>
                  </a:ext>
                </a:extLst>
              </p:cNvPr>
              <p:cNvSpPr/>
              <p:nvPr/>
            </p:nvSpPr>
            <p:spPr bwMode="auto">
              <a:xfrm rot="19800000">
                <a:off x="5960130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295">
                <a:extLst>
                  <a:ext uri="{FF2B5EF4-FFF2-40B4-BE49-F238E27FC236}">
                    <a16:creationId xmlns:a16="http://schemas.microsoft.com/office/drawing/2014/main" id="{D6FD2216-54D1-2FFA-10E1-A68EF144A426}"/>
                  </a:ext>
                </a:extLst>
              </p:cNvPr>
              <p:cNvSpPr/>
              <p:nvPr/>
            </p:nvSpPr>
            <p:spPr bwMode="auto">
              <a:xfrm rot="3600000">
                <a:off x="7435586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971EB83-99AB-F2C5-D791-E565F3D62008}"/>
                  </a:ext>
                </a:extLst>
              </p:cNvPr>
              <p:cNvSpPr/>
              <p:nvPr/>
            </p:nvSpPr>
            <p:spPr bwMode="auto">
              <a:xfrm>
                <a:off x="7256894" y="4412605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78DED7E-9C76-F5DD-2D2A-2A939937DDAD}"/>
                  </a:ext>
                </a:extLst>
              </p:cNvPr>
              <p:cNvSpPr/>
              <p:nvPr/>
            </p:nvSpPr>
            <p:spPr bwMode="auto">
              <a:xfrm>
                <a:off x="7770404" y="424611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A111466-B635-A372-B4A3-6AFF73432BF7}"/>
                  </a:ext>
                </a:extLst>
              </p:cNvPr>
              <p:cNvSpPr/>
              <p:nvPr/>
            </p:nvSpPr>
            <p:spPr bwMode="auto">
              <a:xfrm>
                <a:off x="5360756" y="4386259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A25A5F1-3FB4-E729-9A0F-6E79818F9968}"/>
                  </a:ext>
                </a:extLst>
              </p:cNvPr>
              <p:cNvSpPr/>
              <p:nvPr/>
            </p:nvSpPr>
            <p:spPr bwMode="auto">
              <a:xfrm>
                <a:off x="4975972" y="423279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359FA80-860B-EF50-369C-7450559E3539}"/>
                  </a:ext>
                </a:extLst>
              </p:cNvPr>
              <p:cNvSpPr/>
              <p:nvPr/>
            </p:nvSpPr>
            <p:spPr bwMode="auto">
              <a:xfrm>
                <a:off x="5522247" y="4028815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6DCB3B5-D355-C504-820A-6B2037F6BC85}"/>
                  </a:ext>
                </a:extLst>
              </p:cNvPr>
              <p:cNvSpPr/>
              <p:nvPr/>
            </p:nvSpPr>
            <p:spPr bwMode="auto">
              <a:xfrm>
                <a:off x="7408197" y="4057390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860B5D7-3604-81E0-9B57-4A2BD68E4165}"/>
                </a:ext>
              </a:extLst>
            </p:cNvPr>
            <p:cNvSpPr/>
            <p:nvPr/>
          </p:nvSpPr>
          <p:spPr bwMode="auto">
            <a:xfrm>
              <a:off x="6012656" y="3482974"/>
              <a:ext cx="828812" cy="803275"/>
            </a:xfrm>
            <a:custGeom>
              <a:avLst/>
              <a:gdLst>
                <a:gd name="connsiteX0" fmla="*/ 198052 w 899336"/>
                <a:gd name="connsiteY0" fmla="*/ 0 h 767792"/>
                <a:gd name="connsiteX1" fmla="*/ 272659 w 899336"/>
                <a:gd name="connsiteY1" fmla="*/ 0 h 767792"/>
                <a:gd name="connsiteX2" fmla="*/ 272659 w 899336"/>
                <a:gd name="connsiteY2" fmla="*/ 318428 h 767792"/>
                <a:gd name="connsiteX3" fmla="*/ 626677 w 899336"/>
                <a:gd name="connsiteY3" fmla="*/ 318428 h 767792"/>
                <a:gd name="connsiteX4" fmla="*/ 626677 w 899336"/>
                <a:gd name="connsiteY4" fmla="*/ 0 h 767792"/>
                <a:gd name="connsiteX5" fmla="*/ 701284 w 899336"/>
                <a:gd name="connsiteY5" fmla="*/ 0 h 767792"/>
                <a:gd name="connsiteX6" fmla="*/ 701284 w 899336"/>
                <a:gd name="connsiteY6" fmla="*/ 318428 h 767792"/>
                <a:gd name="connsiteX7" fmla="*/ 786995 w 899336"/>
                <a:gd name="connsiteY7" fmla="*/ 318428 h 767792"/>
                <a:gd name="connsiteX8" fmla="*/ 899336 w 899336"/>
                <a:gd name="connsiteY8" fmla="*/ 767792 h 767792"/>
                <a:gd name="connsiteX9" fmla="*/ 0 w 899336"/>
                <a:gd name="connsiteY9" fmla="*/ 767792 h 767792"/>
                <a:gd name="connsiteX10" fmla="*/ 112341 w 899336"/>
                <a:gd name="connsiteY10" fmla="*/ 318428 h 767792"/>
                <a:gd name="connsiteX11" fmla="*/ 198052 w 899336"/>
                <a:gd name="connsiteY11" fmla="*/ 318428 h 76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336" h="767792">
                  <a:moveTo>
                    <a:pt x="198052" y="0"/>
                  </a:moveTo>
                  <a:lnTo>
                    <a:pt x="272659" y="0"/>
                  </a:lnTo>
                  <a:lnTo>
                    <a:pt x="272659" y="318428"/>
                  </a:lnTo>
                  <a:lnTo>
                    <a:pt x="626677" y="318428"/>
                  </a:lnTo>
                  <a:lnTo>
                    <a:pt x="626677" y="0"/>
                  </a:lnTo>
                  <a:lnTo>
                    <a:pt x="701284" y="0"/>
                  </a:lnTo>
                  <a:lnTo>
                    <a:pt x="701284" y="318428"/>
                  </a:lnTo>
                  <a:lnTo>
                    <a:pt x="786995" y="318428"/>
                  </a:lnTo>
                  <a:lnTo>
                    <a:pt x="899336" y="767792"/>
                  </a:lnTo>
                  <a:lnTo>
                    <a:pt x="0" y="767792"/>
                  </a:lnTo>
                  <a:lnTo>
                    <a:pt x="112341" y="318428"/>
                  </a:lnTo>
                  <a:lnTo>
                    <a:pt x="198052" y="318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DB9E8CC-5924-64AE-0690-5D5685905A5D}"/>
              </a:ext>
            </a:extLst>
          </p:cNvPr>
          <p:cNvSpPr txBox="1"/>
          <p:nvPr/>
        </p:nvSpPr>
        <p:spPr>
          <a:xfrm>
            <a:off x="604335" y="6022283"/>
            <a:ext cx="9102374" cy="6337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レジの混雑緩和にご協力お願いします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3203108" cy="66376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C7F3679-36B0-E787-261B-B6AC901BEDEB}"/>
              </a:ext>
            </a:extLst>
          </p:cNvPr>
          <p:cNvSpPr txBox="1"/>
          <p:nvPr/>
        </p:nvSpPr>
        <p:spPr>
          <a:xfrm>
            <a:off x="3702570" y="874794"/>
            <a:ext cx="5803380" cy="37653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485D2B5-02A1-59D6-ABB5-A4474E73C6F4}"/>
              </a:ext>
            </a:extLst>
          </p:cNvPr>
          <p:cNvGrpSpPr/>
          <p:nvPr/>
        </p:nvGrpSpPr>
        <p:grpSpPr>
          <a:xfrm>
            <a:off x="300328" y="2031023"/>
            <a:ext cx="2851870" cy="2791410"/>
            <a:chOff x="669325" y="852802"/>
            <a:chExt cx="3367251" cy="329586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AC1D398-B9C2-62FA-0F97-7C81D519E6BD}"/>
                </a:ext>
              </a:extLst>
            </p:cNvPr>
            <p:cNvGrpSpPr/>
            <p:nvPr/>
          </p:nvGrpSpPr>
          <p:grpSpPr>
            <a:xfrm>
              <a:off x="669325" y="852802"/>
              <a:ext cx="3367251" cy="3295864"/>
              <a:chOff x="2895520" y="368660"/>
              <a:chExt cx="3367251" cy="3295864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B07F49C8-0426-6343-F63B-AA2107C2870F}"/>
                  </a:ext>
                </a:extLst>
              </p:cNvPr>
              <p:cNvSpPr/>
              <p:nvPr/>
            </p:nvSpPr>
            <p:spPr bwMode="auto">
              <a:xfrm>
                <a:off x="2978903" y="445033"/>
                <a:ext cx="3177066" cy="309736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431ED85-6BC4-EDD5-9D79-B48EAB3D4084}"/>
                  </a:ext>
                </a:extLst>
              </p:cNvPr>
              <p:cNvSpPr/>
              <p:nvPr/>
            </p:nvSpPr>
            <p:spPr bwMode="auto">
              <a:xfrm>
                <a:off x="2895520" y="368660"/>
                <a:ext cx="3367251" cy="3295864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664C1E7-FE9C-EC16-1138-9AE159BDB2C3}"/>
                </a:ext>
              </a:extLst>
            </p:cNvPr>
            <p:cNvGrpSpPr/>
            <p:nvPr/>
          </p:nvGrpSpPr>
          <p:grpSpPr>
            <a:xfrm>
              <a:off x="995546" y="1462410"/>
              <a:ext cx="2714808" cy="2030898"/>
              <a:chOff x="1262590" y="1885577"/>
              <a:chExt cx="2376085" cy="1777506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A62DA3F-656E-46B6-F795-CCAB45576C56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680F52AB-CCE6-015D-16CC-1E5B2216ACDE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54" name="台形 53">
                    <a:extLst>
                      <a:ext uri="{FF2B5EF4-FFF2-40B4-BE49-F238E27FC236}">
                        <a16:creationId xmlns:a16="http://schemas.microsoft.com/office/drawing/2014/main" id="{B6567F53-5478-0A9E-DCF4-105B77F680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84F52A51-FDC8-422F-9A1B-4944ACD90E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96B2074A-64D8-9D76-9F9F-513AB6AE2D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27A3FC08-550C-4A37-2285-E749E937909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50B41AC9-F7F4-0CA5-7CD9-38BF63FB60E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7D580EBA-634C-BF6A-09D1-355201D647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10A0795B-DAA4-E653-1B33-142D3327B7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月 60">
                    <a:extLst>
                      <a:ext uri="{FF2B5EF4-FFF2-40B4-BE49-F238E27FC236}">
                        <a16:creationId xmlns:a16="http://schemas.microsoft.com/office/drawing/2014/main" id="{8AB25079-B1F5-A6FE-6184-81B37EC62EA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F476962-6C46-4C25-14ED-669504F4A4F7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86171CA7-8260-2A65-C918-B94C6E17260F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175A91C-2109-4A10-F416-56F45F87412F}"/>
                  </a:ext>
                </a:extLst>
              </p:cNvPr>
              <p:cNvSpPr/>
              <p:nvPr/>
            </p:nvSpPr>
            <p:spPr bwMode="auto">
              <a:xfrm>
                <a:off x="2184186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804B0BE-5741-8E57-2CDF-20688128C33F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2CF2894F-B102-6EF5-E533-F1D20A171DF2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34" name="台形 33">
                    <a:extLst>
                      <a:ext uri="{FF2B5EF4-FFF2-40B4-BE49-F238E27FC236}">
                        <a16:creationId xmlns:a16="http://schemas.microsoft.com/office/drawing/2014/main" id="{2CA59F8C-B07B-7BDE-22E0-F384718000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1498EF87-9BB1-A9B4-6E34-13C27443AF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CBD7D7AF-29C3-2434-7F22-B082A77A33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7B6757BB-C308-0DCF-6824-7B62EE23FE7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5D12CD82-5870-5FFE-FA67-7D3601908E3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0B2E8F84-577D-6B0C-6568-EFA4188578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5BC13D46-A558-7F55-80BB-421E214D9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月 40">
                    <a:extLst>
                      <a:ext uri="{FF2B5EF4-FFF2-40B4-BE49-F238E27FC236}">
                        <a16:creationId xmlns:a16="http://schemas.microsoft.com/office/drawing/2014/main" id="{2EE64770-B6A4-4D4E-AD02-8CB8649F2B3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203A1F4-236C-79E1-A4E0-3B288B04C2A3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2156E1CD-A0E8-2CAF-F369-4F9E49067A3A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1A14BE6-5820-7458-EF5A-AC6AA71FD1DE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E271F941-37C2-E668-E28E-EF7976806857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22" name="台形 21">
                    <a:extLst>
                      <a:ext uri="{FF2B5EF4-FFF2-40B4-BE49-F238E27FC236}">
                        <a16:creationId xmlns:a16="http://schemas.microsoft.com/office/drawing/2014/main" id="{4218FFC4-E920-820A-4BEF-7CA9131D91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364D5C20-DB78-658C-C886-B97CFB45EE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0FD29A8B-2148-1F28-BEBC-684793C714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4D30B562-5782-EE31-34C9-2502BE6C486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D89357F0-D781-261B-7A8A-9E1363FC9C4D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08330649-153F-513F-595E-AEC4B9CF10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D0975F1B-B902-2474-E104-6D5F272356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月 29">
                    <a:extLst>
                      <a:ext uri="{FF2B5EF4-FFF2-40B4-BE49-F238E27FC236}">
                        <a16:creationId xmlns:a16="http://schemas.microsoft.com/office/drawing/2014/main" id="{F4E861D6-DB71-4B8A-4732-57DB1A20D36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E3B9B681-8F5B-BF1B-07BC-42A8AA0E1295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550BED5-0427-3F60-1DF8-28812AE68B21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7E23947-2D58-7FBC-E56A-5F08DB548FBE}"/>
                  </a:ext>
                </a:extLst>
              </p:cNvPr>
              <p:cNvSpPr/>
              <p:nvPr/>
            </p:nvSpPr>
            <p:spPr bwMode="auto">
              <a:xfrm>
                <a:off x="1375294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472852-7BF2-E4DC-A651-A170AFA95EAE}"/>
                  </a:ext>
                </a:extLst>
              </p:cNvPr>
              <p:cNvSpPr/>
              <p:nvPr/>
            </p:nvSpPr>
            <p:spPr bwMode="auto">
              <a:xfrm>
                <a:off x="3001871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A0F8E00-B85D-74C3-A9BE-2B7DDF9AEBF2}"/>
                </a:ext>
              </a:extLst>
            </p:cNvPr>
            <p:cNvSpPr/>
            <p:nvPr/>
          </p:nvSpPr>
          <p:spPr bwMode="auto">
            <a:xfrm>
              <a:off x="817968" y="986120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97FAD7-2AF0-C6D7-32B0-E53100CC2F60}"/>
              </a:ext>
            </a:extLst>
          </p:cNvPr>
          <p:cNvSpPr txBox="1"/>
          <p:nvPr/>
        </p:nvSpPr>
        <p:spPr>
          <a:xfrm>
            <a:off x="3702570" y="5382510"/>
            <a:ext cx="5803380" cy="78987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混雑緩和にご協力お願いします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821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popg63_団体客様の個別会計はできません</dc:title>
  <dc:subject>popg63_団体客様の個別会計はできません</dc:subject>
  <dc:creator>でじけろお</dc:creator>
  <cp:lastModifiedBy/>
  <cp:revision>1</cp:revision>
  <dcterms:created xsi:type="dcterms:W3CDTF">2014-12-04T06:28:23Z</dcterms:created>
  <dcterms:modified xsi:type="dcterms:W3CDTF">2024-09-18T07:41:01Z</dcterms:modified>
  <cp:version>1</cp:version>
</cp:coreProperties>
</file>