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2" r:id="rId3"/>
    <p:sldId id="318" r:id="rId4"/>
    <p:sldId id="319" r:id="rId5"/>
    <p:sldId id="302" r:id="rId6"/>
    <p:sldId id="31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CC66"/>
    <a:srgbClr val="FF0000"/>
    <a:srgbClr val="FF66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627888" y="2566416"/>
            <a:ext cx="8113776" cy="477316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団体客様の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個別会計は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できません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18A4F28-7B70-4103-5396-8641C727A49E}"/>
              </a:ext>
            </a:extLst>
          </p:cNvPr>
          <p:cNvSpPr txBox="1"/>
          <p:nvPr/>
        </p:nvSpPr>
        <p:spPr>
          <a:xfrm rot="5400000">
            <a:off x="-627888" y="2987040"/>
            <a:ext cx="8113776" cy="393192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個別の会計は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できません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1085088" y="2383536"/>
            <a:ext cx="9028176" cy="513892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団体客様の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個別会計は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288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7C5CF4B-86C4-CCF2-8DDA-E207926C7373}"/>
              </a:ext>
            </a:extLst>
          </p:cNvPr>
          <p:cNvGrpSpPr/>
          <p:nvPr/>
        </p:nvGrpSpPr>
        <p:grpSpPr>
          <a:xfrm>
            <a:off x="320322" y="6463403"/>
            <a:ext cx="1873712" cy="3059187"/>
            <a:chOff x="3459466" y="863715"/>
            <a:chExt cx="2970330" cy="4849623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4964FA00-4A3B-921C-CCEE-8D68CBDFC537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4DDFBD6B-278D-E2C8-8757-A07BA929870F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5883794E-A3D6-3132-B993-9BA85688880E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B277C6C0-5136-47D0-497E-04D8B6DFB620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69" name="月 68">
                  <a:extLst>
                    <a:ext uri="{FF2B5EF4-FFF2-40B4-BE49-F238E27FC236}">
                      <a16:creationId xmlns:a16="http://schemas.microsoft.com/office/drawing/2014/main" id="{97D16D32-DBB3-6C16-7F16-7BF6EBBFE361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" name="月 69">
                  <a:extLst>
                    <a:ext uri="{FF2B5EF4-FFF2-40B4-BE49-F238E27FC236}">
                      <a16:creationId xmlns:a16="http://schemas.microsoft.com/office/drawing/2014/main" id="{82BE008D-BC0B-616F-CA4B-CDF22888FA8E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45B37B52-C45E-02A8-CDA4-20DF3A49FE01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67" name="月 66">
                  <a:extLst>
                    <a:ext uri="{FF2B5EF4-FFF2-40B4-BE49-F238E27FC236}">
                      <a16:creationId xmlns:a16="http://schemas.microsoft.com/office/drawing/2014/main" id="{E9D6F678-C273-D0FD-74DF-BC3487396DCF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月 67">
                  <a:extLst>
                    <a:ext uri="{FF2B5EF4-FFF2-40B4-BE49-F238E27FC236}">
                      <a16:creationId xmlns:a16="http://schemas.microsoft.com/office/drawing/2014/main" id="{3F4C9B05-DA0F-ADF9-E87E-D206BDCA1D0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" name="涙形 64">
                <a:extLst>
                  <a:ext uri="{FF2B5EF4-FFF2-40B4-BE49-F238E27FC236}">
                    <a16:creationId xmlns:a16="http://schemas.microsoft.com/office/drawing/2014/main" id="{EDAED87C-68A6-BDDE-57FA-45DA749C9E1C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片側の 2 つの角を丸めた四角形 298">
                <a:extLst>
                  <a:ext uri="{FF2B5EF4-FFF2-40B4-BE49-F238E27FC236}">
                    <a16:creationId xmlns:a16="http://schemas.microsoft.com/office/drawing/2014/main" id="{2619EA5B-B657-954F-0603-6F1F17BDF593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涙形 64">
                <a:extLst>
                  <a:ext uri="{FF2B5EF4-FFF2-40B4-BE49-F238E27FC236}">
                    <a16:creationId xmlns:a16="http://schemas.microsoft.com/office/drawing/2014/main" id="{69DF1B20-2CBD-6DE9-8607-16D73FBB99FB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304">
                <a:extLst>
                  <a:ext uri="{FF2B5EF4-FFF2-40B4-BE49-F238E27FC236}">
                    <a16:creationId xmlns:a16="http://schemas.microsoft.com/office/drawing/2014/main" id="{B7B00346-69A9-D244-631E-6622E0DBA7BF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305">
                <a:extLst>
                  <a:ext uri="{FF2B5EF4-FFF2-40B4-BE49-F238E27FC236}">
                    <a16:creationId xmlns:a16="http://schemas.microsoft.com/office/drawing/2014/main" id="{C1DA63A7-7618-4C78-B912-98FA2885638F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18E93986-D8AE-68AC-6E3B-5AD627B415B0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65" name="円/楕円 342">
                  <a:extLst>
                    <a:ext uri="{FF2B5EF4-FFF2-40B4-BE49-F238E27FC236}">
                      <a16:creationId xmlns:a16="http://schemas.microsoft.com/office/drawing/2014/main" id="{81B6EA2A-8B2C-DA90-DC64-5A8A02313D4B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円/楕円 343">
                  <a:extLst>
                    <a:ext uri="{FF2B5EF4-FFF2-40B4-BE49-F238E27FC236}">
                      <a16:creationId xmlns:a16="http://schemas.microsoft.com/office/drawing/2014/main" id="{289E6353-8679-2023-01CD-3C0387C2932E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F250F15C-E3CC-B877-C54F-964C4ED80A5A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1" name="円/楕円 340">
                  <a:extLst>
                    <a:ext uri="{FF2B5EF4-FFF2-40B4-BE49-F238E27FC236}">
                      <a16:creationId xmlns:a16="http://schemas.microsoft.com/office/drawing/2014/main" id="{997813DC-38B2-C657-B3F1-7CA2C4147F01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円/楕円 341">
                  <a:extLst>
                    <a:ext uri="{FF2B5EF4-FFF2-40B4-BE49-F238E27FC236}">
                      <a16:creationId xmlns:a16="http://schemas.microsoft.com/office/drawing/2014/main" id="{0285BF13-2E86-63F4-4A1F-FEBE9276DDFB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5D70BE1C-02D4-7A24-C594-3695D1E91F50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96B3646-5F3C-9981-BA38-44CCAA9AC424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298B9386-308A-1F1C-9E58-74102E17FC64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角丸四角形 559">
              <a:extLst>
                <a:ext uri="{FF2B5EF4-FFF2-40B4-BE49-F238E27FC236}">
                  <a16:creationId xmlns:a16="http://schemas.microsoft.com/office/drawing/2014/main" id="{E46F1966-DA76-32BA-8AE6-26B4B556F0D6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台形 441">
              <a:extLst>
                <a:ext uri="{FF2B5EF4-FFF2-40B4-BE49-F238E27FC236}">
                  <a16:creationId xmlns:a16="http://schemas.microsoft.com/office/drawing/2014/main" id="{8DF61E12-B927-6148-10C1-042DB7BEB4E8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6FE60E26-5EDD-7D3B-9C2D-A0D9AA6D10C1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17" name="円/楕円 303">
                <a:extLst>
                  <a:ext uri="{FF2B5EF4-FFF2-40B4-BE49-F238E27FC236}">
                    <a16:creationId xmlns:a16="http://schemas.microsoft.com/office/drawing/2014/main" id="{AF8044F8-E2D6-529B-20FC-C88BD5FE97F3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台形 17">
                <a:extLst>
                  <a:ext uri="{FF2B5EF4-FFF2-40B4-BE49-F238E27FC236}">
                    <a16:creationId xmlns:a16="http://schemas.microsoft.com/office/drawing/2014/main" id="{9C7E323C-C7BA-B868-B1D9-244BAE3CF469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アーチ 18">
                <a:extLst>
                  <a:ext uri="{FF2B5EF4-FFF2-40B4-BE49-F238E27FC236}">
                    <a16:creationId xmlns:a16="http://schemas.microsoft.com/office/drawing/2014/main" id="{2FB71B2F-E4E4-0679-9D8B-09301E89E1F7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9006BA0A-C84A-5FF5-014A-99C83155E017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223FBED2-A3E7-281E-C382-7C551861BA8C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2647D1DA-BF88-CE08-6CE8-652514039AEE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5" name="角丸四角形 559">
                <a:extLst>
                  <a:ext uri="{FF2B5EF4-FFF2-40B4-BE49-F238E27FC236}">
                    <a16:creationId xmlns:a16="http://schemas.microsoft.com/office/drawing/2014/main" id="{FB462295-8EF0-A41C-F299-BD44C07D97B9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台形 441">
                <a:extLst>
                  <a:ext uri="{FF2B5EF4-FFF2-40B4-BE49-F238E27FC236}">
                    <a16:creationId xmlns:a16="http://schemas.microsoft.com/office/drawing/2014/main" id="{84F5568E-6380-B051-B5A8-C071B529CCE8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F952EBA6-FCCC-21F6-C433-B84B16BAEFB7}"/>
              </a:ext>
            </a:extLst>
          </p:cNvPr>
          <p:cNvSpPr txBox="1"/>
          <p:nvPr/>
        </p:nvSpPr>
        <p:spPr>
          <a:xfrm rot="5400000">
            <a:off x="-1622187" y="2999903"/>
            <a:ext cx="5758727" cy="66775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ご協力お願い致します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5" name="フリーフォーム: 図形 74">
            <a:extLst>
              <a:ext uri="{FF2B5EF4-FFF2-40B4-BE49-F238E27FC236}">
                <a16:creationId xmlns:a16="http://schemas.microsoft.com/office/drawing/2014/main" id="{D90781C1-5808-0616-14E2-CB19525D1044}"/>
              </a:ext>
            </a:extLst>
          </p:cNvPr>
          <p:cNvSpPr/>
          <p:nvPr/>
        </p:nvSpPr>
        <p:spPr>
          <a:xfrm>
            <a:off x="2149590" y="383409"/>
            <a:ext cx="4145362" cy="9139181"/>
          </a:xfrm>
          <a:custGeom>
            <a:avLst/>
            <a:gdLst>
              <a:gd name="connsiteX0" fmla="*/ 937874 w 4145362"/>
              <a:gd name="connsiteY0" fmla="*/ 0 h 9139181"/>
              <a:gd name="connsiteX1" fmla="*/ 3621000 w 4145362"/>
              <a:gd name="connsiteY1" fmla="*/ 0 h 9139181"/>
              <a:gd name="connsiteX2" fmla="*/ 4145362 w 4145362"/>
              <a:gd name="connsiteY2" fmla="*/ 524362 h 9139181"/>
              <a:gd name="connsiteX3" fmla="*/ 4145362 w 4145362"/>
              <a:gd name="connsiteY3" fmla="*/ 8614819 h 9139181"/>
              <a:gd name="connsiteX4" fmla="*/ 3621000 w 4145362"/>
              <a:gd name="connsiteY4" fmla="*/ 9139181 h 9139181"/>
              <a:gd name="connsiteX5" fmla="*/ 937874 w 4145362"/>
              <a:gd name="connsiteY5" fmla="*/ 9139181 h 9139181"/>
              <a:gd name="connsiteX6" fmla="*/ 413512 w 4145362"/>
              <a:gd name="connsiteY6" fmla="*/ 8614819 h 9139181"/>
              <a:gd name="connsiteX7" fmla="*/ 413512 w 4145362"/>
              <a:gd name="connsiteY7" fmla="*/ 6027276 h 9139181"/>
              <a:gd name="connsiteX8" fmla="*/ 281650 w 4145362"/>
              <a:gd name="connsiteY8" fmla="*/ 6124683 h 9139181"/>
              <a:gd name="connsiteX9" fmla="*/ 0 w 4145362"/>
              <a:gd name="connsiteY9" fmla="*/ 6420942 h 9139181"/>
              <a:gd name="connsiteX10" fmla="*/ 411412 w 4145362"/>
              <a:gd name="connsiteY10" fmla="*/ 5427706 h 9139181"/>
              <a:gd name="connsiteX11" fmla="*/ 413512 w 4145362"/>
              <a:gd name="connsiteY11" fmla="*/ 5425797 h 9139181"/>
              <a:gd name="connsiteX12" fmla="*/ 413512 w 4145362"/>
              <a:gd name="connsiteY12" fmla="*/ 524362 h 9139181"/>
              <a:gd name="connsiteX13" fmla="*/ 937874 w 4145362"/>
              <a:gd name="connsiteY13" fmla="*/ 0 h 9139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145362" h="9139181">
                <a:moveTo>
                  <a:pt x="937874" y="0"/>
                </a:moveTo>
                <a:lnTo>
                  <a:pt x="3621000" y="0"/>
                </a:lnTo>
                <a:cubicBezTo>
                  <a:pt x="3910597" y="0"/>
                  <a:pt x="4145362" y="234765"/>
                  <a:pt x="4145362" y="524362"/>
                </a:cubicBezTo>
                <a:lnTo>
                  <a:pt x="4145362" y="8614819"/>
                </a:lnTo>
                <a:cubicBezTo>
                  <a:pt x="4145362" y="8904416"/>
                  <a:pt x="3910597" y="9139181"/>
                  <a:pt x="3621000" y="9139181"/>
                </a:cubicBezTo>
                <a:lnTo>
                  <a:pt x="937874" y="9139181"/>
                </a:lnTo>
                <a:cubicBezTo>
                  <a:pt x="648277" y="9139181"/>
                  <a:pt x="413512" y="8904416"/>
                  <a:pt x="413512" y="8614819"/>
                </a:cubicBezTo>
                <a:lnTo>
                  <a:pt x="413512" y="6027276"/>
                </a:lnTo>
                <a:lnTo>
                  <a:pt x="281650" y="6124683"/>
                </a:lnTo>
                <a:cubicBezTo>
                  <a:pt x="177597" y="6211251"/>
                  <a:pt x="82898" y="6310412"/>
                  <a:pt x="0" y="6420942"/>
                </a:cubicBezTo>
                <a:cubicBezTo>
                  <a:pt x="0" y="6033059"/>
                  <a:pt x="157220" y="5681897"/>
                  <a:pt x="411412" y="5427706"/>
                </a:cubicBezTo>
                <a:lnTo>
                  <a:pt x="413512" y="5425797"/>
                </a:lnTo>
                <a:lnTo>
                  <a:pt x="413512" y="524362"/>
                </a:lnTo>
                <a:cubicBezTo>
                  <a:pt x="413512" y="234765"/>
                  <a:pt x="648277" y="0"/>
                  <a:pt x="937874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D18A4F28-7B70-4103-5396-8641C727A49E}"/>
              </a:ext>
            </a:extLst>
          </p:cNvPr>
          <p:cNvSpPr txBox="1"/>
          <p:nvPr/>
        </p:nvSpPr>
        <p:spPr>
          <a:xfrm rot="5400000">
            <a:off x="175720" y="3626058"/>
            <a:ext cx="8479538" cy="26538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個別の会計は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159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星: 16 pt 64">
            <a:extLst>
              <a:ext uri="{FF2B5EF4-FFF2-40B4-BE49-F238E27FC236}">
                <a16:creationId xmlns:a16="http://schemas.microsoft.com/office/drawing/2014/main" id="{0824F4E3-BABC-C7E9-0D71-48121BE27DB3}"/>
              </a:ext>
            </a:extLst>
          </p:cNvPr>
          <p:cNvSpPr/>
          <p:nvPr/>
        </p:nvSpPr>
        <p:spPr>
          <a:xfrm>
            <a:off x="372173" y="4367935"/>
            <a:ext cx="6113654" cy="3497354"/>
          </a:xfrm>
          <a:prstGeom prst="star16">
            <a:avLst>
              <a:gd name="adj" fmla="val 41928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F8220F80-8BA3-8694-ECBD-D030C99241B1}"/>
              </a:ext>
            </a:extLst>
          </p:cNvPr>
          <p:cNvGrpSpPr/>
          <p:nvPr/>
        </p:nvGrpSpPr>
        <p:grpSpPr>
          <a:xfrm>
            <a:off x="1550410" y="4333239"/>
            <a:ext cx="3757248" cy="2972154"/>
            <a:chOff x="4800878" y="1701926"/>
            <a:chExt cx="3266970" cy="2584323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5A4BBA0F-C465-6A1E-DB1F-ED749ACF1D6D}"/>
                </a:ext>
              </a:extLst>
            </p:cNvPr>
            <p:cNvGrpSpPr/>
            <p:nvPr/>
          </p:nvGrpSpPr>
          <p:grpSpPr>
            <a:xfrm>
              <a:off x="4800878" y="1701926"/>
              <a:ext cx="3266970" cy="2577307"/>
              <a:chOff x="4975972" y="3128704"/>
              <a:chExt cx="3266970" cy="2577307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E7074ED7-ED4D-D680-6640-F27F0FDFD71C}"/>
                  </a:ext>
                </a:extLst>
              </p:cNvPr>
              <p:cNvGrpSpPr/>
              <p:nvPr/>
            </p:nvGrpSpPr>
            <p:grpSpPr>
              <a:xfrm>
                <a:off x="5313040" y="3609020"/>
                <a:ext cx="2587854" cy="2096991"/>
                <a:chOff x="942655" y="3333395"/>
                <a:chExt cx="4216547" cy="3416755"/>
              </a:xfrm>
            </p:grpSpPr>
            <p:grpSp>
              <p:nvGrpSpPr>
                <p:cNvPr id="84" name="グループ化 83">
                  <a:extLst>
                    <a:ext uri="{FF2B5EF4-FFF2-40B4-BE49-F238E27FC236}">
                      <a16:creationId xmlns:a16="http://schemas.microsoft.com/office/drawing/2014/main" id="{1AE343B6-7232-6FC2-0A67-D3397D9756F1}"/>
                    </a:ext>
                  </a:extLst>
                </p:cNvPr>
                <p:cNvGrpSpPr/>
                <p:nvPr/>
              </p:nvGrpSpPr>
              <p:grpSpPr>
                <a:xfrm>
                  <a:off x="1982670" y="3333395"/>
                  <a:ext cx="2091897" cy="3416755"/>
                  <a:chOff x="3684895" y="2033845"/>
                  <a:chExt cx="2091897" cy="3416755"/>
                </a:xfrm>
              </p:grpSpPr>
              <p:sp>
                <p:nvSpPr>
                  <p:cNvPr id="87" name="台形 86">
                    <a:extLst>
                      <a:ext uri="{FF2B5EF4-FFF2-40B4-BE49-F238E27FC236}">
                        <a16:creationId xmlns:a16="http://schemas.microsoft.com/office/drawing/2014/main" id="{EE3D6293-91DE-3A68-027D-578A348A1A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楕円 87">
                    <a:extLst>
                      <a:ext uri="{FF2B5EF4-FFF2-40B4-BE49-F238E27FC236}">
                        <a16:creationId xmlns:a16="http://schemas.microsoft.com/office/drawing/2014/main" id="{12F360C3-01F0-C2A8-FFB6-893C7A645F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97220023-D614-D572-34AA-7028C0E7E1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楕円 89">
                    <a:extLst>
                      <a:ext uri="{FF2B5EF4-FFF2-40B4-BE49-F238E27FC236}">
                        <a16:creationId xmlns:a16="http://schemas.microsoft.com/office/drawing/2014/main" id="{711DE16F-EDCF-97CC-51E6-DF4BD5AF233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楕円 90">
                    <a:extLst>
                      <a:ext uri="{FF2B5EF4-FFF2-40B4-BE49-F238E27FC236}">
                        <a16:creationId xmlns:a16="http://schemas.microsoft.com/office/drawing/2014/main" id="{C9DCBB3A-63E1-0E74-D624-B3C811D50685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四角形: 上の 2 つの角を丸める 91">
                    <a:extLst>
                      <a:ext uri="{FF2B5EF4-FFF2-40B4-BE49-F238E27FC236}">
                        <a16:creationId xmlns:a16="http://schemas.microsoft.com/office/drawing/2014/main" id="{EA1266E3-2FFE-C674-A679-BF1170CBDD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20902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楕円 92">
                    <a:extLst>
                      <a:ext uri="{FF2B5EF4-FFF2-40B4-BE49-F238E27FC236}">
                        <a16:creationId xmlns:a16="http://schemas.microsoft.com/office/drawing/2014/main" id="{62976473-8D9E-2589-3A90-AD2D0C7A92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27C0951E-760E-0336-61C8-4E7031964D83}"/>
                    </a:ext>
                  </a:extLst>
                </p:cNvPr>
                <p:cNvSpPr/>
                <p:nvPr/>
              </p:nvSpPr>
              <p:spPr bwMode="auto">
                <a:xfrm rot="9000000">
                  <a:off x="3769643" y="5293067"/>
                  <a:ext cx="1389559" cy="895130"/>
                </a:xfrm>
                <a:custGeom>
                  <a:avLst/>
                  <a:gdLst>
                    <a:gd name="connsiteX0" fmla="*/ 237986 w 1389559"/>
                    <a:gd name="connsiteY0" fmla="*/ 631332 h 895130"/>
                    <a:gd name="connsiteX1" fmla="*/ 208246 w 1389559"/>
                    <a:gd name="connsiteY1" fmla="*/ 591848 h 895130"/>
                    <a:gd name="connsiteX2" fmla="*/ 254619 w 1389559"/>
                    <a:gd name="connsiteY2" fmla="*/ 513157 h 895130"/>
                    <a:gd name="connsiteX3" fmla="*/ 363474 w 1389559"/>
                    <a:gd name="connsiteY3" fmla="*/ 485028 h 895130"/>
                    <a:gd name="connsiteX4" fmla="*/ 297225 w 1389559"/>
                    <a:gd name="connsiteY4" fmla="*/ 446780 h 895130"/>
                    <a:gd name="connsiteX5" fmla="*/ 124415 w 1389559"/>
                    <a:gd name="connsiteY5" fmla="*/ 435492 h 895130"/>
                    <a:gd name="connsiteX6" fmla="*/ 105640 w 1389559"/>
                    <a:gd name="connsiteY6" fmla="*/ 430408 h 895130"/>
                    <a:gd name="connsiteX7" fmla="*/ 90786 w 1389559"/>
                    <a:gd name="connsiteY7" fmla="*/ 418917 h 895130"/>
                    <a:gd name="connsiteX8" fmla="*/ 82189 w 1389559"/>
                    <a:gd name="connsiteY8" fmla="*/ 393609 h 895130"/>
                    <a:gd name="connsiteX9" fmla="*/ 58744 w 1389559"/>
                    <a:gd name="connsiteY9" fmla="*/ 392078 h 895130"/>
                    <a:gd name="connsiteX10" fmla="*/ 39967 w 1389559"/>
                    <a:gd name="connsiteY10" fmla="*/ 386994 h 895130"/>
                    <a:gd name="connsiteX11" fmla="*/ 13055 w 1389559"/>
                    <a:gd name="connsiteY11" fmla="*/ 340003 h 895130"/>
                    <a:gd name="connsiteX12" fmla="*/ 19827 w 1389559"/>
                    <a:gd name="connsiteY12" fmla="*/ 326264 h 895130"/>
                    <a:gd name="connsiteX13" fmla="*/ 11192 w 1389559"/>
                    <a:gd name="connsiteY13" fmla="*/ 319583 h 895130"/>
                    <a:gd name="connsiteX14" fmla="*/ 97 w 1389559"/>
                    <a:gd name="connsiteY14" fmla="*/ 286925 h 895130"/>
                    <a:gd name="connsiteX15" fmla="*/ 48004 w 1389559"/>
                    <a:gd name="connsiteY15" fmla="*/ 244892 h 895130"/>
                    <a:gd name="connsiteX16" fmla="*/ 115879 w 1389559"/>
                    <a:gd name="connsiteY16" fmla="*/ 249326 h 895130"/>
                    <a:gd name="connsiteX17" fmla="*/ 110402 w 1389559"/>
                    <a:gd name="connsiteY17" fmla="*/ 233202 h 895130"/>
                    <a:gd name="connsiteX18" fmla="*/ 154643 w 1389559"/>
                    <a:gd name="connsiteY18" fmla="*/ 194386 h 895130"/>
                    <a:gd name="connsiteX19" fmla="*/ 393507 w 1389559"/>
                    <a:gd name="connsiteY19" fmla="*/ 209988 h 895130"/>
                    <a:gd name="connsiteX20" fmla="*/ 412767 w 1389559"/>
                    <a:gd name="connsiteY20" fmla="*/ 219482 h 895130"/>
                    <a:gd name="connsiteX21" fmla="*/ 421852 w 1389559"/>
                    <a:gd name="connsiteY21" fmla="*/ 220677 h 895130"/>
                    <a:gd name="connsiteX22" fmla="*/ 642616 w 1389559"/>
                    <a:gd name="connsiteY22" fmla="*/ 348136 h 895130"/>
                    <a:gd name="connsiteX23" fmla="*/ 1219465 w 1389559"/>
                    <a:gd name="connsiteY23" fmla="*/ 15092 h 895130"/>
                    <a:gd name="connsiteX24" fmla="*/ 1304843 w 1389559"/>
                    <a:gd name="connsiteY24" fmla="*/ 3852 h 895130"/>
                    <a:gd name="connsiteX25" fmla="*/ 1318651 w 1389559"/>
                    <a:gd name="connsiteY25" fmla="*/ 10590 h 895130"/>
                    <a:gd name="connsiteX26" fmla="*/ 1320841 w 1389559"/>
                    <a:gd name="connsiteY26" fmla="*/ 11032 h 895130"/>
                    <a:gd name="connsiteX27" fmla="*/ 1324205 w 1389559"/>
                    <a:gd name="connsiteY27" fmla="*/ 13300 h 895130"/>
                    <a:gd name="connsiteX28" fmla="*/ 1343607 w 1389559"/>
                    <a:gd name="connsiteY28" fmla="*/ 22768 h 895130"/>
                    <a:gd name="connsiteX29" fmla="*/ 1351471 w 1389559"/>
                    <a:gd name="connsiteY29" fmla="*/ 31683 h 895130"/>
                    <a:gd name="connsiteX30" fmla="*/ 1356605 w 1389559"/>
                    <a:gd name="connsiteY30" fmla="*/ 35144 h 895130"/>
                    <a:gd name="connsiteX31" fmla="*/ 1363354 w 1389559"/>
                    <a:gd name="connsiteY31" fmla="*/ 45155 h 895130"/>
                    <a:gd name="connsiteX32" fmla="*/ 1373162 w 1389559"/>
                    <a:gd name="connsiteY32" fmla="*/ 56275 h 895130"/>
                    <a:gd name="connsiteX33" fmla="*/ 1375462 w 1389559"/>
                    <a:gd name="connsiteY33" fmla="*/ 63114 h 895130"/>
                    <a:gd name="connsiteX34" fmla="*/ 1380717 w 1389559"/>
                    <a:gd name="connsiteY34" fmla="*/ 70908 h 895130"/>
                    <a:gd name="connsiteX35" fmla="*/ 1384675 w 1389559"/>
                    <a:gd name="connsiteY35" fmla="*/ 90511 h 895130"/>
                    <a:gd name="connsiteX36" fmla="*/ 1387403 w 1389559"/>
                    <a:gd name="connsiteY36" fmla="*/ 98624 h 895130"/>
                    <a:gd name="connsiteX37" fmla="*/ 1387123 w 1389559"/>
                    <a:gd name="connsiteY37" fmla="*/ 102638 h 895130"/>
                    <a:gd name="connsiteX38" fmla="*/ 1389559 w 1389559"/>
                    <a:gd name="connsiteY38" fmla="*/ 114704 h 895130"/>
                    <a:gd name="connsiteX39" fmla="*/ 1389558 w 1389559"/>
                    <a:gd name="connsiteY39" fmla="*/ 895130 h 895130"/>
                    <a:gd name="connsiteX40" fmla="*/ 1164531 w 1389559"/>
                    <a:gd name="connsiteY40" fmla="*/ 895130 h 895130"/>
                    <a:gd name="connsiteX41" fmla="*/ 1164531 w 1389559"/>
                    <a:gd name="connsiteY41" fmla="*/ 306648 h 895130"/>
                    <a:gd name="connsiteX42" fmla="*/ 699362 w 1389559"/>
                    <a:gd name="connsiteY42" fmla="*/ 575213 h 895130"/>
                    <a:gd name="connsiteX43" fmla="*/ 691927 w 1389559"/>
                    <a:gd name="connsiteY43" fmla="*/ 583642 h 895130"/>
                    <a:gd name="connsiteX44" fmla="*/ 549527 w 1389559"/>
                    <a:gd name="connsiteY44" fmla="*/ 592446 h 895130"/>
                    <a:gd name="connsiteX45" fmla="*/ 512601 w 1389559"/>
                    <a:gd name="connsiteY45" fmla="*/ 571127 h 895130"/>
                    <a:gd name="connsiteX46" fmla="*/ 508538 w 1389559"/>
                    <a:gd name="connsiteY46" fmla="*/ 575715 h 895130"/>
                    <a:gd name="connsiteX47" fmla="*/ 485468 w 1389559"/>
                    <a:gd name="connsiteY47" fmla="*/ 586919 h 895130"/>
                    <a:gd name="connsiteX48" fmla="*/ 286936 w 1389559"/>
                    <a:gd name="connsiteY48" fmla="*/ 638222 h 895130"/>
                    <a:gd name="connsiteX49" fmla="*/ 237986 w 1389559"/>
                    <a:gd name="connsiteY49" fmla="*/ 631332 h 895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389559" h="895130">
                      <a:moveTo>
                        <a:pt x="237986" y="631332"/>
                      </a:moveTo>
                      <a:cubicBezTo>
                        <a:pt x="223746" y="622940"/>
                        <a:pt x="212707" y="609116"/>
                        <a:pt x="208246" y="591848"/>
                      </a:cubicBezTo>
                      <a:cubicBezTo>
                        <a:pt x="199321" y="557312"/>
                        <a:pt x="220084" y="522081"/>
                        <a:pt x="254619" y="513157"/>
                      </a:cubicBezTo>
                      <a:lnTo>
                        <a:pt x="363474" y="485028"/>
                      </a:lnTo>
                      <a:lnTo>
                        <a:pt x="297225" y="446780"/>
                      </a:lnTo>
                      <a:lnTo>
                        <a:pt x="124415" y="435492"/>
                      </a:lnTo>
                      <a:cubicBezTo>
                        <a:pt x="117667" y="435052"/>
                        <a:pt x="111326" y="433263"/>
                        <a:pt x="105640" y="430408"/>
                      </a:cubicBezTo>
                      <a:cubicBezTo>
                        <a:pt x="99953" y="427553"/>
                        <a:pt x="94921" y="423630"/>
                        <a:pt x="90786" y="418917"/>
                      </a:cubicBezTo>
                      <a:lnTo>
                        <a:pt x="82189" y="393609"/>
                      </a:lnTo>
                      <a:lnTo>
                        <a:pt x="58744" y="392078"/>
                      </a:lnTo>
                      <a:cubicBezTo>
                        <a:pt x="51995" y="391636"/>
                        <a:pt x="45655" y="389848"/>
                        <a:pt x="39967" y="386994"/>
                      </a:cubicBezTo>
                      <a:cubicBezTo>
                        <a:pt x="22908" y="378426"/>
                        <a:pt x="11733" y="360250"/>
                        <a:pt x="13055" y="340003"/>
                      </a:cubicBezTo>
                      <a:lnTo>
                        <a:pt x="19827" y="326264"/>
                      </a:lnTo>
                      <a:lnTo>
                        <a:pt x="11192" y="319583"/>
                      </a:lnTo>
                      <a:cubicBezTo>
                        <a:pt x="3585" y="310914"/>
                        <a:pt x="-714" y="299342"/>
                        <a:pt x="97" y="286925"/>
                      </a:cubicBezTo>
                      <a:cubicBezTo>
                        <a:pt x="1720" y="262089"/>
                        <a:pt x="23169" y="243270"/>
                        <a:pt x="48004" y="244892"/>
                      </a:cubicBezTo>
                      <a:lnTo>
                        <a:pt x="115879" y="249326"/>
                      </a:lnTo>
                      <a:lnTo>
                        <a:pt x="110402" y="233202"/>
                      </a:lnTo>
                      <a:cubicBezTo>
                        <a:pt x="111900" y="210267"/>
                        <a:pt x="131709" y="192888"/>
                        <a:pt x="154643" y="194386"/>
                      </a:cubicBezTo>
                      <a:lnTo>
                        <a:pt x="393507" y="209988"/>
                      </a:lnTo>
                      <a:lnTo>
                        <a:pt x="412767" y="219482"/>
                      </a:lnTo>
                      <a:lnTo>
                        <a:pt x="421852" y="220677"/>
                      </a:lnTo>
                      <a:lnTo>
                        <a:pt x="642616" y="348136"/>
                      </a:lnTo>
                      <a:lnTo>
                        <a:pt x="1219465" y="15092"/>
                      </a:lnTo>
                      <a:cubicBezTo>
                        <a:pt x="1246373" y="-443"/>
                        <a:pt x="1277029" y="-3601"/>
                        <a:pt x="1304843" y="3852"/>
                      </a:cubicBezTo>
                      <a:lnTo>
                        <a:pt x="1318651" y="10590"/>
                      </a:lnTo>
                      <a:lnTo>
                        <a:pt x="1320841" y="11032"/>
                      </a:lnTo>
                      <a:lnTo>
                        <a:pt x="1324205" y="13300"/>
                      </a:lnTo>
                      <a:lnTo>
                        <a:pt x="1343607" y="22768"/>
                      </a:lnTo>
                      <a:lnTo>
                        <a:pt x="1351471" y="31683"/>
                      </a:lnTo>
                      <a:lnTo>
                        <a:pt x="1356605" y="35144"/>
                      </a:lnTo>
                      <a:lnTo>
                        <a:pt x="1363354" y="45155"/>
                      </a:lnTo>
                      <a:lnTo>
                        <a:pt x="1373162" y="56275"/>
                      </a:lnTo>
                      <a:lnTo>
                        <a:pt x="1375462" y="63114"/>
                      </a:lnTo>
                      <a:lnTo>
                        <a:pt x="1380717" y="70908"/>
                      </a:lnTo>
                      <a:lnTo>
                        <a:pt x="1384675" y="90511"/>
                      </a:lnTo>
                      <a:lnTo>
                        <a:pt x="1387403" y="98624"/>
                      </a:lnTo>
                      <a:lnTo>
                        <a:pt x="1387123" y="102638"/>
                      </a:lnTo>
                      <a:lnTo>
                        <a:pt x="1389559" y="114704"/>
                      </a:lnTo>
                      <a:cubicBezTo>
                        <a:pt x="1389559" y="374846"/>
                        <a:pt x="1389558" y="634988"/>
                        <a:pt x="1389558" y="895130"/>
                      </a:cubicBezTo>
                      <a:lnTo>
                        <a:pt x="1164531" y="895130"/>
                      </a:lnTo>
                      <a:lnTo>
                        <a:pt x="1164531" y="306648"/>
                      </a:lnTo>
                      <a:lnTo>
                        <a:pt x="699362" y="575213"/>
                      </a:lnTo>
                      <a:lnTo>
                        <a:pt x="691927" y="583642"/>
                      </a:lnTo>
                      <a:cubicBezTo>
                        <a:pt x="651798" y="613962"/>
                        <a:pt x="595824" y="619176"/>
                        <a:pt x="549527" y="592446"/>
                      </a:cubicBezTo>
                      <a:lnTo>
                        <a:pt x="512601" y="571127"/>
                      </a:lnTo>
                      <a:lnTo>
                        <a:pt x="508538" y="575715"/>
                      </a:lnTo>
                      <a:cubicBezTo>
                        <a:pt x="501875" y="580813"/>
                        <a:pt x="494101" y="584688"/>
                        <a:pt x="485468" y="586919"/>
                      </a:cubicBezTo>
                      <a:cubicBezTo>
                        <a:pt x="419290" y="604019"/>
                        <a:pt x="353113" y="621121"/>
                        <a:pt x="286936" y="638222"/>
                      </a:cubicBezTo>
                      <a:cubicBezTo>
                        <a:pt x="269668" y="642683"/>
                        <a:pt x="252227" y="639724"/>
                        <a:pt x="237986" y="63133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C5867CA9-4115-DD1D-A00F-97509E21C511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942655" y="5304707"/>
                  <a:ext cx="1389559" cy="895130"/>
                </a:xfrm>
                <a:custGeom>
                  <a:avLst/>
                  <a:gdLst>
                    <a:gd name="connsiteX0" fmla="*/ 237986 w 1389559"/>
                    <a:gd name="connsiteY0" fmla="*/ 631332 h 895130"/>
                    <a:gd name="connsiteX1" fmla="*/ 208246 w 1389559"/>
                    <a:gd name="connsiteY1" fmla="*/ 591848 h 895130"/>
                    <a:gd name="connsiteX2" fmla="*/ 254619 w 1389559"/>
                    <a:gd name="connsiteY2" fmla="*/ 513157 h 895130"/>
                    <a:gd name="connsiteX3" fmla="*/ 363474 w 1389559"/>
                    <a:gd name="connsiteY3" fmla="*/ 485028 h 895130"/>
                    <a:gd name="connsiteX4" fmla="*/ 297225 w 1389559"/>
                    <a:gd name="connsiteY4" fmla="*/ 446780 h 895130"/>
                    <a:gd name="connsiteX5" fmla="*/ 124415 w 1389559"/>
                    <a:gd name="connsiteY5" fmla="*/ 435492 h 895130"/>
                    <a:gd name="connsiteX6" fmla="*/ 105640 w 1389559"/>
                    <a:gd name="connsiteY6" fmla="*/ 430408 h 895130"/>
                    <a:gd name="connsiteX7" fmla="*/ 90786 w 1389559"/>
                    <a:gd name="connsiteY7" fmla="*/ 418917 h 895130"/>
                    <a:gd name="connsiteX8" fmla="*/ 82189 w 1389559"/>
                    <a:gd name="connsiteY8" fmla="*/ 393609 h 895130"/>
                    <a:gd name="connsiteX9" fmla="*/ 58744 w 1389559"/>
                    <a:gd name="connsiteY9" fmla="*/ 392078 h 895130"/>
                    <a:gd name="connsiteX10" fmla="*/ 39967 w 1389559"/>
                    <a:gd name="connsiteY10" fmla="*/ 386994 h 895130"/>
                    <a:gd name="connsiteX11" fmla="*/ 13055 w 1389559"/>
                    <a:gd name="connsiteY11" fmla="*/ 340003 h 895130"/>
                    <a:gd name="connsiteX12" fmla="*/ 19827 w 1389559"/>
                    <a:gd name="connsiteY12" fmla="*/ 326264 h 895130"/>
                    <a:gd name="connsiteX13" fmla="*/ 11192 w 1389559"/>
                    <a:gd name="connsiteY13" fmla="*/ 319583 h 895130"/>
                    <a:gd name="connsiteX14" fmla="*/ 97 w 1389559"/>
                    <a:gd name="connsiteY14" fmla="*/ 286925 h 895130"/>
                    <a:gd name="connsiteX15" fmla="*/ 48004 w 1389559"/>
                    <a:gd name="connsiteY15" fmla="*/ 244892 h 895130"/>
                    <a:gd name="connsiteX16" fmla="*/ 115879 w 1389559"/>
                    <a:gd name="connsiteY16" fmla="*/ 249326 h 895130"/>
                    <a:gd name="connsiteX17" fmla="*/ 110402 w 1389559"/>
                    <a:gd name="connsiteY17" fmla="*/ 233202 h 895130"/>
                    <a:gd name="connsiteX18" fmla="*/ 154643 w 1389559"/>
                    <a:gd name="connsiteY18" fmla="*/ 194386 h 895130"/>
                    <a:gd name="connsiteX19" fmla="*/ 393507 w 1389559"/>
                    <a:gd name="connsiteY19" fmla="*/ 209988 h 895130"/>
                    <a:gd name="connsiteX20" fmla="*/ 412767 w 1389559"/>
                    <a:gd name="connsiteY20" fmla="*/ 219482 h 895130"/>
                    <a:gd name="connsiteX21" fmla="*/ 421852 w 1389559"/>
                    <a:gd name="connsiteY21" fmla="*/ 220677 h 895130"/>
                    <a:gd name="connsiteX22" fmla="*/ 642616 w 1389559"/>
                    <a:gd name="connsiteY22" fmla="*/ 348136 h 895130"/>
                    <a:gd name="connsiteX23" fmla="*/ 1219465 w 1389559"/>
                    <a:gd name="connsiteY23" fmla="*/ 15092 h 895130"/>
                    <a:gd name="connsiteX24" fmla="*/ 1304843 w 1389559"/>
                    <a:gd name="connsiteY24" fmla="*/ 3852 h 895130"/>
                    <a:gd name="connsiteX25" fmla="*/ 1318651 w 1389559"/>
                    <a:gd name="connsiteY25" fmla="*/ 10590 h 895130"/>
                    <a:gd name="connsiteX26" fmla="*/ 1320841 w 1389559"/>
                    <a:gd name="connsiteY26" fmla="*/ 11032 h 895130"/>
                    <a:gd name="connsiteX27" fmla="*/ 1324205 w 1389559"/>
                    <a:gd name="connsiteY27" fmla="*/ 13300 h 895130"/>
                    <a:gd name="connsiteX28" fmla="*/ 1343607 w 1389559"/>
                    <a:gd name="connsiteY28" fmla="*/ 22768 h 895130"/>
                    <a:gd name="connsiteX29" fmla="*/ 1351471 w 1389559"/>
                    <a:gd name="connsiteY29" fmla="*/ 31683 h 895130"/>
                    <a:gd name="connsiteX30" fmla="*/ 1356605 w 1389559"/>
                    <a:gd name="connsiteY30" fmla="*/ 35144 h 895130"/>
                    <a:gd name="connsiteX31" fmla="*/ 1363354 w 1389559"/>
                    <a:gd name="connsiteY31" fmla="*/ 45155 h 895130"/>
                    <a:gd name="connsiteX32" fmla="*/ 1373162 w 1389559"/>
                    <a:gd name="connsiteY32" fmla="*/ 56275 h 895130"/>
                    <a:gd name="connsiteX33" fmla="*/ 1375462 w 1389559"/>
                    <a:gd name="connsiteY33" fmla="*/ 63114 h 895130"/>
                    <a:gd name="connsiteX34" fmla="*/ 1380717 w 1389559"/>
                    <a:gd name="connsiteY34" fmla="*/ 70908 h 895130"/>
                    <a:gd name="connsiteX35" fmla="*/ 1384675 w 1389559"/>
                    <a:gd name="connsiteY35" fmla="*/ 90511 h 895130"/>
                    <a:gd name="connsiteX36" fmla="*/ 1387403 w 1389559"/>
                    <a:gd name="connsiteY36" fmla="*/ 98624 h 895130"/>
                    <a:gd name="connsiteX37" fmla="*/ 1387123 w 1389559"/>
                    <a:gd name="connsiteY37" fmla="*/ 102638 h 895130"/>
                    <a:gd name="connsiteX38" fmla="*/ 1389559 w 1389559"/>
                    <a:gd name="connsiteY38" fmla="*/ 114704 h 895130"/>
                    <a:gd name="connsiteX39" fmla="*/ 1389558 w 1389559"/>
                    <a:gd name="connsiteY39" fmla="*/ 895130 h 895130"/>
                    <a:gd name="connsiteX40" fmla="*/ 1164531 w 1389559"/>
                    <a:gd name="connsiteY40" fmla="*/ 895130 h 895130"/>
                    <a:gd name="connsiteX41" fmla="*/ 1164531 w 1389559"/>
                    <a:gd name="connsiteY41" fmla="*/ 306648 h 895130"/>
                    <a:gd name="connsiteX42" fmla="*/ 699362 w 1389559"/>
                    <a:gd name="connsiteY42" fmla="*/ 575213 h 895130"/>
                    <a:gd name="connsiteX43" fmla="*/ 691927 w 1389559"/>
                    <a:gd name="connsiteY43" fmla="*/ 583642 h 895130"/>
                    <a:gd name="connsiteX44" fmla="*/ 549527 w 1389559"/>
                    <a:gd name="connsiteY44" fmla="*/ 592446 h 895130"/>
                    <a:gd name="connsiteX45" fmla="*/ 512601 w 1389559"/>
                    <a:gd name="connsiteY45" fmla="*/ 571127 h 895130"/>
                    <a:gd name="connsiteX46" fmla="*/ 508538 w 1389559"/>
                    <a:gd name="connsiteY46" fmla="*/ 575715 h 895130"/>
                    <a:gd name="connsiteX47" fmla="*/ 485468 w 1389559"/>
                    <a:gd name="connsiteY47" fmla="*/ 586919 h 895130"/>
                    <a:gd name="connsiteX48" fmla="*/ 286936 w 1389559"/>
                    <a:gd name="connsiteY48" fmla="*/ 638222 h 895130"/>
                    <a:gd name="connsiteX49" fmla="*/ 237986 w 1389559"/>
                    <a:gd name="connsiteY49" fmla="*/ 631332 h 895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389559" h="895130">
                      <a:moveTo>
                        <a:pt x="237986" y="631332"/>
                      </a:moveTo>
                      <a:cubicBezTo>
                        <a:pt x="223746" y="622940"/>
                        <a:pt x="212707" y="609116"/>
                        <a:pt x="208246" y="591848"/>
                      </a:cubicBezTo>
                      <a:cubicBezTo>
                        <a:pt x="199321" y="557312"/>
                        <a:pt x="220084" y="522081"/>
                        <a:pt x="254619" y="513157"/>
                      </a:cubicBezTo>
                      <a:lnTo>
                        <a:pt x="363474" y="485028"/>
                      </a:lnTo>
                      <a:lnTo>
                        <a:pt x="297225" y="446780"/>
                      </a:lnTo>
                      <a:lnTo>
                        <a:pt x="124415" y="435492"/>
                      </a:lnTo>
                      <a:cubicBezTo>
                        <a:pt x="117667" y="435052"/>
                        <a:pt x="111326" y="433263"/>
                        <a:pt x="105640" y="430408"/>
                      </a:cubicBezTo>
                      <a:cubicBezTo>
                        <a:pt x="99953" y="427553"/>
                        <a:pt x="94921" y="423630"/>
                        <a:pt x="90786" y="418917"/>
                      </a:cubicBezTo>
                      <a:lnTo>
                        <a:pt x="82189" y="393609"/>
                      </a:lnTo>
                      <a:lnTo>
                        <a:pt x="58744" y="392078"/>
                      </a:lnTo>
                      <a:cubicBezTo>
                        <a:pt x="51995" y="391636"/>
                        <a:pt x="45655" y="389848"/>
                        <a:pt x="39967" y="386994"/>
                      </a:cubicBezTo>
                      <a:cubicBezTo>
                        <a:pt x="22908" y="378426"/>
                        <a:pt x="11733" y="360250"/>
                        <a:pt x="13055" y="340003"/>
                      </a:cubicBezTo>
                      <a:lnTo>
                        <a:pt x="19827" y="326264"/>
                      </a:lnTo>
                      <a:lnTo>
                        <a:pt x="11192" y="319583"/>
                      </a:lnTo>
                      <a:cubicBezTo>
                        <a:pt x="3585" y="310914"/>
                        <a:pt x="-714" y="299342"/>
                        <a:pt x="97" y="286925"/>
                      </a:cubicBezTo>
                      <a:cubicBezTo>
                        <a:pt x="1720" y="262089"/>
                        <a:pt x="23169" y="243270"/>
                        <a:pt x="48004" y="244892"/>
                      </a:cubicBezTo>
                      <a:lnTo>
                        <a:pt x="115879" y="249326"/>
                      </a:lnTo>
                      <a:lnTo>
                        <a:pt x="110402" y="233202"/>
                      </a:lnTo>
                      <a:cubicBezTo>
                        <a:pt x="111900" y="210267"/>
                        <a:pt x="131709" y="192888"/>
                        <a:pt x="154643" y="194386"/>
                      </a:cubicBezTo>
                      <a:lnTo>
                        <a:pt x="393507" y="209988"/>
                      </a:lnTo>
                      <a:lnTo>
                        <a:pt x="412767" y="219482"/>
                      </a:lnTo>
                      <a:lnTo>
                        <a:pt x="421852" y="220677"/>
                      </a:lnTo>
                      <a:lnTo>
                        <a:pt x="642616" y="348136"/>
                      </a:lnTo>
                      <a:lnTo>
                        <a:pt x="1219465" y="15092"/>
                      </a:lnTo>
                      <a:cubicBezTo>
                        <a:pt x="1246373" y="-443"/>
                        <a:pt x="1277029" y="-3601"/>
                        <a:pt x="1304843" y="3852"/>
                      </a:cubicBezTo>
                      <a:lnTo>
                        <a:pt x="1318651" y="10590"/>
                      </a:lnTo>
                      <a:lnTo>
                        <a:pt x="1320841" y="11032"/>
                      </a:lnTo>
                      <a:lnTo>
                        <a:pt x="1324205" y="13300"/>
                      </a:lnTo>
                      <a:lnTo>
                        <a:pt x="1343607" y="22768"/>
                      </a:lnTo>
                      <a:lnTo>
                        <a:pt x="1351471" y="31683"/>
                      </a:lnTo>
                      <a:lnTo>
                        <a:pt x="1356605" y="35144"/>
                      </a:lnTo>
                      <a:lnTo>
                        <a:pt x="1363354" y="45155"/>
                      </a:lnTo>
                      <a:lnTo>
                        <a:pt x="1373162" y="56275"/>
                      </a:lnTo>
                      <a:lnTo>
                        <a:pt x="1375462" y="63114"/>
                      </a:lnTo>
                      <a:lnTo>
                        <a:pt x="1380717" y="70908"/>
                      </a:lnTo>
                      <a:lnTo>
                        <a:pt x="1384675" y="90511"/>
                      </a:lnTo>
                      <a:lnTo>
                        <a:pt x="1387403" y="98624"/>
                      </a:lnTo>
                      <a:lnTo>
                        <a:pt x="1387123" y="102638"/>
                      </a:lnTo>
                      <a:lnTo>
                        <a:pt x="1389559" y="114704"/>
                      </a:lnTo>
                      <a:cubicBezTo>
                        <a:pt x="1389559" y="374846"/>
                        <a:pt x="1389558" y="634988"/>
                        <a:pt x="1389558" y="895130"/>
                      </a:cubicBezTo>
                      <a:lnTo>
                        <a:pt x="1164531" y="895130"/>
                      </a:lnTo>
                      <a:lnTo>
                        <a:pt x="1164531" y="306648"/>
                      </a:lnTo>
                      <a:lnTo>
                        <a:pt x="699362" y="575213"/>
                      </a:lnTo>
                      <a:lnTo>
                        <a:pt x="691927" y="583642"/>
                      </a:lnTo>
                      <a:cubicBezTo>
                        <a:pt x="651798" y="613962"/>
                        <a:pt x="595824" y="619176"/>
                        <a:pt x="549527" y="592446"/>
                      </a:cubicBezTo>
                      <a:lnTo>
                        <a:pt x="512601" y="571127"/>
                      </a:lnTo>
                      <a:lnTo>
                        <a:pt x="508538" y="575715"/>
                      </a:lnTo>
                      <a:cubicBezTo>
                        <a:pt x="501875" y="580813"/>
                        <a:pt x="494101" y="584688"/>
                        <a:pt x="485468" y="586919"/>
                      </a:cubicBezTo>
                      <a:cubicBezTo>
                        <a:pt x="419290" y="604019"/>
                        <a:pt x="353113" y="621121"/>
                        <a:pt x="286936" y="638222"/>
                      </a:cubicBezTo>
                      <a:cubicBezTo>
                        <a:pt x="269668" y="642683"/>
                        <a:pt x="252227" y="639724"/>
                        <a:pt x="237986" y="63133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7043942E-A7A8-BBC7-1BB9-13AA3813D7AF}"/>
                  </a:ext>
                </a:extLst>
              </p:cNvPr>
              <p:cNvGrpSpPr/>
              <p:nvPr/>
            </p:nvGrpSpPr>
            <p:grpSpPr>
              <a:xfrm>
                <a:off x="6189394" y="4143696"/>
                <a:ext cx="835147" cy="198354"/>
                <a:chOff x="6195062" y="4143696"/>
                <a:chExt cx="835147" cy="198354"/>
              </a:xfrm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311E2E47-4DA1-6614-EEC6-B339196849C0}"/>
                    </a:ext>
                  </a:extLst>
                </p:cNvPr>
                <p:cNvSpPr/>
                <p:nvPr/>
              </p:nvSpPr>
              <p:spPr bwMode="auto">
                <a:xfrm>
                  <a:off x="6195062" y="4143696"/>
                  <a:ext cx="228442" cy="198354"/>
                </a:xfrm>
                <a:custGeom>
                  <a:avLst/>
                  <a:gdLst>
                    <a:gd name="connsiteX0" fmla="*/ 189994 w 228442"/>
                    <a:gd name="connsiteY0" fmla="*/ 0 h 198354"/>
                    <a:gd name="connsiteX1" fmla="*/ 194988 w 228442"/>
                    <a:gd name="connsiteY1" fmla="*/ 3367 h 198354"/>
                    <a:gd name="connsiteX2" fmla="*/ 228442 w 228442"/>
                    <a:gd name="connsiteY2" fmla="*/ 84133 h 198354"/>
                    <a:gd name="connsiteX3" fmla="*/ 114221 w 228442"/>
                    <a:gd name="connsiteY3" fmla="*/ 198354 h 198354"/>
                    <a:gd name="connsiteX4" fmla="*/ 0 w 228442"/>
                    <a:gd name="connsiteY4" fmla="*/ 84133 h 198354"/>
                    <a:gd name="connsiteX5" fmla="*/ 7092 w 228442"/>
                    <a:gd name="connsiteY5" fmla="*/ 49008 h 198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442" h="198354">
                      <a:moveTo>
                        <a:pt x="189994" y="0"/>
                      </a:moveTo>
                      <a:lnTo>
                        <a:pt x="194988" y="3367"/>
                      </a:lnTo>
                      <a:cubicBezTo>
                        <a:pt x="215658" y="24037"/>
                        <a:pt x="228442" y="52592"/>
                        <a:pt x="228442" y="84133"/>
                      </a:cubicBezTo>
                      <a:cubicBezTo>
                        <a:pt x="228442" y="147216"/>
                        <a:pt x="177304" y="198354"/>
                        <a:pt x="114221" y="198354"/>
                      </a:cubicBezTo>
                      <a:cubicBezTo>
                        <a:pt x="51138" y="198354"/>
                        <a:pt x="0" y="147216"/>
                        <a:pt x="0" y="84133"/>
                      </a:cubicBezTo>
                      <a:lnTo>
                        <a:pt x="7092" y="4900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9B2BD340-C0CA-2895-AFB7-BA8BB31EF81E}"/>
                    </a:ext>
                  </a:extLst>
                </p:cNvPr>
                <p:cNvSpPr/>
                <p:nvPr/>
              </p:nvSpPr>
              <p:spPr bwMode="auto">
                <a:xfrm flipH="1">
                  <a:off x="6801767" y="4143696"/>
                  <a:ext cx="228442" cy="198354"/>
                </a:xfrm>
                <a:custGeom>
                  <a:avLst/>
                  <a:gdLst>
                    <a:gd name="connsiteX0" fmla="*/ 189994 w 228442"/>
                    <a:gd name="connsiteY0" fmla="*/ 0 h 198354"/>
                    <a:gd name="connsiteX1" fmla="*/ 194988 w 228442"/>
                    <a:gd name="connsiteY1" fmla="*/ 3367 h 198354"/>
                    <a:gd name="connsiteX2" fmla="*/ 228442 w 228442"/>
                    <a:gd name="connsiteY2" fmla="*/ 84133 h 198354"/>
                    <a:gd name="connsiteX3" fmla="*/ 114221 w 228442"/>
                    <a:gd name="connsiteY3" fmla="*/ 198354 h 198354"/>
                    <a:gd name="connsiteX4" fmla="*/ 0 w 228442"/>
                    <a:gd name="connsiteY4" fmla="*/ 84133 h 198354"/>
                    <a:gd name="connsiteX5" fmla="*/ 7092 w 228442"/>
                    <a:gd name="connsiteY5" fmla="*/ 49008 h 198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442" h="198354">
                      <a:moveTo>
                        <a:pt x="189994" y="0"/>
                      </a:moveTo>
                      <a:lnTo>
                        <a:pt x="194988" y="3367"/>
                      </a:lnTo>
                      <a:cubicBezTo>
                        <a:pt x="215658" y="24037"/>
                        <a:pt x="228442" y="52592"/>
                        <a:pt x="228442" y="84133"/>
                      </a:cubicBezTo>
                      <a:cubicBezTo>
                        <a:pt x="228442" y="147216"/>
                        <a:pt x="177304" y="198354"/>
                        <a:pt x="114221" y="198354"/>
                      </a:cubicBezTo>
                      <a:cubicBezTo>
                        <a:pt x="51138" y="198354"/>
                        <a:pt x="0" y="147216"/>
                        <a:pt x="0" y="84133"/>
                      </a:cubicBezTo>
                      <a:lnTo>
                        <a:pt x="7092" y="4900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1" name="楕円 295">
                <a:extLst>
                  <a:ext uri="{FF2B5EF4-FFF2-40B4-BE49-F238E27FC236}">
                    <a16:creationId xmlns:a16="http://schemas.microsoft.com/office/drawing/2014/main" id="{67C9F4BB-F906-5DA1-E86E-1C054BB4A628}"/>
                  </a:ext>
                </a:extLst>
              </p:cNvPr>
              <p:cNvSpPr/>
              <p:nvPr/>
            </p:nvSpPr>
            <p:spPr bwMode="auto">
              <a:xfrm>
                <a:off x="6497969" y="3128704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" name="楕円 295">
                <a:extLst>
                  <a:ext uri="{FF2B5EF4-FFF2-40B4-BE49-F238E27FC236}">
                    <a16:creationId xmlns:a16="http://schemas.microsoft.com/office/drawing/2014/main" id="{89517424-2D2F-B554-8F92-A7D49E1B76B2}"/>
                  </a:ext>
                </a:extLst>
              </p:cNvPr>
              <p:cNvSpPr/>
              <p:nvPr/>
            </p:nvSpPr>
            <p:spPr bwMode="auto">
              <a:xfrm rot="1800000">
                <a:off x="7038023" y="3273411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" name="楕円 295">
                <a:extLst>
                  <a:ext uri="{FF2B5EF4-FFF2-40B4-BE49-F238E27FC236}">
                    <a16:creationId xmlns:a16="http://schemas.microsoft.com/office/drawing/2014/main" id="{14DA1064-6C42-63F6-3E96-7424F913ADAF}"/>
                  </a:ext>
                </a:extLst>
              </p:cNvPr>
              <p:cNvSpPr/>
              <p:nvPr/>
            </p:nvSpPr>
            <p:spPr bwMode="auto">
              <a:xfrm rot="18000000">
                <a:off x="5562565" y="3668759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" name="楕円 295">
                <a:extLst>
                  <a:ext uri="{FF2B5EF4-FFF2-40B4-BE49-F238E27FC236}">
                    <a16:creationId xmlns:a16="http://schemas.microsoft.com/office/drawing/2014/main" id="{EFCE9749-F6AD-48D0-3D3F-21B979E0C0B6}"/>
                  </a:ext>
                </a:extLst>
              </p:cNvPr>
              <p:cNvSpPr/>
              <p:nvPr/>
            </p:nvSpPr>
            <p:spPr bwMode="auto">
              <a:xfrm rot="19800000">
                <a:off x="5960130" y="3273411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楕円 295">
                <a:extLst>
                  <a:ext uri="{FF2B5EF4-FFF2-40B4-BE49-F238E27FC236}">
                    <a16:creationId xmlns:a16="http://schemas.microsoft.com/office/drawing/2014/main" id="{FA989A6F-B402-3AC8-1625-E111DC17AAA7}"/>
                  </a:ext>
                </a:extLst>
              </p:cNvPr>
              <p:cNvSpPr/>
              <p:nvPr/>
            </p:nvSpPr>
            <p:spPr bwMode="auto">
              <a:xfrm rot="3600000">
                <a:off x="7435586" y="3668759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71F6BE2E-C712-CEF0-7816-BDCE289045D2}"/>
                  </a:ext>
                </a:extLst>
              </p:cNvPr>
              <p:cNvSpPr/>
              <p:nvPr/>
            </p:nvSpPr>
            <p:spPr bwMode="auto">
              <a:xfrm>
                <a:off x="7256894" y="4412605"/>
                <a:ext cx="561930" cy="46566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F9EE9A91-7ED8-9334-42F1-55779B6C5387}"/>
                  </a:ext>
                </a:extLst>
              </p:cNvPr>
              <p:cNvSpPr/>
              <p:nvPr/>
            </p:nvSpPr>
            <p:spPr bwMode="auto">
              <a:xfrm>
                <a:off x="7770404" y="4246118"/>
                <a:ext cx="472538" cy="391590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C286D3F8-0CB4-4C9A-A726-626E8A3421B7}"/>
                  </a:ext>
                </a:extLst>
              </p:cNvPr>
              <p:cNvSpPr/>
              <p:nvPr/>
            </p:nvSpPr>
            <p:spPr bwMode="auto">
              <a:xfrm>
                <a:off x="5360756" y="4386259"/>
                <a:ext cx="561930" cy="46566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ABA1821C-454E-25DC-F44B-C2AD4760A2E2}"/>
                  </a:ext>
                </a:extLst>
              </p:cNvPr>
              <p:cNvSpPr/>
              <p:nvPr/>
            </p:nvSpPr>
            <p:spPr bwMode="auto">
              <a:xfrm>
                <a:off x="4975972" y="4232798"/>
                <a:ext cx="472538" cy="391590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A0056A12-E469-6FB8-A08D-4237F8892733}"/>
                  </a:ext>
                </a:extLst>
              </p:cNvPr>
              <p:cNvSpPr/>
              <p:nvPr/>
            </p:nvSpPr>
            <p:spPr bwMode="auto">
              <a:xfrm>
                <a:off x="5522247" y="4028815"/>
                <a:ext cx="326701" cy="270736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66201AB7-09AF-053D-1A9B-81A45BD26E73}"/>
                  </a:ext>
                </a:extLst>
              </p:cNvPr>
              <p:cNvSpPr/>
              <p:nvPr/>
            </p:nvSpPr>
            <p:spPr bwMode="auto">
              <a:xfrm>
                <a:off x="7408197" y="4057390"/>
                <a:ext cx="326701" cy="270736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A5D13CDB-3C82-45CD-250C-C5C4FB0EC113}"/>
                </a:ext>
              </a:extLst>
            </p:cNvPr>
            <p:cNvSpPr/>
            <p:nvPr/>
          </p:nvSpPr>
          <p:spPr bwMode="auto">
            <a:xfrm>
              <a:off x="6012656" y="3482974"/>
              <a:ext cx="828812" cy="803275"/>
            </a:xfrm>
            <a:custGeom>
              <a:avLst/>
              <a:gdLst>
                <a:gd name="connsiteX0" fmla="*/ 198052 w 899336"/>
                <a:gd name="connsiteY0" fmla="*/ 0 h 767792"/>
                <a:gd name="connsiteX1" fmla="*/ 272659 w 899336"/>
                <a:gd name="connsiteY1" fmla="*/ 0 h 767792"/>
                <a:gd name="connsiteX2" fmla="*/ 272659 w 899336"/>
                <a:gd name="connsiteY2" fmla="*/ 318428 h 767792"/>
                <a:gd name="connsiteX3" fmla="*/ 626677 w 899336"/>
                <a:gd name="connsiteY3" fmla="*/ 318428 h 767792"/>
                <a:gd name="connsiteX4" fmla="*/ 626677 w 899336"/>
                <a:gd name="connsiteY4" fmla="*/ 0 h 767792"/>
                <a:gd name="connsiteX5" fmla="*/ 701284 w 899336"/>
                <a:gd name="connsiteY5" fmla="*/ 0 h 767792"/>
                <a:gd name="connsiteX6" fmla="*/ 701284 w 899336"/>
                <a:gd name="connsiteY6" fmla="*/ 318428 h 767792"/>
                <a:gd name="connsiteX7" fmla="*/ 786995 w 899336"/>
                <a:gd name="connsiteY7" fmla="*/ 318428 h 767792"/>
                <a:gd name="connsiteX8" fmla="*/ 899336 w 899336"/>
                <a:gd name="connsiteY8" fmla="*/ 767792 h 767792"/>
                <a:gd name="connsiteX9" fmla="*/ 0 w 899336"/>
                <a:gd name="connsiteY9" fmla="*/ 767792 h 767792"/>
                <a:gd name="connsiteX10" fmla="*/ 112341 w 899336"/>
                <a:gd name="connsiteY10" fmla="*/ 318428 h 767792"/>
                <a:gd name="connsiteX11" fmla="*/ 198052 w 899336"/>
                <a:gd name="connsiteY11" fmla="*/ 318428 h 767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9336" h="767792">
                  <a:moveTo>
                    <a:pt x="198052" y="0"/>
                  </a:moveTo>
                  <a:lnTo>
                    <a:pt x="272659" y="0"/>
                  </a:lnTo>
                  <a:lnTo>
                    <a:pt x="272659" y="318428"/>
                  </a:lnTo>
                  <a:lnTo>
                    <a:pt x="626677" y="318428"/>
                  </a:lnTo>
                  <a:lnTo>
                    <a:pt x="626677" y="0"/>
                  </a:lnTo>
                  <a:lnTo>
                    <a:pt x="701284" y="0"/>
                  </a:lnTo>
                  <a:lnTo>
                    <a:pt x="701284" y="318428"/>
                  </a:lnTo>
                  <a:lnTo>
                    <a:pt x="786995" y="318428"/>
                  </a:lnTo>
                  <a:lnTo>
                    <a:pt x="899336" y="767792"/>
                  </a:lnTo>
                  <a:lnTo>
                    <a:pt x="0" y="767792"/>
                  </a:lnTo>
                  <a:lnTo>
                    <a:pt x="112341" y="318428"/>
                  </a:lnTo>
                  <a:lnTo>
                    <a:pt x="198052" y="3184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5136DBE1-6914-E2B1-6CDD-43E07275E38D}"/>
              </a:ext>
            </a:extLst>
          </p:cNvPr>
          <p:cNvSpPr txBox="1"/>
          <p:nvPr/>
        </p:nvSpPr>
        <p:spPr>
          <a:xfrm>
            <a:off x="411480" y="8077200"/>
            <a:ext cx="6096000" cy="143983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2"/>
                </a:solidFill>
              </a:rPr>
              <a:t>レジの混雑緩和に</a:t>
            </a:r>
            <a:endParaRPr lang="en-US" altLang="ja-JP" sz="5400" dirty="0">
              <a:ln w="28575">
                <a:noFill/>
              </a:ln>
              <a:solidFill>
                <a:schemeClr val="tx2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2"/>
                </a:solidFill>
              </a:rPr>
              <a:t>ご協力お願いします</a:t>
            </a:r>
            <a:endParaRPr lang="en-US" altLang="ja-JP" sz="5400" dirty="0">
              <a:ln w="28575">
                <a:noFill/>
              </a:ln>
              <a:solidFill>
                <a:schemeClr val="tx2"/>
              </a:solidFill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F9EC5FC4-52B0-4597-CFB0-058FCD3E8DAE}"/>
              </a:ext>
            </a:extLst>
          </p:cNvPr>
          <p:cNvSpPr txBox="1"/>
          <p:nvPr/>
        </p:nvSpPr>
        <p:spPr>
          <a:xfrm>
            <a:off x="462018" y="402336"/>
            <a:ext cx="5902206" cy="37589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団体客様の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個別会計は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044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2F0D666-6EBE-6B10-BC3E-8B0697A45D47}"/>
              </a:ext>
            </a:extLst>
          </p:cNvPr>
          <p:cNvSpPr/>
          <p:nvPr/>
        </p:nvSpPr>
        <p:spPr>
          <a:xfrm>
            <a:off x="124708" y="3867150"/>
            <a:ext cx="6630053" cy="37234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5D90653-17F2-65B0-DF27-9D67CB9F64AA}"/>
              </a:ext>
            </a:extLst>
          </p:cNvPr>
          <p:cNvGrpSpPr/>
          <p:nvPr/>
        </p:nvGrpSpPr>
        <p:grpSpPr>
          <a:xfrm>
            <a:off x="1752600" y="4088028"/>
            <a:ext cx="3352800" cy="3281720"/>
            <a:chOff x="669325" y="852802"/>
            <a:chExt cx="3367251" cy="3295864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5AF5346-0B6F-EE88-3A82-C34F56B4DF4D}"/>
                </a:ext>
              </a:extLst>
            </p:cNvPr>
            <p:cNvGrpSpPr/>
            <p:nvPr/>
          </p:nvGrpSpPr>
          <p:grpSpPr>
            <a:xfrm>
              <a:off x="669325" y="852802"/>
              <a:ext cx="3367251" cy="3295864"/>
              <a:chOff x="2895520" y="368660"/>
              <a:chExt cx="3367251" cy="3295864"/>
            </a:xfrm>
          </p:grpSpPr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4418815F-94FF-AA53-9A08-0C6601285C87}"/>
                  </a:ext>
                </a:extLst>
              </p:cNvPr>
              <p:cNvSpPr/>
              <p:nvPr/>
            </p:nvSpPr>
            <p:spPr bwMode="auto">
              <a:xfrm>
                <a:off x="2978903" y="445033"/>
                <a:ext cx="3177066" cy="3097369"/>
              </a:xfrm>
              <a:prstGeom prst="roundRect">
                <a:avLst>
                  <a:gd name="adj" fmla="val 6291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7738542E-C305-CDD3-0066-6ED7E2593E10}"/>
                  </a:ext>
                </a:extLst>
              </p:cNvPr>
              <p:cNvSpPr/>
              <p:nvPr/>
            </p:nvSpPr>
            <p:spPr bwMode="auto">
              <a:xfrm>
                <a:off x="2895520" y="368660"/>
                <a:ext cx="3367251" cy="3295864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41C81E00-6D09-CF31-30F6-4C9211E9B25A}"/>
                </a:ext>
              </a:extLst>
            </p:cNvPr>
            <p:cNvGrpSpPr/>
            <p:nvPr/>
          </p:nvGrpSpPr>
          <p:grpSpPr>
            <a:xfrm>
              <a:off x="995546" y="1462410"/>
              <a:ext cx="2714808" cy="2030898"/>
              <a:chOff x="1262590" y="1885577"/>
              <a:chExt cx="2376085" cy="1777506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80E4DFD2-ED6A-A784-19AB-74D6E6699867}"/>
                  </a:ext>
                </a:extLst>
              </p:cNvPr>
              <p:cNvGrpSpPr/>
              <p:nvPr/>
            </p:nvGrpSpPr>
            <p:grpSpPr>
              <a:xfrm>
                <a:off x="1262590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1BE2BEAF-C013-E8CF-707B-6A373033F6D6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59" name="台形 58">
                    <a:extLst>
                      <a:ext uri="{FF2B5EF4-FFF2-40B4-BE49-F238E27FC236}">
                        <a16:creationId xmlns:a16="http://schemas.microsoft.com/office/drawing/2014/main" id="{A3EDF080-DFFB-1D74-FC31-936F25BC89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9701C927-C9D6-3087-96C7-E3B0D85939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7B307629-D321-7C67-44A9-0A6370A983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6BB65423-EAA0-5187-FE02-7DAD235C5F5F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楕円 62">
                    <a:extLst>
                      <a:ext uri="{FF2B5EF4-FFF2-40B4-BE49-F238E27FC236}">
                        <a16:creationId xmlns:a16="http://schemas.microsoft.com/office/drawing/2014/main" id="{57A93AEA-B21F-F296-71FB-70DEDA625163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四角形: 上の 2 つの角を丸める 63">
                    <a:extLst>
                      <a:ext uri="{FF2B5EF4-FFF2-40B4-BE49-F238E27FC236}">
                        <a16:creationId xmlns:a16="http://schemas.microsoft.com/office/drawing/2014/main" id="{744BCBB4-3DA5-B094-3E45-43154AFF93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楕円 64">
                    <a:extLst>
                      <a:ext uri="{FF2B5EF4-FFF2-40B4-BE49-F238E27FC236}">
                        <a16:creationId xmlns:a16="http://schemas.microsoft.com/office/drawing/2014/main" id="{E8C44BC7-6314-7F4F-32B1-8847608024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月 65">
                    <a:extLst>
                      <a:ext uri="{FF2B5EF4-FFF2-40B4-BE49-F238E27FC236}">
                        <a16:creationId xmlns:a16="http://schemas.microsoft.com/office/drawing/2014/main" id="{8BBCCDBE-E359-85B6-AB60-7078C43D16C5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5A87D1B1-F464-238F-BC24-BF4A544E2B48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5F8D626D-E3F9-F549-B079-AC0EB8611126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C21F842B-B532-353A-49A0-D9028CD9170C}"/>
                  </a:ext>
                </a:extLst>
              </p:cNvPr>
              <p:cNvSpPr/>
              <p:nvPr/>
            </p:nvSpPr>
            <p:spPr bwMode="auto">
              <a:xfrm>
                <a:off x="2184186" y="1885577"/>
                <a:ext cx="524100" cy="43431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C4F8EFEE-F02D-9283-9B56-322A3D50E6BB}"/>
                  </a:ext>
                </a:extLst>
              </p:cNvPr>
              <p:cNvGrpSpPr/>
              <p:nvPr/>
            </p:nvGrpSpPr>
            <p:grpSpPr>
              <a:xfrm>
                <a:off x="2071482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44" name="グループ化 43">
                  <a:extLst>
                    <a:ext uri="{FF2B5EF4-FFF2-40B4-BE49-F238E27FC236}">
                      <a16:creationId xmlns:a16="http://schemas.microsoft.com/office/drawing/2014/main" id="{61D70866-C315-BFDE-5B0D-46A71AD8F05C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47" name="台形 46">
                    <a:extLst>
                      <a:ext uri="{FF2B5EF4-FFF2-40B4-BE49-F238E27FC236}">
                        <a16:creationId xmlns:a16="http://schemas.microsoft.com/office/drawing/2014/main" id="{5CB2758C-4728-15FE-DD3F-5973E26720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楕円 47">
                    <a:extLst>
                      <a:ext uri="{FF2B5EF4-FFF2-40B4-BE49-F238E27FC236}">
                        <a16:creationId xmlns:a16="http://schemas.microsoft.com/office/drawing/2014/main" id="{ADF59C13-90BB-7F47-8660-E17EA04A74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楕円 48">
                    <a:extLst>
                      <a:ext uri="{FF2B5EF4-FFF2-40B4-BE49-F238E27FC236}">
                        <a16:creationId xmlns:a16="http://schemas.microsoft.com/office/drawing/2014/main" id="{C5622A47-5285-115E-6C4D-6B7A9FB6AD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楕円 49">
                    <a:extLst>
                      <a:ext uri="{FF2B5EF4-FFF2-40B4-BE49-F238E27FC236}">
                        <a16:creationId xmlns:a16="http://schemas.microsoft.com/office/drawing/2014/main" id="{961F7171-8B6E-E4A9-FA94-FCD4789314E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楕円 50">
                    <a:extLst>
                      <a:ext uri="{FF2B5EF4-FFF2-40B4-BE49-F238E27FC236}">
                        <a16:creationId xmlns:a16="http://schemas.microsoft.com/office/drawing/2014/main" id="{6A55E4C0-922C-6EE0-8CA1-D1359155E685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四角形: 上の 2 つの角を丸める 51">
                    <a:extLst>
                      <a:ext uri="{FF2B5EF4-FFF2-40B4-BE49-F238E27FC236}">
                        <a16:creationId xmlns:a16="http://schemas.microsoft.com/office/drawing/2014/main" id="{73B18990-9803-0F3B-1613-8C965EEAA3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楕円 52">
                    <a:extLst>
                      <a:ext uri="{FF2B5EF4-FFF2-40B4-BE49-F238E27FC236}">
                        <a16:creationId xmlns:a16="http://schemas.microsoft.com/office/drawing/2014/main" id="{AA4A63FE-D5D4-74CB-5B65-F3C2B3D0BD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月 53">
                    <a:extLst>
                      <a:ext uri="{FF2B5EF4-FFF2-40B4-BE49-F238E27FC236}">
                        <a16:creationId xmlns:a16="http://schemas.microsoft.com/office/drawing/2014/main" id="{D8FA719B-4F8F-9518-1C11-93CC2D8CB160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" name="楕円 44">
                  <a:extLst>
                    <a:ext uri="{FF2B5EF4-FFF2-40B4-BE49-F238E27FC236}">
                      <a16:creationId xmlns:a16="http://schemas.microsoft.com/office/drawing/2014/main" id="{B1FF1FFA-9196-C41B-3717-AD0833CE5090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CA7A393A-FC42-A0D1-4F13-E7264FC402EC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7D372657-4B41-EFED-3B70-3960715A1D94}"/>
                  </a:ext>
                </a:extLst>
              </p:cNvPr>
              <p:cNvGrpSpPr/>
              <p:nvPr/>
            </p:nvGrpSpPr>
            <p:grpSpPr>
              <a:xfrm>
                <a:off x="2889167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8FAD71E9-2F44-7609-9C4D-891A1F34A0A8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3" name="台形 2">
                    <a:extLst>
                      <a:ext uri="{FF2B5EF4-FFF2-40B4-BE49-F238E27FC236}">
                        <a16:creationId xmlns:a16="http://schemas.microsoft.com/office/drawing/2014/main" id="{B27AF2F8-AE31-7BCB-0CA7-AD11B7BF4D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" name="楕円 3">
                    <a:extLst>
                      <a:ext uri="{FF2B5EF4-FFF2-40B4-BE49-F238E27FC236}">
                        <a16:creationId xmlns:a16="http://schemas.microsoft.com/office/drawing/2014/main" id="{B071C3EA-5B01-DAF5-59D5-3027AA8FAC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" name="楕円 4">
                    <a:extLst>
                      <a:ext uri="{FF2B5EF4-FFF2-40B4-BE49-F238E27FC236}">
                        <a16:creationId xmlns:a16="http://schemas.microsoft.com/office/drawing/2014/main" id="{09FA1C01-8C96-81ED-F5FC-D832D3F2AE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" name="楕円 5">
                    <a:extLst>
                      <a:ext uri="{FF2B5EF4-FFF2-40B4-BE49-F238E27FC236}">
                        <a16:creationId xmlns:a16="http://schemas.microsoft.com/office/drawing/2014/main" id="{8EFFFE0E-4226-180D-EFA6-216F21913D3A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楕円 38">
                    <a:extLst>
                      <a:ext uri="{FF2B5EF4-FFF2-40B4-BE49-F238E27FC236}">
                        <a16:creationId xmlns:a16="http://schemas.microsoft.com/office/drawing/2014/main" id="{89DE7E5F-2F60-7549-DCD5-4737E7E8B4AB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四角形: 上の 2 つの角を丸める 40">
                    <a:extLst>
                      <a:ext uri="{FF2B5EF4-FFF2-40B4-BE49-F238E27FC236}">
                        <a16:creationId xmlns:a16="http://schemas.microsoft.com/office/drawing/2014/main" id="{732030D7-40C5-A035-774C-BC5D82C8EA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86CAA821-D52A-8F36-E7AC-D475F4793A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月 42">
                    <a:extLst>
                      <a:ext uri="{FF2B5EF4-FFF2-40B4-BE49-F238E27FC236}">
                        <a16:creationId xmlns:a16="http://schemas.microsoft.com/office/drawing/2014/main" id="{F41CA19D-CE6B-4C04-F7CD-810F103EE88C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425360CC-327C-F316-F35F-7394CA753656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4466E123-45D4-B47A-EF09-78958F402758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63ECB72E-F978-4221-EED1-00C9E28F6330}"/>
                  </a:ext>
                </a:extLst>
              </p:cNvPr>
              <p:cNvSpPr/>
              <p:nvPr/>
            </p:nvSpPr>
            <p:spPr bwMode="auto">
              <a:xfrm>
                <a:off x="1375294" y="1885577"/>
                <a:ext cx="524100" cy="43431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2472FFD3-D766-B204-B810-80147158124F}"/>
                  </a:ext>
                </a:extLst>
              </p:cNvPr>
              <p:cNvSpPr/>
              <p:nvPr/>
            </p:nvSpPr>
            <p:spPr bwMode="auto">
              <a:xfrm>
                <a:off x="3001871" y="1885577"/>
                <a:ext cx="524100" cy="43431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A2B9E611-6E26-E272-1C19-C5F8E2AFD393}"/>
                </a:ext>
              </a:extLst>
            </p:cNvPr>
            <p:cNvSpPr/>
            <p:nvPr/>
          </p:nvSpPr>
          <p:spPr bwMode="auto">
            <a:xfrm>
              <a:off x="817968" y="986120"/>
              <a:ext cx="3082298" cy="3082298"/>
            </a:xfrm>
            <a:custGeom>
              <a:avLst/>
              <a:gdLst>
                <a:gd name="connsiteX0" fmla="*/ 169920 w 3082298"/>
                <a:gd name="connsiteY0" fmla="*/ 0 h 3082298"/>
                <a:gd name="connsiteX1" fmla="*/ 3082298 w 3082298"/>
                <a:gd name="connsiteY1" fmla="*/ 2912377 h 3082298"/>
                <a:gd name="connsiteX2" fmla="*/ 2912377 w 3082298"/>
                <a:gd name="connsiteY2" fmla="*/ 3082298 h 3082298"/>
                <a:gd name="connsiteX3" fmla="*/ 0 w 3082298"/>
                <a:gd name="connsiteY3" fmla="*/ 169921 h 3082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82298" h="3082298">
                  <a:moveTo>
                    <a:pt x="169920" y="0"/>
                  </a:moveTo>
                  <a:lnTo>
                    <a:pt x="3082298" y="2912377"/>
                  </a:lnTo>
                  <a:lnTo>
                    <a:pt x="2912377" y="3082298"/>
                  </a:lnTo>
                  <a:lnTo>
                    <a:pt x="0" y="169921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C2B7547A-C05A-C7F9-A13D-BB41D5D50410}"/>
              </a:ext>
            </a:extLst>
          </p:cNvPr>
          <p:cNvSpPr txBox="1"/>
          <p:nvPr/>
        </p:nvSpPr>
        <p:spPr>
          <a:xfrm>
            <a:off x="367814" y="441959"/>
            <a:ext cx="5941546" cy="305970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個別の会計は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2E938A5B-5F65-21FC-2068-87C26E8F118D}"/>
              </a:ext>
            </a:extLst>
          </p:cNvPr>
          <p:cNvSpPr txBox="1"/>
          <p:nvPr/>
        </p:nvSpPr>
        <p:spPr>
          <a:xfrm>
            <a:off x="436897" y="7843994"/>
            <a:ext cx="5803380" cy="162541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レジの混雑緩和に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ご協力お願いします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84570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popg63_団体客様の個別会計はできません</dc:title>
  <dc:subject>popg63_団体客様の個別会計はできません</dc:subject>
  <dc:creator>でじけろお</dc:creator>
  <cp:lastModifiedBy/>
  <cp:revision>1</cp:revision>
  <dcterms:created xsi:type="dcterms:W3CDTF">2014-12-04T06:28:15Z</dcterms:created>
  <dcterms:modified xsi:type="dcterms:W3CDTF">2024-09-18T07:41:00Z</dcterms:modified>
  <cp:version>1</cp:version>
</cp:coreProperties>
</file>