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2" r:id="rId3"/>
    <p:sldId id="318" r:id="rId4"/>
    <p:sldId id="319" r:id="rId5"/>
    <p:sldId id="302" r:id="rId6"/>
    <p:sldId id="31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CC66"/>
    <a:srgbClr val="FF0000"/>
    <a:srgbClr val="FF66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627888" y="2566416"/>
            <a:ext cx="8113776" cy="477316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団体客様の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会計はまとめて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お支払いお願いします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8A4F28-7B70-4103-5396-8641C727A49E}"/>
              </a:ext>
            </a:extLst>
          </p:cNvPr>
          <p:cNvSpPr txBox="1"/>
          <p:nvPr/>
        </p:nvSpPr>
        <p:spPr>
          <a:xfrm rot="5400000">
            <a:off x="-627888" y="2987040"/>
            <a:ext cx="8113776" cy="393192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会計はまとめて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お支払い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お願いします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085088" y="2383536"/>
            <a:ext cx="9028176" cy="513892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団体客様の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会計はまとめて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お支払いお願いします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288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7C5CF4B-86C4-CCF2-8DDA-E207926C7373}"/>
              </a:ext>
            </a:extLst>
          </p:cNvPr>
          <p:cNvGrpSpPr/>
          <p:nvPr/>
        </p:nvGrpSpPr>
        <p:grpSpPr>
          <a:xfrm>
            <a:off x="320322" y="6463403"/>
            <a:ext cx="1873712" cy="3059187"/>
            <a:chOff x="3459466" y="863715"/>
            <a:chExt cx="2970330" cy="4849623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964FA00-4A3B-921C-CCEE-8D68CBDFC537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DDFBD6B-278D-E2C8-8757-A07BA929870F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883794E-A3D6-3132-B993-9BA85688880E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B277C6C0-5136-47D0-497E-04D8B6DFB620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97D16D32-DBB3-6C16-7F16-7BF6EBBFE361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月 69">
                  <a:extLst>
                    <a:ext uri="{FF2B5EF4-FFF2-40B4-BE49-F238E27FC236}">
                      <a16:creationId xmlns:a16="http://schemas.microsoft.com/office/drawing/2014/main" id="{82BE008D-BC0B-616F-CA4B-CDF22888FA8E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45B37B52-C45E-02A8-CDA4-20DF3A49FE01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7" name="月 66">
                  <a:extLst>
                    <a:ext uri="{FF2B5EF4-FFF2-40B4-BE49-F238E27FC236}">
                      <a16:creationId xmlns:a16="http://schemas.microsoft.com/office/drawing/2014/main" id="{E9D6F678-C273-D0FD-74DF-BC3487396DCF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3F4C9B05-DA0F-ADF9-E87E-D206BDCA1D0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" name="涙形 64">
                <a:extLst>
                  <a:ext uri="{FF2B5EF4-FFF2-40B4-BE49-F238E27FC236}">
                    <a16:creationId xmlns:a16="http://schemas.microsoft.com/office/drawing/2014/main" id="{EDAED87C-68A6-BDDE-57FA-45DA749C9E1C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片側の 2 つの角を丸めた四角形 298">
                <a:extLst>
                  <a:ext uri="{FF2B5EF4-FFF2-40B4-BE49-F238E27FC236}">
                    <a16:creationId xmlns:a16="http://schemas.microsoft.com/office/drawing/2014/main" id="{2619EA5B-B657-954F-0603-6F1F17BDF593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涙形 64">
                <a:extLst>
                  <a:ext uri="{FF2B5EF4-FFF2-40B4-BE49-F238E27FC236}">
                    <a16:creationId xmlns:a16="http://schemas.microsoft.com/office/drawing/2014/main" id="{69DF1B20-2CBD-6DE9-8607-16D73FBB99FB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304">
                <a:extLst>
                  <a:ext uri="{FF2B5EF4-FFF2-40B4-BE49-F238E27FC236}">
                    <a16:creationId xmlns:a16="http://schemas.microsoft.com/office/drawing/2014/main" id="{B7B00346-69A9-D244-631E-6622E0DBA7BF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5">
                <a:extLst>
                  <a:ext uri="{FF2B5EF4-FFF2-40B4-BE49-F238E27FC236}">
                    <a16:creationId xmlns:a16="http://schemas.microsoft.com/office/drawing/2014/main" id="{C1DA63A7-7618-4C78-B912-98FA2885638F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18E93986-D8AE-68AC-6E3B-5AD627B415B0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65" name="円/楕円 342">
                  <a:extLst>
                    <a:ext uri="{FF2B5EF4-FFF2-40B4-BE49-F238E27FC236}">
                      <a16:creationId xmlns:a16="http://schemas.microsoft.com/office/drawing/2014/main" id="{81B6EA2A-8B2C-DA90-DC64-5A8A02313D4B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円/楕円 343">
                  <a:extLst>
                    <a:ext uri="{FF2B5EF4-FFF2-40B4-BE49-F238E27FC236}">
                      <a16:creationId xmlns:a16="http://schemas.microsoft.com/office/drawing/2014/main" id="{289E6353-8679-2023-01CD-3C0387C2932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F250F15C-E3CC-B877-C54F-964C4ED80A5A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1" name="円/楕円 340">
                  <a:extLst>
                    <a:ext uri="{FF2B5EF4-FFF2-40B4-BE49-F238E27FC236}">
                      <a16:creationId xmlns:a16="http://schemas.microsoft.com/office/drawing/2014/main" id="{997813DC-38B2-C657-B3F1-7CA2C4147F01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円/楕円 341">
                  <a:extLst>
                    <a:ext uri="{FF2B5EF4-FFF2-40B4-BE49-F238E27FC236}">
                      <a16:creationId xmlns:a16="http://schemas.microsoft.com/office/drawing/2014/main" id="{0285BF13-2E86-63F4-4A1F-FEBE9276DDFB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5D70BE1C-02D4-7A24-C594-3695D1E91F50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96B3646-5F3C-9981-BA38-44CCAA9AC424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298B9386-308A-1F1C-9E58-74102E17FC64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角丸四角形 559">
              <a:extLst>
                <a:ext uri="{FF2B5EF4-FFF2-40B4-BE49-F238E27FC236}">
                  <a16:creationId xmlns:a16="http://schemas.microsoft.com/office/drawing/2014/main" id="{E46F1966-DA76-32BA-8AE6-26B4B556F0D6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台形 441">
              <a:extLst>
                <a:ext uri="{FF2B5EF4-FFF2-40B4-BE49-F238E27FC236}">
                  <a16:creationId xmlns:a16="http://schemas.microsoft.com/office/drawing/2014/main" id="{8DF61E12-B927-6148-10C1-042DB7BEB4E8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6FE60E26-5EDD-7D3B-9C2D-A0D9AA6D10C1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7" name="円/楕円 303">
                <a:extLst>
                  <a:ext uri="{FF2B5EF4-FFF2-40B4-BE49-F238E27FC236}">
                    <a16:creationId xmlns:a16="http://schemas.microsoft.com/office/drawing/2014/main" id="{AF8044F8-E2D6-529B-20FC-C88BD5FE97F3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9C7E323C-C7BA-B868-B1D9-244BAE3CF469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アーチ 18">
                <a:extLst>
                  <a:ext uri="{FF2B5EF4-FFF2-40B4-BE49-F238E27FC236}">
                    <a16:creationId xmlns:a16="http://schemas.microsoft.com/office/drawing/2014/main" id="{2FB71B2F-E4E4-0679-9D8B-09301E89E1F7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9006BA0A-C84A-5FF5-014A-99C83155E017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223FBED2-A3E7-281E-C382-7C551861BA8C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647D1DA-BF88-CE08-6CE8-652514039AEE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5" name="角丸四角形 559">
                <a:extLst>
                  <a:ext uri="{FF2B5EF4-FFF2-40B4-BE49-F238E27FC236}">
                    <a16:creationId xmlns:a16="http://schemas.microsoft.com/office/drawing/2014/main" id="{FB462295-8EF0-A41C-F299-BD44C07D97B9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台形 441">
                <a:extLst>
                  <a:ext uri="{FF2B5EF4-FFF2-40B4-BE49-F238E27FC236}">
                    <a16:creationId xmlns:a16="http://schemas.microsoft.com/office/drawing/2014/main" id="{84F5568E-6380-B051-B5A8-C071B529CCE8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F952EBA6-FCCC-21F6-C433-B84B16BAEFB7}"/>
              </a:ext>
            </a:extLst>
          </p:cNvPr>
          <p:cNvSpPr txBox="1"/>
          <p:nvPr/>
        </p:nvSpPr>
        <p:spPr>
          <a:xfrm rot="5400000">
            <a:off x="-1622187" y="2999903"/>
            <a:ext cx="5758727" cy="66775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ご協力お願い致します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D90781C1-5808-0616-14E2-CB19525D1044}"/>
              </a:ext>
            </a:extLst>
          </p:cNvPr>
          <p:cNvSpPr/>
          <p:nvPr/>
        </p:nvSpPr>
        <p:spPr>
          <a:xfrm>
            <a:off x="2149590" y="383409"/>
            <a:ext cx="4145362" cy="9139181"/>
          </a:xfrm>
          <a:custGeom>
            <a:avLst/>
            <a:gdLst>
              <a:gd name="connsiteX0" fmla="*/ 937874 w 4145362"/>
              <a:gd name="connsiteY0" fmla="*/ 0 h 9139181"/>
              <a:gd name="connsiteX1" fmla="*/ 3621000 w 4145362"/>
              <a:gd name="connsiteY1" fmla="*/ 0 h 9139181"/>
              <a:gd name="connsiteX2" fmla="*/ 4145362 w 4145362"/>
              <a:gd name="connsiteY2" fmla="*/ 524362 h 9139181"/>
              <a:gd name="connsiteX3" fmla="*/ 4145362 w 4145362"/>
              <a:gd name="connsiteY3" fmla="*/ 8614819 h 9139181"/>
              <a:gd name="connsiteX4" fmla="*/ 3621000 w 4145362"/>
              <a:gd name="connsiteY4" fmla="*/ 9139181 h 9139181"/>
              <a:gd name="connsiteX5" fmla="*/ 937874 w 4145362"/>
              <a:gd name="connsiteY5" fmla="*/ 9139181 h 9139181"/>
              <a:gd name="connsiteX6" fmla="*/ 413512 w 4145362"/>
              <a:gd name="connsiteY6" fmla="*/ 8614819 h 9139181"/>
              <a:gd name="connsiteX7" fmla="*/ 413512 w 4145362"/>
              <a:gd name="connsiteY7" fmla="*/ 6027276 h 9139181"/>
              <a:gd name="connsiteX8" fmla="*/ 281650 w 4145362"/>
              <a:gd name="connsiteY8" fmla="*/ 6124683 h 9139181"/>
              <a:gd name="connsiteX9" fmla="*/ 0 w 4145362"/>
              <a:gd name="connsiteY9" fmla="*/ 6420942 h 9139181"/>
              <a:gd name="connsiteX10" fmla="*/ 411412 w 4145362"/>
              <a:gd name="connsiteY10" fmla="*/ 5427706 h 9139181"/>
              <a:gd name="connsiteX11" fmla="*/ 413512 w 4145362"/>
              <a:gd name="connsiteY11" fmla="*/ 5425797 h 9139181"/>
              <a:gd name="connsiteX12" fmla="*/ 413512 w 4145362"/>
              <a:gd name="connsiteY12" fmla="*/ 524362 h 9139181"/>
              <a:gd name="connsiteX13" fmla="*/ 937874 w 4145362"/>
              <a:gd name="connsiteY13" fmla="*/ 0 h 9139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145362" h="9139181">
                <a:moveTo>
                  <a:pt x="937874" y="0"/>
                </a:moveTo>
                <a:lnTo>
                  <a:pt x="3621000" y="0"/>
                </a:lnTo>
                <a:cubicBezTo>
                  <a:pt x="3910597" y="0"/>
                  <a:pt x="4145362" y="234765"/>
                  <a:pt x="4145362" y="524362"/>
                </a:cubicBezTo>
                <a:lnTo>
                  <a:pt x="4145362" y="8614819"/>
                </a:lnTo>
                <a:cubicBezTo>
                  <a:pt x="4145362" y="8904416"/>
                  <a:pt x="3910597" y="9139181"/>
                  <a:pt x="3621000" y="9139181"/>
                </a:cubicBezTo>
                <a:lnTo>
                  <a:pt x="937874" y="9139181"/>
                </a:lnTo>
                <a:cubicBezTo>
                  <a:pt x="648277" y="9139181"/>
                  <a:pt x="413512" y="8904416"/>
                  <a:pt x="413512" y="8614819"/>
                </a:cubicBezTo>
                <a:lnTo>
                  <a:pt x="413512" y="6027276"/>
                </a:lnTo>
                <a:lnTo>
                  <a:pt x="281650" y="6124683"/>
                </a:lnTo>
                <a:cubicBezTo>
                  <a:pt x="177597" y="6211251"/>
                  <a:pt x="82898" y="6310412"/>
                  <a:pt x="0" y="6420942"/>
                </a:cubicBezTo>
                <a:cubicBezTo>
                  <a:pt x="0" y="6033059"/>
                  <a:pt x="157220" y="5681897"/>
                  <a:pt x="411412" y="5427706"/>
                </a:cubicBezTo>
                <a:lnTo>
                  <a:pt x="413512" y="5425797"/>
                </a:lnTo>
                <a:lnTo>
                  <a:pt x="413512" y="524362"/>
                </a:lnTo>
                <a:cubicBezTo>
                  <a:pt x="413512" y="234765"/>
                  <a:pt x="648277" y="0"/>
                  <a:pt x="9378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D18A4F28-7B70-4103-5396-8641C727A49E}"/>
              </a:ext>
            </a:extLst>
          </p:cNvPr>
          <p:cNvSpPr txBox="1"/>
          <p:nvPr/>
        </p:nvSpPr>
        <p:spPr>
          <a:xfrm rot="5400000">
            <a:off x="175720" y="3626058"/>
            <a:ext cx="8479538" cy="26538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会計はまとめて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お支払いお願いします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159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星: 16 pt 64">
            <a:extLst>
              <a:ext uri="{FF2B5EF4-FFF2-40B4-BE49-F238E27FC236}">
                <a16:creationId xmlns:a16="http://schemas.microsoft.com/office/drawing/2014/main" id="{0824F4E3-BABC-C7E9-0D71-48121BE27DB3}"/>
              </a:ext>
            </a:extLst>
          </p:cNvPr>
          <p:cNvSpPr/>
          <p:nvPr/>
        </p:nvSpPr>
        <p:spPr>
          <a:xfrm>
            <a:off x="372173" y="4367935"/>
            <a:ext cx="6113654" cy="3497354"/>
          </a:xfrm>
          <a:prstGeom prst="star16">
            <a:avLst>
              <a:gd name="adj" fmla="val 41928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F8220F80-8BA3-8694-ECBD-D030C99241B1}"/>
              </a:ext>
            </a:extLst>
          </p:cNvPr>
          <p:cNvGrpSpPr/>
          <p:nvPr/>
        </p:nvGrpSpPr>
        <p:grpSpPr>
          <a:xfrm>
            <a:off x="1550410" y="4333239"/>
            <a:ext cx="3757248" cy="2972154"/>
            <a:chOff x="4800878" y="1701926"/>
            <a:chExt cx="3266970" cy="2584323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5A4BBA0F-C465-6A1E-DB1F-ED749ACF1D6D}"/>
                </a:ext>
              </a:extLst>
            </p:cNvPr>
            <p:cNvGrpSpPr/>
            <p:nvPr/>
          </p:nvGrpSpPr>
          <p:grpSpPr>
            <a:xfrm>
              <a:off x="4800878" y="1701926"/>
              <a:ext cx="3266970" cy="2577307"/>
              <a:chOff x="4975972" y="3128704"/>
              <a:chExt cx="3266970" cy="2577307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E7074ED7-ED4D-D680-6640-F27F0FDFD71C}"/>
                  </a:ext>
                </a:extLst>
              </p:cNvPr>
              <p:cNvGrpSpPr/>
              <p:nvPr/>
            </p:nvGrpSpPr>
            <p:grpSpPr>
              <a:xfrm>
                <a:off x="5313040" y="3609020"/>
                <a:ext cx="2587854" cy="2096991"/>
                <a:chOff x="942655" y="3333395"/>
                <a:chExt cx="4216547" cy="3416755"/>
              </a:xfrm>
            </p:grpSpPr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1AE343B6-7232-6FC2-0A67-D3397D9756F1}"/>
                    </a:ext>
                  </a:extLst>
                </p:cNvPr>
                <p:cNvGrpSpPr/>
                <p:nvPr/>
              </p:nvGrpSpPr>
              <p:grpSpPr>
                <a:xfrm>
                  <a:off x="1982670" y="3333395"/>
                  <a:ext cx="2091897" cy="3416755"/>
                  <a:chOff x="3684895" y="2033845"/>
                  <a:chExt cx="2091897" cy="3416755"/>
                </a:xfrm>
              </p:grpSpPr>
              <p:sp>
                <p:nvSpPr>
                  <p:cNvPr id="87" name="台形 86">
                    <a:extLst>
                      <a:ext uri="{FF2B5EF4-FFF2-40B4-BE49-F238E27FC236}">
                        <a16:creationId xmlns:a16="http://schemas.microsoft.com/office/drawing/2014/main" id="{EE3D6293-91DE-3A68-027D-578A348A1A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12F360C3-01F0-C2A8-FFB6-893C7A645F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97220023-D614-D572-34AA-7028C0E7E1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711DE16F-EDCF-97CC-51E6-DF4BD5AF233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C9DCBB3A-63E1-0E74-D624-B3C811D50685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四角形: 上の 2 つの角を丸める 91">
                    <a:extLst>
                      <a:ext uri="{FF2B5EF4-FFF2-40B4-BE49-F238E27FC236}">
                        <a16:creationId xmlns:a16="http://schemas.microsoft.com/office/drawing/2014/main" id="{EA1266E3-2FFE-C674-A679-BF1170CBDD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20902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62976473-8D9E-2589-3A90-AD2D0C7A92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27C0951E-760E-0336-61C8-4E7031964D83}"/>
                    </a:ext>
                  </a:extLst>
                </p:cNvPr>
                <p:cNvSpPr/>
                <p:nvPr/>
              </p:nvSpPr>
              <p:spPr bwMode="auto">
                <a:xfrm rot="9000000">
                  <a:off x="3769643" y="5293067"/>
                  <a:ext cx="1389559" cy="895130"/>
                </a:xfrm>
                <a:custGeom>
                  <a:avLst/>
                  <a:gdLst>
                    <a:gd name="connsiteX0" fmla="*/ 237986 w 1389559"/>
                    <a:gd name="connsiteY0" fmla="*/ 631332 h 895130"/>
                    <a:gd name="connsiteX1" fmla="*/ 208246 w 1389559"/>
                    <a:gd name="connsiteY1" fmla="*/ 591848 h 895130"/>
                    <a:gd name="connsiteX2" fmla="*/ 254619 w 1389559"/>
                    <a:gd name="connsiteY2" fmla="*/ 513157 h 895130"/>
                    <a:gd name="connsiteX3" fmla="*/ 363474 w 1389559"/>
                    <a:gd name="connsiteY3" fmla="*/ 485028 h 895130"/>
                    <a:gd name="connsiteX4" fmla="*/ 297225 w 1389559"/>
                    <a:gd name="connsiteY4" fmla="*/ 446780 h 895130"/>
                    <a:gd name="connsiteX5" fmla="*/ 124415 w 1389559"/>
                    <a:gd name="connsiteY5" fmla="*/ 435492 h 895130"/>
                    <a:gd name="connsiteX6" fmla="*/ 105640 w 1389559"/>
                    <a:gd name="connsiteY6" fmla="*/ 430408 h 895130"/>
                    <a:gd name="connsiteX7" fmla="*/ 90786 w 1389559"/>
                    <a:gd name="connsiteY7" fmla="*/ 418917 h 895130"/>
                    <a:gd name="connsiteX8" fmla="*/ 82189 w 1389559"/>
                    <a:gd name="connsiteY8" fmla="*/ 393609 h 895130"/>
                    <a:gd name="connsiteX9" fmla="*/ 58744 w 1389559"/>
                    <a:gd name="connsiteY9" fmla="*/ 392078 h 895130"/>
                    <a:gd name="connsiteX10" fmla="*/ 39967 w 1389559"/>
                    <a:gd name="connsiteY10" fmla="*/ 386994 h 895130"/>
                    <a:gd name="connsiteX11" fmla="*/ 13055 w 1389559"/>
                    <a:gd name="connsiteY11" fmla="*/ 340003 h 895130"/>
                    <a:gd name="connsiteX12" fmla="*/ 19827 w 1389559"/>
                    <a:gd name="connsiteY12" fmla="*/ 326264 h 895130"/>
                    <a:gd name="connsiteX13" fmla="*/ 11192 w 1389559"/>
                    <a:gd name="connsiteY13" fmla="*/ 319583 h 895130"/>
                    <a:gd name="connsiteX14" fmla="*/ 97 w 1389559"/>
                    <a:gd name="connsiteY14" fmla="*/ 286925 h 895130"/>
                    <a:gd name="connsiteX15" fmla="*/ 48004 w 1389559"/>
                    <a:gd name="connsiteY15" fmla="*/ 244892 h 895130"/>
                    <a:gd name="connsiteX16" fmla="*/ 115879 w 1389559"/>
                    <a:gd name="connsiteY16" fmla="*/ 249326 h 895130"/>
                    <a:gd name="connsiteX17" fmla="*/ 110402 w 1389559"/>
                    <a:gd name="connsiteY17" fmla="*/ 233202 h 895130"/>
                    <a:gd name="connsiteX18" fmla="*/ 154643 w 1389559"/>
                    <a:gd name="connsiteY18" fmla="*/ 194386 h 895130"/>
                    <a:gd name="connsiteX19" fmla="*/ 393507 w 1389559"/>
                    <a:gd name="connsiteY19" fmla="*/ 209988 h 895130"/>
                    <a:gd name="connsiteX20" fmla="*/ 412767 w 1389559"/>
                    <a:gd name="connsiteY20" fmla="*/ 219482 h 895130"/>
                    <a:gd name="connsiteX21" fmla="*/ 421852 w 1389559"/>
                    <a:gd name="connsiteY21" fmla="*/ 220677 h 895130"/>
                    <a:gd name="connsiteX22" fmla="*/ 642616 w 1389559"/>
                    <a:gd name="connsiteY22" fmla="*/ 348136 h 895130"/>
                    <a:gd name="connsiteX23" fmla="*/ 1219465 w 1389559"/>
                    <a:gd name="connsiteY23" fmla="*/ 15092 h 895130"/>
                    <a:gd name="connsiteX24" fmla="*/ 1304843 w 1389559"/>
                    <a:gd name="connsiteY24" fmla="*/ 3852 h 895130"/>
                    <a:gd name="connsiteX25" fmla="*/ 1318651 w 1389559"/>
                    <a:gd name="connsiteY25" fmla="*/ 10590 h 895130"/>
                    <a:gd name="connsiteX26" fmla="*/ 1320841 w 1389559"/>
                    <a:gd name="connsiteY26" fmla="*/ 11032 h 895130"/>
                    <a:gd name="connsiteX27" fmla="*/ 1324205 w 1389559"/>
                    <a:gd name="connsiteY27" fmla="*/ 13300 h 895130"/>
                    <a:gd name="connsiteX28" fmla="*/ 1343607 w 1389559"/>
                    <a:gd name="connsiteY28" fmla="*/ 22768 h 895130"/>
                    <a:gd name="connsiteX29" fmla="*/ 1351471 w 1389559"/>
                    <a:gd name="connsiteY29" fmla="*/ 31683 h 895130"/>
                    <a:gd name="connsiteX30" fmla="*/ 1356605 w 1389559"/>
                    <a:gd name="connsiteY30" fmla="*/ 35144 h 895130"/>
                    <a:gd name="connsiteX31" fmla="*/ 1363354 w 1389559"/>
                    <a:gd name="connsiteY31" fmla="*/ 45155 h 895130"/>
                    <a:gd name="connsiteX32" fmla="*/ 1373162 w 1389559"/>
                    <a:gd name="connsiteY32" fmla="*/ 56275 h 895130"/>
                    <a:gd name="connsiteX33" fmla="*/ 1375462 w 1389559"/>
                    <a:gd name="connsiteY33" fmla="*/ 63114 h 895130"/>
                    <a:gd name="connsiteX34" fmla="*/ 1380717 w 1389559"/>
                    <a:gd name="connsiteY34" fmla="*/ 70908 h 895130"/>
                    <a:gd name="connsiteX35" fmla="*/ 1384675 w 1389559"/>
                    <a:gd name="connsiteY35" fmla="*/ 90511 h 895130"/>
                    <a:gd name="connsiteX36" fmla="*/ 1387403 w 1389559"/>
                    <a:gd name="connsiteY36" fmla="*/ 98624 h 895130"/>
                    <a:gd name="connsiteX37" fmla="*/ 1387123 w 1389559"/>
                    <a:gd name="connsiteY37" fmla="*/ 102638 h 895130"/>
                    <a:gd name="connsiteX38" fmla="*/ 1389559 w 1389559"/>
                    <a:gd name="connsiteY38" fmla="*/ 114704 h 895130"/>
                    <a:gd name="connsiteX39" fmla="*/ 1389558 w 1389559"/>
                    <a:gd name="connsiteY39" fmla="*/ 895130 h 895130"/>
                    <a:gd name="connsiteX40" fmla="*/ 1164531 w 1389559"/>
                    <a:gd name="connsiteY40" fmla="*/ 895130 h 895130"/>
                    <a:gd name="connsiteX41" fmla="*/ 1164531 w 1389559"/>
                    <a:gd name="connsiteY41" fmla="*/ 306648 h 895130"/>
                    <a:gd name="connsiteX42" fmla="*/ 699362 w 1389559"/>
                    <a:gd name="connsiteY42" fmla="*/ 575213 h 895130"/>
                    <a:gd name="connsiteX43" fmla="*/ 691927 w 1389559"/>
                    <a:gd name="connsiteY43" fmla="*/ 583642 h 895130"/>
                    <a:gd name="connsiteX44" fmla="*/ 549527 w 1389559"/>
                    <a:gd name="connsiteY44" fmla="*/ 592446 h 895130"/>
                    <a:gd name="connsiteX45" fmla="*/ 512601 w 1389559"/>
                    <a:gd name="connsiteY45" fmla="*/ 571127 h 895130"/>
                    <a:gd name="connsiteX46" fmla="*/ 508538 w 1389559"/>
                    <a:gd name="connsiteY46" fmla="*/ 575715 h 895130"/>
                    <a:gd name="connsiteX47" fmla="*/ 485468 w 1389559"/>
                    <a:gd name="connsiteY47" fmla="*/ 586919 h 895130"/>
                    <a:gd name="connsiteX48" fmla="*/ 286936 w 1389559"/>
                    <a:gd name="connsiteY48" fmla="*/ 638222 h 895130"/>
                    <a:gd name="connsiteX49" fmla="*/ 237986 w 1389559"/>
                    <a:gd name="connsiteY49" fmla="*/ 631332 h 895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89559" h="895130">
                      <a:moveTo>
                        <a:pt x="237986" y="631332"/>
                      </a:moveTo>
                      <a:cubicBezTo>
                        <a:pt x="223746" y="622940"/>
                        <a:pt x="212707" y="609116"/>
                        <a:pt x="208246" y="591848"/>
                      </a:cubicBezTo>
                      <a:cubicBezTo>
                        <a:pt x="199321" y="557312"/>
                        <a:pt x="220084" y="522081"/>
                        <a:pt x="254619" y="513157"/>
                      </a:cubicBezTo>
                      <a:lnTo>
                        <a:pt x="363474" y="485028"/>
                      </a:lnTo>
                      <a:lnTo>
                        <a:pt x="297225" y="446780"/>
                      </a:lnTo>
                      <a:lnTo>
                        <a:pt x="124415" y="435492"/>
                      </a:lnTo>
                      <a:cubicBezTo>
                        <a:pt x="117667" y="435052"/>
                        <a:pt x="111326" y="433263"/>
                        <a:pt x="105640" y="430408"/>
                      </a:cubicBezTo>
                      <a:cubicBezTo>
                        <a:pt x="99953" y="427553"/>
                        <a:pt x="94921" y="423630"/>
                        <a:pt x="90786" y="418917"/>
                      </a:cubicBezTo>
                      <a:lnTo>
                        <a:pt x="82189" y="393609"/>
                      </a:lnTo>
                      <a:lnTo>
                        <a:pt x="58744" y="392078"/>
                      </a:lnTo>
                      <a:cubicBezTo>
                        <a:pt x="51995" y="391636"/>
                        <a:pt x="45655" y="389848"/>
                        <a:pt x="39967" y="386994"/>
                      </a:cubicBezTo>
                      <a:cubicBezTo>
                        <a:pt x="22908" y="378426"/>
                        <a:pt x="11733" y="360250"/>
                        <a:pt x="13055" y="340003"/>
                      </a:cubicBezTo>
                      <a:lnTo>
                        <a:pt x="19827" y="326264"/>
                      </a:lnTo>
                      <a:lnTo>
                        <a:pt x="11192" y="319583"/>
                      </a:lnTo>
                      <a:cubicBezTo>
                        <a:pt x="3585" y="310914"/>
                        <a:pt x="-714" y="299342"/>
                        <a:pt x="97" y="286925"/>
                      </a:cubicBezTo>
                      <a:cubicBezTo>
                        <a:pt x="1720" y="262089"/>
                        <a:pt x="23169" y="243270"/>
                        <a:pt x="48004" y="244892"/>
                      </a:cubicBezTo>
                      <a:lnTo>
                        <a:pt x="115879" y="249326"/>
                      </a:lnTo>
                      <a:lnTo>
                        <a:pt x="110402" y="233202"/>
                      </a:lnTo>
                      <a:cubicBezTo>
                        <a:pt x="111900" y="210267"/>
                        <a:pt x="131709" y="192888"/>
                        <a:pt x="154643" y="194386"/>
                      </a:cubicBezTo>
                      <a:lnTo>
                        <a:pt x="393507" y="209988"/>
                      </a:lnTo>
                      <a:lnTo>
                        <a:pt x="412767" y="219482"/>
                      </a:lnTo>
                      <a:lnTo>
                        <a:pt x="421852" y="220677"/>
                      </a:lnTo>
                      <a:lnTo>
                        <a:pt x="642616" y="348136"/>
                      </a:lnTo>
                      <a:lnTo>
                        <a:pt x="1219465" y="15092"/>
                      </a:lnTo>
                      <a:cubicBezTo>
                        <a:pt x="1246373" y="-443"/>
                        <a:pt x="1277029" y="-3601"/>
                        <a:pt x="1304843" y="3852"/>
                      </a:cubicBezTo>
                      <a:lnTo>
                        <a:pt x="1318651" y="10590"/>
                      </a:lnTo>
                      <a:lnTo>
                        <a:pt x="1320841" y="11032"/>
                      </a:lnTo>
                      <a:lnTo>
                        <a:pt x="1324205" y="13300"/>
                      </a:lnTo>
                      <a:lnTo>
                        <a:pt x="1343607" y="22768"/>
                      </a:lnTo>
                      <a:lnTo>
                        <a:pt x="1351471" y="31683"/>
                      </a:lnTo>
                      <a:lnTo>
                        <a:pt x="1356605" y="35144"/>
                      </a:lnTo>
                      <a:lnTo>
                        <a:pt x="1363354" y="45155"/>
                      </a:lnTo>
                      <a:lnTo>
                        <a:pt x="1373162" y="56275"/>
                      </a:lnTo>
                      <a:lnTo>
                        <a:pt x="1375462" y="63114"/>
                      </a:lnTo>
                      <a:lnTo>
                        <a:pt x="1380717" y="70908"/>
                      </a:lnTo>
                      <a:lnTo>
                        <a:pt x="1384675" y="90511"/>
                      </a:lnTo>
                      <a:lnTo>
                        <a:pt x="1387403" y="98624"/>
                      </a:lnTo>
                      <a:lnTo>
                        <a:pt x="1387123" y="102638"/>
                      </a:lnTo>
                      <a:lnTo>
                        <a:pt x="1389559" y="114704"/>
                      </a:lnTo>
                      <a:cubicBezTo>
                        <a:pt x="1389559" y="374846"/>
                        <a:pt x="1389558" y="634988"/>
                        <a:pt x="1389558" y="895130"/>
                      </a:cubicBezTo>
                      <a:lnTo>
                        <a:pt x="1164531" y="895130"/>
                      </a:lnTo>
                      <a:lnTo>
                        <a:pt x="1164531" y="306648"/>
                      </a:lnTo>
                      <a:lnTo>
                        <a:pt x="699362" y="575213"/>
                      </a:lnTo>
                      <a:lnTo>
                        <a:pt x="691927" y="583642"/>
                      </a:lnTo>
                      <a:cubicBezTo>
                        <a:pt x="651798" y="613962"/>
                        <a:pt x="595824" y="619176"/>
                        <a:pt x="549527" y="592446"/>
                      </a:cubicBezTo>
                      <a:lnTo>
                        <a:pt x="512601" y="571127"/>
                      </a:lnTo>
                      <a:lnTo>
                        <a:pt x="508538" y="575715"/>
                      </a:lnTo>
                      <a:cubicBezTo>
                        <a:pt x="501875" y="580813"/>
                        <a:pt x="494101" y="584688"/>
                        <a:pt x="485468" y="586919"/>
                      </a:cubicBezTo>
                      <a:cubicBezTo>
                        <a:pt x="419290" y="604019"/>
                        <a:pt x="353113" y="621121"/>
                        <a:pt x="286936" y="638222"/>
                      </a:cubicBezTo>
                      <a:cubicBezTo>
                        <a:pt x="269668" y="642683"/>
                        <a:pt x="252227" y="639724"/>
                        <a:pt x="237986" y="63133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5867CA9-4115-DD1D-A00F-97509E21C511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942655" y="5304707"/>
                  <a:ext cx="1389559" cy="895130"/>
                </a:xfrm>
                <a:custGeom>
                  <a:avLst/>
                  <a:gdLst>
                    <a:gd name="connsiteX0" fmla="*/ 237986 w 1389559"/>
                    <a:gd name="connsiteY0" fmla="*/ 631332 h 895130"/>
                    <a:gd name="connsiteX1" fmla="*/ 208246 w 1389559"/>
                    <a:gd name="connsiteY1" fmla="*/ 591848 h 895130"/>
                    <a:gd name="connsiteX2" fmla="*/ 254619 w 1389559"/>
                    <a:gd name="connsiteY2" fmla="*/ 513157 h 895130"/>
                    <a:gd name="connsiteX3" fmla="*/ 363474 w 1389559"/>
                    <a:gd name="connsiteY3" fmla="*/ 485028 h 895130"/>
                    <a:gd name="connsiteX4" fmla="*/ 297225 w 1389559"/>
                    <a:gd name="connsiteY4" fmla="*/ 446780 h 895130"/>
                    <a:gd name="connsiteX5" fmla="*/ 124415 w 1389559"/>
                    <a:gd name="connsiteY5" fmla="*/ 435492 h 895130"/>
                    <a:gd name="connsiteX6" fmla="*/ 105640 w 1389559"/>
                    <a:gd name="connsiteY6" fmla="*/ 430408 h 895130"/>
                    <a:gd name="connsiteX7" fmla="*/ 90786 w 1389559"/>
                    <a:gd name="connsiteY7" fmla="*/ 418917 h 895130"/>
                    <a:gd name="connsiteX8" fmla="*/ 82189 w 1389559"/>
                    <a:gd name="connsiteY8" fmla="*/ 393609 h 895130"/>
                    <a:gd name="connsiteX9" fmla="*/ 58744 w 1389559"/>
                    <a:gd name="connsiteY9" fmla="*/ 392078 h 895130"/>
                    <a:gd name="connsiteX10" fmla="*/ 39967 w 1389559"/>
                    <a:gd name="connsiteY10" fmla="*/ 386994 h 895130"/>
                    <a:gd name="connsiteX11" fmla="*/ 13055 w 1389559"/>
                    <a:gd name="connsiteY11" fmla="*/ 340003 h 895130"/>
                    <a:gd name="connsiteX12" fmla="*/ 19827 w 1389559"/>
                    <a:gd name="connsiteY12" fmla="*/ 326264 h 895130"/>
                    <a:gd name="connsiteX13" fmla="*/ 11192 w 1389559"/>
                    <a:gd name="connsiteY13" fmla="*/ 319583 h 895130"/>
                    <a:gd name="connsiteX14" fmla="*/ 97 w 1389559"/>
                    <a:gd name="connsiteY14" fmla="*/ 286925 h 895130"/>
                    <a:gd name="connsiteX15" fmla="*/ 48004 w 1389559"/>
                    <a:gd name="connsiteY15" fmla="*/ 244892 h 895130"/>
                    <a:gd name="connsiteX16" fmla="*/ 115879 w 1389559"/>
                    <a:gd name="connsiteY16" fmla="*/ 249326 h 895130"/>
                    <a:gd name="connsiteX17" fmla="*/ 110402 w 1389559"/>
                    <a:gd name="connsiteY17" fmla="*/ 233202 h 895130"/>
                    <a:gd name="connsiteX18" fmla="*/ 154643 w 1389559"/>
                    <a:gd name="connsiteY18" fmla="*/ 194386 h 895130"/>
                    <a:gd name="connsiteX19" fmla="*/ 393507 w 1389559"/>
                    <a:gd name="connsiteY19" fmla="*/ 209988 h 895130"/>
                    <a:gd name="connsiteX20" fmla="*/ 412767 w 1389559"/>
                    <a:gd name="connsiteY20" fmla="*/ 219482 h 895130"/>
                    <a:gd name="connsiteX21" fmla="*/ 421852 w 1389559"/>
                    <a:gd name="connsiteY21" fmla="*/ 220677 h 895130"/>
                    <a:gd name="connsiteX22" fmla="*/ 642616 w 1389559"/>
                    <a:gd name="connsiteY22" fmla="*/ 348136 h 895130"/>
                    <a:gd name="connsiteX23" fmla="*/ 1219465 w 1389559"/>
                    <a:gd name="connsiteY23" fmla="*/ 15092 h 895130"/>
                    <a:gd name="connsiteX24" fmla="*/ 1304843 w 1389559"/>
                    <a:gd name="connsiteY24" fmla="*/ 3852 h 895130"/>
                    <a:gd name="connsiteX25" fmla="*/ 1318651 w 1389559"/>
                    <a:gd name="connsiteY25" fmla="*/ 10590 h 895130"/>
                    <a:gd name="connsiteX26" fmla="*/ 1320841 w 1389559"/>
                    <a:gd name="connsiteY26" fmla="*/ 11032 h 895130"/>
                    <a:gd name="connsiteX27" fmla="*/ 1324205 w 1389559"/>
                    <a:gd name="connsiteY27" fmla="*/ 13300 h 895130"/>
                    <a:gd name="connsiteX28" fmla="*/ 1343607 w 1389559"/>
                    <a:gd name="connsiteY28" fmla="*/ 22768 h 895130"/>
                    <a:gd name="connsiteX29" fmla="*/ 1351471 w 1389559"/>
                    <a:gd name="connsiteY29" fmla="*/ 31683 h 895130"/>
                    <a:gd name="connsiteX30" fmla="*/ 1356605 w 1389559"/>
                    <a:gd name="connsiteY30" fmla="*/ 35144 h 895130"/>
                    <a:gd name="connsiteX31" fmla="*/ 1363354 w 1389559"/>
                    <a:gd name="connsiteY31" fmla="*/ 45155 h 895130"/>
                    <a:gd name="connsiteX32" fmla="*/ 1373162 w 1389559"/>
                    <a:gd name="connsiteY32" fmla="*/ 56275 h 895130"/>
                    <a:gd name="connsiteX33" fmla="*/ 1375462 w 1389559"/>
                    <a:gd name="connsiteY33" fmla="*/ 63114 h 895130"/>
                    <a:gd name="connsiteX34" fmla="*/ 1380717 w 1389559"/>
                    <a:gd name="connsiteY34" fmla="*/ 70908 h 895130"/>
                    <a:gd name="connsiteX35" fmla="*/ 1384675 w 1389559"/>
                    <a:gd name="connsiteY35" fmla="*/ 90511 h 895130"/>
                    <a:gd name="connsiteX36" fmla="*/ 1387403 w 1389559"/>
                    <a:gd name="connsiteY36" fmla="*/ 98624 h 895130"/>
                    <a:gd name="connsiteX37" fmla="*/ 1387123 w 1389559"/>
                    <a:gd name="connsiteY37" fmla="*/ 102638 h 895130"/>
                    <a:gd name="connsiteX38" fmla="*/ 1389559 w 1389559"/>
                    <a:gd name="connsiteY38" fmla="*/ 114704 h 895130"/>
                    <a:gd name="connsiteX39" fmla="*/ 1389558 w 1389559"/>
                    <a:gd name="connsiteY39" fmla="*/ 895130 h 895130"/>
                    <a:gd name="connsiteX40" fmla="*/ 1164531 w 1389559"/>
                    <a:gd name="connsiteY40" fmla="*/ 895130 h 895130"/>
                    <a:gd name="connsiteX41" fmla="*/ 1164531 w 1389559"/>
                    <a:gd name="connsiteY41" fmla="*/ 306648 h 895130"/>
                    <a:gd name="connsiteX42" fmla="*/ 699362 w 1389559"/>
                    <a:gd name="connsiteY42" fmla="*/ 575213 h 895130"/>
                    <a:gd name="connsiteX43" fmla="*/ 691927 w 1389559"/>
                    <a:gd name="connsiteY43" fmla="*/ 583642 h 895130"/>
                    <a:gd name="connsiteX44" fmla="*/ 549527 w 1389559"/>
                    <a:gd name="connsiteY44" fmla="*/ 592446 h 895130"/>
                    <a:gd name="connsiteX45" fmla="*/ 512601 w 1389559"/>
                    <a:gd name="connsiteY45" fmla="*/ 571127 h 895130"/>
                    <a:gd name="connsiteX46" fmla="*/ 508538 w 1389559"/>
                    <a:gd name="connsiteY46" fmla="*/ 575715 h 895130"/>
                    <a:gd name="connsiteX47" fmla="*/ 485468 w 1389559"/>
                    <a:gd name="connsiteY47" fmla="*/ 586919 h 895130"/>
                    <a:gd name="connsiteX48" fmla="*/ 286936 w 1389559"/>
                    <a:gd name="connsiteY48" fmla="*/ 638222 h 895130"/>
                    <a:gd name="connsiteX49" fmla="*/ 237986 w 1389559"/>
                    <a:gd name="connsiteY49" fmla="*/ 631332 h 895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89559" h="895130">
                      <a:moveTo>
                        <a:pt x="237986" y="631332"/>
                      </a:moveTo>
                      <a:cubicBezTo>
                        <a:pt x="223746" y="622940"/>
                        <a:pt x="212707" y="609116"/>
                        <a:pt x="208246" y="591848"/>
                      </a:cubicBezTo>
                      <a:cubicBezTo>
                        <a:pt x="199321" y="557312"/>
                        <a:pt x="220084" y="522081"/>
                        <a:pt x="254619" y="513157"/>
                      </a:cubicBezTo>
                      <a:lnTo>
                        <a:pt x="363474" y="485028"/>
                      </a:lnTo>
                      <a:lnTo>
                        <a:pt x="297225" y="446780"/>
                      </a:lnTo>
                      <a:lnTo>
                        <a:pt x="124415" y="435492"/>
                      </a:lnTo>
                      <a:cubicBezTo>
                        <a:pt x="117667" y="435052"/>
                        <a:pt x="111326" y="433263"/>
                        <a:pt x="105640" y="430408"/>
                      </a:cubicBezTo>
                      <a:cubicBezTo>
                        <a:pt x="99953" y="427553"/>
                        <a:pt x="94921" y="423630"/>
                        <a:pt x="90786" y="418917"/>
                      </a:cubicBezTo>
                      <a:lnTo>
                        <a:pt x="82189" y="393609"/>
                      </a:lnTo>
                      <a:lnTo>
                        <a:pt x="58744" y="392078"/>
                      </a:lnTo>
                      <a:cubicBezTo>
                        <a:pt x="51995" y="391636"/>
                        <a:pt x="45655" y="389848"/>
                        <a:pt x="39967" y="386994"/>
                      </a:cubicBezTo>
                      <a:cubicBezTo>
                        <a:pt x="22908" y="378426"/>
                        <a:pt x="11733" y="360250"/>
                        <a:pt x="13055" y="340003"/>
                      </a:cubicBezTo>
                      <a:lnTo>
                        <a:pt x="19827" y="326264"/>
                      </a:lnTo>
                      <a:lnTo>
                        <a:pt x="11192" y="319583"/>
                      </a:lnTo>
                      <a:cubicBezTo>
                        <a:pt x="3585" y="310914"/>
                        <a:pt x="-714" y="299342"/>
                        <a:pt x="97" y="286925"/>
                      </a:cubicBezTo>
                      <a:cubicBezTo>
                        <a:pt x="1720" y="262089"/>
                        <a:pt x="23169" y="243270"/>
                        <a:pt x="48004" y="244892"/>
                      </a:cubicBezTo>
                      <a:lnTo>
                        <a:pt x="115879" y="249326"/>
                      </a:lnTo>
                      <a:lnTo>
                        <a:pt x="110402" y="233202"/>
                      </a:lnTo>
                      <a:cubicBezTo>
                        <a:pt x="111900" y="210267"/>
                        <a:pt x="131709" y="192888"/>
                        <a:pt x="154643" y="194386"/>
                      </a:cubicBezTo>
                      <a:lnTo>
                        <a:pt x="393507" y="209988"/>
                      </a:lnTo>
                      <a:lnTo>
                        <a:pt x="412767" y="219482"/>
                      </a:lnTo>
                      <a:lnTo>
                        <a:pt x="421852" y="220677"/>
                      </a:lnTo>
                      <a:lnTo>
                        <a:pt x="642616" y="348136"/>
                      </a:lnTo>
                      <a:lnTo>
                        <a:pt x="1219465" y="15092"/>
                      </a:lnTo>
                      <a:cubicBezTo>
                        <a:pt x="1246373" y="-443"/>
                        <a:pt x="1277029" y="-3601"/>
                        <a:pt x="1304843" y="3852"/>
                      </a:cubicBezTo>
                      <a:lnTo>
                        <a:pt x="1318651" y="10590"/>
                      </a:lnTo>
                      <a:lnTo>
                        <a:pt x="1320841" y="11032"/>
                      </a:lnTo>
                      <a:lnTo>
                        <a:pt x="1324205" y="13300"/>
                      </a:lnTo>
                      <a:lnTo>
                        <a:pt x="1343607" y="22768"/>
                      </a:lnTo>
                      <a:lnTo>
                        <a:pt x="1351471" y="31683"/>
                      </a:lnTo>
                      <a:lnTo>
                        <a:pt x="1356605" y="35144"/>
                      </a:lnTo>
                      <a:lnTo>
                        <a:pt x="1363354" y="45155"/>
                      </a:lnTo>
                      <a:lnTo>
                        <a:pt x="1373162" y="56275"/>
                      </a:lnTo>
                      <a:lnTo>
                        <a:pt x="1375462" y="63114"/>
                      </a:lnTo>
                      <a:lnTo>
                        <a:pt x="1380717" y="70908"/>
                      </a:lnTo>
                      <a:lnTo>
                        <a:pt x="1384675" y="90511"/>
                      </a:lnTo>
                      <a:lnTo>
                        <a:pt x="1387403" y="98624"/>
                      </a:lnTo>
                      <a:lnTo>
                        <a:pt x="1387123" y="102638"/>
                      </a:lnTo>
                      <a:lnTo>
                        <a:pt x="1389559" y="114704"/>
                      </a:lnTo>
                      <a:cubicBezTo>
                        <a:pt x="1389559" y="374846"/>
                        <a:pt x="1389558" y="634988"/>
                        <a:pt x="1389558" y="895130"/>
                      </a:cubicBezTo>
                      <a:lnTo>
                        <a:pt x="1164531" y="895130"/>
                      </a:lnTo>
                      <a:lnTo>
                        <a:pt x="1164531" y="306648"/>
                      </a:lnTo>
                      <a:lnTo>
                        <a:pt x="699362" y="575213"/>
                      </a:lnTo>
                      <a:lnTo>
                        <a:pt x="691927" y="583642"/>
                      </a:lnTo>
                      <a:cubicBezTo>
                        <a:pt x="651798" y="613962"/>
                        <a:pt x="595824" y="619176"/>
                        <a:pt x="549527" y="592446"/>
                      </a:cubicBezTo>
                      <a:lnTo>
                        <a:pt x="512601" y="571127"/>
                      </a:lnTo>
                      <a:lnTo>
                        <a:pt x="508538" y="575715"/>
                      </a:lnTo>
                      <a:cubicBezTo>
                        <a:pt x="501875" y="580813"/>
                        <a:pt x="494101" y="584688"/>
                        <a:pt x="485468" y="586919"/>
                      </a:cubicBezTo>
                      <a:cubicBezTo>
                        <a:pt x="419290" y="604019"/>
                        <a:pt x="353113" y="621121"/>
                        <a:pt x="286936" y="638222"/>
                      </a:cubicBezTo>
                      <a:cubicBezTo>
                        <a:pt x="269668" y="642683"/>
                        <a:pt x="252227" y="639724"/>
                        <a:pt x="237986" y="63133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7043942E-A7A8-BBC7-1BB9-13AA3813D7AF}"/>
                  </a:ext>
                </a:extLst>
              </p:cNvPr>
              <p:cNvGrpSpPr/>
              <p:nvPr/>
            </p:nvGrpSpPr>
            <p:grpSpPr>
              <a:xfrm>
                <a:off x="6189394" y="4143696"/>
                <a:ext cx="835147" cy="198354"/>
                <a:chOff x="6195062" y="4143696"/>
                <a:chExt cx="835147" cy="198354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311E2E47-4DA1-6614-EEC6-B339196849C0}"/>
                    </a:ext>
                  </a:extLst>
                </p:cNvPr>
                <p:cNvSpPr/>
                <p:nvPr/>
              </p:nvSpPr>
              <p:spPr bwMode="auto">
                <a:xfrm>
                  <a:off x="6195062" y="4143696"/>
                  <a:ext cx="228442" cy="198354"/>
                </a:xfrm>
                <a:custGeom>
                  <a:avLst/>
                  <a:gdLst>
                    <a:gd name="connsiteX0" fmla="*/ 189994 w 228442"/>
                    <a:gd name="connsiteY0" fmla="*/ 0 h 198354"/>
                    <a:gd name="connsiteX1" fmla="*/ 194988 w 228442"/>
                    <a:gd name="connsiteY1" fmla="*/ 3367 h 198354"/>
                    <a:gd name="connsiteX2" fmla="*/ 228442 w 228442"/>
                    <a:gd name="connsiteY2" fmla="*/ 84133 h 198354"/>
                    <a:gd name="connsiteX3" fmla="*/ 114221 w 228442"/>
                    <a:gd name="connsiteY3" fmla="*/ 198354 h 198354"/>
                    <a:gd name="connsiteX4" fmla="*/ 0 w 228442"/>
                    <a:gd name="connsiteY4" fmla="*/ 84133 h 198354"/>
                    <a:gd name="connsiteX5" fmla="*/ 7092 w 228442"/>
                    <a:gd name="connsiteY5" fmla="*/ 49008 h 198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442" h="198354">
                      <a:moveTo>
                        <a:pt x="189994" y="0"/>
                      </a:moveTo>
                      <a:lnTo>
                        <a:pt x="194988" y="3367"/>
                      </a:lnTo>
                      <a:cubicBezTo>
                        <a:pt x="215658" y="24037"/>
                        <a:pt x="228442" y="52592"/>
                        <a:pt x="228442" y="84133"/>
                      </a:cubicBezTo>
                      <a:cubicBezTo>
                        <a:pt x="228442" y="147216"/>
                        <a:pt x="177304" y="198354"/>
                        <a:pt x="114221" y="198354"/>
                      </a:cubicBezTo>
                      <a:cubicBezTo>
                        <a:pt x="51138" y="198354"/>
                        <a:pt x="0" y="147216"/>
                        <a:pt x="0" y="84133"/>
                      </a:cubicBezTo>
                      <a:lnTo>
                        <a:pt x="7092" y="4900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9B2BD340-C0CA-2895-AFB7-BA8BB31EF81E}"/>
                    </a:ext>
                  </a:extLst>
                </p:cNvPr>
                <p:cNvSpPr/>
                <p:nvPr/>
              </p:nvSpPr>
              <p:spPr bwMode="auto">
                <a:xfrm flipH="1">
                  <a:off x="6801767" y="4143696"/>
                  <a:ext cx="228442" cy="198354"/>
                </a:xfrm>
                <a:custGeom>
                  <a:avLst/>
                  <a:gdLst>
                    <a:gd name="connsiteX0" fmla="*/ 189994 w 228442"/>
                    <a:gd name="connsiteY0" fmla="*/ 0 h 198354"/>
                    <a:gd name="connsiteX1" fmla="*/ 194988 w 228442"/>
                    <a:gd name="connsiteY1" fmla="*/ 3367 h 198354"/>
                    <a:gd name="connsiteX2" fmla="*/ 228442 w 228442"/>
                    <a:gd name="connsiteY2" fmla="*/ 84133 h 198354"/>
                    <a:gd name="connsiteX3" fmla="*/ 114221 w 228442"/>
                    <a:gd name="connsiteY3" fmla="*/ 198354 h 198354"/>
                    <a:gd name="connsiteX4" fmla="*/ 0 w 228442"/>
                    <a:gd name="connsiteY4" fmla="*/ 84133 h 198354"/>
                    <a:gd name="connsiteX5" fmla="*/ 7092 w 228442"/>
                    <a:gd name="connsiteY5" fmla="*/ 49008 h 198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442" h="198354">
                      <a:moveTo>
                        <a:pt x="189994" y="0"/>
                      </a:moveTo>
                      <a:lnTo>
                        <a:pt x="194988" y="3367"/>
                      </a:lnTo>
                      <a:cubicBezTo>
                        <a:pt x="215658" y="24037"/>
                        <a:pt x="228442" y="52592"/>
                        <a:pt x="228442" y="84133"/>
                      </a:cubicBezTo>
                      <a:cubicBezTo>
                        <a:pt x="228442" y="147216"/>
                        <a:pt x="177304" y="198354"/>
                        <a:pt x="114221" y="198354"/>
                      </a:cubicBezTo>
                      <a:cubicBezTo>
                        <a:pt x="51138" y="198354"/>
                        <a:pt x="0" y="147216"/>
                        <a:pt x="0" y="84133"/>
                      </a:cubicBezTo>
                      <a:lnTo>
                        <a:pt x="7092" y="4900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1" name="楕円 295">
                <a:extLst>
                  <a:ext uri="{FF2B5EF4-FFF2-40B4-BE49-F238E27FC236}">
                    <a16:creationId xmlns:a16="http://schemas.microsoft.com/office/drawing/2014/main" id="{67C9F4BB-F906-5DA1-E86E-1C054BB4A628}"/>
                  </a:ext>
                </a:extLst>
              </p:cNvPr>
              <p:cNvSpPr/>
              <p:nvPr/>
            </p:nvSpPr>
            <p:spPr bwMode="auto">
              <a:xfrm>
                <a:off x="6497969" y="3128704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楕円 295">
                <a:extLst>
                  <a:ext uri="{FF2B5EF4-FFF2-40B4-BE49-F238E27FC236}">
                    <a16:creationId xmlns:a16="http://schemas.microsoft.com/office/drawing/2014/main" id="{89517424-2D2F-B554-8F92-A7D49E1B76B2}"/>
                  </a:ext>
                </a:extLst>
              </p:cNvPr>
              <p:cNvSpPr/>
              <p:nvPr/>
            </p:nvSpPr>
            <p:spPr bwMode="auto">
              <a:xfrm rot="1800000">
                <a:off x="7038023" y="3273411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楕円 295">
                <a:extLst>
                  <a:ext uri="{FF2B5EF4-FFF2-40B4-BE49-F238E27FC236}">
                    <a16:creationId xmlns:a16="http://schemas.microsoft.com/office/drawing/2014/main" id="{14DA1064-6C42-63F6-3E96-7424F913ADAF}"/>
                  </a:ext>
                </a:extLst>
              </p:cNvPr>
              <p:cNvSpPr/>
              <p:nvPr/>
            </p:nvSpPr>
            <p:spPr bwMode="auto">
              <a:xfrm rot="18000000">
                <a:off x="5562565" y="3668759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楕円 295">
                <a:extLst>
                  <a:ext uri="{FF2B5EF4-FFF2-40B4-BE49-F238E27FC236}">
                    <a16:creationId xmlns:a16="http://schemas.microsoft.com/office/drawing/2014/main" id="{EFCE9749-F6AD-48D0-3D3F-21B979E0C0B6}"/>
                  </a:ext>
                </a:extLst>
              </p:cNvPr>
              <p:cNvSpPr/>
              <p:nvPr/>
            </p:nvSpPr>
            <p:spPr bwMode="auto">
              <a:xfrm rot="19800000">
                <a:off x="5960130" y="3273411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楕円 295">
                <a:extLst>
                  <a:ext uri="{FF2B5EF4-FFF2-40B4-BE49-F238E27FC236}">
                    <a16:creationId xmlns:a16="http://schemas.microsoft.com/office/drawing/2014/main" id="{FA989A6F-B402-3AC8-1625-E111DC17AAA7}"/>
                  </a:ext>
                </a:extLst>
              </p:cNvPr>
              <p:cNvSpPr/>
              <p:nvPr/>
            </p:nvSpPr>
            <p:spPr bwMode="auto">
              <a:xfrm rot="3600000">
                <a:off x="7435586" y="3668759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1F6BE2E-C712-CEF0-7816-BDCE289045D2}"/>
                  </a:ext>
                </a:extLst>
              </p:cNvPr>
              <p:cNvSpPr/>
              <p:nvPr/>
            </p:nvSpPr>
            <p:spPr bwMode="auto">
              <a:xfrm>
                <a:off x="7256894" y="4412605"/>
                <a:ext cx="561930" cy="46566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9EE9A91-7ED8-9334-42F1-55779B6C5387}"/>
                  </a:ext>
                </a:extLst>
              </p:cNvPr>
              <p:cNvSpPr/>
              <p:nvPr/>
            </p:nvSpPr>
            <p:spPr bwMode="auto">
              <a:xfrm>
                <a:off x="7770404" y="4246118"/>
                <a:ext cx="472538" cy="391590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C286D3F8-0CB4-4C9A-A726-626E8A3421B7}"/>
                  </a:ext>
                </a:extLst>
              </p:cNvPr>
              <p:cNvSpPr/>
              <p:nvPr/>
            </p:nvSpPr>
            <p:spPr bwMode="auto">
              <a:xfrm>
                <a:off x="5360756" y="4386259"/>
                <a:ext cx="561930" cy="46566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BA1821C-454E-25DC-F44B-C2AD4760A2E2}"/>
                  </a:ext>
                </a:extLst>
              </p:cNvPr>
              <p:cNvSpPr/>
              <p:nvPr/>
            </p:nvSpPr>
            <p:spPr bwMode="auto">
              <a:xfrm>
                <a:off x="4975972" y="4232798"/>
                <a:ext cx="472538" cy="391590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A0056A12-E469-6FB8-A08D-4237F8892733}"/>
                  </a:ext>
                </a:extLst>
              </p:cNvPr>
              <p:cNvSpPr/>
              <p:nvPr/>
            </p:nvSpPr>
            <p:spPr bwMode="auto">
              <a:xfrm>
                <a:off x="5522247" y="4028815"/>
                <a:ext cx="326701" cy="270736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66201AB7-09AF-053D-1A9B-81A45BD26E73}"/>
                  </a:ext>
                </a:extLst>
              </p:cNvPr>
              <p:cNvSpPr/>
              <p:nvPr/>
            </p:nvSpPr>
            <p:spPr bwMode="auto">
              <a:xfrm>
                <a:off x="7408197" y="4057390"/>
                <a:ext cx="326701" cy="270736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A5D13CDB-3C82-45CD-250C-C5C4FB0EC113}"/>
                </a:ext>
              </a:extLst>
            </p:cNvPr>
            <p:cNvSpPr/>
            <p:nvPr/>
          </p:nvSpPr>
          <p:spPr bwMode="auto">
            <a:xfrm>
              <a:off x="6012656" y="3482974"/>
              <a:ext cx="828812" cy="803275"/>
            </a:xfrm>
            <a:custGeom>
              <a:avLst/>
              <a:gdLst>
                <a:gd name="connsiteX0" fmla="*/ 198052 w 899336"/>
                <a:gd name="connsiteY0" fmla="*/ 0 h 767792"/>
                <a:gd name="connsiteX1" fmla="*/ 272659 w 899336"/>
                <a:gd name="connsiteY1" fmla="*/ 0 h 767792"/>
                <a:gd name="connsiteX2" fmla="*/ 272659 w 899336"/>
                <a:gd name="connsiteY2" fmla="*/ 318428 h 767792"/>
                <a:gd name="connsiteX3" fmla="*/ 626677 w 899336"/>
                <a:gd name="connsiteY3" fmla="*/ 318428 h 767792"/>
                <a:gd name="connsiteX4" fmla="*/ 626677 w 899336"/>
                <a:gd name="connsiteY4" fmla="*/ 0 h 767792"/>
                <a:gd name="connsiteX5" fmla="*/ 701284 w 899336"/>
                <a:gd name="connsiteY5" fmla="*/ 0 h 767792"/>
                <a:gd name="connsiteX6" fmla="*/ 701284 w 899336"/>
                <a:gd name="connsiteY6" fmla="*/ 318428 h 767792"/>
                <a:gd name="connsiteX7" fmla="*/ 786995 w 899336"/>
                <a:gd name="connsiteY7" fmla="*/ 318428 h 767792"/>
                <a:gd name="connsiteX8" fmla="*/ 899336 w 899336"/>
                <a:gd name="connsiteY8" fmla="*/ 767792 h 767792"/>
                <a:gd name="connsiteX9" fmla="*/ 0 w 899336"/>
                <a:gd name="connsiteY9" fmla="*/ 767792 h 767792"/>
                <a:gd name="connsiteX10" fmla="*/ 112341 w 899336"/>
                <a:gd name="connsiteY10" fmla="*/ 318428 h 767792"/>
                <a:gd name="connsiteX11" fmla="*/ 198052 w 899336"/>
                <a:gd name="connsiteY11" fmla="*/ 318428 h 767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336" h="767792">
                  <a:moveTo>
                    <a:pt x="198052" y="0"/>
                  </a:moveTo>
                  <a:lnTo>
                    <a:pt x="272659" y="0"/>
                  </a:lnTo>
                  <a:lnTo>
                    <a:pt x="272659" y="318428"/>
                  </a:lnTo>
                  <a:lnTo>
                    <a:pt x="626677" y="318428"/>
                  </a:lnTo>
                  <a:lnTo>
                    <a:pt x="626677" y="0"/>
                  </a:lnTo>
                  <a:lnTo>
                    <a:pt x="701284" y="0"/>
                  </a:lnTo>
                  <a:lnTo>
                    <a:pt x="701284" y="318428"/>
                  </a:lnTo>
                  <a:lnTo>
                    <a:pt x="786995" y="318428"/>
                  </a:lnTo>
                  <a:lnTo>
                    <a:pt x="899336" y="767792"/>
                  </a:lnTo>
                  <a:lnTo>
                    <a:pt x="0" y="767792"/>
                  </a:lnTo>
                  <a:lnTo>
                    <a:pt x="112341" y="318428"/>
                  </a:lnTo>
                  <a:lnTo>
                    <a:pt x="198052" y="318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5136DBE1-6914-E2B1-6CDD-43E07275E38D}"/>
              </a:ext>
            </a:extLst>
          </p:cNvPr>
          <p:cNvSpPr txBox="1"/>
          <p:nvPr/>
        </p:nvSpPr>
        <p:spPr>
          <a:xfrm>
            <a:off x="411480" y="8077200"/>
            <a:ext cx="6096000" cy="14398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レジの混雑緩和に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ご協力お願いします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F9EC5FC4-52B0-4597-CFB0-058FCD3E8DAE}"/>
              </a:ext>
            </a:extLst>
          </p:cNvPr>
          <p:cNvSpPr txBox="1"/>
          <p:nvPr/>
        </p:nvSpPr>
        <p:spPr>
          <a:xfrm>
            <a:off x="349242" y="628926"/>
            <a:ext cx="6127758" cy="33677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団体客様の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会計はまとめて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お支払いお願いします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044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2F0D666-6EBE-6B10-BC3E-8B0697A45D47}"/>
              </a:ext>
            </a:extLst>
          </p:cNvPr>
          <p:cNvSpPr/>
          <p:nvPr/>
        </p:nvSpPr>
        <p:spPr>
          <a:xfrm>
            <a:off x="124708" y="3867150"/>
            <a:ext cx="6630053" cy="37234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C2B7547A-C05A-C7F9-A13D-BB41D5D50410}"/>
              </a:ext>
            </a:extLst>
          </p:cNvPr>
          <p:cNvSpPr txBox="1"/>
          <p:nvPr/>
        </p:nvSpPr>
        <p:spPr>
          <a:xfrm>
            <a:off x="367814" y="441959"/>
            <a:ext cx="5941546" cy="305970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会計はまとめて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お支払い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2E938A5B-5F65-21FC-2068-87C26E8F118D}"/>
              </a:ext>
            </a:extLst>
          </p:cNvPr>
          <p:cNvSpPr txBox="1"/>
          <p:nvPr/>
        </p:nvSpPr>
        <p:spPr>
          <a:xfrm>
            <a:off x="436897" y="7843994"/>
            <a:ext cx="5803380" cy="16254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レジの混雑緩和に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2937009-1DE8-4CE9-851E-8BA98F9FE294}"/>
              </a:ext>
            </a:extLst>
          </p:cNvPr>
          <p:cNvGrpSpPr/>
          <p:nvPr/>
        </p:nvGrpSpPr>
        <p:grpSpPr>
          <a:xfrm>
            <a:off x="1757702" y="4181519"/>
            <a:ext cx="3161770" cy="3094738"/>
            <a:chOff x="497505" y="3041537"/>
            <a:chExt cx="3000828" cy="2937208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FAA1FCD-49F5-0D11-FAA5-A1F4D518A386}"/>
                </a:ext>
              </a:extLst>
            </p:cNvPr>
            <p:cNvGrpSpPr/>
            <p:nvPr/>
          </p:nvGrpSpPr>
          <p:grpSpPr>
            <a:xfrm>
              <a:off x="497505" y="3041537"/>
              <a:ext cx="3000828" cy="2937208"/>
              <a:chOff x="-2296991" y="2933839"/>
              <a:chExt cx="3000828" cy="2937208"/>
            </a:xfrm>
          </p:grpSpPr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977FBCEF-7C51-FF31-D9F5-281A789D2385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9D43DCBA-96E8-AEE7-3F5A-0429AE3D8355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3197A17-BF5D-10DA-5E13-08FDD30BEBC7}"/>
                </a:ext>
              </a:extLst>
            </p:cNvPr>
            <p:cNvGrpSpPr/>
            <p:nvPr/>
          </p:nvGrpSpPr>
          <p:grpSpPr>
            <a:xfrm>
              <a:off x="867301" y="4649677"/>
              <a:ext cx="2261236" cy="1165022"/>
              <a:chOff x="1262590" y="2438890"/>
              <a:chExt cx="2376085" cy="1224193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BF5DD16E-83CD-A6FD-3AB2-5F32F45A2D1A}"/>
                  </a:ext>
                </a:extLst>
              </p:cNvPr>
              <p:cNvGrpSpPr/>
              <p:nvPr/>
            </p:nvGrpSpPr>
            <p:grpSpPr>
              <a:xfrm>
                <a:off x="1262590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092C9502-7F41-F055-02EB-62BB81030207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86" name="台形 85">
                    <a:extLst>
                      <a:ext uri="{FF2B5EF4-FFF2-40B4-BE49-F238E27FC236}">
                        <a16:creationId xmlns:a16="http://schemas.microsoft.com/office/drawing/2014/main" id="{246CB2FA-84EA-400E-012E-6CB59CCDD6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931AFFCC-3B6F-942E-6D04-051C9FC463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E67535A9-C6D2-A94E-5B3F-E7F044AF35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F5BDD0A5-FC12-FA3E-8299-15415824D37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FC2F66A9-1082-7E0E-F011-BB105DEB5960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四角形: 上の 2 つの角を丸める 90">
                    <a:extLst>
                      <a:ext uri="{FF2B5EF4-FFF2-40B4-BE49-F238E27FC236}">
                        <a16:creationId xmlns:a16="http://schemas.microsoft.com/office/drawing/2014/main" id="{65710042-9D11-1EA0-FC86-C3091B136E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楕円 91">
                    <a:extLst>
                      <a:ext uri="{FF2B5EF4-FFF2-40B4-BE49-F238E27FC236}">
                        <a16:creationId xmlns:a16="http://schemas.microsoft.com/office/drawing/2014/main" id="{A5970BFE-1F26-7C53-9D65-79BE4B81BF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月 92">
                    <a:extLst>
                      <a:ext uri="{FF2B5EF4-FFF2-40B4-BE49-F238E27FC236}">
                        <a16:creationId xmlns:a16="http://schemas.microsoft.com/office/drawing/2014/main" id="{765B4E21-15F2-6347-7438-017A9BEBB96C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F58A5284-5994-8792-006C-A39BEC940256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6585E6AE-DCAA-B303-102C-EFBB3205F493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A5FBB1F4-B483-4ADD-4F8B-28AAFE0C4DA9}"/>
                  </a:ext>
                </a:extLst>
              </p:cNvPr>
              <p:cNvGrpSpPr/>
              <p:nvPr/>
            </p:nvGrpSpPr>
            <p:grpSpPr>
              <a:xfrm>
                <a:off x="2071482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8154EACF-E5DD-E08A-A515-3260E0554ADE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75" name="台形 74">
                    <a:extLst>
                      <a:ext uri="{FF2B5EF4-FFF2-40B4-BE49-F238E27FC236}">
                        <a16:creationId xmlns:a16="http://schemas.microsoft.com/office/drawing/2014/main" id="{D3CFC825-1501-4895-6B3B-13BA67C014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6ED6A615-76C7-2398-D738-210C54D978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CC74E192-32B3-7B4D-8E68-C93010A2DB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94838F84-A2D7-CC68-96CA-EAD908A41B2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768246E2-0CB6-0343-0CFE-98515CDC38AE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四角形: 上の 2 つの角を丸める 79">
                    <a:extLst>
                      <a:ext uri="{FF2B5EF4-FFF2-40B4-BE49-F238E27FC236}">
                        <a16:creationId xmlns:a16="http://schemas.microsoft.com/office/drawing/2014/main" id="{4ADB71FA-7597-1F40-442D-EBE4B85BCD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428988DB-4EF3-D0B0-DF91-AE1AA3CE1E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月 81">
                    <a:extLst>
                      <a:ext uri="{FF2B5EF4-FFF2-40B4-BE49-F238E27FC236}">
                        <a16:creationId xmlns:a16="http://schemas.microsoft.com/office/drawing/2014/main" id="{DA0034B3-4446-3647-7D2E-64CB6C0E2490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CD2F5E5C-54B6-8AF8-C48B-BD0928DF3DCA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7900F78C-9986-091E-D7C0-8C1A976D0388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29B074D8-20F0-DE02-EA56-2BCF132D5908}"/>
                  </a:ext>
                </a:extLst>
              </p:cNvPr>
              <p:cNvGrpSpPr/>
              <p:nvPr/>
            </p:nvGrpSpPr>
            <p:grpSpPr>
              <a:xfrm>
                <a:off x="2889167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BEC769D6-96B3-0BF3-87E5-BD2C01A562D9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33" name="台形 32">
                    <a:extLst>
                      <a:ext uri="{FF2B5EF4-FFF2-40B4-BE49-F238E27FC236}">
                        <a16:creationId xmlns:a16="http://schemas.microsoft.com/office/drawing/2014/main" id="{5B81BAC3-26DB-5410-9B70-71CA0DF182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CD91433B-D62A-DEB4-FDE4-43D3004EBC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1D72B88F-35B3-F2CC-32A7-9995004866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F5852443-4AF8-902D-3AC8-6D85C5BF81D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97306AA9-B8B4-0270-81CA-CC232725351F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F0175478-7E41-FE2E-62F8-2F56811FD6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827474A5-C1C8-DE85-10F5-1D0EFC89FB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月 70">
                    <a:extLst>
                      <a:ext uri="{FF2B5EF4-FFF2-40B4-BE49-F238E27FC236}">
                        <a16:creationId xmlns:a16="http://schemas.microsoft.com/office/drawing/2014/main" id="{124294DA-1831-DBD3-B4E2-C8DA3E1BC22B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BC3A32D3-4E31-256B-18BA-E063ADA9B700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6D527F62-9726-2438-5670-30AE03700DD3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378BA8DD-6B45-C43E-1038-9ACBF86BD9C6}"/>
                </a:ext>
              </a:extLst>
            </p:cNvPr>
            <p:cNvSpPr/>
            <p:nvPr/>
          </p:nvSpPr>
          <p:spPr bwMode="auto">
            <a:xfrm>
              <a:off x="1838977" y="5495926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3216852-8D23-61BB-43F0-AD0B5632DEBC}"/>
                </a:ext>
              </a:extLst>
            </p:cNvPr>
            <p:cNvSpPr/>
            <p:nvPr/>
          </p:nvSpPr>
          <p:spPr bwMode="auto">
            <a:xfrm>
              <a:off x="1069183" y="5495925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76818B58-2C08-9A44-AC39-2932BAF8AC8F}"/>
                </a:ext>
              </a:extLst>
            </p:cNvPr>
            <p:cNvSpPr/>
            <p:nvPr/>
          </p:nvSpPr>
          <p:spPr bwMode="auto">
            <a:xfrm>
              <a:off x="2617139" y="5495926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C780061-22F9-554B-5656-2FFB6B67FBFB}"/>
                </a:ext>
              </a:extLst>
            </p:cNvPr>
            <p:cNvSpPr/>
            <p:nvPr/>
          </p:nvSpPr>
          <p:spPr bwMode="auto">
            <a:xfrm>
              <a:off x="1579021" y="3296597"/>
              <a:ext cx="794080" cy="658050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58A5A359-0AB8-014B-F514-E948FF6A90B9}"/>
                </a:ext>
              </a:extLst>
            </p:cNvPr>
            <p:cNvSpPr/>
            <p:nvPr/>
          </p:nvSpPr>
          <p:spPr bwMode="auto">
            <a:xfrm>
              <a:off x="1113489" y="4054577"/>
              <a:ext cx="1702367" cy="533961"/>
            </a:xfrm>
            <a:custGeom>
              <a:avLst/>
              <a:gdLst>
                <a:gd name="connsiteX0" fmla="*/ 856494 w 1702367"/>
                <a:gd name="connsiteY0" fmla="*/ 0 h 533961"/>
                <a:gd name="connsiteX1" fmla="*/ 956612 w 1702367"/>
                <a:gd name="connsiteY1" fmla="*/ 115328 h 533961"/>
                <a:gd name="connsiteX2" fmla="*/ 908781 w 1702367"/>
                <a:gd name="connsiteY2" fmla="*/ 115328 h 533961"/>
                <a:gd name="connsiteX3" fmla="*/ 908781 w 1702367"/>
                <a:gd name="connsiteY3" fmla="*/ 215860 h 533961"/>
                <a:gd name="connsiteX4" fmla="*/ 1504012 w 1702367"/>
                <a:gd name="connsiteY4" fmla="*/ 215860 h 533961"/>
                <a:gd name="connsiteX5" fmla="*/ 1702367 w 1702367"/>
                <a:gd name="connsiteY5" fmla="*/ 414215 h 533961"/>
                <a:gd name="connsiteX6" fmla="*/ 1702367 w 1702367"/>
                <a:gd name="connsiteY6" fmla="*/ 533961 h 533961"/>
                <a:gd name="connsiteX7" fmla="*/ 1614258 w 1702367"/>
                <a:gd name="connsiteY7" fmla="*/ 533961 h 533961"/>
                <a:gd name="connsiteX8" fmla="*/ 1614258 w 1702367"/>
                <a:gd name="connsiteY8" fmla="*/ 414215 h 533961"/>
                <a:gd name="connsiteX9" fmla="*/ 1504012 w 1702367"/>
                <a:gd name="connsiteY9" fmla="*/ 303969 h 533961"/>
                <a:gd name="connsiteX10" fmla="*/ 908781 w 1702367"/>
                <a:gd name="connsiteY10" fmla="*/ 303969 h 533961"/>
                <a:gd name="connsiteX11" fmla="*/ 908781 w 1702367"/>
                <a:gd name="connsiteY11" fmla="*/ 533708 h 533961"/>
                <a:gd name="connsiteX12" fmla="*/ 804207 w 1702367"/>
                <a:gd name="connsiteY12" fmla="*/ 533708 h 533961"/>
                <a:gd name="connsiteX13" fmla="*/ 804207 w 1702367"/>
                <a:gd name="connsiteY13" fmla="*/ 303969 h 533961"/>
                <a:gd name="connsiteX14" fmla="*/ 198355 w 1702367"/>
                <a:gd name="connsiteY14" fmla="*/ 303969 h 533961"/>
                <a:gd name="connsiteX15" fmla="*/ 88109 w 1702367"/>
                <a:gd name="connsiteY15" fmla="*/ 414215 h 533961"/>
                <a:gd name="connsiteX16" fmla="*/ 88109 w 1702367"/>
                <a:gd name="connsiteY16" fmla="*/ 533961 h 533961"/>
                <a:gd name="connsiteX17" fmla="*/ 0 w 1702367"/>
                <a:gd name="connsiteY17" fmla="*/ 533961 h 533961"/>
                <a:gd name="connsiteX18" fmla="*/ 0 w 1702367"/>
                <a:gd name="connsiteY18" fmla="*/ 414215 h 533961"/>
                <a:gd name="connsiteX19" fmla="*/ 198355 w 1702367"/>
                <a:gd name="connsiteY19" fmla="*/ 215860 h 533961"/>
                <a:gd name="connsiteX20" fmla="*/ 804207 w 1702367"/>
                <a:gd name="connsiteY20" fmla="*/ 215860 h 533961"/>
                <a:gd name="connsiteX21" fmla="*/ 804207 w 1702367"/>
                <a:gd name="connsiteY21" fmla="*/ 115328 h 533961"/>
                <a:gd name="connsiteX22" fmla="*/ 756376 w 1702367"/>
                <a:gd name="connsiteY22" fmla="*/ 115328 h 533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02367" h="533961">
                  <a:moveTo>
                    <a:pt x="856494" y="0"/>
                  </a:moveTo>
                  <a:lnTo>
                    <a:pt x="956612" y="115328"/>
                  </a:lnTo>
                  <a:lnTo>
                    <a:pt x="908781" y="115328"/>
                  </a:lnTo>
                  <a:lnTo>
                    <a:pt x="908781" y="215860"/>
                  </a:lnTo>
                  <a:lnTo>
                    <a:pt x="1504012" y="215860"/>
                  </a:lnTo>
                  <a:cubicBezTo>
                    <a:pt x="1613560" y="215860"/>
                    <a:pt x="1702367" y="304667"/>
                    <a:pt x="1702367" y="414215"/>
                  </a:cubicBezTo>
                  <a:lnTo>
                    <a:pt x="1702367" y="533961"/>
                  </a:lnTo>
                  <a:lnTo>
                    <a:pt x="1614258" y="533961"/>
                  </a:lnTo>
                  <a:lnTo>
                    <a:pt x="1614258" y="414215"/>
                  </a:lnTo>
                  <a:cubicBezTo>
                    <a:pt x="1614258" y="353328"/>
                    <a:pt x="1564899" y="303969"/>
                    <a:pt x="1504012" y="303969"/>
                  </a:cubicBezTo>
                  <a:lnTo>
                    <a:pt x="908781" y="303969"/>
                  </a:lnTo>
                  <a:lnTo>
                    <a:pt x="908781" y="533708"/>
                  </a:lnTo>
                  <a:lnTo>
                    <a:pt x="804207" y="533708"/>
                  </a:lnTo>
                  <a:lnTo>
                    <a:pt x="804207" y="303969"/>
                  </a:lnTo>
                  <a:lnTo>
                    <a:pt x="198355" y="303969"/>
                  </a:lnTo>
                  <a:cubicBezTo>
                    <a:pt x="137468" y="303969"/>
                    <a:pt x="88109" y="353328"/>
                    <a:pt x="88109" y="414215"/>
                  </a:cubicBezTo>
                  <a:lnTo>
                    <a:pt x="88109" y="533961"/>
                  </a:lnTo>
                  <a:lnTo>
                    <a:pt x="0" y="533961"/>
                  </a:lnTo>
                  <a:lnTo>
                    <a:pt x="0" y="414215"/>
                  </a:lnTo>
                  <a:cubicBezTo>
                    <a:pt x="0" y="304667"/>
                    <a:pt x="88807" y="215860"/>
                    <a:pt x="198355" y="215860"/>
                  </a:cubicBezTo>
                  <a:lnTo>
                    <a:pt x="804207" y="215860"/>
                  </a:lnTo>
                  <a:lnTo>
                    <a:pt x="804207" y="115328"/>
                  </a:lnTo>
                  <a:lnTo>
                    <a:pt x="756376" y="11532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84570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popg64_団体客様の会計はまとめてお支払いお願いします</dc:title>
  <dc:subject>popg64_団体客様の会計はまとめてお支払いお願いします</dc:subject>
  <dc:creator>でじけろお</dc:creator>
  <cp:lastModifiedBy/>
  <cp:revision>1</cp:revision>
  <dcterms:created xsi:type="dcterms:W3CDTF">2014-12-04T06:28:15Z</dcterms:created>
  <dcterms:modified xsi:type="dcterms:W3CDTF">2024-09-18T07:56:14Z</dcterms:modified>
  <cp:version>1</cp:version>
</cp:coreProperties>
</file>