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17" r:id="rId3"/>
    <p:sldId id="315" r:id="rId4"/>
    <p:sldId id="330" r:id="rId5"/>
    <p:sldId id="319" r:id="rId6"/>
    <p:sldId id="31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2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1005840" y="1104973"/>
            <a:ext cx="7894320" cy="464805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団体客様の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会計はまとめて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お支払いお願いします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0DAB9AF-5D93-891E-E892-9944BF90DD0E}"/>
              </a:ext>
            </a:extLst>
          </p:cNvPr>
          <p:cNvSpPr txBox="1"/>
          <p:nvPr/>
        </p:nvSpPr>
        <p:spPr>
          <a:xfrm>
            <a:off x="1005840" y="1149531"/>
            <a:ext cx="7894320" cy="455893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会計はまとめて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お支払い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お願いします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292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74E7B91-4C70-F430-B741-5CD373127DB3}"/>
              </a:ext>
            </a:extLst>
          </p:cNvPr>
          <p:cNvSpPr txBox="1"/>
          <p:nvPr/>
        </p:nvSpPr>
        <p:spPr>
          <a:xfrm>
            <a:off x="436685" y="738554"/>
            <a:ext cx="9032630" cy="53808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団体客様の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会計はまとめて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お支払いお願いします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843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B0AA7AF-424E-8E32-2952-EE19ACD6502D}"/>
              </a:ext>
            </a:extLst>
          </p:cNvPr>
          <p:cNvGrpSpPr/>
          <p:nvPr/>
        </p:nvGrpSpPr>
        <p:grpSpPr>
          <a:xfrm>
            <a:off x="678872" y="4571289"/>
            <a:ext cx="1215135" cy="1983936"/>
            <a:chOff x="3459466" y="863715"/>
            <a:chExt cx="2970330" cy="4849623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5B37F530-132F-BBF7-94DE-492C41BAC63C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90C29A7E-C50E-C256-6EC8-D0EBC0774842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A15CA907-84E8-FA54-4B65-95E05CC34A3F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3F5BB20F-EC05-0D6A-AF7A-C833E8043606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77" name="月 76">
                  <a:extLst>
                    <a:ext uri="{FF2B5EF4-FFF2-40B4-BE49-F238E27FC236}">
                      <a16:creationId xmlns:a16="http://schemas.microsoft.com/office/drawing/2014/main" id="{1DA8D48D-2444-C689-E43C-2C845F73863C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" name="月 77">
                  <a:extLst>
                    <a:ext uri="{FF2B5EF4-FFF2-40B4-BE49-F238E27FC236}">
                      <a16:creationId xmlns:a16="http://schemas.microsoft.com/office/drawing/2014/main" id="{122428D9-9832-7B37-FB5C-2CF5238F45E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98F29F0E-A63A-47A6-35A6-5E777300B6EE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75" name="月 74">
                  <a:extLst>
                    <a:ext uri="{FF2B5EF4-FFF2-40B4-BE49-F238E27FC236}">
                      <a16:creationId xmlns:a16="http://schemas.microsoft.com/office/drawing/2014/main" id="{55A916D5-F4D5-EFB0-B673-2764DE0A3177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月 75">
                  <a:extLst>
                    <a:ext uri="{FF2B5EF4-FFF2-40B4-BE49-F238E27FC236}">
                      <a16:creationId xmlns:a16="http://schemas.microsoft.com/office/drawing/2014/main" id="{37F892CF-58C5-0E0D-2986-6DCDBB719A72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4" name="涙形 64">
                <a:extLst>
                  <a:ext uri="{FF2B5EF4-FFF2-40B4-BE49-F238E27FC236}">
                    <a16:creationId xmlns:a16="http://schemas.microsoft.com/office/drawing/2014/main" id="{44EA340D-5935-043D-9A7C-05FE29868992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片側の 2 つの角を丸めた四角形 298">
                <a:extLst>
                  <a:ext uri="{FF2B5EF4-FFF2-40B4-BE49-F238E27FC236}">
                    <a16:creationId xmlns:a16="http://schemas.microsoft.com/office/drawing/2014/main" id="{A63C7AC6-FA85-97EB-4E14-BB32FFD0FD26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涙形 64">
                <a:extLst>
                  <a:ext uri="{FF2B5EF4-FFF2-40B4-BE49-F238E27FC236}">
                    <a16:creationId xmlns:a16="http://schemas.microsoft.com/office/drawing/2014/main" id="{DF1590F9-348D-701C-4EED-DF24C6D0F218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円/楕円 304">
                <a:extLst>
                  <a:ext uri="{FF2B5EF4-FFF2-40B4-BE49-F238E27FC236}">
                    <a16:creationId xmlns:a16="http://schemas.microsoft.com/office/drawing/2014/main" id="{5C57B252-DD92-9049-71B7-6403E789EDD5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円/楕円 305">
                <a:extLst>
                  <a:ext uri="{FF2B5EF4-FFF2-40B4-BE49-F238E27FC236}">
                    <a16:creationId xmlns:a16="http://schemas.microsoft.com/office/drawing/2014/main" id="{A4C94E71-C79A-A069-69B7-23E383D1D86E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74D1865B-F94B-96D0-5CB5-D52F5A00323E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73" name="円/楕円 342">
                  <a:extLst>
                    <a:ext uri="{FF2B5EF4-FFF2-40B4-BE49-F238E27FC236}">
                      <a16:creationId xmlns:a16="http://schemas.microsoft.com/office/drawing/2014/main" id="{87C091D5-04AF-F54A-EA02-0EF01045D632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円/楕円 343">
                  <a:extLst>
                    <a:ext uri="{FF2B5EF4-FFF2-40B4-BE49-F238E27FC236}">
                      <a16:creationId xmlns:a16="http://schemas.microsoft.com/office/drawing/2014/main" id="{53DC31BC-B690-4B7F-8AD7-52CE3196AD9A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F9A86321-7A95-FDAB-C428-5592DD4CB22E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71" name="円/楕円 340">
                  <a:extLst>
                    <a:ext uri="{FF2B5EF4-FFF2-40B4-BE49-F238E27FC236}">
                      <a16:creationId xmlns:a16="http://schemas.microsoft.com/office/drawing/2014/main" id="{8D752991-0534-4ECC-0D66-314059983A6C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円/楕円 341">
                  <a:extLst>
                    <a:ext uri="{FF2B5EF4-FFF2-40B4-BE49-F238E27FC236}">
                      <a16:creationId xmlns:a16="http://schemas.microsoft.com/office/drawing/2014/main" id="{DD44D98A-60FD-9AE7-83C6-D66A5461B383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F039B73D-82FA-D769-3C81-E1F9EE094876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4551CCB5-87ED-C72D-81D0-81E54403BE3C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DE7A1327-AA11-4BFA-6A33-F240A1952C69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角丸四角形 559">
              <a:extLst>
                <a:ext uri="{FF2B5EF4-FFF2-40B4-BE49-F238E27FC236}">
                  <a16:creationId xmlns:a16="http://schemas.microsoft.com/office/drawing/2014/main" id="{ABFFAC1A-FE25-7640-665E-995B0971A116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台形 441">
              <a:extLst>
                <a:ext uri="{FF2B5EF4-FFF2-40B4-BE49-F238E27FC236}">
                  <a16:creationId xmlns:a16="http://schemas.microsoft.com/office/drawing/2014/main" id="{83FB2003-C4EC-6EDD-1C8C-EA6535F3E76C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1158AD42-B09B-430E-E555-498A4DAE7EC7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57" name="円/楕円 303">
                <a:extLst>
                  <a:ext uri="{FF2B5EF4-FFF2-40B4-BE49-F238E27FC236}">
                    <a16:creationId xmlns:a16="http://schemas.microsoft.com/office/drawing/2014/main" id="{681E0B2C-F886-7D73-923B-45160162B44F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台形 57">
                <a:extLst>
                  <a:ext uri="{FF2B5EF4-FFF2-40B4-BE49-F238E27FC236}">
                    <a16:creationId xmlns:a16="http://schemas.microsoft.com/office/drawing/2014/main" id="{935A2C0A-2FF1-D7BE-688E-2798A3449708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アーチ 58">
                <a:extLst>
                  <a:ext uri="{FF2B5EF4-FFF2-40B4-BE49-F238E27FC236}">
                    <a16:creationId xmlns:a16="http://schemas.microsoft.com/office/drawing/2014/main" id="{EE9035FD-6B04-252F-053E-3214BE13E0C2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アーチ 59">
                <a:extLst>
                  <a:ext uri="{FF2B5EF4-FFF2-40B4-BE49-F238E27FC236}">
                    <a16:creationId xmlns:a16="http://schemas.microsoft.com/office/drawing/2014/main" id="{0A6E71E5-A1D3-3527-8084-8287A1548FAB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アーチ 60">
                <a:extLst>
                  <a:ext uri="{FF2B5EF4-FFF2-40B4-BE49-F238E27FC236}">
                    <a16:creationId xmlns:a16="http://schemas.microsoft.com/office/drawing/2014/main" id="{7D11262A-B3D0-7D8F-72E8-C0782A6C4DAC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40934E3D-6837-E71E-1B10-59103DDA14A6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55" name="角丸四角形 559">
                <a:extLst>
                  <a:ext uri="{FF2B5EF4-FFF2-40B4-BE49-F238E27FC236}">
                    <a16:creationId xmlns:a16="http://schemas.microsoft.com/office/drawing/2014/main" id="{323E2964-1A36-728A-B38B-DDA318106CAB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台形 441">
                <a:extLst>
                  <a:ext uri="{FF2B5EF4-FFF2-40B4-BE49-F238E27FC236}">
                    <a16:creationId xmlns:a16="http://schemas.microsoft.com/office/drawing/2014/main" id="{10272615-42C7-97D9-BFD8-5DF3A7A793A7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9E45D99D-EB42-9C9D-EB0D-FCF8271399AD}"/>
              </a:ext>
            </a:extLst>
          </p:cNvPr>
          <p:cNvSpPr txBox="1"/>
          <p:nvPr/>
        </p:nvSpPr>
        <p:spPr>
          <a:xfrm>
            <a:off x="2220686" y="5153892"/>
            <a:ext cx="7006442" cy="711331"/>
          </a:xfrm>
          <a:prstGeom prst="rect">
            <a:avLst/>
          </a:prstGeom>
          <a:noFill/>
        </p:spPr>
        <p:txBody>
          <a:bodyPr vert="horz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ご協力お願い致します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19015CAA-0E8B-B5E1-01AC-6DCACB83BB95}"/>
              </a:ext>
            </a:extLst>
          </p:cNvPr>
          <p:cNvSpPr/>
          <p:nvPr/>
        </p:nvSpPr>
        <p:spPr>
          <a:xfrm>
            <a:off x="317485" y="302774"/>
            <a:ext cx="9257337" cy="4453049"/>
          </a:xfrm>
          <a:custGeom>
            <a:avLst/>
            <a:gdLst>
              <a:gd name="connsiteX0" fmla="*/ 327166 w 9257337"/>
              <a:gd name="connsiteY0" fmla="*/ 0 h 4453049"/>
              <a:gd name="connsiteX1" fmla="*/ 8930171 w 9257337"/>
              <a:gd name="connsiteY1" fmla="*/ 0 h 4453049"/>
              <a:gd name="connsiteX2" fmla="*/ 9257337 w 9257337"/>
              <a:gd name="connsiteY2" fmla="*/ 327166 h 4453049"/>
              <a:gd name="connsiteX3" fmla="*/ 9257337 w 9257337"/>
              <a:gd name="connsiteY3" fmla="*/ 3607951 h 4453049"/>
              <a:gd name="connsiteX4" fmla="*/ 8930171 w 9257337"/>
              <a:gd name="connsiteY4" fmla="*/ 3935117 h 4453049"/>
              <a:gd name="connsiteX5" fmla="*/ 2462061 w 9257337"/>
              <a:gd name="connsiteY5" fmla="*/ 3935117 h 4453049"/>
              <a:gd name="connsiteX6" fmla="*/ 2445281 w 9257337"/>
              <a:gd name="connsiteY6" fmla="*/ 3966031 h 4453049"/>
              <a:gd name="connsiteX7" fmla="*/ 1529310 w 9257337"/>
              <a:gd name="connsiteY7" fmla="*/ 4453049 h 4453049"/>
              <a:gd name="connsiteX8" fmla="*/ 1935849 w 9257337"/>
              <a:gd name="connsiteY8" fmla="*/ 3965929 h 4453049"/>
              <a:gd name="connsiteX9" fmla="*/ 1949102 w 9257337"/>
              <a:gd name="connsiteY9" fmla="*/ 3935117 h 4453049"/>
              <a:gd name="connsiteX10" fmla="*/ 327166 w 9257337"/>
              <a:gd name="connsiteY10" fmla="*/ 3935117 h 4453049"/>
              <a:gd name="connsiteX11" fmla="*/ 0 w 9257337"/>
              <a:gd name="connsiteY11" fmla="*/ 3607951 h 4453049"/>
              <a:gd name="connsiteX12" fmla="*/ 0 w 9257337"/>
              <a:gd name="connsiteY12" fmla="*/ 327166 h 4453049"/>
              <a:gd name="connsiteX13" fmla="*/ 327166 w 9257337"/>
              <a:gd name="connsiteY13" fmla="*/ 0 h 4453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257337" h="4453049">
                <a:moveTo>
                  <a:pt x="327166" y="0"/>
                </a:moveTo>
                <a:lnTo>
                  <a:pt x="8930171" y="0"/>
                </a:lnTo>
                <a:cubicBezTo>
                  <a:pt x="9110860" y="0"/>
                  <a:pt x="9257337" y="146477"/>
                  <a:pt x="9257337" y="327166"/>
                </a:cubicBezTo>
                <a:lnTo>
                  <a:pt x="9257337" y="3607951"/>
                </a:lnTo>
                <a:cubicBezTo>
                  <a:pt x="9257337" y="3788640"/>
                  <a:pt x="9110860" y="3935117"/>
                  <a:pt x="8930171" y="3935117"/>
                </a:cubicBezTo>
                <a:lnTo>
                  <a:pt x="2462061" y="3935117"/>
                </a:lnTo>
                <a:lnTo>
                  <a:pt x="2445281" y="3966031"/>
                </a:lnTo>
                <a:cubicBezTo>
                  <a:pt x="2246772" y="4259863"/>
                  <a:pt x="1910602" y="4453049"/>
                  <a:pt x="1529310" y="4453049"/>
                </a:cubicBezTo>
                <a:cubicBezTo>
                  <a:pt x="1703154" y="4322666"/>
                  <a:pt x="1841232" y="4155163"/>
                  <a:pt x="1935849" y="3965929"/>
                </a:cubicBezTo>
                <a:lnTo>
                  <a:pt x="1949102" y="3935117"/>
                </a:lnTo>
                <a:lnTo>
                  <a:pt x="327166" y="3935117"/>
                </a:lnTo>
                <a:cubicBezTo>
                  <a:pt x="146477" y="3935117"/>
                  <a:pt x="0" y="3788640"/>
                  <a:pt x="0" y="3607951"/>
                </a:cubicBezTo>
                <a:lnTo>
                  <a:pt x="0" y="327166"/>
                </a:lnTo>
                <a:cubicBezTo>
                  <a:pt x="0" y="146477"/>
                  <a:pt x="146477" y="0"/>
                  <a:pt x="327166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402AAE8-E750-C26E-6D0C-11B96F5CF7A2}"/>
              </a:ext>
            </a:extLst>
          </p:cNvPr>
          <p:cNvSpPr txBox="1"/>
          <p:nvPr/>
        </p:nvSpPr>
        <p:spPr>
          <a:xfrm>
            <a:off x="744415" y="659766"/>
            <a:ext cx="8417170" cy="321880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会計はまとめて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お支払いお願いします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888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星: 16 pt 30">
            <a:extLst>
              <a:ext uri="{FF2B5EF4-FFF2-40B4-BE49-F238E27FC236}">
                <a16:creationId xmlns:a16="http://schemas.microsoft.com/office/drawing/2014/main" id="{04EEBA10-FA51-C96C-952B-20E44CAC8380}"/>
              </a:ext>
            </a:extLst>
          </p:cNvPr>
          <p:cNvSpPr/>
          <p:nvPr/>
        </p:nvSpPr>
        <p:spPr>
          <a:xfrm>
            <a:off x="1896139" y="2870079"/>
            <a:ext cx="6113654" cy="3497354"/>
          </a:xfrm>
          <a:prstGeom prst="star16">
            <a:avLst>
              <a:gd name="adj" fmla="val 41928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B636E4-D29E-CB1A-A609-2370CFDD4E7A}"/>
              </a:ext>
            </a:extLst>
          </p:cNvPr>
          <p:cNvSpPr txBox="1"/>
          <p:nvPr/>
        </p:nvSpPr>
        <p:spPr>
          <a:xfrm>
            <a:off x="341399" y="320107"/>
            <a:ext cx="9325115" cy="245281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団体客様の会計はまとめて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お支払いお願いします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B5C38F4-8ADD-8B72-43B2-6E52E5757B8F}"/>
              </a:ext>
            </a:extLst>
          </p:cNvPr>
          <p:cNvGrpSpPr/>
          <p:nvPr/>
        </p:nvGrpSpPr>
        <p:grpSpPr>
          <a:xfrm>
            <a:off x="3074376" y="2835383"/>
            <a:ext cx="3757248" cy="2972154"/>
            <a:chOff x="4800878" y="1701926"/>
            <a:chExt cx="3266970" cy="2584323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9310FED-2E62-3A5D-EF52-ED8120B65F8F}"/>
                </a:ext>
              </a:extLst>
            </p:cNvPr>
            <p:cNvGrpSpPr/>
            <p:nvPr/>
          </p:nvGrpSpPr>
          <p:grpSpPr>
            <a:xfrm>
              <a:off x="4800878" y="1701926"/>
              <a:ext cx="3266970" cy="2577307"/>
              <a:chOff x="4975972" y="3128704"/>
              <a:chExt cx="3266970" cy="2577307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62020F33-1918-8EF3-FFCB-F635E359A3FD}"/>
                  </a:ext>
                </a:extLst>
              </p:cNvPr>
              <p:cNvGrpSpPr/>
              <p:nvPr/>
            </p:nvGrpSpPr>
            <p:grpSpPr>
              <a:xfrm>
                <a:off x="5313040" y="3609020"/>
                <a:ext cx="2587854" cy="2096991"/>
                <a:chOff x="942655" y="3333395"/>
                <a:chExt cx="4216547" cy="3416755"/>
              </a:xfrm>
            </p:grpSpPr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30364D29-364A-C7C2-0F74-69DEDAB0C43B}"/>
                    </a:ext>
                  </a:extLst>
                </p:cNvPr>
                <p:cNvGrpSpPr/>
                <p:nvPr/>
              </p:nvGrpSpPr>
              <p:grpSpPr>
                <a:xfrm>
                  <a:off x="1982670" y="3333395"/>
                  <a:ext cx="2091897" cy="3416755"/>
                  <a:chOff x="3684895" y="2033845"/>
                  <a:chExt cx="2091897" cy="3416755"/>
                </a:xfrm>
              </p:grpSpPr>
              <p:sp>
                <p:nvSpPr>
                  <p:cNvPr id="24" name="台形 23">
                    <a:extLst>
                      <a:ext uri="{FF2B5EF4-FFF2-40B4-BE49-F238E27FC236}">
                        <a16:creationId xmlns:a16="http://schemas.microsoft.com/office/drawing/2014/main" id="{2DADA655-92B4-7985-CF60-B7730D98B8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楕円 24">
                    <a:extLst>
                      <a:ext uri="{FF2B5EF4-FFF2-40B4-BE49-F238E27FC236}">
                        <a16:creationId xmlns:a16="http://schemas.microsoft.com/office/drawing/2014/main" id="{AA6401A6-29D2-5F87-E40F-710369FE35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楕円 25">
                    <a:extLst>
                      <a:ext uri="{FF2B5EF4-FFF2-40B4-BE49-F238E27FC236}">
                        <a16:creationId xmlns:a16="http://schemas.microsoft.com/office/drawing/2014/main" id="{509B8807-BC1F-B404-8931-BBF948FD34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7E40710B-B6C3-E09C-F02A-0AD9324A4172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8B3148BC-65B7-08CF-95AA-EE6A440C8BE8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四角形: 上の 2 つの角を丸める 28">
                    <a:extLst>
                      <a:ext uri="{FF2B5EF4-FFF2-40B4-BE49-F238E27FC236}">
                        <a16:creationId xmlns:a16="http://schemas.microsoft.com/office/drawing/2014/main" id="{D229801F-010F-13D9-D78E-4C8BD8ACD8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20902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楕円 29">
                    <a:extLst>
                      <a:ext uri="{FF2B5EF4-FFF2-40B4-BE49-F238E27FC236}">
                        <a16:creationId xmlns:a16="http://schemas.microsoft.com/office/drawing/2014/main" id="{1A8084E7-A33B-74E9-B90F-FBAD1238EF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505B41A0-8BE6-FF17-FE53-73859D745CA2}"/>
                    </a:ext>
                  </a:extLst>
                </p:cNvPr>
                <p:cNvSpPr/>
                <p:nvPr/>
              </p:nvSpPr>
              <p:spPr bwMode="auto">
                <a:xfrm rot="9000000">
                  <a:off x="3769643" y="5293067"/>
                  <a:ext cx="1389559" cy="895130"/>
                </a:xfrm>
                <a:custGeom>
                  <a:avLst/>
                  <a:gdLst>
                    <a:gd name="connsiteX0" fmla="*/ 237986 w 1389559"/>
                    <a:gd name="connsiteY0" fmla="*/ 631332 h 895130"/>
                    <a:gd name="connsiteX1" fmla="*/ 208246 w 1389559"/>
                    <a:gd name="connsiteY1" fmla="*/ 591848 h 895130"/>
                    <a:gd name="connsiteX2" fmla="*/ 254619 w 1389559"/>
                    <a:gd name="connsiteY2" fmla="*/ 513157 h 895130"/>
                    <a:gd name="connsiteX3" fmla="*/ 363474 w 1389559"/>
                    <a:gd name="connsiteY3" fmla="*/ 485028 h 895130"/>
                    <a:gd name="connsiteX4" fmla="*/ 297225 w 1389559"/>
                    <a:gd name="connsiteY4" fmla="*/ 446780 h 895130"/>
                    <a:gd name="connsiteX5" fmla="*/ 124415 w 1389559"/>
                    <a:gd name="connsiteY5" fmla="*/ 435492 h 895130"/>
                    <a:gd name="connsiteX6" fmla="*/ 105640 w 1389559"/>
                    <a:gd name="connsiteY6" fmla="*/ 430408 h 895130"/>
                    <a:gd name="connsiteX7" fmla="*/ 90786 w 1389559"/>
                    <a:gd name="connsiteY7" fmla="*/ 418917 h 895130"/>
                    <a:gd name="connsiteX8" fmla="*/ 82189 w 1389559"/>
                    <a:gd name="connsiteY8" fmla="*/ 393609 h 895130"/>
                    <a:gd name="connsiteX9" fmla="*/ 58744 w 1389559"/>
                    <a:gd name="connsiteY9" fmla="*/ 392078 h 895130"/>
                    <a:gd name="connsiteX10" fmla="*/ 39967 w 1389559"/>
                    <a:gd name="connsiteY10" fmla="*/ 386994 h 895130"/>
                    <a:gd name="connsiteX11" fmla="*/ 13055 w 1389559"/>
                    <a:gd name="connsiteY11" fmla="*/ 340003 h 895130"/>
                    <a:gd name="connsiteX12" fmla="*/ 19827 w 1389559"/>
                    <a:gd name="connsiteY12" fmla="*/ 326264 h 895130"/>
                    <a:gd name="connsiteX13" fmla="*/ 11192 w 1389559"/>
                    <a:gd name="connsiteY13" fmla="*/ 319583 h 895130"/>
                    <a:gd name="connsiteX14" fmla="*/ 97 w 1389559"/>
                    <a:gd name="connsiteY14" fmla="*/ 286925 h 895130"/>
                    <a:gd name="connsiteX15" fmla="*/ 48004 w 1389559"/>
                    <a:gd name="connsiteY15" fmla="*/ 244892 h 895130"/>
                    <a:gd name="connsiteX16" fmla="*/ 115879 w 1389559"/>
                    <a:gd name="connsiteY16" fmla="*/ 249326 h 895130"/>
                    <a:gd name="connsiteX17" fmla="*/ 110402 w 1389559"/>
                    <a:gd name="connsiteY17" fmla="*/ 233202 h 895130"/>
                    <a:gd name="connsiteX18" fmla="*/ 154643 w 1389559"/>
                    <a:gd name="connsiteY18" fmla="*/ 194386 h 895130"/>
                    <a:gd name="connsiteX19" fmla="*/ 393507 w 1389559"/>
                    <a:gd name="connsiteY19" fmla="*/ 209988 h 895130"/>
                    <a:gd name="connsiteX20" fmla="*/ 412767 w 1389559"/>
                    <a:gd name="connsiteY20" fmla="*/ 219482 h 895130"/>
                    <a:gd name="connsiteX21" fmla="*/ 421852 w 1389559"/>
                    <a:gd name="connsiteY21" fmla="*/ 220677 h 895130"/>
                    <a:gd name="connsiteX22" fmla="*/ 642616 w 1389559"/>
                    <a:gd name="connsiteY22" fmla="*/ 348136 h 895130"/>
                    <a:gd name="connsiteX23" fmla="*/ 1219465 w 1389559"/>
                    <a:gd name="connsiteY23" fmla="*/ 15092 h 895130"/>
                    <a:gd name="connsiteX24" fmla="*/ 1304843 w 1389559"/>
                    <a:gd name="connsiteY24" fmla="*/ 3852 h 895130"/>
                    <a:gd name="connsiteX25" fmla="*/ 1318651 w 1389559"/>
                    <a:gd name="connsiteY25" fmla="*/ 10590 h 895130"/>
                    <a:gd name="connsiteX26" fmla="*/ 1320841 w 1389559"/>
                    <a:gd name="connsiteY26" fmla="*/ 11032 h 895130"/>
                    <a:gd name="connsiteX27" fmla="*/ 1324205 w 1389559"/>
                    <a:gd name="connsiteY27" fmla="*/ 13300 h 895130"/>
                    <a:gd name="connsiteX28" fmla="*/ 1343607 w 1389559"/>
                    <a:gd name="connsiteY28" fmla="*/ 22768 h 895130"/>
                    <a:gd name="connsiteX29" fmla="*/ 1351471 w 1389559"/>
                    <a:gd name="connsiteY29" fmla="*/ 31683 h 895130"/>
                    <a:gd name="connsiteX30" fmla="*/ 1356605 w 1389559"/>
                    <a:gd name="connsiteY30" fmla="*/ 35144 h 895130"/>
                    <a:gd name="connsiteX31" fmla="*/ 1363354 w 1389559"/>
                    <a:gd name="connsiteY31" fmla="*/ 45155 h 895130"/>
                    <a:gd name="connsiteX32" fmla="*/ 1373162 w 1389559"/>
                    <a:gd name="connsiteY32" fmla="*/ 56275 h 895130"/>
                    <a:gd name="connsiteX33" fmla="*/ 1375462 w 1389559"/>
                    <a:gd name="connsiteY33" fmla="*/ 63114 h 895130"/>
                    <a:gd name="connsiteX34" fmla="*/ 1380717 w 1389559"/>
                    <a:gd name="connsiteY34" fmla="*/ 70908 h 895130"/>
                    <a:gd name="connsiteX35" fmla="*/ 1384675 w 1389559"/>
                    <a:gd name="connsiteY35" fmla="*/ 90511 h 895130"/>
                    <a:gd name="connsiteX36" fmla="*/ 1387403 w 1389559"/>
                    <a:gd name="connsiteY36" fmla="*/ 98624 h 895130"/>
                    <a:gd name="connsiteX37" fmla="*/ 1387123 w 1389559"/>
                    <a:gd name="connsiteY37" fmla="*/ 102638 h 895130"/>
                    <a:gd name="connsiteX38" fmla="*/ 1389559 w 1389559"/>
                    <a:gd name="connsiteY38" fmla="*/ 114704 h 895130"/>
                    <a:gd name="connsiteX39" fmla="*/ 1389558 w 1389559"/>
                    <a:gd name="connsiteY39" fmla="*/ 895130 h 895130"/>
                    <a:gd name="connsiteX40" fmla="*/ 1164531 w 1389559"/>
                    <a:gd name="connsiteY40" fmla="*/ 895130 h 895130"/>
                    <a:gd name="connsiteX41" fmla="*/ 1164531 w 1389559"/>
                    <a:gd name="connsiteY41" fmla="*/ 306648 h 895130"/>
                    <a:gd name="connsiteX42" fmla="*/ 699362 w 1389559"/>
                    <a:gd name="connsiteY42" fmla="*/ 575213 h 895130"/>
                    <a:gd name="connsiteX43" fmla="*/ 691927 w 1389559"/>
                    <a:gd name="connsiteY43" fmla="*/ 583642 h 895130"/>
                    <a:gd name="connsiteX44" fmla="*/ 549527 w 1389559"/>
                    <a:gd name="connsiteY44" fmla="*/ 592446 h 895130"/>
                    <a:gd name="connsiteX45" fmla="*/ 512601 w 1389559"/>
                    <a:gd name="connsiteY45" fmla="*/ 571127 h 895130"/>
                    <a:gd name="connsiteX46" fmla="*/ 508538 w 1389559"/>
                    <a:gd name="connsiteY46" fmla="*/ 575715 h 895130"/>
                    <a:gd name="connsiteX47" fmla="*/ 485468 w 1389559"/>
                    <a:gd name="connsiteY47" fmla="*/ 586919 h 895130"/>
                    <a:gd name="connsiteX48" fmla="*/ 286936 w 1389559"/>
                    <a:gd name="connsiteY48" fmla="*/ 638222 h 895130"/>
                    <a:gd name="connsiteX49" fmla="*/ 237986 w 1389559"/>
                    <a:gd name="connsiteY49" fmla="*/ 631332 h 895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389559" h="895130">
                      <a:moveTo>
                        <a:pt x="237986" y="631332"/>
                      </a:moveTo>
                      <a:cubicBezTo>
                        <a:pt x="223746" y="622940"/>
                        <a:pt x="212707" y="609116"/>
                        <a:pt x="208246" y="591848"/>
                      </a:cubicBezTo>
                      <a:cubicBezTo>
                        <a:pt x="199321" y="557312"/>
                        <a:pt x="220084" y="522081"/>
                        <a:pt x="254619" y="513157"/>
                      </a:cubicBezTo>
                      <a:lnTo>
                        <a:pt x="363474" y="485028"/>
                      </a:lnTo>
                      <a:lnTo>
                        <a:pt x="297225" y="446780"/>
                      </a:lnTo>
                      <a:lnTo>
                        <a:pt x="124415" y="435492"/>
                      </a:lnTo>
                      <a:cubicBezTo>
                        <a:pt x="117667" y="435052"/>
                        <a:pt x="111326" y="433263"/>
                        <a:pt x="105640" y="430408"/>
                      </a:cubicBezTo>
                      <a:cubicBezTo>
                        <a:pt x="99953" y="427553"/>
                        <a:pt x="94921" y="423630"/>
                        <a:pt x="90786" y="418917"/>
                      </a:cubicBezTo>
                      <a:lnTo>
                        <a:pt x="82189" y="393609"/>
                      </a:lnTo>
                      <a:lnTo>
                        <a:pt x="58744" y="392078"/>
                      </a:lnTo>
                      <a:cubicBezTo>
                        <a:pt x="51995" y="391636"/>
                        <a:pt x="45655" y="389848"/>
                        <a:pt x="39967" y="386994"/>
                      </a:cubicBezTo>
                      <a:cubicBezTo>
                        <a:pt x="22908" y="378426"/>
                        <a:pt x="11733" y="360250"/>
                        <a:pt x="13055" y="340003"/>
                      </a:cubicBezTo>
                      <a:lnTo>
                        <a:pt x="19827" y="326264"/>
                      </a:lnTo>
                      <a:lnTo>
                        <a:pt x="11192" y="319583"/>
                      </a:lnTo>
                      <a:cubicBezTo>
                        <a:pt x="3585" y="310914"/>
                        <a:pt x="-714" y="299342"/>
                        <a:pt x="97" y="286925"/>
                      </a:cubicBezTo>
                      <a:cubicBezTo>
                        <a:pt x="1720" y="262089"/>
                        <a:pt x="23169" y="243270"/>
                        <a:pt x="48004" y="244892"/>
                      </a:cubicBezTo>
                      <a:lnTo>
                        <a:pt x="115879" y="249326"/>
                      </a:lnTo>
                      <a:lnTo>
                        <a:pt x="110402" y="233202"/>
                      </a:lnTo>
                      <a:cubicBezTo>
                        <a:pt x="111900" y="210267"/>
                        <a:pt x="131709" y="192888"/>
                        <a:pt x="154643" y="194386"/>
                      </a:cubicBezTo>
                      <a:lnTo>
                        <a:pt x="393507" y="209988"/>
                      </a:lnTo>
                      <a:lnTo>
                        <a:pt x="412767" y="219482"/>
                      </a:lnTo>
                      <a:lnTo>
                        <a:pt x="421852" y="220677"/>
                      </a:lnTo>
                      <a:lnTo>
                        <a:pt x="642616" y="348136"/>
                      </a:lnTo>
                      <a:lnTo>
                        <a:pt x="1219465" y="15092"/>
                      </a:lnTo>
                      <a:cubicBezTo>
                        <a:pt x="1246373" y="-443"/>
                        <a:pt x="1277029" y="-3601"/>
                        <a:pt x="1304843" y="3852"/>
                      </a:cubicBezTo>
                      <a:lnTo>
                        <a:pt x="1318651" y="10590"/>
                      </a:lnTo>
                      <a:lnTo>
                        <a:pt x="1320841" y="11032"/>
                      </a:lnTo>
                      <a:lnTo>
                        <a:pt x="1324205" y="13300"/>
                      </a:lnTo>
                      <a:lnTo>
                        <a:pt x="1343607" y="22768"/>
                      </a:lnTo>
                      <a:lnTo>
                        <a:pt x="1351471" y="31683"/>
                      </a:lnTo>
                      <a:lnTo>
                        <a:pt x="1356605" y="35144"/>
                      </a:lnTo>
                      <a:lnTo>
                        <a:pt x="1363354" y="45155"/>
                      </a:lnTo>
                      <a:lnTo>
                        <a:pt x="1373162" y="56275"/>
                      </a:lnTo>
                      <a:lnTo>
                        <a:pt x="1375462" y="63114"/>
                      </a:lnTo>
                      <a:lnTo>
                        <a:pt x="1380717" y="70908"/>
                      </a:lnTo>
                      <a:lnTo>
                        <a:pt x="1384675" y="90511"/>
                      </a:lnTo>
                      <a:lnTo>
                        <a:pt x="1387403" y="98624"/>
                      </a:lnTo>
                      <a:lnTo>
                        <a:pt x="1387123" y="102638"/>
                      </a:lnTo>
                      <a:lnTo>
                        <a:pt x="1389559" y="114704"/>
                      </a:lnTo>
                      <a:cubicBezTo>
                        <a:pt x="1389559" y="374846"/>
                        <a:pt x="1389558" y="634988"/>
                        <a:pt x="1389558" y="895130"/>
                      </a:cubicBezTo>
                      <a:lnTo>
                        <a:pt x="1164531" y="895130"/>
                      </a:lnTo>
                      <a:lnTo>
                        <a:pt x="1164531" y="306648"/>
                      </a:lnTo>
                      <a:lnTo>
                        <a:pt x="699362" y="575213"/>
                      </a:lnTo>
                      <a:lnTo>
                        <a:pt x="691927" y="583642"/>
                      </a:lnTo>
                      <a:cubicBezTo>
                        <a:pt x="651798" y="613962"/>
                        <a:pt x="595824" y="619176"/>
                        <a:pt x="549527" y="592446"/>
                      </a:cubicBezTo>
                      <a:lnTo>
                        <a:pt x="512601" y="571127"/>
                      </a:lnTo>
                      <a:lnTo>
                        <a:pt x="508538" y="575715"/>
                      </a:lnTo>
                      <a:cubicBezTo>
                        <a:pt x="501875" y="580813"/>
                        <a:pt x="494101" y="584688"/>
                        <a:pt x="485468" y="586919"/>
                      </a:cubicBezTo>
                      <a:cubicBezTo>
                        <a:pt x="419290" y="604019"/>
                        <a:pt x="353113" y="621121"/>
                        <a:pt x="286936" y="638222"/>
                      </a:cubicBezTo>
                      <a:cubicBezTo>
                        <a:pt x="269668" y="642683"/>
                        <a:pt x="252227" y="639724"/>
                        <a:pt x="237986" y="63133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04C1B55C-20CA-E29E-BF17-0F436A6668E8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942655" y="5304707"/>
                  <a:ext cx="1389559" cy="895130"/>
                </a:xfrm>
                <a:custGeom>
                  <a:avLst/>
                  <a:gdLst>
                    <a:gd name="connsiteX0" fmla="*/ 237986 w 1389559"/>
                    <a:gd name="connsiteY0" fmla="*/ 631332 h 895130"/>
                    <a:gd name="connsiteX1" fmla="*/ 208246 w 1389559"/>
                    <a:gd name="connsiteY1" fmla="*/ 591848 h 895130"/>
                    <a:gd name="connsiteX2" fmla="*/ 254619 w 1389559"/>
                    <a:gd name="connsiteY2" fmla="*/ 513157 h 895130"/>
                    <a:gd name="connsiteX3" fmla="*/ 363474 w 1389559"/>
                    <a:gd name="connsiteY3" fmla="*/ 485028 h 895130"/>
                    <a:gd name="connsiteX4" fmla="*/ 297225 w 1389559"/>
                    <a:gd name="connsiteY4" fmla="*/ 446780 h 895130"/>
                    <a:gd name="connsiteX5" fmla="*/ 124415 w 1389559"/>
                    <a:gd name="connsiteY5" fmla="*/ 435492 h 895130"/>
                    <a:gd name="connsiteX6" fmla="*/ 105640 w 1389559"/>
                    <a:gd name="connsiteY6" fmla="*/ 430408 h 895130"/>
                    <a:gd name="connsiteX7" fmla="*/ 90786 w 1389559"/>
                    <a:gd name="connsiteY7" fmla="*/ 418917 h 895130"/>
                    <a:gd name="connsiteX8" fmla="*/ 82189 w 1389559"/>
                    <a:gd name="connsiteY8" fmla="*/ 393609 h 895130"/>
                    <a:gd name="connsiteX9" fmla="*/ 58744 w 1389559"/>
                    <a:gd name="connsiteY9" fmla="*/ 392078 h 895130"/>
                    <a:gd name="connsiteX10" fmla="*/ 39967 w 1389559"/>
                    <a:gd name="connsiteY10" fmla="*/ 386994 h 895130"/>
                    <a:gd name="connsiteX11" fmla="*/ 13055 w 1389559"/>
                    <a:gd name="connsiteY11" fmla="*/ 340003 h 895130"/>
                    <a:gd name="connsiteX12" fmla="*/ 19827 w 1389559"/>
                    <a:gd name="connsiteY12" fmla="*/ 326264 h 895130"/>
                    <a:gd name="connsiteX13" fmla="*/ 11192 w 1389559"/>
                    <a:gd name="connsiteY13" fmla="*/ 319583 h 895130"/>
                    <a:gd name="connsiteX14" fmla="*/ 97 w 1389559"/>
                    <a:gd name="connsiteY14" fmla="*/ 286925 h 895130"/>
                    <a:gd name="connsiteX15" fmla="*/ 48004 w 1389559"/>
                    <a:gd name="connsiteY15" fmla="*/ 244892 h 895130"/>
                    <a:gd name="connsiteX16" fmla="*/ 115879 w 1389559"/>
                    <a:gd name="connsiteY16" fmla="*/ 249326 h 895130"/>
                    <a:gd name="connsiteX17" fmla="*/ 110402 w 1389559"/>
                    <a:gd name="connsiteY17" fmla="*/ 233202 h 895130"/>
                    <a:gd name="connsiteX18" fmla="*/ 154643 w 1389559"/>
                    <a:gd name="connsiteY18" fmla="*/ 194386 h 895130"/>
                    <a:gd name="connsiteX19" fmla="*/ 393507 w 1389559"/>
                    <a:gd name="connsiteY19" fmla="*/ 209988 h 895130"/>
                    <a:gd name="connsiteX20" fmla="*/ 412767 w 1389559"/>
                    <a:gd name="connsiteY20" fmla="*/ 219482 h 895130"/>
                    <a:gd name="connsiteX21" fmla="*/ 421852 w 1389559"/>
                    <a:gd name="connsiteY21" fmla="*/ 220677 h 895130"/>
                    <a:gd name="connsiteX22" fmla="*/ 642616 w 1389559"/>
                    <a:gd name="connsiteY22" fmla="*/ 348136 h 895130"/>
                    <a:gd name="connsiteX23" fmla="*/ 1219465 w 1389559"/>
                    <a:gd name="connsiteY23" fmla="*/ 15092 h 895130"/>
                    <a:gd name="connsiteX24" fmla="*/ 1304843 w 1389559"/>
                    <a:gd name="connsiteY24" fmla="*/ 3852 h 895130"/>
                    <a:gd name="connsiteX25" fmla="*/ 1318651 w 1389559"/>
                    <a:gd name="connsiteY25" fmla="*/ 10590 h 895130"/>
                    <a:gd name="connsiteX26" fmla="*/ 1320841 w 1389559"/>
                    <a:gd name="connsiteY26" fmla="*/ 11032 h 895130"/>
                    <a:gd name="connsiteX27" fmla="*/ 1324205 w 1389559"/>
                    <a:gd name="connsiteY27" fmla="*/ 13300 h 895130"/>
                    <a:gd name="connsiteX28" fmla="*/ 1343607 w 1389559"/>
                    <a:gd name="connsiteY28" fmla="*/ 22768 h 895130"/>
                    <a:gd name="connsiteX29" fmla="*/ 1351471 w 1389559"/>
                    <a:gd name="connsiteY29" fmla="*/ 31683 h 895130"/>
                    <a:gd name="connsiteX30" fmla="*/ 1356605 w 1389559"/>
                    <a:gd name="connsiteY30" fmla="*/ 35144 h 895130"/>
                    <a:gd name="connsiteX31" fmla="*/ 1363354 w 1389559"/>
                    <a:gd name="connsiteY31" fmla="*/ 45155 h 895130"/>
                    <a:gd name="connsiteX32" fmla="*/ 1373162 w 1389559"/>
                    <a:gd name="connsiteY32" fmla="*/ 56275 h 895130"/>
                    <a:gd name="connsiteX33" fmla="*/ 1375462 w 1389559"/>
                    <a:gd name="connsiteY33" fmla="*/ 63114 h 895130"/>
                    <a:gd name="connsiteX34" fmla="*/ 1380717 w 1389559"/>
                    <a:gd name="connsiteY34" fmla="*/ 70908 h 895130"/>
                    <a:gd name="connsiteX35" fmla="*/ 1384675 w 1389559"/>
                    <a:gd name="connsiteY35" fmla="*/ 90511 h 895130"/>
                    <a:gd name="connsiteX36" fmla="*/ 1387403 w 1389559"/>
                    <a:gd name="connsiteY36" fmla="*/ 98624 h 895130"/>
                    <a:gd name="connsiteX37" fmla="*/ 1387123 w 1389559"/>
                    <a:gd name="connsiteY37" fmla="*/ 102638 h 895130"/>
                    <a:gd name="connsiteX38" fmla="*/ 1389559 w 1389559"/>
                    <a:gd name="connsiteY38" fmla="*/ 114704 h 895130"/>
                    <a:gd name="connsiteX39" fmla="*/ 1389558 w 1389559"/>
                    <a:gd name="connsiteY39" fmla="*/ 895130 h 895130"/>
                    <a:gd name="connsiteX40" fmla="*/ 1164531 w 1389559"/>
                    <a:gd name="connsiteY40" fmla="*/ 895130 h 895130"/>
                    <a:gd name="connsiteX41" fmla="*/ 1164531 w 1389559"/>
                    <a:gd name="connsiteY41" fmla="*/ 306648 h 895130"/>
                    <a:gd name="connsiteX42" fmla="*/ 699362 w 1389559"/>
                    <a:gd name="connsiteY42" fmla="*/ 575213 h 895130"/>
                    <a:gd name="connsiteX43" fmla="*/ 691927 w 1389559"/>
                    <a:gd name="connsiteY43" fmla="*/ 583642 h 895130"/>
                    <a:gd name="connsiteX44" fmla="*/ 549527 w 1389559"/>
                    <a:gd name="connsiteY44" fmla="*/ 592446 h 895130"/>
                    <a:gd name="connsiteX45" fmla="*/ 512601 w 1389559"/>
                    <a:gd name="connsiteY45" fmla="*/ 571127 h 895130"/>
                    <a:gd name="connsiteX46" fmla="*/ 508538 w 1389559"/>
                    <a:gd name="connsiteY46" fmla="*/ 575715 h 895130"/>
                    <a:gd name="connsiteX47" fmla="*/ 485468 w 1389559"/>
                    <a:gd name="connsiteY47" fmla="*/ 586919 h 895130"/>
                    <a:gd name="connsiteX48" fmla="*/ 286936 w 1389559"/>
                    <a:gd name="connsiteY48" fmla="*/ 638222 h 895130"/>
                    <a:gd name="connsiteX49" fmla="*/ 237986 w 1389559"/>
                    <a:gd name="connsiteY49" fmla="*/ 631332 h 895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389559" h="895130">
                      <a:moveTo>
                        <a:pt x="237986" y="631332"/>
                      </a:moveTo>
                      <a:cubicBezTo>
                        <a:pt x="223746" y="622940"/>
                        <a:pt x="212707" y="609116"/>
                        <a:pt x="208246" y="591848"/>
                      </a:cubicBezTo>
                      <a:cubicBezTo>
                        <a:pt x="199321" y="557312"/>
                        <a:pt x="220084" y="522081"/>
                        <a:pt x="254619" y="513157"/>
                      </a:cubicBezTo>
                      <a:lnTo>
                        <a:pt x="363474" y="485028"/>
                      </a:lnTo>
                      <a:lnTo>
                        <a:pt x="297225" y="446780"/>
                      </a:lnTo>
                      <a:lnTo>
                        <a:pt x="124415" y="435492"/>
                      </a:lnTo>
                      <a:cubicBezTo>
                        <a:pt x="117667" y="435052"/>
                        <a:pt x="111326" y="433263"/>
                        <a:pt x="105640" y="430408"/>
                      </a:cubicBezTo>
                      <a:cubicBezTo>
                        <a:pt x="99953" y="427553"/>
                        <a:pt x="94921" y="423630"/>
                        <a:pt x="90786" y="418917"/>
                      </a:cubicBezTo>
                      <a:lnTo>
                        <a:pt x="82189" y="393609"/>
                      </a:lnTo>
                      <a:lnTo>
                        <a:pt x="58744" y="392078"/>
                      </a:lnTo>
                      <a:cubicBezTo>
                        <a:pt x="51995" y="391636"/>
                        <a:pt x="45655" y="389848"/>
                        <a:pt x="39967" y="386994"/>
                      </a:cubicBezTo>
                      <a:cubicBezTo>
                        <a:pt x="22908" y="378426"/>
                        <a:pt x="11733" y="360250"/>
                        <a:pt x="13055" y="340003"/>
                      </a:cubicBezTo>
                      <a:lnTo>
                        <a:pt x="19827" y="326264"/>
                      </a:lnTo>
                      <a:lnTo>
                        <a:pt x="11192" y="319583"/>
                      </a:lnTo>
                      <a:cubicBezTo>
                        <a:pt x="3585" y="310914"/>
                        <a:pt x="-714" y="299342"/>
                        <a:pt x="97" y="286925"/>
                      </a:cubicBezTo>
                      <a:cubicBezTo>
                        <a:pt x="1720" y="262089"/>
                        <a:pt x="23169" y="243270"/>
                        <a:pt x="48004" y="244892"/>
                      </a:cubicBezTo>
                      <a:lnTo>
                        <a:pt x="115879" y="249326"/>
                      </a:lnTo>
                      <a:lnTo>
                        <a:pt x="110402" y="233202"/>
                      </a:lnTo>
                      <a:cubicBezTo>
                        <a:pt x="111900" y="210267"/>
                        <a:pt x="131709" y="192888"/>
                        <a:pt x="154643" y="194386"/>
                      </a:cubicBezTo>
                      <a:lnTo>
                        <a:pt x="393507" y="209988"/>
                      </a:lnTo>
                      <a:lnTo>
                        <a:pt x="412767" y="219482"/>
                      </a:lnTo>
                      <a:lnTo>
                        <a:pt x="421852" y="220677"/>
                      </a:lnTo>
                      <a:lnTo>
                        <a:pt x="642616" y="348136"/>
                      </a:lnTo>
                      <a:lnTo>
                        <a:pt x="1219465" y="15092"/>
                      </a:lnTo>
                      <a:cubicBezTo>
                        <a:pt x="1246373" y="-443"/>
                        <a:pt x="1277029" y="-3601"/>
                        <a:pt x="1304843" y="3852"/>
                      </a:cubicBezTo>
                      <a:lnTo>
                        <a:pt x="1318651" y="10590"/>
                      </a:lnTo>
                      <a:lnTo>
                        <a:pt x="1320841" y="11032"/>
                      </a:lnTo>
                      <a:lnTo>
                        <a:pt x="1324205" y="13300"/>
                      </a:lnTo>
                      <a:lnTo>
                        <a:pt x="1343607" y="22768"/>
                      </a:lnTo>
                      <a:lnTo>
                        <a:pt x="1351471" y="31683"/>
                      </a:lnTo>
                      <a:lnTo>
                        <a:pt x="1356605" y="35144"/>
                      </a:lnTo>
                      <a:lnTo>
                        <a:pt x="1363354" y="45155"/>
                      </a:lnTo>
                      <a:lnTo>
                        <a:pt x="1373162" y="56275"/>
                      </a:lnTo>
                      <a:lnTo>
                        <a:pt x="1375462" y="63114"/>
                      </a:lnTo>
                      <a:lnTo>
                        <a:pt x="1380717" y="70908"/>
                      </a:lnTo>
                      <a:lnTo>
                        <a:pt x="1384675" y="90511"/>
                      </a:lnTo>
                      <a:lnTo>
                        <a:pt x="1387403" y="98624"/>
                      </a:lnTo>
                      <a:lnTo>
                        <a:pt x="1387123" y="102638"/>
                      </a:lnTo>
                      <a:lnTo>
                        <a:pt x="1389559" y="114704"/>
                      </a:lnTo>
                      <a:cubicBezTo>
                        <a:pt x="1389559" y="374846"/>
                        <a:pt x="1389558" y="634988"/>
                        <a:pt x="1389558" y="895130"/>
                      </a:cubicBezTo>
                      <a:lnTo>
                        <a:pt x="1164531" y="895130"/>
                      </a:lnTo>
                      <a:lnTo>
                        <a:pt x="1164531" y="306648"/>
                      </a:lnTo>
                      <a:lnTo>
                        <a:pt x="699362" y="575213"/>
                      </a:lnTo>
                      <a:lnTo>
                        <a:pt x="691927" y="583642"/>
                      </a:lnTo>
                      <a:cubicBezTo>
                        <a:pt x="651798" y="613962"/>
                        <a:pt x="595824" y="619176"/>
                        <a:pt x="549527" y="592446"/>
                      </a:cubicBezTo>
                      <a:lnTo>
                        <a:pt x="512601" y="571127"/>
                      </a:lnTo>
                      <a:lnTo>
                        <a:pt x="508538" y="575715"/>
                      </a:lnTo>
                      <a:cubicBezTo>
                        <a:pt x="501875" y="580813"/>
                        <a:pt x="494101" y="584688"/>
                        <a:pt x="485468" y="586919"/>
                      </a:cubicBezTo>
                      <a:cubicBezTo>
                        <a:pt x="419290" y="604019"/>
                        <a:pt x="353113" y="621121"/>
                        <a:pt x="286936" y="638222"/>
                      </a:cubicBezTo>
                      <a:cubicBezTo>
                        <a:pt x="269668" y="642683"/>
                        <a:pt x="252227" y="639724"/>
                        <a:pt x="237986" y="63133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1B9D916F-8053-9A4F-8002-A6B8F9AC8715}"/>
                  </a:ext>
                </a:extLst>
              </p:cNvPr>
              <p:cNvGrpSpPr/>
              <p:nvPr/>
            </p:nvGrpSpPr>
            <p:grpSpPr>
              <a:xfrm>
                <a:off x="6189394" y="4143696"/>
                <a:ext cx="835147" cy="198354"/>
                <a:chOff x="6195062" y="4143696"/>
                <a:chExt cx="835147" cy="198354"/>
              </a:xfrm>
            </p:grpSpPr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8E849943-2CAB-992E-D643-22FAB69510C0}"/>
                    </a:ext>
                  </a:extLst>
                </p:cNvPr>
                <p:cNvSpPr/>
                <p:nvPr/>
              </p:nvSpPr>
              <p:spPr bwMode="auto">
                <a:xfrm>
                  <a:off x="6195062" y="4143696"/>
                  <a:ext cx="228442" cy="198354"/>
                </a:xfrm>
                <a:custGeom>
                  <a:avLst/>
                  <a:gdLst>
                    <a:gd name="connsiteX0" fmla="*/ 189994 w 228442"/>
                    <a:gd name="connsiteY0" fmla="*/ 0 h 198354"/>
                    <a:gd name="connsiteX1" fmla="*/ 194988 w 228442"/>
                    <a:gd name="connsiteY1" fmla="*/ 3367 h 198354"/>
                    <a:gd name="connsiteX2" fmla="*/ 228442 w 228442"/>
                    <a:gd name="connsiteY2" fmla="*/ 84133 h 198354"/>
                    <a:gd name="connsiteX3" fmla="*/ 114221 w 228442"/>
                    <a:gd name="connsiteY3" fmla="*/ 198354 h 198354"/>
                    <a:gd name="connsiteX4" fmla="*/ 0 w 228442"/>
                    <a:gd name="connsiteY4" fmla="*/ 84133 h 198354"/>
                    <a:gd name="connsiteX5" fmla="*/ 7092 w 228442"/>
                    <a:gd name="connsiteY5" fmla="*/ 49008 h 198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442" h="198354">
                      <a:moveTo>
                        <a:pt x="189994" y="0"/>
                      </a:moveTo>
                      <a:lnTo>
                        <a:pt x="194988" y="3367"/>
                      </a:lnTo>
                      <a:cubicBezTo>
                        <a:pt x="215658" y="24037"/>
                        <a:pt x="228442" y="52592"/>
                        <a:pt x="228442" y="84133"/>
                      </a:cubicBezTo>
                      <a:cubicBezTo>
                        <a:pt x="228442" y="147216"/>
                        <a:pt x="177304" y="198354"/>
                        <a:pt x="114221" y="198354"/>
                      </a:cubicBezTo>
                      <a:cubicBezTo>
                        <a:pt x="51138" y="198354"/>
                        <a:pt x="0" y="147216"/>
                        <a:pt x="0" y="84133"/>
                      </a:cubicBezTo>
                      <a:lnTo>
                        <a:pt x="7092" y="4900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3A86C76F-B15A-01AE-3836-DCEA6AB40904}"/>
                    </a:ext>
                  </a:extLst>
                </p:cNvPr>
                <p:cNvSpPr/>
                <p:nvPr/>
              </p:nvSpPr>
              <p:spPr bwMode="auto">
                <a:xfrm flipH="1">
                  <a:off x="6801767" y="4143696"/>
                  <a:ext cx="228442" cy="198354"/>
                </a:xfrm>
                <a:custGeom>
                  <a:avLst/>
                  <a:gdLst>
                    <a:gd name="connsiteX0" fmla="*/ 189994 w 228442"/>
                    <a:gd name="connsiteY0" fmla="*/ 0 h 198354"/>
                    <a:gd name="connsiteX1" fmla="*/ 194988 w 228442"/>
                    <a:gd name="connsiteY1" fmla="*/ 3367 h 198354"/>
                    <a:gd name="connsiteX2" fmla="*/ 228442 w 228442"/>
                    <a:gd name="connsiteY2" fmla="*/ 84133 h 198354"/>
                    <a:gd name="connsiteX3" fmla="*/ 114221 w 228442"/>
                    <a:gd name="connsiteY3" fmla="*/ 198354 h 198354"/>
                    <a:gd name="connsiteX4" fmla="*/ 0 w 228442"/>
                    <a:gd name="connsiteY4" fmla="*/ 84133 h 198354"/>
                    <a:gd name="connsiteX5" fmla="*/ 7092 w 228442"/>
                    <a:gd name="connsiteY5" fmla="*/ 49008 h 198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442" h="198354">
                      <a:moveTo>
                        <a:pt x="189994" y="0"/>
                      </a:moveTo>
                      <a:lnTo>
                        <a:pt x="194988" y="3367"/>
                      </a:lnTo>
                      <a:cubicBezTo>
                        <a:pt x="215658" y="24037"/>
                        <a:pt x="228442" y="52592"/>
                        <a:pt x="228442" y="84133"/>
                      </a:cubicBezTo>
                      <a:cubicBezTo>
                        <a:pt x="228442" y="147216"/>
                        <a:pt x="177304" y="198354"/>
                        <a:pt x="114221" y="198354"/>
                      </a:cubicBezTo>
                      <a:cubicBezTo>
                        <a:pt x="51138" y="198354"/>
                        <a:pt x="0" y="147216"/>
                        <a:pt x="0" y="84133"/>
                      </a:cubicBezTo>
                      <a:lnTo>
                        <a:pt x="7092" y="4900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" name="楕円 295">
                <a:extLst>
                  <a:ext uri="{FF2B5EF4-FFF2-40B4-BE49-F238E27FC236}">
                    <a16:creationId xmlns:a16="http://schemas.microsoft.com/office/drawing/2014/main" id="{CFA56FC9-2203-CABC-1B82-0A1A76EF3982}"/>
                  </a:ext>
                </a:extLst>
              </p:cNvPr>
              <p:cNvSpPr/>
              <p:nvPr/>
            </p:nvSpPr>
            <p:spPr bwMode="auto">
              <a:xfrm>
                <a:off x="6497969" y="3128704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楕円 295">
                <a:extLst>
                  <a:ext uri="{FF2B5EF4-FFF2-40B4-BE49-F238E27FC236}">
                    <a16:creationId xmlns:a16="http://schemas.microsoft.com/office/drawing/2014/main" id="{D2572D9E-39E7-5130-78D3-E60CB64C3E43}"/>
                  </a:ext>
                </a:extLst>
              </p:cNvPr>
              <p:cNvSpPr/>
              <p:nvPr/>
            </p:nvSpPr>
            <p:spPr bwMode="auto">
              <a:xfrm rot="1800000">
                <a:off x="7038023" y="3273411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楕円 295">
                <a:extLst>
                  <a:ext uri="{FF2B5EF4-FFF2-40B4-BE49-F238E27FC236}">
                    <a16:creationId xmlns:a16="http://schemas.microsoft.com/office/drawing/2014/main" id="{F712BB64-C185-422C-17A1-0C974EBB6C7B}"/>
                  </a:ext>
                </a:extLst>
              </p:cNvPr>
              <p:cNvSpPr/>
              <p:nvPr/>
            </p:nvSpPr>
            <p:spPr bwMode="auto">
              <a:xfrm rot="18000000">
                <a:off x="5562565" y="3668759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楕円 295">
                <a:extLst>
                  <a:ext uri="{FF2B5EF4-FFF2-40B4-BE49-F238E27FC236}">
                    <a16:creationId xmlns:a16="http://schemas.microsoft.com/office/drawing/2014/main" id="{FEBE56F5-1262-7ECF-7084-8C27F72824B1}"/>
                  </a:ext>
                </a:extLst>
              </p:cNvPr>
              <p:cNvSpPr/>
              <p:nvPr/>
            </p:nvSpPr>
            <p:spPr bwMode="auto">
              <a:xfrm rot="19800000">
                <a:off x="5960130" y="3273411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楕円 295">
                <a:extLst>
                  <a:ext uri="{FF2B5EF4-FFF2-40B4-BE49-F238E27FC236}">
                    <a16:creationId xmlns:a16="http://schemas.microsoft.com/office/drawing/2014/main" id="{D6FD2216-54D1-2FFA-10E1-A68EF144A426}"/>
                  </a:ext>
                </a:extLst>
              </p:cNvPr>
              <p:cNvSpPr/>
              <p:nvPr/>
            </p:nvSpPr>
            <p:spPr bwMode="auto">
              <a:xfrm rot="3600000">
                <a:off x="7435586" y="3668759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8971EB83-99AB-F2C5-D791-E565F3D62008}"/>
                  </a:ext>
                </a:extLst>
              </p:cNvPr>
              <p:cNvSpPr/>
              <p:nvPr/>
            </p:nvSpPr>
            <p:spPr bwMode="auto">
              <a:xfrm>
                <a:off x="7256894" y="4412605"/>
                <a:ext cx="561930" cy="46566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E78DED7E-9C76-F5DD-2D2A-2A939937DDAD}"/>
                  </a:ext>
                </a:extLst>
              </p:cNvPr>
              <p:cNvSpPr/>
              <p:nvPr/>
            </p:nvSpPr>
            <p:spPr bwMode="auto">
              <a:xfrm>
                <a:off x="7770404" y="4246118"/>
                <a:ext cx="472538" cy="391590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2A111466-B635-A372-B4A3-6AFF73432BF7}"/>
                  </a:ext>
                </a:extLst>
              </p:cNvPr>
              <p:cNvSpPr/>
              <p:nvPr/>
            </p:nvSpPr>
            <p:spPr bwMode="auto">
              <a:xfrm>
                <a:off x="5360756" y="4386259"/>
                <a:ext cx="561930" cy="46566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2A25A5F1-3FB4-E729-9A0F-6E79818F9968}"/>
                  </a:ext>
                </a:extLst>
              </p:cNvPr>
              <p:cNvSpPr/>
              <p:nvPr/>
            </p:nvSpPr>
            <p:spPr bwMode="auto">
              <a:xfrm>
                <a:off x="4975972" y="4232798"/>
                <a:ext cx="472538" cy="391590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359FA80-860B-EF50-369C-7450559E3539}"/>
                  </a:ext>
                </a:extLst>
              </p:cNvPr>
              <p:cNvSpPr/>
              <p:nvPr/>
            </p:nvSpPr>
            <p:spPr bwMode="auto">
              <a:xfrm>
                <a:off x="5522247" y="4028815"/>
                <a:ext cx="326701" cy="270736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C6DCB3B5-D355-C504-820A-6B2037F6BC85}"/>
                  </a:ext>
                </a:extLst>
              </p:cNvPr>
              <p:cNvSpPr/>
              <p:nvPr/>
            </p:nvSpPr>
            <p:spPr bwMode="auto">
              <a:xfrm>
                <a:off x="7408197" y="4057390"/>
                <a:ext cx="326701" cy="270736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860B5D7-3604-81E0-9B57-4A2BD68E4165}"/>
                </a:ext>
              </a:extLst>
            </p:cNvPr>
            <p:cNvSpPr/>
            <p:nvPr/>
          </p:nvSpPr>
          <p:spPr bwMode="auto">
            <a:xfrm>
              <a:off x="6012656" y="3482974"/>
              <a:ext cx="828812" cy="803275"/>
            </a:xfrm>
            <a:custGeom>
              <a:avLst/>
              <a:gdLst>
                <a:gd name="connsiteX0" fmla="*/ 198052 w 899336"/>
                <a:gd name="connsiteY0" fmla="*/ 0 h 767792"/>
                <a:gd name="connsiteX1" fmla="*/ 272659 w 899336"/>
                <a:gd name="connsiteY1" fmla="*/ 0 h 767792"/>
                <a:gd name="connsiteX2" fmla="*/ 272659 w 899336"/>
                <a:gd name="connsiteY2" fmla="*/ 318428 h 767792"/>
                <a:gd name="connsiteX3" fmla="*/ 626677 w 899336"/>
                <a:gd name="connsiteY3" fmla="*/ 318428 h 767792"/>
                <a:gd name="connsiteX4" fmla="*/ 626677 w 899336"/>
                <a:gd name="connsiteY4" fmla="*/ 0 h 767792"/>
                <a:gd name="connsiteX5" fmla="*/ 701284 w 899336"/>
                <a:gd name="connsiteY5" fmla="*/ 0 h 767792"/>
                <a:gd name="connsiteX6" fmla="*/ 701284 w 899336"/>
                <a:gd name="connsiteY6" fmla="*/ 318428 h 767792"/>
                <a:gd name="connsiteX7" fmla="*/ 786995 w 899336"/>
                <a:gd name="connsiteY7" fmla="*/ 318428 h 767792"/>
                <a:gd name="connsiteX8" fmla="*/ 899336 w 899336"/>
                <a:gd name="connsiteY8" fmla="*/ 767792 h 767792"/>
                <a:gd name="connsiteX9" fmla="*/ 0 w 899336"/>
                <a:gd name="connsiteY9" fmla="*/ 767792 h 767792"/>
                <a:gd name="connsiteX10" fmla="*/ 112341 w 899336"/>
                <a:gd name="connsiteY10" fmla="*/ 318428 h 767792"/>
                <a:gd name="connsiteX11" fmla="*/ 198052 w 899336"/>
                <a:gd name="connsiteY11" fmla="*/ 318428 h 767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336" h="767792">
                  <a:moveTo>
                    <a:pt x="198052" y="0"/>
                  </a:moveTo>
                  <a:lnTo>
                    <a:pt x="272659" y="0"/>
                  </a:lnTo>
                  <a:lnTo>
                    <a:pt x="272659" y="318428"/>
                  </a:lnTo>
                  <a:lnTo>
                    <a:pt x="626677" y="318428"/>
                  </a:lnTo>
                  <a:lnTo>
                    <a:pt x="626677" y="0"/>
                  </a:lnTo>
                  <a:lnTo>
                    <a:pt x="701284" y="0"/>
                  </a:lnTo>
                  <a:lnTo>
                    <a:pt x="701284" y="318428"/>
                  </a:lnTo>
                  <a:lnTo>
                    <a:pt x="786995" y="318428"/>
                  </a:lnTo>
                  <a:lnTo>
                    <a:pt x="899336" y="767792"/>
                  </a:lnTo>
                  <a:lnTo>
                    <a:pt x="0" y="767792"/>
                  </a:lnTo>
                  <a:lnTo>
                    <a:pt x="112341" y="318428"/>
                  </a:lnTo>
                  <a:lnTo>
                    <a:pt x="198052" y="3184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3DB9E8CC-5924-64AE-0690-5D5685905A5D}"/>
              </a:ext>
            </a:extLst>
          </p:cNvPr>
          <p:cNvSpPr txBox="1"/>
          <p:nvPr/>
        </p:nvSpPr>
        <p:spPr>
          <a:xfrm>
            <a:off x="604335" y="6022283"/>
            <a:ext cx="9102374" cy="63371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レジの混雑緩和にご協力お願いします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9E8A61C-2C08-8EB7-4F78-7B254D9EF017}"/>
              </a:ext>
            </a:extLst>
          </p:cNvPr>
          <p:cNvSpPr/>
          <p:nvPr/>
        </p:nvSpPr>
        <p:spPr>
          <a:xfrm>
            <a:off x="124709" y="107883"/>
            <a:ext cx="3203108" cy="663769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9C7F3679-36B0-E787-261B-B6AC901BEDEB}"/>
              </a:ext>
            </a:extLst>
          </p:cNvPr>
          <p:cNvSpPr txBox="1"/>
          <p:nvPr/>
        </p:nvSpPr>
        <p:spPr>
          <a:xfrm>
            <a:off x="3702570" y="764479"/>
            <a:ext cx="5803380" cy="39545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会計はまとめて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お支払い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お願いします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697FAD7-2AF0-C6D7-32B0-E53100CC2F60}"/>
              </a:ext>
            </a:extLst>
          </p:cNvPr>
          <p:cNvSpPr txBox="1"/>
          <p:nvPr/>
        </p:nvSpPr>
        <p:spPr>
          <a:xfrm>
            <a:off x="3702570" y="5382510"/>
            <a:ext cx="5803380" cy="78987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混雑緩和にご協力お願いします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25F30598-4107-CE64-5FBC-128CBD29ACE5}"/>
              </a:ext>
            </a:extLst>
          </p:cNvPr>
          <p:cNvGrpSpPr/>
          <p:nvPr/>
        </p:nvGrpSpPr>
        <p:grpSpPr>
          <a:xfrm>
            <a:off x="300328" y="2025563"/>
            <a:ext cx="2851870" cy="2791408"/>
            <a:chOff x="497505" y="3041537"/>
            <a:chExt cx="3000828" cy="2937208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4195CB10-779B-B561-FD17-2F2157AD0001}"/>
                </a:ext>
              </a:extLst>
            </p:cNvPr>
            <p:cNvGrpSpPr/>
            <p:nvPr/>
          </p:nvGrpSpPr>
          <p:grpSpPr>
            <a:xfrm>
              <a:off x="497505" y="3041537"/>
              <a:ext cx="3000828" cy="2937208"/>
              <a:chOff x="-2296991" y="2933839"/>
              <a:chExt cx="3000828" cy="2937208"/>
            </a:xfrm>
          </p:grpSpPr>
          <p:sp>
            <p:nvSpPr>
              <p:cNvPr id="140" name="四角形: 角を丸くする 139">
                <a:extLst>
                  <a:ext uri="{FF2B5EF4-FFF2-40B4-BE49-F238E27FC236}">
                    <a16:creationId xmlns:a16="http://schemas.microsoft.com/office/drawing/2014/main" id="{A1E2EBF9-1B9F-0E8B-98E1-7BF26A610CD9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四角形: 角を丸くする 140">
                <a:extLst>
                  <a:ext uri="{FF2B5EF4-FFF2-40B4-BE49-F238E27FC236}">
                    <a16:creationId xmlns:a16="http://schemas.microsoft.com/office/drawing/2014/main" id="{2DFCB0D9-DF83-E44C-40D1-3CB67FDBAC25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C2E03C51-D3B3-04F9-0711-C0C9365C5632}"/>
                </a:ext>
              </a:extLst>
            </p:cNvPr>
            <p:cNvGrpSpPr/>
            <p:nvPr/>
          </p:nvGrpSpPr>
          <p:grpSpPr>
            <a:xfrm>
              <a:off x="867301" y="4649677"/>
              <a:ext cx="2261236" cy="1165022"/>
              <a:chOff x="1262590" y="2438890"/>
              <a:chExt cx="2376085" cy="1224193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ECB04BB2-45E4-FF4E-DE67-39CCF04E93FD}"/>
                  </a:ext>
                </a:extLst>
              </p:cNvPr>
              <p:cNvGrpSpPr/>
              <p:nvPr/>
            </p:nvGrpSpPr>
            <p:grpSpPr>
              <a:xfrm>
                <a:off x="1262590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5B2E3CFC-76DD-3038-7315-27CA3CD1B8C1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132" name="台形 131">
                    <a:extLst>
                      <a:ext uri="{FF2B5EF4-FFF2-40B4-BE49-F238E27FC236}">
                        <a16:creationId xmlns:a16="http://schemas.microsoft.com/office/drawing/2014/main" id="{2CEBB365-0DF3-A5F8-BD50-619083F0F8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楕円 132">
                    <a:extLst>
                      <a:ext uri="{FF2B5EF4-FFF2-40B4-BE49-F238E27FC236}">
                        <a16:creationId xmlns:a16="http://schemas.microsoft.com/office/drawing/2014/main" id="{0F2C26A4-2B41-4968-D0B9-EDE4C0C070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楕円 133">
                    <a:extLst>
                      <a:ext uri="{FF2B5EF4-FFF2-40B4-BE49-F238E27FC236}">
                        <a16:creationId xmlns:a16="http://schemas.microsoft.com/office/drawing/2014/main" id="{1952C5EF-5392-FADB-C191-73A8C63143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楕円 134">
                    <a:extLst>
                      <a:ext uri="{FF2B5EF4-FFF2-40B4-BE49-F238E27FC236}">
                        <a16:creationId xmlns:a16="http://schemas.microsoft.com/office/drawing/2014/main" id="{91C588E9-F310-E639-6248-F9C88E2AFA15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楕円 135">
                    <a:extLst>
                      <a:ext uri="{FF2B5EF4-FFF2-40B4-BE49-F238E27FC236}">
                        <a16:creationId xmlns:a16="http://schemas.microsoft.com/office/drawing/2014/main" id="{2BEDB20C-50D3-BF90-27D7-5DD3D87D6BCF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四角形: 上の 2 つの角を丸める 136">
                    <a:extLst>
                      <a:ext uri="{FF2B5EF4-FFF2-40B4-BE49-F238E27FC236}">
                        <a16:creationId xmlns:a16="http://schemas.microsoft.com/office/drawing/2014/main" id="{9FB888BC-A6CE-A20B-E731-9DF373C68B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楕円 137">
                    <a:extLst>
                      <a:ext uri="{FF2B5EF4-FFF2-40B4-BE49-F238E27FC236}">
                        <a16:creationId xmlns:a16="http://schemas.microsoft.com/office/drawing/2014/main" id="{AAE862F0-28C9-6FD9-AAA4-3472D47770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月 138">
                    <a:extLst>
                      <a:ext uri="{FF2B5EF4-FFF2-40B4-BE49-F238E27FC236}">
                        <a16:creationId xmlns:a16="http://schemas.microsoft.com/office/drawing/2014/main" id="{A6BBBA83-A464-18BF-399A-F5388A0F3953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CE194ADF-F84B-D568-577F-006A47B94E3A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F7402677-BB61-1934-4A2E-C81F1AA66EC4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801E01C8-94FF-13F2-B890-3F22B3BBF57A}"/>
                  </a:ext>
                </a:extLst>
              </p:cNvPr>
              <p:cNvGrpSpPr/>
              <p:nvPr/>
            </p:nvGrpSpPr>
            <p:grpSpPr>
              <a:xfrm>
                <a:off x="2071482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34B7A32E-6586-CC17-9610-00F3AA2B6E7A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121" name="台形 120">
                    <a:extLst>
                      <a:ext uri="{FF2B5EF4-FFF2-40B4-BE49-F238E27FC236}">
                        <a16:creationId xmlns:a16="http://schemas.microsoft.com/office/drawing/2014/main" id="{DF0574B8-8FE7-706B-8C5C-F864D3FAF1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楕円 121">
                    <a:extLst>
                      <a:ext uri="{FF2B5EF4-FFF2-40B4-BE49-F238E27FC236}">
                        <a16:creationId xmlns:a16="http://schemas.microsoft.com/office/drawing/2014/main" id="{01BCDA77-E560-A71B-EBB6-1E73EC486A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" name="楕円 122">
                    <a:extLst>
                      <a:ext uri="{FF2B5EF4-FFF2-40B4-BE49-F238E27FC236}">
                        <a16:creationId xmlns:a16="http://schemas.microsoft.com/office/drawing/2014/main" id="{4F8AF530-F229-3B56-4E6D-44524FC1BF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" name="楕円 123">
                    <a:extLst>
                      <a:ext uri="{FF2B5EF4-FFF2-40B4-BE49-F238E27FC236}">
                        <a16:creationId xmlns:a16="http://schemas.microsoft.com/office/drawing/2014/main" id="{83333C53-A0E1-C6B2-4B80-43BC51560C3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楕円 124">
                    <a:extLst>
                      <a:ext uri="{FF2B5EF4-FFF2-40B4-BE49-F238E27FC236}">
                        <a16:creationId xmlns:a16="http://schemas.microsoft.com/office/drawing/2014/main" id="{C29E4BB4-C856-1CD1-5836-1773930DA5A2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四角形: 上の 2 つの角を丸める 125">
                    <a:extLst>
                      <a:ext uri="{FF2B5EF4-FFF2-40B4-BE49-F238E27FC236}">
                        <a16:creationId xmlns:a16="http://schemas.microsoft.com/office/drawing/2014/main" id="{160AE12A-9FB2-FC45-6076-254E149F3B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楕円 126">
                    <a:extLst>
                      <a:ext uri="{FF2B5EF4-FFF2-40B4-BE49-F238E27FC236}">
                        <a16:creationId xmlns:a16="http://schemas.microsoft.com/office/drawing/2014/main" id="{CF2EBEC7-8109-4E53-6C2B-DC72885347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月 127">
                    <a:extLst>
                      <a:ext uri="{FF2B5EF4-FFF2-40B4-BE49-F238E27FC236}">
                        <a16:creationId xmlns:a16="http://schemas.microsoft.com/office/drawing/2014/main" id="{B45E426B-37DC-3CC9-F2F1-36293DB85361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15EBD82E-0DCE-1EEE-0EFD-349C87D8588B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47F7E78A-E4F2-A7A2-30FC-512D7D53EC66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65D817EF-B762-3829-DA80-979ADEC446B9}"/>
                  </a:ext>
                </a:extLst>
              </p:cNvPr>
              <p:cNvGrpSpPr/>
              <p:nvPr/>
            </p:nvGrpSpPr>
            <p:grpSpPr>
              <a:xfrm>
                <a:off x="2889167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96EE859A-09BB-FA08-A22B-0473E2832813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110" name="台形 109">
                    <a:extLst>
                      <a:ext uri="{FF2B5EF4-FFF2-40B4-BE49-F238E27FC236}">
                        <a16:creationId xmlns:a16="http://schemas.microsoft.com/office/drawing/2014/main" id="{8EDCDEA6-111E-5299-924B-404BA35E46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楕円 110">
                    <a:extLst>
                      <a:ext uri="{FF2B5EF4-FFF2-40B4-BE49-F238E27FC236}">
                        <a16:creationId xmlns:a16="http://schemas.microsoft.com/office/drawing/2014/main" id="{0F232697-D76B-95E4-6C2C-A71D7F626E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楕円 111">
                    <a:extLst>
                      <a:ext uri="{FF2B5EF4-FFF2-40B4-BE49-F238E27FC236}">
                        <a16:creationId xmlns:a16="http://schemas.microsoft.com/office/drawing/2014/main" id="{FFBF50A4-F30E-A2F0-91CD-EEB031FEB7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楕円 112">
                    <a:extLst>
                      <a:ext uri="{FF2B5EF4-FFF2-40B4-BE49-F238E27FC236}">
                        <a16:creationId xmlns:a16="http://schemas.microsoft.com/office/drawing/2014/main" id="{3F8A1FA4-ED0B-BE57-04D6-7ED0479E701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楕円 113">
                    <a:extLst>
                      <a:ext uri="{FF2B5EF4-FFF2-40B4-BE49-F238E27FC236}">
                        <a16:creationId xmlns:a16="http://schemas.microsoft.com/office/drawing/2014/main" id="{FAA0E323-B617-6FCE-A903-0787A7B8833B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四角形: 上の 2 つの角を丸める 114">
                    <a:extLst>
                      <a:ext uri="{FF2B5EF4-FFF2-40B4-BE49-F238E27FC236}">
                        <a16:creationId xmlns:a16="http://schemas.microsoft.com/office/drawing/2014/main" id="{BCBDA3EA-D55A-5DBF-F6BA-0AA875B4CF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楕円 115">
                    <a:extLst>
                      <a:ext uri="{FF2B5EF4-FFF2-40B4-BE49-F238E27FC236}">
                        <a16:creationId xmlns:a16="http://schemas.microsoft.com/office/drawing/2014/main" id="{6445CF1E-4427-2F00-B9C3-CAD27BAD95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月 116">
                    <a:extLst>
                      <a:ext uri="{FF2B5EF4-FFF2-40B4-BE49-F238E27FC236}">
                        <a16:creationId xmlns:a16="http://schemas.microsoft.com/office/drawing/2014/main" id="{34E80805-2D25-D93B-317C-0FB21E7612A0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C715CA88-383E-A506-DE9E-18B1B2548F57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42AA9C98-43CD-4764-F978-FAFF413E022B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BFD6E6EB-11A3-EC53-3288-CA42FD5E7F44}"/>
                </a:ext>
              </a:extLst>
            </p:cNvPr>
            <p:cNvSpPr/>
            <p:nvPr/>
          </p:nvSpPr>
          <p:spPr bwMode="auto">
            <a:xfrm>
              <a:off x="1838977" y="5495926"/>
              <a:ext cx="309516" cy="256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BECCD9C5-A9F8-91A0-39B5-0CC5CDA26525}"/>
                </a:ext>
              </a:extLst>
            </p:cNvPr>
            <p:cNvSpPr/>
            <p:nvPr/>
          </p:nvSpPr>
          <p:spPr bwMode="auto">
            <a:xfrm>
              <a:off x="1069183" y="5495925"/>
              <a:ext cx="309516" cy="256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7DD16949-29FD-1723-01F8-A2C494689E82}"/>
                </a:ext>
              </a:extLst>
            </p:cNvPr>
            <p:cNvSpPr/>
            <p:nvPr/>
          </p:nvSpPr>
          <p:spPr bwMode="auto">
            <a:xfrm>
              <a:off x="2617139" y="5495926"/>
              <a:ext cx="309516" cy="256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0BDBDA5C-1FE0-E679-0592-7E5A381DCD84}"/>
                </a:ext>
              </a:extLst>
            </p:cNvPr>
            <p:cNvSpPr/>
            <p:nvPr/>
          </p:nvSpPr>
          <p:spPr bwMode="auto">
            <a:xfrm>
              <a:off x="1579021" y="3296597"/>
              <a:ext cx="794080" cy="658050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4B2158D7-B133-173A-5747-A25E147B5D5E}"/>
                </a:ext>
              </a:extLst>
            </p:cNvPr>
            <p:cNvSpPr/>
            <p:nvPr/>
          </p:nvSpPr>
          <p:spPr bwMode="auto">
            <a:xfrm>
              <a:off x="1113489" y="4054577"/>
              <a:ext cx="1702367" cy="533961"/>
            </a:xfrm>
            <a:custGeom>
              <a:avLst/>
              <a:gdLst>
                <a:gd name="connsiteX0" fmla="*/ 856494 w 1702367"/>
                <a:gd name="connsiteY0" fmla="*/ 0 h 533961"/>
                <a:gd name="connsiteX1" fmla="*/ 956612 w 1702367"/>
                <a:gd name="connsiteY1" fmla="*/ 115328 h 533961"/>
                <a:gd name="connsiteX2" fmla="*/ 908781 w 1702367"/>
                <a:gd name="connsiteY2" fmla="*/ 115328 h 533961"/>
                <a:gd name="connsiteX3" fmla="*/ 908781 w 1702367"/>
                <a:gd name="connsiteY3" fmla="*/ 215860 h 533961"/>
                <a:gd name="connsiteX4" fmla="*/ 1504012 w 1702367"/>
                <a:gd name="connsiteY4" fmla="*/ 215860 h 533961"/>
                <a:gd name="connsiteX5" fmla="*/ 1702367 w 1702367"/>
                <a:gd name="connsiteY5" fmla="*/ 414215 h 533961"/>
                <a:gd name="connsiteX6" fmla="*/ 1702367 w 1702367"/>
                <a:gd name="connsiteY6" fmla="*/ 533961 h 533961"/>
                <a:gd name="connsiteX7" fmla="*/ 1614258 w 1702367"/>
                <a:gd name="connsiteY7" fmla="*/ 533961 h 533961"/>
                <a:gd name="connsiteX8" fmla="*/ 1614258 w 1702367"/>
                <a:gd name="connsiteY8" fmla="*/ 414215 h 533961"/>
                <a:gd name="connsiteX9" fmla="*/ 1504012 w 1702367"/>
                <a:gd name="connsiteY9" fmla="*/ 303969 h 533961"/>
                <a:gd name="connsiteX10" fmla="*/ 908781 w 1702367"/>
                <a:gd name="connsiteY10" fmla="*/ 303969 h 533961"/>
                <a:gd name="connsiteX11" fmla="*/ 908781 w 1702367"/>
                <a:gd name="connsiteY11" fmla="*/ 533708 h 533961"/>
                <a:gd name="connsiteX12" fmla="*/ 804207 w 1702367"/>
                <a:gd name="connsiteY12" fmla="*/ 533708 h 533961"/>
                <a:gd name="connsiteX13" fmla="*/ 804207 w 1702367"/>
                <a:gd name="connsiteY13" fmla="*/ 303969 h 533961"/>
                <a:gd name="connsiteX14" fmla="*/ 198355 w 1702367"/>
                <a:gd name="connsiteY14" fmla="*/ 303969 h 533961"/>
                <a:gd name="connsiteX15" fmla="*/ 88109 w 1702367"/>
                <a:gd name="connsiteY15" fmla="*/ 414215 h 533961"/>
                <a:gd name="connsiteX16" fmla="*/ 88109 w 1702367"/>
                <a:gd name="connsiteY16" fmla="*/ 533961 h 533961"/>
                <a:gd name="connsiteX17" fmla="*/ 0 w 1702367"/>
                <a:gd name="connsiteY17" fmla="*/ 533961 h 533961"/>
                <a:gd name="connsiteX18" fmla="*/ 0 w 1702367"/>
                <a:gd name="connsiteY18" fmla="*/ 414215 h 533961"/>
                <a:gd name="connsiteX19" fmla="*/ 198355 w 1702367"/>
                <a:gd name="connsiteY19" fmla="*/ 215860 h 533961"/>
                <a:gd name="connsiteX20" fmla="*/ 804207 w 1702367"/>
                <a:gd name="connsiteY20" fmla="*/ 215860 h 533961"/>
                <a:gd name="connsiteX21" fmla="*/ 804207 w 1702367"/>
                <a:gd name="connsiteY21" fmla="*/ 115328 h 533961"/>
                <a:gd name="connsiteX22" fmla="*/ 756376 w 1702367"/>
                <a:gd name="connsiteY22" fmla="*/ 115328 h 533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02367" h="533961">
                  <a:moveTo>
                    <a:pt x="856494" y="0"/>
                  </a:moveTo>
                  <a:lnTo>
                    <a:pt x="956612" y="115328"/>
                  </a:lnTo>
                  <a:lnTo>
                    <a:pt x="908781" y="115328"/>
                  </a:lnTo>
                  <a:lnTo>
                    <a:pt x="908781" y="215860"/>
                  </a:lnTo>
                  <a:lnTo>
                    <a:pt x="1504012" y="215860"/>
                  </a:lnTo>
                  <a:cubicBezTo>
                    <a:pt x="1613560" y="215860"/>
                    <a:pt x="1702367" y="304667"/>
                    <a:pt x="1702367" y="414215"/>
                  </a:cubicBezTo>
                  <a:lnTo>
                    <a:pt x="1702367" y="533961"/>
                  </a:lnTo>
                  <a:lnTo>
                    <a:pt x="1614258" y="533961"/>
                  </a:lnTo>
                  <a:lnTo>
                    <a:pt x="1614258" y="414215"/>
                  </a:lnTo>
                  <a:cubicBezTo>
                    <a:pt x="1614258" y="353328"/>
                    <a:pt x="1564899" y="303969"/>
                    <a:pt x="1504012" y="303969"/>
                  </a:cubicBezTo>
                  <a:lnTo>
                    <a:pt x="908781" y="303969"/>
                  </a:lnTo>
                  <a:lnTo>
                    <a:pt x="908781" y="533708"/>
                  </a:lnTo>
                  <a:lnTo>
                    <a:pt x="804207" y="533708"/>
                  </a:lnTo>
                  <a:lnTo>
                    <a:pt x="804207" y="303969"/>
                  </a:lnTo>
                  <a:lnTo>
                    <a:pt x="198355" y="303969"/>
                  </a:lnTo>
                  <a:cubicBezTo>
                    <a:pt x="137468" y="303969"/>
                    <a:pt x="88109" y="353328"/>
                    <a:pt x="88109" y="414215"/>
                  </a:cubicBezTo>
                  <a:lnTo>
                    <a:pt x="88109" y="533961"/>
                  </a:lnTo>
                  <a:lnTo>
                    <a:pt x="0" y="533961"/>
                  </a:lnTo>
                  <a:lnTo>
                    <a:pt x="0" y="414215"/>
                  </a:lnTo>
                  <a:cubicBezTo>
                    <a:pt x="0" y="304667"/>
                    <a:pt x="88807" y="215860"/>
                    <a:pt x="198355" y="215860"/>
                  </a:cubicBezTo>
                  <a:lnTo>
                    <a:pt x="804207" y="215860"/>
                  </a:lnTo>
                  <a:lnTo>
                    <a:pt x="804207" y="115328"/>
                  </a:lnTo>
                  <a:lnTo>
                    <a:pt x="756376" y="11532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598215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popg64_団体客様の会計はまとめてお支払いお願いします</dc:title>
  <dc:subject>popg64_団体客様の会計はまとめてお支払いお願いします</dc:subject>
  <dc:creator>でじけろお</dc:creator>
  <cp:lastModifiedBy/>
  <cp:revision>1</cp:revision>
  <dcterms:created xsi:type="dcterms:W3CDTF">2014-12-04T06:28:23Z</dcterms:created>
  <dcterms:modified xsi:type="dcterms:W3CDTF">2024-09-18T07:56:13Z</dcterms:modified>
  <cp:version>1</cp:version>
</cp:coreProperties>
</file>