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95" r:id="rId2"/>
    <p:sldId id="312" r:id="rId3"/>
    <p:sldId id="318" r:id="rId4"/>
    <p:sldId id="319" r:id="rId5"/>
    <p:sldId id="302" r:id="rId6"/>
    <p:sldId id="317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FF"/>
    <a:srgbClr val="FFCC66"/>
    <a:srgbClr val="FF0000"/>
    <a:srgbClr val="FF6600"/>
    <a:srgbClr val="CC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53" d="100"/>
          <a:sy n="53" d="100"/>
        </p:scale>
        <p:origin x="1236" y="90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7613CB8C-09DF-4B16-9505-B6A378F3A846}"/>
              </a:ext>
            </a:extLst>
          </p:cNvPr>
          <p:cNvSpPr/>
          <p:nvPr/>
        </p:nvSpPr>
        <p:spPr>
          <a:xfrm rot="5400000">
            <a:off x="-1240669" y="1780941"/>
            <a:ext cx="9339340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FFC000"/>
          </a:solidFill>
          <a:ln w="127000" cmpd="sng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89" name="フリーフォーム: 図形 88">
            <a:extLst>
              <a:ext uri="{FF2B5EF4-FFF2-40B4-BE49-F238E27FC236}">
                <a16:creationId xmlns:a16="http://schemas.microsoft.com/office/drawing/2014/main" id="{16B33502-E081-4F16-AC31-8773D88AAA02}"/>
              </a:ext>
            </a:extLst>
          </p:cNvPr>
          <p:cNvSpPr/>
          <p:nvPr/>
        </p:nvSpPr>
        <p:spPr>
          <a:xfrm rot="5400000">
            <a:off x="-1335644" y="1717045"/>
            <a:ext cx="9529288" cy="6478172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FFFF00"/>
          </a:solidFill>
          <a:ln w="127000" cmpd="sng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A181C1EA-FCE0-9998-D844-D635CEDB04E7}"/>
              </a:ext>
            </a:extLst>
          </p:cNvPr>
          <p:cNvSpPr txBox="1"/>
          <p:nvPr/>
        </p:nvSpPr>
        <p:spPr>
          <a:xfrm rot="5400000">
            <a:off x="-627888" y="2566416"/>
            <a:ext cx="8113776" cy="4773168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団体客様の</a:t>
            </a: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個別会計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承ります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47111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7613CB8C-09DF-4B16-9505-B6A378F3A846}"/>
              </a:ext>
            </a:extLst>
          </p:cNvPr>
          <p:cNvSpPr/>
          <p:nvPr/>
        </p:nvSpPr>
        <p:spPr>
          <a:xfrm rot="5400000">
            <a:off x="-1240669" y="1780941"/>
            <a:ext cx="9339340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127000" cmpd="sng">
            <a:solidFill>
              <a:srgbClr val="99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89" name="フリーフォーム: 図形 88">
            <a:extLst>
              <a:ext uri="{FF2B5EF4-FFF2-40B4-BE49-F238E27FC236}">
                <a16:creationId xmlns:a16="http://schemas.microsoft.com/office/drawing/2014/main" id="{16B33502-E081-4F16-AC31-8773D88AAA02}"/>
              </a:ext>
            </a:extLst>
          </p:cNvPr>
          <p:cNvSpPr/>
          <p:nvPr/>
        </p:nvSpPr>
        <p:spPr>
          <a:xfrm rot="5400000">
            <a:off x="-1335644" y="1717045"/>
            <a:ext cx="9529288" cy="6478172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99CCFF"/>
          </a:solidFill>
          <a:ln w="127000" cmpd="sng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D18A4F28-7B70-4103-5396-8641C727A49E}"/>
              </a:ext>
            </a:extLst>
          </p:cNvPr>
          <p:cNvSpPr txBox="1"/>
          <p:nvPr/>
        </p:nvSpPr>
        <p:spPr>
          <a:xfrm rot="5400000">
            <a:off x="-627888" y="2694432"/>
            <a:ext cx="8113776" cy="4517136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個別会計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承ります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9804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A181C1EA-FCE0-9998-D844-D635CEDB04E7}"/>
              </a:ext>
            </a:extLst>
          </p:cNvPr>
          <p:cNvSpPr txBox="1"/>
          <p:nvPr/>
        </p:nvSpPr>
        <p:spPr>
          <a:xfrm rot="5400000">
            <a:off x="-1085088" y="2383536"/>
            <a:ext cx="9028176" cy="5138928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団体客様の</a:t>
            </a: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個別会計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承ります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32881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C7C5CF4B-86C4-CCF2-8DDA-E207926C7373}"/>
              </a:ext>
            </a:extLst>
          </p:cNvPr>
          <p:cNvGrpSpPr/>
          <p:nvPr/>
        </p:nvGrpSpPr>
        <p:grpSpPr>
          <a:xfrm>
            <a:off x="320322" y="6463403"/>
            <a:ext cx="1873712" cy="3059187"/>
            <a:chOff x="3459466" y="863715"/>
            <a:chExt cx="2970330" cy="4849623"/>
          </a:xfrm>
        </p:grpSpPr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4964FA00-4A3B-921C-CCEE-8D68CBDFC537}"/>
                </a:ext>
              </a:extLst>
            </p:cNvPr>
            <p:cNvSpPr/>
            <p:nvPr/>
          </p:nvSpPr>
          <p:spPr bwMode="auto">
            <a:xfrm rot="10800000">
              <a:off x="4972331" y="4150609"/>
              <a:ext cx="723618" cy="1450165"/>
            </a:xfrm>
            <a:custGeom>
              <a:avLst/>
              <a:gdLst>
                <a:gd name="connsiteX0" fmla="*/ 780769 w 780769"/>
                <a:gd name="connsiteY0" fmla="*/ 1450165 h 1450165"/>
                <a:gd name="connsiteX1" fmla="*/ 0 w 780769"/>
                <a:gd name="connsiteY1" fmla="*/ 1450165 h 1450165"/>
                <a:gd name="connsiteX2" fmla="*/ 394053 w 780769"/>
                <a:gd name="connsiteY2" fmla="*/ 0 h 1450165"/>
                <a:gd name="connsiteX3" fmla="*/ 780769 w 780769"/>
                <a:gd name="connsiteY3" fmla="*/ 0 h 1450165"/>
                <a:gd name="connsiteX4" fmla="*/ 780769 w 780769"/>
                <a:gd name="connsiteY4" fmla="*/ 1450165 h 1450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80769" h="1450165">
                  <a:moveTo>
                    <a:pt x="780769" y="1450165"/>
                  </a:moveTo>
                  <a:lnTo>
                    <a:pt x="0" y="1450165"/>
                  </a:lnTo>
                  <a:lnTo>
                    <a:pt x="394053" y="0"/>
                  </a:lnTo>
                  <a:lnTo>
                    <a:pt x="780769" y="0"/>
                  </a:lnTo>
                  <a:lnTo>
                    <a:pt x="780769" y="1450165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4DDFBD6B-278D-E2C8-8757-A07BA929870F}"/>
                </a:ext>
              </a:extLst>
            </p:cNvPr>
            <p:cNvSpPr/>
            <p:nvPr/>
          </p:nvSpPr>
          <p:spPr bwMode="auto">
            <a:xfrm rot="10800000">
              <a:off x="4191554" y="4150609"/>
              <a:ext cx="723626" cy="1450165"/>
            </a:xfrm>
            <a:custGeom>
              <a:avLst/>
              <a:gdLst>
                <a:gd name="connsiteX0" fmla="*/ 780777 w 780777"/>
                <a:gd name="connsiteY0" fmla="*/ 1450165 h 1450165"/>
                <a:gd name="connsiteX1" fmla="*/ 0 w 780777"/>
                <a:gd name="connsiteY1" fmla="*/ 1450165 h 1450165"/>
                <a:gd name="connsiteX2" fmla="*/ 0 w 780777"/>
                <a:gd name="connsiteY2" fmla="*/ 0 h 1450165"/>
                <a:gd name="connsiteX3" fmla="*/ 386724 w 780777"/>
                <a:gd name="connsiteY3" fmla="*/ 0 h 1450165"/>
                <a:gd name="connsiteX4" fmla="*/ 780777 w 780777"/>
                <a:gd name="connsiteY4" fmla="*/ 1450165 h 1450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80777" h="1450165">
                  <a:moveTo>
                    <a:pt x="780777" y="1450165"/>
                  </a:moveTo>
                  <a:lnTo>
                    <a:pt x="0" y="1450165"/>
                  </a:lnTo>
                  <a:lnTo>
                    <a:pt x="0" y="0"/>
                  </a:lnTo>
                  <a:lnTo>
                    <a:pt x="386724" y="0"/>
                  </a:lnTo>
                  <a:lnTo>
                    <a:pt x="780777" y="1450165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5883794E-A3D6-3132-B993-9BA85688880E}"/>
                </a:ext>
              </a:extLst>
            </p:cNvPr>
            <p:cNvGrpSpPr/>
            <p:nvPr/>
          </p:nvGrpSpPr>
          <p:grpSpPr>
            <a:xfrm>
              <a:off x="3459466" y="2029765"/>
              <a:ext cx="2970330" cy="3683573"/>
              <a:chOff x="1441395" y="749732"/>
              <a:chExt cx="1304653" cy="1617929"/>
            </a:xfrm>
          </p:grpSpPr>
          <p:grpSp>
            <p:nvGrpSpPr>
              <p:cNvPr id="22" name="グループ化 21">
                <a:extLst>
                  <a:ext uri="{FF2B5EF4-FFF2-40B4-BE49-F238E27FC236}">
                    <a16:creationId xmlns:a16="http://schemas.microsoft.com/office/drawing/2014/main" id="{B277C6C0-5136-47D0-497E-04D8B6DFB620}"/>
                  </a:ext>
                </a:extLst>
              </p:cNvPr>
              <p:cNvGrpSpPr/>
              <p:nvPr/>
            </p:nvGrpSpPr>
            <p:grpSpPr>
              <a:xfrm flipH="1">
                <a:off x="1458116" y="1046254"/>
                <a:ext cx="325490" cy="314996"/>
                <a:chOff x="8960199" y="1517680"/>
                <a:chExt cx="219850" cy="212762"/>
              </a:xfrm>
            </p:grpSpPr>
            <p:sp>
              <p:nvSpPr>
                <p:cNvPr id="69" name="月 68">
                  <a:extLst>
                    <a:ext uri="{FF2B5EF4-FFF2-40B4-BE49-F238E27FC236}">
                      <a16:creationId xmlns:a16="http://schemas.microsoft.com/office/drawing/2014/main" id="{97D16D32-DBB3-6C16-7F16-7BF6EBBFE361}"/>
                    </a:ext>
                  </a:extLst>
                </p:cNvPr>
                <p:cNvSpPr/>
                <p:nvPr/>
              </p:nvSpPr>
              <p:spPr bwMode="auto">
                <a:xfrm rot="18000000">
                  <a:off x="9020477" y="1473765"/>
                  <a:ext cx="106381" cy="212762"/>
                </a:xfrm>
                <a:prstGeom prst="moon">
                  <a:avLst>
                    <a:gd name="adj" fmla="val 78652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0" name="月 69">
                  <a:extLst>
                    <a:ext uri="{FF2B5EF4-FFF2-40B4-BE49-F238E27FC236}">
                      <a16:creationId xmlns:a16="http://schemas.microsoft.com/office/drawing/2014/main" id="{82BE008D-BC0B-616F-CA4B-CDF22888FA8E}"/>
                    </a:ext>
                  </a:extLst>
                </p:cNvPr>
                <p:cNvSpPr/>
                <p:nvPr/>
              </p:nvSpPr>
              <p:spPr bwMode="auto">
                <a:xfrm rot="19800000">
                  <a:off x="8960199" y="1517680"/>
                  <a:ext cx="106381" cy="212762"/>
                </a:xfrm>
                <a:prstGeom prst="moon">
                  <a:avLst>
                    <a:gd name="adj" fmla="val 78652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23" name="グループ化 22">
                <a:extLst>
                  <a:ext uri="{FF2B5EF4-FFF2-40B4-BE49-F238E27FC236}">
                    <a16:creationId xmlns:a16="http://schemas.microsoft.com/office/drawing/2014/main" id="{45B37B52-C45E-02A8-CDA4-20DF3A49FE01}"/>
                  </a:ext>
                </a:extLst>
              </p:cNvPr>
              <p:cNvGrpSpPr/>
              <p:nvPr/>
            </p:nvGrpSpPr>
            <p:grpSpPr>
              <a:xfrm>
                <a:off x="2386623" y="1046254"/>
                <a:ext cx="325490" cy="314996"/>
                <a:chOff x="8960199" y="1517680"/>
                <a:chExt cx="219850" cy="212762"/>
              </a:xfrm>
            </p:grpSpPr>
            <p:sp>
              <p:nvSpPr>
                <p:cNvPr id="67" name="月 66">
                  <a:extLst>
                    <a:ext uri="{FF2B5EF4-FFF2-40B4-BE49-F238E27FC236}">
                      <a16:creationId xmlns:a16="http://schemas.microsoft.com/office/drawing/2014/main" id="{E9D6F678-C273-D0FD-74DF-BC3487396DCF}"/>
                    </a:ext>
                  </a:extLst>
                </p:cNvPr>
                <p:cNvSpPr/>
                <p:nvPr/>
              </p:nvSpPr>
              <p:spPr bwMode="auto">
                <a:xfrm rot="18000000">
                  <a:off x="9020477" y="1473765"/>
                  <a:ext cx="106381" cy="212762"/>
                </a:xfrm>
                <a:prstGeom prst="moon">
                  <a:avLst>
                    <a:gd name="adj" fmla="val 78652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8" name="月 67">
                  <a:extLst>
                    <a:ext uri="{FF2B5EF4-FFF2-40B4-BE49-F238E27FC236}">
                      <a16:creationId xmlns:a16="http://schemas.microsoft.com/office/drawing/2014/main" id="{3F4C9B05-DA0F-ADF9-E87E-D206BDCA1D04}"/>
                    </a:ext>
                  </a:extLst>
                </p:cNvPr>
                <p:cNvSpPr/>
                <p:nvPr/>
              </p:nvSpPr>
              <p:spPr bwMode="auto">
                <a:xfrm rot="19800000">
                  <a:off x="8960199" y="1517680"/>
                  <a:ext cx="106381" cy="212762"/>
                </a:xfrm>
                <a:prstGeom prst="moon">
                  <a:avLst>
                    <a:gd name="adj" fmla="val 78652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4" name="涙形 64">
                <a:extLst>
                  <a:ext uri="{FF2B5EF4-FFF2-40B4-BE49-F238E27FC236}">
                    <a16:creationId xmlns:a16="http://schemas.microsoft.com/office/drawing/2014/main" id="{EDAED87C-68A6-BDDE-57FA-45DA749C9E1C}"/>
                  </a:ext>
                </a:extLst>
              </p:cNvPr>
              <p:cNvSpPr/>
              <p:nvPr/>
            </p:nvSpPr>
            <p:spPr bwMode="auto">
              <a:xfrm>
                <a:off x="1758135" y="2149813"/>
                <a:ext cx="335202" cy="217848"/>
              </a:xfrm>
              <a:custGeom>
                <a:avLst/>
                <a:gdLst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147144"/>
                  <a:gd name="connsiteX1" fmla="*/ 113205 w 226410"/>
                  <a:gd name="connsiteY1" fmla="*/ 0 h 147144"/>
                  <a:gd name="connsiteX2" fmla="*/ 226410 w 226410"/>
                  <a:gd name="connsiteY2" fmla="*/ 0 h 147144"/>
                  <a:gd name="connsiteX3" fmla="*/ 226410 w 226410"/>
                  <a:gd name="connsiteY3" fmla="*/ 101647 h 147144"/>
                  <a:gd name="connsiteX4" fmla="*/ 117015 w 226410"/>
                  <a:gd name="connsiteY4" fmla="*/ 146144 h 147144"/>
                  <a:gd name="connsiteX5" fmla="*/ 0 w 226410"/>
                  <a:gd name="connsiteY5" fmla="*/ 101647 h 14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410" h="147144">
                    <a:moveTo>
                      <a:pt x="0" y="101647"/>
                    </a:moveTo>
                    <a:cubicBezTo>
                      <a:pt x="0" y="45509"/>
                      <a:pt x="50684" y="0"/>
                      <a:pt x="113205" y="0"/>
                    </a:cubicBezTo>
                    <a:lnTo>
                      <a:pt x="226410" y="0"/>
                    </a:lnTo>
                    <a:lnTo>
                      <a:pt x="226410" y="101647"/>
                    </a:lnTo>
                    <a:cubicBezTo>
                      <a:pt x="226410" y="157785"/>
                      <a:pt x="179536" y="146144"/>
                      <a:pt x="117015" y="146144"/>
                    </a:cubicBezTo>
                    <a:cubicBezTo>
                      <a:pt x="54494" y="146144"/>
                      <a:pt x="0" y="157785"/>
                      <a:pt x="0" y="101647"/>
                    </a:cubicBezTo>
                    <a:close/>
                  </a:path>
                </a:pathLst>
              </a:custGeom>
              <a:solidFill>
                <a:srgbClr val="8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片側の 2 つの角を丸めた四角形 298">
                <a:extLst>
                  <a:ext uri="{FF2B5EF4-FFF2-40B4-BE49-F238E27FC236}">
                    <a16:creationId xmlns:a16="http://schemas.microsoft.com/office/drawing/2014/main" id="{2619EA5B-B657-954F-0603-6F1F17BDF593}"/>
                  </a:ext>
                </a:extLst>
              </p:cNvPr>
              <p:cNvSpPr/>
              <p:nvPr/>
            </p:nvSpPr>
            <p:spPr bwMode="auto">
              <a:xfrm>
                <a:off x="1726870" y="977141"/>
                <a:ext cx="732934" cy="842178"/>
              </a:xfrm>
              <a:prstGeom prst="round2SameRect">
                <a:avLst>
                  <a:gd name="adj1" fmla="val 42009"/>
                  <a:gd name="adj2" fmla="val 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涙形 64">
                <a:extLst>
                  <a:ext uri="{FF2B5EF4-FFF2-40B4-BE49-F238E27FC236}">
                    <a16:creationId xmlns:a16="http://schemas.microsoft.com/office/drawing/2014/main" id="{69DF1B20-2CBD-6DE9-8607-16D73FBB99FB}"/>
                  </a:ext>
                </a:extLst>
              </p:cNvPr>
              <p:cNvSpPr/>
              <p:nvPr/>
            </p:nvSpPr>
            <p:spPr bwMode="auto">
              <a:xfrm flipH="1">
                <a:off x="2093337" y="2149813"/>
                <a:ext cx="335202" cy="217848"/>
              </a:xfrm>
              <a:custGeom>
                <a:avLst/>
                <a:gdLst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147144"/>
                  <a:gd name="connsiteX1" fmla="*/ 113205 w 226410"/>
                  <a:gd name="connsiteY1" fmla="*/ 0 h 147144"/>
                  <a:gd name="connsiteX2" fmla="*/ 226410 w 226410"/>
                  <a:gd name="connsiteY2" fmla="*/ 0 h 147144"/>
                  <a:gd name="connsiteX3" fmla="*/ 226410 w 226410"/>
                  <a:gd name="connsiteY3" fmla="*/ 101647 h 147144"/>
                  <a:gd name="connsiteX4" fmla="*/ 117015 w 226410"/>
                  <a:gd name="connsiteY4" fmla="*/ 146144 h 147144"/>
                  <a:gd name="connsiteX5" fmla="*/ 0 w 226410"/>
                  <a:gd name="connsiteY5" fmla="*/ 101647 h 14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410" h="147144">
                    <a:moveTo>
                      <a:pt x="0" y="101647"/>
                    </a:moveTo>
                    <a:cubicBezTo>
                      <a:pt x="0" y="45509"/>
                      <a:pt x="50684" y="0"/>
                      <a:pt x="113205" y="0"/>
                    </a:cubicBezTo>
                    <a:lnTo>
                      <a:pt x="226410" y="0"/>
                    </a:lnTo>
                    <a:lnTo>
                      <a:pt x="226410" y="101647"/>
                    </a:lnTo>
                    <a:cubicBezTo>
                      <a:pt x="226410" y="157785"/>
                      <a:pt x="179536" y="146144"/>
                      <a:pt x="117015" y="146144"/>
                    </a:cubicBezTo>
                    <a:cubicBezTo>
                      <a:pt x="54494" y="146144"/>
                      <a:pt x="0" y="157785"/>
                      <a:pt x="0" y="101647"/>
                    </a:cubicBezTo>
                    <a:close/>
                  </a:path>
                </a:pathLst>
              </a:custGeom>
              <a:solidFill>
                <a:srgbClr val="8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円/楕円 304">
                <a:extLst>
                  <a:ext uri="{FF2B5EF4-FFF2-40B4-BE49-F238E27FC236}">
                    <a16:creationId xmlns:a16="http://schemas.microsoft.com/office/drawing/2014/main" id="{B7B00346-69A9-D244-631E-6622E0DBA7BF}"/>
                  </a:ext>
                </a:extLst>
              </p:cNvPr>
              <p:cNvSpPr/>
              <p:nvPr/>
            </p:nvSpPr>
            <p:spPr bwMode="auto">
              <a:xfrm>
                <a:off x="1817592" y="2207951"/>
                <a:ext cx="67687" cy="67687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円/楕円 305">
                <a:extLst>
                  <a:ext uri="{FF2B5EF4-FFF2-40B4-BE49-F238E27FC236}">
                    <a16:creationId xmlns:a16="http://schemas.microsoft.com/office/drawing/2014/main" id="{C1DA63A7-7618-4C78-B912-98FA2885638F}"/>
                  </a:ext>
                </a:extLst>
              </p:cNvPr>
              <p:cNvSpPr/>
              <p:nvPr/>
            </p:nvSpPr>
            <p:spPr bwMode="auto">
              <a:xfrm>
                <a:off x="2302696" y="2207951"/>
                <a:ext cx="67687" cy="67687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9" name="グループ化 28">
                <a:extLst>
                  <a:ext uri="{FF2B5EF4-FFF2-40B4-BE49-F238E27FC236}">
                    <a16:creationId xmlns:a16="http://schemas.microsoft.com/office/drawing/2014/main" id="{18E93986-D8AE-68AC-6E3B-5AD627B415B0}"/>
                  </a:ext>
                </a:extLst>
              </p:cNvPr>
              <p:cNvGrpSpPr/>
              <p:nvPr/>
            </p:nvGrpSpPr>
            <p:grpSpPr>
              <a:xfrm flipH="1">
                <a:off x="2411941" y="749732"/>
                <a:ext cx="334107" cy="343848"/>
                <a:chOff x="8472560" y="1251585"/>
                <a:chExt cx="225670" cy="232250"/>
              </a:xfrm>
            </p:grpSpPr>
            <p:sp>
              <p:nvSpPr>
                <p:cNvPr id="65" name="円/楕円 342">
                  <a:extLst>
                    <a:ext uri="{FF2B5EF4-FFF2-40B4-BE49-F238E27FC236}">
                      <a16:creationId xmlns:a16="http://schemas.microsoft.com/office/drawing/2014/main" id="{81B6EA2A-8B2C-DA90-DC64-5A8A02313D4B}"/>
                    </a:ext>
                  </a:extLst>
                </p:cNvPr>
                <p:cNvSpPr/>
                <p:nvPr/>
              </p:nvSpPr>
              <p:spPr bwMode="auto">
                <a:xfrm>
                  <a:off x="8472560" y="1251585"/>
                  <a:ext cx="225670" cy="232250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" name="円/楕円 343">
                  <a:extLst>
                    <a:ext uri="{FF2B5EF4-FFF2-40B4-BE49-F238E27FC236}">
                      <a16:creationId xmlns:a16="http://schemas.microsoft.com/office/drawing/2014/main" id="{289E6353-8679-2023-01CD-3C0387C2932E}"/>
                    </a:ext>
                  </a:extLst>
                </p:cNvPr>
                <p:cNvSpPr/>
                <p:nvPr/>
              </p:nvSpPr>
              <p:spPr bwMode="auto">
                <a:xfrm>
                  <a:off x="8540921" y="1304925"/>
                  <a:ext cx="111370" cy="125570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0" name="グループ化 29">
                <a:extLst>
                  <a:ext uri="{FF2B5EF4-FFF2-40B4-BE49-F238E27FC236}">
                    <a16:creationId xmlns:a16="http://schemas.microsoft.com/office/drawing/2014/main" id="{F250F15C-E3CC-B877-C54F-964C4ED80A5A}"/>
                  </a:ext>
                </a:extLst>
              </p:cNvPr>
              <p:cNvGrpSpPr/>
              <p:nvPr/>
            </p:nvGrpSpPr>
            <p:grpSpPr>
              <a:xfrm>
                <a:off x="1441395" y="749732"/>
                <a:ext cx="334107" cy="343848"/>
                <a:chOff x="8472560" y="1251585"/>
                <a:chExt cx="225670" cy="232250"/>
              </a:xfrm>
            </p:grpSpPr>
            <p:sp>
              <p:nvSpPr>
                <p:cNvPr id="31" name="円/楕円 340">
                  <a:extLst>
                    <a:ext uri="{FF2B5EF4-FFF2-40B4-BE49-F238E27FC236}">
                      <a16:creationId xmlns:a16="http://schemas.microsoft.com/office/drawing/2014/main" id="{997813DC-38B2-C657-B3F1-7CA2C4147F01}"/>
                    </a:ext>
                  </a:extLst>
                </p:cNvPr>
                <p:cNvSpPr/>
                <p:nvPr/>
              </p:nvSpPr>
              <p:spPr bwMode="auto">
                <a:xfrm>
                  <a:off x="8472560" y="1251585"/>
                  <a:ext cx="225670" cy="232250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" name="円/楕円 341">
                  <a:extLst>
                    <a:ext uri="{FF2B5EF4-FFF2-40B4-BE49-F238E27FC236}">
                      <a16:creationId xmlns:a16="http://schemas.microsoft.com/office/drawing/2014/main" id="{0285BF13-2E86-63F4-4A1F-FEBE9276DDFB}"/>
                    </a:ext>
                  </a:extLst>
                </p:cNvPr>
                <p:cNvSpPr/>
                <p:nvPr/>
              </p:nvSpPr>
              <p:spPr bwMode="auto">
                <a:xfrm>
                  <a:off x="8540921" y="1304925"/>
                  <a:ext cx="111370" cy="125570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5D70BE1C-02D4-7A24-C594-3695D1E91F50}"/>
                </a:ext>
              </a:extLst>
            </p:cNvPr>
            <p:cNvSpPr/>
            <p:nvPr/>
          </p:nvSpPr>
          <p:spPr bwMode="auto">
            <a:xfrm>
              <a:off x="4369635" y="2967567"/>
              <a:ext cx="196832" cy="589334"/>
            </a:xfrm>
            <a:prstGeom prst="rect">
              <a:avLst/>
            </a:pr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496B3646-5F3C-9981-BA38-44CCAA9AC424}"/>
                </a:ext>
              </a:extLst>
            </p:cNvPr>
            <p:cNvSpPr/>
            <p:nvPr/>
          </p:nvSpPr>
          <p:spPr bwMode="auto">
            <a:xfrm>
              <a:off x="5342312" y="2967567"/>
              <a:ext cx="196832" cy="589334"/>
            </a:xfrm>
            <a:prstGeom prst="rect">
              <a:avLst/>
            </a:pr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" name="台形 9">
              <a:extLst>
                <a:ext uri="{FF2B5EF4-FFF2-40B4-BE49-F238E27FC236}">
                  <a16:creationId xmlns:a16="http://schemas.microsoft.com/office/drawing/2014/main" id="{298B9386-308A-1F1C-9E58-74102E17FC64}"/>
                </a:ext>
              </a:extLst>
            </p:cNvPr>
            <p:cNvSpPr/>
            <p:nvPr/>
          </p:nvSpPr>
          <p:spPr bwMode="auto">
            <a:xfrm>
              <a:off x="4170121" y="3262234"/>
              <a:ext cx="1620654" cy="1753446"/>
            </a:xfrm>
            <a:prstGeom prst="trapezoid">
              <a:avLst>
                <a:gd name="adj" fmla="val 15731"/>
              </a:avLst>
            </a:pr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角丸四角形 559">
              <a:extLst>
                <a:ext uri="{FF2B5EF4-FFF2-40B4-BE49-F238E27FC236}">
                  <a16:creationId xmlns:a16="http://schemas.microsoft.com/office/drawing/2014/main" id="{E46F1966-DA76-32BA-8AE6-26B4B556F0D6}"/>
                </a:ext>
              </a:extLst>
            </p:cNvPr>
            <p:cNvSpPr/>
            <p:nvPr/>
          </p:nvSpPr>
          <p:spPr bwMode="auto">
            <a:xfrm rot="10085881">
              <a:off x="4549945" y="3901342"/>
              <a:ext cx="720577" cy="753943"/>
            </a:xfrm>
            <a:custGeom>
              <a:avLst/>
              <a:gdLst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20630 w 541545"/>
                <a:gd name="connsiteY17" fmla="*/ 247817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08700 w 541545"/>
                <a:gd name="connsiteY17" fmla="*/ 270259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24140 w 541545"/>
                <a:gd name="connsiteY12" fmla="*/ 233689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03548 w 541545"/>
                <a:gd name="connsiteY25" fmla="*/ 519264 h 566620"/>
                <a:gd name="connsiteX26" fmla="*/ 287786 w 541545"/>
                <a:gd name="connsiteY26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87786 w 541545"/>
                <a:gd name="connsiteY25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01048 w 541545"/>
                <a:gd name="connsiteY7" fmla="*/ 280077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399930 w 541545"/>
                <a:gd name="connsiteY7" fmla="*/ 291611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537606 w 541545"/>
                <a:gd name="connsiteY3" fmla="*/ 205959 h 566620"/>
                <a:gd name="connsiteX4" fmla="*/ 523953 w 541545"/>
                <a:gd name="connsiteY4" fmla="*/ 160918 h 566620"/>
                <a:gd name="connsiteX5" fmla="*/ 478912 w 541545"/>
                <a:gd name="connsiteY5" fmla="*/ 174570 h 566620"/>
                <a:gd name="connsiteX6" fmla="*/ 399930 w 541545"/>
                <a:gd name="connsiteY6" fmla="*/ 291611 h 566620"/>
                <a:gd name="connsiteX7" fmla="*/ 401048 w 541545"/>
                <a:gd name="connsiteY7" fmla="*/ 66724 h 566620"/>
                <a:gd name="connsiteX8" fmla="*/ 362594 w 541545"/>
                <a:gd name="connsiteY8" fmla="*/ 28270 h 566620"/>
                <a:gd name="connsiteX9" fmla="*/ 324140 w 541545"/>
                <a:gd name="connsiteY9" fmla="*/ 66724 h 566620"/>
                <a:gd name="connsiteX10" fmla="*/ 308530 w 541545"/>
                <a:gd name="connsiteY10" fmla="*/ 255145 h 566620"/>
                <a:gd name="connsiteX11" fmla="*/ 241488 w 541545"/>
                <a:gd name="connsiteY11" fmla="*/ 31117 h 566620"/>
                <a:gd name="connsiteX12" fmla="*/ 194391 w 541545"/>
                <a:gd name="connsiteY12" fmla="*/ 3926 h 566620"/>
                <a:gd name="connsiteX13" fmla="*/ 167200 w 541545"/>
                <a:gd name="connsiteY13" fmla="*/ 51022 h 566620"/>
                <a:gd name="connsiteX14" fmla="*/ 208700 w 541545"/>
                <a:gd name="connsiteY14" fmla="*/ 272866 h 566620"/>
                <a:gd name="connsiteX15" fmla="*/ 92040 w 541545"/>
                <a:gd name="connsiteY15" fmla="*/ 122482 h 566620"/>
                <a:gd name="connsiteX16" fmla="*/ 38458 w 541545"/>
                <a:gd name="connsiteY16" fmla="*/ 113185 h 566620"/>
                <a:gd name="connsiteX17" fmla="*/ 29161 w 541545"/>
                <a:gd name="connsiteY17" fmla="*/ 166767 h 566620"/>
                <a:gd name="connsiteX18" fmla="*/ 152366 w 541545"/>
                <a:gd name="connsiteY18" fmla="*/ 383573 h 566620"/>
                <a:gd name="connsiteX19" fmla="*/ 74325 w 541545"/>
                <a:gd name="connsiteY19" fmla="*/ 351167 h 566620"/>
                <a:gd name="connsiteX20" fmla="*/ 4120 w 541545"/>
                <a:gd name="connsiteY20" fmla="*/ 380176 h 566620"/>
                <a:gd name="connsiteX21" fmla="*/ 33128 w 541545"/>
                <a:gd name="connsiteY21" fmla="*/ 450380 h 566620"/>
                <a:gd name="connsiteX22" fmla="*/ 194939 w 541545"/>
                <a:gd name="connsiteY22" fmla="*/ 517569 h 566620"/>
                <a:gd name="connsiteX23" fmla="*/ 287786 w 541545"/>
                <a:gd name="connsiteY23" fmla="*/ 565278 h 566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41545" h="566620">
                  <a:moveTo>
                    <a:pt x="287786" y="565278"/>
                  </a:moveTo>
                  <a:cubicBezTo>
                    <a:pt x="305991" y="567813"/>
                    <a:pt x="324993" y="566821"/>
                    <a:pt x="343865" y="561764"/>
                  </a:cubicBezTo>
                  <a:cubicBezTo>
                    <a:pt x="419349" y="541538"/>
                    <a:pt x="464144" y="463949"/>
                    <a:pt x="443918" y="388465"/>
                  </a:cubicBezTo>
                  <a:lnTo>
                    <a:pt x="537606" y="205959"/>
                  </a:lnTo>
                  <a:cubicBezTo>
                    <a:pt x="546273" y="189751"/>
                    <a:pt x="540161" y="169586"/>
                    <a:pt x="523953" y="160918"/>
                  </a:cubicBezTo>
                  <a:cubicBezTo>
                    <a:pt x="507745" y="152250"/>
                    <a:pt x="487580" y="158363"/>
                    <a:pt x="478912" y="174570"/>
                  </a:cubicBezTo>
                  <a:lnTo>
                    <a:pt x="399930" y="291611"/>
                  </a:lnTo>
                  <a:cubicBezTo>
                    <a:pt x="400303" y="216649"/>
                    <a:pt x="400675" y="141686"/>
                    <a:pt x="401048" y="66724"/>
                  </a:cubicBezTo>
                  <a:cubicBezTo>
                    <a:pt x="401048" y="45486"/>
                    <a:pt x="383832" y="28270"/>
                    <a:pt x="362594" y="28270"/>
                  </a:cubicBezTo>
                  <a:cubicBezTo>
                    <a:pt x="341356" y="28270"/>
                    <a:pt x="324140" y="45486"/>
                    <a:pt x="324140" y="66724"/>
                  </a:cubicBezTo>
                  <a:lnTo>
                    <a:pt x="308530" y="255145"/>
                  </a:lnTo>
                  <a:cubicBezTo>
                    <a:pt x="294755" y="249211"/>
                    <a:pt x="263113" y="69411"/>
                    <a:pt x="241488" y="31117"/>
                  </a:cubicBezTo>
                  <a:cubicBezTo>
                    <a:pt x="219863" y="-7177"/>
                    <a:pt x="214906" y="-1571"/>
                    <a:pt x="194391" y="3926"/>
                  </a:cubicBezTo>
                  <a:cubicBezTo>
                    <a:pt x="173877" y="9423"/>
                    <a:pt x="161703" y="30508"/>
                    <a:pt x="167200" y="51022"/>
                  </a:cubicBezTo>
                  <a:lnTo>
                    <a:pt x="208700" y="272866"/>
                  </a:lnTo>
                  <a:cubicBezTo>
                    <a:pt x="196173" y="284776"/>
                    <a:pt x="122402" y="145355"/>
                    <a:pt x="92040" y="122482"/>
                  </a:cubicBezTo>
                  <a:cubicBezTo>
                    <a:pt x="61678" y="99609"/>
                    <a:pt x="55822" y="100956"/>
                    <a:pt x="38458" y="113185"/>
                  </a:cubicBezTo>
                  <a:cubicBezTo>
                    <a:pt x="21094" y="125414"/>
                    <a:pt x="16932" y="149403"/>
                    <a:pt x="29161" y="166767"/>
                  </a:cubicBezTo>
                  <a:lnTo>
                    <a:pt x="152366" y="383573"/>
                  </a:lnTo>
                  <a:lnTo>
                    <a:pt x="74325" y="351167"/>
                  </a:lnTo>
                  <a:cubicBezTo>
                    <a:pt x="46927" y="339791"/>
                    <a:pt x="15496" y="352779"/>
                    <a:pt x="4120" y="380176"/>
                  </a:cubicBezTo>
                  <a:cubicBezTo>
                    <a:pt x="-7256" y="407573"/>
                    <a:pt x="5731" y="439004"/>
                    <a:pt x="33128" y="450380"/>
                  </a:cubicBezTo>
                  <a:lnTo>
                    <a:pt x="194939" y="517569"/>
                  </a:lnTo>
                  <a:cubicBezTo>
                    <a:pt x="237382" y="536719"/>
                    <a:pt x="262965" y="557912"/>
                    <a:pt x="287786" y="565278"/>
                  </a:cubicBezTo>
                  <a:close/>
                </a:path>
              </a:pathLst>
            </a:custGeom>
            <a:solidFill>
              <a:srgbClr val="FF9966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" name="台形 441">
              <a:extLst>
                <a:ext uri="{FF2B5EF4-FFF2-40B4-BE49-F238E27FC236}">
                  <a16:creationId xmlns:a16="http://schemas.microsoft.com/office/drawing/2014/main" id="{8DF61E12-B927-6148-10C1-042DB7BEB4E8}"/>
                </a:ext>
              </a:extLst>
            </p:cNvPr>
            <p:cNvSpPr/>
            <p:nvPr/>
          </p:nvSpPr>
          <p:spPr bwMode="auto">
            <a:xfrm rot="9000000">
              <a:off x="4158350" y="3143400"/>
              <a:ext cx="554607" cy="1048815"/>
            </a:xfrm>
            <a:custGeom>
              <a:avLst/>
              <a:gdLst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0 w 209542"/>
                <a:gd name="connsiteY4" fmla="*/ 350865 h 35086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78140 w 209542"/>
                <a:gd name="connsiteY4" fmla="*/ 350305 h 350865"/>
                <a:gd name="connsiteX5" fmla="*/ 0 w 209542"/>
                <a:gd name="connsiteY5" fmla="*/ 350865 h 350865"/>
                <a:gd name="connsiteX0" fmla="*/ 78140 w 209542"/>
                <a:gd name="connsiteY0" fmla="*/ 350305 h 441745"/>
                <a:gd name="connsiteX1" fmla="*/ 0 w 209542"/>
                <a:gd name="connsiteY1" fmla="*/ 350865 h 441745"/>
                <a:gd name="connsiteX2" fmla="*/ 55154 w 209542"/>
                <a:gd name="connsiteY2" fmla="*/ 0 h 441745"/>
                <a:gd name="connsiteX3" fmla="*/ 154388 w 209542"/>
                <a:gd name="connsiteY3" fmla="*/ 0 h 441745"/>
                <a:gd name="connsiteX4" fmla="*/ 209542 w 209542"/>
                <a:gd name="connsiteY4" fmla="*/ 350865 h 441745"/>
                <a:gd name="connsiteX5" fmla="*/ 169580 w 209542"/>
                <a:gd name="connsiteY5" fmla="*/ 441745 h 441745"/>
                <a:gd name="connsiteX0" fmla="*/ 0 w 209542"/>
                <a:gd name="connsiteY0" fmla="*/ 350865 h 441745"/>
                <a:gd name="connsiteX1" fmla="*/ 55154 w 209542"/>
                <a:gd name="connsiteY1" fmla="*/ 0 h 441745"/>
                <a:gd name="connsiteX2" fmla="*/ 154388 w 209542"/>
                <a:gd name="connsiteY2" fmla="*/ 0 h 441745"/>
                <a:gd name="connsiteX3" fmla="*/ 209542 w 209542"/>
                <a:gd name="connsiteY3" fmla="*/ 350865 h 441745"/>
                <a:gd name="connsiteX4" fmla="*/ 169580 w 209542"/>
                <a:gd name="connsiteY4" fmla="*/ 441745 h 44174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0" fmla="*/ 28320 w 154388"/>
                <a:gd name="connsiteY0" fmla="*/ 433158 h 433158"/>
                <a:gd name="connsiteX1" fmla="*/ 0 w 154388"/>
                <a:gd name="connsiteY1" fmla="*/ 0 h 433158"/>
                <a:gd name="connsiteX2" fmla="*/ 99234 w 154388"/>
                <a:gd name="connsiteY2" fmla="*/ 0 h 433158"/>
                <a:gd name="connsiteX3" fmla="*/ 154388 w 154388"/>
                <a:gd name="connsiteY3" fmla="*/ 350865 h 433158"/>
                <a:gd name="connsiteX0" fmla="*/ 28320 w 189027"/>
                <a:gd name="connsiteY0" fmla="*/ 433158 h 433158"/>
                <a:gd name="connsiteX1" fmla="*/ 0 w 189027"/>
                <a:gd name="connsiteY1" fmla="*/ 0 h 433158"/>
                <a:gd name="connsiteX2" fmla="*/ 99234 w 189027"/>
                <a:gd name="connsiteY2" fmla="*/ 0 h 433158"/>
                <a:gd name="connsiteX3" fmla="*/ 189027 w 189027"/>
                <a:gd name="connsiteY3" fmla="*/ 230451 h 433158"/>
                <a:gd name="connsiteX0" fmla="*/ 28320 w 189027"/>
                <a:gd name="connsiteY0" fmla="*/ 465545 h 465545"/>
                <a:gd name="connsiteX1" fmla="*/ 0 w 189027"/>
                <a:gd name="connsiteY1" fmla="*/ 32387 h 465545"/>
                <a:gd name="connsiteX2" fmla="*/ 121089 w 189027"/>
                <a:gd name="connsiteY2" fmla="*/ 0 h 465545"/>
                <a:gd name="connsiteX3" fmla="*/ 189027 w 189027"/>
                <a:gd name="connsiteY3" fmla="*/ 262838 h 465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9027" h="465545">
                  <a:moveTo>
                    <a:pt x="28320" y="465545"/>
                  </a:moveTo>
                  <a:lnTo>
                    <a:pt x="0" y="32387"/>
                  </a:lnTo>
                  <a:lnTo>
                    <a:pt x="121089" y="0"/>
                  </a:lnTo>
                  <a:lnTo>
                    <a:pt x="189027" y="262838"/>
                  </a:lnTo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3" name="グループ化 12">
              <a:extLst>
                <a:ext uri="{FF2B5EF4-FFF2-40B4-BE49-F238E27FC236}">
                  <a16:creationId xmlns:a16="http://schemas.microsoft.com/office/drawing/2014/main" id="{6FE60E26-5EDD-7D3B-9C2D-A0D9AA6D10C1}"/>
                </a:ext>
              </a:extLst>
            </p:cNvPr>
            <p:cNvGrpSpPr/>
            <p:nvPr/>
          </p:nvGrpSpPr>
          <p:grpSpPr>
            <a:xfrm>
              <a:off x="3593660" y="863715"/>
              <a:ext cx="2700193" cy="2435152"/>
              <a:chOff x="3593660" y="863715"/>
              <a:chExt cx="2700193" cy="2435152"/>
            </a:xfrm>
          </p:grpSpPr>
          <p:sp>
            <p:nvSpPr>
              <p:cNvPr id="17" name="円/楕円 303">
                <a:extLst>
                  <a:ext uri="{FF2B5EF4-FFF2-40B4-BE49-F238E27FC236}">
                    <a16:creationId xmlns:a16="http://schemas.microsoft.com/office/drawing/2014/main" id="{AF8044F8-E2D6-529B-20FC-C88BD5FE97F3}"/>
                  </a:ext>
                </a:extLst>
              </p:cNvPr>
              <p:cNvSpPr/>
              <p:nvPr/>
            </p:nvSpPr>
            <p:spPr bwMode="auto">
              <a:xfrm>
                <a:off x="3844250" y="1099850"/>
                <a:ext cx="2199016" cy="2199017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台形 17">
                <a:extLst>
                  <a:ext uri="{FF2B5EF4-FFF2-40B4-BE49-F238E27FC236}">
                    <a16:creationId xmlns:a16="http://schemas.microsoft.com/office/drawing/2014/main" id="{9C7E323C-C7BA-B868-B1D9-244BAE3CF469}"/>
                  </a:ext>
                </a:extLst>
              </p:cNvPr>
              <p:cNvSpPr/>
              <p:nvPr/>
            </p:nvSpPr>
            <p:spPr bwMode="auto">
              <a:xfrm>
                <a:off x="3593660" y="863715"/>
                <a:ext cx="2700193" cy="1252110"/>
              </a:xfrm>
              <a:prstGeom prst="trapezoid">
                <a:avLst>
                  <a:gd name="adj" fmla="val 53342"/>
                </a:avLst>
              </a:pr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" name="アーチ 18">
                <a:extLst>
                  <a:ext uri="{FF2B5EF4-FFF2-40B4-BE49-F238E27FC236}">
                    <a16:creationId xmlns:a16="http://schemas.microsoft.com/office/drawing/2014/main" id="{2FB71B2F-E4E4-0679-9D8B-09301E89E1F7}"/>
                  </a:ext>
                </a:extLst>
              </p:cNvPr>
              <p:cNvSpPr/>
              <p:nvPr/>
            </p:nvSpPr>
            <p:spPr bwMode="auto">
              <a:xfrm>
                <a:off x="4648536" y="2454237"/>
                <a:ext cx="578244" cy="578244"/>
              </a:xfrm>
              <a:prstGeom prst="blockArc">
                <a:avLst>
                  <a:gd name="adj1" fmla="val 1687204"/>
                  <a:gd name="adj2" fmla="val 8987775"/>
                  <a:gd name="adj3" fmla="val 14682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アーチ 19">
                <a:extLst>
                  <a:ext uri="{FF2B5EF4-FFF2-40B4-BE49-F238E27FC236}">
                    <a16:creationId xmlns:a16="http://schemas.microsoft.com/office/drawing/2014/main" id="{9006BA0A-C84A-5FF5-014A-99C83155E017}"/>
                  </a:ext>
                </a:extLst>
              </p:cNvPr>
              <p:cNvSpPr/>
              <p:nvPr/>
            </p:nvSpPr>
            <p:spPr bwMode="auto">
              <a:xfrm>
                <a:off x="4051491" y="1997140"/>
                <a:ext cx="768104" cy="578244"/>
              </a:xfrm>
              <a:prstGeom prst="blockArc">
                <a:avLst>
                  <a:gd name="adj1" fmla="val 1214370"/>
                  <a:gd name="adj2" fmla="val 9671409"/>
                  <a:gd name="adj3" fmla="val 22448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アーチ 20">
                <a:extLst>
                  <a:ext uri="{FF2B5EF4-FFF2-40B4-BE49-F238E27FC236}">
                    <a16:creationId xmlns:a16="http://schemas.microsoft.com/office/drawing/2014/main" id="{223FBED2-A3E7-281E-C382-7C551861BA8C}"/>
                  </a:ext>
                </a:extLst>
              </p:cNvPr>
              <p:cNvSpPr/>
              <p:nvPr/>
            </p:nvSpPr>
            <p:spPr bwMode="auto">
              <a:xfrm>
                <a:off x="5085302" y="1997140"/>
                <a:ext cx="768104" cy="578244"/>
              </a:xfrm>
              <a:prstGeom prst="blockArc">
                <a:avLst>
                  <a:gd name="adj1" fmla="val 1214370"/>
                  <a:gd name="adj2" fmla="val 9671409"/>
                  <a:gd name="adj3" fmla="val 22448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4" name="グループ化 13">
              <a:extLst>
                <a:ext uri="{FF2B5EF4-FFF2-40B4-BE49-F238E27FC236}">
                  <a16:creationId xmlns:a16="http://schemas.microsoft.com/office/drawing/2014/main" id="{2647D1DA-BF88-CE08-6CE8-652514039AEE}"/>
                </a:ext>
              </a:extLst>
            </p:cNvPr>
            <p:cNvGrpSpPr/>
            <p:nvPr/>
          </p:nvGrpSpPr>
          <p:grpSpPr>
            <a:xfrm flipH="1">
              <a:off x="4625075" y="3143400"/>
              <a:ext cx="1112172" cy="1511885"/>
              <a:chOff x="4872725" y="3143400"/>
              <a:chExt cx="1112172" cy="1511885"/>
            </a:xfrm>
          </p:grpSpPr>
          <p:sp>
            <p:nvSpPr>
              <p:cNvPr id="15" name="角丸四角形 559">
                <a:extLst>
                  <a:ext uri="{FF2B5EF4-FFF2-40B4-BE49-F238E27FC236}">
                    <a16:creationId xmlns:a16="http://schemas.microsoft.com/office/drawing/2014/main" id="{FB462295-8EF0-A41C-F299-BD44C07D97B9}"/>
                  </a:ext>
                </a:extLst>
              </p:cNvPr>
              <p:cNvSpPr/>
              <p:nvPr/>
            </p:nvSpPr>
            <p:spPr bwMode="auto">
              <a:xfrm rot="10085881">
                <a:off x="5264320" y="3901342"/>
                <a:ext cx="720577" cy="753943"/>
              </a:xfrm>
              <a:custGeom>
                <a:avLst/>
                <a:gdLst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20630 w 541545"/>
                  <a:gd name="connsiteY17" fmla="*/ 247817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08700 w 541545"/>
                  <a:gd name="connsiteY17" fmla="*/ 270259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24140 w 541545"/>
                  <a:gd name="connsiteY12" fmla="*/ 233689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03548 w 541545"/>
                  <a:gd name="connsiteY25" fmla="*/ 519264 h 566620"/>
                  <a:gd name="connsiteX26" fmla="*/ 287786 w 541545"/>
                  <a:gd name="connsiteY26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87786 w 541545"/>
                  <a:gd name="connsiteY25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01048 w 541545"/>
                  <a:gd name="connsiteY7" fmla="*/ 280077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399930 w 541545"/>
                  <a:gd name="connsiteY7" fmla="*/ 291611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537606 w 541545"/>
                  <a:gd name="connsiteY3" fmla="*/ 205959 h 566620"/>
                  <a:gd name="connsiteX4" fmla="*/ 523953 w 541545"/>
                  <a:gd name="connsiteY4" fmla="*/ 160918 h 566620"/>
                  <a:gd name="connsiteX5" fmla="*/ 478912 w 541545"/>
                  <a:gd name="connsiteY5" fmla="*/ 174570 h 566620"/>
                  <a:gd name="connsiteX6" fmla="*/ 399930 w 541545"/>
                  <a:gd name="connsiteY6" fmla="*/ 291611 h 566620"/>
                  <a:gd name="connsiteX7" fmla="*/ 401048 w 541545"/>
                  <a:gd name="connsiteY7" fmla="*/ 66724 h 566620"/>
                  <a:gd name="connsiteX8" fmla="*/ 362594 w 541545"/>
                  <a:gd name="connsiteY8" fmla="*/ 28270 h 566620"/>
                  <a:gd name="connsiteX9" fmla="*/ 324140 w 541545"/>
                  <a:gd name="connsiteY9" fmla="*/ 66724 h 566620"/>
                  <a:gd name="connsiteX10" fmla="*/ 308530 w 541545"/>
                  <a:gd name="connsiteY10" fmla="*/ 255145 h 566620"/>
                  <a:gd name="connsiteX11" fmla="*/ 241488 w 541545"/>
                  <a:gd name="connsiteY11" fmla="*/ 31117 h 566620"/>
                  <a:gd name="connsiteX12" fmla="*/ 194391 w 541545"/>
                  <a:gd name="connsiteY12" fmla="*/ 3926 h 566620"/>
                  <a:gd name="connsiteX13" fmla="*/ 167200 w 541545"/>
                  <a:gd name="connsiteY13" fmla="*/ 51022 h 566620"/>
                  <a:gd name="connsiteX14" fmla="*/ 208700 w 541545"/>
                  <a:gd name="connsiteY14" fmla="*/ 272866 h 566620"/>
                  <a:gd name="connsiteX15" fmla="*/ 92040 w 541545"/>
                  <a:gd name="connsiteY15" fmla="*/ 122482 h 566620"/>
                  <a:gd name="connsiteX16" fmla="*/ 38458 w 541545"/>
                  <a:gd name="connsiteY16" fmla="*/ 113185 h 566620"/>
                  <a:gd name="connsiteX17" fmla="*/ 29161 w 541545"/>
                  <a:gd name="connsiteY17" fmla="*/ 166767 h 566620"/>
                  <a:gd name="connsiteX18" fmla="*/ 152366 w 541545"/>
                  <a:gd name="connsiteY18" fmla="*/ 383573 h 566620"/>
                  <a:gd name="connsiteX19" fmla="*/ 74325 w 541545"/>
                  <a:gd name="connsiteY19" fmla="*/ 351167 h 566620"/>
                  <a:gd name="connsiteX20" fmla="*/ 4120 w 541545"/>
                  <a:gd name="connsiteY20" fmla="*/ 380176 h 566620"/>
                  <a:gd name="connsiteX21" fmla="*/ 33128 w 541545"/>
                  <a:gd name="connsiteY21" fmla="*/ 450380 h 566620"/>
                  <a:gd name="connsiteX22" fmla="*/ 194939 w 541545"/>
                  <a:gd name="connsiteY22" fmla="*/ 517569 h 566620"/>
                  <a:gd name="connsiteX23" fmla="*/ 287786 w 541545"/>
                  <a:gd name="connsiteY23" fmla="*/ 565278 h 566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541545" h="566620">
                    <a:moveTo>
                      <a:pt x="287786" y="565278"/>
                    </a:moveTo>
                    <a:cubicBezTo>
                      <a:pt x="305991" y="567813"/>
                      <a:pt x="324993" y="566821"/>
                      <a:pt x="343865" y="561764"/>
                    </a:cubicBezTo>
                    <a:cubicBezTo>
                      <a:pt x="419349" y="541538"/>
                      <a:pt x="464144" y="463949"/>
                      <a:pt x="443918" y="388465"/>
                    </a:cubicBezTo>
                    <a:lnTo>
                      <a:pt x="537606" y="205959"/>
                    </a:lnTo>
                    <a:cubicBezTo>
                      <a:pt x="546273" y="189751"/>
                      <a:pt x="540161" y="169586"/>
                      <a:pt x="523953" y="160918"/>
                    </a:cubicBezTo>
                    <a:cubicBezTo>
                      <a:pt x="507745" y="152250"/>
                      <a:pt x="487580" y="158363"/>
                      <a:pt x="478912" y="174570"/>
                    </a:cubicBezTo>
                    <a:lnTo>
                      <a:pt x="399930" y="291611"/>
                    </a:lnTo>
                    <a:cubicBezTo>
                      <a:pt x="400303" y="216649"/>
                      <a:pt x="400675" y="141686"/>
                      <a:pt x="401048" y="66724"/>
                    </a:cubicBezTo>
                    <a:cubicBezTo>
                      <a:pt x="401048" y="45486"/>
                      <a:pt x="383832" y="28270"/>
                      <a:pt x="362594" y="28270"/>
                    </a:cubicBezTo>
                    <a:cubicBezTo>
                      <a:pt x="341356" y="28270"/>
                      <a:pt x="324140" y="45486"/>
                      <a:pt x="324140" y="66724"/>
                    </a:cubicBezTo>
                    <a:lnTo>
                      <a:pt x="308530" y="255145"/>
                    </a:lnTo>
                    <a:cubicBezTo>
                      <a:pt x="294755" y="249211"/>
                      <a:pt x="263113" y="69411"/>
                      <a:pt x="241488" y="31117"/>
                    </a:cubicBezTo>
                    <a:cubicBezTo>
                      <a:pt x="219863" y="-7177"/>
                      <a:pt x="214906" y="-1571"/>
                      <a:pt x="194391" y="3926"/>
                    </a:cubicBezTo>
                    <a:cubicBezTo>
                      <a:pt x="173877" y="9423"/>
                      <a:pt x="161703" y="30508"/>
                      <a:pt x="167200" y="51022"/>
                    </a:cubicBezTo>
                    <a:lnTo>
                      <a:pt x="208700" y="272866"/>
                    </a:lnTo>
                    <a:cubicBezTo>
                      <a:pt x="196173" y="284776"/>
                      <a:pt x="122402" y="145355"/>
                      <a:pt x="92040" y="122482"/>
                    </a:cubicBezTo>
                    <a:cubicBezTo>
                      <a:pt x="61678" y="99609"/>
                      <a:pt x="55822" y="100956"/>
                      <a:pt x="38458" y="113185"/>
                    </a:cubicBezTo>
                    <a:cubicBezTo>
                      <a:pt x="21094" y="125414"/>
                      <a:pt x="16932" y="149403"/>
                      <a:pt x="29161" y="166767"/>
                    </a:cubicBezTo>
                    <a:lnTo>
                      <a:pt x="152366" y="383573"/>
                    </a:lnTo>
                    <a:lnTo>
                      <a:pt x="74325" y="351167"/>
                    </a:lnTo>
                    <a:cubicBezTo>
                      <a:pt x="46927" y="339791"/>
                      <a:pt x="15496" y="352779"/>
                      <a:pt x="4120" y="380176"/>
                    </a:cubicBezTo>
                    <a:cubicBezTo>
                      <a:pt x="-7256" y="407573"/>
                      <a:pt x="5731" y="439004"/>
                      <a:pt x="33128" y="450380"/>
                    </a:cubicBezTo>
                    <a:lnTo>
                      <a:pt x="194939" y="517569"/>
                    </a:lnTo>
                    <a:cubicBezTo>
                      <a:pt x="237382" y="536719"/>
                      <a:pt x="262965" y="557912"/>
                      <a:pt x="287786" y="565278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6" name="台形 441">
                <a:extLst>
                  <a:ext uri="{FF2B5EF4-FFF2-40B4-BE49-F238E27FC236}">
                    <a16:creationId xmlns:a16="http://schemas.microsoft.com/office/drawing/2014/main" id="{84F5568E-6380-B051-B5A8-C071B529CCE8}"/>
                  </a:ext>
                </a:extLst>
              </p:cNvPr>
              <p:cNvSpPr/>
              <p:nvPr/>
            </p:nvSpPr>
            <p:spPr bwMode="auto">
              <a:xfrm rot="9000000">
                <a:off x="4872725" y="3143400"/>
                <a:ext cx="554607" cy="1048815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0" fmla="*/ 28320 w 154388"/>
                  <a:gd name="connsiteY0" fmla="*/ 433158 h 433158"/>
                  <a:gd name="connsiteX1" fmla="*/ 0 w 154388"/>
                  <a:gd name="connsiteY1" fmla="*/ 0 h 433158"/>
                  <a:gd name="connsiteX2" fmla="*/ 99234 w 154388"/>
                  <a:gd name="connsiteY2" fmla="*/ 0 h 433158"/>
                  <a:gd name="connsiteX3" fmla="*/ 154388 w 154388"/>
                  <a:gd name="connsiteY3" fmla="*/ 350865 h 433158"/>
                  <a:gd name="connsiteX0" fmla="*/ 28320 w 189027"/>
                  <a:gd name="connsiteY0" fmla="*/ 433158 h 433158"/>
                  <a:gd name="connsiteX1" fmla="*/ 0 w 189027"/>
                  <a:gd name="connsiteY1" fmla="*/ 0 h 433158"/>
                  <a:gd name="connsiteX2" fmla="*/ 99234 w 189027"/>
                  <a:gd name="connsiteY2" fmla="*/ 0 h 433158"/>
                  <a:gd name="connsiteX3" fmla="*/ 189027 w 189027"/>
                  <a:gd name="connsiteY3" fmla="*/ 230451 h 433158"/>
                  <a:gd name="connsiteX0" fmla="*/ 28320 w 189027"/>
                  <a:gd name="connsiteY0" fmla="*/ 465545 h 465545"/>
                  <a:gd name="connsiteX1" fmla="*/ 0 w 189027"/>
                  <a:gd name="connsiteY1" fmla="*/ 32387 h 465545"/>
                  <a:gd name="connsiteX2" fmla="*/ 121089 w 189027"/>
                  <a:gd name="connsiteY2" fmla="*/ 0 h 465545"/>
                  <a:gd name="connsiteX3" fmla="*/ 189027 w 189027"/>
                  <a:gd name="connsiteY3" fmla="*/ 262838 h 465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9027" h="465545">
                    <a:moveTo>
                      <a:pt x="28320" y="465545"/>
                    </a:moveTo>
                    <a:lnTo>
                      <a:pt x="0" y="32387"/>
                    </a:lnTo>
                    <a:lnTo>
                      <a:pt x="121089" y="0"/>
                    </a:lnTo>
                    <a:lnTo>
                      <a:pt x="189027" y="262838"/>
                    </a:lnTo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71" name="テキスト ボックス 70">
            <a:extLst>
              <a:ext uri="{FF2B5EF4-FFF2-40B4-BE49-F238E27FC236}">
                <a16:creationId xmlns:a16="http://schemas.microsoft.com/office/drawing/2014/main" id="{F952EBA6-FCCC-21F6-C433-B84B16BAEFB7}"/>
              </a:ext>
            </a:extLst>
          </p:cNvPr>
          <p:cNvSpPr txBox="1"/>
          <p:nvPr/>
        </p:nvSpPr>
        <p:spPr>
          <a:xfrm rot="5400000">
            <a:off x="-1622187" y="2999903"/>
            <a:ext cx="5758727" cy="667756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お気軽にお申し出ください</a:t>
            </a:r>
            <a:endParaRPr lang="en-US" altLang="ja-JP" sz="5400" dirty="0">
              <a:ln w="28575">
                <a:noFill/>
              </a:ln>
            </a:endParaRPr>
          </a:p>
        </p:txBody>
      </p:sp>
      <p:sp>
        <p:nvSpPr>
          <p:cNvPr id="75" name="フリーフォーム: 図形 74">
            <a:extLst>
              <a:ext uri="{FF2B5EF4-FFF2-40B4-BE49-F238E27FC236}">
                <a16:creationId xmlns:a16="http://schemas.microsoft.com/office/drawing/2014/main" id="{D90781C1-5808-0616-14E2-CB19525D1044}"/>
              </a:ext>
            </a:extLst>
          </p:cNvPr>
          <p:cNvSpPr/>
          <p:nvPr/>
        </p:nvSpPr>
        <p:spPr>
          <a:xfrm>
            <a:off x="2149590" y="383409"/>
            <a:ext cx="4145362" cy="9139181"/>
          </a:xfrm>
          <a:custGeom>
            <a:avLst/>
            <a:gdLst>
              <a:gd name="connsiteX0" fmla="*/ 937874 w 4145362"/>
              <a:gd name="connsiteY0" fmla="*/ 0 h 9139181"/>
              <a:gd name="connsiteX1" fmla="*/ 3621000 w 4145362"/>
              <a:gd name="connsiteY1" fmla="*/ 0 h 9139181"/>
              <a:gd name="connsiteX2" fmla="*/ 4145362 w 4145362"/>
              <a:gd name="connsiteY2" fmla="*/ 524362 h 9139181"/>
              <a:gd name="connsiteX3" fmla="*/ 4145362 w 4145362"/>
              <a:gd name="connsiteY3" fmla="*/ 8614819 h 9139181"/>
              <a:gd name="connsiteX4" fmla="*/ 3621000 w 4145362"/>
              <a:gd name="connsiteY4" fmla="*/ 9139181 h 9139181"/>
              <a:gd name="connsiteX5" fmla="*/ 937874 w 4145362"/>
              <a:gd name="connsiteY5" fmla="*/ 9139181 h 9139181"/>
              <a:gd name="connsiteX6" fmla="*/ 413512 w 4145362"/>
              <a:gd name="connsiteY6" fmla="*/ 8614819 h 9139181"/>
              <a:gd name="connsiteX7" fmla="*/ 413512 w 4145362"/>
              <a:gd name="connsiteY7" fmla="*/ 6027276 h 9139181"/>
              <a:gd name="connsiteX8" fmla="*/ 281650 w 4145362"/>
              <a:gd name="connsiteY8" fmla="*/ 6124683 h 9139181"/>
              <a:gd name="connsiteX9" fmla="*/ 0 w 4145362"/>
              <a:gd name="connsiteY9" fmla="*/ 6420942 h 9139181"/>
              <a:gd name="connsiteX10" fmla="*/ 411412 w 4145362"/>
              <a:gd name="connsiteY10" fmla="*/ 5427706 h 9139181"/>
              <a:gd name="connsiteX11" fmla="*/ 413512 w 4145362"/>
              <a:gd name="connsiteY11" fmla="*/ 5425797 h 9139181"/>
              <a:gd name="connsiteX12" fmla="*/ 413512 w 4145362"/>
              <a:gd name="connsiteY12" fmla="*/ 524362 h 9139181"/>
              <a:gd name="connsiteX13" fmla="*/ 937874 w 4145362"/>
              <a:gd name="connsiteY13" fmla="*/ 0 h 91391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4145362" h="9139181">
                <a:moveTo>
                  <a:pt x="937874" y="0"/>
                </a:moveTo>
                <a:lnTo>
                  <a:pt x="3621000" y="0"/>
                </a:lnTo>
                <a:cubicBezTo>
                  <a:pt x="3910597" y="0"/>
                  <a:pt x="4145362" y="234765"/>
                  <a:pt x="4145362" y="524362"/>
                </a:cubicBezTo>
                <a:lnTo>
                  <a:pt x="4145362" y="8614819"/>
                </a:lnTo>
                <a:cubicBezTo>
                  <a:pt x="4145362" y="8904416"/>
                  <a:pt x="3910597" y="9139181"/>
                  <a:pt x="3621000" y="9139181"/>
                </a:cubicBezTo>
                <a:lnTo>
                  <a:pt x="937874" y="9139181"/>
                </a:lnTo>
                <a:cubicBezTo>
                  <a:pt x="648277" y="9139181"/>
                  <a:pt x="413512" y="8904416"/>
                  <a:pt x="413512" y="8614819"/>
                </a:cubicBezTo>
                <a:lnTo>
                  <a:pt x="413512" y="6027276"/>
                </a:lnTo>
                <a:lnTo>
                  <a:pt x="281650" y="6124683"/>
                </a:lnTo>
                <a:cubicBezTo>
                  <a:pt x="177597" y="6211251"/>
                  <a:pt x="82898" y="6310412"/>
                  <a:pt x="0" y="6420942"/>
                </a:cubicBezTo>
                <a:cubicBezTo>
                  <a:pt x="0" y="6033059"/>
                  <a:pt x="157220" y="5681897"/>
                  <a:pt x="411412" y="5427706"/>
                </a:cubicBezTo>
                <a:lnTo>
                  <a:pt x="413512" y="5425797"/>
                </a:lnTo>
                <a:lnTo>
                  <a:pt x="413512" y="524362"/>
                </a:lnTo>
                <a:cubicBezTo>
                  <a:pt x="413512" y="234765"/>
                  <a:pt x="648277" y="0"/>
                  <a:pt x="937874" y="0"/>
                </a:cubicBezTo>
                <a:close/>
              </a:path>
            </a:pathLst>
          </a:custGeom>
          <a:solidFill>
            <a:srgbClr val="FFFF00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73" name="テキスト ボックス 72">
            <a:extLst>
              <a:ext uri="{FF2B5EF4-FFF2-40B4-BE49-F238E27FC236}">
                <a16:creationId xmlns:a16="http://schemas.microsoft.com/office/drawing/2014/main" id="{D18A4F28-7B70-4103-5396-8641C727A49E}"/>
              </a:ext>
            </a:extLst>
          </p:cNvPr>
          <p:cNvSpPr txBox="1"/>
          <p:nvPr/>
        </p:nvSpPr>
        <p:spPr>
          <a:xfrm rot="5400000">
            <a:off x="175720" y="3626058"/>
            <a:ext cx="8479538" cy="2653885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個別会計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承ります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81595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テキスト ボックス 93">
            <a:extLst>
              <a:ext uri="{FF2B5EF4-FFF2-40B4-BE49-F238E27FC236}">
                <a16:creationId xmlns:a16="http://schemas.microsoft.com/office/drawing/2014/main" id="{5136DBE1-6914-E2B1-6CDD-43E07275E38D}"/>
              </a:ext>
            </a:extLst>
          </p:cNvPr>
          <p:cNvSpPr txBox="1"/>
          <p:nvPr/>
        </p:nvSpPr>
        <p:spPr>
          <a:xfrm>
            <a:off x="411480" y="8077200"/>
            <a:ext cx="6096000" cy="1439835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お気軽に</a:t>
            </a:r>
            <a:endParaRPr lang="en-US" altLang="ja-JP" sz="5400" dirty="0">
              <a:ln w="28575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お申し出ください</a:t>
            </a:r>
            <a:endParaRPr lang="en-US" altLang="ja-JP" sz="5400" dirty="0">
              <a:ln w="28575">
                <a:noFill/>
              </a:ln>
            </a:endParaRPr>
          </a:p>
        </p:txBody>
      </p:sp>
      <p:sp>
        <p:nvSpPr>
          <p:cNvPr id="95" name="テキスト ボックス 94">
            <a:extLst>
              <a:ext uri="{FF2B5EF4-FFF2-40B4-BE49-F238E27FC236}">
                <a16:creationId xmlns:a16="http://schemas.microsoft.com/office/drawing/2014/main" id="{F9EC5FC4-52B0-4597-CFB0-058FCD3E8DAE}"/>
              </a:ext>
            </a:extLst>
          </p:cNvPr>
          <p:cNvSpPr txBox="1"/>
          <p:nvPr/>
        </p:nvSpPr>
        <p:spPr>
          <a:xfrm>
            <a:off x="349242" y="628926"/>
            <a:ext cx="6127758" cy="336774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団体客様の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個別会計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承ります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152" name="グループ化 151">
            <a:extLst>
              <a:ext uri="{FF2B5EF4-FFF2-40B4-BE49-F238E27FC236}">
                <a16:creationId xmlns:a16="http://schemas.microsoft.com/office/drawing/2014/main" id="{4EB94E7E-71F7-BDA9-DEA4-8A8FD8D9FB4E}"/>
              </a:ext>
            </a:extLst>
          </p:cNvPr>
          <p:cNvGrpSpPr/>
          <p:nvPr/>
        </p:nvGrpSpPr>
        <p:grpSpPr>
          <a:xfrm>
            <a:off x="638690" y="4711781"/>
            <a:ext cx="5580620" cy="2658533"/>
            <a:chOff x="638690" y="4711781"/>
            <a:chExt cx="5580620" cy="2658533"/>
          </a:xfrm>
        </p:grpSpPr>
        <p:sp>
          <p:nvSpPr>
            <p:cNvPr id="151" name="楕円 150">
              <a:extLst>
                <a:ext uri="{FF2B5EF4-FFF2-40B4-BE49-F238E27FC236}">
                  <a16:creationId xmlns:a16="http://schemas.microsoft.com/office/drawing/2014/main" id="{12AE2383-96D4-B773-5FA1-F149407090D3}"/>
                </a:ext>
              </a:extLst>
            </p:cNvPr>
            <p:cNvSpPr/>
            <p:nvPr/>
          </p:nvSpPr>
          <p:spPr>
            <a:xfrm>
              <a:off x="638690" y="4961223"/>
              <a:ext cx="5580620" cy="2409091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29107FB8-8C28-9830-CDDA-9975A8E774AE}"/>
                </a:ext>
              </a:extLst>
            </p:cNvPr>
            <p:cNvGrpSpPr/>
            <p:nvPr/>
          </p:nvGrpSpPr>
          <p:grpSpPr>
            <a:xfrm>
              <a:off x="1641716" y="4711781"/>
              <a:ext cx="3542810" cy="2650310"/>
              <a:chOff x="1262590" y="1885577"/>
              <a:chExt cx="2376085" cy="1777506"/>
            </a:xfrm>
          </p:grpSpPr>
          <p:grpSp>
            <p:nvGrpSpPr>
              <p:cNvPr id="6" name="グループ化 5">
                <a:extLst>
                  <a:ext uri="{FF2B5EF4-FFF2-40B4-BE49-F238E27FC236}">
                    <a16:creationId xmlns:a16="http://schemas.microsoft.com/office/drawing/2014/main" id="{A0ABD086-7C54-FD3C-AB08-3A5C0960F601}"/>
                  </a:ext>
                </a:extLst>
              </p:cNvPr>
              <p:cNvGrpSpPr/>
              <p:nvPr/>
            </p:nvGrpSpPr>
            <p:grpSpPr>
              <a:xfrm>
                <a:off x="1262590" y="2438890"/>
                <a:ext cx="749508" cy="1224193"/>
                <a:chOff x="1344216" y="4221387"/>
                <a:chExt cx="1283876" cy="2096991"/>
              </a:xfrm>
            </p:grpSpPr>
            <p:grpSp>
              <p:nvGrpSpPr>
                <p:cNvPr id="97" name="グループ化 96">
                  <a:extLst>
                    <a:ext uri="{FF2B5EF4-FFF2-40B4-BE49-F238E27FC236}">
                      <a16:creationId xmlns:a16="http://schemas.microsoft.com/office/drawing/2014/main" id="{9CF939A1-0C11-A66D-3339-878F8E8670EA}"/>
                    </a:ext>
                  </a:extLst>
                </p:cNvPr>
                <p:cNvGrpSpPr/>
                <p:nvPr/>
              </p:nvGrpSpPr>
              <p:grpSpPr>
                <a:xfrm>
                  <a:off x="1344216" y="4221387"/>
                  <a:ext cx="1283876" cy="2096991"/>
                  <a:chOff x="3684895" y="2033845"/>
                  <a:chExt cx="2091897" cy="3416755"/>
                </a:xfrm>
              </p:grpSpPr>
              <p:sp>
                <p:nvSpPr>
                  <p:cNvPr id="100" name="台形 99">
                    <a:extLst>
                      <a:ext uri="{FF2B5EF4-FFF2-40B4-BE49-F238E27FC236}">
                        <a16:creationId xmlns:a16="http://schemas.microsoft.com/office/drawing/2014/main" id="{2E696040-87FF-1966-A03F-0FD01A21177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21305" y="3830780"/>
                    <a:ext cx="426726" cy="456580"/>
                  </a:xfrm>
                  <a:prstGeom prst="trapezoid">
                    <a:avLst>
                      <a:gd name="adj" fmla="val 16534"/>
                    </a:avLst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1" name="楕円 100">
                    <a:extLst>
                      <a:ext uri="{FF2B5EF4-FFF2-40B4-BE49-F238E27FC236}">
                        <a16:creationId xmlns:a16="http://schemas.microsoft.com/office/drawing/2014/main" id="{327E886E-781D-27C0-9BAC-B343B5868C4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02093" y="2033845"/>
                    <a:ext cx="1788396" cy="1665185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2" name="楕円 101">
                    <a:extLst>
                      <a:ext uri="{FF2B5EF4-FFF2-40B4-BE49-F238E27FC236}">
                        <a16:creationId xmlns:a16="http://schemas.microsoft.com/office/drawing/2014/main" id="{9D13FA2F-C912-8C9F-7251-7198D48ACBF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78865" y="2033845"/>
                    <a:ext cx="1788396" cy="1665185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3" name="楕円 102">
                    <a:extLst>
                      <a:ext uri="{FF2B5EF4-FFF2-40B4-BE49-F238E27FC236}">
                        <a16:creationId xmlns:a16="http://schemas.microsoft.com/office/drawing/2014/main" id="{62EEA2B9-4EEB-7CE9-8A76-9AE123FEBE0B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3684895" y="2893980"/>
                    <a:ext cx="476806" cy="688383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4" name="楕円 103">
                    <a:extLst>
                      <a:ext uri="{FF2B5EF4-FFF2-40B4-BE49-F238E27FC236}">
                        <a16:creationId xmlns:a16="http://schemas.microsoft.com/office/drawing/2014/main" id="{7D6FAA19-A948-7788-1FD5-FB636EB60118}"/>
                      </a:ext>
                    </a:extLst>
                  </p:cNvPr>
                  <p:cNvSpPr/>
                  <p:nvPr/>
                </p:nvSpPr>
                <p:spPr bwMode="auto">
                  <a:xfrm rot="900000" flipH="1">
                    <a:off x="5299986" y="2893979"/>
                    <a:ext cx="476806" cy="688383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5" name="四角形: 上の 2 つの角を丸める 104">
                    <a:extLst>
                      <a:ext uri="{FF2B5EF4-FFF2-40B4-BE49-F238E27FC236}">
                        <a16:creationId xmlns:a16="http://schemas.microsoft.com/office/drawing/2014/main" id="{A8845643-93D5-3BFC-33C2-A4F13CC6611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38021" y="4172630"/>
                    <a:ext cx="1638299" cy="1277970"/>
                  </a:xfrm>
                  <a:prstGeom prst="round2SameRect">
                    <a:avLst>
                      <a:gd name="adj1" fmla="val 37717"/>
                      <a:gd name="adj2" fmla="val 0"/>
                    </a:avLst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6" name="楕円 105">
                    <a:extLst>
                      <a:ext uri="{FF2B5EF4-FFF2-40B4-BE49-F238E27FC236}">
                        <a16:creationId xmlns:a16="http://schemas.microsoft.com/office/drawing/2014/main" id="{04FB986B-ACA1-40BD-9A44-57C8B8FBD25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02076" y="2258870"/>
                    <a:ext cx="1665185" cy="1800200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7" name="月 106">
                    <a:extLst>
                      <a:ext uri="{FF2B5EF4-FFF2-40B4-BE49-F238E27FC236}">
                        <a16:creationId xmlns:a16="http://schemas.microsoft.com/office/drawing/2014/main" id="{B1231CBD-69F3-8231-BC3C-4230E5393928}"/>
                      </a:ext>
                    </a:extLst>
                  </p:cNvPr>
                  <p:cNvSpPr/>
                  <p:nvPr/>
                </p:nvSpPr>
                <p:spPr bwMode="auto">
                  <a:xfrm rot="16200000">
                    <a:off x="4630050" y="3396667"/>
                    <a:ext cx="184489" cy="533345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98" name="楕円 97">
                  <a:extLst>
                    <a:ext uri="{FF2B5EF4-FFF2-40B4-BE49-F238E27FC236}">
                      <a16:creationId xmlns:a16="http://schemas.microsoft.com/office/drawing/2014/main" id="{541607B2-7A57-E0CB-90A8-2E31769A4141}"/>
                    </a:ext>
                  </a:extLst>
                </p:cNvPr>
                <p:cNvSpPr/>
                <p:nvPr/>
              </p:nvSpPr>
              <p:spPr bwMode="auto">
                <a:xfrm>
                  <a:off x="1630852" y="4702445"/>
                  <a:ext cx="125869" cy="236332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" name="楕円 98">
                  <a:extLst>
                    <a:ext uri="{FF2B5EF4-FFF2-40B4-BE49-F238E27FC236}">
                      <a16:creationId xmlns:a16="http://schemas.microsoft.com/office/drawing/2014/main" id="{C070E632-F534-EB1C-045D-698A222ED3AE}"/>
                    </a:ext>
                  </a:extLst>
                </p:cNvPr>
                <p:cNvSpPr/>
                <p:nvPr/>
              </p:nvSpPr>
              <p:spPr bwMode="auto">
                <a:xfrm>
                  <a:off x="2215052" y="4702445"/>
                  <a:ext cx="125869" cy="236332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7" name="フリーフォーム: 図形 6">
                <a:extLst>
                  <a:ext uri="{FF2B5EF4-FFF2-40B4-BE49-F238E27FC236}">
                    <a16:creationId xmlns:a16="http://schemas.microsoft.com/office/drawing/2014/main" id="{23231860-379A-A206-B869-7EC4F24A49A6}"/>
                  </a:ext>
                </a:extLst>
              </p:cNvPr>
              <p:cNvSpPr/>
              <p:nvPr/>
            </p:nvSpPr>
            <p:spPr bwMode="auto">
              <a:xfrm>
                <a:off x="2184186" y="1885577"/>
                <a:ext cx="524100" cy="434318"/>
              </a:xfrm>
              <a:custGeom>
                <a:avLst/>
                <a:gdLst>
                  <a:gd name="connsiteX0" fmla="*/ 0 w 1440160"/>
                  <a:gd name="connsiteY0" fmla="*/ 0 h 1193451"/>
                  <a:gd name="connsiteX1" fmla="*/ 326707 w 1440160"/>
                  <a:gd name="connsiteY1" fmla="*/ 0 h 1193451"/>
                  <a:gd name="connsiteX2" fmla="*/ 720080 w 1440160"/>
                  <a:gd name="connsiteY2" fmla="*/ 393373 h 1193451"/>
                  <a:gd name="connsiteX3" fmla="*/ 1113453 w 1440160"/>
                  <a:gd name="connsiteY3" fmla="*/ 0 h 1193451"/>
                  <a:gd name="connsiteX4" fmla="*/ 1440160 w 1440160"/>
                  <a:gd name="connsiteY4" fmla="*/ 0 h 1193451"/>
                  <a:gd name="connsiteX5" fmla="*/ 827449 w 1440160"/>
                  <a:gd name="connsiteY5" fmla="*/ 612711 h 1193451"/>
                  <a:gd name="connsiteX6" fmla="*/ 827449 w 1440160"/>
                  <a:gd name="connsiteY6" fmla="*/ 656884 h 1193451"/>
                  <a:gd name="connsiteX7" fmla="*/ 1260096 w 1440160"/>
                  <a:gd name="connsiteY7" fmla="*/ 656884 h 1193451"/>
                  <a:gd name="connsiteX8" fmla="*/ 1260096 w 1440160"/>
                  <a:gd name="connsiteY8" fmla="*/ 809974 h 1193451"/>
                  <a:gd name="connsiteX9" fmla="*/ 827449 w 1440160"/>
                  <a:gd name="connsiteY9" fmla="*/ 809974 h 1193451"/>
                  <a:gd name="connsiteX10" fmla="*/ 827449 w 1440160"/>
                  <a:gd name="connsiteY10" fmla="*/ 868815 h 1193451"/>
                  <a:gd name="connsiteX11" fmla="*/ 1260096 w 1440160"/>
                  <a:gd name="connsiteY11" fmla="*/ 868815 h 1193451"/>
                  <a:gd name="connsiteX12" fmla="*/ 1260096 w 1440160"/>
                  <a:gd name="connsiteY12" fmla="*/ 1021905 h 1193451"/>
                  <a:gd name="connsiteX13" fmla="*/ 827449 w 1440160"/>
                  <a:gd name="connsiteY13" fmla="*/ 1021905 h 1193451"/>
                  <a:gd name="connsiteX14" fmla="*/ 827449 w 1440160"/>
                  <a:gd name="connsiteY14" fmla="*/ 1193451 h 1193451"/>
                  <a:gd name="connsiteX15" fmla="*/ 612335 w 1440160"/>
                  <a:gd name="connsiteY15" fmla="*/ 1193451 h 1193451"/>
                  <a:gd name="connsiteX16" fmla="*/ 612335 w 1440160"/>
                  <a:gd name="connsiteY16" fmla="*/ 1021905 h 1193451"/>
                  <a:gd name="connsiteX17" fmla="*/ 179688 w 1440160"/>
                  <a:gd name="connsiteY17" fmla="*/ 1021905 h 1193451"/>
                  <a:gd name="connsiteX18" fmla="*/ 179688 w 1440160"/>
                  <a:gd name="connsiteY18" fmla="*/ 868815 h 1193451"/>
                  <a:gd name="connsiteX19" fmla="*/ 612335 w 1440160"/>
                  <a:gd name="connsiteY19" fmla="*/ 868815 h 1193451"/>
                  <a:gd name="connsiteX20" fmla="*/ 612335 w 1440160"/>
                  <a:gd name="connsiteY20" fmla="*/ 809974 h 1193451"/>
                  <a:gd name="connsiteX21" fmla="*/ 179688 w 1440160"/>
                  <a:gd name="connsiteY21" fmla="*/ 809974 h 1193451"/>
                  <a:gd name="connsiteX22" fmla="*/ 179688 w 1440160"/>
                  <a:gd name="connsiteY22" fmla="*/ 656884 h 1193451"/>
                  <a:gd name="connsiteX23" fmla="*/ 612335 w 1440160"/>
                  <a:gd name="connsiteY23" fmla="*/ 656884 h 1193451"/>
                  <a:gd name="connsiteX24" fmla="*/ 612335 w 1440160"/>
                  <a:gd name="connsiteY24" fmla="*/ 612335 h 1193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440160" h="1193451">
                    <a:moveTo>
                      <a:pt x="0" y="0"/>
                    </a:moveTo>
                    <a:lnTo>
                      <a:pt x="326707" y="0"/>
                    </a:lnTo>
                    <a:lnTo>
                      <a:pt x="720080" y="393373"/>
                    </a:lnTo>
                    <a:lnTo>
                      <a:pt x="1113453" y="0"/>
                    </a:lnTo>
                    <a:lnTo>
                      <a:pt x="1440160" y="0"/>
                    </a:lnTo>
                    <a:lnTo>
                      <a:pt x="827449" y="612711"/>
                    </a:lnTo>
                    <a:lnTo>
                      <a:pt x="827449" y="656884"/>
                    </a:lnTo>
                    <a:lnTo>
                      <a:pt x="1260096" y="656884"/>
                    </a:lnTo>
                    <a:lnTo>
                      <a:pt x="1260096" y="809974"/>
                    </a:lnTo>
                    <a:lnTo>
                      <a:pt x="827449" y="809974"/>
                    </a:lnTo>
                    <a:lnTo>
                      <a:pt x="827449" y="868815"/>
                    </a:lnTo>
                    <a:lnTo>
                      <a:pt x="1260096" y="868815"/>
                    </a:lnTo>
                    <a:lnTo>
                      <a:pt x="1260096" y="1021905"/>
                    </a:lnTo>
                    <a:lnTo>
                      <a:pt x="827449" y="1021905"/>
                    </a:lnTo>
                    <a:lnTo>
                      <a:pt x="827449" y="1193451"/>
                    </a:lnTo>
                    <a:lnTo>
                      <a:pt x="612335" y="1193451"/>
                    </a:lnTo>
                    <a:lnTo>
                      <a:pt x="612335" y="1021905"/>
                    </a:lnTo>
                    <a:lnTo>
                      <a:pt x="179688" y="1021905"/>
                    </a:lnTo>
                    <a:lnTo>
                      <a:pt x="179688" y="868815"/>
                    </a:lnTo>
                    <a:lnTo>
                      <a:pt x="612335" y="868815"/>
                    </a:lnTo>
                    <a:lnTo>
                      <a:pt x="612335" y="809974"/>
                    </a:lnTo>
                    <a:lnTo>
                      <a:pt x="179688" y="809974"/>
                    </a:lnTo>
                    <a:lnTo>
                      <a:pt x="179688" y="656884"/>
                    </a:lnTo>
                    <a:lnTo>
                      <a:pt x="612335" y="656884"/>
                    </a:lnTo>
                    <a:lnTo>
                      <a:pt x="612335" y="612335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8" name="グループ化 7">
                <a:extLst>
                  <a:ext uri="{FF2B5EF4-FFF2-40B4-BE49-F238E27FC236}">
                    <a16:creationId xmlns:a16="http://schemas.microsoft.com/office/drawing/2014/main" id="{FE0383C4-4720-99AB-00E4-B882BF518F28}"/>
                  </a:ext>
                </a:extLst>
              </p:cNvPr>
              <p:cNvGrpSpPr/>
              <p:nvPr/>
            </p:nvGrpSpPr>
            <p:grpSpPr>
              <a:xfrm>
                <a:off x="2071482" y="2438890"/>
                <a:ext cx="749508" cy="1224193"/>
                <a:chOff x="1344216" y="4221387"/>
                <a:chExt cx="1283876" cy="2096991"/>
              </a:xfrm>
            </p:grpSpPr>
            <p:grpSp>
              <p:nvGrpSpPr>
                <p:cNvPr id="23" name="グループ化 22">
                  <a:extLst>
                    <a:ext uri="{FF2B5EF4-FFF2-40B4-BE49-F238E27FC236}">
                      <a16:creationId xmlns:a16="http://schemas.microsoft.com/office/drawing/2014/main" id="{3B6A9A2C-0CFD-F13E-FAB9-32489C0F1AB4}"/>
                    </a:ext>
                  </a:extLst>
                </p:cNvPr>
                <p:cNvGrpSpPr/>
                <p:nvPr/>
              </p:nvGrpSpPr>
              <p:grpSpPr>
                <a:xfrm>
                  <a:off x="1344216" y="4221387"/>
                  <a:ext cx="1283876" cy="2096991"/>
                  <a:chOff x="3684895" y="2033845"/>
                  <a:chExt cx="2091897" cy="3416755"/>
                </a:xfrm>
              </p:grpSpPr>
              <p:sp>
                <p:nvSpPr>
                  <p:cNvPr id="26" name="台形 25">
                    <a:extLst>
                      <a:ext uri="{FF2B5EF4-FFF2-40B4-BE49-F238E27FC236}">
                        <a16:creationId xmlns:a16="http://schemas.microsoft.com/office/drawing/2014/main" id="{FB1AA05F-EE63-47AD-1087-04084FF79B0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21305" y="3830780"/>
                    <a:ext cx="426726" cy="456580"/>
                  </a:xfrm>
                  <a:prstGeom prst="trapezoid">
                    <a:avLst>
                      <a:gd name="adj" fmla="val 16534"/>
                    </a:avLst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" name="楕円 26">
                    <a:extLst>
                      <a:ext uri="{FF2B5EF4-FFF2-40B4-BE49-F238E27FC236}">
                        <a16:creationId xmlns:a16="http://schemas.microsoft.com/office/drawing/2014/main" id="{7EC01850-3D79-758A-CC08-55441A3C5BB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02093" y="2033845"/>
                    <a:ext cx="1788396" cy="1665185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" name="楕円 27">
                    <a:extLst>
                      <a:ext uri="{FF2B5EF4-FFF2-40B4-BE49-F238E27FC236}">
                        <a16:creationId xmlns:a16="http://schemas.microsoft.com/office/drawing/2014/main" id="{BAE27A1E-0442-4B0F-5DC0-ABD588545B5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78865" y="2033845"/>
                    <a:ext cx="1788396" cy="1665185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" name="楕円 28">
                    <a:extLst>
                      <a:ext uri="{FF2B5EF4-FFF2-40B4-BE49-F238E27FC236}">
                        <a16:creationId xmlns:a16="http://schemas.microsoft.com/office/drawing/2014/main" id="{3CAAFB75-9C38-5155-0D87-95F04DE01624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3684895" y="2893980"/>
                    <a:ext cx="476806" cy="688383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" name="楕円 29">
                    <a:extLst>
                      <a:ext uri="{FF2B5EF4-FFF2-40B4-BE49-F238E27FC236}">
                        <a16:creationId xmlns:a16="http://schemas.microsoft.com/office/drawing/2014/main" id="{8F0EB640-492C-C5D1-6300-5C95260DB040}"/>
                      </a:ext>
                    </a:extLst>
                  </p:cNvPr>
                  <p:cNvSpPr/>
                  <p:nvPr/>
                </p:nvSpPr>
                <p:spPr bwMode="auto">
                  <a:xfrm rot="900000" flipH="1">
                    <a:off x="5299986" y="2893979"/>
                    <a:ext cx="476806" cy="688383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" name="四角形: 上の 2 つの角を丸める 30">
                    <a:extLst>
                      <a:ext uri="{FF2B5EF4-FFF2-40B4-BE49-F238E27FC236}">
                        <a16:creationId xmlns:a16="http://schemas.microsoft.com/office/drawing/2014/main" id="{8D2D669E-EF3B-D0C4-CE7B-99702A2CBEB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38021" y="4172630"/>
                    <a:ext cx="1638299" cy="1277970"/>
                  </a:xfrm>
                  <a:prstGeom prst="round2SameRect">
                    <a:avLst>
                      <a:gd name="adj1" fmla="val 37717"/>
                      <a:gd name="adj2" fmla="val 0"/>
                    </a:avLst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4" name="楕円 63">
                    <a:extLst>
                      <a:ext uri="{FF2B5EF4-FFF2-40B4-BE49-F238E27FC236}">
                        <a16:creationId xmlns:a16="http://schemas.microsoft.com/office/drawing/2014/main" id="{D4BFB5B7-3847-39D5-54EA-97AF66A3BB8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02076" y="2258870"/>
                    <a:ext cx="1665185" cy="1800200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6" name="月 95">
                    <a:extLst>
                      <a:ext uri="{FF2B5EF4-FFF2-40B4-BE49-F238E27FC236}">
                        <a16:creationId xmlns:a16="http://schemas.microsoft.com/office/drawing/2014/main" id="{F44E2E81-1E79-3B50-0500-329B5E486AB1}"/>
                      </a:ext>
                    </a:extLst>
                  </p:cNvPr>
                  <p:cNvSpPr/>
                  <p:nvPr/>
                </p:nvSpPr>
                <p:spPr bwMode="auto">
                  <a:xfrm rot="16200000">
                    <a:off x="4630050" y="3396667"/>
                    <a:ext cx="184489" cy="533345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4" name="楕円 23">
                  <a:extLst>
                    <a:ext uri="{FF2B5EF4-FFF2-40B4-BE49-F238E27FC236}">
                      <a16:creationId xmlns:a16="http://schemas.microsoft.com/office/drawing/2014/main" id="{1A065C1E-2601-34D9-43CE-2A5B03631D91}"/>
                    </a:ext>
                  </a:extLst>
                </p:cNvPr>
                <p:cNvSpPr/>
                <p:nvPr/>
              </p:nvSpPr>
              <p:spPr bwMode="auto">
                <a:xfrm>
                  <a:off x="1630852" y="4702445"/>
                  <a:ext cx="125869" cy="236332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" name="楕円 24">
                  <a:extLst>
                    <a:ext uri="{FF2B5EF4-FFF2-40B4-BE49-F238E27FC236}">
                      <a16:creationId xmlns:a16="http://schemas.microsoft.com/office/drawing/2014/main" id="{918D3D4C-61CA-23F8-AB94-1FEEB852126F}"/>
                    </a:ext>
                  </a:extLst>
                </p:cNvPr>
                <p:cNvSpPr/>
                <p:nvPr/>
              </p:nvSpPr>
              <p:spPr bwMode="auto">
                <a:xfrm>
                  <a:off x="2215052" y="4702445"/>
                  <a:ext cx="125869" cy="236332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" name="グループ化 8">
                <a:extLst>
                  <a:ext uri="{FF2B5EF4-FFF2-40B4-BE49-F238E27FC236}">
                    <a16:creationId xmlns:a16="http://schemas.microsoft.com/office/drawing/2014/main" id="{A60AADDD-0286-8F77-DDB7-1D3FD05E5973}"/>
                  </a:ext>
                </a:extLst>
              </p:cNvPr>
              <p:cNvGrpSpPr/>
              <p:nvPr/>
            </p:nvGrpSpPr>
            <p:grpSpPr>
              <a:xfrm>
                <a:off x="2889167" y="2438890"/>
                <a:ext cx="749508" cy="1224193"/>
                <a:chOff x="1344216" y="4221387"/>
                <a:chExt cx="1283876" cy="2096991"/>
              </a:xfrm>
            </p:grpSpPr>
            <p:grpSp>
              <p:nvGrpSpPr>
                <p:cNvPr id="12" name="グループ化 11">
                  <a:extLst>
                    <a:ext uri="{FF2B5EF4-FFF2-40B4-BE49-F238E27FC236}">
                      <a16:creationId xmlns:a16="http://schemas.microsoft.com/office/drawing/2014/main" id="{1D004547-1F1A-DD7F-A8FA-C1607891214A}"/>
                    </a:ext>
                  </a:extLst>
                </p:cNvPr>
                <p:cNvGrpSpPr/>
                <p:nvPr/>
              </p:nvGrpSpPr>
              <p:grpSpPr>
                <a:xfrm>
                  <a:off x="1344216" y="4221387"/>
                  <a:ext cx="1283876" cy="2096991"/>
                  <a:chOff x="3684895" y="2033845"/>
                  <a:chExt cx="2091897" cy="3416755"/>
                </a:xfrm>
              </p:grpSpPr>
              <p:sp>
                <p:nvSpPr>
                  <p:cNvPr id="15" name="台形 14">
                    <a:extLst>
                      <a:ext uri="{FF2B5EF4-FFF2-40B4-BE49-F238E27FC236}">
                        <a16:creationId xmlns:a16="http://schemas.microsoft.com/office/drawing/2014/main" id="{C26BB231-C122-7123-7D7A-0E71C035763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21305" y="3830780"/>
                    <a:ext cx="426726" cy="456580"/>
                  </a:xfrm>
                  <a:prstGeom prst="trapezoid">
                    <a:avLst>
                      <a:gd name="adj" fmla="val 16534"/>
                    </a:avLst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" name="楕円 15">
                    <a:extLst>
                      <a:ext uri="{FF2B5EF4-FFF2-40B4-BE49-F238E27FC236}">
                        <a16:creationId xmlns:a16="http://schemas.microsoft.com/office/drawing/2014/main" id="{1F1A8787-EE2A-7250-57F8-5BA1A11BAC4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02093" y="2033845"/>
                    <a:ext cx="1788396" cy="1665185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" name="楕円 16">
                    <a:extLst>
                      <a:ext uri="{FF2B5EF4-FFF2-40B4-BE49-F238E27FC236}">
                        <a16:creationId xmlns:a16="http://schemas.microsoft.com/office/drawing/2014/main" id="{A8BFEF06-58E6-297F-F5C9-607619E4BD2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78865" y="2033845"/>
                    <a:ext cx="1788396" cy="1665185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" name="楕円 17">
                    <a:extLst>
                      <a:ext uri="{FF2B5EF4-FFF2-40B4-BE49-F238E27FC236}">
                        <a16:creationId xmlns:a16="http://schemas.microsoft.com/office/drawing/2014/main" id="{1B17CBC9-E874-E2C6-41F3-53CAAD733F0D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3684895" y="2893980"/>
                    <a:ext cx="476806" cy="688383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" name="楕円 18">
                    <a:extLst>
                      <a:ext uri="{FF2B5EF4-FFF2-40B4-BE49-F238E27FC236}">
                        <a16:creationId xmlns:a16="http://schemas.microsoft.com/office/drawing/2014/main" id="{85D96884-21BC-BC3B-483E-4B11BCD26254}"/>
                      </a:ext>
                    </a:extLst>
                  </p:cNvPr>
                  <p:cNvSpPr/>
                  <p:nvPr/>
                </p:nvSpPr>
                <p:spPr bwMode="auto">
                  <a:xfrm rot="900000" flipH="1">
                    <a:off x="5299986" y="2893979"/>
                    <a:ext cx="476806" cy="688383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" name="四角形: 上の 2 つの角を丸める 19">
                    <a:extLst>
                      <a:ext uri="{FF2B5EF4-FFF2-40B4-BE49-F238E27FC236}">
                        <a16:creationId xmlns:a16="http://schemas.microsoft.com/office/drawing/2014/main" id="{AD97A612-90FC-55B2-2096-233F4C808D8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38021" y="4172630"/>
                    <a:ext cx="1638299" cy="1277970"/>
                  </a:xfrm>
                  <a:prstGeom prst="round2SameRect">
                    <a:avLst>
                      <a:gd name="adj1" fmla="val 37717"/>
                      <a:gd name="adj2" fmla="val 0"/>
                    </a:avLst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" name="楕円 20">
                    <a:extLst>
                      <a:ext uri="{FF2B5EF4-FFF2-40B4-BE49-F238E27FC236}">
                        <a16:creationId xmlns:a16="http://schemas.microsoft.com/office/drawing/2014/main" id="{F4BFB9E4-AC53-AAF9-5512-00B8B313853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02076" y="2258870"/>
                    <a:ext cx="1665185" cy="1800200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" name="月 21">
                    <a:extLst>
                      <a:ext uri="{FF2B5EF4-FFF2-40B4-BE49-F238E27FC236}">
                        <a16:creationId xmlns:a16="http://schemas.microsoft.com/office/drawing/2014/main" id="{153BF16C-BA6D-5A48-F483-B98EF4C193FD}"/>
                      </a:ext>
                    </a:extLst>
                  </p:cNvPr>
                  <p:cNvSpPr/>
                  <p:nvPr/>
                </p:nvSpPr>
                <p:spPr bwMode="auto">
                  <a:xfrm rot="16200000">
                    <a:off x="4630050" y="3396667"/>
                    <a:ext cx="184489" cy="533345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3" name="楕円 12">
                  <a:extLst>
                    <a:ext uri="{FF2B5EF4-FFF2-40B4-BE49-F238E27FC236}">
                      <a16:creationId xmlns:a16="http://schemas.microsoft.com/office/drawing/2014/main" id="{5E93BED0-137A-5D48-7732-9CAFCD226090}"/>
                    </a:ext>
                  </a:extLst>
                </p:cNvPr>
                <p:cNvSpPr/>
                <p:nvPr/>
              </p:nvSpPr>
              <p:spPr bwMode="auto">
                <a:xfrm>
                  <a:off x="1630852" y="4702445"/>
                  <a:ext cx="125869" cy="236332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" name="楕円 13">
                  <a:extLst>
                    <a:ext uri="{FF2B5EF4-FFF2-40B4-BE49-F238E27FC236}">
                      <a16:creationId xmlns:a16="http://schemas.microsoft.com/office/drawing/2014/main" id="{300F0C4E-C426-5905-A5DA-05730A2A4736}"/>
                    </a:ext>
                  </a:extLst>
                </p:cNvPr>
                <p:cNvSpPr/>
                <p:nvPr/>
              </p:nvSpPr>
              <p:spPr bwMode="auto">
                <a:xfrm>
                  <a:off x="2215052" y="4702445"/>
                  <a:ext cx="125869" cy="236332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0" name="フリーフォーム: 図形 9">
                <a:extLst>
                  <a:ext uri="{FF2B5EF4-FFF2-40B4-BE49-F238E27FC236}">
                    <a16:creationId xmlns:a16="http://schemas.microsoft.com/office/drawing/2014/main" id="{3AEC3896-F649-3F4E-6359-2539C9AE3655}"/>
                  </a:ext>
                </a:extLst>
              </p:cNvPr>
              <p:cNvSpPr/>
              <p:nvPr/>
            </p:nvSpPr>
            <p:spPr bwMode="auto">
              <a:xfrm>
                <a:off x="1375294" y="1885577"/>
                <a:ext cx="524100" cy="434318"/>
              </a:xfrm>
              <a:custGeom>
                <a:avLst/>
                <a:gdLst>
                  <a:gd name="connsiteX0" fmla="*/ 0 w 1440160"/>
                  <a:gd name="connsiteY0" fmla="*/ 0 h 1193451"/>
                  <a:gd name="connsiteX1" fmla="*/ 326707 w 1440160"/>
                  <a:gd name="connsiteY1" fmla="*/ 0 h 1193451"/>
                  <a:gd name="connsiteX2" fmla="*/ 720080 w 1440160"/>
                  <a:gd name="connsiteY2" fmla="*/ 393373 h 1193451"/>
                  <a:gd name="connsiteX3" fmla="*/ 1113453 w 1440160"/>
                  <a:gd name="connsiteY3" fmla="*/ 0 h 1193451"/>
                  <a:gd name="connsiteX4" fmla="*/ 1440160 w 1440160"/>
                  <a:gd name="connsiteY4" fmla="*/ 0 h 1193451"/>
                  <a:gd name="connsiteX5" fmla="*/ 827449 w 1440160"/>
                  <a:gd name="connsiteY5" fmla="*/ 612711 h 1193451"/>
                  <a:gd name="connsiteX6" fmla="*/ 827449 w 1440160"/>
                  <a:gd name="connsiteY6" fmla="*/ 656884 h 1193451"/>
                  <a:gd name="connsiteX7" fmla="*/ 1260096 w 1440160"/>
                  <a:gd name="connsiteY7" fmla="*/ 656884 h 1193451"/>
                  <a:gd name="connsiteX8" fmla="*/ 1260096 w 1440160"/>
                  <a:gd name="connsiteY8" fmla="*/ 809974 h 1193451"/>
                  <a:gd name="connsiteX9" fmla="*/ 827449 w 1440160"/>
                  <a:gd name="connsiteY9" fmla="*/ 809974 h 1193451"/>
                  <a:gd name="connsiteX10" fmla="*/ 827449 w 1440160"/>
                  <a:gd name="connsiteY10" fmla="*/ 868815 h 1193451"/>
                  <a:gd name="connsiteX11" fmla="*/ 1260096 w 1440160"/>
                  <a:gd name="connsiteY11" fmla="*/ 868815 h 1193451"/>
                  <a:gd name="connsiteX12" fmla="*/ 1260096 w 1440160"/>
                  <a:gd name="connsiteY12" fmla="*/ 1021905 h 1193451"/>
                  <a:gd name="connsiteX13" fmla="*/ 827449 w 1440160"/>
                  <a:gd name="connsiteY13" fmla="*/ 1021905 h 1193451"/>
                  <a:gd name="connsiteX14" fmla="*/ 827449 w 1440160"/>
                  <a:gd name="connsiteY14" fmla="*/ 1193451 h 1193451"/>
                  <a:gd name="connsiteX15" fmla="*/ 612335 w 1440160"/>
                  <a:gd name="connsiteY15" fmla="*/ 1193451 h 1193451"/>
                  <a:gd name="connsiteX16" fmla="*/ 612335 w 1440160"/>
                  <a:gd name="connsiteY16" fmla="*/ 1021905 h 1193451"/>
                  <a:gd name="connsiteX17" fmla="*/ 179688 w 1440160"/>
                  <a:gd name="connsiteY17" fmla="*/ 1021905 h 1193451"/>
                  <a:gd name="connsiteX18" fmla="*/ 179688 w 1440160"/>
                  <a:gd name="connsiteY18" fmla="*/ 868815 h 1193451"/>
                  <a:gd name="connsiteX19" fmla="*/ 612335 w 1440160"/>
                  <a:gd name="connsiteY19" fmla="*/ 868815 h 1193451"/>
                  <a:gd name="connsiteX20" fmla="*/ 612335 w 1440160"/>
                  <a:gd name="connsiteY20" fmla="*/ 809974 h 1193451"/>
                  <a:gd name="connsiteX21" fmla="*/ 179688 w 1440160"/>
                  <a:gd name="connsiteY21" fmla="*/ 809974 h 1193451"/>
                  <a:gd name="connsiteX22" fmla="*/ 179688 w 1440160"/>
                  <a:gd name="connsiteY22" fmla="*/ 656884 h 1193451"/>
                  <a:gd name="connsiteX23" fmla="*/ 612335 w 1440160"/>
                  <a:gd name="connsiteY23" fmla="*/ 656884 h 1193451"/>
                  <a:gd name="connsiteX24" fmla="*/ 612335 w 1440160"/>
                  <a:gd name="connsiteY24" fmla="*/ 612335 h 1193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440160" h="1193451">
                    <a:moveTo>
                      <a:pt x="0" y="0"/>
                    </a:moveTo>
                    <a:lnTo>
                      <a:pt x="326707" y="0"/>
                    </a:lnTo>
                    <a:lnTo>
                      <a:pt x="720080" y="393373"/>
                    </a:lnTo>
                    <a:lnTo>
                      <a:pt x="1113453" y="0"/>
                    </a:lnTo>
                    <a:lnTo>
                      <a:pt x="1440160" y="0"/>
                    </a:lnTo>
                    <a:lnTo>
                      <a:pt x="827449" y="612711"/>
                    </a:lnTo>
                    <a:lnTo>
                      <a:pt x="827449" y="656884"/>
                    </a:lnTo>
                    <a:lnTo>
                      <a:pt x="1260096" y="656884"/>
                    </a:lnTo>
                    <a:lnTo>
                      <a:pt x="1260096" y="809974"/>
                    </a:lnTo>
                    <a:lnTo>
                      <a:pt x="827449" y="809974"/>
                    </a:lnTo>
                    <a:lnTo>
                      <a:pt x="827449" y="868815"/>
                    </a:lnTo>
                    <a:lnTo>
                      <a:pt x="1260096" y="868815"/>
                    </a:lnTo>
                    <a:lnTo>
                      <a:pt x="1260096" y="1021905"/>
                    </a:lnTo>
                    <a:lnTo>
                      <a:pt x="827449" y="1021905"/>
                    </a:lnTo>
                    <a:lnTo>
                      <a:pt x="827449" y="1193451"/>
                    </a:lnTo>
                    <a:lnTo>
                      <a:pt x="612335" y="1193451"/>
                    </a:lnTo>
                    <a:lnTo>
                      <a:pt x="612335" y="1021905"/>
                    </a:lnTo>
                    <a:lnTo>
                      <a:pt x="179688" y="1021905"/>
                    </a:lnTo>
                    <a:lnTo>
                      <a:pt x="179688" y="868815"/>
                    </a:lnTo>
                    <a:lnTo>
                      <a:pt x="612335" y="868815"/>
                    </a:lnTo>
                    <a:lnTo>
                      <a:pt x="612335" y="809974"/>
                    </a:lnTo>
                    <a:lnTo>
                      <a:pt x="179688" y="809974"/>
                    </a:lnTo>
                    <a:lnTo>
                      <a:pt x="179688" y="656884"/>
                    </a:lnTo>
                    <a:lnTo>
                      <a:pt x="612335" y="656884"/>
                    </a:lnTo>
                    <a:lnTo>
                      <a:pt x="612335" y="612335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" name="フリーフォーム: 図形 10">
                <a:extLst>
                  <a:ext uri="{FF2B5EF4-FFF2-40B4-BE49-F238E27FC236}">
                    <a16:creationId xmlns:a16="http://schemas.microsoft.com/office/drawing/2014/main" id="{9932B24E-096C-E067-E7AC-F69B96C4A61F}"/>
                  </a:ext>
                </a:extLst>
              </p:cNvPr>
              <p:cNvSpPr/>
              <p:nvPr/>
            </p:nvSpPr>
            <p:spPr bwMode="auto">
              <a:xfrm>
                <a:off x="3001871" y="1885577"/>
                <a:ext cx="524100" cy="434318"/>
              </a:xfrm>
              <a:custGeom>
                <a:avLst/>
                <a:gdLst>
                  <a:gd name="connsiteX0" fmla="*/ 0 w 1440160"/>
                  <a:gd name="connsiteY0" fmla="*/ 0 h 1193451"/>
                  <a:gd name="connsiteX1" fmla="*/ 326707 w 1440160"/>
                  <a:gd name="connsiteY1" fmla="*/ 0 h 1193451"/>
                  <a:gd name="connsiteX2" fmla="*/ 720080 w 1440160"/>
                  <a:gd name="connsiteY2" fmla="*/ 393373 h 1193451"/>
                  <a:gd name="connsiteX3" fmla="*/ 1113453 w 1440160"/>
                  <a:gd name="connsiteY3" fmla="*/ 0 h 1193451"/>
                  <a:gd name="connsiteX4" fmla="*/ 1440160 w 1440160"/>
                  <a:gd name="connsiteY4" fmla="*/ 0 h 1193451"/>
                  <a:gd name="connsiteX5" fmla="*/ 827449 w 1440160"/>
                  <a:gd name="connsiteY5" fmla="*/ 612711 h 1193451"/>
                  <a:gd name="connsiteX6" fmla="*/ 827449 w 1440160"/>
                  <a:gd name="connsiteY6" fmla="*/ 656884 h 1193451"/>
                  <a:gd name="connsiteX7" fmla="*/ 1260096 w 1440160"/>
                  <a:gd name="connsiteY7" fmla="*/ 656884 h 1193451"/>
                  <a:gd name="connsiteX8" fmla="*/ 1260096 w 1440160"/>
                  <a:gd name="connsiteY8" fmla="*/ 809974 h 1193451"/>
                  <a:gd name="connsiteX9" fmla="*/ 827449 w 1440160"/>
                  <a:gd name="connsiteY9" fmla="*/ 809974 h 1193451"/>
                  <a:gd name="connsiteX10" fmla="*/ 827449 w 1440160"/>
                  <a:gd name="connsiteY10" fmla="*/ 868815 h 1193451"/>
                  <a:gd name="connsiteX11" fmla="*/ 1260096 w 1440160"/>
                  <a:gd name="connsiteY11" fmla="*/ 868815 h 1193451"/>
                  <a:gd name="connsiteX12" fmla="*/ 1260096 w 1440160"/>
                  <a:gd name="connsiteY12" fmla="*/ 1021905 h 1193451"/>
                  <a:gd name="connsiteX13" fmla="*/ 827449 w 1440160"/>
                  <a:gd name="connsiteY13" fmla="*/ 1021905 h 1193451"/>
                  <a:gd name="connsiteX14" fmla="*/ 827449 w 1440160"/>
                  <a:gd name="connsiteY14" fmla="*/ 1193451 h 1193451"/>
                  <a:gd name="connsiteX15" fmla="*/ 612335 w 1440160"/>
                  <a:gd name="connsiteY15" fmla="*/ 1193451 h 1193451"/>
                  <a:gd name="connsiteX16" fmla="*/ 612335 w 1440160"/>
                  <a:gd name="connsiteY16" fmla="*/ 1021905 h 1193451"/>
                  <a:gd name="connsiteX17" fmla="*/ 179688 w 1440160"/>
                  <a:gd name="connsiteY17" fmla="*/ 1021905 h 1193451"/>
                  <a:gd name="connsiteX18" fmla="*/ 179688 w 1440160"/>
                  <a:gd name="connsiteY18" fmla="*/ 868815 h 1193451"/>
                  <a:gd name="connsiteX19" fmla="*/ 612335 w 1440160"/>
                  <a:gd name="connsiteY19" fmla="*/ 868815 h 1193451"/>
                  <a:gd name="connsiteX20" fmla="*/ 612335 w 1440160"/>
                  <a:gd name="connsiteY20" fmla="*/ 809974 h 1193451"/>
                  <a:gd name="connsiteX21" fmla="*/ 179688 w 1440160"/>
                  <a:gd name="connsiteY21" fmla="*/ 809974 h 1193451"/>
                  <a:gd name="connsiteX22" fmla="*/ 179688 w 1440160"/>
                  <a:gd name="connsiteY22" fmla="*/ 656884 h 1193451"/>
                  <a:gd name="connsiteX23" fmla="*/ 612335 w 1440160"/>
                  <a:gd name="connsiteY23" fmla="*/ 656884 h 1193451"/>
                  <a:gd name="connsiteX24" fmla="*/ 612335 w 1440160"/>
                  <a:gd name="connsiteY24" fmla="*/ 612335 h 1193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440160" h="1193451">
                    <a:moveTo>
                      <a:pt x="0" y="0"/>
                    </a:moveTo>
                    <a:lnTo>
                      <a:pt x="326707" y="0"/>
                    </a:lnTo>
                    <a:lnTo>
                      <a:pt x="720080" y="393373"/>
                    </a:lnTo>
                    <a:lnTo>
                      <a:pt x="1113453" y="0"/>
                    </a:lnTo>
                    <a:lnTo>
                      <a:pt x="1440160" y="0"/>
                    </a:lnTo>
                    <a:lnTo>
                      <a:pt x="827449" y="612711"/>
                    </a:lnTo>
                    <a:lnTo>
                      <a:pt x="827449" y="656884"/>
                    </a:lnTo>
                    <a:lnTo>
                      <a:pt x="1260096" y="656884"/>
                    </a:lnTo>
                    <a:lnTo>
                      <a:pt x="1260096" y="809974"/>
                    </a:lnTo>
                    <a:lnTo>
                      <a:pt x="827449" y="809974"/>
                    </a:lnTo>
                    <a:lnTo>
                      <a:pt x="827449" y="868815"/>
                    </a:lnTo>
                    <a:lnTo>
                      <a:pt x="1260096" y="868815"/>
                    </a:lnTo>
                    <a:lnTo>
                      <a:pt x="1260096" y="1021905"/>
                    </a:lnTo>
                    <a:lnTo>
                      <a:pt x="827449" y="1021905"/>
                    </a:lnTo>
                    <a:lnTo>
                      <a:pt x="827449" y="1193451"/>
                    </a:lnTo>
                    <a:lnTo>
                      <a:pt x="612335" y="1193451"/>
                    </a:lnTo>
                    <a:lnTo>
                      <a:pt x="612335" y="1021905"/>
                    </a:lnTo>
                    <a:lnTo>
                      <a:pt x="179688" y="1021905"/>
                    </a:lnTo>
                    <a:lnTo>
                      <a:pt x="179688" y="868815"/>
                    </a:lnTo>
                    <a:lnTo>
                      <a:pt x="612335" y="868815"/>
                    </a:lnTo>
                    <a:lnTo>
                      <a:pt x="612335" y="809974"/>
                    </a:lnTo>
                    <a:lnTo>
                      <a:pt x="179688" y="809974"/>
                    </a:lnTo>
                    <a:lnTo>
                      <a:pt x="179688" y="656884"/>
                    </a:lnTo>
                    <a:lnTo>
                      <a:pt x="612335" y="656884"/>
                    </a:lnTo>
                    <a:lnTo>
                      <a:pt x="612335" y="612335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6340442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F2F0D666-6EBE-6B10-BC3E-8B0697A45D47}"/>
              </a:ext>
            </a:extLst>
          </p:cNvPr>
          <p:cNvSpPr/>
          <p:nvPr/>
        </p:nvSpPr>
        <p:spPr>
          <a:xfrm>
            <a:off x="124708" y="3867150"/>
            <a:ext cx="6630053" cy="3723477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9" name="テキスト ボックス 68">
            <a:extLst>
              <a:ext uri="{FF2B5EF4-FFF2-40B4-BE49-F238E27FC236}">
                <a16:creationId xmlns:a16="http://schemas.microsoft.com/office/drawing/2014/main" id="{C2B7547A-C05A-C7F9-A13D-BB41D5D50410}"/>
              </a:ext>
            </a:extLst>
          </p:cNvPr>
          <p:cNvSpPr txBox="1"/>
          <p:nvPr/>
        </p:nvSpPr>
        <p:spPr>
          <a:xfrm>
            <a:off x="367814" y="441959"/>
            <a:ext cx="5941546" cy="3059703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個別会計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承ります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70" name="テキスト ボックス 69">
            <a:extLst>
              <a:ext uri="{FF2B5EF4-FFF2-40B4-BE49-F238E27FC236}">
                <a16:creationId xmlns:a16="http://schemas.microsoft.com/office/drawing/2014/main" id="{2E938A5B-5F65-21FC-2068-87C26E8F118D}"/>
              </a:ext>
            </a:extLst>
          </p:cNvPr>
          <p:cNvSpPr txBox="1"/>
          <p:nvPr/>
        </p:nvSpPr>
        <p:spPr>
          <a:xfrm>
            <a:off x="436897" y="7843994"/>
            <a:ext cx="5803380" cy="1625415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お気軽に</a:t>
            </a:r>
            <a:endParaRPr lang="en-US" altLang="ja-JP" sz="5400" dirty="0">
              <a:ln w="28575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お申し出ください</a:t>
            </a:r>
            <a:endParaRPr lang="en-US" altLang="ja-JP" sz="5400" dirty="0">
              <a:ln w="28575">
                <a:noFill/>
              </a:ln>
            </a:endParaRPr>
          </a:p>
        </p:txBody>
      </p: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0FB9F033-21A2-2C8A-189D-5D36D0F30676}"/>
              </a:ext>
            </a:extLst>
          </p:cNvPr>
          <p:cNvGrpSpPr/>
          <p:nvPr/>
        </p:nvGrpSpPr>
        <p:grpSpPr>
          <a:xfrm>
            <a:off x="1795404" y="4119419"/>
            <a:ext cx="3288660" cy="3218938"/>
            <a:chOff x="2928135" y="919617"/>
            <a:chExt cx="3000828" cy="2937208"/>
          </a:xfrm>
        </p:grpSpPr>
        <p:grpSp>
          <p:nvGrpSpPr>
            <p:cNvPr id="20" name="グループ化 19">
              <a:extLst>
                <a:ext uri="{FF2B5EF4-FFF2-40B4-BE49-F238E27FC236}">
                  <a16:creationId xmlns:a16="http://schemas.microsoft.com/office/drawing/2014/main" id="{3D879E8A-5483-780F-4037-36A60EE07082}"/>
                </a:ext>
              </a:extLst>
            </p:cNvPr>
            <p:cNvGrpSpPr/>
            <p:nvPr/>
          </p:nvGrpSpPr>
          <p:grpSpPr>
            <a:xfrm>
              <a:off x="2928135" y="919617"/>
              <a:ext cx="3000828" cy="2937208"/>
              <a:chOff x="-2296991" y="2933839"/>
              <a:chExt cx="3000828" cy="2937208"/>
            </a:xfrm>
          </p:grpSpPr>
          <p:sp>
            <p:nvSpPr>
              <p:cNvPr id="92" name="四角形: 角を丸くする 91">
                <a:extLst>
                  <a:ext uri="{FF2B5EF4-FFF2-40B4-BE49-F238E27FC236}">
                    <a16:creationId xmlns:a16="http://schemas.microsoft.com/office/drawing/2014/main" id="{E9D2CC2C-ECDF-E105-D5EE-F061E22EACA4}"/>
                  </a:ext>
                </a:extLst>
              </p:cNvPr>
              <p:cNvSpPr/>
              <p:nvPr/>
            </p:nvSpPr>
            <p:spPr bwMode="auto">
              <a:xfrm>
                <a:off x="-2296991" y="2933839"/>
                <a:ext cx="3000828" cy="2937208"/>
              </a:xfrm>
              <a:prstGeom prst="roundRect">
                <a:avLst>
                  <a:gd name="adj" fmla="val 5857"/>
                </a:avLst>
              </a:prstGeom>
              <a:solidFill>
                <a:srgbClr val="00B0F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3" name="四角形: 角を丸くする 92">
                <a:extLst>
                  <a:ext uri="{FF2B5EF4-FFF2-40B4-BE49-F238E27FC236}">
                    <a16:creationId xmlns:a16="http://schemas.microsoft.com/office/drawing/2014/main" id="{B8B2B08F-37FC-CF2D-19EE-16A927A3331A}"/>
                  </a:ext>
                </a:extLst>
              </p:cNvPr>
              <p:cNvSpPr/>
              <p:nvPr/>
            </p:nvSpPr>
            <p:spPr bwMode="auto">
              <a:xfrm>
                <a:off x="-2101161" y="3122762"/>
                <a:ext cx="2614796" cy="2559362"/>
              </a:xfrm>
              <a:prstGeom prst="roundRect">
                <a:avLst>
                  <a:gd name="adj" fmla="val 2884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1" name="グループ化 20">
              <a:extLst>
                <a:ext uri="{FF2B5EF4-FFF2-40B4-BE49-F238E27FC236}">
                  <a16:creationId xmlns:a16="http://schemas.microsoft.com/office/drawing/2014/main" id="{1A7C25A5-1A3F-E68E-7CBA-D8183D6D4D26}"/>
                </a:ext>
              </a:extLst>
            </p:cNvPr>
            <p:cNvGrpSpPr/>
            <p:nvPr/>
          </p:nvGrpSpPr>
          <p:grpSpPr>
            <a:xfrm>
              <a:off x="3297931" y="2138947"/>
              <a:ext cx="2261236" cy="1165022"/>
              <a:chOff x="1262590" y="2438890"/>
              <a:chExt cx="2376085" cy="1224193"/>
            </a:xfrm>
          </p:grpSpPr>
          <p:grpSp>
            <p:nvGrpSpPr>
              <p:cNvPr id="25" name="グループ化 24">
                <a:extLst>
                  <a:ext uri="{FF2B5EF4-FFF2-40B4-BE49-F238E27FC236}">
                    <a16:creationId xmlns:a16="http://schemas.microsoft.com/office/drawing/2014/main" id="{F74ADA9E-52D2-A938-617D-A4647BD416A5}"/>
                  </a:ext>
                </a:extLst>
              </p:cNvPr>
              <p:cNvGrpSpPr/>
              <p:nvPr/>
            </p:nvGrpSpPr>
            <p:grpSpPr>
              <a:xfrm>
                <a:off x="1262590" y="2438890"/>
                <a:ext cx="749508" cy="1224193"/>
                <a:chOff x="1344216" y="4221387"/>
                <a:chExt cx="1283876" cy="2096991"/>
              </a:xfrm>
            </p:grpSpPr>
            <p:grpSp>
              <p:nvGrpSpPr>
                <p:cNvPr id="81" name="グループ化 80">
                  <a:extLst>
                    <a:ext uri="{FF2B5EF4-FFF2-40B4-BE49-F238E27FC236}">
                      <a16:creationId xmlns:a16="http://schemas.microsoft.com/office/drawing/2014/main" id="{4F8AD46F-C2E8-06D2-4382-D2BEDEE0E1FE}"/>
                    </a:ext>
                  </a:extLst>
                </p:cNvPr>
                <p:cNvGrpSpPr/>
                <p:nvPr/>
              </p:nvGrpSpPr>
              <p:grpSpPr>
                <a:xfrm>
                  <a:off x="1344216" y="4221387"/>
                  <a:ext cx="1283876" cy="2096991"/>
                  <a:chOff x="3684895" y="2033845"/>
                  <a:chExt cx="2091897" cy="3416755"/>
                </a:xfrm>
              </p:grpSpPr>
              <p:sp>
                <p:nvSpPr>
                  <p:cNvPr id="84" name="台形 83">
                    <a:extLst>
                      <a:ext uri="{FF2B5EF4-FFF2-40B4-BE49-F238E27FC236}">
                        <a16:creationId xmlns:a16="http://schemas.microsoft.com/office/drawing/2014/main" id="{A4242CDF-69ED-285E-0EFA-FFFE27984AA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21305" y="3830780"/>
                    <a:ext cx="426726" cy="456580"/>
                  </a:xfrm>
                  <a:prstGeom prst="trapezoid">
                    <a:avLst>
                      <a:gd name="adj" fmla="val 16534"/>
                    </a:avLst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5" name="楕円 84">
                    <a:extLst>
                      <a:ext uri="{FF2B5EF4-FFF2-40B4-BE49-F238E27FC236}">
                        <a16:creationId xmlns:a16="http://schemas.microsoft.com/office/drawing/2014/main" id="{3B437EE1-603A-764D-5646-DAE82AA3437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02093" y="2033845"/>
                    <a:ext cx="1788396" cy="1665185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6" name="楕円 85">
                    <a:extLst>
                      <a:ext uri="{FF2B5EF4-FFF2-40B4-BE49-F238E27FC236}">
                        <a16:creationId xmlns:a16="http://schemas.microsoft.com/office/drawing/2014/main" id="{A99A7D0D-7C6C-1884-F63F-9F4AF58EC47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78865" y="2033845"/>
                    <a:ext cx="1788396" cy="1665185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7" name="楕円 86">
                    <a:extLst>
                      <a:ext uri="{FF2B5EF4-FFF2-40B4-BE49-F238E27FC236}">
                        <a16:creationId xmlns:a16="http://schemas.microsoft.com/office/drawing/2014/main" id="{2680CAFC-EB31-F8E6-B801-D28919DCCA0B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3684895" y="2893980"/>
                    <a:ext cx="476806" cy="688383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8" name="楕円 87">
                    <a:extLst>
                      <a:ext uri="{FF2B5EF4-FFF2-40B4-BE49-F238E27FC236}">
                        <a16:creationId xmlns:a16="http://schemas.microsoft.com/office/drawing/2014/main" id="{31C32A39-E03B-3983-3503-F857EA3F42AB}"/>
                      </a:ext>
                    </a:extLst>
                  </p:cNvPr>
                  <p:cNvSpPr/>
                  <p:nvPr/>
                </p:nvSpPr>
                <p:spPr bwMode="auto">
                  <a:xfrm rot="900000" flipH="1">
                    <a:off x="5299986" y="2893979"/>
                    <a:ext cx="476806" cy="688383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9" name="四角形: 上の 2 つの角を丸める 88">
                    <a:extLst>
                      <a:ext uri="{FF2B5EF4-FFF2-40B4-BE49-F238E27FC236}">
                        <a16:creationId xmlns:a16="http://schemas.microsoft.com/office/drawing/2014/main" id="{ECD9A6A8-711D-3DFE-6F0D-A463E1AF667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38021" y="4172630"/>
                    <a:ext cx="1638299" cy="1277970"/>
                  </a:xfrm>
                  <a:prstGeom prst="round2SameRect">
                    <a:avLst>
                      <a:gd name="adj1" fmla="val 37717"/>
                      <a:gd name="adj2" fmla="val 0"/>
                    </a:avLst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0" name="楕円 89">
                    <a:extLst>
                      <a:ext uri="{FF2B5EF4-FFF2-40B4-BE49-F238E27FC236}">
                        <a16:creationId xmlns:a16="http://schemas.microsoft.com/office/drawing/2014/main" id="{65FE83FC-180C-5AF4-7611-EE2222E837A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02076" y="2258870"/>
                    <a:ext cx="1665185" cy="1800200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1" name="月 90">
                    <a:extLst>
                      <a:ext uri="{FF2B5EF4-FFF2-40B4-BE49-F238E27FC236}">
                        <a16:creationId xmlns:a16="http://schemas.microsoft.com/office/drawing/2014/main" id="{FEB8A051-D8CA-D053-8BE0-6E15D8FF9799}"/>
                      </a:ext>
                    </a:extLst>
                  </p:cNvPr>
                  <p:cNvSpPr/>
                  <p:nvPr/>
                </p:nvSpPr>
                <p:spPr bwMode="auto">
                  <a:xfrm rot="16200000">
                    <a:off x="4630050" y="3396667"/>
                    <a:ext cx="184489" cy="533345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82" name="楕円 81">
                  <a:extLst>
                    <a:ext uri="{FF2B5EF4-FFF2-40B4-BE49-F238E27FC236}">
                      <a16:creationId xmlns:a16="http://schemas.microsoft.com/office/drawing/2014/main" id="{509520D1-0CB5-45B9-DE63-8E9BF9340D51}"/>
                    </a:ext>
                  </a:extLst>
                </p:cNvPr>
                <p:cNvSpPr/>
                <p:nvPr/>
              </p:nvSpPr>
              <p:spPr bwMode="auto">
                <a:xfrm>
                  <a:off x="1630852" y="4702445"/>
                  <a:ext cx="125869" cy="236332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" name="楕円 82">
                  <a:extLst>
                    <a:ext uri="{FF2B5EF4-FFF2-40B4-BE49-F238E27FC236}">
                      <a16:creationId xmlns:a16="http://schemas.microsoft.com/office/drawing/2014/main" id="{0AF26BA4-125D-0A1F-886D-D25D01BCF81A}"/>
                    </a:ext>
                  </a:extLst>
                </p:cNvPr>
                <p:cNvSpPr/>
                <p:nvPr/>
              </p:nvSpPr>
              <p:spPr bwMode="auto">
                <a:xfrm>
                  <a:off x="2215052" y="4702445"/>
                  <a:ext cx="125869" cy="236332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6" name="グループ化 25">
                <a:extLst>
                  <a:ext uri="{FF2B5EF4-FFF2-40B4-BE49-F238E27FC236}">
                    <a16:creationId xmlns:a16="http://schemas.microsoft.com/office/drawing/2014/main" id="{1D1021D1-992E-28E9-95FD-D15BF2EBD431}"/>
                  </a:ext>
                </a:extLst>
              </p:cNvPr>
              <p:cNvGrpSpPr/>
              <p:nvPr/>
            </p:nvGrpSpPr>
            <p:grpSpPr>
              <a:xfrm>
                <a:off x="2071482" y="2438890"/>
                <a:ext cx="749508" cy="1224193"/>
                <a:chOff x="1344216" y="4221387"/>
                <a:chExt cx="1283876" cy="2096991"/>
              </a:xfrm>
            </p:grpSpPr>
            <p:grpSp>
              <p:nvGrpSpPr>
                <p:cNvPr id="40" name="グループ化 39">
                  <a:extLst>
                    <a:ext uri="{FF2B5EF4-FFF2-40B4-BE49-F238E27FC236}">
                      <a16:creationId xmlns:a16="http://schemas.microsoft.com/office/drawing/2014/main" id="{62CC2776-EC29-8BEB-7462-144D2CF738D8}"/>
                    </a:ext>
                  </a:extLst>
                </p:cNvPr>
                <p:cNvGrpSpPr/>
                <p:nvPr/>
              </p:nvGrpSpPr>
              <p:grpSpPr>
                <a:xfrm>
                  <a:off x="1344216" y="4221387"/>
                  <a:ext cx="1283876" cy="2096991"/>
                  <a:chOff x="3684895" y="2033845"/>
                  <a:chExt cx="2091897" cy="3416755"/>
                </a:xfrm>
              </p:grpSpPr>
              <p:sp>
                <p:nvSpPr>
                  <p:cNvPr id="73" name="台形 72">
                    <a:extLst>
                      <a:ext uri="{FF2B5EF4-FFF2-40B4-BE49-F238E27FC236}">
                        <a16:creationId xmlns:a16="http://schemas.microsoft.com/office/drawing/2014/main" id="{C13DEAAF-12B5-E00A-DFB7-4A70FF67FB7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21305" y="3830780"/>
                    <a:ext cx="426726" cy="456580"/>
                  </a:xfrm>
                  <a:prstGeom prst="trapezoid">
                    <a:avLst>
                      <a:gd name="adj" fmla="val 16534"/>
                    </a:avLst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4" name="楕円 73">
                    <a:extLst>
                      <a:ext uri="{FF2B5EF4-FFF2-40B4-BE49-F238E27FC236}">
                        <a16:creationId xmlns:a16="http://schemas.microsoft.com/office/drawing/2014/main" id="{CBCFE63B-B794-6399-01D5-89C05AE2977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02093" y="2033845"/>
                    <a:ext cx="1788396" cy="1665185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5" name="楕円 74">
                    <a:extLst>
                      <a:ext uri="{FF2B5EF4-FFF2-40B4-BE49-F238E27FC236}">
                        <a16:creationId xmlns:a16="http://schemas.microsoft.com/office/drawing/2014/main" id="{3220CD28-9F14-28BF-4C81-1F6FD5B83F8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78865" y="2033845"/>
                    <a:ext cx="1788396" cy="1665185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6" name="楕円 75">
                    <a:extLst>
                      <a:ext uri="{FF2B5EF4-FFF2-40B4-BE49-F238E27FC236}">
                        <a16:creationId xmlns:a16="http://schemas.microsoft.com/office/drawing/2014/main" id="{AD2A68FE-4E9A-8C46-E80E-B29F8D6E6C3E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3684895" y="2893980"/>
                    <a:ext cx="476806" cy="688383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7" name="楕円 76">
                    <a:extLst>
                      <a:ext uri="{FF2B5EF4-FFF2-40B4-BE49-F238E27FC236}">
                        <a16:creationId xmlns:a16="http://schemas.microsoft.com/office/drawing/2014/main" id="{481099E3-61A6-A54A-2A31-079EA6BC4ADA}"/>
                      </a:ext>
                    </a:extLst>
                  </p:cNvPr>
                  <p:cNvSpPr/>
                  <p:nvPr/>
                </p:nvSpPr>
                <p:spPr bwMode="auto">
                  <a:xfrm rot="900000" flipH="1">
                    <a:off x="5299986" y="2893979"/>
                    <a:ext cx="476806" cy="688383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8" name="四角形: 上の 2 つの角を丸める 77">
                    <a:extLst>
                      <a:ext uri="{FF2B5EF4-FFF2-40B4-BE49-F238E27FC236}">
                        <a16:creationId xmlns:a16="http://schemas.microsoft.com/office/drawing/2014/main" id="{ED363BCD-A870-AC9E-A0E0-DDFA3AB6A47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38021" y="4172630"/>
                    <a:ext cx="1638299" cy="1277970"/>
                  </a:xfrm>
                  <a:prstGeom prst="round2SameRect">
                    <a:avLst>
                      <a:gd name="adj1" fmla="val 37717"/>
                      <a:gd name="adj2" fmla="val 0"/>
                    </a:avLst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9" name="楕円 78">
                    <a:extLst>
                      <a:ext uri="{FF2B5EF4-FFF2-40B4-BE49-F238E27FC236}">
                        <a16:creationId xmlns:a16="http://schemas.microsoft.com/office/drawing/2014/main" id="{21DD7180-0E3A-EF55-20EF-4194AB0281D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02076" y="2258870"/>
                    <a:ext cx="1665185" cy="1800200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0" name="月 79">
                    <a:extLst>
                      <a:ext uri="{FF2B5EF4-FFF2-40B4-BE49-F238E27FC236}">
                        <a16:creationId xmlns:a16="http://schemas.microsoft.com/office/drawing/2014/main" id="{D0FEC4D5-ECFA-A532-6920-D70646C72719}"/>
                      </a:ext>
                    </a:extLst>
                  </p:cNvPr>
                  <p:cNvSpPr/>
                  <p:nvPr/>
                </p:nvSpPr>
                <p:spPr bwMode="auto">
                  <a:xfrm rot="16200000">
                    <a:off x="4630050" y="3396667"/>
                    <a:ext cx="184489" cy="533345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71" name="楕円 70">
                  <a:extLst>
                    <a:ext uri="{FF2B5EF4-FFF2-40B4-BE49-F238E27FC236}">
                      <a16:creationId xmlns:a16="http://schemas.microsoft.com/office/drawing/2014/main" id="{2FC71F0B-BADB-8B88-6F5C-709108304D71}"/>
                    </a:ext>
                  </a:extLst>
                </p:cNvPr>
                <p:cNvSpPr/>
                <p:nvPr/>
              </p:nvSpPr>
              <p:spPr bwMode="auto">
                <a:xfrm>
                  <a:off x="1630852" y="4702445"/>
                  <a:ext cx="125869" cy="236332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" name="楕円 71">
                  <a:extLst>
                    <a:ext uri="{FF2B5EF4-FFF2-40B4-BE49-F238E27FC236}">
                      <a16:creationId xmlns:a16="http://schemas.microsoft.com/office/drawing/2014/main" id="{29866976-9227-B59A-AEA6-F7397D5E08A8}"/>
                    </a:ext>
                  </a:extLst>
                </p:cNvPr>
                <p:cNvSpPr/>
                <p:nvPr/>
              </p:nvSpPr>
              <p:spPr bwMode="auto">
                <a:xfrm>
                  <a:off x="2215052" y="4702445"/>
                  <a:ext cx="125869" cy="236332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7" name="グループ化 26">
                <a:extLst>
                  <a:ext uri="{FF2B5EF4-FFF2-40B4-BE49-F238E27FC236}">
                    <a16:creationId xmlns:a16="http://schemas.microsoft.com/office/drawing/2014/main" id="{6A66FC19-E9E8-21AE-945B-CF253630CC12}"/>
                  </a:ext>
                </a:extLst>
              </p:cNvPr>
              <p:cNvGrpSpPr/>
              <p:nvPr/>
            </p:nvGrpSpPr>
            <p:grpSpPr>
              <a:xfrm>
                <a:off x="2889167" y="2438890"/>
                <a:ext cx="749508" cy="1224193"/>
                <a:chOff x="1344216" y="4221387"/>
                <a:chExt cx="1283876" cy="2096991"/>
              </a:xfrm>
            </p:grpSpPr>
            <p:grpSp>
              <p:nvGrpSpPr>
                <p:cNvPr id="28" name="グループ化 27">
                  <a:extLst>
                    <a:ext uri="{FF2B5EF4-FFF2-40B4-BE49-F238E27FC236}">
                      <a16:creationId xmlns:a16="http://schemas.microsoft.com/office/drawing/2014/main" id="{48C8D6C6-DC7D-6370-E0EA-ECCA2730F94A}"/>
                    </a:ext>
                  </a:extLst>
                </p:cNvPr>
                <p:cNvGrpSpPr/>
                <p:nvPr/>
              </p:nvGrpSpPr>
              <p:grpSpPr>
                <a:xfrm>
                  <a:off x="1344216" y="4221387"/>
                  <a:ext cx="1283876" cy="2096991"/>
                  <a:chOff x="3684895" y="2033845"/>
                  <a:chExt cx="2091897" cy="3416755"/>
                </a:xfrm>
              </p:grpSpPr>
              <p:sp>
                <p:nvSpPr>
                  <p:cNvPr id="31" name="台形 30">
                    <a:extLst>
                      <a:ext uri="{FF2B5EF4-FFF2-40B4-BE49-F238E27FC236}">
                        <a16:creationId xmlns:a16="http://schemas.microsoft.com/office/drawing/2014/main" id="{2C5561CD-E363-5303-B739-90F728ED538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21305" y="3830780"/>
                    <a:ext cx="426726" cy="456580"/>
                  </a:xfrm>
                  <a:prstGeom prst="trapezoid">
                    <a:avLst>
                      <a:gd name="adj" fmla="val 16534"/>
                    </a:avLst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2" name="楕円 31">
                    <a:extLst>
                      <a:ext uri="{FF2B5EF4-FFF2-40B4-BE49-F238E27FC236}">
                        <a16:creationId xmlns:a16="http://schemas.microsoft.com/office/drawing/2014/main" id="{81556E77-1999-18C1-D0BA-EA73C62D7B0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02093" y="2033845"/>
                    <a:ext cx="1788396" cy="1665185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3" name="楕円 32">
                    <a:extLst>
                      <a:ext uri="{FF2B5EF4-FFF2-40B4-BE49-F238E27FC236}">
                        <a16:creationId xmlns:a16="http://schemas.microsoft.com/office/drawing/2014/main" id="{88C19CF0-3A48-A520-4F04-18249AB2558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78865" y="2033845"/>
                    <a:ext cx="1788396" cy="1665185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" name="楕円 33">
                    <a:extLst>
                      <a:ext uri="{FF2B5EF4-FFF2-40B4-BE49-F238E27FC236}">
                        <a16:creationId xmlns:a16="http://schemas.microsoft.com/office/drawing/2014/main" id="{CD1A12CD-7037-2481-32BA-E218CD25918B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3684895" y="2893980"/>
                    <a:ext cx="476806" cy="688383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" name="楕円 34">
                    <a:extLst>
                      <a:ext uri="{FF2B5EF4-FFF2-40B4-BE49-F238E27FC236}">
                        <a16:creationId xmlns:a16="http://schemas.microsoft.com/office/drawing/2014/main" id="{D57D90C9-2450-1B81-C11A-9E20175D2241}"/>
                      </a:ext>
                    </a:extLst>
                  </p:cNvPr>
                  <p:cNvSpPr/>
                  <p:nvPr/>
                </p:nvSpPr>
                <p:spPr bwMode="auto">
                  <a:xfrm rot="900000" flipH="1">
                    <a:off x="5299986" y="2893979"/>
                    <a:ext cx="476806" cy="688383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6" name="四角形: 上の 2 つの角を丸める 35">
                    <a:extLst>
                      <a:ext uri="{FF2B5EF4-FFF2-40B4-BE49-F238E27FC236}">
                        <a16:creationId xmlns:a16="http://schemas.microsoft.com/office/drawing/2014/main" id="{D41CC5B0-ED88-34A9-6822-64286A7B3CE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38021" y="4172630"/>
                    <a:ext cx="1638299" cy="1277970"/>
                  </a:xfrm>
                  <a:prstGeom prst="round2SameRect">
                    <a:avLst>
                      <a:gd name="adj1" fmla="val 37717"/>
                      <a:gd name="adj2" fmla="val 0"/>
                    </a:avLst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" name="楕円 36">
                    <a:extLst>
                      <a:ext uri="{FF2B5EF4-FFF2-40B4-BE49-F238E27FC236}">
                        <a16:creationId xmlns:a16="http://schemas.microsoft.com/office/drawing/2014/main" id="{F0728A00-EFF5-768E-EDCF-C822548DEFA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02076" y="2258870"/>
                    <a:ext cx="1665185" cy="1800200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" name="月 37">
                    <a:extLst>
                      <a:ext uri="{FF2B5EF4-FFF2-40B4-BE49-F238E27FC236}">
                        <a16:creationId xmlns:a16="http://schemas.microsoft.com/office/drawing/2014/main" id="{7DAA0B27-C86D-FB21-9882-96471DA60ADA}"/>
                      </a:ext>
                    </a:extLst>
                  </p:cNvPr>
                  <p:cNvSpPr/>
                  <p:nvPr/>
                </p:nvSpPr>
                <p:spPr bwMode="auto">
                  <a:xfrm rot="16200000">
                    <a:off x="4630050" y="3396667"/>
                    <a:ext cx="184489" cy="533345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9" name="楕円 28">
                  <a:extLst>
                    <a:ext uri="{FF2B5EF4-FFF2-40B4-BE49-F238E27FC236}">
                      <a16:creationId xmlns:a16="http://schemas.microsoft.com/office/drawing/2014/main" id="{6877D793-EE7D-C1EA-0E1A-220BBBAF0E4E}"/>
                    </a:ext>
                  </a:extLst>
                </p:cNvPr>
                <p:cNvSpPr/>
                <p:nvPr/>
              </p:nvSpPr>
              <p:spPr bwMode="auto">
                <a:xfrm>
                  <a:off x="1630852" y="4702445"/>
                  <a:ext cx="125869" cy="236332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" name="楕円 29">
                  <a:extLst>
                    <a:ext uri="{FF2B5EF4-FFF2-40B4-BE49-F238E27FC236}">
                      <a16:creationId xmlns:a16="http://schemas.microsoft.com/office/drawing/2014/main" id="{2B95E70A-F936-A21B-80DC-D39C0B89ED91}"/>
                    </a:ext>
                  </a:extLst>
                </p:cNvPr>
                <p:cNvSpPr/>
                <p:nvPr/>
              </p:nvSpPr>
              <p:spPr bwMode="auto">
                <a:xfrm>
                  <a:off x="2215052" y="4702445"/>
                  <a:ext cx="125869" cy="236332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22" name="フリーフォーム: 図形 21">
              <a:extLst>
                <a:ext uri="{FF2B5EF4-FFF2-40B4-BE49-F238E27FC236}">
                  <a16:creationId xmlns:a16="http://schemas.microsoft.com/office/drawing/2014/main" id="{FA33AB66-8056-0148-384B-85F70659DB90}"/>
                </a:ext>
              </a:extLst>
            </p:cNvPr>
            <p:cNvSpPr/>
            <p:nvPr/>
          </p:nvSpPr>
          <p:spPr bwMode="auto">
            <a:xfrm>
              <a:off x="4094528" y="1492744"/>
              <a:ext cx="659674" cy="546668"/>
            </a:xfrm>
            <a:custGeom>
              <a:avLst/>
              <a:gdLst>
                <a:gd name="connsiteX0" fmla="*/ 0 w 1440160"/>
                <a:gd name="connsiteY0" fmla="*/ 0 h 1193451"/>
                <a:gd name="connsiteX1" fmla="*/ 326707 w 1440160"/>
                <a:gd name="connsiteY1" fmla="*/ 0 h 1193451"/>
                <a:gd name="connsiteX2" fmla="*/ 720080 w 1440160"/>
                <a:gd name="connsiteY2" fmla="*/ 393373 h 1193451"/>
                <a:gd name="connsiteX3" fmla="*/ 1113453 w 1440160"/>
                <a:gd name="connsiteY3" fmla="*/ 0 h 1193451"/>
                <a:gd name="connsiteX4" fmla="*/ 1440160 w 1440160"/>
                <a:gd name="connsiteY4" fmla="*/ 0 h 1193451"/>
                <a:gd name="connsiteX5" fmla="*/ 827449 w 1440160"/>
                <a:gd name="connsiteY5" fmla="*/ 612711 h 1193451"/>
                <a:gd name="connsiteX6" fmla="*/ 827449 w 1440160"/>
                <a:gd name="connsiteY6" fmla="*/ 656884 h 1193451"/>
                <a:gd name="connsiteX7" fmla="*/ 1260096 w 1440160"/>
                <a:gd name="connsiteY7" fmla="*/ 656884 h 1193451"/>
                <a:gd name="connsiteX8" fmla="*/ 1260096 w 1440160"/>
                <a:gd name="connsiteY8" fmla="*/ 809974 h 1193451"/>
                <a:gd name="connsiteX9" fmla="*/ 827449 w 1440160"/>
                <a:gd name="connsiteY9" fmla="*/ 809974 h 1193451"/>
                <a:gd name="connsiteX10" fmla="*/ 827449 w 1440160"/>
                <a:gd name="connsiteY10" fmla="*/ 868815 h 1193451"/>
                <a:gd name="connsiteX11" fmla="*/ 1260096 w 1440160"/>
                <a:gd name="connsiteY11" fmla="*/ 868815 h 1193451"/>
                <a:gd name="connsiteX12" fmla="*/ 1260096 w 1440160"/>
                <a:gd name="connsiteY12" fmla="*/ 1021905 h 1193451"/>
                <a:gd name="connsiteX13" fmla="*/ 827449 w 1440160"/>
                <a:gd name="connsiteY13" fmla="*/ 1021905 h 1193451"/>
                <a:gd name="connsiteX14" fmla="*/ 827449 w 1440160"/>
                <a:gd name="connsiteY14" fmla="*/ 1193451 h 1193451"/>
                <a:gd name="connsiteX15" fmla="*/ 612335 w 1440160"/>
                <a:gd name="connsiteY15" fmla="*/ 1193451 h 1193451"/>
                <a:gd name="connsiteX16" fmla="*/ 612335 w 1440160"/>
                <a:gd name="connsiteY16" fmla="*/ 1021905 h 1193451"/>
                <a:gd name="connsiteX17" fmla="*/ 179688 w 1440160"/>
                <a:gd name="connsiteY17" fmla="*/ 1021905 h 1193451"/>
                <a:gd name="connsiteX18" fmla="*/ 179688 w 1440160"/>
                <a:gd name="connsiteY18" fmla="*/ 868815 h 1193451"/>
                <a:gd name="connsiteX19" fmla="*/ 612335 w 1440160"/>
                <a:gd name="connsiteY19" fmla="*/ 868815 h 1193451"/>
                <a:gd name="connsiteX20" fmla="*/ 612335 w 1440160"/>
                <a:gd name="connsiteY20" fmla="*/ 809974 h 1193451"/>
                <a:gd name="connsiteX21" fmla="*/ 179688 w 1440160"/>
                <a:gd name="connsiteY21" fmla="*/ 809974 h 1193451"/>
                <a:gd name="connsiteX22" fmla="*/ 179688 w 1440160"/>
                <a:gd name="connsiteY22" fmla="*/ 656884 h 1193451"/>
                <a:gd name="connsiteX23" fmla="*/ 612335 w 1440160"/>
                <a:gd name="connsiteY23" fmla="*/ 656884 h 1193451"/>
                <a:gd name="connsiteX24" fmla="*/ 612335 w 1440160"/>
                <a:gd name="connsiteY24" fmla="*/ 612335 h 1193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440160" h="1193451">
                  <a:moveTo>
                    <a:pt x="0" y="0"/>
                  </a:moveTo>
                  <a:lnTo>
                    <a:pt x="326707" y="0"/>
                  </a:lnTo>
                  <a:lnTo>
                    <a:pt x="720080" y="393373"/>
                  </a:lnTo>
                  <a:lnTo>
                    <a:pt x="1113453" y="0"/>
                  </a:lnTo>
                  <a:lnTo>
                    <a:pt x="1440160" y="0"/>
                  </a:lnTo>
                  <a:lnTo>
                    <a:pt x="827449" y="612711"/>
                  </a:lnTo>
                  <a:lnTo>
                    <a:pt x="827449" y="656884"/>
                  </a:lnTo>
                  <a:lnTo>
                    <a:pt x="1260096" y="656884"/>
                  </a:lnTo>
                  <a:lnTo>
                    <a:pt x="1260096" y="809974"/>
                  </a:lnTo>
                  <a:lnTo>
                    <a:pt x="827449" y="809974"/>
                  </a:lnTo>
                  <a:lnTo>
                    <a:pt x="827449" y="868815"/>
                  </a:lnTo>
                  <a:lnTo>
                    <a:pt x="1260096" y="868815"/>
                  </a:lnTo>
                  <a:lnTo>
                    <a:pt x="1260096" y="1021905"/>
                  </a:lnTo>
                  <a:lnTo>
                    <a:pt x="827449" y="1021905"/>
                  </a:lnTo>
                  <a:lnTo>
                    <a:pt x="827449" y="1193451"/>
                  </a:lnTo>
                  <a:lnTo>
                    <a:pt x="612335" y="1193451"/>
                  </a:lnTo>
                  <a:lnTo>
                    <a:pt x="612335" y="1021905"/>
                  </a:lnTo>
                  <a:lnTo>
                    <a:pt x="179688" y="1021905"/>
                  </a:lnTo>
                  <a:lnTo>
                    <a:pt x="179688" y="868815"/>
                  </a:lnTo>
                  <a:lnTo>
                    <a:pt x="612335" y="868815"/>
                  </a:lnTo>
                  <a:lnTo>
                    <a:pt x="612335" y="809974"/>
                  </a:lnTo>
                  <a:lnTo>
                    <a:pt x="179688" y="809974"/>
                  </a:lnTo>
                  <a:lnTo>
                    <a:pt x="179688" y="656884"/>
                  </a:lnTo>
                  <a:lnTo>
                    <a:pt x="612335" y="656884"/>
                  </a:lnTo>
                  <a:lnTo>
                    <a:pt x="612335" y="612335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DDCA87A6-7890-5C34-6D27-7A775197E2E0}"/>
                </a:ext>
              </a:extLst>
            </p:cNvPr>
            <p:cNvSpPr/>
            <p:nvPr/>
          </p:nvSpPr>
          <p:spPr bwMode="auto">
            <a:xfrm>
              <a:off x="3324734" y="1492743"/>
              <a:ext cx="659674" cy="546668"/>
            </a:xfrm>
            <a:custGeom>
              <a:avLst/>
              <a:gdLst>
                <a:gd name="connsiteX0" fmla="*/ 0 w 1440160"/>
                <a:gd name="connsiteY0" fmla="*/ 0 h 1193451"/>
                <a:gd name="connsiteX1" fmla="*/ 326707 w 1440160"/>
                <a:gd name="connsiteY1" fmla="*/ 0 h 1193451"/>
                <a:gd name="connsiteX2" fmla="*/ 720080 w 1440160"/>
                <a:gd name="connsiteY2" fmla="*/ 393373 h 1193451"/>
                <a:gd name="connsiteX3" fmla="*/ 1113453 w 1440160"/>
                <a:gd name="connsiteY3" fmla="*/ 0 h 1193451"/>
                <a:gd name="connsiteX4" fmla="*/ 1440160 w 1440160"/>
                <a:gd name="connsiteY4" fmla="*/ 0 h 1193451"/>
                <a:gd name="connsiteX5" fmla="*/ 827449 w 1440160"/>
                <a:gd name="connsiteY5" fmla="*/ 612711 h 1193451"/>
                <a:gd name="connsiteX6" fmla="*/ 827449 w 1440160"/>
                <a:gd name="connsiteY6" fmla="*/ 656884 h 1193451"/>
                <a:gd name="connsiteX7" fmla="*/ 1260096 w 1440160"/>
                <a:gd name="connsiteY7" fmla="*/ 656884 h 1193451"/>
                <a:gd name="connsiteX8" fmla="*/ 1260096 w 1440160"/>
                <a:gd name="connsiteY8" fmla="*/ 809974 h 1193451"/>
                <a:gd name="connsiteX9" fmla="*/ 827449 w 1440160"/>
                <a:gd name="connsiteY9" fmla="*/ 809974 h 1193451"/>
                <a:gd name="connsiteX10" fmla="*/ 827449 w 1440160"/>
                <a:gd name="connsiteY10" fmla="*/ 868815 h 1193451"/>
                <a:gd name="connsiteX11" fmla="*/ 1260096 w 1440160"/>
                <a:gd name="connsiteY11" fmla="*/ 868815 h 1193451"/>
                <a:gd name="connsiteX12" fmla="*/ 1260096 w 1440160"/>
                <a:gd name="connsiteY12" fmla="*/ 1021905 h 1193451"/>
                <a:gd name="connsiteX13" fmla="*/ 827449 w 1440160"/>
                <a:gd name="connsiteY13" fmla="*/ 1021905 h 1193451"/>
                <a:gd name="connsiteX14" fmla="*/ 827449 w 1440160"/>
                <a:gd name="connsiteY14" fmla="*/ 1193451 h 1193451"/>
                <a:gd name="connsiteX15" fmla="*/ 612335 w 1440160"/>
                <a:gd name="connsiteY15" fmla="*/ 1193451 h 1193451"/>
                <a:gd name="connsiteX16" fmla="*/ 612335 w 1440160"/>
                <a:gd name="connsiteY16" fmla="*/ 1021905 h 1193451"/>
                <a:gd name="connsiteX17" fmla="*/ 179688 w 1440160"/>
                <a:gd name="connsiteY17" fmla="*/ 1021905 h 1193451"/>
                <a:gd name="connsiteX18" fmla="*/ 179688 w 1440160"/>
                <a:gd name="connsiteY18" fmla="*/ 868815 h 1193451"/>
                <a:gd name="connsiteX19" fmla="*/ 612335 w 1440160"/>
                <a:gd name="connsiteY19" fmla="*/ 868815 h 1193451"/>
                <a:gd name="connsiteX20" fmla="*/ 612335 w 1440160"/>
                <a:gd name="connsiteY20" fmla="*/ 809974 h 1193451"/>
                <a:gd name="connsiteX21" fmla="*/ 179688 w 1440160"/>
                <a:gd name="connsiteY21" fmla="*/ 809974 h 1193451"/>
                <a:gd name="connsiteX22" fmla="*/ 179688 w 1440160"/>
                <a:gd name="connsiteY22" fmla="*/ 656884 h 1193451"/>
                <a:gd name="connsiteX23" fmla="*/ 612335 w 1440160"/>
                <a:gd name="connsiteY23" fmla="*/ 656884 h 1193451"/>
                <a:gd name="connsiteX24" fmla="*/ 612335 w 1440160"/>
                <a:gd name="connsiteY24" fmla="*/ 612335 h 1193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440160" h="1193451">
                  <a:moveTo>
                    <a:pt x="0" y="0"/>
                  </a:moveTo>
                  <a:lnTo>
                    <a:pt x="326707" y="0"/>
                  </a:lnTo>
                  <a:lnTo>
                    <a:pt x="720080" y="393373"/>
                  </a:lnTo>
                  <a:lnTo>
                    <a:pt x="1113453" y="0"/>
                  </a:lnTo>
                  <a:lnTo>
                    <a:pt x="1440160" y="0"/>
                  </a:lnTo>
                  <a:lnTo>
                    <a:pt x="827449" y="612711"/>
                  </a:lnTo>
                  <a:lnTo>
                    <a:pt x="827449" y="656884"/>
                  </a:lnTo>
                  <a:lnTo>
                    <a:pt x="1260096" y="656884"/>
                  </a:lnTo>
                  <a:lnTo>
                    <a:pt x="1260096" y="809974"/>
                  </a:lnTo>
                  <a:lnTo>
                    <a:pt x="827449" y="809974"/>
                  </a:lnTo>
                  <a:lnTo>
                    <a:pt x="827449" y="868815"/>
                  </a:lnTo>
                  <a:lnTo>
                    <a:pt x="1260096" y="868815"/>
                  </a:lnTo>
                  <a:lnTo>
                    <a:pt x="1260096" y="1021905"/>
                  </a:lnTo>
                  <a:lnTo>
                    <a:pt x="827449" y="1021905"/>
                  </a:lnTo>
                  <a:lnTo>
                    <a:pt x="827449" y="1193451"/>
                  </a:lnTo>
                  <a:lnTo>
                    <a:pt x="612335" y="1193451"/>
                  </a:lnTo>
                  <a:lnTo>
                    <a:pt x="612335" y="1021905"/>
                  </a:lnTo>
                  <a:lnTo>
                    <a:pt x="179688" y="1021905"/>
                  </a:lnTo>
                  <a:lnTo>
                    <a:pt x="179688" y="868815"/>
                  </a:lnTo>
                  <a:lnTo>
                    <a:pt x="612335" y="868815"/>
                  </a:lnTo>
                  <a:lnTo>
                    <a:pt x="612335" y="809974"/>
                  </a:lnTo>
                  <a:lnTo>
                    <a:pt x="179688" y="809974"/>
                  </a:lnTo>
                  <a:lnTo>
                    <a:pt x="179688" y="656884"/>
                  </a:lnTo>
                  <a:lnTo>
                    <a:pt x="612335" y="656884"/>
                  </a:lnTo>
                  <a:lnTo>
                    <a:pt x="612335" y="612335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177BDF9D-D3DB-3F2F-E1EB-F27E8B8E04FB}"/>
                </a:ext>
              </a:extLst>
            </p:cNvPr>
            <p:cNvSpPr/>
            <p:nvPr/>
          </p:nvSpPr>
          <p:spPr bwMode="auto">
            <a:xfrm>
              <a:off x="4872690" y="1492744"/>
              <a:ext cx="659674" cy="546668"/>
            </a:xfrm>
            <a:custGeom>
              <a:avLst/>
              <a:gdLst>
                <a:gd name="connsiteX0" fmla="*/ 0 w 1440160"/>
                <a:gd name="connsiteY0" fmla="*/ 0 h 1193451"/>
                <a:gd name="connsiteX1" fmla="*/ 326707 w 1440160"/>
                <a:gd name="connsiteY1" fmla="*/ 0 h 1193451"/>
                <a:gd name="connsiteX2" fmla="*/ 720080 w 1440160"/>
                <a:gd name="connsiteY2" fmla="*/ 393373 h 1193451"/>
                <a:gd name="connsiteX3" fmla="*/ 1113453 w 1440160"/>
                <a:gd name="connsiteY3" fmla="*/ 0 h 1193451"/>
                <a:gd name="connsiteX4" fmla="*/ 1440160 w 1440160"/>
                <a:gd name="connsiteY4" fmla="*/ 0 h 1193451"/>
                <a:gd name="connsiteX5" fmla="*/ 827449 w 1440160"/>
                <a:gd name="connsiteY5" fmla="*/ 612711 h 1193451"/>
                <a:gd name="connsiteX6" fmla="*/ 827449 w 1440160"/>
                <a:gd name="connsiteY6" fmla="*/ 656884 h 1193451"/>
                <a:gd name="connsiteX7" fmla="*/ 1260096 w 1440160"/>
                <a:gd name="connsiteY7" fmla="*/ 656884 h 1193451"/>
                <a:gd name="connsiteX8" fmla="*/ 1260096 w 1440160"/>
                <a:gd name="connsiteY8" fmla="*/ 809974 h 1193451"/>
                <a:gd name="connsiteX9" fmla="*/ 827449 w 1440160"/>
                <a:gd name="connsiteY9" fmla="*/ 809974 h 1193451"/>
                <a:gd name="connsiteX10" fmla="*/ 827449 w 1440160"/>
                <a:gd name="connsiteY10" fmla="*/ 868815 h 1193451"/>
                <a:gd name="connsiteX11" fmla="*/ 1260096 w 1440160"/>
                <a:gd name="connsiteY11" fmla="*/ 868815 h 1193451"/>
                <a:gd name="connsiteX12" fmla="*/ 1260096 w 1440160"/>
                <a:gd name="connsiteY12" fmla="*/ 1021905 h 1193451"/>
                <a:gd name="connsiteX13" fmla="*/ 827449 w 1440160"/>
                <a:gd name="connsiteY13" fmla="*/ 1021905 h 1193451"/>
                <a:gd name="connsiteX14" fmla="*/ 827449 w 1440160"/>
                <a:gd name="connsiteY14" fmla="*/ 1193451 h 1193451"/>
                <a:gd name="connsiteX15" fmla="*/ 612335 w 1440160"/>
                <a:gd name="connsiteY15" fmla="*/ 1193451 h 1193451"/>
                <a:gd name="connsiteX16" fmla="*/ 612335 w 1440160"/>
                <a:gd name="connsiteY16" fmla="*/ 1021905 h 1193451"/>
                <a:gd name="connsiteX17" fmla="*/ 179688 w 1440160"/>
                <a:gd name="connsiteY17" fmla="*/ 1021905 h 1193451"/>
                <a:gd name="connsiteX18" fmla="*/ 179688 w 1440160"/>
                <a:gd name="connsiteY18" fmla="*/ 868815 h 1193451"/>
                <a:gd name="connsiteX19" fmla="*/ 612335 w 1440160"/>
                <a:gd name="connsiteY19" fmla="*/ 868815 h 1193451"/>
                <a:gd name="connsiteX20" fmla="*/ 612335 w 1440160"/>
                <a:gd name="connsiteY20" fmla="*/ 809974 h 1193451"/>
                <a:gd name="connsiteX21" fmla="*/ 179688 w 1440160"/>
                <a:gd name="connsiteY21" fmla="*/ 809974 h 1193451"/>
                <a:gd name="connsiteX22" fmla="*/ 179688 w 1440160"/>
                <a:gd name="connsiteY22" fmla="*/ 656884 h 1193451"/>
                <a:gd name="connsiteX23" fmla="*/ 612335 w 1440160"/>
                <a:gd name="connsiteY23" fmla="*/ 656884 h 1193451"/>
                <a:gd name="connsiteX24" fmla="*/ 612335 w 1440160"/>
                <a:gd name="connsiteY24" fmla="*/ 612335 h 1193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440160" h="1193451">
                  <a:moveTo>
                    <a:pt x="0" y="0"/>
                  </a:moveTo>
                  <a:lnTo>
                    <a:pt x="326707" y="0"/>
                  </a:lnTo>
                  <a:lnTo>
                    <a:pt x="720080" y="393373"/>
                  </a:lnTo>
                  <a:lnTo>
                    <a:pt x="1113453" y="0"/>
                  </a:lnTo>
                  <a:lnTo>
                    <a:pt x="1440160" y="0"/>
                  </a:lnTo>
                  <a:lnTo>
                    <a:pt x="827449" y="612711"/>
                  </a:lnTo>
                  <a:lnTo>
                    <a:pt x="827449" y="656884"/>
                  </a:lnTo>
                  <a:lnTo>
                    <a:pt x="1260096" y="656884"/>
                  </a:lnTo>
                  <a:lnTo>
                    <a:pt x="1260096" y="809974"/>
                  </a:lnTo>
                  <a:lnTo>
                    <a:pt x="827449" y="809974"/>
                  </a:lnTo>
                  <a:lnTo>
                    <a:pt x="827449" y="868815"/>
                  </a:lnTo>
                  <a:lnTo>
                    <a:pt x="1260096" y="868815"/>
                  </a:lnTo>
                  <a:lnTo>
                    <a:pt x="1260096" y="1021905"/>
                  </a:lnTo>
                  <a:lnTo>
                    <a:pt x="827449" y="1021905"/>
                  </a:lnTo>
                  <a:lnTo>
                    <a:pt x="827449" y="1193451"/>
                  </a:lnTo>
                  <a:lnTo>
                    <a:pt x="612335" y="1193451"/>
                  </a:lnTo>
                  <a:lnTo>
                    <a:pt x="612335" y="1021905"/>
                  </a:lnTo>
                  <a:lnTo>
                    <a:pt x="179688" y="1021905"/>
                  </a:lnTo>
                  <a:lnTo>
                    <a:pt x="179688" y="868815"/>
                  </a:lnTo>
                  <a:lnTo>
                    <a:pt x="612335" y="868815"/>
                  </a:lnTo>
                  <a:lnTo>
                    <a:pt x="612335" y="809974"/>
                  </a:lnTo>
                  <a:lnTo>
                    <a:pt x="179688" y="809974"/>
                  </a:lnTo>
                  <a:lnTo>
                    <a:pt x="179688" y="656884"/>
                  </a:lnTo>
                  <a:lnTo>
                    <a:pt x="612335" y="656884"/>
                  </a:lnTo>
                  <a:lnTo>
                    <a:pt x="612335" y="612335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096845700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39</Words>
  <Application>Microsoft Office PowerPoint</Application>
  <PresentationFormat>A4 210 x 297 mm</PresentationFormat>
  <Paragraphs>20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8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popg65_団体客様の個別会計承ります</dc:title>
  <dc:subject>popg65_団体客様の個別会計承ります</dc:subject>
  <dc:creator>でじけろお</dc:creator>
  <cp:lastModifiedBy/>
  <cp:revision>1</cp:revision>
  <dcterms:created xsi:type="dcterms:W3CDTF">2014-12-04T06:28:15Z</dcterms:created>
  <dcterms:modified xsi:type="dcterms:W3CDTF">2024-09-18T09:05:14Z</dcterms:modified>
  <cp:version>1</cp:version>
</cp:coreProperties>
</file>