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17" r:id="rId3"/>
    <p:sldId id="315" r:id="rId4"/>
    <p:sldId id="330" r:id="rId5"/>
    <p:sldId id="319" r:id="rId6"/>
    <p:sldId id="31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00"/>
    <a:srgbClr val="339933"/>
    <a:srgbClr val="FF6600"/>
    <a:srgbClr val="FFFF99"/>
    <a:srgbClr val="006600"/>
    <a:srgbClr val="FFCC66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3" d="100"/>
          <a:sy n="73" d="100"/>
        </p:scale>
        <p:origin x="72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33792" y="334921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D6C8EBA-77A7-128D-751F-5C9D7C88133C}"/>
              </a:ext>
            </a:extLst>
          </p:cNvPr>
          <p:cNvSpPr txBox="1"/>
          <p:nvPr/>
        </p:nvSpPr>
        <p:spPr>
          <a:xfrm>
            <a:off x="1005840" y="1104973"/>
            <a:ext cx="7894320" cy="464805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団体客様の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個別会計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承ります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26598" y="385102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0DAB9AF-5D93-891E-E892-9944BF90DD0E}"/>
              </a:ext>
            </a:extLst>
          </p:cNvPr>
          <p:cNvSpPr txBox="1"/>
          <p:nvPr/>
        </p:nvSpPr>
        <p:spPr>
          <a:xfrm>
            <a:off x="1005840" y="1345474"/>
            <a:ext cx="7894320" cy="416705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個別会計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承ります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292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74E7B91-4C70-F430-B741-5CD373127DB3}"/>
              </a:ext>
            </a:extLst>
          </p:cNvPr>
          <p:cNvSpPr txBox="1"/>
          <p:nvPr/>
        </p:nvSpPr>
        <p:spPr>
          <a:xfrm>
            <a:off x="436685" y="738554"/>
            <a:ext cx="9032630" cy="538089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団体客様の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個別会計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承ります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843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3B0AA7AF-424E-8E32-2952-EE19ACD6502D}"/>
              </a:ext>
            </a:extLst>
          </p:cNvPr>
          <p:cNvGrpSpPr/>
          <p:nvPr/>
        </p:nvGrpSpPr>
        <p:grpSpPr>
          <a:xfrm>
            <a:off x="678872" y="4571289"/>
            <a:ext cx="1215135" cy="1983936"/>
            <a:chOff x="3459466" y="863715"/>
            <a:chExt cx="2970330" cy="4849623"/>
          </a:xfrm>
        </p:grpSpPr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5B37F530-132F-BBF7-94DE-492C41BAC63C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90C29A7E-C50E-C256-6EC8-D0EBC0774842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A15CA907-84E8-FA54-4B65-95E05CC34A3F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3F5BB20F-EC05-0D6A-AF7A-C833E8043606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77" name="月 76">
                  <a:extLst>
                    <a:ext uri="{FF2B5EF4-FFF2-40B4-BE49-F238E27FC236}">
                      <a16:creationId xmlns:a16="http://schemas.microsoft.com/office/drawing/2014/main" id="{1DA8D48D-2444-C689-E43C-2C845F73863C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" name="月 77">
                  <a:extLst>
                    <a:ext uri="{FF2B5EF4-FFF2-40B4-BE49-F238E27FC236}">
                      <a16:creationId xmlns:a16="http://schemas.microsoft.com/office/drawing/2014/main" id="{122428D9-9832-7B37-FB5C-2CF5238F45E4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98F29F0E-A63A-47A6-35A6-5E777300B6EE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75" name="月 74">
                  <a:extLst>
                    <a:ext uri="{FF2B5EF4-FFF2-40B4-BE49-F238E27FC236}">
                      <a16:creationId xmlns:a16="http://schemas.microsoft.com/office/drawing/2014/main" id="{55A916D5-F4D5-EFB0-B673-2764DE0A3177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" name="月 75">
                  <a:extLst>
                    <a:ext uri="{FF2B5EF4-FFF2-40B4-BE49-F238E27FC236}">
                      <a16:creationId xmlns:a16="http://schemas.microsoft.com/office/drawing/2014/main" id="{37F892CF-58C5-0E0D-2986-6DCDBB719A72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4" name="涙形 64">
                <a:extLst>
                  <a:ext uri="{FF2B5EF4-FFF2-40B4-BE49-F238E27FC236}">
                    <a16:creationId xmlns:a16="http://schemas.microsoft.com/office/drawing/2014/main" id="{44EA340D-5935-043D-9A7C-05FE29868992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片側の 2 つの角を丸めた四角形 298">
                <a:extLst>
                  <a:ext uri="{FF2B5EF4-FFF2-40B4-BE49-F238E27FC236}">
                    <a16:creationId xmlns:a16="http://schemas.microsoft.com/office/drawing/2014/main" id="{A63C7AC6-FA85-97EB-4E14-BB32FFD0FD26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涙形 64">
                <a:extLst>
                  <a:ext uri="{FF2B5EF4-FFF2-40B4-BE49-F238E27FC236}">
                    <a16:creationId xmlns:a16="http://schemas.microsoft.com/office/drawing/2014/main" id="{DF1590F9-348D-701C-4EED-DF24C6D0F218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円/楕円 304">
                <a:extLst>
                  <a:ext uri="{FF2B5EF4-FFF2-40B4-BE49-F238E27FC236}">
                    <a16:creationId xmlns:a16="http://schemas.microsoft.com/office/drawing/2014/main" id="{5C57B252-DD92-9049-71B7-6403E789EDD5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円/楕円 305">
                <a:extLst>
                  <a:ext uri="{FF2B5EF4-FFF2-40B4-BE49-F238E27FC236}">
                    <a16:creationId xmlns:a16="http://schemas.microsoft.com/office/drawing/2014/main" id="{A4C94E71-C79A-A069-69B7-23E383D1D86E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74D1865B-F94B-96D0-5CB5-D52F5A00323E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73" name="円/楕円 342">
                  <a:extLst>
                    <a:ext uri="{FF2B5EF4-FFF2-40B4-BE49-F238E27FC236}">
                      <a16:creationId xmlns:a16="http://schemas.microsoft.com/office/drawing/2014/main" id="{87C091D5-04AF-F54A-EA02-0EF01045D632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円/楕円 343">
                  <a:extLst>
                    <a:ext uri="{FF2B5EF4-FFF2-40B4-BE49-F238E27FC236}">
                      <a16:creationId xmlns:a16="http://schemas.microsoft.com/office/drawing/2014/main" id="{53DC31BC-B690-4B7F-8AD7-52CE3196AD9A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F9A86321-7A95-FDAB-C428-5592DD4CB22E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71" name="円/楕円 340">
                  <a:extLst>
                    <a:ext uri="{FF2B5EF4-FFF2-40B4-BE49-F238E27FC236}">
                      <a16:creationId xmlns:a16="http://schemas.microsoft.com/office/drawing/2014/main" id="{8D752991-0534-4ECC-0D66-314059983A6C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円/楕円 341">
                  <a:extLst>
                    <a:ext uri="{FF2B5EF4-FFF2-40B4-BE49-F238E27FC236}">
                      <a16:creationId xmlns:a16="http://schemas.microsoft.com/office/drawing/2014/main" id="{DD44D98A-60FD-9AE7-83C6-D66A5461B383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F039B73D-82FA-D769-3C81-E1F9EE094876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4551CCB5-87ED-C72D-81D0-81E54403BE3C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" name="台形 49">
              <a:extLst>
                <a:ext uri="{FF2B5EF4-FFF2-40B4-BE49-F238E27FC236}">
                  <a16:creationId xmlns:a16="http://schemas.microsoft.com/office/drawing/2014/main" id="{DE7A1327-AA11-4BFA-6A33-F240A1952C69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角丸四角形 559">
              <a:extLst>
                <a:ext uri="{FF2B5EF4-FFF2-40B4-BE49-F238E27FC236}">
                  <a16:creationId xmlns:a16="http://schemas.microsoft.com/office/drawing/2014/main" id="{ABFFAC1A-FE25-7640-665E-995B0971A116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" name="台形 441">
              <a:extLst>
                <a:ext uri="{FF2B5EF4-FFF2-40B4-BE49-F238E27FC236}">
                  <a16:creationId xmlns:a16="http://schemas.microsoft.com/office/drawing/2014/main" id="{83FB2003-C4EC-6EDD-1C8C-EA6535F3E76C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1158AD42-B09B-430E-E555-498A4DAE7EC7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57" name="円/楕円 303">
                <a:extLst>
                  <a:ext uri="{FF2B5EF4-FFF2-40B4-BE49-F238E27FC236}">
                    <a16:creationId xmlns:a16="http://schemas.microsoft.com/office/drawing/2014/main" id="{681E0B2C-F886-7D73-923B-45160162B44F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台形 57">
                <a:extLst>
                  <a:ext uri="{FF2B5EF4-FFF2-40B4-BE49-F238E27FC236}">
                    <a16:creationId xmlns:a16="http://schemas.microsoft.com/office/drawing/2014/main" id="{935A2C0A-2FF1-D7BE-688E-2798A3449708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アーチ 58">
                <a:extLst>
                  <a:ext uri="{FF2B5EF4-FFF2-40B4-BE49-F238E27FC236}">
                    <a16:creationId xmlns:a16="http://schemas.microsoft.com/office/drawing/2014/main" id="{EE9035FD-6B04-252F-053E-3214BE13E0C2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アーチ 59">
                <a:extLst>
                  <a:ext uri="{FF2B5EF4-FFF2-40B4-BE49-F238E27FC236}">
                    <a16:creationId xmlns:a16="http://schemas.microsoft.com/office/drawing/2014/main" id="{0A6E71E5-A1D3-3527-8084-8287A1548FAB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アーチ 60">
                <a:extLst>
                  <a:ext uri="{FF2B5EF4-FFF2-40B4-BE49-F238E27FC236}">
                    <a16:creationId xmlns:a16="http://schemas.microsoft.com/office/drawing/2014/main" id="{7D11262A-B3D0-7D8F-72E8-C0782A6C4DAC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40934E3D-6837-E71E-1B10-59103DDA14A6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55" name="角丸四角形 559">
                <a:extLst>
                  <a:ext uri="{FF2B5EF4-FFF2-40B4-BE49-F238E27FC236}">
                    <a16:creationId xmlns:a16="http://schemas.microsoft.com/office/drawing/2014/main" id="{323E2964-1A36-728A-B38B-DDA318106CAB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" name="台形 441">
                <a:extLst>
                  <a:ext uri="{FF2B5EF4-FFF2-40B4-BE49-F238E27FC236}">
                    <a16:creationId xmlns:a16="http://schemas.microsoft.com/office/drawing/2014/main" id="{10272615-42C7-97D9-BFD8-5DF3A7A793A7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9E45D99D-EB42-9C9D-EB0D-FCF8271399AD}"/>
              </a:ext>
            </a:extLst>
          </p:cNvPr>
          <p:cNvSpPr txBox="1"/>
          <p:nvPr/>
        </p:nvSpPr>
        <p:spPr>
          <a:xfrm>
            <a:off x="2220686" y="5153892"/>
            <a:ext cx="7006442" cy="711331"/>
          </a:xfrm>
          <a:prstGeom prst="rect">
            <a:avLst/>
          </a:prstGeom>
          <a:noFill/>
        </p:spPr>
        <p:txBody>
          <a:bodyPr vert="horz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お気軽にお申し出ください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19015CAA-0E8B-B5E1-01AC-6DCACB83BB95}"/>
              </a:ext>
            </a:extLst>
          </p:cNvPr>
          <p:cNvSpPr/>
          <p:nvPr/>
        </p:nvSpPr>
        <p:spPr>
          <a:xfrm>
            <a:off x="317485" y="302774"/>
            <a:ext cx="9257337" cy="4453049"/>
          </a:xfrm>
          <a:custGeom>
            <a:avLst/>
            <a:gdLst>
              <a:gd name="connsiteX0" fmla="*/ 327166 w 9257337"/>
              <a:gd name="connsiteY0" fmla="*/ 0 h 4453049"/>
              <a:gd name="connsiteX1" fmla="*/ 8930171 w 9257337"/>
              <a:gd name="connsiteY1" fmla="*/ 0 h 4453049"/>
              <a:gd name="connsiteX2" fmla="*/ 9257337 w 9257337"/>
              <a:gd name="connsiteY2" fmla="*/ 327166 h 4453049"/>
              <a:gd name="connsiteX3" fmla="*/ 9257337 w 9257337"/>
              <a:gd name="connsiteY3" fmla="*/ 3607951 h 4453049"/>
              <a:gd name="connsiteX4" fmla="*/ 8930171 w 9257337"/>
              <a:gd name="connsiteY4" fmla="*/ 3935117 h 4453049"/>
              <a:gd name="connsiteX5" fmla="*/ 2462061 w 9257337"/>
              <a:gd name="connsiteY5" fmla="*/ 3935117 h 4453049"/>
              <a:gd name="connsiteX6" fmla="*/ 2445281 w 9257337"/>
              <a:gd name="connsiteY6" fmla="*/ 3966031 h 4453049"/>
              <a:gd name="connsiteX7" fmla="*/ 1529310 w 9257337"/>
              <a:gd name="connsiteY7" fmla="*/ 4453049 h 4453049"/>
              <a:gd name="connsiteX8" fmla="*/ 1935849 w 9257337"/>
              <a:gd name="connsiteY8" fmla="*/ 3965929 h 4453049"/>
              <a:gd name="connsiteX9" fmla="*/ 1949102 w 9257337"/>
              <a:gd name="connsiteY9" fmla="*/ 3935117 h 4453049"/>
              <a:gd name="connsiteX10" fmla="*/ 327166 w 9257337"/>
              <a:gd name="connsiteY10" fmla="*/ 3935117 h 4453049"/>
              <a:gd name="connsiteX11" fmla="*/ 0 w 9257337"/>
              <a:gd name="connsiteY11" fmla="*/ 3607951 h 4453049"/>
              <a:gd name="connsiteX12" fmla="*/ 0 w 9257337"/>
              <a:gd name="connsiteY12" fmla="*/ 327166 h 4453049"/>
              <a:gd name="connsiteX13" fmla="*/ 327166 w 9257337"/>
              <a:gd name="connsiteY13" fmla="*/ 0 h 4453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257337" h="4453049">
                <a:moveTo>
                  <a:pt x="327166" y="0"/>
                </a:moveTo>
                <a:lnTo>
                  <a:pt x="8930171" y="0"/>
                </a:lnTo>
                <a:cubicBezTo>
                  <a:pt x="9110860" y="0"/>
                  <a:pt x="9257337" y="146477"/>
                  <a:pt x="9257337" y="327166"/>
                </a:cubicBezTo>
                <a:lnTo>
                  <a:pt x="9257337" y="3607951"/>
                </a:lnTo>
                <a:cubicBezTo>
                  <a:pt x="9257337" y="3788640"/>
                  <a:pt x="9110860" y="3935117"/>
                  <a:pt x="8930171" y="3935117"/>
                </a:cubicBezTo>
                <a:lnTo>
                  <a:pt x="2462061" y="3935117"/>
                </a:lnTo>
                <a:lnTo>
                  <a:pt x="2445281" y="3966031"/>
                </a:lnTo>
                <a:cubicBezTo>
                  <a:pt x="2246772" y="4259863"/>
                  <a:pt x="1910602" y="4453049"/>
                  <a:pt x="1529310" y="4453049"/>
                </a:cubicBezTo>
                <a:cubicBezTo>
                  <a:pt x="1703154" y="4322666"/>
                  <a:pt x="1841232" y="4155163"/>
                  <a:pt x="1935849" y="3965929"/>
                </a:cubicBezTo>
                <a:lnTo>
                  <a:pt x="1949102" y="3935117"/>
                </a:lnTo>
                <a:lnTo>
                  <a:pt x="327166" y="3935117"/>
                </a:lnTo>
                <a:cubicBezTo>
                  <a:pt x="146477" y="3935117"/>
                  <a:pt x="0" y="3788640"/>
                  <a:pt x="0" y="3607951"/>
                </a:cubicBezTo>
                <a:lnTo>
                  <a:pt x="0" y="327166"/>
                </a:lnTo>
                <a:cubicBezTo>
                  <a:pt x="0" y="146477"/>
                  <a:pt x="146477" y="0"/>
                  <a:pt x="327166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402AAE8-E750-C26E-6D0C-11B96F5CF7A2}"/>
              </a:ext>
            </a:extLst>
          </p:cNvPr>
          <p:cNvSpPr txBox="1"/>
          <p:nvPr/>
        </p:nvSpPr>
        <p:spPr>
          <a:xfrm>
            <a:off x="744415" y="659766"/>
            <a:ext cx="8417170" cy="321880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個別会計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承ります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888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4B636E4-D29E-CB1A-A609-2370CFDD4E7A}"/>
              </a:ext>
            </a:extLst>
          </p:cNvPr>
          <p:cNvSpPr txBox="1"/>
          <p:nvPr/>
        </p:nvSpPr>
        <p:spPr>
          <a:xfrm>
            <a:off x="341399" y="320107"/>
            <a:ext cx="9325115" cy="245281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団体客様の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個別会計承ります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3DB9E8CC-5924-64AE-0690-5D5685905A5D}"/>
              </a:ext>
            </a:extLst>
          </p:cNvPr>
          <p:cNvSpPr txBox="1"/>
          <p:nvPr/>
        </p:nvSpPr>
        <p:spPr>
          <a:xfrm>
            <a:off x="604335" y="6022283"/>
            <a:ext cx="9102374" cy="63371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お気軽にお申し出ください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1B8F5C23-3594-390D-3BA8-41CF6DEAB0C4}"/>
              </a:ext>
            </a:extLst>
          </p:cNvPr>
          <p:cNvGrpSpPr/>
          <p:nvPr/>
        </p:nvGrpSpPr>
        <p:grpSpPr>
          <a:xfrm>
            <a:off x="2213646" y="3068336"/>
            <a:ext cx="5580620" cy="2658533"/>
            <a:chOff x="638690" y="4711781"/>
            <a:chExt cx="5580620" cy="2658533"/>
          </a:xfrm>
        </p:grpSpPr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766FA48C-19C5-FA84-CD18-7356B6EF1660}"/>
                </a:ext>
              </a:extLst>
            </p:cNvPr>
            <p:cNvSpPr/>
            <p:nvPr/>
          </p:nvSpPr>
          <p:spPr>
            <a:xfrm>
              <a:off x="638690" y="4961223"/>
              <a:ext cx="5580620" cy="2409091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A65848A8-19F5-E7BA-C947-61AA6E0DD9B0}"/>
                </a:ext>
              </a:extLst>
            </p:cNvPr>
            <p:cNvGrpSpPr/>
            <p:nvPr/>
          </p:nvGrpSpPr>
          <p:grpSpPr>
            <a:xfrm>
              <a:off x="1641716" y="4711781"/>
              <a:ext cx="3542810" cy="2650310"/>
              <a:chOff x="1262590" y="1885577"/>
              <a:chExt cx="2376085" cy="1777506"/>
            </a:xfrm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ACF34429-6909-8447-8C8F-568C944B7510}"/>
                  </a:ext>
                </a:extLst>
              </p:cNvPr>
              <p:cNvGrpSpPr/>
              <p:nvPr/>
            </p:nvGrpSpPr>
            <p:grpSpPr>
              <a:xfrm>
                <a:off x="1262590" y="2438890"/>
                <a:ext cx="749508" cy="1224193"/>
                <a:chOff x="1344216" y="4221387"/>
                <a:chExt cx="1283876" cy="2096991"/>
              </a:xfrm>
            </p:grpSpPr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7BD6B8FC-FE82-0C05-BACE-B82D17EBA5D9}"/>
                    </a:ext>
                  </a:extLst>
                </p:cNvPr>
                <p:cNvGrpSpPr/>
                <p:nvPr/>
              </p:nvGrpSpPr>
              <p:grpSpPr>
                <a:xfrm>
                  <a:off x="1344216" y="4221387"/>
                  <a:ext cx="1283876" cy="2096991"/>
                  <a:chOff x="3684895" y="2033845"/>
                  <a:chExt cx="2091897" cy="3416755"/>
                </a:xfrm>
              </p:grpSpPr>
              <p:sp>
                <p:nvSpPr>
                  <p:cNvPr id="99" name="台形 98">
                    <a:extLst>
                      <a:ext uri="{FF2B5EF4-FFF2-40B4-BE49-F238E27FC236}">
                        <a16:creationId xmlns:a16="http://schemas.microsoft.com/office/drawing/2014/main" id="{4AF792B6-322D-7631-8541-3517DD1740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1305" y="3830780"/>
                    <a:ext cx="426726" cy="456580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" name="楕円 99">
                    <a:extLst>
                      <a:ext uri="{FF2B5EF4-FFF2-40B4-BE49-F238E27FC236}">
                        <a16:creationId xmlns:a16="http://schemas.microsoft.com/office/drawing/2014/main" id="{332ED3F6-71F7-98AF-E9F8-1D9B446AD88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93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" name="楕円 100">
                    <a:extLst>
                      <a:ext uri="{FF2B5EF4-FFF2-40B4-BE49-F238E27FC236}">
                        <a16:creationId xmlns:a16="http://schemas.microsoft.com/office/drawing/2014/main" id="{BBEFC668-A362-0EBB-C661-ACE3FE6530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8865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" name="楕円 101">
                    <a:extLst>
                      <a:ext uri="{FF2B5EF4-FFF2-40B4-BE49-F238E27FC236}">
                        <a16:creationId xmlns:a16="http://schemas.microsoft.com/office/drawing/2014/main" id="{BF342128-27C5-DC5B-5FE9-301499364121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684895" y="2893980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" name="楕円 102">
                    <a:extLst>
                      <a:ext uri="{FF2B5EF4-FFF2-40B4-BE49-F238E27FC236}">
                        <a16:creationId xmlns:a16="http://schemas.microsoft.com/office/drawing/2014/main" id="{A9EABC5C-6415-46B4-A89C-1995955C6BC3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5299986" y="2893979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四角形: 上の 2 つの角を丸める 103">
                    <a:extLst>
                      <a:ext uri="{FF2B5EF4-FFF2-40B4-BE49-F238E27FC236}">
                        <a16:creationId xmlns:a16="http://schemas.microsoft.com/office/drawing/2014/main" id="{785BDE60-0DDE-EFBC-2BAA-F8AA12824CC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8021" y="4172630"/>
                    <a:ext cx="1638299" cy="1277970"/>
                  </a:xfrm>
                  <a:prstGeom prst="round2SameRect">
                    <a:avLst>
                      <a:gd name="adj1" fmla="val 37717"/>
                      <a:gd name="adj2" fmla="val 0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楕円 104">
                    <a:extLst>
                      <a:ext uri="{FF2B5EF4-FFF2-40B4-BE49-F238E27FC236}">
                        <a16:creationId xmlns:a16="http://schemas.microsoft.com/office/drawing/2014/main" id="{3E7ED60E-FA9A-68C9-3481-ADBA372B41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76" y="2258870"/>
                    <a:ext cx="1665185" cy="180020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" name="月 105">
                    <a:extLst>
                      <a:ext uri="{FF2B5EF4-FFF2-40B4-BE49-F238E27FC236}">
                        <a16:creationId xmlns:a16="http://schemas.microsoft.com/office/drawing/2014/main" id="{6BADC26C-9DB1-62AE-1C53-CE1EA5ACD52F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630050" y="3396667"/>
                    <a:ext cx="184489" cy="53334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7" name="楕円 96">
                  <a:extLst>
                    <a:ext uri="{FF2B5EF4-FFF2-40B4-BE49-F238E27FC236}">
                      <a16:creationId xmlns:a16="http://schemas.microsoft.com/office/drawing/2014/main" id="{B6F15386-31DD-BF8B-2387-3203401379EE}"/>
                    </a:ext>
                  </a:extLst>
                </p:cNvPr>
                <p:cNvSpPr/>
                <p:nvPr/>
              </p:nvSpPr>
              <p:spPr bwMode="auto">
                <a:xfrm>
                  <a:off x="16308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楕円 97">
                  <a:extLst>
                    <a:ext uri="{FF2B5EF4-FFF2-40B4-BE49-F238E27FC236}">
                      <a16:creationId xmlns:a16="http://schemas.microsoft.com/office/drawing/2014/main" id="{35A1FA82-C67A-E8C1-B20E-83012D47E282}"/>
                    </a:ext>
                  </a:extLst>
                </p:cNvPr>
                <p:cNvSpPr/>
                <p:nvPr/>
              </p:nvSpPr>
              <p:spPr bwMode="auto">
                <a:xfrm>
                  <a:off x="22150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45531CC4-9A08-4D9A-76E7-A9E97E0B8851}"/>
                  </a:ext>
                </a:extLst>
              </p:cNvPr>
              <p:cNvSpPr/>
              <p:nvPr/>
            </p:nvSpPr>
            <p:spPr bwMode="auto">
              <a:xfrm>
                <a:off x="2184186" y="1885577"/>
                <a:ext cx="524100" cy="434318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EECE2E69-DC7A-FFA5-E565-79284CF8D8BB}"/>
                  </a:ext>
                </a:extLst>
              </p:cNvPr>
              <p:cNvGrpSpPr/>
              <p:nvPr/>
            </p:nvGrpSpPr>
            <p:grpSpPr>
              <a:xfrm>
                <a:off x="2071482" y="2438890"/>
                <a:ext cx="749508" cy="1224193"/>
                <a:chOff x="1344216" y="4221387"/>
                <a:chExt cx="1283876" cy="2096991"/>
              </a:xfrm>
            </p:grpSpPr>
            <p:grpSp>
              <p:nvGrpSpPr>
                <p:cNvPr id="85" name="グループ化 84">
                  <a:extLst>
                    <a:ext uri="{FF2B5EF4-FFF2-40B4-BE49-F238E27FC236}">
                      <a16:creationId xmlns:a16="http://schemas.microsoft.com/office/drawing/2014/main" id="{DF633657-F715-C81B-C558-B89597C6E6C4}"/>
                    </a:ext>
                  </a:extLst>
                </p:cNvPr>
                <p:cNvGrpSpPr/>
                <p:nvPr/>
              </p:nvGrpSpPr>
              <p:grpSpPr>
                <a:xfrm>
                  <a:off x="1344216" y="4221387"/>
                  <a:ext cx="1283876" cy="2096991"/>
                  <a:chOff x="3684895" y="2033845"/>
                  <a:chExt cx="2091897" cy="3416755"/>
                </a:xfrm>
              </p:grpSpPr>
              <p:sp>
                <p:nvSpPr>
                  <p:cNvPr id="88" name="台形 87">
                    <a:extLst>
                      <a:ext uri="{FF2B5EF4-FFF2-40B4-BE49-F238E27FC236}">
                        <a16:creationId xmlns:a16="http://schemas.microsoft.com/office/drawing/2014/main" id="{6F1CC481-0AB7-E56D-1C0C-D48E3ACDC2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1305" y="3830780"/>
                    <a:ext cx="426726" cy="456580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楕円 88">
                    <a:extLst>
                      <a:ext uri="{FF2B5EF4-FFF2-40B4-BE49-F238E27FC236}">
                        <a16:creationId xmlns:a16="http://schemas.microsoft.com/office/drawing/2014/main" id="{3168D5BD-3A1C-A7CE-A735-E9796E79E0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93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楕円 89">
                    <a:extLst>
                      <a:ext uri="{FF2B5EF4-FFF2-40B4-BE49-F238E27FC236}">
                        <a16:creationId xmlns:a16="http://schemas.microsoft.com/office/drawing/2014/main" id="{0F91D726-A23E-78A4-E848-1F71194EF51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8865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楕円 90">
                    <a:extLst>
                      <a:ext uri="{FF2B5EF4-FFF2-40B4-BE49-F238E27FC236}">
                        <a16:creationId xmlns:a16="http://schemas.microsoft.com/office/drawing/2014/main" id="{F9EFBB69-6208-A590-018F-4FC5A837AA83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684895" y="2893980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楕円 91">
                    <a:extLst>
                      <a:ext uri="{FF2B5EF4-FFF2-40B4-BE49-F238E27FC236}">
                        <a16:creationId xmlns:a16="http://schemas.microsoft.com/office/drawing/2014/main" id="{A14D55C1-8176-F0DB-03A0-3BDA5BD04E9F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5299986" y="2893979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四角形: 上の 2 つの角を丸める 92">
                    <a:extLst>
                      <a:ext uri="{FF2B5EF4-FFF2-40B4-BE49-F238E27FC236}">
                        <a16:creationId xmlns:a16="http://schemas.microsoft.com/office/drawing/2014/main" id="{B568E164-B604-EBC0-14EA-C3C3FE7B38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8021" y="4172630"/>
                    <a:ext cx="1638299" cy="1277970"/>
                  </a:xfrm>
                  <a:prstGeom prst="round2SameRect">
                    <a:avLst>
                      <a:gd name="adj1" fmla="val 37717"/>
                      <a:gd name="adj2" fmla="val 0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楕円 93">
                    <a:extLst>
                      <a:ext uri="{FF2B5EF4-FFF2-40B4-BE49-F238E27FC236}">
                        <a16:creationId xmlns:a16="http://schemas.microsoft.com/office/drawing/2014/main" id="{6F166FD8-FA23-5675-3BC5-4E5F7A0682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76" y="2258870"/>
                    <a:ext cx="1665185" cy="180020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" name="月 94">
                    <a:extLst>
                      <a:ext uri="{FF2B5EF4-FFF2-40B4-BE49-F238E27FC236}">
                        <a16:creationId xmlns:a16="http://schemas.microsoft.com/office/drawing/2014/main" id="{63040C25-B849-000B-6000-2BE25E4BDE78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630050" y="3396667"/>
                    <a:ext cx="184489" cy="53334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6" name="楕円 85">
                  <a:extLst>
                    <a:ext uri="{FF2B5EF4-FFF2-40B4-BE49-F238E27FC236}">
                      <a16:creationId xmlns:a16="http://schemas.microsoft.com/office/drawing/2014/main" id="{6F3690F3-64EF-89F0-E25F-42789ED48C82}"/>
                    </a:ext>
                  </a:extLst>
                </p:cNvPr>
                <p:cNvSpPr/>
                <p:nvPr/>
              </p:nvSpPr>
              <p:spPr bwMode="auto">
                <a:xfrm>
                  <a:off x="16308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楕円 86">
                  <a:extLst>
                    <a:ext uri="{FF2B5EF4-FFF2-40B4-BE49-F238E27FC236}">
                      <a16:creationId xmlns:a16="http://schemas.microsoft.com/office/drawing/2014/main" id="{4211B06D-29E1-FD76-6BA5-F902A7648A0A}"/>
                    </a:ext>
                  </a:extLst>
                </p:cNvPr>
                <p:cNvSpPr/>
                <p:nvPr/>
              </p:nvSpPr>
              <p:spPr bwMode="auto">
                <a:xfrm>
                  <a:off x="22150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42515B59-9C4A-0126-31AB-388D27BF525D}"/>
                  </a:ext>
                </a:extLst>
              </p:cNvPr>
              <p:cNvGrpSpPr/>
              <p:nvPr/>
            </p:nvGrpSpPr>
            <p:grpSpPr>
              <a:xfrm>
                <a:off x="2889167" y="2438890"/>
                <a:ext cx="749508" cy="1224193"/>
                <a:chOff x="1344216" y="4221387"/>
                <a:chExt cx="1283876" cy="2096991"/>
              </a:xfrm>
            </p:grpSpPr>
            <p:grpSp>
              <p:nvGrpSpPr>
                <p:cNvPr id="74" name="グループ化 73">
                  <a:extLst>
                    <a:ext uri="{FF2B5EF4-FFF2-40B4-BE49-F238E27FC236}">
                      <a16:creationId xmlns:a16="http://schemas.microsoft.com/office/drawing/2014/main" id="{8B9CFACA-DFAA-3306-878B-292650153450}"/>
                    </a:ext>
                  </a:extLst>
                </p:cNvPr>
                <p:cNvGrpSpPr/>
                <p:nvPr/>
              </p:nvGrpSpPr>
              <p:grpSpPr>
                <a:xfrm>
                  <a:off x="1344216" y="4221387"/>
                  <a:ext cx="1283876" cy="2096991"/>
                  <a:chOff x="3684895" y="2033845"/>
                  <a:chExt cx="2091897" cy="3416755"/>
                </a:xfrm>
              </p:grpSpPr>
              <p:sp>
                <p:nvSpPr>
                  <p:cNvPr id="77" name="台形 76">
                    <a:extLst>
                      <a:ext uri="{FF2B5EF4-FFF2-40B4-BE49-F238E27FC236}">
                        <a16:creationId xmlns:a16="http://schemas.microsoft.com/office/drawing/2014/main" id="{D4C9EE6A-76C8-9FE3-323C-D1984BE8AB3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1305" y="3830780"/>
                    <a:ext cx="426726" cy="456580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楕円 77">
                    <a:extLst>
                      <a:ext uri="{FF2B5EF4-FFF2-40B4-BE49-F238E27FC236}">
                        <a16:creationId xmlns:a16="http://schemas.microsoft.com/office/drawing/2014/main" id="{600ACE3C-6673-6DEB-FCEE-685EC720E9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93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楕円 78">
                    <a:extLst>
                      <a:ext uri="{FF2B5EF4-FFF2-40B4-BE49-F238E27FC236}">
                        <a16:creationId xmlns:a16="http://schemas.microsoft.com/office/drawing/2014/main" id="{5C5D9D74-2688-A68A-0E3C-1E3D385F755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8865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楕円 79">
                    <a:extLst>
                      <a:ext uri="{FF2B5EF4-FFF2-40B4-BE49-F238E27FC236}">
                        <a16:creationId xmlns:a16="http://schemas.microsoft.com/office/drawing/2014/main" id="{BDA78CB0-5F1F-DF5D-51BB-EC130BC6B77D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684895" y="2893980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" name="楕円 80">
                    <a:extLst>
                      <a:ext uri="{FF2B5EF4-FFF2-40B4-BE49-F238E27FC236}">
                        <a16:creationId xmlns:a16="http://schemas.microsoft.com/office/drawing/2014/main" id="{901184BC-7A6A-830A-5B9F-D22F0CFB672E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5299986" y="2893979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四角形: 上の 2 つの角を丸める 81">
                    <a:extLst>
                      <a:ext uri="{FF2B5EF4-FFF2-40B4-BE49-F238E27FC236}">
                        <a16:creationId xmlns:a16="http://schemas.microsoft.com/office/drawing/2014/main" id="{56F7EC51-0EC4-FF73-233A-4917BD18F0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8021" y="4172630"/>
                    <a:ext cx="1638299" cy="1277970"/>
                  </a:xfrm>
                  <a:prstGeom prst="round2SameRect">
                    <a:avLst>
                      <a:gd name="adj1" fmla="val 37717"/>
                      <a:gd name="adj2" fmla="val 0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楕円 82">
                    <a:extLst>
                      <a:ext uri="{FF2B5EF4-FFF2-40B4-BE49-F238E27FC236}">
                        <a16:creationId xmlns:a16="http://schemas.microsoft.com/office/drawing/2014/main" id="{402CAC9C-7833-415C-04AD-F4698022BB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76" y="2258870"/>
                    <a:ext cx="1665185" cy="180020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月 83">
                    <a:extLst>
                      <a:ext uri="{FF2B5EF4-FFF2-40B4-BE49-F238E27FC236}">
                        <a16:creationId xmlns:a16="http://schemas.microsoft.com/office/drawing/2014/main" id="{77ECAC32-0082-E508-1429-766847A9BD0F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630050" y="3396667"/>
                    <a:ext cx="184489" cy="53334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5" name="楕円 74">
                  <a:extLst>
                    <a:ext uri="{FF2B5EF4-FFF2-40B4-BE49-F238E27FC236}">
                      <a16:creationId xmlns:a16="http://schemas.microsoft.com/office/drawing/2014/main" id="{E37469FA-BA34-B251-A107-0EA506790D85}"/>
                    </a:ext>
                  </a:extLst>
                </p:cNvPr>
                <p:cNvSpPr/>
                <p:nvPr/>
              </p:nvSpPr>
              <p:spPr bwMode="auto">
                <a:xfrm>
                  <a:off x="16308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楕円 75">
                  <a:extLst>
                    <a:ext uri="{FF2B5EF4-FFF2-40B4-BE49-F238E27FC236}">
                      <a16:creationId xmlns:a16="http://schemas.microsoft.com/office/drawing/2014/main" id="{1734FFA3-BD33-62B4-E131-A9B904A97F02}"/>
                    </a:ext>
                  </a:extLst>
                </p:cNvPr>
                <p:cNvSpPr/>
                <p:nvPr/>
              </p:nvSpPr>
              <p:spPr bwMode="auto">
                <a:xfrm>
                  <a:off x="22150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2DEF2EF7-4472-43E8-11B2-4D4B6EA56F7F}"/>
                  </a:ext>
                </a:extLst>
              </p:cNvPr>
              <p:cNvSpPr/>
              <p:nvPr/>
            </p:nvSpPr>
            <p:spPr bwMode="auto">
              <a:xfrm>
                <a:off x="1375294" y="1885577"/>
                <a:ext cx="524100" cy="434318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26491301-C66B-C1A2-2CFD-F65F122D81D1}"/>
                  </a:ext>
                </a:extLst>
              </p:cNvPr>
              <p:cNvSpPr/>
              <p:nvPr/>
            </p:nvSpPr>
            <p:spPr bwMode="auto">
              <a:xfrm>
                <a:off x="3001871" y="1885577"/>
                <a:ext cx="524100" cy="434318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9E8A61C-2C08-8EB7-4F78-7B254D9EF017}"/>
              </a:ext>
            </a:extLst>
          </p:cNvPr>
          <p:cNvSpPr/>
          <p:nvPr/>
        </p:nvSpPr>
        <p:spPr>
          <a:xfrm>
            <a:off x="124709" y="107883"/>
            <a:ext cx="3203108" cy="663769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9C7F3679-36B0-E787-261B-B6AC901BEDEB}"/>
              </a:ext>
            </a:extLst>
          </p:cNvPr>
          <p:cNvSpPr txBox="1"/>
          <p:nvPr/>
        </p:nvSpPr>
        <p:spPr>
          <a:xfrm>
            <a:off x="3702570" y="874794"/>
            <a:ext cx="5803380" cy="376534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個別会計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承ります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8697FAD7-2AF0-C6D7-32B0-E53100CC2F60}"/>
              </a:ext>
            </a:extLst>
          </p:cNvPr>
          <p:cNvSpPr txBox="1"/>
          <p:nvPr/>
        </p:nvSpPr>
        <p:spPr>
          <a:xfrm>
            <a:off x="3702570" y="5382510"/>
            <a:ext cx="5803380" cy="78987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お気軽にお申し出ください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F9C43E4-14A6-89CE-1124-6799B79BC281}"/>
              </a:ext>
            </a:extLst>
          </p:cNvPr>
          <p:cNvGrpSpPr/>
          <p:nvPr/>
        </p:nvGrpSpPr>
        <p:grpSpPr>
          <a:xfrm>
            <a:off x="378823" y="2107854"/>
            <a:ext cx="2694880" cy="2637748"/>
            <a:chOff x="2928135" y="919617"/>
            <a:chExt cx="3000828" cy="293720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5045CD21-C96B-7DF6-F7FE-D9A3B4FDC7EA}"/>
                </a:ext>
              </a:extLst>
            </p:cNvPr>
            <p:cNvGrpSpPr/>
            <p:nvPr/>
          </p:nvGrpSpPr>
          <p:grpSpPr>
            <a:xfrm>
              <a:off x="2928135" y="919617"/>
              <a:ext cx="3000828" cy="2937208"/>
              <a:chOff x="-2296991" y="2933839"/>
              <a:chExt cx="3000828" cy="2937208"/>
            </a:xfrm>
          </p:grpSpPr>
          <p:sp>
            <p:nvSpPr>
              <p:cNvPr id="92" name="四角形: 角を丸くする 91">
                <a:extLst>
                  <a:ext uri="{FF2B5EF4-FFF2-40B4-BE49-F238E27FC236}">
                    <a16:creationId xmlns:a16="http://schemas.microsoft.com/office/drawing/2014/main" id="{FA6A8260-0835-2189-B03F-CC4DC4A83F5C}"/>
                  </a:ext>
                </a:extLst>
              </p:cNvPr>
              <p:cNvSpPr/>
              <p:nvPr/>
            </p:nvSpPr>
            <p:spPr bwMode="auto">
              <a:xfrm>
                <a:off x="-2296991" y="2933839"/>
                <a:ext cx="3000828" cy="2937208"/>
              </a:xfrm>
              <a:prstGeom prst="roundRect">
                <a:avLst>
                  <a:gd name="adj" fmla="val 5857"/>
                </a:avLst>
              </a:pr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" name="四角形: 角を丸くする 92">
                <a:extLst>
                  <a:ext uri="{FF2B5EF4-FFF2-40B4-BE49-F238E27FC236}">
                    <a16:creationId xmlns:a16="http://schemas.microsoft.com/office/drawing/2014/main" id="{C1F76C0C-23A5-11F7-0136-20C3AEB9DCEF}"/>
                  </a:ext>
                </a:extLst>
              </p:cNvPr>
              <p:cNvSpPr/>
              <p:nvPr/>
            </p:nvSpPr>
            <p:spPr bwMode="auto">
              <a:xfrm>
                <a:off x="-2101161" y="3122762"/>
                <a:ext cx="2614796" cy="2559362"/>
              </a:xfrm>
              <a:prstGeom prst="roundRect">
                <a:avLst>
                  <a:gd name="adj" fmla="val 2884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6A91F8C3-01AE-668D-E50E-B9B5BEB61749}"/>
                </a:ext>
              </a:extLst>
            </p:cNvPr>
            <p:cNvGrpSpPr/>
            <p:nvPr/>
          </p:nvGrpSpPr>
          <p:grpSpPr>
            <a:xfrm>
              <a:off x="3297931" y="2138947"/>
              <a:ext cx="2261236" cy="1165022"/>
              <a:chOff x="1262590" y="2438890"/>
              <a:chExt cx="2376085" cy="1224193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71BD62E9-3574-418B-C940-06D3CCDD3C9E}"/>
                  </a:ext>
                </a:extLst>
              </p:cNvPr>
              <p:cNvGrpSpPr/>
              <p:nvPr/>
            </p:nvGrpSpPr>
            <p:grpSpPr>
              <a:xfrm>
                <a:off x="1262590" y="2438890"/>
                <a:ext cx="749508" cy="1224193"/>
                <a:chOff x="1344216" y="4221387"/>
                <a:chExt cx="1283876" cy="2096991"/>
              </a:xfrm>
            </p:grpSpPr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DBC825D6-BB2B-5F1A-1B93-E76AE4992A1A}"/>
                    </a:ext>
                  </a:extLst>
                </p:cNvPr>
                <p:cNvGrpSpPr/>
                <p:nvPr/>
              </p:nvGrpSpPr>
              <p:grpSpPr>
                <a:xfrm>
                  <a:off x="1344216" y="4221387"/>
                  <a:ext cx="1283876" cy="2096991"/>
                  <a:chOff x="3684895" y="2033845"/>
                  <a:chExt cx="2091897" cy="3416755"/>
                </a:xfrm>
              </p:grpSpPr>
              <p:sp>
                <p:nvSpPr>
                  <p:cNvPr id="83" name="台形 82">
                    <a:extLst>
                      <a:ext uri="{FF2B5EF4-FFF2-40B4-BE49-F238E27FC236}">
                        <a16:creationId xmlns:a16="http://schemas.microsoft.com/office/drawing/2014/main" id="{9D030A4E-25FD-7BE5-9F07-69F52E62F1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1305" y="3830780"/>
                    <a:ext cx="426726" cy="456580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楕円 83">
                    <a:extLst>
                      <a:ext uri="{FF2B5EF4-FFF2-40B4-BE49-F238E27FC236}">
                        <a16:creationId xmlns:a16="http://schemas.microsoft.com/office/drawing/2014/main" id="{F17FDC59-B91C-C289-6FA1-88F18BCFEB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93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楕円 84">
                    <a:extLst>
                      <a:ext uri="{FF2B5EF4-FFF2-40B4-BE49-F238E27FC236}">
                        <a16:creationId xmlns:a16="http://schemas.microsoft.com/office/drawing/2014/main" id="{BDF671AC-6511-F25A-9107-174AADC1D8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8865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楕円 85">
                    <a:extLst>
                      <a:ext uri="{FF2B5EF4-FFF2-40B4-BE49-F238E27FC236}">
                        <a16:creationId xmlns:a16="http://schemas.microsoft.com/office/drawing/2014/main" id="{F5F84DF3-3051-BEB4-4417-DD2EA98D29A2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684895" y="2893980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楕円 87">
                    <a:extLst>
                      <a:ext uri="{FF2B5EF4-FFF2-40B4-BE49-F238E27FC236}">
                        <a16:creationId xmlns:a16="http://schemas.microsoft.com/office/drawing/2014/main" id="{1833B5B0-8021-3139-0A66-9E70B4A61399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5299986" y="2893979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四角形: 上の 2 つの角を丸める 88">
                    <a:extLst>
                      <a:ext uri="{FF2B5EF4-FFF2-40B4-BE49-F238E27FC236}">
                        <a16:creationId xmlns:a16="http://schemas.microsoft.com/office/drawing/2014/main" id="{C6AEC91C-2EB6-8A1C-C4B2-8A30F66033F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8021" y="4172630"/>
                    <a:ext cx="1638299" cy="1277970"/>
                  </a:xfrm>
                  <a:prstGeom prst="round2SameRect">
                    <a:avLst>
                      <a:gd name="adj1" fmla="val 37717"/>
                      <a:gd name="adj2" fmla="val 0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楕円 89">
                    <a:extLst>
                      <a:ext uri="{FF2B5EF4-FFF2-40B4-BE49-F238E27FC236}">
                        <a16:creationId xmlns:a16="http://schemas.microsoft.com/office/drawing/2014/main" id="{5EDAB4FA-57E4-7DC9-885E-BCD42FC3DC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76" y="2258870"/>
                    <a:ext cx="1665185" cy="180020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月 90">
                    <a:extLst>
                      <a:ext uri="{FF2B5EF4-FFF2-40B4-BE49-F238E27FC236}">
                        <a16:creationId xmlns:a16="http://schemas.microsoft.com/office/drawing/2014/main" id="{292FDEA5-BBAC-7B66-13AA-CA8141715102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630050" y="3396667"/>
                    <a:ext cx="184489" cy="53334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1" name="楕円 80">
                  <a:extLst>
                    <a:ext uri="{FF2B5EF4-FFF2-40B4-BE49-F238E27FC236}">
                      <a16:creationId xmlns:a16="http://schemas.microsoft.com/office/drawing/2014/main" id="{C5BBFD76-9938-A084-A2A2-1914FBBF84B6}"/>
                    </a:ext>
                  </a:extLst>
                </p:cNvPr>
                <p:cNvSpPr/>
                <p:nvPr/>
              </p:nvSpPr>
              <p:spPr bwMode="auto">
                <a:xfrm>
                  <a:off x="16308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楕円 81">
                  <a:extLst>
                    <a:ext uri="{FF2B5EF4-FFF2-40B4-BE49-F238E27FC236}">
                      <a16:creationId xmlns:a16="http://schemas.microsoft.com/office/drawing/2014/main" id="{836B5C93-C6FE-B997-F8ED-08E0960C9AD2}"/>
                    </a:ext>
                  </a:extLst>
                </p:cNvPr>
                <p:cNvSpPr/>
                <p:nvPr/>
              </p:nvSpPr>
              <p:spPr bwMode="auto">
                <a:xfrm>
                  <a:off x="22150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812B958F-218B-FCFA-3011-EACB493AC14E}"/>
                  </a:ext>
                </a:extLst>
              </p:cNvPr>
              <p:cNvGrpSpPr/>
              <p:nvPr/>
            </p:nvGrpSpPr>
            <p:grpSpPr>
              <a:xfrm>
                <a:off x="2071482" y="2438890"/>
                <a:ext cx="749508" cy="1224193"/>
                <a:chOff x="1344216" y="4221387"/>
                <a:chExt cx="1283876" cy="2096991"/>
              </a:xfrm>
            </p:grpSpPr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A9C1363A-9A4B-E5A3-DC2D-54B03190DD1F}"/>
                    </a:ext>
                  </a:extLst>
                </p:cNvPr>
                <p:cNvGrpSpPr/>
                <p:nvPr/>
              </p:nvGrpSpPr>
              <p:grpSpPr>
                <a:xfrm>
                  <a:off x="1344216" y="4221387"/>
                  <a:ext cx="1283876" cy="2096991"/>
                  <a:chOff x="3684895" y="2033845"/>
                  <a:chExt cx="2091897" cy="3416755"/>
                </a:xfrm>
              </p:grpSpPr>
              <p:sp>
                <p:nvSpPr>
                  <p:cNvPr id="72" name="台形 71">
                    <a:extLst>
                      <a:ext uri="{FF2B5EF4-FFF2-40B4-BE49-F238E27FC236}">
                        <a16:creationId xmlns:a16="http://schemas.microsoft.com/office/drawing/2014/main" id="{AC65ED85-DE18-7DFD-E69A-70DA1EF712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1305" y="3830780"/>
                    <a:ext cx="426726" cy="456580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楕円 72">
                    <a:extLst>
                      <a:ext uri="{FF2B5EF4-FFF2-40B4-BE49-F238E27FC236}">
                        <a16:creationId xmlns:a16="http://schemas.microsoft.com/office/drawing/2014/main" id="{66195422-A335-5C5F-30E2-769DA5780F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93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楕円 73">
                    <a:extLst>
                      <a:ext uri="{FF2B5EF4-FFF2-40B4-BE49-F238E27FC236}">
                        <a16:creationId xmlns:a16="http://schemas.microsoft.com/office/drawing/2014/main" id="{EF882474-09B8-A3AA-626D-7D451A8F1C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8865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楕円 74">
                    <a:extLst>
                      <a:ext uri="{FF2B5EF4-FFF2-40B4-BE49-F238E27FC236}">
                        <a16:creationId xmlns:a16="http://schemas.microsoft.com/office/drawing/2014/main" id="{4E12D58E-8899-3317-EB4D-D40086829876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684895" y="2893980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楕円 75">
                    <a:extLst>
                      <a:ext uri="{FF2B5EF4-FFF2-40B4-BE49-F238E27FC236}">
                        <a16:creationId xmlns:a16="http://schemas.microsoft.com/office/drawing/2014/main" id="{E9586BA8-8535-05A8-F8F2-AE60C352EC29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5299986" y="2893979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四角形: 上の 2 つの角を丸める 76">
                    <a:extLst>
                      <a:ext uri="{FF2B5EF4-FFF2-40B4-BE49-F238E27FC236}">
                        <a16:creationId xmlns:a16="http://schemas.microsoft.com/office/drawing/2014/main" id="{3A0315A2-D5EA-4883-2164-25EFF104FE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8021" y="4172630"/>
                    <a:ext cx="1638299" cy="1277970"/>
                  </a:xfrm>
                  <a:prstGeom prst="round2SameRect">
                    <a:avLst>
                      <a:gd name="adj1" fmla="val 37717"/>
                      <a:gd name="adj2" fmla="val 0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楕円 77">
                    <a:extLst>
                      <a:ext uri="{FF2B5EF4-FFF2-40B4-BE49-F238E27FC236}">
                        <a16:creationId xmlns:a16="http://schemas.microsoft.com/office/drawing/2014/main" id="{03EE1540-A445-292E-676C-3B235CE6F70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76" y="2258870"/>
                    <a:ext cx="1665185" cy="180020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月 78">
                    <a:extLst>
                      <a:ext uri="{FF2B5EF4-FFF2-40B4-BE49-F238E27FC236}">
                        <a16:creationId xmlns:a16="http://schemas.microsoft.com/office/drawing/2014/main" id="{28C93CCD-712E-B2F0-B7C4-A1805C132896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630050" y="3396667"/>
                    <a:ext cx="184489" cy="53334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EC616A72-CE6F-90A0-D5BD-50BB81C2C604}"/>
                    </a:ext>
                  </a:extLst>
                </p:cNvPr>
                <p:cNvSpPr/>
                <p:nvPr/>
              </p:nvSpPr>
              <p:spPr bwMode="auto">
                <a:xfrm>
                  <a:off x="16308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楕円 70">
                  <a:extLst>
                    <a:ext uri="{FF2B5EF4-FFF2-40B4-BE49-F238E27FC236}">
                      <a16:creationId xmlns:a16="http://schemas.microsoft.com/office/drawing/2014/main" id="{33480445-A2EF-224C-2711-E64F195E6069}"/>
                    </a:ext>
                  </a:extLst>
                </p:cNvPr>
                <p:cNvSpPr/>
                <p:nvPr/>
              </p:nvSpPr>
              <p:spPr bwMode="auto">
                <a:xfrm>
                  <a:off x="22150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09386D4F-C6FE-26F9-9753-C38967E99B2A}"/>
                  </a:ext>
                </a:extLst>
              </p:cNvPr>
              <p:cNvGrpSpPr/>
              <p:nvPr/>
            </p:nvGrpSpPr>
            <p:grpSpPr>
              <a:xfrm>
                <a:off x="2889167" y="2438890"/>
                <a:ext cx="749508" cy="1224193"/>
                <a:chOff x="1344216" y="4221387"/>
                <a:chExt cx="1283876" cy="2096991"/>
              </a:xfrm>
            </p:grpSpPr>
            <p:grpSp>
              <p:nvGrpSpPr>
                <p:cNvPr id="44" name="グループ化 43">
                  <a:extLst>
                    <a:ext uri="{FF2B5EF4-FFF2-40B4-BE49-F238E27FC236}">
                      <a16:creationId xmlns:a16="http://schemas.microsoft.com/office/drawing/2014/main" id="{32B3795D-D0C7-474F-B413-956ECF7A7E8D}"/>
                    </a:ext>
                  </a:extLst>
                </p:cNvPr>
                <p:cNvGrpSpPr/>
                <p:nvPr/>
              </p:nvGrpSpPr>
              <p:grpSpPr>
                <a:xfrm>
                  <a:off x="1344216" y="4221387"/>
                  <a:ext cx="1283876" cy="2096991"/>
                  <a:chOff x="3684895" y="2033845"/>
                  <a:chExt cx="2091897" cy="3416755"/>
                </a:xfrm>
              </p:grpSpPr>
              <p:sp>
                <p:nvSpPr>
                  <p:cNvPr id="47" name="台形 46">
                    <a:extLst>
                      <a:ext uri="{FF2B5EF4-FFF2-40B4-BE49-F238E27FC236}">
                        <a16:creationId xmlns:a16="http://schemas.microsoft.com/office/drawing/2014/main" id="{669E8E7E-9FCE-7EED-7639-E69C25353F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1305" y="3830780"/>
                    <a:ext cx="426726" cy="456580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楕円 47">
                    <a:extLst>
                      <a:ext uri="{FF2B5EF4-FFF2-40B4-BE49-F238E27FC236}">
                        <a16:creationId xmlns:a16="http://schemas.microsoft.com/office/drawing/2014/main" id="{6A431381-F168-4B96-2DEC-5BA8EE0E3DC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93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" name="楕円 48">
                    <a:extLst>
                      <a:ext uri="{FF2B5EF4-FFF2-40B4-BE49-F238E27FC236}">
                        <a16:creationId xmlns:a16="http://schemas.microsoft.com/office/drawing/2014/main" id="{92063A7F-1351-809E-102A-01644E40A0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8865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楕円 49">
                    <a:extLst>
                      <a:ext uri="{FF2B5EF4-FFF2-40B4-BE49-F238E27FC236}">
                        <a16:creationId xmlns:a16="http://schemas.microsoft.com/office/drawing/2014/main" id="{532A3C68-4FD2-22C8-685D-80EB01FB9B81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684895" y="2893980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楕円 64">
                    <a:extLst>
                      <a:ext uri="{FF2B5EF4-FFF2-40B4-BE49-F238E27FC236}">
                        <a16:creationId xmlns:a16="http://schemas.microsoft.com/office/drawing/2014/main" id="{29E52325-54EE-9783-772F-171977481A92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5299986" y="2893979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四角形: 上の 2 つの角を丸める 65">
                    <a:extLst>
                      <a:ext uri="{FF2B5EF4-FFF2-40B4-BE49-F238E27FC236}">
                        <a16:creationId xmlns:a16="http://schemas.microsoft.com/office/drawing/2014/main" id="{117BABA3-5639-D579-DC29-AD4509A790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8021" y="4172630"/>
                    <a:ext cx="1638299" cy="1277970"/>
                  </a:xfrm>
                  <a:prstGeom prst="round2SameRect">
                    <a:avLst>
                      <a:gd name="adj1" fmla="val 37717"/>
                      <a:gd name="adj2" fmla="val 0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楕円 66">
                    <a:extLst>
                      <a:ext uri="{FF2B5EF4-FFF2-40B4-BE49-F238E27FC236}">
                        <a16:creationId xmlns:a16="http://schemas.microsoft.com/office/drawing/2014/main" id="{CF3C97E8-5684-8165-BA16-68145396396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76" y="2258870"/>
                    <a:ext cx="1665185" cy="180020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月 67">
                    <a:extLst>
                      <a:ext uri="{FF2B5EF4-FFF2-40B4-BE49-F238E27FC236}">
                        <a16:creationId xmlns:a16="http://schemas.microsoft.com/office/drawing/2014/main" id="{F55FB36D-B462-10E6-FE47-21329005CCCA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630050" y="3396667"/>
                    <a:ext cx="184489" cy="53334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5" name="楕円 44">
                  <a:extLst>
                    <a:ext uri="{FF2B5EF4-FFF2-40B4-BE49-F238E27FC236}">
                      <a16:creationId xmlns:a16="http://schemas.microsoft.com/office/drawing/2014/main" id="{C89E8928-7097-1173-3EF6-B495702F61B4}"/>
                    </a:ext>
                  </a:extLst>
                </p:cNvPr>
                <p:cNvSpPr/>
                <p:nvPr/>
              </p:nvSpPr>
              <p:spPr bwMode="auto">
                <a:xfrm>
                  <a:off x="16308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楕円 45">
                  <a:extLst>
                    <a:ext uri="{FF2B5EF4-FFF2-40B4-BE49-F238E27FC236}">
                      <a16:creationId xmlns:a16="http://schemas.microsoft.com/office/drawing/2014/main" id="{57DD9CB2-2099-367F-3AFF-E949B29D632A}"/>
                    </a:ext>
                  </a:extLst>
                </p:cNvPr>
                <p:cNvSpPr/>
                <p:nvPr/>
              </p:nvSpPr>
              <p:spPr bwMode="auto">
                <a:xfrm>
                  <a:off x="22150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F336417F-8B42-BFD9-289A-C54BCD607BC4}"/>
                </a:ext>
              </a:extLst>
            </p:cNvPr>
            <p:cNvSpPr/>
            <p:nvPr/>
          </p:nvSpPr>
          <p:spPr bwMode="auto">
            <a:xfrm>
              <a:off x="4094528" y="1492744"/>
              <a:ext cx="659674" cy="546668"/>
            </a:xfrm>
            <a:custGeom>
              <a:avLst/>
              <a:gdLst>
                <a:gd name="connsiteX0" fmla="*/ 0 w 1440160"/>
                <a:gd name="connsiteY0" fmla="*/ 0 h 1193451"/>
                <a:gd name="connsiteX1" fmla="*/ 326707 w 1440160"/>
                <a:gd name="connsiteY1" fmla="*/ 0 h 1193451"/>
                <a:gd name="connsiteX2" fmla="*/ 720080 w 1440160"/>
                <a:gd name="connsiteY2" fmla="*/ 393373 h 1193451"/>
                <a:gd name="connsiteX3" fmla="*/ 1113453 w 1440160"/>
                <a:gd name="connsiteY3" fmla="*/ 0 h 1193451"/>
                <a:gd name="connsiteX4" fmla="*/ 1440160 w 1440160"/>
                <a:gd name="connsiteY4" fmla="*/ 0 h 1193451"/>
                <a:gd name="connsiteX5" fmla="*/ 827449 w 1440160"/>
                <a:gd name="connsiteY5" fmla="*/ 612711 h 1193451"/>
                <a:gd name="connsiteX6" fmla="*/ 827449 w 1440160"/>
                <a:gd name="connsiteY6" fmla="*/ 656884 h 1193451"/>
                <a:gd name="connsiteX7" fmla="*/ 1260096 w 1440160"/>
                <a:gd name="connsiteY7" fmla="*/ 656884 h 1193451"/>
                <a:gd name="connsiteX8" fmla="*/ 1260096 w 1440160"/>
                <a:gd name="connsiteY8" fmla="*/ 809974 h 1193451"/>
                <a:gd name="connsiteX9" fmla="*/ 827449 w 1440160"/>
                <a:gd name="connsiteY9" fmla="*/ 809974 h 1193451"/>
                <a:gd name="connsiteX10" fmla="*/ 827449 w 1440160"/>
                <a:gd name="connsiteY10" fmla="*/ 868815 h 1193451"/>
                <a:gd name="connsiteX11" fmla="*/ 1260096 w 1440160"/>
                <a:gd name="connsiteY11" fmla="*/ 868815 h 1193451"/>
                <a:gd name="connsiteX12" fmla="*/ 1260096 w 1440160"/>
                <a:gd name="connsiteY12" fmla="*/ 1021905 h 1193451"/>
                <a:gd name="connsiteX13" fmla="*/ 827449 w 1440160"/>
                <a:gd name="connsiteY13" fmla="*/ 1021905 h 1193451"/>
                <a:gd name="connsiteX14" fmla="*/ 827449 w 1440160"/>
                <a:gd name="connsiteY14" fmla="*/ 1193451 h 1193451"/>
                <a:gd name="connsiteX15" fmla="*/ 612335 w 1440160"/>
                <a:gd name="connsiteY15" fmla="*/ 1193451 h 1193451"/>
                <a:gd name="connsiteX16" fmla="*/ 612335 w 1440160"/>
                <a:gd name="connsiteY16" fmla="*/ 1021905 h 1193451"/>
                <a:gd name="connsiteX17" fmla="*/ 179688 w 1440160"/>
                <a:gd name="connsiteY17" fmla="*/ 1021905 h 1193451"/>
                <a:gd name="connsiteX18" fmla="*/ 179688 w 1440160"/>
                <a:gd name="connsiteY18" fmla="*/ 868815 h 1193451"/>
                <a:gd name="connsiteX19" fmla="*/ 612335 w 1440160"/>
                <a:gd name="connsiteY19" fmla="*/ 868815 h 1193451"/>
                <a:gd name="connsiteX20" fmla="*/ 612335 w 1440160"/>
                <a:gd name="connsiteY20" fmla="*/ 809974 h 1193451"/>
                <a:gd name="connsiteX21" fmla="*/ 179688 w 1440160"/>
                <a:gd name="connsiteY21" fmla="*/ 809974 h 1193451"/>
                <a:gd name="connsiteX22" fmla="*/ 179688 w 1440160"/>
                <a:gd name="connsiteY22" fmla="*/ 656884 h 1193451"/>
                <a:gd name="connsiteX23" fmla="*/ 612335 w 1440160"/>
                <a:gd name="connsiteY23" fmla="*/ 656884 h 1193451"/>
                <a:gd name="connsiteX24" fmla="*/ 612335 w 1440160"/>
                <a:gd name="connsiteY24" fmla="*/ 612335 h 1193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440160" h="1193451">
                  <a:moveTo>
                    <a:pt x="0" y="0"/>
                  </a:moveTo>
                  <a:lnTo>
                    <a:pt x="326707" y="0"/>
                  </a:lnTo>
                  <a:lnTo>
                    <a:pt x="720080" y="393373"/>
                  </a:lnTo>
                  <a:lnTo>
                    <a:pt x="1113453" y="0"/>
                  </a:lnTo>
                  <a:lnTo>
                    <a:pt x="1440160" y="0"/>
                  </a:lnTo>
                  <a:lnTo>
                    <a:pt x="827449" y="612711"/>
                  </a:lnTo>
                  <a:lnTo>
                    <a:pt x="827449" y="656884"/>
                  </a:lnTo>
                  <a:lnTo>
                    <a:pt x="1260096" y="656884"/>
                  </a:lnTo>
                  <a:lnTo>
                    <a:pt x="1260096" y="809974"/>
                  </a:lnTo>
                  <a:lnTo>
                    <a:pt x="827449" y="809974"/>
                  </a:lnTo>
                  <a:lnTo>
                    <a:pt x="827449" y="868815"/>
                  </a:lnTo>
                  <a:lnTo>
                    <a:pt x="1260096" y="868815"/>
                  </a:lnTo>
                  <a:lnTo>
                    <a:pt x="1260096" y="1021905"/>
                  </a:lnTo>
                  <a:lnTo>
                    <a:pt x="827449" y="1021905"/>
                  </a:lnTo>
                  <a:lnTo>
                    <a:pt x="827449" y="1193451"/>
                  </a:lnTo>
                  <a:lnTo>
                    <a:pt x="612335" y="1193451"/>
                  </a:lnTo>
                  <a:lnTo>
                    <a:pt x="612335" y="1021905"/>
                  </a:lnTo>
                  <a:lnTo>
                    <a:pt x="179688" y="1021905"/>
                  </a:lnTo>
                  <a:lnTo>
                    <a:pt x="179688" y="868815"/>
                  </a:lnTo>
                  <a:lnTo>
                    <a:pt x="612335" y="868815"/>
                  </a:lnTo>
                  <a:lnTo>
                    <a:pt x="612335" y="809974"/>
                  </a:lnTo>
                  <a:lnTo>
                    <a:pt x="179688" y="809974"/>
                  </a:lnTo>
                  <a:lnTo>
                    <a:pt x="179688" y="656884"/>
                  </a:lnTo>
                  <a:lnTo>
                    <a:pt x="612335" y="656884"/>
                  </a:lnTo>
                  <a:lnTo>
                    <a:pt x="612335" y="61233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7CB173A5-C50B-85C7-0859-64E8EBDBA451}"/>
                </a:ext>
              </a:extLst>
            </p:cNvPr>
            <p:cNvSpPr/>
            <p:nvPr/>
          </p:nvSpPr>
          <p:spPr bwMode="auto">
            <a:xfrm>
              <a:off x="3324734" y="1492743"/>
              <a:ext cx="659674" cy="546668"/>
            </a:xfrm>
            <a:custGeom>
              <a:avLst/>
              <a:gdLst>
                <a:gd name="connsiteX0" fmla="*/ 0 w 1440160"/>
                <a:gd name="connsiteY0" fmla="*/ 0 h 1193451"/>
                <a:gd name="connsiteX1" fmla="*/ 326707 w 1440160"/>
                <a:gd name="connsiteY1" fmla="*/ 0 h 1193451"/>
                <a:gd name="connsiteX2" fmla="*/ 720080 w 1440160"/>
                <a:gd name="connsiteY2" fmla="*/ 393373 h 1193451"/>
                <a:gd name="connsiteX3" fmla="*/ 1113453 w 1440160"/>
                <a:gd name="connsiteY3" fmla="*/ 0 h 1193451"/>
                <a:gd name="connsiteX4" fmla="*/ 1440160 w 1440160"/>
                <a:gd name="connsiteY4" fmla="*/ 0 h 1193451"/>
                <a:gd name="connsiteX5" fmla="*/ 827449 w 1440160"/>
                <a:gd name="connsiteY5" fmla="*/ 612711 h 1193451"/>
                <a:gd name="connsiteX6" fmla="*/ 827449 w 1440160"/>
                <a:gd name="connsiteY6" fmla="*/ 656884 h 1193451"/>
                <a:gd name="connsiteX7" fmla="*/ 1260096 w 1440160"/>
                <a:gd name="connsiteY7" fmla="*/ 656884 h 1193451"/>
                <a:gd name="connsiteX8" fmla="*/ 1260096 w 1440160"/>
                <a:gd name="connsiteY8" fmla="*/ 809974 h 1193451"/>
                <a:gd name="connsiteX9" fmla="*/ 827449 w 1440160"/>
                <a:gd name="connsiteY9" fmla="*/ 809974 h 1193451"/>
                <a:gd name="connsiteX10" fmla="*/ 827449 w 1440160"/>
                <a:gd name="connsiteY10" fmla="*/ 868815 h 1193451"/>
                <a:gd name="connsiteX11" fmla="*/ 1260096 w 1440160"/>
                <a:gd name="connsiteY11" fmla="*/ 868815 h 1193451"/>
                <a:gd name="connsiteX12" fmla="*/ 1260096 w 1440160"/>
                <a:gd name="connsiteY12" fmla="*/ 1021905 h 1193451"/>
                <a:gd name="connsiteX13" fmla="*/ 827449 w 1440160"/>
                <a:gd name="connsiteY13" fmla="*/ 1021905 h 1193451"/>
                <a:gd name="connsiteX14" fmla="*/ 827449 w 1440160"/>
                <a:gd name="connsiteY14" fmla="*/ 1193451 h 1193451"/>
                <a:gd name="connsiteX15" fmla="*/ 612335 w 1440160"/>
                <a:gd name="connsiteY15" fmla="*/ 1193451 h 1193451"/>
                <a:gd name="connsiteX16" fmla="*/ 612335 w 1440160"/>
                <a:gd name="connsiteY16" fmla="*/ 1021905 h 1193451"/>
                <a:gd name="connsiteX17" fmla="*/ 179688 w 1440160"/>
                <a:gd name="connsiteY17" fmla="*/ 1021905 h 1193451"/>
                <a:gd name="connsiteX18" fmla="*/ 179688 w 1440160"/>
                <a:gd name="connsiteY18" fmla="*/ 868815 h 1193451"/>
                <a:gd name="connsiteX19" fmla="*/ 612335 w 1440160"/>
                <a:gd name="connsiteY19" fmla="*/ 868815 h 1193451"/>
                <a:gd name="connsiteX20" fmla="*/ 612335 w 1440160"/>
                <a:gd name="connsiteY20" fmla="*/ 809974 h 1193451"/>
                <a:gd name="connsiteX21" fmla="*/ 179688 w 1440160"/>
                <a:gd name="connsiteY21" fmla="*/ 809974 h 1193451"/>
                <a:gd name="connsiteX22" fmla="*/ 179688 w 1440160"/>
                <a:gd name="connsiteY22" fmla="*/ 656884 h 1193451"/>
                <a:gd name="connsiteX23" fmla="*/ 612335 w 1440160"/>
                <a:gd name="connsiteY23" fmla="*/ 656884 h 1193451"/>
                <a:gd name="connsiteX24" fmla="*/ 612335 w 1440160"/>
                <a:gd name="connsiteY24" fmla="*/ 612335 h 1193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440160" h="1193451">
                  <a:moveTo>
                    <a:pt x="0" y="0"/>
                  </a:moveTo>
                  <a:lnTo>
                    <a:pt x="326707" y="0"/>
                  </a:lnTo>
                  <a:lnTo>
                    <a:pt x="720080" y="393373"/>
                  </a:lnTo>
                  <a:lnTo>
                    <a:pt x="1113453" y="0"/>
                  </a:lnTo>
                  <a:lnTo>
                    <a:pt x="1440160" y="0"/>
                  </a:lnTo>
                  <a:lnTo>
                    <a:pt x="827449" y="612711"/>
                  </a:lnTo>
                  <a:lnTo>
                    <a:pt x="827449" y="656884"/>
                  </a:lnTo>
                  <a:lnTo>
                    <a:pt x="1260096" y="656884"/>
                  </a:lnTo>
                  <a:lnTo>
                    <a:pt x="1260096" y="809974"/>
                  </a:lnTo>
                  <a:lnTo>
                    <a:pt x="827449" y="809974"/>
                  </a:lnTo>
                  <a:lnTo>
                    <a:pt x="827449" y="868815"/>
                  </a:lnTo>
                  <a:lnTo>
                    <a:pt x="1260096" y="868815"/>
                  </a:lnTo>
                  <a:lnTo>
                    <a:pt x="1260096" y="1021905"/>
                  </a:lnTo>
                  <a:lnTo>
                    <a:pt x="827449" y="1021905"/>
                  </a:lnTo>
                  <a:lnTo>
                    <a:pt x="827449" y="1193451"/>
                  </a:lnTo>
                  <a:lnTo>
                    <a:pt x="612335" y="1193451"/>
                  </a:lnTo>
                  <a:lnTo>
                    <a:pt x="612335" y="1021905"/>
                  </a:lnTo>
                  <a:lnTo>
                    <a:pt x="179688" y="1021905"/>
                  </a:lnTo>
                  <a:lnTo>
                    <a:pt x="179688" y="868815"/>
                  </a:lnTo>
                  <a:lnTo>
                    <a:pt x="612335" y="868815"/>
                  </a:lnTo>
                  <a:lnTo>
                    <a:pt x="612335" y="809974"/>
                  </a:lnTo>
                  <a:lnTo>
                    <a:pt x="179688" y="809974"/>
                  </a:lnTo>
                  <a:lnTo>
                    <a:pt x="179688" y="656884"/>
                  </a:lnTo>
                  <a:lnTo>
                    <a:pt x="612335" y="656884"/>
                  </a:lnTo>
                  <a:lnTo>
                    <a:pt x="612335" y="61233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AACDC486-26BD-EEF3-10F9-198B6BB68C0B}"/>
                </a:ext>
              </a:extLst>
            </p:cNvPr>
            <p:cNvSpPr/>
            <p:nvPr/>
          </p:nvSpPr>
          <p:spPr bwMode="auto">
            <a:xfrm>
              <a:off x="4872690" y="1492744"/>
              <a:ext cx="659674" cy="546668"/>
            </a:xfrm>
            <a:custGeom>
              <a:avLst/>
              <a:gdLst>
                <a:gd name="connsiteX0" fmla="*/ 0 w 1440160"/>
                <a:gd name="connsiteY0" fmla="*/ 0 h 1193451"/>
                <a:gd name="connsiteX1" fmla="*/ 326707 w 1440160"/>
                <a:gd name="connsiteY1" fmla="*/ 0 h 1193451"/>
                <a:gd name="connsiteX2" fmla="*/ 720080 w 1440160"/>
                <a:gd name="connsiteY2" fmla="*/ 393373 h 1193451"/>
                <a:gd name="connsiteX3" fmla="*/ 1113453 w 1440160"/>
                <a:gd name="connsiteY3" fmla="*/ 0 h 1193451"/>
                <a:gd name="connsiteX4" fmla="*/ 1440160 w 1440160"/>
                <a:gd name="connsiteY4" fmla="*/ 0 h 1193451"/>
                <a:gd name="connsiteX5" fmla="*/ 827449 w 1440160"/>
                <a:gd name="connsiteY5" fmla="*/ 612711 h 1193451"/>
                <a:gd name="connsiteX6" fmla="*/ 827449 w 1440160"/>
                <a:gd name="connsiteY6" fmla="*/ 656884 h 1193451"/>
                <a:gd name="connsiteX7" fmla="*/ 1260096 w 1440160"/>
                <a:gd name="connsiteY7" fmla="*/ 656884 h 1193451"/>
                <a:gd name="connsiteX8" fmla="*/ 1260096 w 1440160"/>
                <a:gd name="connsiteY8" fmla="*/ 809974 h 1193451"/>
                <a:gd name="connsiteX9" fmla="*/ 827449 w 1440160"/>
                <a:gd name="connsiteY9" fmla="*/ 809974 h 1193451"/>
                <a:gd name="connsiteX10" fmla="*/ 827449 w 1440160"/>
                <a:gd name="connsiteY10" fmla="*/ 868815 h 1193451"/>
                <a:gd name="connsiteX11" fmla="*/ 1260096 w 1440160"/>
                <a:gd name="connsiteY11" fmla="*/ 868815 h 1193451"/>
                <a:gd name="connsiteX12" fmla="*/ 1260096 w 1440160"/>
                <a:gd name="connsiteY12" fmla="*/ 1021905 h 1193451"/>
                <a:gd name="connsiteX13" fmla="*/ 827449 w 1440160"/>
                <a:gd name="connsiteY13" fmla="*/ 1021905 h 1193451"/>
                <a:gd name="connsiteX14" fmla="*/ 827449 w 1440160"/>
                <a:gd name="connsiteY14" fmla="*/ 1193451 h 1193451"/>
                <a:gd name="connsiteX15" fmla="*/ 612335 w 1440160"/>
                <a:gd name="connsiteY15" fmla="*/ 1193451 h 1193451"/>
                <a:gd name="connsiteX16" fmla="*/ 612335 w 1440160"/>
                <a:gd name="connsiteY16" fmla="*/ 1021905 h 1193451"/>
                <a:gd name="connsiteX17" fmla="*/ 179688 w 1440160"/>
                <a:gd name="connsiteY17" fmla="*/ 1021905 h 1193451"/>
                <a:gd name="connsiteX18" fmla="*/ 179688 w 1440160"/>
                <a:gd name="connsiteY18" fmla="*/ 868815 h 1193451"/>
                <a:gd name="connsiteX19" fmla="*/ 612335 w 1440160"/>
                <a:gd name="connsiteY19" fmla="*/ 868815 h 1193451"/>
                <a:gd name="connsiteX20" fmla="*/ 612335 w 1440160"/>
                <a:gd name="connsiteY20" fmla="*/ 809974 h 1193451"/>
                <a:gd name="connsiteX21" fmla="*/ 179688 w 1440160"/>
                <a:gd name="connsiteY21" fmla="*/ 809974 h 1193451"/>
                <a:gd name="connsiteX22" fmla="*/ 179688 w 1440160"/>
                <a:gd name="connsiteY22" fmla="*/ 656884 h 1193451"/>
                <a:gd name="connsiteX23" fmla="*/ 612335 w 1440160"/>
                <a:gd name="connsiteY23" fmla="*/ 656884 h 1193451"/>
                <a:gd name="connsiteX24" fmla="*/ 612335 w 1440160"/>
                <a:gd name="connsiteY24" fmla="*/ 612335 h 1193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440160" h="1193451">
                  <a:moveTo>
                    <a:pt x="0" y="0"/>
                  </a:moveTo>
                  <a:lnTo>
                    <a:pt x="326707" y="0"/>
                  </a:lnTo>
                  <a:lnTo>
                    <a:pt x="720080" y="393373"/>
                  </a:lnTo>
                  <a:lnTo>
                    <a:pt x="1113453" y="0"/>
                  </a:lnTo>
                  <a:lnTo>
                    <a:pt x="1440160" y="0"/>
                  </a:lnTo>
                  <a:lnTo>
                    <a:pt x="827449" y="612711"/>
                  </a:lnTo>
                  <a:lnTo>
                    <a:pt x="827449" y="656884"/>
                  </a:lnTo>
                  <a:lnTo>
                    <a:pt x="1260096" y="656884"/>
                  </a:lnTo>
                  <a:lnTo>
                    <a:pt x="1260096" y="809974"/>
                  </a:lnTo>
                  <a:lnTo>
                    <a:pt x="827449" y="809974"/>
                  </a:lnTo>
                  <a:lnTo>
                    <a:pt x="827449" y="868815"/>
                  </a:lnTo>
                  <a:lnTo>
                    <a:pt x="1260096" y="868815"/>
                  </a:lnTo>
                  <a:lnTo>
                    <a:pt x="1260096" y="1021905"/>
                  </a:lnTo>
                  <a:lnTo>
                    <a:pt x="827449" y="1021905"/>
                  </a:lnTo>
                  <a:lnTo>
                    <a:pt x="827449" y="1193451"/>
                  </a:lnTo>
                  <a:lnTo>
                    <a:pt x="612335" y="1193451"/>
                  </a:lnTo>
                  <a:lnTo>
                    <a:pt x="612335" y="1021905"/>
                  </a:lnTo>
                  <a:lnTo>
                    <a:pt x="179688" y="1021905"/>
                  </a:lnTo>
                  <a:lnTo>
                    <a:pt x="179688" y="868815"/>
                  </a:lnTo>
                  <a:lnTo>
                    <a:pt x="612335" y="868815"/>
                  </a:lnTo>
                  <a:lnTo>
                    <a:pt x="612335" y="809974"/>
                  </a:lnTo>
                  <a:lnTo>
                    <a:pt x="179688" y="809974"/>
                  </a:lnTo>
                  <a:lnTo>
                    <a:pt x="179688" y="656884"/>
                  </a:lnTo>
                  <a:lnTo>
                    <a:pt x="612335" y="656884"/>
                  </a:lnTo>
                  <a:lnTo>
                    <a:pt x="612335" y="61233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0598215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Application>Microsoft Office PowerPoint</Application>
  <PresentationFormat>A4 210 x 297 mm</PresentationFormat>
  <Paragraphs>17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popg65_団体客様の個別会計承ります</dc:title>
  <dc:subject>popg65_団体客様の個別会計承ります</dc:subject>
  <dc:creator>でじけろお</dc:creator>
  <cp:lastModifiedBy/>
  <cp:revision>1</cp:revision>
  <dcterms:created xsi:type="dcterms:W3CDTF">2014-12-04T06:28:23Z</dcterms:created>
  <dcterms:modified xsi:type="dcterms:W3CDTF">2024-09-18T09:05:15Z</dcterms:modified>
  <cp:version>1</cp:version>
</cp:coreProperties>
</file>