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6" r:id="rId3"/>
    <p:sldId id="335" r:id="rId4"/>
    <p:sldId id="337" r:id="rId5"/>
    <p:sldId id="334" r:id="rId6"/>
    <p:sldId id="33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43735"/>
            <a:ext cx="7475032" cy="470887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トイレ内の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99614" y="600892"/>
            <a:ext cx="8792580" cy="559455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トイレ内の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017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66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04032" y="1014834"/>
            <a:ext cx="7764198" cy="22797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トイレ内の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1113359" y="3762356"/>
            <a:ext cx="4435193" cy="20275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・スマホ、貴重品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・傘、上着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・カバン、手荷物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D2BEEFD-5E44-7530-79D6-05BCF5359516}"/>
              </a:ext>
            </a:extLst>
          </p:cNvPr>
          <p:cNvGrpSpPr/>
          <p:nvPr/>
        </p:nvGrpSpPr>
        <p:grpSpPr>
          <a:xfrm>
            <a:off x="6174425" y="3594182"/>
            <a:ext cx="2433998" cy="2672108"/>
            <a:chOff x="6504038" y="733416"/>
            <a:chExt cx="2783232" cy="3055506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C195603-A8B0-B965-D3F3-88F0E82EC1B9}"/>
                </a:ext>
              </a:extLst>
            </p:cNvPr>
            <p:cNvSpPr/>
            <p:nvPr/>
          </p:nvSpPr>
          <p:spPr bwMode="auto">
            <a:xfrm>
              <a:off x="6504038" y="754020"/>
              <a:ext cx="2783232" cy="278323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2C1AF79-8669-D549-3637-468ACBD045BC}"/>
                </a:ext>
              </a:extLst>
            </p:cNvPr>
            <p:cNvGrpSpPr/>
            <p:nvPr/>
          </p:nvGrpSpPr>
          <p:grpSpPr>
            <a:xfrm rot="900000">
              <a:off x="7553166" y="733416"/>
              <a:ext cx="621739" cy="1133388"/>
              <a:chOff x="5453429" y="3358760"/>
              <a:chExt cx="720080" cy="131265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65770634-5A25-22F4-2AC4-31B1C279B2E6}"/>
                  </a:ext>
                </a:extLst>
              </p:cNvPr>
              <p:cNvSpPr/>
              <p:nvPr/>
            </p:nvSpPr>
            <p:spPr bwMode="auto">
              <a:xfrm>
                <a:off x="5453429" y="3358760"/>
                <a:ext cx="720080" cy="1312657"/>
              </a:xfrm>
              <a:prstGeom prst="roundRect">
                <a:avLst>
                  <a:gd name="adj" fmla="val 476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3BE248D-C87E-58F1-4178-17FED2F92850}"/>
                  </a:ext>
                </a:extLst>
              </p:cNvPr>
              <p:cNvSpPr/>
              <p:nvPr/>
            </p:nvSpPr>
            <p:spPr bwMode="auto">
              <a:xfrm>
                <a:off x="5507831" y="3436144"/>
                <a:ext cx="604362" cy="115789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8F235E6-FD99-6D06-85FA-7072C3AEF9A0}"/>
                </a:ext>
              </a:extLst>
            </p:cNvPr>
            <p:cNvGrpSpPr/>
            <p:nvPr/>
          </p:nvGrpSpPr>
          <p:grpSpPr>
            <a:xfrm rot="19800000">
              <a:off x="6791587" y="1055006"/>
              <a:ext cx="810069" cy="2733916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33ED1C44-23CD-E73F-F1BC-590E1D06F2CF}"/>
                  </a:ext>
                </a:extLst>
              </p:cNvPr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>
                <a:extLst>
                  <a:ext uri="{FF2B5EF4-FFF2-40B4-BE49-F238E27FC236}">
                    <a16:creationId xmlns:a16="http://schemas.microsoft.com/office/drawing/2014/main" id="{B3A9B519-9E12-4D78-FECB-97B19ABCFEC8}"/>
                  </a:ext>
                </a:extLst>
              </p:cNvPr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7215B862-EA64-715B-618E-FDD01B4E84BE}"/>
                  </a:ext>
                </a:extLst>
              </p:cNvPr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E8D65912-F06E-5B57-F6A9-0A54A1674449}"/>
                    </a:ext>
                  </a:extLst>
                </p:cNvPr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823F560F-8EF2-0115-DB48-AFD71A40CA6F}"/>
                    </a:ext>
                  </a:extLst>
                </p:cNvPr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>
                  <a:extLst>
                    <a:ext uri="{FF2B5EF4-FFF2-40B4-BE49-F238E27FC236}">
                      <a16:creationId xmlns:a16="http://schemas.microsoft.com/office/drawing/2014/main" id="{7B300230-E3FD-F6A8-65C7-D7727C5998AC}"/>
                    </a:ext>
                  </a:extLst>
                </p:cNvPr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313">
                  <a:extLst>
                    <a:ext uri="{FF2B5EF4-FFF2-40B4-BE49-F238E27FC236}">
                      <a16:creationId xmlns:a16="http://schemas.microsoft.com/office/drawing/2014/main" id="{E602A6DB-2F5D-AF15-7217-1CA6C11CF02D}"/>
                    </a:ext>
                  </a:extLst>
                </p:cNvPr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314">
                  <a:extLst>
                    <a:ext uri="{FF2B5EF4-FFF2-40B4-BE49-F238E27FC236}">
                      <a16:creationId xmlns:a16="http://schemas.microsoft.com/office/drawing/2014/main" id="{034A8B59-4F34-8D7C-6993-3A09816203E8}"/>
                    </a:ext>
                  </a:extLst>
                </p:cNvPr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A0365B6-4899-1834-1ACA-FCB407580834}"/>
                </a:ext>
              </a:extLst>
            </p:cNvPr>
            <p:cNvGrpSpPr/>
            <p:nvPr/>
          </p:nvGrpSpPr>
          <p:grpSpPr>
            <a:xfrm>
              <a:off x="7859295" y="1869507"/>
              <a:ext cx="1266134" cy="1205743"/>
              <a:chOff x="-4543055" y="2270956"/>
              <a:chExt cx="1170438" cy="111461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8BED7E2-D50C-124C-2D23-7EEDA2FE650D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D9FC395-C52E-7D50-D35B-712EC8972DE2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18E8AFD2-1BDB-82BC-B512-4DC8A7D1198D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F69DBBF4-80DF-4564-2B16-62F7A29014F3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18684FB6-7507-DA7D-897E-4995686385A8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F8839ACB-195B-F951-3FE3-4FC6B14A3E50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86416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457200" y="431074"/>
            <a:ext cx="9057862" cy="278664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トイレ内の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468081" y="3789434"/>
            <a:ext cx="5174181" cy="24782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・スマホ、貴重品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・傘、上着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・カバン、手荷物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D2BEEFD-5E44-7530-79D6-05BCF5359516}"/>
              </a:ext>
            </a:extLst>
          </p:cNvPr>
          <p:cNvGrpSpPr/>
          <p:nvPr/>
        </p:nvGrpSpPr>
        <p:grpSpPr>
          <a:xfrm>
            <a:off x="6372418" y="3583872"/>
            <a:ext cx="2721587" cy="3130494"/>
            <a:chOff x="6504038" y="733416"/>
            <a:chExt cx="2783232" cy="3055506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C195603-A8B0-B965-D3F3-88F0E82EC1B9}"/>
                </a:ext>
              </a:extLst>
            </p:cNvPr>
            <p:cNvSpPr/>
            <p:nvPr/>
          </p:nvSpPr>
          <p:spPr bwMode="auto">
            <a:xfrm>
              <a:off x="6504038" y="754020"/>
              <a:ext cx="2783232" cy="278323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2C1AF79-8669-D549-3637-468ACBD045BC}"/>
                </a:ext>
              </a:extLst>
            </p:cNvPr>
            <p:cNvGrpSpPr/>
            <p:nvPr/>
          </p:nvGrpSpPr>
          <p:grpSpPr>
            <a:xfrm rot="900000">
              <a:off x="7553166" y="733416"/>
              <a:ext cx="621739" cy="1133388"/>
              <a:chOff x="5453429" y="3358760"/>
              <a:chExt cx="720080" cy="131265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65770634-5A25-22F4-2AC4-31B1C279B2E6}"/>
                  </a:ext>
                </a:extLst>
              </p:cNvPr>
              <p:cNvSpPr/>
              <p:nvPr/>
            </p:nvSpPr>
            <p:spPr bwMode="auto">
              <a:xfrm>
                <a:off x="5453429" y="3358760"/>
                <a:ext cx="720080" cy="1312657"/>
              </a:xfrm>
              <a:prstGeom prst="roundRect">
                <a:avLst>
                  <a:gd name="adj" fmla="val 476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3BE248D-C87E-58F1-4178-17FED2F92850}"/>
                  </a:ext>
                </a:extLst>
              </p:cNvPr>
              <p:cNvSpPr/>
              <p:nvPr/>
            </p:nvSpPr>
            <p:spPr bwMode="auto">
              <a:xfrm>
                <a:off x="5507831" y="3436144"/>
                <a:ext cx="604362" cy="115789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8F235E6-FD99-6D06-85FA-7072C3AEF9A0}"/>
                </a:ext>
              </a:extLst>
            </p:cNvPr>
            <p:cNvGrpSpPr/>
            <p:nvPr/>
          </p:nvGrpSpPr>
          <p:grpSpPr>
            <a:xfrm rot="19800000">
              <a:off x="6791587" y="1055006"/>
              <a:ext cx="810069" cy="2733916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33ED1C44-23CD-E73F-F1BC-590E1D06F2CF}"/>
                  </a:ext>
                </a:extLst>
              </p:cNvPr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>
                <a:extLst>
                  <a:ext uri="{FF2B5EF4-FFF2-40B4-BE49-F238E27FC236}">
                    <a16:creationId xmlns:a16="http://schemas.microsoft.com/office/drawing/2014/main" id="{B3A9B519-9E12-4D78-FECB-97B19ABCFEC8}"/>
                  </a:ext>
                </a:extLst>
              </p:cNvPr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7215B862-EA64-715B-618E-FDD01B4E84BE}"/>
                  </a:ext>
                </a:extLst>
              </p:cNvPr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E8D65912-F06E-5B57-F6A9-0A54A1674449}"/>
                    </a:ext>
                  </a:extLst>
                </p:cNvPr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823F560F-8EF2-0115-DB48-AFD71A40CA6F}"/>
                    </a:ext>
                  </a:extLst>
                </p:cNvPr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>
                  <a:extLst>
                    <a:ext uri="{FF2B5EF4-FFF2-40B4-BE49-F238E27FC236}">
                      <a16:creationId xmlns:a16="http://schemas.microsoft.com/office/drawing/2014/main" id="{7B300230-E3FD-F6A8-65C7-D7727C5998AC}"/>
                    </a:ext>
                  </a:extLst>
                </p:cNvPr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313">
                  <a:extLst>
                    <a:ext uri="{FF2B5EF4-FFF2-40B4-BE49-F238E27FC236}">
                      <a16:creationId xmlns:a16="http://schemas.microsoft.com/office/drawing/2014/main" id="{E602A6DB-2F5D-AF15-7217-1CA6C11CF02D}"/>
                    </a:ext>
                  </a:extLst>
                </p:cNvPr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314">
                  <a:extLst>
                    <a:ext uri="{FF2B5EF4-FFF2-40B4-BE49-F238E27FC236}">
                      <a16:creationId xmlns:a16="http://schemas.microsoft.com/office/drawing/2014/main" id="{034A8B59-4F34-8D7C-6993-3A09816203E8}"/>
                    </a:ext>
                  </a:extLst>
                </p:cNvPr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A0365B6-4899-1834-1ACA-FCB407580834}"/>
                </a:ext>
              </a:extLst>
            </p:cNvPr>
            <p:cNvGrpSpPr/>
            <p:nvPr/>
          </p:nvGrpSpPr>
          <p:grpSpPr>
            <a:xfrm>
              <a:off x="7859295" y="1869507"/>
              <a:ext cx="1266134" cy="1205743"/>
              <a:chOff x="-4543055" y="2270956"/>
              <a:chExt cx="1170438" cy="111461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8BED7E2-D50C-124C-2D23-7EEDA2FE650D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D9FC395-C52E-7D50-D35B-712EC8972DE2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18E8AFD2-1BDB-82BC-B512-4DC8A7D1198D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F69DBBF4-80DF-4564-2B16-62F7A29014F3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18684FB6-7507-DA7D-897E-4995686385A8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F8839ACB-195B-F951-3FE3-4FC6B14A3E50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2480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1"/>
            <a:ext cx="5126918" cy="475163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3300"/>
                </a:solidFill>
                <a:effectLst/>
              </a:rPr>
              <a:t>トイレ内の</a:t>
            </a:r>
            <a:endParaRPr lang="en-US" altLang="ja-JP" sz="8800" dirty="0">
              <a:ln w="28575">
                <a:noFill/>
              </a:ln>
              <a:solidFill>
                <a:srgbClr val="FF33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3300"/>
                </a:solidFill>
                <a:effectLst/>
              </a:rPr>
              <a:t>忘れ物注意</a:t>
            </a:r>
            <a:endParaRPr lang="en-US" altLang="ja-JP" sz="8800" dirty="0">
              <a:ln w="28575">
                <a:noFill/>
              </a:ln>
              <a:solidFill>
                <a:srgbClr val="FF33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7040380" y="607186"/>
            <a:ext cx="227316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結構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あるで！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6986455" y="2052943"/>
            <a:ext cx="2441310" cy="445143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18943"/>
            <a:ext cx="8586380" cy="30555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トイレ内の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忘れ物注意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0CF8F5E9-2476-465C-8230-7C0328C3DFE0}"/>
              </a:ext>
            </a:extLst>
          </p:cNvPr>
          <p:cNvSpPr txBox="1"/>
          <p:nvPr/>
        </p:nvSpPr>
        <p:spPr>
          <a:xfrm rot="300006">
            <a:off x="977695" y="4754439"/>
            <a:ext cx="5595978" cy="12431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すっきりした後に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忘れ物確認！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B94680-78B7-860F-CDDF-D658B808BC08}"/>
              </a:ext>
            </a:extLst>
          </p:cNvPr>
          <p:cNvGrpSpPr/>
          <p:nvPr/>
        </p:nvGrpSpPr>
        <p:grpSpPr>
          <a:xfrm>
            <a:off x="7478468" y="3920117"/>
            <a:ext cx="2155052" cy="2531344"/>
            <a:chOff x="1208129" y="5741283"/>
            <a:chExt cx="2155052" cy="25313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1F5086C-61F6-FAE1-69DF-E2C91BFAEBCE}"/>
                </a:ext>
              </a:extLst>
            </p:cNvPr>
            <p:cNvGrpSpPr/>
            <p:nvPr/>
          </p:nvGrpSpPr>
          <p:grpSpPr>
            <a:xfrm>
              <a:off x="1208129" y="5741283"/>
              <a:ext cx="2155052" cy="2531344"/>
              <a:chOff x="-293904" y="5127881"/>
              <a:chExt cx="4063203" cy="4772675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E51F7115-8784-120F-C37F-6700DDC13165}"/>
                  </a:ext>
                </a:extLst>
              </p:cNvPr>
              <p:cNvGrpSpPr/>
              <p:nvPr/>
            </p:nvGrpSpPr>
            <p:grpSpPr>
              <a:xfrm>
                <a:off x="891623" y="5352596"/>
                <a:ext cx="2877676" cy="3882831"/>
                <a:chOff x="3881440" y="1454293"/>
                <a:chExt cx="2877676" cy="3882831"/>
              </a:xfrm>
            </p:grpSpPr>
            <p:sp>
              <p:nvSpPr>
                <p:cNvPr id="25" name="四角形: 上の 2 つの角を丸める 9">
                  <a:extLst>
                    <a:ext uri="{FF2B5EF4-FFF2-40B4-BE49-F238E27FC236}">
                      <a16:creationId xmlns:a16="http://schemas.microsoft.com/office/drawing/2014/main" id="{CBC3A955-6727-1C01-0CF7-EA35956923B9}"/>
                    </a:ext>
                  </a:extLst>
                </p:cNvPr>
                <p:cNvSpPr/>
                <p:nvPr/>
              </p:nvSpPr>
              <p:spPr>
                <a:xfrm rot="13500000">
                  <a:off x="4557120" y="4163336"/>
                  <a:ext cx="802280" cy="1545295"/>
                </a:xfrm>
                <a:custGeom>
                  <a:avLst/>
                  <a:gdLst>
                    <a:gd name="connsiteX0" fmla="*/ 399963 w 799925"/>
                    <a:gd name="connsiteY0" fmla="*/ 0 h 1561725"/>
                    <a:gd name="connsiteX1" fmla="*/ 399963 w 799925"/>
                    <a:gd name="connsiteY1" fmla="*/ 0 h 1561725"/>
                    <a:gd name="connsiteX2" fmla="*/ 799926 w 799925"/>
                    <a:gd name="connsiteY2" fmla="*/ 399963 h 1561725"/>
                    <a:gd name="connsiteX3" fmla="*/ 799925 w 799925"/>
                    <a:gd name="connsiteY3" fmla="*/ 1561725 h 1561725"/>
                    <a:gd name="connsiteX4" fmla="*/ 799925 w 799925"/>
                    <a:gd name="connsiteY4" fmla="*/ 1561725 h 1561725"/>
                    <a:gd name="connsiteX5" fmla="*/ 0 w 799925"/>
                    <a:gd name="connsiteY5" fmla="*/ 1561725 h 1561725"/>
                    <a:gd name="connsiteX6" fmla="*/ 0 w 799925"/>
                    <a:gd name="connsiteY6" fmla="*/ 1561725 h 1561725"/>
                    <a:gd name="connsiteX7" fmla="*/ 0 w 799925"/>
                    <a:gd name="connsiteY7" fmla="*/ 399963 h 1561725"/>
                    <a:gd name="connsiteX8" fmla="*/ 399963 w 799925"/>
                    <a:gd name="connsiteY8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99925 w 799926"/>
                    <a:gd name="connsiteY3" fmla="*/ 1561725 h 1561725"/>
                    <a:gd name="connsiteX4" fmla="*/ 786454 w 799926"/>
                    <a:gd name="connsiteY4" fmla="*/ 1368650 h 1561725"/>
                    <a:gd name="connsiteX5" fmla="*/ 0 w 799926"/>
                    <a:gd name="connsiteY5" fmla="*/ 1561725 h 1561725"/>
                    <a:gd name="connsiteX6" fmla="*/ 0 w 799926"/>
                    <a:gd name="connsiteY6" fmla="*/ 1561725 h 1561725"/>
                    <a:gd name="connsiteX7" fmla="*/ 0 w 799926"/>
                    <a:gd name="connsiteY7" fmla="*/ 399963 h 1561725"/>
                    <a:gd name="connsiteX8" fmla="*/ 399963 w 799926"/>
                    <a:gd name="connsiteY8" fmla="*/ 0 h 1561725"/>
                    <a:gd name="connsiteX0" fmla="*/ 399963 w 868150"/>
                    <a:gd name="connsiteY0" fmla="*/ 0 h 1561725"/>
                    <a:gd name="connsiteX1" fmla="*/ 399963 w 868150"/>
                    <a:gd name="connsiteY1" fmla="*/ 0 h 1561725"/>
                    <a:gd name="connsiteX2" fmla="*/ 799926 w 868150"/>
                    <a:gd name="connsiteY2" fmla="*/ 399963 h 1561725"/>
                    <a:gd name="connsiteX3" fmla="*/ 786454 w 868150"/>
                    <a:gd name="connsiteY3" fmla="*/ 1368650 h 1561725"/>
                    <a:gd name="connsiteX4" fmla="*/ 0 w 868150"/>
                    <a:gd name="connsiteY4" fmla="*/ 1561725 h 1561725"/>
                    <a:gd name="connsiteX5" fmla="*/ 0 w 868150"/>
                    <a:gd name="connsiteY5" fmla="*/ 1561725 h 1561725"/>
                    <a:gd name="connsiteX6" fmla="*/ 0 w 868150"/>
                    <a:gd name="connsiteY6" fmla="*/ 399963 h 1561725"/>
                    <a:gd name="connsiteX7" fmla="*/ 399963 w 868150"/>
                    <a:gd name="connsiteY7" fmla="*/ 0 h 1561725"/>
                    <a:gd name="connsiteX0" fmla="*/ 399963 w 799926"/>
                    <a:gd name="connsiteY0" fmla="*/ 0 h 1561725"/>
                    <a:gd name="connsiteX1" fmla="*/ 399963 w 799926"/>
                    <a:gd name="connsiteY1" fmla="*/ 0 h 1561725"/>
                    <a:gd name="connsiteX2" fmla="*/ 799926 w 799926"/>
                    <a:gd name="connsiteY2" fmla="*/ 399963 h 1561725"/>
                    <a:gd name="connsiteX3" fmla="*/ 786454 w 799926"/>
                    <a:gd name="connsiteY3" fmla="*/ 1368650 h 1561725"/>
                    <a:gd name="connsiteX4" fmla="*/ 0 w 799926"/>
                    <a:gd name="connsiteY4" fmla="*/ 1561725 h 1561725"/>
                    <a:gd name="connsiteX5" fmla="*/ 0 w 799926"/>
                    <a:gd name="connsiteY5" fmla="*/ 1561725 h 1561725"/>
                    <a:gd name="connsiteX6" fmla="*/ 0 w 799926"/>
                    <a:gd name="connsiteY6" fmla="*/ 399963 h 1561725"/>
                    <a:gd name="connsiteX7" fmla="*/ 399963 w 799926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399963 h 1561725"/>
                    <a:gd name="connsiteX7" fmla="*/ 399963 w 799961"/>
                    <a:gd name="connsiteY7" fmla="*/ 0 h 1561725"/>
                    <a:gd name="connsiteX0" fmla="*/ 399963 w 799961"/>
                    <a:gd name="connsiteY0" fmla="*/ 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399963 w 799961"/>
                    <a:gd name="connsiteY7" fmla="*/ 0 h 1561725"/>
                    <a:gd name="connsiteX0" fmla="*/ 453845 w 799961"/>
                    <a:gd name="connsiteY0" fmla="*/ 17960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7" fmla="*/ 453845 w 799961"/>
                    <a:gd name="connsiteY7" fmla="*/ 17960 h 1561725"/>
                    <a:gd name="connsiteX0" fmla="*/ 0 w 799961"/>
                    <a:gd name="connsiteY0" fmla="*/ 570588 h 1561725"/>
                    <a:gd name="connsiteX1" fmla="*/ 399963 w 799961"/>
                    <a:gd name="connsiteY1" fmla="*/ 0 h 1561725"/>
                    <a:gd name="connsiteX2" fmla="*/ 799926 w 799961"/>
                    <a:gd name="connsiteY2" fmla="*/ 399963 h 1561725"/>
                    <a:gd name="connsiteX3" fmla="*/ 786454 w 799961"/>
                    <a:gd name="connsiteY3" fmla="*/ 1368650 h 1561725"/>
                    <a:gd name="connsiteX4" fmla="*/ 0 w 799961"/>
                    <a:gd name="connsiteY4" fmla="*/ 1561725 h 1561725"/>
                    <a:gd name="connsiteX5" fmla="*/ 0 w 799961"/>
                    <a:gd name="connsiteY5" fmla="*/ 1561725 h 1561725"/>
                    <a:gd name="connsiteX6" fmla="*/ 0 w 799961"/>
                    <a:gd name="connsiteY6" fmla="*/ 570588 h 1561725"/>
                    <a:gd name="connsiteX0" fmla="*/ 0 w 821324"/>
                    <a:gd name="connsiteY0" fmla="*/ 548137 h 1539274"/>
                    <a:gd name="connsiteX1" fmla="*/ 467315 w 821324"/>
                    <a:gd name="connsiteY1" fmla="*/ 0 h 1539274"/>
                    <a:gd name="connsiteX2" fmla="*/ 799926 w 821324"/>
                    <a:gd name="connsiteY2" fmla="*/ 377512 h 1539274"/>
                    <a:gd name="connsiteX3" fmla="*/ 786454 w 821324"/>
                    <a:gd name="connsiteY3" fmla="*/ 1346199 h 1539274"/>
                    <a:gd name="connsiteX4" fmla="*/ 0 w 821324"/>
                    <a:gd name="connsiteY4" fmla="*/ 1539274 h 1539274"/>
                    <a:gd name="connsiteX5" fmla="*/ 0 w 821324"/>
                    <a:gd name="connsiteY5" fmla="*/ 1539274 h 1539274"/>
                    <a:gd name="connsiteX6" fmla="*/ 0 w 821324"/>
                    <a:gd name="connsiteY6" fmla="*/ 548137 h 1539274"/>
                    <a:gd name="connsiteX0" fmla="*/ 0 w 821324"/>
                    <a:gd name="connsiteY0" fmla="*/ 558363 h 1549500"/>
                    <a:gd name="connsiteX1" fmla="*/ 467315 w 821324"/>
                    <a:gd name="connsiteY1" fmla="*/ 10226 h 1549500"/>
                    <a:gd name="connsiteX2" fmla="*/ 799926 w 821324"/>
                    <a:gd name="connsiteY2" fmla="*/ 387738 h 1549500"/>
                    <a:gd name="connsiteX3" fmla="*/ 786454 w 821324"/>
                    <a:gd name="connsiteY3" fmla="*/ 1356425 h 1549500"/>
                    <a:gd name="connsiteX4" fmla="*/ 0 w 821324"/>
                    <a:gd name="connsiteY4" fmla="*/ 1549500 h 1549500"/>
                    <a:gd name="connsiteX5" fmla="*/ 0 w 821324"/>
                    <a:gd name="connsiteY5" fmla="*/ 1549500 h 1549500"/>
                    <a:gd name="connsiteX6" fmla="*/ 0 w 821324"/>
                    <a:gd name="connsiteY6" fmla="*/ 558363 h 1549500"/>
                    <a:gd name="connsiteX0" fmla="*/ 0 w 821324"/>
                    <a:gd name="connsiteY0" fmla="*/ 548277 h 1539414"/>
                    <a:gd name="connsiteX1" fmla="*/ 467315 w 821324"/>
                    <a:gd name="connsiteY1" fmla="*/ 140 h 1539414"/>
                    <a:gd name="connsiteX2" fmla="*/ 799926 w 821324"/>
                    <a:gd name="connsiteY2" fmla="*/ 377652 h 1539414"/>
                    <a:gd name="connsiteX3" fmla="*/ 786454 w 821324"/>
                    <a:gd name="connsiteY3" fmla="*/ 1346339 h 1539414"/>
                    <a:gd name="connsiteX4" fmla="*/ 0 w 821324"/>
                    <a:gd name="connsiteY4" fmla="*/ 1539414 h 1539414"/>
                    <a:gd name="connsiteX5" fmla="*/ 0 w 821324"/>
                    <a:gd name="connsiteY5" fmla="*/ 1539414 h 1539414"/>
                    <a:gd name="connsiteX6" fmla="*/ 0 w 821324"/>
                    <a:gd name="connsiteY6" fmla="*/ 548277 h 1539414"/>
                    <a:gd name="connsiteX0" fmla="*/ 0 w 799926"/>
                    <a:gd name="connsiteY0" fmla="*/ 548277 h 1539414"/>
                    <a:gd name="connsiteX1" fmla="*/ 467315 w 799926"/>
                    <a:gd name="connsiteY1" fmla="*/ 140 h 1539414"/>
                    <a:gd name="connsiteX2" fmla="*/ 799926 w 799926"/>
                    <a:gd name="connsiteY2" fmla="*/ 377652 h 1539414"/>
                    <a:gd name="connsiteX3" fmla="*/ 786454 w 799926"/>
                    <a:gd name="connsiteY3" fmla="*/ 1346339 h 1539414"/>
                    <a:gd name="connsiteX4" fmla="*/ 0 w 799926"/>
                    <a:gd name="connsiteY4" fmla="*/ 1539414 h 1539414"/>
                    <a:gd name="connsiteX5" fmla="*/ 0 w 799926"/>
                    <a:gd name="connsiteY5" fmla="*/ 1539414 h 1539414"/>
                    <a:gd name="connsiteX6" fmla="*/ 0 w 799926"/>
                    <a:gd name="connsiteY6" fmla="*/ 548277 h 1539414"/>
                    <a:gd name="connsiteX0" fmla="*/ 3683 w 803609"/>
                    <a:gd name="connsiteY0" fmla="*/ 548241 h 1539378"/>
                    <a:gd name="connsiteX1" fmla="*/ 470998 w 803609"/>
                    <a:gd name="connsiteY1" fmla="*/ 104 h 1539378"/>
                    <a:gd name="connsiteX2" fmla="*/ 803609 w 803609"/>
                    <a:gd name="connsiteY2" fmla="*/ 377616 h 1539378"/>
                    <a:gd name="connsiteX3" fmla="*/ 790137 w 803609"/>
                    <a:gd name="connsiteY3" fmla="*/ 1346303 h 1539378"/>
                    <a:gd name="connsiteX4" fmla="*/ 3683 w 803609"/>
                    <a:gd name="connsiteY4" fmla="*/ 1539378 h 1539378"/>
                    <a:gd name="connsiteX5" fmla="*/ 3683 w 803609"/>
                    <a:gd name="connsiteY5" fmla="*/ 1539378 h 1539378"/>
                    <a:gd name="connsiteX6" fmla="*/ 3683 w 803609"/>
                    <a:gd name="connsiteY6" fmla="*/ 548241 h 1539378"/>
                    <a:gd name="connsiteX0" fmla="*/ 3683 w 803609"/>
                    <a:gd name="connsiteY0" fmla="*/ 554900 h 1546037"/>
                    <a:gd name="connsiteX1" fmla="*/ 470998 w 803609"/>
                    <a:gd name="connsiteY1" fmla="*/ 6763 h 1546037"/>
                    <a:gd name="connsiteX2" fmla="*/ 803609 w 803609"/>
                    <a:gd name="connsiteY2" fmla="*/ 384275 h 1546037"/>
                    <a:gd name="connsiteX3" fmla="*/ 790137 w 803609"/>
                    <a:gd name="connsiteY3" fmla="*/ 1352962 h 1546037"/>
                    <a:gd name="connsiteX4" fmla="*/ 3683 w 803609"/>
                    <a:gd name="connsiteY4" fmla="*/ 1546037 h 1546037"/>
                    <a:gd name="connsiteX5" fmla="*/ 3683 w 803609"/>
                    <a:gd name="connsiteY5" fmla="*/ 1546037 h 1546037"/>
                    <a:gd name="connsiteX6" fmla="*/ 3683 w 803609"/>
                    <a:gd name="connsiteY6" fmla="*/ 554900 h 1546037"/>
                    <a:gd name="connsiteX0" fmla="*/ 0 w 799926"/>
                    <a:gd name="connsiteY0" fmla="*/ 554900 h 1546037"/>
                    <a:gd name="connsiteX1" fmla="*/ 467315 w 799926"/>
                    <a:gd name="connsiteY1" fmla="*/ 6763 h 1546037"/>
                    <a:gd name="connsiteX2" fmla="*/ 799926 w 799926"/>
                    <a:gd name="connsiteY2" fmla="*/ 384275 h 1546037"/>
                    <a:gd name="connsiteX3" fmla="*/ 786454 w 799926"/>
                    <a:gd name="connsiteY3" fmla="*/ 1352962 h 1546037"/>
                    <a:gd name="connsiteX4" fmla="*/ 0 w 799926"/>
                    <a:gd name="connsiteY4" fmla="*/ 1546037 h 1546037"/>
                    <a:gd name="connsiteX5" fmla="*/ 0 w 799926"/>
                    <a:gd name="connsiteY5" fmla="*/ 554900 h 1546037"/>
                    <a:gd name="connsiteX0" fmla="*/ 24713 w 824639"/>
                    <a:gd name="connsiteY0" fmla="*/ 554900 h 1555421"/>
                    <a:gd name="connsiteX1" fmla="*/ 492028 w 824639"/>
                    <a:gd name="connsiteY1" fmla="*/ 6763 h 1555421"/>
                    <a:gd name="connsiteX2" fmla="*/ 824639 w 824639"/>
                    <a:gd name="connsiteY2" fmla="*/ 384275 h 1555421"/>
                    <a:gd name="connsiteX3" fmla="*/ 811167 w 824639"/>
                    <a:gd name="connsiteY3" fmla="*/ 1352962 h 1555421"/>
                    <a:gd name="connsiteX4" fmla="*/ 24713 w 824639"/>
                    <a:gd name="connsiteY4" fmla="*/ 1546037 h 1555421"/>
                    <a:gd name="connsiteX5" fmla="*/ 24713 w 824639"/>
                    <a:gd name="connsiteY5" fmla="*/ 554900 h 1555421"/>
                    <a:gd name="connsiteX0" fmla="*/ 24713 w 832818"/>
                    <a:gd name="connsiteY0" fmla="*/ 554900 h 1554907"/>
                    <a:gd name="connsiteX1" fmla="*/ 492028 w 832818"/>
                    <a:gd name="connsiteY1" fmla="*/ 6763 h 1554907"/>
                    <a:gd name="connsiteX2" fmla="*/ 824639 w 832818"/>
                    <a:gd name="connsiteY2" fmla="*/ 384275 h 1554907"/>
                    <a:gd name="connsiteX3" fmla="*/ 811167 w 832818"/>
                    <a:gd name="connsiteY3" fmla="*/ 1352962 h 1554907"/>
                    <a:gd name="connsiteX4" fmla="*/ 24713 w 832818"/>
                    <a:gd name="connsiteY4" fmla="*/ 1546037 h 1554907"/>
                    <a:gd name="connsiteX5" fmla="*/ 24713 w 832818"/>
                    <a:gd name="connsiteY5" fmla="*/ 554900 h 1554907"/>
                    <a:gd name="connsiteX0" fmla="*/ 24713 w 832620"/>
                    <a:gd name="connsiteY0" fmla="*/ 554158 h 1554165"/>
                    <a:gd name="connsiteX1" fmla="*/ 492028 w 832620"/>
                    <a:gd name="connsiteY1" fmla="*/ 6021 h 1554165"/>
                    <a:gd name="connsiteX2" fmla="*/ 824639 w 832620"/>
                    <a:gd name="connsiteY2" fmla="*/ 383533 h 1554165"/>
                    <a:gd name="connsiteX3" fmla="*/ 811167 w 832620"/>
                    <a:gd name="connsiteY3" fmla="*/ 1352220 h 1554165"/>
                    <a:gd name="connsiteX4" fmla="*/ 24713 w 832620"/>
                    <a:gd name="connsiteY4" fmla="*/ 1545295 h 1554165"/>
                    <a:gd name="connsiteX5" fmla="*/ 24713 w 832620"/>
                    <a:gd name="connsiteY5" fmla="*/ 554158 h 1554165"/>
                    <a:gd name="connsiteX0" fmla="*/ 0 w 807907"/>
                    <a:gd name="connsiteY0" fmla="*/ 554158 h 1554165"/>
                    <a:gd name="connsiteX1" fmla="*/ 467315 w 807907"/>
                    <a:gd name="connsiteY1" fmla="*/ 6021 h 1554165"/>
                    <a:gd name="connsiteX2" fmla="*/ 799926 w 807907"/>
                    <a:gd name="connsiteY2" fmla="*/ 383533 h 1554165"/>
                    <a:gd name="connsiteX3" fmla="*/ 786454 w 807907"/>
                    <a:gd name="connsiteY3" fmla="*/ 1352220 h 1554165"/>
                    <a:gd name="connsiteX4" fmla="*/ 0 w 807907"/>
                    <a:gd name="connsiteY4" fmla="*/ 1545295 h 1554165"/>
                    <a:gd name="connsiteX5" fmla="*/ 0 w 807907"/>
                    <a:gd name="connsiteY5" fmla="*/ 554158 h 1554165"/>
                    <a:gd name="connsiteX0" fmla="*/ 0 w 800094"/>
                    <a:gd name="connsiteY0" fmla="*/ 554158 h 1554165"/>
                    <a:gd name="connsiteX1" fmla="*/ 467315 w 800094"/>
                    <a:gd name="connsiteY1" fmla="*/ 6021 h 1554165"/>
                    <a:gd name="connsiteX2" fmla="*/ 799926 w 800094"/>
                    <a:gd name="connsiteY2" fmla="*/ 383533 h 1554165"/>
                    <a:gd name="connsiteX3" fmla="*/ 786454 w 800094"/>
                    <a:gd name="connsiteY3" fmla="*/ 1352220 h 1554165"/>
                    <a:gd name="connsiteX4" fmla="*/ 0 w 800094"/>
                    <a:gd name="connsiteY4" fmla="*/ 1545295 h 1554165"/>
                    <a:gd name="connsiteX5" fmla="*/ 0 w 800094"/>
                    <a:gd name="connsiteY5" fmla="*/ 554158 h 1554165"/>
                    <a:gd name="connsiteX0" fmla="*/ 0 w 800094"/>
                    <a:gd name="connsiteY0" fmla="*/ 554158 h 1545295"/>
                    <a:gd name="connsiteX1" fmla="*/ 467315 w 800094"/>
                    <a:gd name="connsiteY1" fmla="*/ 6021 h 1545295"/>
                    <a:gd name="connsiteX2" fmla="*/ 799926 w 800094"/>
                    <a:gd name="connsiteY2" fmla="*/ 383533 h 1545295"/>
                    <a:gd name="connsiteX3" fmla="*/ 786454 w 800094"/>
                    <a:gd name="connsiteY3" fmla="*/ 1352220 h 1545295"/>
                    <a:gd name="connsiteX4" fmla="*/ 0 w 800094"/>
                    <a:gd name="connsiteY4" fmla="*/ 1545295 h 1545295"/>
                    <a:gd name="connsiteX5" fmla="*/ 0 w 800094"/>
                    <a:gd name="connsiteY5" fmla="*/ 554158 h 1545295"/>
                    <a:gd name="connsiteX0" fmla="*/ 2186 w 802280"/>
                    <a:gd name="connsiteY0" fmla="*/ 554158 h 1545295"/>
                    <a:gd name="connsiteX1" fmla="*/ 469501 w 802280"/>
                    <a:gd name="connsiteY1" fmla="*/ 6021 h 1545295"/>
                    <a:gd name="connsiteX2" fmla="*/ 802112 w 802280"/>
                    <a:gd name="connsiteY2" fmla="*/ 383533 h 1545295"/>
                    <a:gd name="connsiteX3" fmla="*/ 788640 w 802280"/>
                    <a:gd name="connsiteY3" fmla="*/ 1352220 h 1545295"/>
                    <a:gd name="connsiteX4" fmla="*/ 2186 w 802280"/>
                    <a:gd name="connsiteY4" fmla="*/ 1545295 h 1545295"/>
                    <a:gd name="connsiteX5" fmla="*/ 2186 w 802280"/>
                    <a:gd name="connsiteY5" fmla="*/ 554158 h 15452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02280" h="1545295">
                      <a:moveTo>
                        <a:pt x="2186" y="554158"/>
                      </a:moveTo>
                      <a:cubicBezTo>
                        <a:pt x="7106" y="299484"/>
                        <a:pt x="246378" y="52419"/>
                        <a:pt x="469501" y="6021"/>
                      </a:cubicBezTo>
                      <a:cubicBezTo>
                        <a:pt x="692624" y="-40377"/>
                        <a:pt x="807293" y="190597"/>
                        <a:pt x="802112" y="383533"/>
                      </a:cubicBezTo>
                      <a:lnTo>
                        <a:pt x="788640" y="1352220"/>
                      </a:lnTo>
                      <a:lnTo>
                        <a:pt x="2186" y="1545295"/>
                      </a:lnTo>
                      <a:cubicBezTo>
                        <a:pt x="2186" y="1214916"/>
                        <a:pt x="-2734" y="808832"/>
                        <a:pt x="2186" y="554158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EE021CC-8106-DA1D-EE96-05465FC2C8A6}"/>
                    </a:ext>
                  </a:extLst>
                </p:cNvPr>
                <p:cNvSpPr/>
                <p:nvPr/>
              </p:nvSpPr>
              <p:spPr>
                <a:xfrm>
                  <a:off x="4889500" y="3149600"/>
                  <a:ext cx="1184275" cy="946150"/>
                </a:xfrm>
                <a:custGeom>
                  <a:avLst/>
                  <a:gdLst>
                    <a:gd name="connsiteX0" fmla="*/ 939800 w 1184275"/>
                    <a:gd name="connsiteY0" fmla="*/ 946150 h 946150"/>
                    <a:gd name="connsiteX1" fmla="*/ 1171575 w 1184275"/>
                    <a:gd name="connsiteY1" fmla="*/ 679450 h 946150"/>
                    <a:gd name="connsiteX2" fmla="*/ 1184275 w 1184275"/>
                    <a:gd name="connsiteY2" fmla="*/ 565150 h 946150"/>
                    <a:gd name="connsiteX3" fmla="*/ 238125 w 1184275"/>
                    <a:gd name="connsiteY3" fmla="*/ 0 h 946150"/>
                    <a:gd name="connsiteX4" fmla="*/ 0 w 1184275"/>
                    <a:gd name="connsiteY4" fmla="*/ 222250 h 946150"/>
                    <a:gd name="connsiteX5" fmla="*/ 939800 w 1184275"/>
                    <a:gd name="connsiteY5" fmla="*/ 946150 h 94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4275" h="946150">
                      <a:moveTo>
                        <a:pt x="939800" y="946150"/>
                      </a:moveTo>
                      <a:lnTo>
                        <a:pt x="1171575" y="679450"/>
                      </a:lnTo>
                      <a:lnTo>
                        <a:pt x="1184275" y="565150"/>
                      </a:lnTo>
                      <a:lnTo>
                        <a:pt x="238125" y="0"/>
                      </a:lnTo>
                      <a:lnTo>
                        <a:pt x="0" y="222250"/>
                      </a:lnTo>
                      <a:lnTo>
                        <a:pt x="939800" y="94615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" name="四角形: 上の 2 つの角を丸める 113">
                  <a:extLst>
                    <a:ext uri="{FF2B5EF4-FFF2-40B4-BE49-F238E27FC236}">
                      <a16:creationId xmlns:a16="http://schemas.microsoft.com/office/drawing/2014/main" id="{CF4BA090-3AE8-207A-68F8-8997FE89EDBA}"/>
                    </a:ext>
                  </a:extLst>
                </p:cNvPr>
                <p:cNvSpPr/>
                <p:nvPr/>
              </p:nvSpPr>
              <p:spPr>
                <a:xfrm rot="10800000">
                  <a:off x="5745161" y="1822450"/>
                  <a:ext cx="1013955" cy="1725738"/>
                </a:xfrm>
                <a:custGeom>
                  <a:avLst/>
                  <a:gdLst>
                    <a:gd name="connsiteX0" fmla="*/ 107082 w 642480"/>
                    <a:gd name="connsiteY0" fmla="*/ 0 h 1297113"/>
                    <a:gd name="connsiteX1" fmla="*/ 535398 w 642480"/>
                    <a:gd name="connsiteY1" fmla="*/ 0 h 1297113"/>
                    <a:gd name="connsiteX2" fmla="*/ 642480 w 642480"/>
                    <a:gd name="connsiteY2" fmla="*/ 107082 h 1297113"/>
                    <a:gd name="connsiteX3" fmla="*/ 642480 w 642480"/>
                    <a:gd name="connsiteY3" fmla="*/ 1297113 h 1297113"/>
                    <a:gd name="connsiteX4" fmla="*/ 642480 w 642480"/>
                    <a:gd name="connsiteY4" fmla="*/ 1297113 h 1297113"/>
                    <a:gd name="connsiteX5" fmla="*/ 0 w 642480"/>
                    <a:gd name="connsiteY5" fmla="*/ 1297113 h 1297113"/>
                    <a:gd name="connsiteX6" fmla="*/ 0 w 642480"/>
                    <a:gd name="connsiteY6" fmla="*/ 1297113 h 1297113"/>
                    <a:gd name="connsiteX7" fmla="*/ 0 w 642480"/>
                    <a:gd name="connsiteY7" fmla="*/ 107082 h 1297113"/>
                    <a:gd name="connsiteX8" fmla="*/ 107082 w 642480"/>
                    <a:gd name="connsiteY8" fmla="*/ 0 h 1297113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0 w 642480"/>
                    <a:gd name="connsiteY7" fmla="*/ 421407 h 1611438"/>
                    <a:gd name="connsiteX8" fmla="*/ 107082 w 642480"/>
                    <a:gd name="connsiteY8" fmla="*/ 314325 h 1611438"/>
                    <a:gd name="connsiteX0" fmla="*/ 107082 w 642480"/>
                    <a:gd name="connsiteY0" fmla="*/ 3143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07082 w 642480"/>
                    <a:gd name="connsiteY8" fmla="*/ 31432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83282 w 642480"/>
                    <a:gd name="connsiteY0" fmla="*/ 3079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83282 w 642480"/>
                    <a:gd name="connsiteY8" fmla="*/ 30797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95250 w 642480"/>
                    <a:gd name="connsiteY7" fmla="*/ 5039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54707 w 642480"/>
                    <a:gd name="connsiteY0" fmla="*/ 32702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54707 w 642480"/>
                    <a:gd name="connsiteY8" fmla="*/ 32702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64232 w 642480"/>
                    <a:gd name="connsiteY0" fmla="*/ 3333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64232 w 642480"/>
                    <a:gd name="connsiteY8" fmla="*/ 3333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104775 w 642480"/>
                    <a:gd name="connsiteY7" fmla="*/ 465857 h 1611438"/>
                    <a:gd name="connsiteX8" fmla="*/ 176932 w 642480"/>
                    <a:gd name="connsiteY8" fmla="*/ 282575 h 1611438"/>
                    <a:gd name="connsiteX0" fmla="*/ 176932 w 642480"/>
                    <a:gd name="connsiteY0" fmla="*/ 282575 h 1611438"/>
                    <a:gd name="connsiteX1" fmla="*/ 570323 w 642480"/>
                    <a:gd name="connsiteY1" fmla="*/ 0 h 1611438"/>
                    <a:gd name="connsiteX2" fmla="*/ 642480 w 642480"/>
                    <a:gd name="connsiteY2" fmla="*/ 421407 h 1611438"/>
                    <a:gd name="connsiteX3" fmla="*/ 642480 w 642480"/>
                    <a:gd name="connsiteY3" fmla="*/ 1611438 h 1611438"/>
                    <a:gd name="connsiteX4" fmla="*/ 642480 w 642480"/>
                    <a:gd name="connsiteY4" fmla="*/ 1611438 h 1611438"/>
                    <a:gd name="connsiteX5" fmla="*/ 0 w 642480"/>
                    <a:gd name="connsiteY5" fmla="*/ 1611438 h 1611438"/>
                    <a:gd name="connsiteX6" fmla="*/ 0 w 642480"/>
                    <a:gd name="connsiteY6" fmla="*/ 1611438 h 1611438"/>
                    <a:gd name="connsiteX7" fmla="*/ 88900 w 642480"/>
                    <a:gd name="connsiteY7" fmla="*/ 557932 h 1611438"/>
                    <a:gd name="connsiteX8" fmla="*/ 176932 w 642480"/>
                    <a:gd name="connsiteY8" fmla="*/ 282575 h 1611438"/>
                    <a:gd name="connsiteX0" fmla="*/ 176932 w 823455"/>
                    <a:gd name="connsiteY0" fmla="*/ 282575 h 1611438"/>
                    <a:gd name="connsiteX1" fmla="*/ 570323 w 823455"/>
                    <a:gd name="connsiteY1" fmla="*/ 0 h 1611438"/>
                    <a:gd name="connsiteX2" fmla="*/ 823455 w 823455"/>
                    <a:gd name="connsiteY2" fmla="*/ 119782 h 1611438"/>
                    <a:gd name="connsiteX3" fmla="*/ 642480 w 823455"/>
                    <a:gd name="connsiteY3" fmla="*/ 1611438 h 1611438"/>
                    <a:gd name="connsiteX4" fmla="*/ 642480 w 823455"/>
                    <a:gd name="connsiteY4" fmla="*/ 1611438 h 1611438"/>
                    <a:gd name="connsiteX5" fmla="*/ 0 w 823455"/>
                    <a:gd name="connsiteY5" fmla="*/ 1611438 h 1611438"/>
                    <a:gd name="connsiteX6" fmla="*/ 0 w 823455"/>
                    <a:gd name="connsiteY6" fmla="*/ 1611438 h 1611438"/>
                    <a:gd name="connsiteX7" fmla="*/ 88900 w 823455"/>
                    <a:gd name="connsiteY7" fmla="*/ 557932 h 1611438"/>
                    <a:gd name="connsiteX8" fmla="*/ 176932 w 823455"/>
                    <a:gd name="connsiteY8" fmla="*/ 282575 h 1611438"/>
                    <a:gd name="connsiteX0" fmla="*/ 176932 w 823455"/>
                    <a:gd name="connsiteY0" fmla="*/ 282575 h 1725738"/>
                    <a:gd name="connsiteX1" fmla="*/ 570323 w 823455"/>
                    <a:gd name="connsiteY1" fmla="*/ 0 h 1725738"/>
                    <a:gd name="connsiteX2" fmla="*/ 823455 w 823455"/>
                    <a:gd name="connsiteY2" fmla="*/ 119782 h 1725738"/>
                    <a:gd name="connsiteX3" fmla="*/ 642480 w 823455"/>
                    <a:gd name="connsiteY3" fmla="*/ 1611438 h 1725738"/>
                    <a:gd name="connsiteX4" fmla="*/ 740905 w 823455"/>
                    <a:gd name="connsiteY4" fmla="*/ 1725738 h 1725738"/>
                    <a:gd name="connsiteX5" fmla="*/ 0 w 823455"/>
                    <a:gd name="connsiteY5" fmla="*/ 1611438 h 1725738"/>
                    <a:gd name="connsiteX6" fmla="*/ 0 w 823455"/>
                    <a:gd name="connsiteY6" fmla="*/ 1611438 h 1725738"/>
                    <a:gd name="connsiteX7" fmla="*/ 88900 w 823455"/>
                    <a:gd name="connsiteY7" fmla="*/ 557932 h 1725738"/>
                    <a:gd name="connsiteX8" fmla="*/ 176932 w 823455"/>
                    <a:gd name="connsiteY8" fmla="*/ 282575 h 1725738"/>
                    <a:gd name="connsiteX0" fmla="*/ 176932 w 940930"/>
                    <a:gd name="connsiteY0" fmla="*/ 282575 h 1725738"/>
                    <a:gd name="connsiteX1" fmla="*/ 570323 w 940930"/>
                    <a:gd name="connsiteY1" fmla="*/ 0 h 1725738"/>
                    <a:gd name="connsiteX2" fmla="*/ 823455 w 940930"/>
                    <a:gd name="connsiteY2" fmla="*/ 119782 h 1725738"/>
                    <a:gd name="connsiteX3" fmla="*/ 940930 w 940930"/>
                    <a:gd name="connsiteY3" fmla="*/ 1595563 h 1725738"/>
                    <a:gd name="connsiteX4" fmla="*/ 740905 w 940930"/>
                    <a:gd name="connsiteY4" fmla="*/ 1725738 h 1725738"/>
                    <a:gd name="connsiteX5" fmla="*/ 0 w 940930"/>
                    <a:gd name="connsiteY5" fmla="*/ 1611438 h 1725738"/>
                    <a:gd name="connsiteX6" fmla="*/ 0 w 940930"/>
                    <a:gd name="connsiteY6" fmla="*/ 1611438 h 1725738"/>
                    <a:gd name="connsiteX7" fmla="*/ 88900 w 940930"/>
                    <a:gd name="connsiteY7" fmla="*/ 557932 h 1725738"/>
                    <a:gd name="connsiteX8" fmla="*/ 176932 w 940930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557932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2825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2825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  <a:gd name="connsiteX0" fmla="*/ 249957 w 1013955"/>
                    <a:gd name="connsiteY0" fmla="*/ 307975 h 1725738"/>
                    <a:gd name="connsiteX1" fmla="*/ 643348 w 1013955"/>
                    <a:gd name="connsiteY1" fmla="*/ 0 h 1725738"/>
                    <a:gd name="connsiteX2" fmla="*/ 896480 w 1013955"/>
                    <a:gd name="connsiteY2" fmla="*/ 119782 h 1725738"/>
                    <a:gd name="connsiteX3" fmla="*/ 1013955 w 1013955"/>
                    <a:gd name="connsiteY3" fmla="*/ 1595563 h 1725738"/>
                    <a:gd name="connsiteX4" fmla="*/ 813930 w 1013955"/>
                    <a:gd name="connsiteY4" fmla="*/ 1725738 h 1725738"/>
                    <a:gd name="connsiteX5" fmla="*/ 73025 w 1013955"/>
                    <a:gd name="connsiteY5" fmla="*/ 1611438 h 1725738"/>
                    <a:gd name="connsiteX6" fmla="*/ 0 w 1013955"/>
                    <a:gd name="connsiteY6" fmla="*/ 1633663 h 1725738"/>
                    <a:gd name="connsiteX7" fmla="*/ 161925 w 1013955"/>
                    <a:gd name="connsiteY7" fmla="*/ 478557 h 1725738"/>
                    <a:gd name="connsiteX8" fmla="*/ 249957 w 1013955"/>
                    <a:gd name="connsiteY8" fmla="*/ 307975 h 172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3955" h="1725738">
                      <a:moveTo>
                        <a:pt x="249957" y="307975"/>
                      </a:moveTo>
                      <a:cubicBezTo>
                        <a:pt x="307969" y="250440"/>
                        <a:pt x="512218" y="94192"/>
                        <a:pt x="643348" y="0"/>
                      </a:cubicBezTo>
                      <a:cubicBezTo>
                        <a:pt x="702488" y="0"/>
                        <a:pt x="896480" y="60642"/>
                        <a:pt x="896480" y="119782"/>
                      </a:cubicBezTo>
                      <a:lnTo>
                        <a:pt x="1013955" y="1595563"/>
                      </a:lnTo>
                      <a:lnTo>
                        <a:pt x="813930" y="1725738"/>
                      </a:lnTo>
                      <a:lnTo>
                        <a:pt x="73025" y="1611438"/>
                      </a:lnTo>
                      <a:lnTo>
                        <a:pt x="0" y="1633663"/>
                      </a:lnTo>
                      <a:cubicBezTo>
                        <a:pt x="53975" y="1275086"/>
                        <a:pt x="142490" y="550280"/>
                        <a:pt x="161925" y="478557"/>
                      </a:cubicBezTo>
                      <a:cubicBezTo>
                        <a:pt x="181360" y="406834"/>
                        <a:pt x="191945" y="365510"/>
                        <a:pt x="249957" y="307975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" name="四角形: 角を丸くする 112">
                  <a:extLst>
                    <a:ext uri="{FF2B5EF4-FFF2-40B4-BE49-F238E27FC236}">
                      <a16:creationId xmlns:a16="http://schemas.microsoft.com/office/drawing/2014/main" id="{CD3678AC-5469-2CE3-CCAB-9EFE6EE97E08}"/>
                    </a:ext>
                  </a:extLst>
                </p:cNvPr>
                <p:cNvSpPr/>
                <p:nvPr/>
              </p:nvSpPr>
              <p:spPr>
                <a:xfrm rot="1373125">
                  <a:off x="5000926" y="1454293"/>
                  <a:ext cx="1737816" cy="804213"/>
                </a:xfrm>
                <a:custGeom>
                  <a:avLst/>
                  <a:gdLst>
                    <a:gd name="connsiteX0" fmla="*/ 0 w 1430884"/>
                    <a:gd name="connsiteY0" fmla="*/ 119594 h 717550"/>
                    <a:gd name="connsiteX1" fmla="*/ 119594 w 1430884"/>
                    <a:gd name="connsiteY1" fmla="*/ 0 h 717550"/>
                    <a:gd name="connsiteX2" fmla="*/ 1311290 w 1430884"/>
                    <a:gd name="connsiteY2" fmla="*/ 0 h 717550"/>
                    <a:gd name="connsiteX3" fmla="*/ 1430884 w 1430884"/>
                    <a:gd name="connsiteY3" fmla="*/ 119594 h 717550"/>
                    <a:gd name="connsiteX4" fmla="*/ 1430884 w 1430884"/>
                    <a:gd name="connsiteY4" fmla="*/ 597956 h 717550"/>
                    <a:gd name="connsiteX5" fmla="*/ 1311290 w 1430884"/>
                    <a:gd name="connsiteY5" fmla="*/ 717550 h 717550"/>
                    <a:gd name="connsiteX6" fmla="*/ 119594 w 1430884"/>
                    <a:gd name="connsiteY6" fmla="*/ 717550 h 717550"/>
                    <a:gd name="connsiteX7" fmla="*/ 0 w 1430884"/>
                    <a:gd name="connsiteY7" fmla="*/ 597956 h 717550"/>
                    <a:gd name="connsiteX8" fmla="*/ 0 w 1430884"/>
                    <a:gd name="connsiteY8" fmla="*/ 119594 h 717550"/>
                    <a:gd name="connsiteX0" fmla="*/ 271635 w 1702519"/>
                    <a:gd name="connsiteY0" fmla="*/ 119594 h 717550"/>
                    <a:gd name="connsiteX1" fmla="*/ 391229 w 1702519"/>
                    <a:gd name="connsiteY1" fmla="*/ 0 h 717550"/>
                    <a:gd name="connsiteX2" fmla="*/ 1582925 w 1702519"/>
                    <a:gd name="connsiteY2" fmla="*/ 0 h 717550"/>
                    <a:gd name="connsiteX3" fmla="*/ 1702519 w 1702519"/>
                    <a:gd name="connsiteY3" fmla="*/ 119594 h 717550"/>
                    <a:gd name="connsiteX4" fmla="*/ 1702519 w 1702519"/>
                    <a:gd name="connsiteY4" fmla="*/ 597956 h 717550"/>
                    <a:gd name="connsiteX5" fmla="*/ 1582925 w 1702519"/>
                    <a:gd name="connsiteY5" fmla="*/ 717550 h 717550"/>
                    <a:gd name="connsiteX6" fmla="*/ 391229 w 1702519"/>
                    <a:gd name="connsiteY6" fmla="*/ 717550 h 717550"/>
                    <a:gd name="connsiteX7" fmla="*/ 0 w 1702519"/>
                    <a:gd name="connsiteY7" fmla="*/ 640246 h 717550"/>
                    <a:gd name="connsiteX8" fmla="*/ 271635 w 1702519"/>
                    <a:gd name="connsiteY8" fmla="*/ 119594 h 717550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71635 w 1702519"/>
                    <a:gd name="connsiteY0" fmla="*/ 119594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71635 w 1702519"/>
                    <a:gd name="connsiteY8" fmla="*/ 119594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52432"/>
                    <a:gd name="connsiteX1" fmla="*/ 391229 w 1702519"/>
                    <a:gd name="connsiteY1" fmla="*/ 0 h 752432"/>
                    <a:gd name="connsiteX2" fmla="*/ 1582925 w 1702519"/>
                    <a:gd name="connsiteY2" fmla="*/ 0 h 752432"/>
                    <a:gd name="connsiteX3" fmla="*/ 1702519 w 1702519"/>
                    <a:gd name="connsiteY3" fmla="*/ 119594 h 752432"/>
                    <a:gd name="connsiteX4" fmla="*/ 1702519 w 1702519"/>
                    <a:gd name="connsiteY4" fmla="*/ 597956 h 752432"/>
                    <a:gd name="connsiteX5" fmla="*/ 1582925 w 1702519"/>
                    <a:gd name="connsiteY5" fmla="*/ 717550 h 752432"/>
                    <a:gd name="connsiteX6" fmla="*/ 137144 w 1702519"/>
                    <a:gd name="connsiteY6" fmla="*/ 752432 h 752432"/>
                    <a:gd name="connsiteX7" fmla="*/ 0 w 1702519"/>
                    <a:gd name="connsiteY7" fmla="*/ 640246 h 752432"/>
                    <a:gd name="connsiteX8" fmla="*/ 255775 w 1702519"/>
                    <a:gd name="connsiteY8" fmla="*/ 122842 h 752432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702519 w 1702519"/>
                    <a:gd name="connsiteY4" fmla="*/ 597956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51895 w 1702519"/>
                    <a:gd name="connsiteY4" fmla="*/ 628793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74073"/>
                    <a:gd name="connsiteX1" fmla="*/ 391229 w 1702519"/>
                    <a:gd name="connsiteY1" fmla="*/ 0 h 774073"/>
                    <a:gd name="connsiteX2" fmla="*/ 1582925 w 1702519"/>
                    <a:gd name="connsiteY2" fmla="*/ 0 h 774073"/>
                    <a:gd name="connsiteX3" fmla="*/ 1702519 w 1702519"/>
                    <a:gd name="connsiteY3" fmla="*/ 119594 h 774073"/>
                    <a:gd name="connsiteX4" fmla="*/ 1471099 w 1702519"/>
                    <a:gd name="connsiteY4" fmla="*/ 662042 h 774073"/>
                    <a:gd name="connsiteX5" fmla="*/ 1283696 w 1702519"/>
                    <a:gd name="connsiteY5" fmla="*/ 774073 h 774073"/>
                    <a:gd name="connsiteX6" fmla="*/ 137144 w 1702519"/>
                    <a:gd name="connsiteY6" fmla="*/ 752432 h 774073"/>
                    <a:gd name="connsiteX7" fmla="*/ 0 w 1702519"/>
                    <a:gd name="connsiteY7" fmla="*/ 640246 h 774073"/>
                    <a:gd name="connsiteX8" fmla="*/ 255775 w 1702519"/>
                    <a:gd name="connsiteY8" fmla="*/ 122842 h 774073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1099 w 1702519"/>
                    <a:gd name="connsiteY4" fmla="*/ 662042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78849 w 1702519"/>
                    <a:gd name="connsiteY4" fmla="*/ 674278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93818"/>
                    <a:gd name="connsiteX1" fmla="*/ 391229 w 1702519"/>
                    <a:gd name="connsiteY1" fmla="*/ 0 h 793818"/>
                    <a:gd name="connsiteX2" fmla="*/ 1582925 w 1702519"/>
                    <a:gd name="connsiteY2" fmla="*/ 0 h 793818"/>
                    <a:gd name="connsiteX3" fmla="*/ 1702519 w 1702519"/>
                    <a:gd name="connsiteY3" fmla="*/ 119594 h 793818"/>
                    <a:gd name="connsiteX4" fmla="*/ 1486257 w 1702519"/>
                    <a:gd name="connsiteY4" fmla="*/ 691829 h 793818"/>
                    <a:gd name="connsiteX5" fmla="*/ 1292031 w 1702519"/>
                    <a:gd name="connsiteY5" fmla="*/ 793818 h 793818"/>
                    <a:gd name="connsiteX6" fmla="*/ 137144 w 1702519"/>
                    <a:gd name="connsiteY6" fmla="*/ 752432 h 793818"/>
                    <a:gd name="connsiteX7" fmla="*/ 0 w 1702519"/>
                    <a:gd name="connsiteY7" fmla="*/ 640246 h 793818"/>
                    <a:gd name="connsiteX8" fmla="*/ 255775 w 1702519"/>
                    <a:gd name="connsiteY8" fmla="*/ 122842 h 793818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22842 h 789466"/>
                    <a:gd name="connsiteX1" fmla="*/ 391229 w 1702519"/>
                    <a:gd name="connsiteY1" fmla="*/ 0 h 789466"/>
                    <a:gd name="connsiteX2" fmla="*/ 1582925 w 1702519"/>
                    <a:gd name="connsiteY2" fmla="*/ 0 h 789466"/>
                    <a:gd name="connsiteX3" fmla="*/ 1702519 w 1702519"/>
                    <a:gd name="connsiteY3" fmla="*/ 119594 h 789466"/>
                    <a:gd name="connsiteX4" fmla="*/ 1486257 w 1702519"/>
                    <a:gd name="connsiteY4" fmla="*/ 691829 h 789466"/>
                    <a:gd name="connsiteX5" fmla="*/ 1297687 w 1702519"/>
                    <a:gd name="connsiteY5" fmla="*/ 788846 h 789466"/>
                    <a:gd name="connsiteX6" fmla="*/ 137144 w 1702519"/>
                    <a:gd name="connsiteY6" fmla="*/ 752432 h 789466"/>
                    <a:gd name="connsiteX7" fmla="*/ 0 w 1702519"/>
                    <a:gd name="connsiteY7" fmla="*/ 640246 h 789466"/>
                    <a:gd name="connsiteX8" fmla="*/ 255775 w 1702519"/>
                    <a:gd name="connsiteY8" fmla="*/ 122842 h 789466"/>
                    <a:gd name="connsiteX0" fmla="*/ 255775 w 1702519"/>
                    <a:gd name="connsiteY0" fmla="*/ 137758 h 804382"/>
                    <a:gd name="connsiteX1" fmla="*/ 391229 w 1702519"/>
                    <a:gd name="connsiteY1" fmla="*/ 14916 h 804382"/>
                    <a:gd name="connsiteX2" fmla="*/ 1599891 w 1702519"/>
                    <a:gd name="connsiteY2" fmla="*/ 0 h 804382"/>
                    <a:gd name="connsiteX3" fmla="*/ 1702519 w 1702519"/>
                    <a:gd name="connsiteY3" fmla="*/ 134510 h 804382"/>
                    <a:gd name="connsiteX4" fmla="*/ 1486257 w 1702519"/>
                    <a:gd name="connsiteY4" fmla="*/ 706745 h 804382"/>
                    <a:gd name="connsiteX5" fmla="*/ 1297687 w 1702519"/>
                    <a:gd name="connsiteY5" fmla="*/ 803762 h 804382"/>
                    <a:gd name="connsiteX6" fmla="*/ 137144 w 1702519"/>
                    <a:gd name="connsiteY6" fmla="*/ 767348 h 804382"/>
                    <a:gd name="connsiteX7" fmla="*/ 0 w 1702519"/>
                    <a:gd name="connsiteY7" fmla="*/ 655162 h 804382"/>
                    <a:gd name="connsiteX8" fmla="*/ 255775 w 1702519"/>
                    <a:gd name="connsiteY8" fmla="*/ 137758 h 804382"/>
                    <a:gd name="connsiteX0" fmla="*/ 255775 w 1712705"/>
                    <a:gd name="connsiteY0" fmla="*/ 137758 h 804042"/>
                    <a:gd name="connsiteX1" fmla="*/ 391229 w 1712705"/>
                    <a:gd name="connsiteY1" fmla="*/ 14916 h 804042"/>
                    <a:gd name="connsiteX2" fmla="*/ 1599891 w 1712705"/>
                    <a:gd name="connsiteY2" fmla="*/ 0 h 804042"/>
                    <a:gd name="connsiteX3" fmla="*/ 1712705 w 1712705"/>
                    <a:gd name="connsiteY3" fmla="*/ 158642 h 804042"/>
                    <a:gd name="connsiteX4" fmla="*/ 1486257 w 1712705"/>
                    <a:gd name="connsiteY4" fmla="*/ 706745 h 804042"/>
                    <a:gd name="connsiteX5" fmla="*/ 1297687 w 1712705"/>
                    <a:gd name="connsiteY5" fmla="*/ 803762 h 804042"/>
                    <a:gd name="connsiteX6" fmla="*/ 137144 w 1712705"/>
                    <a:gd name="connsiteY6" fmla="*/ 767348 h 804042"/>
                    <a:gd name="connsiteX7" fmla="*/ 0 w 1712705"/>
                    <a:gd name="connsiteY7" fmla="*/ 655162 h 804042"/>
                    <a:gd name="connsiteX8" fmla="*/ 255775 w 1712705"/>
                    <a:gd name="connsiteY8" fmla="*/ 137758 h 804042"/>
                    <a:gd name="connsiteX0" fmla="*/ 255775 w 1715338"/>
                    <a:gd name="connsiteY0" fmla="*/ 137758 h 804042"/>
                    <a:gd name="connsiteX1" fmla="*/ 391229 w 1715338"/>
                    <a:gd name="connsiteY1" fmla="*/ 14916 h 804042"/>
                    <a:gd name="connsiteX2" fmla="*/ 1599891 w 1715338"/>
                    <a:gd name="connsiteY2" fmla="*/ 0 h 804042"/>
                    <a:gd name="connsiteX3" fmla="*/ 1712705 w 1715338"/>
                    <a:gd name="connsiteY3" fmla="*/ 158642 h 804042"/>
                    <a:gd name="connsiteX4" fmla="*/ 1486257 w 1715338"/>
                    <a:gd name="connsiteY4" fmla="*/ 706745 h 804042"/>
                    <a:gd name="connsiteX5" fmla="*/ 1297687 w 1715338"/>
                    <a:gd name="connsiteY5" fmla="*/ 803762 h 804042"/>
                    <a:gd name="connsiteX6" fmla="*/ 137144 w 1715338"/>
                    <a:gd name="connsiteY6" fmla="*/ 767348 h 804042"/>
                    <a:gd name="connsiteX7" fmla="*/ 0 w 1715338"/>
                    <a:gd name="connsiteY7" fmla="*/ 655162 h 804042"/>
                    <a:gd name="connsiteX8" fmla="*/ 255775 w 1715338"/>
                    <a:gd name="connsiteY8" fmla="*/ 137758 h 804042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5419"/>
                    <a:gd name="connsiteY0" fmla="*/ 137758 h 804195"/>
                    <a:gd name="connsiteX1" fmla="*/ 391229 w 1725419"/>
                    <a:gd name="connsiteY1" fmla="*/ 14916 h 804195"/>
                    <a:gd name="connsiteX2" fmla="*/ 1599891 w 1725419"/>
                    <a:gd name="connsiteY2" fmla="*/ 0 h 804195"/>
                    <a:gd name="connsiteX3" fmla="*/ 1723091 w 1725419"/>
                    <a:gd name="connsiteY3" fmla="*/ 146505 h 804195"/>
                    <a:gd name="connsiteX4" fmla="*/ 1486257 w 1725419"/>
                    <a:gd name="connsiteY4" fmla="*/ 706745 h 804195"/>
                    <a:gd name="connsiteX5" fmla="*/ 1297687 w 1725419"/>
                    <a:gd name="connsiteY5" fmla="*/ 803762 h 804195"/>
                    <a:gd name="connsiteX6" fmla="*/ 137144 w 1725419"/>
                    <a:gd name="connsiteY6" fmla="*/ 767348 h 804195"/>
                    <a:gd name="connsiteX7" fmla="*/ 0 w 1725419"/>
                    <a:gd name="connsiteY7" fmla="*/ 655162 h 804195"/>
                    <a:gd name="connsiteX8" fmla="*/ 255775 w 1725419"/>
                    <a:gd name="connsiteY8" fmla="*/ 137758 h 804195"/>
                    <a:gd name="connsiteX0" fmla="*/ 255775 w 1726224"/>
                    <a:gd name="connsiteY0" fmla="*/ 137758 h 804195"/>
                    <a:gd name="connsiteX1" fmla="*/ 391229 w 1726224"/>
                    <a:gd name="connsiteY1" fmla="*/ 14916 h 804195"/>
                    <a:gd name="connsiteX2" fmla="*/ 1599891 w 1726224"/>
                    <a:gd name="connsiteY2" fmla="*/ 0 h 804195"/>
                    <a:gd name="connsiteX3" fmla="*/ 1723091 w 1726224"/>
                    <a:gd name="connsiteY3" fmla="*/ 146505 h 804195"/>
                    <a:gd name="connsiteX4" fmla="*/ 1486257 w 1726224"/>
                    <a:gd name="connsiteY4" fmla="*/ 706745 h 804195"/>
                    <a:gd name="connsiteX5" fmla="*/ 1297687 w 1726224"/>
                    <a:gd name="connsiteY5" fmla="*/ 803762 h 804195"/>
                    <a:gd name="connsiteX6" fmla="*/ 137144 w 1726224"/>
                    <a:gd name="connsiteY6" fmla="*/ 767348 h 804195"/>
                    <a:gd name="connsiteX7" fmla="*/ 0 w 1726224"/>
                    <a:gd name="connsiteY7" fmla="*/ 655162 h 804195"/>
                    <a:gd name="connsiteX8" fmla="*/ 255775 w 1726224"/>
                    <a:gd name="connsiteY8" fmla="*/ 137758 h 804195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137144 w 1727086"/>
                    <a:gd name="connsiteY6" fmla="*/ 767366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255775 w 1727086"/>
                    <a:gd name="connsiteY0" fmla="*/ 137776 h 804213"/>
                    <a:gd name="connsiteX1" fmla="*/ 391229 w 1727086"/>
                    <a:gd name="connsiteY1" fmla="*/ 14934 h 804213"/>
                    <a:gd name="connsiteX2" fmla="*/ 1599891 w 1727086"/>
                    <a:gd name="connsiteY2" fmla="*/ 18 h 804213"/>
                    <a:gd name="connsiteX3" fmla="*/ 1723091 w 1727086"/>
                    <a:gd name="connsiteY3" fmla="*/ 146523 h 804213"/>
                    <a:gd name="connsiteX4" fmla="*/ 1486257 w 1727086"/>
                    <a:gd name="connsiteY4" fmla="*/ 706763 h 804213"/>
                    <a:gd name="connsiteX5" fmla="*/ 1297687 w 1727086"/>
                    <a:gd name="connsiteY5" fmla="*/ 803780 h 804213"/>
                    <a:gd name="connsiteX6" fmla="*/ 81472 w 1727086"/>
                    <a:gd name="connsiteY6" fmla="*/ 770188 h 804213"/>
                    <a:gd name="connsiteX7" fmla="*/ 0 w 1727086"/>
                    <a:gd name="connsiteY7" fmla="*/ 655180 h 804213"/>
                    <a:gd name="connsiteX8" fmla="*/ 255775 w 172708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02415 w 1773726"/>
                    <a:gd name="connsiteY0" fmla="*/ 137776 h 804213"/>
                    <a:gd name="connsiteX1" fmla="*/ 437869 w 1773726"/>
                    <a:gd name="connsiteY1" fmla="*/ 14934 h 804213"/>
                    <a:gd name="connsiteX2" fmla="*/ 1646531 w 1773726"/>
                    <a:gd name="connsiteY2" fmla="*/ 18 h 804213"/>
                    <a:gd name="connsiteX3" fmla="*/ 1769731 w 1773726"/>
                    <a:gd name="connsiteY3" fmla="*/ 146523 h 804213"/>
                    <a:gd name="connsiteX4" fmla="*/ 1532897 w 1773726"/>
                    <a:gd name="connsiteY4" fmla="*/ 706763 h 804213"/>
                    <a:gd name="connsiteX5" fmla="*/ 1344327 w 1773726"/>
                    <a:gd name="connsiteY5" fmla="*/ 803780 h 804213"/>
                    <a:gd name="connsiteX6" fmla="*/ 128112 w 1773726"/>
                    <a:gd name="connsiteY6" fmla="*/ 770188 h 804213"/>
                    <a:gd name="connsiteX7" fmla="*/ 36355 w 1773726"/>
                    <a:gd name="connsiteY7" fmla="*/ 649183 h 804213"/>
                    <a:gd name="connsiteX8" fmla="*/ 302415 w 1773726"/>
                    <a:gd name="connsiteY8" fmla="*/ 137776 h 804213"/>
                    <a:gd name="connsiteX0" fmla="*/ 320660 w 1791971"/>
                    <a:gd name="connsiteY0" fmla="*/ 137776 h 804213"/>
                    <a:gd name="connsiteX1" fmla="*/ 456114 w 1791971"/>
                    <a:gd name="connsiteY1" fmla="*/ 14934 h 804213"/>
                    <a:gd name="connsiteX2" fmla="*/ 1664776 w 1791971"/>
                    <a:gd name="connsiteY2" fmla="*/ 18 h 804213"/>
                    <a:gd name="connsiteX3" fmla="*/ 1787976 w 1791971"/>
                    <a:gd name="connsiteY3" fmla="*/ 146523 h 804213"/>
                    <a:gd name="connsiteX4" fmla="*/ 1551142 w 1791971"/>
                    <a:gd name="connsiteY4" fmla="*/ 706763 h 804213"/>
                    <a:gd name="connsiteX5" fmla="*/ 1362572 w 1791971"/>
                    <a:gd name="connsiteY5" fmla="*/ 803780 h 804213"/>
                    <a:gd name="connsiteX6" fmla="*/ 115743 w 1791971"/>
                    <a:gd name="connsiteY6" fmla="*/ 765018 h 804213"/>
                    <a:gd name="connsiteX7" fmla="*/ 54600 w 1791971"/>
                    <a:gd name="connsiteY7" fmla="*/ 649183 h 804213"/>
                    <a:gd name="connsiteX8" fmla="*/ 320660 w 1791971"/>
                    <a:gd name="connsiteY8" fmla="*/ 137776 h 804213"/>
                    <a:gd name="connsiteX0" fmla="*/ 266412 w 1737723"/>
                    <a:gd name="connsiteY0" fmla="*/ 137776 h 804213"/>
                    <a:gd name="connsiteX1" fmla="*/ 401866 w 1737723"/>
                    <a:gd name="connsiteY1" fmla="*/ 14934 h 804213"/>
                    <a:gd name="connsiteX2" fmla="*/ 1610528 w 1737723"/>
                    <a:gd name="connsiteY2" fmla="*/ 18 h 804213"/>
                    <a:gd name="connsiteX3" fmla="*/ 1733728 w 1737723"/>
                    <a:gd name="connsiteY3" fmla="*/ 146523 h 804213"/>
                    <a:gd name="connsiteX4" fmla="*/ 1496894 w 1737723"/>
                    <a:gd name="connsiteY4" fmla="*/ 706763 h 804213"/>
                    <a:gd name="connsiteX5" fmla="*/ 1308324 w 1737723"/>
                    <a:gd name="connsiteY5" fmla="*/ 803780 h 804213"/>
                    <a:gd name="connsiteX6" fmla="*/ 61495 w 1737723"/>
                    <a:gd name="connsiteY6" fmla="*/ 765018 h 804213"/>
                    <a:gd name="connsiteX7" fmla="*/ 352 w 1737723"/>
                    <a:gd name="connsiteY7" fmla="*/ 649183 h 804213"/>
                    <a:gd name="connsiteX8" fmla="*/ 266412 w 1737723"/>
                    <a:gd name="connsiteY8" fmla="*/ 137776 h 804213"/>
                    <a:gd name="connsiteX0" fmla="*/ 266505 w 1737816"/>
                    <a:gd name="connsiteY0" fmla="*/ 137776 h 804213"/>
                    <a:gd name="connsiteX1" fmla="*/ 401959 w 1737816"/>
                    <a:gd name="connsiteY1" fmla="*/ 14934 h 804213"/>
                    <a:gd name="connsiteX2" fmla="*/ 1610621 w 1737816"/>
                    <a:gd name="connsiteY2" fmla="*/ 18 h 804213"/>
                    <a:gd name="connsiteX3" fmla="*/ 1733821 w 1737816"/>
                    <a:gd name="connsiteY3" fmla="*/ 146523 h 804213"/>
                    <a:gd name="connsiteX4" fmla="*/ 1496987 w 1737816"/>
                    <a:gd name="connsiteY4" fmla="*/ 706763 h 804213"/>
                    <a:gd name="connsiteX5" fmla="*/ 1308417 w 1737816"/>
                    <a:gd name="connsiteY5" fmla="*/ 803780 h 804213"/>
                    <a:gd name="connsiteX6" fmla="*/ 61588 w 1737816"/>
                    <a:gd name="connsiteY6" fmla="*/ 765018 h 804213"/>
                    <a:gd name="connsiteX7" fmla="*/ 445 w 1737816"/>
                    <a:gd name="connsiteY7" fmla="*/ 649183 h 804213"/>
                    <a:gd name="connsiteX8" fmla="*/ 266505 w 1737816"/>
                    <a:gd name="connsiteY8" fmla="*/ 137776 h 8042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7816" h="804213">
                      <a:moveTo>
                        <a:pt x="266505" y="137776"/>
                      </a:moveTo>
                      <a:cubicBezTo>
                        <a:pt x="333424" y="32068"/>
                        <a:pt x="335909" y="14934"/>
                        <a:pt x="401959" y="14934"/>
                      </a:cubicBezTo>
                      <a:lnTo>
                        <a:pt x="1610621" y="18"/>
                      </a:lnTo>
                      <a:cubicBezTo>
                        <a:pt x="1717329" y="-1635"/>
                        <a:pt x="1750248" y="107140"/>
                        <a:pt x="1733821" y="146523"/>
                      </a:cubicBezTo>
                      <a:lnTo>
                        <a:pt x="1496987" y="706763"/>
                      </a:lnTo>
                      <a:cubicBezTo>
                        <a:pt x="1426086" y="816306"/>
                        <a:pt x="1374467" y="803780"/>
                        <a:pt x="1308417" y="803780"/>
                      </a:cubicBezTo>
                      <a:lnTo>
                        <a:pt x="61588" y="765018"/>
                      </a:lnTo>
                      <a:cubicBezTo>
                        <a:pt x="-9233" y="757254"/>
                        <a:pt x="445" y="715233"/>
                        <a:pt x="445" y="649183"/>
                      </a:cubicBezTo>
                      <a:lnTo>
                        <a:pt x="266505" y="137776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52013E50-CE6F-A365-A337-30AF9D6C58E4}"/>
                    </a:ext>
                  </a:extLst>
                </p:cNvPr>
                <p:cNvSpPr/>
                <p:nvPr/>
              </p:nvSpPr>
              <p:spPr>
                <a:xfrm rot="20149398">
                  <a:off x="3925080" y="3471614"/>
                  <a:ext cx="2009291" cy="1492972"/>
                </a:xfrm>
                <a:custGeom>
                  <a:avLst/>
                  <a:gdLst>
                    <a:gd name="connsiteX0" fmla="*/ 1377317 w 2026325"/>
                    <a:gd name="connsiteY0" fmla="*/ 20828 h 1548767"/>
                    <a:gd name="connsiteX1" fmla="*/ 2026325 w 2026325"/>
                    <a:gd name="connsiteY1" fmla="*/ 896787 h 1548767"/>
                    <a:gd name="connsiteX2" fmla="*/ 2005448 w 2026325"/>
                    <a:gd name="connsiteY2" fmla="*/ 950962 h 1548767"/>
                    <a:gd name="connsiteX3" fmla="*/ 993914 w 2026325"/>
                    <a:gd name="connsiteY3" fmla="*/ 1546736 h 1548767"/>
                    <a:gd name="connsiteX4" fmla="*/ 713 w 2026325"/>
                    <a:gd name="connsiteY4" fmla="*/ 829979 h 1548767"/>
                    <a:gd name="connsiteX5" fmla="*/ 9922 w 2026325"/>
                    <a:gd name="connsiteY5" fmla="*/ 750723 h 1548767"/>
                    <a:gd name="connsiteX6" fmla="*/ 22495 w 2026325"/>
                    <a:gd name="connsiteY6" fmla="*/ 700472 h 1548767"/>
                    <a:gd name="connsiteX7" fmla="*/ 6362 w 2026325"/>
                    <a:gd name="connsiteY7" fmla="*/ 604177 h 1548767"/>
                    <a:gd name="connsiteX8" fmla="*/ 760025 w 2026325"/>
                    <a:gd name="connsiteY8" fmla="*/ 47770 h 1548767"/>
                    <a:gd name="connsiteX9" fmla="*/ 804245 w 2026325"/>
                    <a:gd name="connsiteY9" fmla="*/ 45087 h 1548767"/>
                    <a:gd name="connsiteX10" fmla="*/ 861312 w 2026325"/>
                    <a:gd name="connsiteY10" fmla="*/ 28928 h 1548767"/>
                    <a:gd name="connsiteX11" fmla="*/ 1069906 w 2026325"/>
                    <a:gd name="connsiteY11" fmla="*/ 2031 h 1548767"/>
                    <a:gd name="connsiteX12" fmla="*/ 1374844 w 2026325"/>
                    <a:gd name="connsiteY12" fmla="*/ 20223 h 1548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26325" h="1548767">
                      <a:moveTo>
                        <a:pt x="1377317" y="20828"/>
                      </a:moveTo>
                      <a:lnTo>
                        <a:pt x="2026325" y="896787"/>
                      </a:lnTo>
                      <a:lnTo>
                        <a:pt x="2005448" y="950962"/>
                      </a:lnTo>
                      <a:cubicBezTo>
                        <a:pt x="1859419" y="1272403"/>
                        <a:pt x="1456645" y="1521789"/>
                        <a:pt x="993914" y="1546736"/>
                      </a:cubicBezTo>
                      <a:cubicBezTo>
                        <a:pt x="424399" y="1577440"/>
                        <a:pt x="-20271" y="1256537"/>
                        <a:pt x="713" y="829979"/>
                      </a:cubicBezTo>
                      <a:cubicBezTo>
                        <a:pt x="2024" y="803319"/>
                        <a:pt x="5124" y="776878"/>
                        <a:pt x="9922" y="750723"/>
                      </a:cubicBezTo>
                      <a:lnTo>
                        <a:pt x="22495" y="700472"/>
                      </a:lnTo>
                      <a:lnTo>
                        <a:pt x="6362" y="604177"/>
                      </a:lnTo>
                      <a:cubicBezTo>
                        <a:pt x="6362" y="329718"/>
                        <a:pt x="329910" y="100729"/>
                        <a:pt x="760025" y="47770"/>
                      </a:cubicBezTo>
                      <a:lnTo>
                        <a:pt x="804245" y="45087"/>
                      </a:lnTo>
                      <a:lnTo>
                        <a:pt x="861312" y="28928"/>
                      </a:lnTo>
                      <a:cubicBezTo>
                        <a:pt x="928946" y="15020"/>
                        <a:pt x="998717" y="5870"/>
                        <a:pt x="1069906" y="2031"/>
                      </a:cubicBezTo>
                      <a:cubicBezTo>
                        <a:pt x="1176690" y="-3726"/>
                        <a:pt x="1279085" y="2878"/>
                        <a:pt x="1374844" y="20223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7642330-60BD-82F1-4795-E4EB59DE3258}"/>
                    </a:ext>
                  </a:extLst>
                </p:cNvPr>
                <p:cNvSpPr/>
                <p:nvPr/>
              </p:nvSpPr>
              <p:spPr>
                <a:xfrm rot="20149398">
                  <a:off x="3881440" y="3300204"/>
                  <a:ext cx="1982615" cy="1405642"/>
                </a:xfrm>
                <a:custGeom>
                  <a:avLst/>
                  <a:gdLst>
                    <a:gd name="connsiteX0" fmla="*/ 1285618 w 1982615"/>
                    <a:gd name="connsiteY0" fmla="*/ 23071 h 1405642"/>
                    <a:gd name="connsiteX1" fmla="*/ 1982615 w 1982615"/>
                    <a:gd name="connsiteY1" fmla="*/ 963799 h 1405642"/>
                    <a:gd name="connsiteX2" fmla="*/ 1975872 w 1982615"/>
                    <a:gd name="connsiteY2" fmla="*/ 976391 h 1405642"/>
                    <a:gd name="connsiteX3" fmla="*/ 1028342 w 1982615"/>
                    <a:gd name="connsiteY3" fmla="*/ 1405642 h 1405642"/>
                    <a:gd name="connsiteX4" fmla="*/ 0 w 1982615"/>
                    <a:gd name="connsiteY4" fmla="*/ 702821 h 1405642"/>
                    <a:gd name="connsiteX5" fmla="*/ 1028342 w 1982615"/>
                    <a:gd name="connsiteY5" fmla="*/ 0 h 1405642"/>
                    <a:gd name="connsiteX6" fmla="*/ 1235589 w 1982615"/>
                    <a:gd name="connsiteY6" fmla="*/ 14279 h 1405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82615" h="1405642">
                      <a:moveTo>
                        <a:pt x="1285618" y="23071"/>
                      </a:moveTo>
                      <a:lnTo>
                        <a:pt x="1982615" y="963799"/>
                      </a:lnTo>
                      <a:lnTo>
                        <a:pt x="1975872" y="976391"/>
                      </a:lnTo>
                      <a:cubicBezTo>
                        <a:pt x="1819761" y="1228644"/>
                        <a:pt x="1454296" y="1405642"/>
                        <a:pt x="1028342" y="1405642"/>
                      </a:cubicBezTo>
                      <a:cubicBezTo>
                        <a:pt x="460404" y="1405642"/>
                        <a:pt x="0" y="1090978"/>
                        <a:pt x="0" y="702821"/>
                      </a:cubicBezTo>
                      <a:cubicBezTo>
                        <a:pt x="0" y="314664"/>
                        <a:pt x="460404" y="0"/>
                        <a:pt x="1028342" y="0"/>
                      </a:cubicBezTo>
                      <a:cubicBezTo>
                        <a:pt x="1099335" y="0"/>
                        <a:pt x="1168647" y="4917"/>
                        <a:pt x="1235589" y="14279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1AFBFDB-39CA-4BCD-0187-6F5C4E1112AF}"/>
                    </a:ext>
                  </a:extLst>
                </p:cNvPr>
                <p:cNvSpPr/>
                <p:nvPr/>
              </p:nvSpPr>
              <p:spPr>
                <a:xfrm rot="5400000">
                  <a:off x="4526246" y="1945655"/>
                  <a:ext cx="1957052" cy="1575660"/>
                </a:xfrm>
                <a:custGeom>
                  <a:avLst/>
                  <a:gdLst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885646 w 1957052"/>
                    <a:gd name="connsiteY7" fmla="*/ 469653 h 1575660"/>
                    <a:gd name="connsiteX8" fmla="*/ 1957052 w 1957052"/>
                    <a:gd name="connsiteY8" fmla="*/ 469653 h 1575660"/>
                    <a:gd name="connsiteX9" fmla="*/ 1464353 w 1957052"/>
                    <a:gd name="connsiteY9" fmla="*/ 1345952 h 1575660"/>
                    <a:gd name="connsiteX10" fmla="*/ 1286650 w 1957052"/>
                    <a:gd name="connsiteY10" fmla="*/ 1345952 h 1575660"/>
                    <a:gd name="connsiteX11" fmla="*/ 1161422 w 1957052"/>
                    <a:gd name="connsiteY11" fmla="*/ 1423356 h 1575660"/>
                    <a:gd name="connsiteX12" fmla="*/ 44663 w 1957052"/>
                    <a:gd name="connsiteY12" fmla="*/ 1295618 h 1575660"/>
                    <a:gd name="connsiteX13" fmla="*/ 2939 w 1957052"/>
                    <a:gd name="connsiteY13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570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  <a:gd name="connsiteX0" fmla="*/ 2939 w 1957052"/>
                    <a:gd name="connsiteY0" fmla="*/ 1038044 h 1575660"/>
                    <a:gd name="connsiteX1" fmla="*/ 5505 w 1957052"/>
                    <a:gd name="connsiteY1" fmla="*/ 1024659 h 1575660"/>
                    <a:gd name="connsiteX2" fmla="*/ 2939 w 1957052"/>
                    <a:gd name="connsiteY2" fmla="*/ 911044 h 1575660"/>
                    <a:gd name="connsiteX3" fmla="*/ 607867 w 1957052"/>
                    <a:gd name="connsiteY3" fmla="*/ 152303 h 1575660"/>
                    <a:gd name="connsiteX4" fmla="*/ 1724626 w 1957052"/>
                    <a:gd name="connsiteY4" fmla="*/ 280042 h 1575660"/>
                    <a:gd name="connsiteX5" fmla="*/ 1744126 w 1957052"/>
                    <a:gd name="connsiteY5" fmla="*/ 342653 h 1575660"/>
                    <a:gd name="connsiteX6" fmla="*/ 1906252 w 1957052"/>
                    <a:gd name="connsiteY6" fmla="*/ 342653 h 1575660"/>
                    <a:gd name="connsiteX7" fmla="*/ 1957052 w 1957052"/>
                    <a:gd name="connsiteY7" fmla="*/ 469653 h 1575660"/>
                    <a:gd name="connsiteX8" fmla="*/ 1464353 w 1957052"/>
                    <a:gd name="connsiteY8" fmla="*/ 1345952 h 1575660"/>
                    <a:gd name="connsiteX9" fmla="*/ 1286650 w 1957052"/>
                    <a:gd name="connsiteY9" fmla="*/ 1345952 h 1575660"/>
                    <a:gd name="connsiteX10" fmla="*/ 1161422 w 1957052"/>
                    <a:gd name="connsiteY10" fmla="*/ 1423356 h 1575660"/>
                    <a:gd name="connsiteX11" fmla="*/ 44663 w 1957052"/>
                    <a:gd name="connsiteY11" fmla="*/ 1295618 h 1575660"/>
                    <a:gd name="connsiteX12" fmla="*/ 2939 w 1957052"/>
                    <a:gd name="connsiteY12" fmla="*/ 1038044 h 157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57052" h="1575660">
                      <a:moveTo>
                        <a:pt x="2939" y="1038044"/>
                      </a:moveTo>
                      <a:lnTo>
                        <a:pt x="5505" y="1024659"/>
                      </a:lnTo>
                      <a:cubicBezTo>
                        <a:pt x="4650" y="986787"/>
                        <a:pt x="3794" y="948916"/>
                        <a:pt x="2939" y="911044"/>
                      </a:cubicBez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06252" y="342653"/>
                      </a:lnTo>
                      <a:lnTo>
                        <a:pt x="1957052" y="469653"/>
                      </a:lnTo>
                      <a:lnTo>
                        <a:pt x="1464353" y="1345952"/>
                      </a:lnTo>
                      <a:lnTo>
                        <a:pt x="1286650" y="1345952"/>
                      </a:lnTo>
                      <a:lnTo>
                        <a:pt x="1161422" y="1423356"/>
                      </a:lnTo>
                      <a:cubicBezTo>
                        <a:pt x="697513" y="1668730"/>
                        <a:pt x="197523" y="1611539"/>
                        <a:pt x="44663" y="1295618"/>
                      </a:cubicBezTo>
                      <a:cubicBezTo>
                        <a:pt x="6448" y="1216637"/>
                        <a:pt x="-6453" y="1128963"/>
                        <a:pt x="2939" y="1038044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85AA6BB2-507A-1E20-AE44-0787175F6445}"/>
                    </a:ext>
                  </a:extLst>
                </p:cNvPr>
                <p:cNvSpPr/>
                <p:nvPr/>
              </p:nvSpPr>
              <p:spPr>
                <a:xfrm rot="5400000">
                  <a:off x="4474215" y="1997687"/>
                  <a:ext cx="1934115" cy="1448660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26751FE-92DE-BBF9-E8B1-571BCAD7FB77}"/>
                    </a:ext>
                  </a:extLst>
                </p:cNvPr>
                <p:cNvSpPr/>
                <p:nvPr/>
              </p:nvSpPr>
              <p:spPr>
                <a:xfrm rot="5400000">
                  <a:off x="4589501" y="2098145"/>
                  <a:ext cx="1717401" cy="1233488"/>
                </a:xfrm>
                <a:custGeom>
                  <a:avLst/>
                  <a:gdLst>
                    <a:gd name="connsiteX0" fmla="*/ 2939 w 1934115"/>
                    <a:gd name="connsiteY0" fmla="*/ 911044 h 1448660"/>
                    <a:gd name="connsiteX1" fmla="*/ 607867 w 1934115"/>
                    <a:gd name="connsiteY1" fmla="*/ 152303 h 1448660"/>
                    <a:gd name="connsiteX2" fmla="*/ 1724626 w 1934115"/>
                    <a:gd name="connsiteY2" fmla="*/ 280042 h 1448660"/>
                    <a:gd name="connsiteX3" fmla="*/ 1744126 w 1934115"/>
                    <a:gd name="connsiteY3" fmla="*/ 342653 h 1448660"/>
                    <a:gd name="connsiteX4" fmla="*/ 1918517 w 1934115"/>
                    <a:gd name="connsiteY4" fmla="*/ 342653 h 1448660"/>
                    <a:gd name="connsiteX5" fmla="*/ 1934115 w 1934115"/>
                    <a:gd name="connsiteY5" fmla="*/ 383448 h 1448660"/>
                    <a:gd name="connsiteX6" fmla="*/ 1464353 w 1934115"/>
                    <a:gd name="connsiteY6" fmla="*/ 1218952 h 1448660"/>
                    <a:gd name="connsiteX7" fmla="*/ 1286650 w 1934115"/>
                    <a:gd name="connsiteY7" fmla="*/ 1218952 h 1448660"/>
                    <a:gd name="connsiteX8" fmla="*/ 1161422 w 1934115"/>
                    <a:gd name="connsiteY8" fmla="*/ 1296356 h 1448660"/>
                    <a:gd name="connsiteX9" fmla="*/ 44663 w 1934115"/>
                    <a:gd name="connsiteY9" fmla="*/ 1168618 h 1448660"/>
                    <a:gd name="connsiteX10" fmla="*/ 2939 w 1934115"/>
                    <a:gd name="connsiteY10" fmla="*/ 911044 h 1448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34115" h="1448660">
                      <a:moveTo>
                        <a:pt x="2939" y="911044"/>
                      </a:moveTo>
                      <a:cubicBezTo>
                        <a:pt x="31116" y="638289"/>
                        <a:pt x="259936" y="336333"/>
                        <a:pt x="607867" y="152303"/>
                      </a:cubicBezTo>
                      <a:cubicBezTo>
                        <a:pt x="1071777" y="-93070"/>
                        <a:pt x="1571766" y="-35880"/>
                        <a:pt x="1724626" y="280042"/>
                      </a:cubicBezTo>
                      <a:lnTo>
                        <a:pt x="1744126" y="342653"/>
                      </a:lnTo>
                      <a:lnTo>
                        <a:pt x="1918517" y="342653"/>
                      </a:lnTo>
                      <a:lnTo>
                        <a:pt x="1934115" y="383448"/>
                      </a:lnTo>
                      <a:lnTo>
                        <a:pt x="1464353" y="1218952"/>
                      </a:lnTo>
                      <a:lnTo>
                        <a:pt x="1286650" y="1218952"/>
                      </a:lnTo>
                      <a:lnTo>
                        <a:pt x="1161422" y="1296356"/>
                      </a:lnTo>
                      <a:cubicBezTo>
                        <a:pt x="697513" y="1541730"/>
                        <a:pt x="197523" y="1484539"/>
                        <a:pt x="44663" y="1168618"/>
                      </a:cubicBezTo>
                      <a:cubicBezTo>
                        <a:pt x="6448" y="1089637"/>
                        <a:pt x="-6453" y="1001963"/>
                        <a:pt x="2939" y="911044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B6CB612C-9C83-47AD-B7A7-18B5D606C411}"/>
                    </a:ext>
                  </a:extLst>
                </p:cNvPr>
                <p:cNvGrpSpPr/>
                <p:nvPr/>
              </p:nvGrpSpPr>
              <p:grpSpPr>
                <a:xfrm rot="1800000">
                  <a:off x="4929935" y="3426943"/>
                  <a:ext cx="805447" cy="123588"/>
                  <a:chOff x="6855372" y="5544031"/>
                  <a:chExt cx="908923" cy="166461"/>
                </a:xfrm>
                <a:solidFill>
                  <a:sysClr val="window" lastClr="FFFFFF">
                    <a:lumMod val="95000"/>
                  </a:sysClr>
                </a:solidFill>
              </p:grpSpPr>
              <p:sp>
                <p:nvSpPr>
                  <p:cNvPr id="68" name="四角形: 上の 2 つの角を丸める 67">
                    <a:extLst>
                      <a:ext uri="{FF2B5EF4-FFF2-40B4-BE49-F238E27FC236}">
                        <a16:creationId xmlns:a16="http://schemas.microsoft.com/office/drawing/2014/main" id="{0018341B-E4EA-3DDA-2C6D-27E806A0188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6946437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四角形: 上の 2 つの角を丸める 105">
                    <a:extLst>
                      <a:ext uri="{FF2B5EF4-FFF2-40B4-BE49-F238E27FC236}">
                        <a16:creationId xmlns:a16="http://schemas.microsoft.com/office/drawing/2014/main" id="{1CB74B06-43DC-2CB5-4199-A809E8FC124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182180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四角形: 上の 2 つの角を丸める 106">
                    <a:extLst>
                      <a:ext uri="{FF2B5EF4-FFF2-40B4-BE49-F238E27FC236}">
                        <a16:creationId xmlns:a16="http://schemas.microsoft.com/office/drawing/2014/main" id="{9E4439D1-DF7A-AB65-F4A9-1B4658093E5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444122" y="5452966"/>
                    <a:ext cx="165977" cy="34810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5ADC1DCD-0271-A269-D0C7-18E6A9648FF3}"/>
                      </a:ext>
                    </a:extLst>
                  </p:cNvPr>
                  <p:cNvSpPr/>
                  <p:nvPr/>
                </p:nvSpPr>
                <p:spPr>
                  <a:xfrm>
                    <a:off x="7639295" y="5544514"/>
                    <a:ext cx="125000" cy="165978"/>
                  </a:xfrm>
                  <a:custGeom>
                    <a:avLst/>
                    <a:gdLst>
                      <a:gd name="connsiteX0" fmla="*/ 61913 w 123825"/>
                      <a:gd name="connsiteY0" fmla="*/ 0 h 127628"/>
                      <a:gd name="connsiteX1" fmla="*/ 84556 w 123825"/>
                      <a:gd name="connsiteY1" fmla="*/ 4572 h 127628"/>
                      <a:gd name="connsiteX2" fmla="*/ 123825 w 123825"/>
                      <a:gd name="connsiteY2" fmla="*/ 63814 h 127628"/>
                      <a:gd name="connsiteX3" fmla="*/ 84556 w 123825"/>
                      <a:gd name="connsiteY3" fmla="*/ 123057 h 127628"/>
                      <a:gd name="connsiteX4" fmla="*/ 61913 w 123825"/>
                      <a:gd name="connsiteY4" fmla="*/ 127628 h 127628"/>
                      <a:gd name="connsiteX5" fmla="*/ 39269 w 123825"/>
                      <a:gd name="connsiteY5" fmla="*/ 123057 h 127628"/>
                      <a:gd name="connsiteX6" fmla="*/ 0 w 123825"/>
                      <a:gd name="connsiteY6" fmla="*/ 63814 h 127628"/>
                      <a:gd name="connsiteX7" fmla="*/ 39269 w 123825"/>
                      <a:gd name="connsiteY7" fmla="*/ 4572 h 1276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825" h="127628">
                        <a:moveTo>
                          <a:pt x="61913" y="0"/>
                        </a:moveTo>
                        <a:lnTo>
                          <a:pt x="84556" y="4572"/>
                        </a:lnTo>
                        <a:cubicBezTo>
                          <a:pt x="107633" y="14332"/>
                          <a:pt x="123825" y="37183"/>
                          <a:pt x="123825" y="63814"/>
                        </a:cubicBezTo>
                        <a:cubicBezTo>
                          <a:pt x="123825" y="90446"/>
                          <a:pt x="107633" y="113296"/>
                          <a:pt x="84556" y="123057"/>
                        </a:cubicBezTo>
                        <a:lnTo>
                          <a:pt x="61913" y="127628"/>
                        </a:lnTo>
                        <a:lnTo>
                          <a:pt x="39269" y="123057"/>
                        </a:lnTo>
                        <a:cubicBezTo>
                          <a:pt x="16192" y="113296"/>
                          <a:pt x="0" y="90446"/>
                          <a:pt x="0" y="63814"/>
                        </a:cubicBezTo>
                        <a:cubicBezTo>
                          <a:pt x="0" y="37183"/>
                          <a:pt x="16192" y="14332"/>
                          <a:pt x="39269" y="4572"/>
                        </a:cubicBez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EA73AC55-FE47-81D0-DA41-12892942F9B4}"/>
                    </a:ext>
                  </a:extLst>
                </p:cNvPr>
                <p:cNvSpPr/>
                <p:nvPr/>
              </p:nvSpPr>
              <p:spPr>
                <a:xfrm rot="20530604">
                  <a:off x="4183727" y="3620328"/>
                  <a:ext cx="1216409" cy="85049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DE33E027-EDD0-BEE0-566C-24F8F9B323E7}"/>
                  </a:ext>
                </a:extLst>
              </p:cNvPr>
              <p:cNvSpPr/>
              <p:nvPr/>
            </p:nvSpPr>
            <p:spPr>
              <a:xfrm rot="13159527">
                <a:off x="878783" y="9141341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47F7D23B-6295-691D-CE75-D80F5B5FD5E8}"/>
                  </a:ext>
                </a:extLst>
              </p:cNvPr>
              <p:cNvSpPr/>
              <p:nvPr/>
            </p:nvSpPr>
            <p:spPr>
              <a:xfrm rot="13159527">
                <a:off x="389833" y="8995292"/>
                <a:ext cx="348900" cy="759215"/>
              </a:xfrm>
              <a:prstGeom prst="round2SameRect">
                <a:avLst>
                  <a:gd name="adj1" fmla="val 50000"/>
                  <a:gd name="adj2" fmla="val 45438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4305BD71-8667-1A8E-3E37-CBEBCD5EB929}"/>
                  </a:ext>
                </a:extLst>
              </p:cNvPr>
              <p:cNvSpPr/>
              <p:nvPr/>
            </p:nvSpPr>
            <p:spPr>
              <a:xfrm rot="19800000">
                <a:off x="185267" y="8099950"/>
                <a:ext cx="1656685" cy="956229"/>
              </a:xfrm>
              <a:custGeom>
                <a:avLst/>
                <a:gdLst>
                  <a:gd name="connsiteX0" fmla="*/ 1552109 w 1656685"/>
                  <a:gd name="connsiteY0" fmla="*/ 40509 h 956229"/>
                  <a:gd name="connsiteX1" fmla="*/ 1656685 w 1656685"/>
                  <a:gd name="connsiteY1" fmla="*/ 237192 h 956229"/>
                  <a:gd name="connsiteX2" fmla="*/ 1656684 w 1656685"/>
                  <a:gd name="connsiteY2" fmla="*/ 237192 h 956229"/>
                  <a:gd name="connsiteX3" fmla="*/ 1419492 w 1656685"/>
                  <a:gd name="connsiteY3" fmla="*/ 474384 h 956229"/>
                  <a:gd name="connsiteX4" fmla="*/ 689023 w 1656685"/>
                  <a:gd name="connsiteY4" fmla="*/ 474383 h 956229"/>
                  <a:gd name="connsiteX5" fmla="*/ 410829 w 1656685"/>
                  <a:gd name="connsiteY5" fmla="*/ 956229 h 956229"/>
                  <a:gd name="connsiteX6" fmla="*/ 0 w 1656685"/>
                  <a:gd name="connsiteY6" fmla="*/ 719037 h 956229"/>
                  <a:gd name="connsiteX7" fmla="*/ 344958 w 1656685"/>
                  <a:gd name="connsiteY7" fmla="*/ 121554 h 956229"/>
                  <a:gd name="connsiteX8" fmla="*/ 488982 w 1656685"/>
                  <a:gd name="connsiteY8" fmla="*/ 11040 h 956229"/>
                  <a:gd name="connsiteX9" fmla="*/ 498221 w 1656685"/>
                  <a:gd name="connsiteY9" fmla="*/ 10395 h 956229"/>
                  <a:gd name="connsiteX10" fmla="*/ 516184 w 1656685"/>
                  <a:gd name="connsiteY10" fmla="*/ 4819 h 956229"/>
                  <a:gd name="connsiteX11" fmla="*/ 563987 w 1656685"/>
                  <a:gd name="connsiteY11" fmla="*/ 0 h 956229"/>
                  <a:gd name="connsiteX12" fmla="*/ 1419493 w 1656685"/>
                  <a:gd name="connsiteY12" fmla="*/ 0 h 956229"/>
                  <a:gd name="connsiteX13" fmla="*/ 1552109 w 1656685"/>
                  <a:gd name="connsiteY13" fmla="*/ 40509 h 956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56685" h="956229">
                    <a:moveTo>
                      <a:pt x="1552109" y="40509"/>
                    </a:moveTo>
                    <a:cubicBezTo>
                      <a:pt x="1615203" y="83134"/>
                      <a:pt x="1656685" y="155318"/>
                      <a:pt x="1656685" y="237192"/>
                    </a:cubicBezTo>
                    <a:lnTo>
                      <a:pt x="1656684" y="237192"/>
                    </a:lnTo>
                    <a:cubicBezTo>
                      <a:pt x="1656684" y="368190"/>
                      <a:pt x="1550490" y="474384"/>
                      <a:pt x="1419492" y="474384"/>
                    </a:cubicBezTo>
                    <a:lnTo>
                      <a:pt x="689023" y="474383"/>
                    </a:lnTo>
                    <a:lnTo>
                      <a:pt x="410829" y="956229"/>
                    </a:lnTo>
                    <a:lnTo>
                      <a:pt x="0" y="719037"/>
                    </a:lnTo>
                    <a:lnTo>
                      <a:pt x="344958" y="121554"/>
                    </a:lnTo>
                    <a:cubicBezTo>
                      <a:pt x="377707" y="64830"/>
                      <a:pt x="430348" y="26750"/>
                      <a:pt x="488982" y="11040"/>
                    </a:cubicBezTo>
                    <a:lnTo>
                      <a:pt x="498221" y="10395"/>
                    </a:lnTo>
                    <a:lnTo>
                      <a:pt x="516184" y="4819"/>
                    </a:lnTo>
                    <a:cubicBezTo>
                      <a:pt x="531625" y="1659"/>
                      <a:pt x="547612" y="0"/>
                      <a:pt x="563987" y="0"/>
                    </a:cubicBezTo>
                    <a:lnTo>
                      <a:pt x="1419493" y="0"/>
                    </a:lnTo>
                    <a:cubicBezTo>
                      <a:pt x="1468617" y="0"/>
                      <a:pt x="1514253" y="14934"/>
                      <a:pt x="155210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B46B069-C893-129B-9496-1A326F96ED83}"/>
                  </a:ext>
                </a:extLst>
              </p:cNvPr>
              <p:cNvSpPr/>
              <p:nvPr/>
            </p:nvSpPr>
            <p:spPr>
              <a:xfrm rot="19800000">
                <a:off x="720738" y="8155387"/>
                <a:ext cx="1670325" cy="975208"/>
              </a:xfrm>
              <a:custGeom>
                <a:avLst/>
                <a:gdLst>
                  <a:gd name="connsiteX0" fmla="*/ 1565749 w 1670325"/>
                  <a:gd name="connsiteY0" fmla="*/ 40509 h 975208"/>
                  <a:gd name="connsiteX1" fmla="*/ 1670325 w 1670325"/>
                  <a:gd name="connsiteY1" fmla="*/ 237192 h 975208"/>
                  <a:gd name="connsiteX2" fmla="*/ 1670324 w 1670325"/>
                  <a:gd name="connsiteY2" fmla="*/ 237192 h 975208"/>
                  <a:gd name="connsiteX3" fmla="*/ 1433132 w 1670325"/>
                  <a:gd name="connsiteY3" fmla="*/ 474384 h 975208"/>
                  <a:gd name="connsiteX4" fmla="*/ 699980 w 1670325"/>
                  <a:gd name="connsiteY4" fmla="*/ 474383 h 975208"/>
                  <a:gd name="connsiteX5" fmla="*/ 410829 w 1670325"/>
                  <a:gd name="connsiteY5" fmla="*/ 975208 h 975208"/>
                  <a:gd name="connsiteX6" fmla="*/ 0 w 1670325"/>
                  <a:gd name="connsiteY6" fmla="*/ 738016 h 975208"/>
                  <a:gd name="connsiteX7" fmla="*/ 344958 w 1670325"/>
                  <a:gd name="connsiteY7" fmla="*/ 140532 h 975208"/>
                  <a:gd name="connsiteX8" fmla="*/ 407263 w 1670325"/>
                  <a:gd name="connsiteY8" fmla="*/ 69895 h 975208"/>
                  <a:gd name="connsiteX9" fmla="*/ 415549 w 1670325"/>
                  <a:gd name="connsiteY9" fmla="*/ 64816 h 975208"/>
                  <a:gd name="connsiteX10" fmla="*/ 445011 w 1670325"/>
                  <a:gd name="connsiteY10" fmla="*/ 40508 h 975208"/>
                  <a:gd name="connsiteX11" fmla="*/ 577627 w 1670325"/>
                  <a:gd name="connsiteY11" fmla="*/ 0 h 975208"/>
                  <a:gd name="connsiteX12" fmla="*/ 1433133 w 1670325"/>
                  <a:gd name="connsiteY12" fmla="*/ 0 h 975208"/>
                  <a:gd name="connsiteX13" fmla="*/ 1565749 w 1670325"/>
                  <a:gd name="connsiteY13" fmla="*/ 40509 h 975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70325" h="975208">
                    <a:moveTo>
                      <a:pt x="1565749" y="40509"/>
                    </a:moveTo>
                    <a:cubicBezTo>
                      <a:pt x="1628843" y="83134"/>
                      <a:pt x="1670325" y="155318"/>
                      <a:pt x="1670325" y="237192"/>
                    </a:cubicBezTo>
                    <a:lnTo>
                      <a:pt x="1670324" y="237192"/>
                    </a:lnTo>
                    <a:cubicBezTo>
                      <a:pt x="1670324" y="368190"/>
                      <a:pt x="1564130" y="474384"/>
                      <a:pt x="1433132" y="474384"/>
                    </a:cubicBezTo>
                    <a:lnTo>
                      <a:pt x="699980" y="474383"/>
                    </a:lnTo>
                    <a:lnTo>
                      <a:pt x="410829" y="975208"/>
                    </a:lnTo>
                    <a:lnTo>
                      <a:pt x="0" y="738016"/>
                    </a:lnTo>
                    <a:lnTo>
                      <a:pt x="344958" y="140532"/>
                    </a:lnTo>
                    <a:cubicBezTo>
                      <a:pt x="361333" y="112170"/>
                      <a:pt x="382680" y="88470"/>
                      <a:pt x="407263" y="69895"/>
                    </a:cubicBezTo>
                    <a:lnTo>
                      <a:pt x="415549" y="64816"/>
                    </a:lnTo>
                    <a:lnTo>
                      <a:pt x="445011" y="40508"/>
                    </a:lnTo>
                    <a:cubicBezTo>
                      <a:pt x="482867" y="14934"/>
                      <a:pt x="528503" y="0"/>
                      <a:pt x="577627" y="0"/>
                    </a:cubicBezTo>
                    <a:lnTo>
                      <a:pt x="1433133" y="0"/>
                    </a:lnTo>
                    <a:cubicBezTo>
                      <a:pt x="1482257" y="0"/>
                      <a:pt x="1527893" y="14934"/>
                      <a:pt x="1565749" y="40509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四角形: 上の 2 つの角を丸める 12">
                <a:extLst>
                  <a:ext uri="{FF2B5EF4-FFF2-40B4-BE49-F238E27FC236}">
                    <a16:creationId xmlns:a16="http://schemas.microsoft.com/office/drawing/2014/main" id="{F97A71EC-B8AA-4F0D-446F-B87C47637092}"/>
                  </a:ext>
                </a:extLst>
              </p:cNvPr>
              <p:cNvSpPr/>
              <p:nvPr/>
            </p:nvSpPr>
            <p:spPr>
              <a:xfrm rot="20700000">
                <a:off x="957402" y="6529889"/>
                <a:ext cx="1389906" cy="1778784"/>
              </a:xfrm>
              <a:prstGeom prst="round2SameRect">
                <a:avLst>
                  <a:gd name="adj1" fmla="val 50000"/>
                  <a:gd name="adj2" fmla="val 34555"/>
                </a:avLst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D16900E-DD3A-46E3-3C74-2010CB4F456D}"/>
                  </a:ext>
                </a:extLst>
              </p:cNvPr>
              <p:cNvSpPr/>
              <p:nvPr/>
            </p:nvSpPr>
            <p:spPr>
              <a:xfrm rot="18204691">
                <a:off x="784923" y="8018415"/>
                <a:ext cx="407012" cy="583645"/>
              </a:xfrm>
              <a:custGeom>
                <a:avLst/>
                <a:gdLst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1763 w 352084"/>
                  <a:gd name="connsiteY19" fmla="*/ 396156 h 532344"/>
                  <a:gd name="connsiteX20" fmla="*/ 100194 w 352084"/>
                  <a:gd name="connsiteY20" fmla="*/ 390648 h 532344"/>
                  <a:gd name="connsiteX21" fmla="*/ 53147 w 352084"/>
                  <a:gd name="connsiteY21" fmla="*/ 421683 h 532344"/>
                  <a:gd name="connsiteX22" fmla="*/ 5667 w 352084"/>
                  <a:gd name="connsiteY22" fmla="*/ 411947 h 532344"/>
                  <a:gd name="connsiteX23" fmla="*/ 15404 w 352084"/>
                  <a:gd name="connsiteY23" fmla="*/ 364467 h 532344"/>
                  <a:gd name="connsiteX24" fmla="*/ 80502 w 352084"/>
                  <a:gd name="connsiteY24" fmla="*/ 321523 h 532344"/>
                  <a:gd name="connsiteX25" fmla="*/ 35060 w 352084"/>
                  <a:gd name="connsiteY25" fmla="*/ 162002 h 532344"/>
                  <a:gd name="connsiteX26" fmla="*/ 122501 w 352084"/>
                  <a:gd name="connsiteY26" fmla="*/ 4897 h 532344"/>
                  <a:gd name="connsiteX27" fmla="*/ 256439 w 352084"/>
                  <a:gd name="connsiteY27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79552 w 352084"/>
                  <a:gd name="connsiteY8" fmla="*/ 386601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4"/>
                  <a:gd name="connsiteY0" fmla="*/ 47481 h 532344"/>
                  <a:gd name="connsiteX1" fmla="*/ 279606 w 352084"/>
                  <a:gd name="connsiteY1" fmla="*/ 92338 h 532344"/>
                  <a:gd name="connsiteX2" fmla="*/ 343586 w 352084"/>
                  <a:gd name="connsiteY2" fmla="*/ 316930 h 532344"/>
                  <a:gd name="connsiteX3" fmla="*/ 352084 w 352084"/>
                  <a:gd name="connsiteY3" fmla="*/ 337445 h 532344"/>
                  <a:gd name="connsiteX4" fmla="*/ 352083 w 352084"/>
                  <a:gd name="connsiteY4" fmla="*/ 444551 h 532344"/>
                  <a:gd name="connsiteX5" fmla="*/ 315817 w 352084"/>
                  <a:gd name="connsiteY5" fmla="*/ 480817 h 532344"/>
                  <a:gd name="connsiteX6" fmla="*/ 315818 w 352084"/>
                  <a:gd name="connsiteY6" fmla="*/ 480816 h 532344"/>
                  <a:gd name="connsiteX7" fmla="*/ 279552 w 352084"/>
                  <a:gd name="connsiteY7" fmla="*/ 444550 h 532344"/>
                  <a:gd name="connsiteX8" fmla="*/ 282579 w 352084"/>
                  <a:gd name="connsiteY8" fmla="*/ 371842 h 532344"/>
                  <a:gd name="connsiteX9" fmla="*/ 232544 w 352084"/>
                  <a:gd name="connsiteY9" fmla="*/ 509064 h 532344"/>
                  <a:gd name="connsiteX10" fmla="*/ 185691 w 352084"/>
                  <a:gd name="connsiteY10" fmla="*/ 529926 h 532344"/>
                  <a:gd name="connsiteX11" fmla="*/ 185692 w 352084"/>
                  <a:gd name="connsiteY11" fmla="*/ 529925 h 532344"/>
                  <a:gd name="connsiteX12" fmla="*/ 164831 w 352084"/>
                  <a:gd name="connsiteY12" fmla="*/ 483072 h 532344"/>
                  <a:gd name="connsiteX13" fmla="*/ 194638 w 352084"/>
                  <a:gd name="connsiteY13" fmla="*/ 405416 h 532344"/>
                  <a:gd name="connsiteX14" fmla="*/ 128225 w 352084"/>
                  <a:gd name="connsiteY14" fmla="*/ 491004 h 532344"/>
                  <a:gd name="connsiteX15" fmla="*/ 74788 w 352084"/>
                  <a:gd name="connsiteY15" fmla="*/ 497745 h 532344"/>
                  <a:gd name="connsiteX16" fmla="*/ 74790 w 352084"/>
                  <a:gd name="connsiteY16" fmla="*/ 497745 h 532344"/>
                  <a:gd name="connsiteX17" fmla="*/ 68048 w 352084"/>
                  <a:gd name="connsiteY17" fmla="*/ 444308 h 532344"/>
                  <a:gd name="connsiteX18" fmla="*/ 106448 w 352084"/>
                  <a:gd name="connsiteY18" fmla="*/ 394821 h 532344"/>
                  <a:gd name="connsiteX19" fmla="*/ 100194 w 352084"/>
                  <a:gd name="connsiteY19" fmla="*/ 390648 h 532344"/>
                  <a:gd name="connsiteX20" fmla="*/ 53147 w 352084"/>
                  <a:gd name="connsiteY20" fmla="*/ 421683 h 532344"/>
                  <a:gd name="connsiteX21" fmla="*/ 5667 w 352084"/>
                  <a:gd name="connsiteY21" fmla="*/ 411947 h 532344"/>
                  <a:gd name="connsiteX22" fmla="*/ 15404 w 352084"/>
                  <a:gd name="connsiteY22" fmla="*/ 364467 h 532344"/>
                  <a:gd name="connsiteX23" fmla="*/ 80502 w 352084"/>
                  <a:gd name="connsiteY23" fmla="*/ 321523 h 532344"/>
                  <a:gd name="connsiteX24" fmla="*/ 35060 w 352084"/>
                  <a:gd name="connsiteY24" fmla="*/ 162002 h 532344"/>
                  <a:gd name="connsiteX25" fmla="*/ 122501 w 352084"/>
                  <a:gd name="connsiteY25" fmla="*/ 4897 h 532344"/>
                  <a:gd name="connsiteX26" fmla="*/ 256439 w 352084"/>
                  <a:gd name="connsiteY26" fmla="*/ 47481 h 532344"/>
                  <a:gd name="connsiteX0" fmla="*/ 256439 w 352083"/>
                  <a:gd name="connsiteY0" fmla="*/ 47481 h 532344"/>
                  <a:gd name="connsiteX1" fmla="*/ 279606 w 352083"/>
                  <a:gd name="connsiteY1" fmla="*/ 92338 h 532344"/>
                  <a:gd name="connsiteX2" fmla="*/ 343586 w 352083"/>
                  <a:gd name="connsiteY2" fmla="*/ 316930 h 532344"/>
                  <a:gd name="connsiteX3" fmla="*/ 352083 w 352083"/>
                  <a:gd name="connsiteY3" fmla="*/ 444551 h 532344"/>
                  <a:gd name="connsiteX4" fmla="*/ 315817 w 352083"/>
                  <a:gd name="connsiteY4" fmla="*/ 480817 h 532344"/>
                  <a:gd name="connsiteX5" fmla="*/ 315818 w 352083"/>
                  <a:gd name="connsiteY5" fmla="*/ 480816 h 532344"/>
                  <a:gd name="connsiteX6" fmla="*/ 279552 w 352083"/>
                  <a:gd name="connsiteY6" fmla="*/ 444550 h 532344"/>
                  <a:gd name="connsiteX7" fmla="*/ 282579 w 352083"/>
                  <a:gd name="connsiteY7" fmla="*/ 371842 h 532344"/>
                  <a:gd name="connsiteX8" fmla="*/ 232544 w 352083"/>
                  <a:gd name="connsiteY8" fmla="*/ 509064 h 532344"/>
                  <a:gd name="connsiteX9" fmla="*/ 185691 w 352083"/>
                  <a:gd name="connsiteY9" fmla="*/ 529926 h 532344"/>
                  <a:gd name="connsiteX10" fmla="*/ 185692 w 352083"/>
                  <a:gd name="connsiteY10" fmla="*/ 529925 h 532344"/>
                  <a:gd name="connsiteX11" fmla="*/ 164831 w 352083"/>
                  <a:gd name="connsiteY11" fmla="*/ 483072 h 532344"/>
                  <a:gd name="connsiteX12" fmla="*/ 194638 w 352083"/>
                  <a:gd name="connsiteY12" fmla="*/ 405416 h 532344"/>
                  <a:gd name="connsiteX13" fmla="*/ 128225 w 352083"/>
                  <a:gd name="connsiteY13" fmla="*/ 491004 h 532344"/>
                  <a:gd name="connsiteX14" fmla="*/ 74788 w 352083"/>
                  <a:gd name="connsiteY14" fmla="*/ 497745 h 532344"/>
                  <a:gd name="connsiteX15" fmla="*/ 74790 w 352083"/>
                  <a:gd name="connsiteY15" fmla="*/ 497745 h 532344"/>
                  <a:gd name="connsiteX16" fmla="*/ 68048 w 352083"/>
                  <a:gd name="connsiteY16" fmla="*/ 444308 h 532344"/>
                  <a:gd name="connsiteX17" fmla="*/ 106448 w 352083"/>
                  <a:gd name="connsiteY17" fmla="*/ 394821 h 532344"/>
                  <a:gd name="connsiteX18" fmla="*/ 100194 w 352083"/>
                  <a:gd name="connsiteY18" fmla="*/ 390648 h 532344"/>
                  <a:gd name="connsiteX19" fmla="*/ 53147 w 352083"/>
                  <a:gd name="connsiteY19" fmla="*/ 421683 h 532344"/>
                  <a:gd name="connsiteX20" fmla="*/ 5667 w 352083"/>
                  <a:gd name="connsiteY20" fmla="*/ 411947 h 532344"/>
                  <a:gd name="connsiteX21" fmla="*/ 15404 w 352083"/>
                  <a:gd name="connsiteY21" fmla="*/ 364467 h 532344"/>
                  <a:gd name="connsiteX22" fmla="*/ 80502 w 352083"/>
                  <a:gd name="connsiteY22" fmla="*/ 321523 h 532344"/>
                  <a:gd name="connsiteX23" fmla="*/ 35060 w 352083"/>
                  <a:gd name="connsiteY23" fmla="*/ 162002 h 532344"/>
                  <a:gd name="connsiteX24" fmla="*/ 122501 w 352083"/>
                  <a:gd name="connsiteY24" fmla="*/ 4897 h 532344"/>
                  <a:gd name="connsiteX25" fmla="*/ 256439 w 352083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79552 w 343586"/>
                  <a:gd name="connsiteY6" fmla="*/ 444550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2579 w 343586"/>
                  <a:gd name="connsiteY7" fmla="*/ 371842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64831 w 343586"/>
                  <a:gd name="connsiteY11" fmla="*/ 483072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68048 w 343586"/>
                  <a:gd name="connsiteY16" fmla="*/ 444308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8225 w 343586"/>
                  <a:gd name="connsiteY13" fmla="*/ 491004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4790 w 343586"/>
                  <a:gd name="connsiteY15" fmla="*/ 497745 h 532344"/>
                  <a:gd name="connsiteX16" fmla="*/ 76582 w 343586"/>
                  <a:gd name="connsiteY16" fmla="*/ 451441 h 532344"/>
                  <a:gd name="connsiteX17" fmla="*/ 106448 w 343586"/>
                  <a:gd name="connsiteY17" fmla="*/ 394821 h 532344"/>
                  <a:gd name="connsiteX18" fmla="*/ 100194 w 343586"/>
                  <a:gd name="connsiteY18" fmla="*/ 390648 h 532344"/>
                  <a:gd name="connsiteX19" fmla="*/ 53147 w 343586"/>
                  <a:gd name="connsiteY19" fmla="*/ 421683 h 532344"/>
                  <a:gd name="connsiteX20" fmla="*/ 5667 w 343586"/>
                  <a:gd name="connsiteY20" fmla="*/ 411947 h 532344"/>
                  <a:gd name="connsiteX21" fmla="*/ 15404 w 343586"/>
                  <a:gd name="connsiteY21" fmla="*/ 364467 h 532344"/>
                  <a:gd name="connsiteX22" fmla="*/ 80502 w 343586"/>
                  <a:gd name="connsiteY22" fmla="*/ 321523 h 532344"/>
                  <a:gd name="connsiteX23" fmla="*/ 35060 w 343586"/>
                  <a:gd name="connsiteY23" fmla="*/ 162002 h 532344"/>
                  <a:gd name="connsiteX24" fmla="*/ 122501 w 343586"/>
                  <a:gd name="connsiteY24" fmla="*/ 4897 h 532344"/>
                  <a:gd name="connsiteX25" fmla="*/ 256439 w 343586"/>
                  <a:gd name="connsiteY25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  <a:gd name="connsiteX0" fmla="*/ 256439 w 343586"/>
                  <a:gd name="connsiteY0" fmla="*/ 47481 h 532344"/>
                  <a:gd name="connsiteX1" fmla="*/ 279606 w 343586"/>
                  <a:gd name="connsiteY1" fmla="*/ 92338 h 532344"/>
                  <a:gd name="connsiteX2" fmla="*/ 343586 w 343586"/>
                  <a:gd name="connsiteY2" fmla="*/ 316930 h 532344"/>
                  <a:gd name="connsiteX3" fmla="*/ 339405 w 343586"/>
                  <a:gd name="connsiteY3" fmla="*/ 438875 h 532344"/>
                  <a:gd name="connsiteX4" fmla="*/ 315817 w 343586"/>
                  <a:gd name="connsiteY4" fmla="*/ 480817 h 532344"/>
                  <a:gd name="connsiteX5" fmla="*/ 315818 w 343586"/>
                  <a:gd name="connsiteY5" fmla="*/ 480816 h 532344"/>
                  <a:gd name="connsiteX6" fmla="*/ 288408 w 343586"/>
                  <a:gd name="connsiteY6" fmla="*/ 446366 h 532344"/>
                  <a:gd name="connsiteX7" fmla="*/ 289051 w 343586"/>
                  <a:gd name="connsiteY7" fmla="*/ 377783 h 532344"/>
                  <a:gd name="connsiteX8" fmla="*/ 232544 w 343586"/>
                  <a:gd name="connsiteY8" fmla="*/ 509064 h 532344"/>
                  <a:gd name="connsiteX9" fmla="*/ 185691 w 343586"/>
                  <a:gd name="connsiteY9" fmla="*/ 529926 h 532344"/>
                  <a:gd name="connsiteX10" fmla="*/ 185692 w 343586"/>
                  <a:gd name="connsiteY10" fmla="*/ 529925 h 532344"/>
                  <a:gd name="connsiteX11" fmla="*/ 173687 w 343586"/>
                  <a:gd name="connsiteY11" fmla="*/ 484888 h 532344"/>
                  <a:gd name="connsiteX12" fmla="*/ 194638 w 343586"/>
                  <a:gd name="connsiteY12" fmla="*/ 405416 h 532344"/>
                  <a:gd name="connsiteX13" fmla="*/ 123513 w 343586"/>
                  <a:gd name="connsiteY13" fmla="*/ 487731 h 532344"/>
                  <a:gd name="connsiteX14" fmla="*/ 74788 w 343586"/>
                  <a:gd name="connsiteY14" fmla="*/ 497745 h 532344"/>
                  <a:gd name="connsiteX15" fmla="*/ 76582 w 343586"/>
                  <a:gd name="connsiteY15" fmla="*/ 451441 h 532344"/>
                  <a:gd name="connsiteX16" fmla="*/ 106448 w 343586"/>
                  <a:gd name="connsiteY16" fmla="*/ 394821 h 532344"/>
                  <a:gd name="connsiteX17" fmla="*/ 100194 w 343586"/>
                  <a:gd name="connsiteY17" fmla="*/ 390648 h 532344"/>
                  <a:gd name="connsiteX18" fmla="*/ 53147 w 343586"/>
                  <a:gd name="connsiteY18" fmla="*/ 421683 h 532344"/>
                  <a:gd name="connsiteX19" fmla="*/ 5667 w 343586"/>
                  <a:gd name="connsiteY19" fmla="*/ 411947 h 532344"/>
                  <a:gd name="connsiteX20" fmla="*/ 15404 w 343586"/>
                  <a:gd name="connsiteY20" fmla="*/ 364467 h 532344"/>
                  <a:gd name="connsiteX21" fmla="*/ 80502 w 343586"/>
                  <a:gd name="connsiteY21" fmla="*/ 321523 h 532344"/>
                  <a:gd name="connsiteX22" fmla="*/ 35060 w 343586"/>
                  <a:gd name="connsiteY22" fmla="*/ 162002 h 532344"/>
                  <a:gd name="connsiteX23" fmla="*/ 122501 w 343586"/>
                  <a:gd name="connsiteY23" fmla="*/ 4897 h 532344"/>
                  <a:gd name="connsiteX24" fmla="*/ 256439 w 343586"/>
                  <a:gd name="connsiteY24" fmla="*/ 47481 h 532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3586" h="532344">
                    <a:moveTo>
                      <a:pt x="256439" y="47481"/>
                    </a:moveTo>
                    <a:cubicBezTo>
                      <a:pt x="266794" y="60347"/>
                      <a:pt x="274797" y="75456"/>
                      <a:pt x="279606" y="92338"/>
                    </a:cubicBezTo>
                    <a:lnTo>
                      <a:pt x="343586" y="316930"/>
                    </a:lnTo>
                    <a:lnTo>
                      <a:pt x="339405" y="438875"/>
                    </a:lnTo>
                    <a:cubicBezTo>
                      <a:pt x="339405" y="458904"/>
                      <a:pt x="335846" y="480817"/>
                      <a:pt x="315817" y="480817"/>
                    </a:cubicBezTo>
                    <a:lnTo>
                      <a:pt x="315818" y="480816"/>
                    </a:lnTo>
                    <a:cubicBezTo>
                      <a:pt x="295789" y="480816"/>
                      <a:pt x="288408" y="466395"/>
                      <a:pt x="288408" y="446366"/>
                    </a:cubicBezTo>
                    <a:cubicBezTo>
                      <a:pt x="288408" y="427050"/>
                      <a:pt x="298362" y="367333"/>
                      <a:pt x="289051" y="377783"/>
                    </a:cubicBezTo>
                    <a:cubicBezTo>
                      <a:pt x="279740" y="388233"/>
                      <a:pt x="248213" y="468243"/>
                      <a:pt x="232544" y="509064"/>
                    </a:cubicBezTo>
                    <a:cubicBezTo>
                      <a:pt x="225367" y="527763"/>
                      <a:pt x="204390" y="537103"/>
                      <a:pt x="185691" y="529926"/>
                    </a:cubicBezTo>
                    <a:lnTo>
                      <a:pt x="185692" y="529925"/>
                    </a:lnTo>
                    <a:cubicBezTo>
                      <a:pt x="166993" y="522748"/>
                      <a:pt x="166509" y="503587"/>
                      <a:pt x="173687" y="484888"/>
                    </a:cubicBezTo>
                    <a:cubicBezTo>
                      <a:pt x="183623" y="459003"/>
                      <a:pt x="203000" y="404942"/>
                      <a:pt x="194638" y="405416"/>
                    </a:cubicBezTo>
                    <a:cubicBezTo>
                      <a:pt x="186276" y="405890"/>
                      <a:pt x="145651" y="459202"/>
                      <a:pt x="123513" y="487731"/>
                    </a:cubicBezTo>
                    <a:cubicBezTo>
                      <a:pt x="110618" y="504349"/>
                      <a:pt x="90498" y="515068"/>
                      <a:pt x="74788" y="497745"/>
                    </a:cubicBezTo>
                    <a:cubicBezTo>
                      <a:pt x="59078" y="480422"/>
                      <a:pt x="69172" y="470093"/>
                      <a:pt x="76582" y="451441"/>
                    </a:cubicBezTo>
                    <a:cubicBezTo>
                      <a:pt x="83992" y="432789"/>
                      <a:pt x="96493" y="413694"/>
                      <a:pt x="106448" y="394821"/>
                    </a:cubicBezTo>
                    <a:lnTo>
                      <a:pt x="100194" y="390648"/>
                    </a:lnTo>
                    <a:lnTo>
                      <a:pt x="53147" y="421683"/>
                    </a:lnTo>
                    <a:cubicBezTo>
                      <a:pt x="37347" y="432106"/>
                      <a:pt x="16090" y="427747"/>
                      <a:pt x="5667" y="411947"/>
                    </a:cubicBezTo>
                    <a:cubicBezTo>
                      <a:pt x="-4755" y="396147"/>
                      <a:pt x="-396" y="374890"/>
                      <a:pt x="15404" y="364467"/>
                    </a:cubicBezTo>
                    <a:lnTo>
                      <a:pt x="80502" y="321523"/>
                    </a:lnTo>
                    <a:lnTo>
                      <a:pt x="35060" y="162002"/>
                    </a:lnTo>
                    <a:cubicBezTo>
                      <a:pt x="15822" y="94473"/>
                      <a:pt x="54972" y="24134"/>
                      <a:pt x="122501" y="4897"/>
                    </a:cubicBezTo>
                    <a:cubicBezTo>
                      <a:pt x="173148" y="-9531"/>
                      <a:pt x="225375" y="8883"/>
                      <a:pt x="256439" y="47481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9A471F9-985F-C9B5-D586-E8C62915CC9C}"/>
                  </a:ext>
                </a:extLst>
              </p:cNvPr>
              <p:cNvSpPr/>
              <p:nvPr/>
            </p:nvSpPr>
            <p:spPr>
              <a:xfrm rot="3370268" flipH="1">
                <a:off x="222848" y="7018163"/>
                <a:ext cx="1190028" cy="1134206"/>
              </a:xfrm>
              <a:custGeom>
                <a:avLst/>
                <a:gdLst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30719 w 1190028"/>
                  <a:gd name="connsiteY9" fmla="*/ 158410 h 1134206"/>
                  <a:gd name="connsiteX10" fmla="*/ 824335 w 1190028"/>
                  <a:gd name="connsiteY10" fmla="*/ 134848 h 1134206"/>
                  <a:gd name="connsiteX11" fmla="*/ 1005311 w 1190028"/>
                  <a:gd name="connsiteY11" fmla="*/ 0 h 1134206"/>
                  <a:gd name="connsiteX0" fmla="*/ 1005311 w 1190028"/>
                  <a:gd name="connsiteY0" fmla="*/ 0 h 1134206"/>
                  <a:gd name="connsiteX1" fmla="*/ 1172065 w 1190028"/>
                  <a:gd name="connsiteY1" fmla="*/ 82359 h 1134206"/>
                  <a:gd name="connsiteX2" fmla="*/ 1183974 w 1190028"/>
                  <a:gd name="connsiteY2" fmla="*/ 126313 h 1134206"/>
                  <a:gd name="connsiteX3" fmla="*/ 1186229 w 1190028"/>
                  <a:gd name="connsiteY3" fmla="*/ 126108 h 1134206"/>
                  <a:gd name="connsiteX4" fmla="*/ 850454 w 1190028"/>
                  <a:gd name="connsiteY4" fmla="*/ 925658 h 1134206"/>
                  <a:gd name="connsiteX5" fmla="*/ 0 w 1190028"/>
                  <a:gd name="connsiteY5" fmla="*/ 1095223 h 1134206"/>
                  <a:gd name="connsiteX6" fmla="*/ 103785 w 1190028"/>
                  <a:gd name="connsiteY6" fmla="*/ 749201 h 1134206"/>
                  <a:gd name="connsiteX7" fmla="*/ 621899 w 1190028"/>
                  <a:gd name="connsiteY7" fmla="*/ 645899 h 1134206"/>
                  <a:gd name="connsiteX8" fmla="*/ 826460 w 1190028"/>
                  <a:gd name="connsiteY8" fmla="*/ 158797 h 1134206"/>
                  <a:gd name="connsiteX9" fmla="*/ 824335 w 1190028"/>
                  <a:gd name="connsiteY9" fmla="*/ 134848 h 1134206"/>
                  <a:gd name="connsiteX10" fmla="*/ 1005311 w 1190028"/>
                  <a:gd name="connsiteY10" fmla="*/ 0 h 1134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0028" h="1134206">
                    <a:moveTo>
                      <a:pt x="1005311" y="0"/>
                    </a:moveTo>
                    <a:cubicBezTo>
                      <a:pt x="1080274" y="0"/>
                      <a:pt x="1144591" y="33961"/>
                      <a:pt x="1172065" y="82359"/>
                    </a:cubicBezTo>
                    <a:lnTo>
                      <a:pt x="1183974" y="126313"/>
                    </a:lnTo>
                    <a:lnTo>
                      <a:pt x="1186229" y="126108"/>
                    </a:lnTo>
                    <a:cubicBezTo>
                      <a:pt x="1214009" y="431845"/>
                      <a:pt x="1088197" y="731428"/>
                      <a:pt x="850454" y="925658"/>
                    </a:cubicBezTo>
                    <a:cubicBezTo>
                      <a:pt x="612711" y="1119887"/>
                      <a:pt x="294054" y="1183421"/>
                      <a:pt x="0" y="1095223"/>
                    </a:cubicBezTo>
                    <a:lnTo>
                      <a:pt x="103785" y="749201"/>
                    </a:lnTo>
                    <a:cubicBezTo>
                      <a:pt x="282929" y="802933"/>
                      <a:pt x="477061" y="764227"/>
                      <a:pt x="621899" y="645899"/>
                    </a:cubicBezTo>
                    <a:cubicBezTo>
                      <a:pt x="766737" y="527571"/>
                      <a:pt x="843384" y="345059"/>
                      <a:pt x="826460" y="158797"/>
                    </a:cubicBezTo>
                    <a:lnTo>
                      <a:pt x="824335" y="134848"/>
                    </a:lnTo>
                    <a:cubicBezTo>
                      <a:pt x="824335" y="60374"/>
                      <a:pt x="905361" y="0"/>
                      <a:pt x="100531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CFC1C08E-1EB4-EFB6-A950-A82AD16C99E3}"/>
                  </a:ext>
                </a:extLst>
              </p:cNvPr>
              <p:cNvGrpSpPr/>
              <p:nvPr/>
            </p:nvGrpSpPr>
            <p:grpSpPr>
              <a:xfrm>
                <a:off x="-293904" y="5127881"/>
                <a:ext cx="2395018" cy="2268631"/>
                <a:chOff x="-293904" y="5127881"/>
                <a:chExt cx="2395018" cy="2268631"/>
              </a:xfrm>
            </p:grpSpPr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8B7324C-C4B5-CA2A-CF84-F41E18FDEA0F}"/>
                    </a:ext>
                  </a:extLst>
                </p:cNvPr>
                <p:cNvSpPr/>
                <p:nvPr/>
              </p:nvSpPr>
              <p:spPr>
                <a:xfrm rot="18900000" flipH="1">
                  <a:off x="-293904" y="6223260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40AE4658-D507-9277-C2D8-DC014DCFD9B2}"/>
                    </a:ext>
                  </a:extLst>
                </p:cNvPr>
                <p:cNvSpPr/>
                <p:nvPr/>
              </p:nvSpPr>
              <p:spPr>
                <a:xfrm>
                  <a:off x="-49642" y="5529621"/>
                  <a:ext cx="1866891" cy="186689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F771EB4-8021-BA54-2A19-8C8DDA96C281}"/>
                    </a:ext>
                  </a:extLst>
                </p:cNvPr>
                <p:cNvSpPr/>
                <p:nvPr/>
              </p:nvSpPr>
              <p:spPr>
                <a:xfrm rot="1800000">
                  <a:off x="1459008" y="6147934"/>
                  <a:ext cx="642106" cy="652488"/>
                </a:xfrm>
                <a:custGeom>
                  <a:avLst/>
                  <a:gdLst>
                    <a:gd name="connsiteX0" fmla="*/ 310287 w 642106"/>
                    <a:gd name="connsiteY0" fmla="*/ 0 h 652488"/>
                    <a:gd name="connsiteX1" fmla="*/ 642106 w 642106"/>
                    <a:gd name="connsiteY1" fmla="*/ 331819 h 652488"/>
                    <a:gd name="connsiteX2" fmla="*/ 439446 w 642106"/>
                    <a:gd name="connsiteY2" fmla="*/ 637562 h 652488"/>
                    <a:gd name="connsiteX3" fmla="*/ 391362 w 642106"/>
                    <a:gd name="connsiteY3" fmla="*/ 652488 h 652488"/>
                    <a:gd name="connsiteX4" fmla="*/ 387587 w 642106"/>
                    <a:gd name="connsiteY4" fmla="*/ 642174 h 652488"/>
                    <a:gd name="connsiteX5" fmla="*/ 68189 w 642106"/>
                    <a:gd name="connsiteY5" fmla="*/ 254309 h 652488"/>
                    <a:gd name="connsiteX6" fmla="*/ 0 w 642106"/>
                    <a:gd name="connsiteY6" fmla="*/ 217297 h 652488"/>
                    <a:gd name="connsiteX7" fmla="*/ 4544 w 642106"/>
                    <a:gd name="connsiteY7" fmla="*/ 202660 h 652488"/>
                    <a:gd name="connsiteX8" fmla="*/ 310287 w 642106"/>
                    <a:gd name="connsiteY8" fmla="*/ 0 h 6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42106" h="652488">
                      <a:moveTo>
                        <a:pt x="310287" y="0"/>
                      </a:moveTo>
                      <a:cubicBezTo>
                        <a:pt x="493546" y="0"/>
                        <a:pt x="642106" y="148560"/>
                        <a:pt x="642106" y="331819"/>
                      </a:cubicBezTo>
                      <a:cubicBezTo>
                        <a:pt x="642106" y="469263"/>
                        <a:pt x="558541" y="587189"/>
                        <a:pt x="439446" y="637562"/>
                      </a:cubicBezTo>
                      <a:lnTo>
                        <a:pt x="391362" y="652488"/>
                      </a:lnTo>
                      <a:lnTo>
                        <a:pt x="387587" y="642174"/>
                      </a:lnTo>
                      <a:cubicBezTo>
                        <a:pt x="320672" y="483970"/>
                        <a:pt x="208889" y="349364"/>
                        <a:pt x="68189" y="254309"/>
                      </a:cubicBezTo>
                      <a:lnTo>
                        <a:pt x="0" y="217297"/>
                      </a:lnTo>
                      <a:lnTo>
                        <a:pt x="4544" y="202660"/>
                      </a:lnTo>
                      <a:cubicBezTo>
                        <a:pt x="54917" y="83565"/>
                        <a:pt x="172843" y="0"/>
                        <a:pt x="310287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DF8AE38-032D-D5F6-A4C7-D42E92DED4D0}"/>
                    </a:ext>
                  </a:extLst>
                </p:cNvPr>
                <p:cNvSpPr/>
                <p:nvPr/>
              </p:nvSpPr>
              <p:spPr>
                <a:xfrm rot="14400000">
                  <a:off x="350507" y="6782800"/>
                  <a:ext cx="311298" cy="211942"/>
                </a:xfrm>
                <a:custGeom>
                  <a:avLst/>
                  <a:gdLst>
                    <a:gd name="connsiteX0" fmla="*/ 478851 w 478851"/>
                    <a:gd name="connsiteY0" fmla="*/ 345119 h 345119"/>
                    <a:gd name="connsiteX1" fmla="*/ 382783 w 478851"/>
                    <a:gd name="connsiteY1" fmla="*/ 345119 h 345119"/>
                    <a:gd name="connsiteX2" fmla="*/ 186230 w 478851"/>
                    <a:gd name="connsiteY2" fmla="*/ 122333 h 345119"/>
                    <a:gd name="connsiteX3" fmla="*/ 73668 w 478851"/>
                    <a:gd name="connsiteY3" fmla="*/ 345119 h 345119"/>
                    <a:gd name="connsiteX4" fmla="*/ 0 w 478851"/>
                    <a:gd name="connsiteY4" fmla="*/ 345119 h 345119"/>
                    <a:gd name="connsiteX5" fmla="*/ 174369 w 478851"/>
                    <a:gd name="connsiteY5" fmla="*/ 0 h 345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78851" h="345119">
                      <a:moveTo>
                        <a:pt x="478851" y="345119"/>
                      </a:moveTo>
                      <a:lnTo>
                        <a:pt x="382783" y="345119"/>
                      </a:lnTo>
                      <a:lnTo>
                        <a:pt x="186230" y="122333"/>
                      </a:lnTo>
                      <a:lnTo>
                        <a:pt x="73668" y="345119"/>
                      </a:lnTo>
                      <a:lnTo>
                        <a:pt x="0" y="345119"/>
                      </a:lnTo>
                      <a:lnTo>
                        <a:pt x="174369" y="0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7EB877B0-937A-9C55-EC4E-2B454524179D}"/>
                    </a:ext>
                  </a:extLst>
                </p:cNvPr>
                <p:cNvSpPr/>
                <p:nvPr/>
              </p:nvSpPr>
              <p:spPr>
                <a:xfrm rot="9900000">
                  <a:off x="-150724" y="5127881"/>
                  <a:ext cx="2116997" cy="1675135"/>
                </a:xfrm>
                <a:custGeom>
                  <a:avLst/>
                  <a:gdLst>
                    <a:gd name="connsiteX0" fmla="*/ 963831 w 2116997"/>
                    <a:gd name="connsiteY0" fmla="*/ 1631738 h 1675135"/>
                    <a:gd name="connsiteX1" fmla="*/ 791662 w 2116997"/>
                    <a:gd name="connsiteY1" fmla="*/ 1546970 h 1675135"/>
                    <a:gd name="connsiteX2" fmla="*/ 786981 w 2116997"/>
                    <a:gd name="connsiteY2" fmla="*/ 1543440 h 1675135"/>
                    <a:gd name="connsiteX3" fmla="*/ 771656 w 2116997"/>
                    <a:gd name="connsiteY3" fmla="*/ 1544392 h 1675135"/>
                    <a:gd name="connsiteX4" fmla="*/ 236798 w 2116997"/>
                    <a:gd name="connsiteY4" fmla="*/ 1308025 h 1675135"/>
                    <a:gd name="connsiteX5" fmla="*/ 109402 w 2116997"/>
                    <a:gd name="connsiteY5" fmla="*/ 366902 h 1675135"/>
                    <a:gd name="connsiteX6" fmla="*/ 135683 w 2116997"/>
                    <a:gd name="connsiteY6" fmla="*/ 334266 h 1675135"/>
                    <a:gd name="connsiteX7" fmla="*/ 136961 w 2116997"/>
                    <a:gd name="connsiteY7" fmla="*/ 329865 h 1675135"/>
                    <a:gd name="connsiteX8" fmla="*/ 602497 w 2116997"/>
                    <a:gd name="connsiteY8" fmla="*/ 0 h 1675135"/>
                    <a:gd name="connsiteX9" fmla="*/ 558376 w 2116997"/>
                    <a:gd name="connsiteY9" fmla="*/ 114016 h 1675135"/>
                    <a:gd name="connsiteX10" fmla="*/ 528171 w 2116997"/>
                    <a:gd name="connsiteY10" fmla="*/ 220243 h 1675135"/>
                    <a:gd name="connsiteX11" fmla="*/ 579241 w 2116997"/>
                    <a:gd name="connsiteY11" fmla="*/ 172173 h 1675135"/>
                    <a:gd name="connsiteX12" fmla="*/ 702553 w 2116997"/>
                    <a:gd name="connsiteY12" fmla="*/ 129001 h 1675135"/>
                    <a:gd name="connsiteX13" fmla="*/ 534881 w 2116997"/>
                    <a:gd name="connsiteY13" fmla="*/ 678370 h 1675135"/>
                    <a:gd name="connsiteX14" fmla="*/ 546330 w 2116997"/>
                    <a:gd name="connsiteY14" fmla="*/ 839612 h 1675135"/>
                    <a:gd name="connsiteX15" fmla="*/ 579193 w 2116997"/>
                    <a:gd name="connsiteY15" fmla="*/ 988295 h 1675135"/>
                    <a:gd name="connsiteX16" fmla="*/ 593305 w 2116997"/>
                    <a:gd name="connsiteY16" fmla="*/ 981101 h 1675135"/>
                    <a:gd name="connsiteX17" fmla="*/ 893200 w 2116997"/>
                    <a:gd name="connsiteY17" fmla="*/ 665661 h 1675135"/>
                    <a:gd name="connsiteX18" fmla="*/ 1009160 w 2116997"/>
                    <a:gd name="connsiteY18" fmla="*/ 108964 h 1675135"/>
                    <a:gd name="connsiteX19" fmla="*/ 1193214 w 2116997"/>
                    <a:gd name="connsiteY19" fmla="*/ 596124 h 1675135"/>
                    <a:gd name="connsiteX20" fmla="*/ 1182743 w 2116997"/>
                    <a:gd name="connsiteY20" fmla="*/ 632908 h 1675135"/>
                    <a:gd name="connsiteX21" fmla="*/ 1200510 w 2116997"/>
                    <a:gd name="connsiteY21" fmla="*/ 595649 h 1675135"/>
                    <a:gd name="connsiteX22" fmla="*/ 1252051 w 2116997"/>
                    <a:gd name="connsiteY22" fmla="*/ 174047 h 1675135"/>
                    <a:gd name="connsiteX23" fmla="*/ 1447056 w 2116997"/>
                    <a:gd name="connsiteY23" fmla="*/ 561593 h 1675135"/>
                    <a:gd name="connsiteX24" fmla="*/ 1441305 w 2116997"/>
                    <a:gd name="connsiteY24" fmla="*/ 613908 h 1675135"/>
                    <a:gd name="connsiteX25" fmla="*/ 1470035 w 2116997"/>
                    <a:gd name="connsiteY25" fmla="*/ 516310 h 1675135"/>
                    <a:gd name="connsiteX26" fmla="*/ 1480223 w 2116997"/>
                    <a:gd name="connsiteY26" fmla="*/ 235185 h 1675135"/>
                    <a:gd name="connsiteX27" fmla="*/ 1675228 w 2116997"/>
                    <a:gd name="connsiteY27" fmla="*/ 622732 h 1675135"/>
                    <a:gd name="connsiteX28" fmla="*/ 1674210 w 2116997"/>
                    <a:gd name="connsiteY28" fmla="*/ 631991 h 1675135"/>
                    <a:gd name="connsiteX29" fmla="*/ 1690847 w 2116997"/>
                    <a:gd name="connsiteY29" fmla="*/ 575475 h 1675135"/>
                    <a:gd name="connsiteX30" fmla="*/ 1701032 w 2116997"/>
                    <a:gd name="connsiteY30" fmla="*/ 294351 h 1675135"/>
                    <a:gd name="connsiteX31" fmla="*/ 1896039 w 2116997"/>
                    <a:gd name="connsiteY31" fmla="*/ 681898 h 1675135"/>
                    <a:gd name="connsiteX32" fmla="*/ 1895021 w 2116997"/>
                    <a:gd name="connsiteY32" fmla="*/ 691156 h 1675135"/>
                    <a:gd name="connsiteX33" fmla="*/ 1911658 w 2116997"/>
                    <a:gd name="connsiteY33" fmla="*/ 634641 h 1675135"/>
                    <a:gd name="connsiteX34" fmla="*/ 1921844 w 2116997"/>
                    <a:gd name="connsiteY34" fmla="*/ 353517 h 1675135"/>
                    <a:gd name="connsiteX35" fmla="*/ 2030549 w 2116997"/>
                    <a:gd name="connsiteY35" fmla="*/ 1039923 h 1675135"/>
                    <a:gd name="connsiteX36" fmla="*/ 1968430 w 2116997"/>
                    <a:gd name="connsiteY36" fmla="*/ 1129745 h 1675135"/>
                    <a:gd name="connsiteX37" fmla="*/ 1948412 w 2116997"/>
                    <a:gd name="connsiteY37" fmla="*/ 1150397 h 1675135"/>
                    <a:gd name="connsiteX38" fmla="*/ 1916752 w 2116997"/>
                    <a:gd name="connsiteY38" fmla="*/ 1245801 h 1675135"/>
                    <a:gd name="connsiteX39" fmla="*/ 1224360 w 2116997"/>
                    <a:gd name="connsiteY39" fmla="*/ 1675135 h 1675135"/>
                    <a:gd name="connsiteX40" fmla="*/ 1072917 w 2116997"/>
                    <a:gd name="connsiteY40" fmla="*/ 1660854 h 1675135"/>
                    <a:gd name="connsiteX41" fmla="*/ 963831 w 2116997"/>
                    <a:gd name="connsiteY41" fmla="*/ 1631738 h 167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16997" h="1675135">
                      <a:moveTo>
                        <a:pt x="963831" y="1631738"/>
                      </a:moveTo>
                      <a:cubicBezTo>
                        <a:pt x="902237" y="1610438"/>
                        <a:pt x="844443" y="1581805"/>
                        <a:pt x="791662" y="1546970"/>
                      </a:cubicBezTo>
                      <a:lnTo>
                        <a:pt x="786981" y="1543440"/>
                      </a:lnTo>
                      <a:lnTo>
                        <a:pt x="771656" y="1544392"/>
                      </a:lnTo>
                      <a:cubicBezTo>
                        <a:pt x="580757" y="1537917"/>
                        <a:pt x="387389" y="1458616"/>
                        <a:pt x="236798" y="1308025"/>
                      </a:cubicBezTo>
                      <a:cubicBezTo>
                        <a:pt x="-26736" y="1044491"/>
                        <a:pt x="-71943" y="649950"/>
                        <a:pt x="109402" y="366902"/>
                      </a:cubicBezTo>
                      <a:lnTo>
                        <a:pt x="135683" y="334266"/>
                      </a:lnTo>
                      <a:lnTo>
                        <a:pt x="136961" y="329865"/>
                      </a:lnTo>
                      <a:cubicBezTo>
                        <a:pt x="213661" y="136017"/>
                        <a:pt x="393219" y="0"/>
                        <a:pt x="602497" y="0"/>
                      </a:cubicBezTo>
                      <a:cubicBezTo>
                        <a:pt x="585984" y="37404"/>
                        <a:pt x="571277" y="75457"/>
                        <a:pt x="558376" y="114016"/>
                      </a:cubicBezTo>
                      <a:lnTo>
                        <a:pt x="528171" y="220243"/>
                      </a:lnTo>
                      <a:lnTo>
                        <a:pt x="579241" y="172173"/>
                      </a:lnTo>
                      <a:cubicBezTo>
                        <a:pt x="617142" y="144374"/>
                        <a:pt x="658812" y="129001"/>
                        <a:pt x="702553" y="129001"/>
                      </a:cubicBezTo>
                      <a:cubicBezTo>
                        <a:pt x="597664" y="252698"/>
                        <a:pt x="534881" y="458404"/>
                        <a:pt x="534881" y="678370"/>
                      </a:cubicBezTo>
                      <a:cubicBezTo>
                        <a:pt x="534881" y="733361"/>
                        <a:pt x="538805" y="787462"/>
                        <a:pt x="546330" y="839612"/>
                      </a:cubicBezTo>
                      <a:lnTo>
                        <a:pt x="579193" y="988295"/>
                      </a:lnTo>
                      <a:lnTo>
                        <a:pt x="593305" y="981101"/>
                      </a:lnTo>
                      <a:cubicBezTo>
                        <a:pt x="712996" y="905956"/>
                        <a:pt x="817526" y="796732"/>
                        <a:pt x="893200" y="665661"/>
                      </a:cubicBezTo>
                      <a:cubicBezTo>
                        <a:pt x="994099" y="490898"/>
                        <a:pt x="1035710" y="291130"/>
                        <a:pt x="1009160" y="108964"/>
                      </a:cubicBezTo>
                      <a:cubicBezTo>
                        <a:pt x="1166044" y="199541"/>
                        <a:pt x="1232640" y="395050"/>
                        <a:pt x="1193214" y="596124"/>
                      </a:cubicBezTo>
                      <a:lnTo>
                        <a:pt x="1182743" y="632908"/>
                      </a:lnTo>
                      <a:lnTo>
                        <a:pt x="1200510" y="595649"/>
                      </a:lnTo>
                      <a:cubicBezTo>
                        <a:pt x="1253536" y="457196"/>
                        <a:pt x="1271964" y="310670"/>
                        <a:pt x="1252051" y="174047"/>
                      </a:cubicBezTo>
                      <a:cubicBezTo>
                        <a:pt x="1382787" y="249528"/>
                        <a:pt x="1450824" y="397878"/>
                        <a:pt x="1447056" y="561593"/>
                      </a:cubicBezTo>
                      <a:lnTo>
                        <a:pt x="1441305" y="613908"/>
                      </a:lnTo>
                      <a:lnTo>
                        <a:pt x="1470035" y="516310"/>
                      </a:lnTo>
                      <a:cubicBezTo>
                        <a:pt x="1489733" y="421752"/>
                        <a:pt x="1493498" y="326269"/>
                        <a:pt x="1480223" y="235185"/>
                      </a:cubicBezTo>
                      <a:cubicBezTo>
                        <a:pt x="1610959" y="310666"/>
                        <a:pt x="1678996" y="459016"/>
                        <a:pt x="1675228" y="622732"/>
                      </a:cubicBezTo>
                      <a:lnTo>
                        <a:pt x="1674210" y="631991"/>
                      </a:lnTo>
                      <a:lnTo>
                        <a:pt x="1690847" y="575475"/>
                      </a:lnTo>
                      <a:cubicBezTo>
                        <a:pt x="1710543" y="480917"/>
                        <a:pt x="1714309" y="385435"/>
                        <a:pt x="1701032" y="294351"/>
                      </a:cubicBezTo>
                      <a:cubicBezTo>
                        <a:pt x="1831770" y="369832"/>
                        <a:pt x="1899807" y="518182"/>
                        <a:pt x="1896039" y="681898"/>
                      </a:cubicBezTo>
                      <a:lnTo>
                        <a:pt x="1895021" y="691156"/>
                      </a:lnTo>
                      <a:lnTo>
                        <a:pt x="1911658" y="634641"/>
                      </a:lnTo>
                      <a:cubicBezTo>
                        <a:pt x="1931354" y="540084"/>
                        <a:pt x="1935118" y="444601"/>
                        <a:pt x="1921844" y="353517"/>
                      </a:cubicBezTo>
                      <a:cubicBezTo>
                        <a:pt x="2131022" y="474287"/>
                        <a:pt x="2179691" y="781602"/>
                        <a:pt x="2030549" y="1039923"/>
                      </a:cubicBezTo>
                      <a:cubicBezTo>
                        <a:pt x="2011906" y="1072213"/>
                        <a:pt x="1991054" y="1102210"/>
                        <a:pt x="1968430" y="1129745"/>
                      </a:cubicBezTo>
                      <a:lnTo>
                        <a:pt x="1948412" y="1150397"/>
                      </a:lnTo>
                      <a:lnTo>
                        <a:pt x="1916752" y="1245801"/>
                      </a:lnTo>
                      <a:cubicBezTo>
                        <a:pt x="1802678" y="1498103"/>
                        <a:pt x="1535619" y="1675135"/>
                        <a:pt x="1224360" y="1675135"/>
                      </a:cubicBezTo>
                      <a:cubicBezTo>
                        <a:pt x="1172483" y="1675134"/>
                        <a:pt x="1121834" y="1670218"/>
                        <a:pt x="1072917" y="1660854"/>
                      </a:cubicBezTo>
                      <a:cubicBezTo>
                        <a:pt x="1035464" y="1653684"/>
                        <a:pt x="999028" y="1643909"/>
                        <a:pt x="963831" y="163173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0DAA0A12-99CA-70DB-999E-FC6B88CFECA0}"/>
                    </a:ext>
                  </a:extLst>
                </p:cNvPr>
                <p:cNvSpPr/>
                <p:nvPr/>
              </p:nvSpPr>
              <p:spPr>
                <a:xfrm>
                  <a:off x="668991" y="7110223"/>
                  <a:ext cx="255227" cy="13512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A7E6DAC-7742-D6AD-0ED7-BDB6DBD3EBD9}"/>
                  </a:ext>
                </a:extLst>
              </p:cNvPr>
              <p:cNvSpPr/>
              <p:nvPr/>
            </p:nvSpPr>
            <p:spPr>
              <a:xfrm rot="2700000">
                <a:off x="1677271" y="6470455"/>
                <a:ext cx="89797" cy="109276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384D0CD-F71E-A056-9A6B-22D7CF0F5C3B}"/>
                </a:ext>
              </a:extLst>
            </p:cNvPr>
            <p:cNvSpPr/>
            <p:nvPr/>
          </p:nvSpPr>
          <p:spPr>
            <a:xfrm rot="3395309" flipH="1">
              <a:off x="2080577" y="7274373"/>
              <a:ext cx="215872" cy="309555"/>
            </a:xfrm>
            <a:custGeom>
              <a:avLst/>
              <a:gdLst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1763 w 352084"/>
                <a:gd name="connsiteY19" fmla="*/ 396156 h 532344"/>
                <a:gd name="connsiteX20" fmla="*/ 100194 w 352084"/>
                <a:gd name="connsiteY20" fmla="*/ 390648 h 532344"/>
                <a:gd name="connsiteX21" fmla="*/ 53147 w 352084"/>
                <a:gd name="connsiteY21" fmla="*/ 421683 h 532344"/>
                <a:gd name="connsiteX22" fmla="*/ 5667 w 352084"/>
                <a:gd name="connsiteY22" fmla="*/ 411947 h 532344"/>
                <a:gd name="connsiteX23" fmla="*/ 15404 w 352084"/>
                <a:gd name="connsiteY23" fmla="*/ 364467 h 532344"/>
                <a:gd name="connsiteX24" fmla="*/ 80502 w 352084"/>
                <a:gd name="connsiteY24" fmla="*/ 321523 h 532344"/>
                <a:gd name="connsiteX25" fmla="*/ 35060 w 352084"/>
                <a:gd name="connsiteY25" fmla="*/ 162002 h 532344"/>
                <a:gd name="connsiteX26" fmla="*/ 122501 w 352084"/>
                <a:gd name="connsiteY26" fmla="*/ 4897 h 532344"/>
                <a:gd name="connsiteX27" fmla="*/ 256439 w 352084"/>
                <a:gd name="connsiteY27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79552 w 352084"/>
                <a:gd name="connsiteY8" fmla="*/ 386601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4"/>
                <a:gd name="connsiteY0" fmla="*/ 47481 h 532344"/>
                <a:gd name="connsiteX1" fmla="*/ 279606 w 352084"/>
                <a:gd name="connsiteY1" fmla="*/ 92338 h 532344"/>
                <a:gd name="connsiteX2" fmla="*/ 343586 w 352084"/>
                <a:gd name="connsiteY2" fmla="*/ 316930 h 532344"/>
                <a:gd name="connsiteX3" fmla="*/ 352084 w 352084"/>
                <a:gd name="connsiteY3" fmla="*/ 337445 h 532344"/>
                <a:gd name="connsiteX4" fmla="*/ 352083 w 352084"/>
                <a:gd name="connsiteY4" fmla="*/ 444551 h 532344"/>
                <a:gd name="connsiteX5" fmla="*/ 315817 w 352084"/>
                <a:gd name="connsiteY5" fmla="*/ 480817 h 532344"/>
                <a:gd name="connsiteX6" fmla="*/ 315818 w 352084"/>
                <a:gd name="connsiteY6" fmla="*/ 480816 h 532344"/>
                <a:gd name="connsiteX7" fmla="*/ 279552 w 352084"/>
                <a:gd name="connsiteY7" fmla="*/ 444550 h 532344"/>
                <a:gd name="connsiteX8" fmla="*/ 282579 w 352084"/>
                <a:gd name="connsiteY8" fmla="*/ 371842 h 532344"/>
                <a:gd name="connsiteX9" fmla="*/ 232544 w 352084"/>
                <a:gd name="connsiteY9" fmla="*/ 509064 h 532344"/>
                <a:gd name="connsiteX10" fmla="*/ 185691 w 352084"/>
                <a:gd name="connsiteY10" fmla="*/ 529926 h 532344"/>
                <a:gd name="connsiteX11" fmla="*/ 185692 w 352084"/>
                <a:gd name="connsiteY11" fmla="*/ 529925 h 532344"/>
                <a:gd name="connsiteX12" fmla="*/ 164831 w 352084"/>
                <a:gd name="connsiteY12" fmla="*/ 483072 h 532344"/>
                <a:gd name="connsiteX13" fmla="*/ 194638 w 352084"/>
                <a:gd name="connsiteY13" fmla="*/ 405416 h 532344"/>
                <a:gd name="connsiteX14" fmla="*/ 128225 w 352084"/>
                <a:gd name="connsiteY14" fmla="*/ 491004 h 532344"/>
                <a:gd name="connsiteX15" fmla="*/ 74788 w 352084"/>
                <a:gd name="connsiteY15" fmla="*/ 497745 h 532344"/>
                <a:gd name="connsiteX16" fmla="*/ 74790 w 352084"/>
                <a:gd name="connsiteY16" fmla="*/ 497745 h 532344"/>
                <a:gd name="connsiteX17" fmla="*/ 68048 w 352084"/>
                <a:gd name="connsiteY17" fmla="*/ 444308 h 532344"/>
                <a:gd name="connsiteX18" fmla="*/ 106448 w 352084"/>
                <a:gd name="connsiteY18" fmla="*/ 394821 h 532344"/>
                <a:gd name="connsiteX19" fmla="*/ 100194 w 352084"/>
                <a:gd name="connsiteY19" fmla="*/ 390648 h 532344"/>
                <a:gd name="connsiteX20" fmla="*/ 53147 w 352084"/>
                <a:gd name="connsiteY20" fmla="*/ 421683 h 532344"/>
                <a:gd name="connsiteX21" fmla="*/ 5667 w 352084"/>
                <a:gd name="connsiteY21" fmla="*/ 411947 h 532344"/>
                <a:gd name="connsiteX22" fmla="*/ 15404 w 352084"/>
                <a:gd name="connsiteY22" fmla="*/ 364467 h 532344"/>
                <a:gd name="connsiteX23" fmla="*/ 80502 w 352084"/>
                <a:gd name="connsiteY23" fmla="*/ 321523 h 532344"/>
                <a:gd name="connsiteX24" fmla="*/ 35060 w 352084"/>
                <a:gd name="connsiteY24" fmla="*/ 162002 h 532344"/>
                <a:gd name="connsiteX25" fmla="*/ 122501 w 352084"/>
                <a:gd name="connsiteY25" fmla="*/ 4897 h 532344"/>
                <a:gd name="connsiteX26" fmla="*/ 256439 w 352084"/>
                <a:gd name="connsiteY26" fmla="*/ 47481 h 532344"/>
                <a:gd name="connsiteX0" fmla="*/ 256439 w 352083"/>
                <a:gd name="connsiteY0" fmla="*/ 47481 h 532344"/>
                <a:gd name="connsiteX1" fmla="*/ 279606 w 352083"/>
                <a:gd name="connsiteY1" fmla="*/ 92338 h 532344"/>
                <a:gd name="connsiteX2" fmla="*/ 343586 w 352083"/>
                <a:gd name="connsiteY2" fmla="*/ 316930 h 532344"/>
                <a:gd name="connsiteX3" fmla="*/ 352083 w 352083"/>
                <a:gd name="connsiteY3" fmla="*/ 444551 h 532344"/>
                <a:gd name="connsiteX4" fmla="*/ 315817 w 352083"/>
                <a:gd name="connsiteY4" fmla="*/ 480817 h 532344"/>
                <a:gd name="connsiteX5" fmla="*/ 315818 w 352083"/>
                <a:gd name="connsiteY5" fmla="*/ 480816 h 532344"/>
                <a:gd name="connsiteX6" fmla="*/ 279552 w 352083"/>
                <a:gd name="connsiteY6" fmla="*/ 444550 h 532344"/>
                <a:gd name="connsiteX7" fmla="*/ 282579 w 352083"/>
                <a:gd name="connsiteY7" fmla="*/ 371842 h 532344"/>
                <a:gd name="connsiteX8" fmla="*/ 232544 w 352083"/>
                <a:gd name="connsiteY8" fmla="*/ 509064 h 532344"/>
                <a:gd name="connsiteX9" fmla="*/ 185691 w 352083"/>
                <a:gd name="connsiteY9" fmla="*/ 529926 h 532344"/>
                <a:gd name="connsiteX10" fmla="*/ 185692 w 352083"/>
                <a:gd name="connsiteY10" fmla="*/ 529925 h 532344"/>
                <a:gd name="connsiteX11" fmla="*/ 164831 w 352083"/>
                <a:gd name="connsiteY11" fmla="*/ 483072 h 532344"/>
                <a:gd name="connsiteX12" fmla="*/ 194638 w 352083"/>
                <a:gd name="connsiteY12" fmla="*/ 405416 h 532344"/>
                <a:gd name="connsiteX13" fmla="*/ 128225 w 352083"/>
                <a:gd name="connsiteY13" fmla="*/ 491004 h 532344"/>
                <a:gd name="connsiteX14" fmla="*/ 74788 w 352083"/>
                <a:gd name="connsiteY14" fmla="*/ 497745 h 532344"/>
                <a:gd name="connsiteX15" fmla="*/ 74790 w 352083"/>
                <a:gd name="connsiteY15" fmla="*/ 497745 h 532344"/>
                <a:gd name="connsiteX16" fmla="*/ 68048 w 352083"/>
                <a:gd name="connsiteY16" fmla="*/ 444308 h 532344"/>
                <a:gd name="connsiteX17" fmla="*/ 106448 w 352083"/>
                <a:gd name="connsiteY17" fmla="*/ 394821 h 532344"/>
                <a:gd name="connsiteX18" fmla="*/ 100194 w 352083"/>
                <a:gd name="connsiteY18" fmla="*/ 390648 h 532344"/>
                <a:gd name="connsiteX19" fmla="*/ 53147 w 352083"/>
                <a:gd name="connsiteY19" fmla="*/ 421683 h 532344"/>
                <a:gd name="connsiteX20" fmla="*/ 5667 w 352083"/>
                <a:gd name="connsiteY20" fmla="*/ 411947 h 532344"/>
                <a:gd name="connsiteX21" fmla="*/ 15404 w 352083"/>
                <a:gd name="connsiteY21" fmla="*/ 364467 h 532344"/>
                <a:gd name="connsiteX22" fmla="*/ 80502 w 352083"/>
                <a:gd name="connsiteY22" fmla="*/ 321523 h 532344"/>
                <a:gd name="connsiteX23" fmla="*/ 35060 w 352083"/>
                <a:gd name="connsiteY23" fmla="*/ 162002 h 532344"/>
                <a:gd name="connsiteX24" fmla="*/ 122501 w 352083"/>
                <a:gd name="connsiteY24" fmla="*/ 4897 h 532344"/>
                <a:gd name="connsiteX25" fmla="*/ 256439 w 352083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79552 w 343586"/>
                <a:gd name="connsiteY6" fmla="*/ 444550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2579 w 343586"/>
                <a:gd name="connsiteY7" fmla="*/ 371842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64831 w 343586"/>
                <a:gd name="connsiteY11" fmla="*/ 483072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68048 w 343586"/>
                <a:gd name="connsiteY16" fmla="*/ 444308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8225 w 343586"/>
                <a:gd name="connsiteY13" fmla="*/ 491004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4790 w 343586"/>
                <a:gd name="connsiteY15" fmla="*/ 497745 h 532344"/>
                <a:gd name="connsiteX16" fmla="*/ 76582 w 343586"/>
                <a:gd name="connsiteY16" fmla="*/ 451441 h 532344"/>
                <a:gd name="connsiteX17" fmla="*/ 106448 w 343586"/>
                <a:gd name="connsiteY17" fmla="*/ 394821 h 532344"/>
                <a:gd name="connsiteX18" fmla="*/ 100194 w 343586"/>
                <a:gd name="connsiteY18" fmla="*/ 390648 h 532344"/>
                <a:gd name="connsiteX19" fmla="*/ 53147 w 343586"/>
                <a:gd name="connsiteY19" fmla="*/ 421683 h 532344"/>
                <a:gd name="connsiteX20" fmla="*/ 5667 w 343586"/>
                <a:gd name="connsiteY20" fmla="*/ 411947 h 532344"/>
                <a:gd name="connsiteX21" fmla="*/ 15404 w 343586"/>
                <a:gd name="connsiteY21" fmla="*/ 364467 h 532344"/>
                <a:gd name="connsiteX22" fmla="*/ 80502 w 343586"/>
                <a:gd name="connsiteY22" fmla="*/ 321523 h 532344"/>
                <a:gd name="connsiteX23" fmla="*/ 35060 w 343586"/>
                <a:gd name="connsiteY23" fmla="*/ 162002 h 532344"/>
                <a:gd name="connsiteX24" fmla="*/ 122501 w 343586"/>
                <a:gd name="connsiteY24" fmla="*/ 4897 h 532344"/>
                <a:gd name="connsiteX25" fmla="*/ 256439 w 343586"/>
                <a:gd name="connsiteY25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  <a:gd name="connsiteX0" fmla="*/ 256439 w 343586"/>
                <a:gd name="connsiteY0" fmla="*/ 47481 h 532344"/>
                <a:gd name="connsiteX1" fmla="*/ 279606 w 343586"/>
                <a:gd name="connsiteY1" fmla="*/ 92338 h 532344"/>
                <a:gd name="connsiteX2" fmla="*/ 343586 w 343586"/>
                <a:gd name="connsiteY2" fmla="*/ 316930 h 532344"/>
                <a:gd name="connsiteX3" fmla="*/ 339405 w 343586"/>
                <a:gd name="connsiteY3" fmla="*/ 438875 h 532344"/>
                <a:gd name="connsiteX4" fmla="*/ 315817 w 343586"/>
                <a:gd name="connsiteY4" fmla="*/ 480817 h 532344"/>
                <a:gd name="connsiteX5" fmla="*/ 315818 w 343586"/>
                <a:gd name="connsiteY5" fmla="*/ 480816 h 532344"/>
                <a:gd name="connsiteX6" fmla="*/ 288408 w 343586"/>
                <a:gd name="connsiteY6" fmla="*/ 446366 h 532344"/>
                <a:gd name="connsiteX7" fmla="*/ 289051 w 343586"/>
                <a:gd name="connsiteY7" fmla="*/ 377783 h 532344"/>
                <a:gd name="connsiteX8" fmla="*/ 232544 w 343586"/>
                <a:gd name="connsiteY8" fmla="*/ 509064 h 532344"/>
                <a:gd name="connsiteX9" fmla="*/ 185691 w 343586"/>
                <a:gd name="connsiteY9" fmla="*/ 529926 h 532344"/>
                <a:gd name="connsiteX10" fmla="*/ 185692 w 343586"/>
                <a:gd name="connsiteY10" fmla="*/ 529925 h 532344"/>
                <a:gd name="connsiteX11" fmla="*/ 173687 w 343586"/>
                <a:gd name="connsiteY11" fmla="*/ 484888 h 532344"/>
                <a:gd name="connsiteX12" fmla="*/ 194638 w 343586"/>
                <a:gd name="connsiteY12" fmla="*/ 405416 h 532344"/>
                <a:gd name="connsiteX13" fmla="*/ 123513 w 343586"/>
                <a:gd name="connsiteY13" fmla="*/ 487731 h 532344"/>
                <a:gd name="connsiteX14" fmla="*/ 74788 w 343586"/>
                <a:gd name="connsiteY14" fmla="*/ 497745 h 532344"/>
                <a:gd name="connsiteX15" fmla="*/ 76582 w 343586"/>
                <a:gd name="connsiteY15" fmla="*/ 451441 h 532344"/>
                <a:gd name="connsiteX16" fmla="*/ 106448 w 343586"/>
                <a:gd name="connsiteY16" fmla="*/ 394821 h 532344"/>
                <a:gd name="connsiteX17" fmla="*/ 100194 w 343586"/>
                <a:gd name="connsiteY17" fmla="*/ 390648 h 532344"/>
                <a:gd name="connsiteX18" fmla="*/ 53147 w 343586"/>
                <a:gd name="connsiteY18" fmla="*/ 421683 h 532344"/>
                <a:gd name="connsiteX19" fmla="*/ 5667 w 343586"/>
                <a:gd name="connsiteY19" fmla="*/ 411947 h 532344"/>
                <a:gd name="connsiteX20" fmla="*/ 15404 w 343586"/>
                <a:gd name="connsiteY20" fmla="*/ 364467 h 532344"/>
                <a:gd name="connsiteX21" fmla="*/ 80502 w 343586"/>
                <a:gd name="connsiteY21" fmla="*/ 321523 h 532344"/>
                <a:gd name="connsiteX22" fmla="*/ 35060 w 343586"/>
                <a:gd name="connsiteY22" fmla="*/ 162002 h 532344"/>
                <a:gd name="connsiteX23" fmla="*/ 122501 w 343586"/>
                <a:gd name="connsiteY23" fmla="*/ 4897 h 532344"/>
                <a:gd name="connsiteX24" fmla="*/ 256439 w 343586"/>
                <a:gd name="connsiteY24" fmla="*/ 47481 h 532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3586" h="532344">
                  <a:moveTo>
                    <a:pt x="256439" y="47481"/>
                  </a:moveTo>
                  <a:cubicBezTo>
                    <a:pt x="266794" y="60347"/>
                    <a:pt x="274797" y="75456"/>
                    <a:pt x="279606" y="92338"/>
                  </a:cubicBezTo>
                  <a:lnTo>
                    <a:pt x="343586" y="316930"/>
                  </a:lnTo>
                  <a:lnTo>
                    <a:pt x="339405" y="438875"/>
                  </a:lnTo>
                  <a:cubicBezTo>
                    <a:pt x="339405" y="458904"/>
                    <a:pt x="335846" y="480817"/>
                    <a:pt x="315817" y="480817"/>
                  </a:cubicBezTo>
                  <a:lnTo>
                    <a:pt x="315818" y="480816"/>
                  </a:lnTo>
                  <a:cubicBezTo>
                    <a:pt x="295789" y="480816"/>
                    <a:pt x="288408" y="466395"/>
                    <a:pt x="288408" y="446366"/>
                  </a:cubicBezTo>
                  <a:cubicBezTo>
                    <a:pt x="288408" y="427050"/>
                    <a:pt x="298362" y="367333"/>
                    <a:pt x="289051" y="377783"/>
                  </a:cubicBezTo>
                  <a:cubicBezTo>
                    <a:pt x="279740" y="388233"/>
                    <a:pt x="248213" y="468243"/>
                    <a:pt x="232544" y="509064"/>
                  </a:cubicBezTo>
                  <a:cubicBezTo>
                    <a:pt x="225367" y="527763"/>
                    <a:pt x="204390" y="537103"/>
                    <a:pt x="185691" y="529926"/>
                  </a:cubicBezTo>
                  <a:lnTo>
                    <a:pt x="185692" y="529925"/>
                  </a:lnTo>
                  <a:cubicBezTo>
                    <a:pt x="166993" y="522748"/>
                    <a:pt x="166509" y="503587"/>
                    <a:pt x="173687" y="484888"/>
                  </a:cubicBezTo>
                  <a:cubicBezTo>
                    <a:pt x="183623" y="459003"/>
                    <a:pt x="203000" y="404942"/>
                    <a:pt x="194638" y="405416"/>
                  </a:cubicBezTo>
                  <a:cubicBezTo>
                    <a:pt x="186276" y="405890"/>
                    <a:pt x="145651" y="459202"/>
                    <a:pt x="123513" y="487731"/>
                  </a:cubicBezTo>
                  <a:cubicBezTo>
                    <a:pt x="110618" y="504349"/>
                    <a:pt x="90498" y="515068"/>
                    <a:pt x="74788" y="497745"/>
                  </a:cubicBezTo>
                  <a:cubicBezTo>
                    <a:pt x="59078" y="480422"/>
                    <a:pt x="69172" y="470093"/>
                    <a:pt x="76582" y="451441"/>
                  </a:cubicBezTo>
                  <a:cubicBezTo>
                    <a:pt x="83992" y="432789"/>
                    <a:pt x="96493" y="413694"/>
                    <a:pt x="106448" y="394821"/>
                  </a:cubicBezTo>
                  <a:lnTo>
                    <a:pt x="100194" y="390648"/>
                  </a:lnTo>
                  <a:lnTo>
                    <a:pt x="53147" y="421683"/>
                  </a:lnTo>
                  <a:cubicBezTo>
                    <a:pt x="37347" y="432106"/>
                    <a:pt x="16090" y="427747"/>
                    <a:pt x="5667" y="411947"/>
                  </a:cubicBezTo>
                  <a:cubicBezTo>
                    <a:pt x="-4755" y="396147"/>
                    <a:pt x="-396" y="374890"/>
                    <a:pt x="15404" y="364467"/>
                  </a:cubicBezTo>
                  <a:lnTo>
                    <a:pt x="80502" y="321523"/>
                  </a:lnTo>
                  <a:lnTo>
                    <a:pt x="35060" y="162002"/>
                  </a:lnTo>
                  <a:cubicBezTo>
                    <a:pt x="15822" y="94473"/>
                    <a:pt x="54972" y="24134"/>
                    <a:pt x="122501" y="4897"/>
                  </a:cubicBezTo>
                  <a:cubicBezTo>
                    <a:pt x="173148" y="-9531"/>
                    <a:pt x="225375" y="8883"/>
                    <a:pt x="256439" y="47481"/>
                  </a:cubicBezTo>
                  <a:close/>
                </a:path>
              </a:pathLst>
            </a:custGeom>
            <a:solidFill>
              <a:srgbClr val="ED7D31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97BBF58-A6A6-1AC3-1356-DB428B98CB13}"/>
                </a:ext>
              </a:extLst>
            </p:cNvPr>
            <p:cNvSpPr/>
            <p:nvPr/>
          </p:nvSpPr>
          <p:spPr>
            <a:xfrm rot="18751641">
              <a:off x="2054675" y="6808618"/>
              <a:ext cx="631170" cy="534678"/>
            </a:xfrm>
            <a:custGeom>
              <a:avLst/>
              <a:gdLst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30719 w 1190028"/>
                <a:gd name="connsiteY9" fmla="*/ 158410 h 1134206"/>
                <a:gd name="connsiteX10" fmla="*/ 824335 w 1190028"/>
                <a:gd name="connsiteY10" fmla="*/ 134848 h 1134206"/>
                <a:gd name="connsiteX11" fmla="*/ 1005311 w 1190028"/>
                <a:gd name="connsiteY11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005311 w 1190028"/>
                <a:gd name="connsiteY10" fmla="*/ 0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10" fmla="*/ 1177715 w 1190028"/>
                <a:gd name="connsiteY10" fmla="*/ 172404 h 1134206"/>
                <a:gd name="connsiteX0" fmla="*/ 1005311 w 1190028"/>
                <a:gd name="connsiteY0" fmla="*/ 0 h 1134206"/>
                <a:gd name="connsiteX1" fmla="*/ 1172065 w 1190028"/>
                <a:gd name="connsiteY1" fmla="*/ 82359 h 1134206"/>
                <a:gd name="connsiteX2" fmla="*/ 1183974 w 1190028"/>
                <a:gd name="connsiteY2" fmla="*/ 126313 h 1134206"/>
                <a:gd name="connsiteX3" fmla="*/ 1186229 w 1190028"/>
                <a:gd name="connsiteY3" fmla="*/ 126108 h 1134206"/>
                <a:gd name="connsiteX4" fmla="*/ 850454 w 1190028"/>
                <a:gd name="connsiteY4" fmla="*/ 925658 h 1134206"/>
                <a:gd name="connsiteX5" fmla="*/ 0 w 1190028"/>
                <a:gd name="connsiteY5" fmla="*/ 1095223 h 1134206"/>
                <a:gd name="connsiteX6" fmla="*/ 103785 w 1190028"/>
                <a:gd name="connsiteY6" fmla="*/ 749201 h 1134206"/>
                <a:gd name="connsiteX7" fmla="*/ 621899 w 1190028"/>
                <a:gd name="connsiteY7" fmla="*/ 645899 h 1134206"/>
                <a:gd name="connsiteX8" fmla="*/ 826460 w 1190028"/>
                <a:gd name="connsiteY8" fmla="*/ 158797 h 1134206"/>
                <a:gd name="connsiteX9" fmla="*/ 824335 w 1190028"/>
                <a:gd name="connsiteY9" fmla="*/ 134848 h 1134206"/>
                <a:gd name="connsiteX0" fmla="*/ 1172065 w 1190028"/>
                <a:gd name="connsiteY0" fmla="*/ 0 h 1051847"/>
                <a:gd name="connsiteX1" fmla="*/ 1183974 w 1190028"/>
                <a:gd name="connsiteY1" fmla="*/ 43954 h 1051847"/>
                <a:gd name="connsiteX2" fmla="*/ 1186229 w 1190028"/>
                <a:gd name="connsiteY2" fmla="*/ 43749 h 1051847"/>
                <a:gd name="connsiteX3" fmla="*/ 850454 w 1190028"/>
                <a:gd name="connsiteY3" fmla="*/ 843299 h 1051847"/>
                <a:gd name="connsiteX4" fmla="*/ 0 w 1190028"/>
                <a:gd name="connsiteY4" fmla="*/ 1012864 h 1051847"/>
                <a:gd name="connsiteX5" fmla="*/ 103785 w 1190028"/>
                <a:gd name="connsiteY5" fmla="*/ 666842 h 1051847"/>
                <a:gd name="connsiteX6" fmla="*/ 621899 w 1190028"/>
                <a:gd name="connsiteY6" fmla="*/ 563540 h 1051847"/>
                <a:gd name="connsiteX7" fmla="*/ 826460 w 1190028"/>
                <a:gd name="connsiteY7" fmla="*/ 76438 h 1051847"/>
                <a:gd name="connsiteX8" fmla="*/ 824335 w 1190028"/>
                <a:gd name="connsiteY8" fmla="*/ 52489 h 1051847"/>
                <a:gd name="connsiteX0" fmla="*/ 1183974 w 1190028"/>
                <a:gd name="connsiteY0" fmla="*/ 204 h 1008097"/>
                <a:gd name="connsiteX1" fmla="*/ 1186229 w 1190028"/>
                <a:gd name="connsiteY1" fmla="*/ -1 h 1008097"/>
                <a:gd name="connsiteX2" fmla="*/ 850454 w 1190028"/>
                <a:gd name="connsiteY2" fmla="*/ 799549 h 1008097"/>
                <a:gd name="connsiteX3" fmla="*/ 0 w 1190028"/>
                <a:gd name="connsiteY3" fmla="*/ 969114 h 1008097"/>
                <a:gd name="connsiteX4" fmla="*/ 103785 w 1190028"/>
                <a:gd name="connsiteY4" fmla="*/ 623092 h 1008097"/>
                <a:gd name="connsiteX5" fmla="*/ 621899 w 1190028"/>
                <a:gd name="connsiteY5" fmla="*/ 519790 h 1008097"/>
                <a:gd name="connsiteX6" fmla="*/ 826460 w 1190028"/>
                <a:gd name="connsiteY6" fmla="*/ 32688 h 1008097"/>
                <a:gd name="connsiteX7" fmla="*/ 824335 w 1190028"/>
                <a:gd name="connsiteY7" fmla="*/ 8739 h 1008097"/>
                <a:gd name="connsiteX0" fmla="*/ 1183974 w 1190028"/>
                <a:gd name="connsiteY0" fmla="*/ 206 h 1008099"/>
                <a:gd name="connsiteX1" fmla="*/ 1186229 w 1190028"/>
                <a:gd name="connsiteY1" fmla="*/ 1 h 1008099"/>
                <a:gd name="connsiteX2" fmla="*/ 850454 w 1190028"/>
                <a:gd name="connsiteY2" fmla="*/ 799551 h 1008099"/>
                <a:gd name="connsiteX3" fmla="*/ 0 w 1190028"/>
                <a:gd name="connsiteY3" fmla="*/ 969116 h 1008099"/>
                <a:gd name="connsiteX4" fmla="*/ 103785 w 1190028"/>
                <a:gd name="connsiteY4" fmla="*/ 623094 h 1008099"/>
                <a:gd name="connsiteX5" fmla="*/ 621899 w 1190028"/>
                <a:gd name="connsiteY5" fmla="*/ 519792 h 1008099"/>
                <a:gd name="connsiteX6" fmla="*/ 826460 w 1190028"/>
                <a:gd name="connsiteY6" fmla="*/ 32690 h 1008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028" h="1008099">
                  <a:moveTo>
                    <a:pt x="1183974" y="206"/>
                  </a:moveTo>
                  <a:lnTo>
                    <a:pt x="1186229" y="1"/>
                  </a:lnTo>
                  <a:cubicBezTo>
                    <a:pt x="1214009" y="305738"/>
                    <a:pt x="1088197" y="605321"/>
                    <a:pt x="850454" y="799551"/>
                  </a:cubicBezTo>
                  <a:cubicBezTo>
                    <a:pt x="612711" y="993780"/>
                    <a:pt x="294054" y="1057314"/>
                    <a:pt x="0" y="969116"/>
                  </a:cubicBezTo>
                  <a:lnTo>
                    <a:pt x="103785" y="623094"/>
                  </a:lnTo>
                  <a:cubicBezTo>
                    <a:pt x="282929" y="676826"/>
                    <a:pt x="477061" y="638120"/>
                    <a:pt x="621899" y="519792"/>
                  </a:cubicBezTo>
                  <a:cubicBezTo>
                    <a:pt x="766737" y="401464"/>
                    <a:pt x="843384" y="218952"/>
                    <a:pt x="826460" y="32690"/>
                  </a:cubicBezTo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2EA34EC2-C62E-6E1E-561C-0CB3964974A1}"/>
                </a:ext>
              </a:extLst>
            </p:cNvPr>
            <p:cNvSpPr/>
            <p:nvPr/>
          </p:nvSpPr>
          <p:spPr bwMode="auto">
            <a:xfrm rot="16200000">
              <a:off x="1479242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F7316733-AF37-9B16-468A-5472FD63A16C}"/>
                </a:ext>
              </a:extLst>
            </p:cNvPr>
            <p:cNvSpPr/>
            <p:nvPr/>
          </p:nvSpPr>
          <p:spPr bwMode="auto">
            <a:xfrm rot="16200000">
              <a:off x="1893580" y="6479924"/>
              <a:ext cx="81172" cy="222279"/>
            </a:xfrm>
            <a:prstGeom prst="moon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popg66_トイレ内の忘れ物注意</dc:title>
  <dc:subject>popg66_トイレ内の忘れ物注意</dc:subject>
  <dc:creator>でじけろお</dc:creator>
  <cp:lastModifiedBy/>
  <cp:revision>1</cp:revision>
  <dcterms:created xsi:type="dcterms:W3CDTF">2014-12-04T06:28:23Z</dcterms:created>
  <dcterms:modified xsi:type="dcterms:W3CDTF">2024-09-24T03:44:04Z</dcterms:modified>
  <cp:version>1</cp:version>
</cp:coreProperties>
</file>