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24" r:id="rId2"/>
    <p:sldId id="329" r:id="rId3"/>
    <p:sldId id="330" r:id="rId4"/>
    <p:sldId id="328" r:id="rId5"/>
    <p:sldId id="327" r:id="rId6"/>
    <p:sldId id="325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66CCFF"/>
    <a:srgbClr val="CCECFF"/>
    <a:srgbClr val="FF0000"/>
    <a:srgbClr val="99CCFF"/>
    <a:srgbClr val="FFCC66"/>
    <a:srgbClr val="FF6600"/>
    <a:srgbClr val="CC6600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3" d="100"/>
          <a:sy n="53" d="100"/>
        </p:scale>
        <p:origin x="1236" y="9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171075" y="1825793"/>
            <a:ext cx="9200150" cy="6254416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27A1A9-689F-DE56-E22E-8C9289890534}"/>
              </a:ext>
            </a:extLst>
          </p:cNvPr>
          <p:cNvSpPr txBox="1"/>
          <p:nvPr/>
        </p:nvSpPr>
        <p:spPr>
          <a:xfrm rot="5400000">
            <a:off x="-431246" y="2747756"/>
            <a:ext cx="7810500" cy="441049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トイレ内の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3300"/>
                </a:solidFill>
              </a:rPr>
              <a:t>忘れ物注意</a:t>
            </a:r>
            <a:endParaRPr lang="en-US" altLang="ja-JP" sz="5400" dirty="0">
              <a:ln w="28575">
                <a:noFill/>
              </a:ln>
              <a:solidFill>
                <a:srgbClr val="FF3300"/>
              </a:solidFill>
            </a:endParaRPr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38299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27A1A9-689F-DE56-E22E-8C9289890534}"/>
              </a:ext>
            </a:extLst>
          </p:cNvPr>
          <p:cNvSpPr txBox="1"/>
          <p:nvPr/>
        </p:nvSpPr>
        <p:spPr>
          <a:xfrm rot="5400000">
            <a:off x="-820629" y="2135933"/>
            <a:ext cx="8589266" cy="5634136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トイレ内の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3300"/>
                </a:solidFill>
              </a:rPr>
              <a:t>忘れ物注意</a:t>
            </a:r>
            <a:endParaRPr lang="en-US" altLang="ja-JP" sz="5400" dirty="0">
              <a:ln w="28575">
                <a:noFill/>
              </a:ln>
              <a:solidFill>
                <a:srgbClr val="FF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76258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171075" y="1825793"/>
            <a:ext cx="9200150" cy="6254416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CCECFF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27A1A9-689F-DE56-E22E-8C9289890534}"/>
              </a:ext>
            </a:extLst>
          </p:cNvPr>
          <p:cNvSpPr txBox="1"/>
          <p:nvPr/>
        </p:nvSpPr>
        <p:spPr>
          <a:xfrm rot="5400000">
            <a:off x="799424" y="3884003"/>
            <a:ext cx="8040628" cy="2137997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3300"/>
                </a:solidFill>
              </a:rPr>
              <a:t>トイレ内の</a:t>
            </a:r>
            <a:endParaRPr lang="en-US" altLang="ja-JP" sz="5400" dirty="0">
              <a:ln w="28575">
                <a:noFill/>
              </a:ln>
              <a:solidFill>
                <a:srgbClr val="FF33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3300"/>
                </a:solidFill>
              </a:rPr>
              <a:t>忘れ物注意</a:t>
            </a:r>
            <a:endParaRPr lang="en-US" altLang="ja-JP" sz="5400" dirty="0">
              <a:ln w="28575">
                <a:noFill/>
              </a:ln>
              <a:solidFill>
                <a:srgbClr val="FF3300"/>
              </a:solidFill>
            </a:endParaRPr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D1943C70-569F-3640-207B-7CC700E48A1A}"/>
              </a:ext>
            </a:extLst>
          </p:cNvPr>
          <p:cNvSpPr txBox="1"/>
          <p:nvPr/>
        </p:nvSpPr>
        <p:spPr>
          <a:xfrm rot="5400000">
            <a:off x="-371269" y="2506433"/>
            <a:ext cx="5286022" cy="2259649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12700" cmpd="sng">
                  <a:noFill/>
                  <a:prstDash val="solid"/>
                </a:ln>
                <a:solidFill>
                  <a:sysClr val="windowText" lastClr="000000"/>
                </a:solidFill>
              </a:rPr>
              <a:t>・スマホ、貴重品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12700" cmpd="sng">
                  <a:noFill/>
                  <a:prstDash val="solid"/>
                </a:ln>
                <a:solidFill>
                  <a:sysClr val="windowText" lastClr="000000"/>
                </a:solidFill>
              </a:rPr>
              <a:t>・傘、上着</a:t>
            </a:r>
            <a:endParaRPr lang="en-US" altLang="ja-JP" sz="5400" dirty="0">
              <a:ln w="12700" cmpd="sng">
                <a:noFill/>
                <a:prstDash val="solid"/>
              </a:ln>
              <a:solidFill>
                <a:sysClr val="windowText" lastClr="00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12700" cmpd="sng">
                  <a:noFill/>
                  <a:prstDash val="solid"/>
                </a:ln>
                <a:solidFill>
                  <a:sysClr val="windowText" lastClr="000000"/>
                </a:solidFill>
              </a:rPr>
              <a:t>・カバン、手荷物</a:t>
            </a:r>
            <a:endParaRPr lang="en-US" altLang="ja-JP" sz="5400" dirty="0">
              <a:ln w="12700" cmpd="sng">
                <a:noFill/>
                <a:prstDash val="solid"/>
              </a:ln>
              <a:solidFill>
                <a:sysClr val="windowText" lastClr="000000"/>
              </a:solidFill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4747A64F-01C6-4F67-95F4-6D3AB087764A}"/>
              </a:ext>
            </a:extLst>
          </p:cNvPr>
          <p:cNvGrpSpPr/>
          <p:nvPr/>
        </p:nvGrpSpPr>
        <p:grpSpPr>
          <a:xfrm>
            <a:off x="995002" y="6415552"/>
            <a:ext cx="2433998" cy="2672108"/>
            <a:chOff x="6504038" y="733416"/>
            <a:chExt cx="2783232" cy="3055506"/>
          </a:xfrm>
        </p:grpSpPr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D57B776B-94B5-33BB-1FDF-DF9A5CE7C4C9}"/>
                </a:ext>
              </a:extLst>
            </p:cNvPr>
            <p:cNvSpPr/>
            <p:nvPr/>
          </p:nvSpPr>
          <p:spPr bwMode="auto">
            <a:xfrm>
              <a:off x="6504038" y="754020"/>
              <a:ext cx="2783232" cy="2783230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A96283CF-411D-F1C6-B411-F79F71E7F543}"/>
                </a:ext>
              </a:extLst>
            </p:cNvPr>
            <p:cNvGrpSpPr/>
            <p:nvPr/>
          </p:nvGrpSpPr>
          <p:grpSpPr>
            <a:xfrm rot="900000">
              <a:off x="7553166" y="733416"/>
              <a:ext cx="621739" cy="1133388"/>
              <a:chOff x="5453429" y="3358760"/>
              <a:chExt cx="720080" cy="1312657"/>
            </a:xfrm>
          </p:grpSpPr>
          <p:sp>
            <p:nvSpPr>
              <p:cNvPr id="48" name="四角形: 角を丸くする 47">
                <a:extLst>
                  <a:ext uri="{FF2B5EF4-FFF2-40B4-BE49-F238E27FC236}">
                    <a16:creationId xmlns:a16="http://schemas.microsoft.com/office/drawing/2014/main" id="{EBEA10C9-D39C-A475-1B32-71CCF48EFE2B}"/>
                  </a:ext>
                </a:extLst>
              </p:cNvPr>
              <p:cNvSpPr/>
              <p:nvPr/>
            </p:nvSpPr>
            <p:spPr bwMode="auto">
              <a:xfrm>
                <a:off x="5453429" y="3358760"/>
                <a:ext cx="720080" cy="1312657"/>
              </a:xfrm>
              <a:prstGeom prst="roundRect">
                <a:avLst>
                  <a:gd name="adj" fmla="val 4762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" name="四角形: 角を丸くする 48">
                <a:extLst>
                  <a:ext uri="{FF2B5EF4-FFF2-40B4-BE49-F238E27FC236}">
                    <a16:creationId xmlns:a16="http://schemas.microsoft.com/office/drawing/2014/main" id="{64B3586D-7140-B87B-598B-76F12C01C7F3}"/>
                  </a:ext>
                </a:extLst>
              </p:cNvPr>
              <p:cNvSpPr/>
              <p:nvPr/>
            </p:nvSpPr>
            <p:spPr bwMode="auto">
              <a:xfrm>
                <a:off x="5507831" y="3436144"/>
                <a:ext cx="604362" cy="1157890"/>
              </a:xfrm>
              <a:prstGeom prst="roundRect">
                <a:avLst>
                  <a:gd name="adj" fmla="val 0"/>
                </a:avLst>
              </a:pr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1E705B81-0556-EDE4-A8A0-66002290A41E}"/>
                </a:ext>
              </a:extLst>
            </p:cNvPr>
            <p:cNvGrpSpPr/>
            <p:nvPr/>
          </p:nvGrpSpPr>
          <p:grpSpPr>
            <a:xfrm rot="19800000">
              <a:off x="6791587" y="1055006"/>
              <a:ext cx="810069" cy="2733916"/>
              <a:chOff x="-685800" y="4256238"/>
              <a:chExt cx="525382" cy="1773121"/>
            </a:xfrm>
            <a:solidFill>
              <a:srgbClr val="FF6699"/>
            </a:solidFill>
          </p:grpSpPr>
          <p:sp>
            <p:nvSpPr>
              <p:cNvPr id="40" name="正方形/長方形 39">
                <a:extLst>
                  <a:ext uri="{FF2B5EF4-FFF2-40B4-BE49-F238E27FC236}">
                    <a16:creationId xmlns:a16="http://schemas.microsoft.com/office/drawing/2014/main" id="{11B13CA8-3BB6-6574-49BD-BFECA43C66E6}"/>
                  </a:ext>
                </a:extLst>
              </p:cNvPr>
              <p:cNvSpPr/>
              <p:nvPr/>
            </p:nvSpPr>
            <p:spPr bwMode="auto">
              <a:xfrm>
                <a:off x="-431784" y="4554125"/>
                <a:ext cx="45719" cy="325346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アーチ 56">
                <a:extLst>
                  <a:ext uri="{FF2B5EF4-FFF2-40B4-BE49-F238E27FC236}">
                    <a16:creationId xmlns:a16="http://schemas.microsoft.com/office/drawing/2014/main" id="{51727D0D-14EB-989C-5AD1-5CE4545E84AB}"/>
                  </a:ext>
                </a:extLst>
              </p:cNvPr>
              <p:cNvSpPr/>
              <p:nvPr/>
            </p:nvSpPr>
            <p:spPr bwMode="auto">
              <a:xfrm>
                <a:off x="-685800" y="4256238"/>
                <a:ext cx="317882" cy="333488"/>
              </a:xfrm>
              <a:custGeom>
                <a:avLst/>
                <a:gdLst>
                  <a:gd name="connsiteX0" fmla="*/ 407766 w 1350150"/>
                  <a:gd name="connsiteY0" fmla="*/ 1294972 h 1350150"/>
                  <a:gd name="connsiteX1" fmla="*/ 24713 w 1350150"/>
                  <a:gd name="connsiteY1" fmla="*/ 494091 h 1350150"/>
                  <a:gd name="connsiteX2" fmla="*/ 766407 w 1350150"/>
                  <a:gd name="connsiteY2" fmla="*/ 6207 h 1350150"/>
                  <a:gd name="connsiteX3" fmla="*/ 1350150 w 1350150"/>
                  <a:gd name="connsiteY3" fmla="*/ 675075 h 1350150"/>
                  <a:gd name="connsiteX4" fmla="*/ 1012613 w 1350150"/>
                  <a:gd name="connsiteY4" fmla="*/ 675075 h 1350150"/>
                  <a:gd name="connsiteX5" fmla="*/ 720741 w 1350150"/>
                  <a:gd name="connsiteY5" fmla="*/ 340640 h 1350150"/>
                  <a:gd name="connsiteX6" fmla="*/ 349893 w 1350150"/>
                  <a:gd name="connsiteY6" fmla="*/ 584582 h 1350150"/>
                  <a:gd name="connsiteX7" fmla="*/ 541420 w 1350150"/>
                  <a:gd name="connsiteY7" fmla="*/ 985023 h 1350150"/>
                  <a:gd name="connsiteX8" fmla="*/ 407766 w 1350150"/>
                  <a:gd name="connsiteY8" fmla="*/ 1294972 h 1350150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098324 w 1350254"/>
                  <a:gd name="connsiteY4" fmla="*/ 673473 h 1295025"/>
                  <a:gd name="connsiteX5" fmla="*/ 1012717 w 1350254"/>
                  <a:gd name="connsiteY5" fmla="*/ 675128 h 1295025"/>
                  <a:gd name="connsiteX6" fmla="*/ 720845 w 1350254"/>
                  <a:gd name="connsiteY6" fmla="*/ 340693 h 1295025"/>
                  <a:gd name="connsiteX7" fmla="*/ 349997 w 1350254"/>
                  <a:gd name="connsiteY7" fmla="*/ 584635 h 1295025"/>
                  <a:gd name="connsiteX8" fmla="*/ 541524 w 1350254"/>
                  <a:gd name="connsiteY8" fmla="*/ 985076 h 1295025"/>
                  <a:gd name="connsiteX9" fmla="*/ 407870 w 1350254"/>
                  <a:gd name="connsiteY9" fmla="*/ 1295025 h 1295025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239294 w 1350254"/>
                  <a:gd name="connsiteY4" fmla="*/ 673474 h 1295025"/>
                  <a:gd name="connsiteX5" fmla="*/ 1098324 w 1350254"/>
                  <a:gd name="connsiteY5" fmla="*/ 673473 h 1295025"/>
                  <a:gd name="connsiteX6" fmla="*/ 1012717 w 1350254"/>
                  <a:gd name="connsiteY6" fmla="*/ 675128 h 1295025"/>
                  <a:gd name="connsiteX7" fmla="*/ 720845 w 1350254"/>
                  <a:gd name="connsiteY7" fmla="*/ 340693 h 1295025"/>
                  <a:gd name="connsiteX8" fmla="*/ 349997 w 1350254"/>
                  <a:gd name="connsiteY8" fmla="*/ 584635 h 1295025"/>
                  <a:gd name="connsiteX9" fmla="*/ 541524 w 1350254"/>
                  <a:gd name="connsiteY9" fmla="*/ 985076 h 1295025"/>
                  <a:gd name="connsiteX10" fmla="*/ 407870 w 1350254"/>
                  <a:gd name="connsiteY10" fmla="*/ 1295025 h 1295025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239294 w 1350254"/>
                  <a:gd name="connsiteY4" fmla="*/ 673474 h 1295025"/>
                  <a:gd name="connsiteX5" fmla="*/ 1098324 w 1350254"/>
                  <a:gd name="connsiteY5" fmla="*/ 673473 h 1295025"/>
                  <a:gd name="connsiteX6" fmla="*/ 1012717 w 1350254"/>
                  <a:gd name="connsiteY6" fmla="*/ 675128 h 1295025"/>
                  <a:gd name="connsiteX7" fmla="*/ 720845 w 1350254"/>
                  <a:gd name="connsiteY7" fmla="*/ 340693 h 1295025"/>
                  <a:gd name="connsiteX8" fmla="*/ 349997 w 1350254"/>
                  <a:gd name="connsiteY8" fmla="*/ 584635 h 1295025"/>
                  <a:gd name="connsiteX9" fmla="*/ 541524 w 1350254"/>
                  <a:gd name="connsiteY9" fmla="*/ 985076 h 1295025"/>
                  <a:gd name="connsiteX10" fmla="*/ 407870 w 1350254"/>
                  <a:gd name="connsiteY10" fmla="*/ 1295025 h 1295025"/>
                  <a:gd name="connsiteX0" fmla="*/ 407870 w 1357404"/>
                  <a:gd name="connsiteY0" fmla="*/ 1295025 h 1424044"/>
                  <a:gd name="connsiteX1" fmla="*/ 24817 w 1357404"/>
                  <a:gd name="connsiteY1" fmla="*/ 494144 h 1424044"/>
                  <a:gd name="connsiteX2" fmla="*/ 766511 w 1357404"/>
                  <a:gd name="connsiteY2" fmla="*/ 6260 h 1424044"/>
                  <a:gd name="connsiteX3" fmla="*/ 1350254 w 1357404"/>
                  <a:gd name="connsiteY3" fmla="*/ 675128 h 1424044"/>
                  <a:gd name="connsiteX4" fmla="*/ 1357404 w 1357404"/>
                  <a:gd name="connsiteY4" fmla="*/ 1424044 h 1424044"/>
                  <a:gd name="connsiteX5" fmla="*/ 1098324 w 1357404"/>
                  <a:gd name="connsiteY5" fmla="*/ 673473 h 1424044"/>
                  <a:gd name="connsiteX6" fmla="*/ 1012717 w 1357404"/>
                  <a:gd name="connsiteY6" fmla="*/ 675128 h 1424044"/>
                  <a:gd name="connsiteX7" fmla="*/ 720845 w 1357404"/>
                  <a:gd name="connsiteY7" fmla="*/ 340693 h 1424044"/>
                  <a:gd name="connsiteX8" fmla="*/ 349997 w 1357404"/>
                  <a:gd name="connsiteY8" fmla="*/ 584635 h 1424044"/>
                  <a:gd name="connsiteX9" fmla="*/ 541524 w 1357404"/>
                  <a:gd name="connsiteY9" fmla="*/ 985076 h 1424044"/>
                  <a:gd name="connsiteX10" fmla="*/ 407870 w 1357404"/>
                  <a:gd name="connsiteY10" fmla="*/ 1295025 h 1424044"/>
                  <a:gd name="connsiteX0" fmla="*/ 407870 w 1357404"/>
                  <a:gd name="connsiteY0" fmla="*/ 1295025 h 1424044"/>
                  <a:gd name="connsiteX1" fmla="*/ 24817 w 1357404"/>
                  <a:gd name="connsiteY1" fmla="*/ 494144 h 1424044"/>
                  <a:gd name="connsiteX2" fmla="*/ 766511 w 1357404"/>
                  <a:gd name="connsiteY2" fmla="*/ 6260 h 1424044"/>
                  <a:gd name="connsiteX3" fmla="*/ 1350254 w 1357404"/>
                  <a:gd name="connsiteY3" fmla="*/ 675128 h 1424044"/>
                  <a:gd name="connsiteX4" fmla="*/ 1357404 w 1357404"/>
                  <a:gd name="connsiteY4" fmla="*/ 1424044 h 1424044"/>
                  <a:gd name="connsiteX5" fmla="*/ 1018314 w 1357404"/>
                  <a:gd name="connsiteY5" fmla="*/ 1424043 h 1424044"/>
                  <a:gd name="connsiteX6" fmla="*/ 1012717 w 1357404"/>
                  <a:gd name="connsiteY6" fmla="*/ 675128 h 1424044"/>
                  <a:gd name="connsiteX7" fmla="*/ 720845 w 1357404"/>
                  <a:gd name="connsiteY7" fmla="*/ 340693 h 1424044"/>
                  <a:gd name="connsiteX8" fmla="*/ 349997 w 1357404"/>
                  <a:gd name="connsiteY8" fmla="*/ 584635 h 1424044"/>
                  <a:gd name="connsiteX9" fmla="*/ 541524 w 1357404"/>
                  <a:gd name="connsiteY9" fmla="*/ 985076 h 1424044"/>
                  <a:gd name="connsiteX10" fmla="*/ 407870 w 1357404"/>
                  <a:gd name="connsiteY10" fmla="*/ 1295025 h 1424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57404" h="1424044">
                    <a:moveTo>
                      <a:pt x="407870" y="1295025"/>
                    </a:moveTo>
                    <a:cubicBezTo>
                      <a:pt x="97920" y="1161370"/>
                      <a:pt x="-65676" y="819326"/>
                      <a:pt x="24817" y="494144"/>
                    </a:cubicBezTo>
                    <a:cubicBezTo>
                      <a:pt x="115310" y="168961"/>
                      <a:pt x="432075" y="-39406"/>
                      <a:pt x="766511" y="6260"/>
                    </a:cubicBezTo>
                    <a:cubicBezTo>
                      <a:pt x="1100947" y="51926"/>
                      <a:pt x="1347657" y="316276"/>
                      <a:pt x="1350254" y="675128"/>
                    </a:cubicBezTo>
                    <a:cubicBezTo>
                      <a:pt x="1352637" y="924767"/>
                      <a:pt x="1355021" y="1174405"/>
                      <a:pt x="1357404" y="1424044"/>
                    </a:cubicBezTo>
                    <a:lnTo>
                      <a:pt x="1018314" y="1424043"/>
                    </a:lnTo>
                    <a:cubicBezTo>
                      <a:pt x="1016448" y="1174405"/>
                      <a:pt x="1014583" y="924766"/>
                      <a:pt x="1012717" y="675128"/>
                    </a:cubicBezTo>
                    <a:cubicBezTo>
                      <a:pt x="1012717" y="506358"/>
                      <a:pt x="888063" y="363526"/>
                      <a:pt x="720845" y="340693"/>
                    </a:cubicBezTo>
                    <a:cubicBezTo>
                      <a:pt x="553627" y="317860"/>
                      <a:pt x="395244" y="422044"/>
                      <a:pt x="349997" y="584635"/>
                    </a:cubicBezTo>
                    <a:cubicBezTo>
                      <a:pt x="304751" y="747227"/>
                      <a:pt x="386549" y="918249"/>
                      <a:pt x="541524" y="985076"/>
                    </a:cubicBezTo>
                    <a:lnTo>
                      <a:pt x="407870" y="1295025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2" name="グループ化 41">
                <a:extLst>
                  <a:ext uri="{FF2B5EF4-FFF2-40B4-BE49-F238E27FC236}">
                    <a16:creationId xmlns:a16="http://schemas.microsoft.com/office/drawing/2014/main" id="{8274BE80-4689-D613-DC40-41F3C9070A8C}"/>
                  </a:ext>
                </a:extLst>
              </p:cNvPr>
              <p:cNvGrpSpPr/>
              <p:nvPr/>
            </p:nvGrpSpPr>
            <p:grpSpPr>
              <a:xfrm>
                <a:off x="-645128" y="4750493"/>
                <a:ext cx="484710" cy="1278866"/>
                <a:chOff x="-645129" y="4750493"/>
                <a:chExt cx="570459" cy="1278866"/>
              </a:xfrm>
              <a:grpFill/>
            </p:grpSpPr>
            <p:sp>
              <p:nvSpPr>
                <p:cNvPr id="43" name="二等辺三角形 42">
                  <a:extLst>
                    <a:ext uri="{FF2B5EF4-FFF2-40B4-BE49-F238E27FC236}">
                      <a16:creationId xmlns:a16="http://schemas.microsoft.com/office/drawing/2014/main" id="{C382F026-056D-5A7C-79A2-150E2465EDB6}"/>
                    </a:ext>
                  </a:extLst>
                </p:cNvPr>
                <p:cNvSpPr/>
                <p:nvPr/>
              </p:nvSpPr>
              <p:spPr bwMode="auto">
                <a:xfrm rot="10800000">
                  <a:off x="-645129" y="4750495"/>
                  <a:ext cx="570459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二等辺三角形 43">
                  <a:extLst>
                    <a:ext uri="{FF2B5EF4-FFF2-40B4-BE49-F238E27FC236}">
                      <a16:creationId xmlns:a16="http://schemas.microsoft.com/office/drawing/2014/main" id="{9CB87F26-45B2-37B4-C547-06A772866E31}"/>
                    </a:ext>
                  </a:extLst>
                </p:cNvPr>
                <p:cNvSpPr/>
                <p:nvPr/>
              </p:nvSpPr>
              <p:spPr bwMode="auto">
                <a:xfrm rot="10800000">
                  <a:off x="-552157" y="4750494"/>
                  <a:ext cx="384516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二等辺三角形 44">
                  <a:extLst>
                    <a:ext uri="{FF2B5EF4-FFF2-40B4-BE49-F238E27FC236}">
                      <a16:creationId xmlns:a16="http://schemas.microsoft.com/office/drawing/2014/main" id="{1EBCE6B7-A453-CC75-2EC7-A267059EEA2A}"/>
                    </a:ext>
                  </a:extLst>
                </p:cNvPr>
                <p:cNvSpPr/>
                <p:nvPr/>
              </p:nvSpPr>
              <p:spPr bwMode="auto">
                <a:xfrm rot="10800000">
                  <a:off x="-444550" y="4750493"/>
                  <a:ext cx="169302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角丸四角形 313">
                  <a:extLst>
                    <a:ext uri="{FF2B5EF4-FFF2-40B4-BE49-F238E27FC236}">
                      <a16:creationId xmlns:a16="http://schemas.microsoft.com/office/drawing/2014/main" id="{58058BD8-0CC4-0389-F1AE-A48220449642}"/>
                    </a:ext>
                  </a:extLst>
                </p:cNvPr>
                <p:cNvSpPr/>
                <p:nvPr/>
              </p:nvSpPr>
              <p:spPr bwMode="auto">
                <a:xfrm>
                  <a:off x="-384997" y="5932636"/>
                  <a:ext cx="50196" cy="96723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角丸四角形 314">
                  <a:extLst>
                    <a:ext uri="{FF2B5EF4-FFF2-40B4-BE49-F238E27FC236}">
                      <a16:creationId xmlns:a16="http://schemas.microsoft.com/office/drawing/2014/main" id="{E40F9CF3-7A92-06A4-50EF-BA4E9060CC2C}"/>
                    </a:ext>
                  </a:extLst>
                </p:cNvPr>
                <p:cNvSpPr/>
                <p:nvPr/>
              </p:nvSpPr>
              <p:spPr bwMode="auto">
                <a:xfrm flipV="1">
                  <a:off x="-394043" y="5900285"/>
                  <a:ext cx="68288" cy="47126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228552B9-C8FA-7ADD-4886-80360C04955A}"/>
                </a:ext>
              </a:extLst>
            </p:cNvPr>
            <p:cNvGrpSpPr/>
            <p:nvPr/>
          </p:nvGrpSpPr>
          <p:grpSpPr>
            <a:xfrm>
              <a:off x="7859295" y="1869507"/>
              <a:ext cx="1266134" cy="1205743"/>
              <a:chOff x="-4543055" y="2270956"/>
              <a:chExt cx="1170438" cy="1114611"/>
            </a:xfrm>
          </p:grpSpPr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8368F9B5-1872-398F-7BDF-3528AA543220}"/>
                  </a:ext>
                </a:extLst>
              </p:cNvPr>
              <p:cNvSpPr/>
              <p:nvPr/>
            </p:nvSpPr>
            <p:spPr bwMode="auto">
              <a:xfrm>
                <a:off x="-4270772" y="2270956"/>
                <a:ext cx="625872" cy="497756"/>
              </a:xfrm>
              <a:custGeom>
                <a:avLst/>
                <a:gdLst>
                  <a:gd name="connsiteX0" fmla="*/ 163135 w 905272"/>
                  <a:gd name="connsiteY0" fmla="*/ 104454 h 650156"/>
                  <a:gd name="connsiteX1" fmla="*/ 127000 w 905272"/>
                  <a:gd name="connsiteY1" fmla="*/ 140589 h 650156"/>
                  <a:gd name="connsiteX2" fmla="*/ 127000 w 905272"/>
                  <a:gd name="connsiteY2" fmla="*/ 571300 h 650156"/>
                  <a:gd name="connsiteX3" fmla="*/ 152998 w 905272"/>
                  <a:gd name="connsiteY3" fmla="*/ 597298 h 650156"/>
                  <a:gd name="connsiteX4" fmla="*/ 752274 w 905272"/>
                  <a:gd name="connsiteY4" fmla="*/ 597298 h 650156"/>
                  <a:gd name="connsiteX5" fmla="*/ 778272 w 905272"/>
                  <a:gd name="connsiteY5" fmla="*/ 571300 h 650156"/>
                  <a:gd name="connsiteX6" fmla="*/ 778272 w 905272"/>
                  <a:gd name="connsiteY6" fmla="*/ 140589 h 650156"/>
                  <a:gd name="connsiteX7" fmla="*/ 742137 w 905272"/>
                  <a:gd name="connsiteY7" fmla="*/ 104454 h 650156"/>
                  <a:gd name="connsiteX8" fmla="*/ 123062 w 905272"/>
                  <a:gd name="connsiteY8" fmla="*/ 0 h 650156"/>
                  <a:gd name="connsiteX9" fmla="*/ 782210 w 905272"/>
                  <a:gd name="connsiteY9" fmla="*/ 0 h 650156"/>
                  <a:gd name="connsiteX10" fmla="*/ 905272 w 905272"/>
                  <a:gd name="connsiteY10" fmla="*/ 123062 h 650156"/>
                  <a:gd name="connsiteX11" fmla="*/ 905272 w 905272"/>
                  <a:gd name="connsiteY11" fmla="*/ 615860 h 650156"/>
                  <a:gd name="connsiteX12" fmla="*/ 870976 w 905272"/>
                  <a:gd name="connsiteY12" fmla="*/ 650156 h 650156"/>
                  <a:gd name="connsiteX13" fmla="*/ 34296 w 905272"/>
                  <a:gd name="connsiteY13" fmla="*/ 650156 h 650156"/>
                  <a:gd name="connsiteX14" fmla="*/ 0 w 905272"/>
                  <a:gd name="connsiteY14" fmla="*/ 615860 h 650156"/>
                  <a:gd name="connsiteX15" fmla="*/ 0 w 905272"/>
                  <a:gd name="connsiteY15" fmla="*/ 123062 h 650156"/>
                  <a:gd name="connsiteX16" fmla="*/ 123062 w 905272"/>
                  <a:gd name="connsiteY16" fmla="*/ 0 h 650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5272" h="650156">
                    <a:moveTo>
                      <a:pt x="163135" y="104454"/>
                    </a:moveTo>
                    <a:cubicBezTo>
                      <a:pt x="143178" y="104454"/>
                      <a:pt x="127000" y="120632"/>
                      <a:pt x="127000" y="140589"/>
                    </a:cubicBezTo>
                    <a:lnTo>
                      <a:pt x="127000" y="571300"/>
                    </a:lnTo>
                    <a:cubicBezTo>
                      <a:pt x="127000" y="585658"/>
                      <a:pt x="138640" y="597298"/>
                      <a:pt x="152998" y="597298"/>
                    </a:cubicBezTo>
                    <a:lnTo>
                      <a:pt x="752274" y="597298"/>
                    </a:lnTo>
                    <a:cubicBezTo>
                      <a:pt x="766632" y="597298"/>
                      <a:pt x="778272" y="585658"/>
                      <a:pt x="778272" y="571300"/>
                    </a:cubicBezTo>
                    <a:lnTo>
                      <a:pt x="778272" y="140589"/>
                    </a:lnTo>
                    <a:cubicBezTo>
                      <a:pt x="778272" y="120632"/>
                      <a:pt x="762094" y="104454"/>
                      <a:pt x="742137" y="104454"/>
                    </a:cubicBezTo>
                    <a:close/>
                    <a:moveTo>
                      <a:pt x="123062" y="0"/>
                    </a:moveTo>
                    <a:lnTo>
                      <a:pt x="782210" y="0"/>
                    </a:lnTo>
                    <a:cubicBezTo>
                      <a:pt x="850175" y="0"/>
                      <a:pt x="905272" y="55097"/>
                      <a:pt x="905272" y="123062"/>
                    </a:cubicBezTo>
                    <a:lnTo>
                      <a:pt x="905272" y="615860"/>
                    </a:lnTo>
                    <a:cubicBezTo>
                      <a:pt x="905272" y="634801"/>
                      <a:pt x="889917" y="650156"/>
                      <a:pt x="870976" y="650156"/>
                    </a:cubicBezTo>
                    <a:lnTo>
                      <a:pt x="34296" y="650156"/>
                    </a:lnTo>
                    <a:cubicBezTo>
                      <a:pt x="15355" y="650156"/>
                      <a:pt x="0" y="634801"/>
                      <a:pt x="0" y="615860"/>
                    </a:cubicBezTo>
                    <a:lnTo>
                      <a:pt x="0" y="123062"/>
                    </a:lnTo>
                    <a:cubicBezTo>
                      <a:pt x="0" y="55097"/>
                      <a:pt x="55097" y="0"/>
                      <a:pt x="123062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6D534B4C-E8BB-8792-4727-A2CF6CA580CA}"/>
                  </a:ext>
                </a:extLst>
              </p:cNvPr>
              <p:cNvGrpSpPr/>
              <p:nvPr/>
            </p:nvGrpSpPr>
            <p:grpSpPr>
              <a:xfrm>
                <a:off x="-4543055" y="2542915"/>
                <a:ext cx="1170438" cy="842652"/>
                <a:chOff x="-4543055" y="2542915"/>
                <a:chExt cx="1170438" cy="842652"/>
              </a:xfrm>
            </p:grpSpPr>
            <p:sp>
              <p:nvSpPr>
                <p:cNvPr id="11" name="四角形: 上の 2 つの角を丸める 10">
                  <a:extLst>
                    <a:ext uri="{FF2B5EF4-FFF2-40B4-BE49-F238E27FC236}">
                      <a16:creationId xmlns:a16="http://schemas.microsoft.com/office/drawing/2014/main" id="{794C6816-07A4-E2B0-500A-17C7AEEA3041}"/>
                    </a:ext>
                  </a:extLst>
                </p:cNvPr>
                <p:cNvSpPr/>
                <p:nvPr/>
              </p:nvSpPr>
              <p:spPr bwMode="auto">
                <a:xfrm>
                  <a:off x="-4543055" y="2542915"/>
                  <a:ext cx="1170438" cy="842614"/>
                </a:xfrm>
                <a:prstGeom prst="round2SameRect">
                  <a:avLst>
                    <a:gd name="adj1" fmla="val 18928"/>
                    <a:gd name="adj2" fmla="val 5275"/>
                  </a:avLst>
                </a:prstGeom>
                <a:solidFill>
                  <a:srgbClr val="CC66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" name="四角形: 上の 2 つの角を丸める 36">
                  <a:extLst>
                    <a:ext uri="{FF2B5EF4-FFF2-40B4-BE49-F238E27FC236}">
                      <a16:creationId xmlns:a16="http://schemas.microsoft.com/office/drawing/2014/main" id="{35B181A3-F22D-F4F0-3085-80F7788C3843}"/>
                    </a:ext>
                  </a:extLst>
                </p:cNvPr>
                <p:cNvSpPr/>
                <p:nvPr/>
              </p:nvSpPr>
              <p:spPr bwMode="auto">
                <a:xfrm>
                  <a:off x="-4358625" y="2542915"/>
                  <a:ext cx="116918" cy="842614"/>
                </a:xfrm>
                <a:prstGeom prst="round2SameRect">
                  <a:avLst>
                    <a:gd name="adj1" fmla="val 0"/>
                    <a:gd name="adj2" fmla="val 5275"/>
                  </a:avLst>
                </a:prstGeom>
                <a:solidFill>
                  <a:schemeClr val="bg1">
                    <a:lumMod val="7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" name="四角形: 上の 2 つの角を丸める 37">
                  <a:extLst>
                    <a:ext uri="{FF2B5EF4-FFF2-40B4-BE49-F238E27FC236}">
                      <a16:creationId xmlns:a16="http://schemas.microsoft.com/office/drawing/2014/main" id="{E626E739-DA87-715B-9AB7-3C902AB446BD}"/>
                    </a:ext>
                  </a:extLst>
                </p:cNvPr>
                <p:cNvSpPr/>
                <p:nvPr/>
              </p:nvSpPr>
              <p:spPr bwMode="auto">
                <a:xfrm>
                  <a:off x="-3667442" y="2542915"/>
                  <a:ext cx="116918" cy="842614"/>
                </a:xfrm>
                <a:prstGeom prst="round2SameRect">
                  <a:avLst>
                    <a:gd name="adj1" fmla="val 0"/>
                    <a:gd name="adj2" fmla="val 5275"/>
                  </a:avLst>
                </a:prstGeom>
                <a:solidFill>
                  <a:schemeClr val="bg1">
                    <a:lumMod val="7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" name="四角形: 上の 2 つの角を丸める 38">
                  <a:extLst>
                    <a:ext uri="{FF2B5EF4-FFF2-40B4-BE49-F238E27FC236}">
                      <a16:creationId xmlns:a16="http://schemas.microsoft.com/office/drawing/2014/main" id="{741E7B1A-7FA9-6A0C-8760-FD57AC5FAD44}"/>
                    </a:ext>
                  </a:extLst>
                </p:cNvPr>
                <p:cNvSpPr/>
                <p:nvPr/>
              </p:nvSpPr>
              <p:spPr bwMode="auto">
                <a:xfrm>
                  <a:off x="-4543055" y="3184823"/>
                  <a:ext cx="1170438" cy="200744"/>
                </a:xfrm>
                <a:prstGeom prst="round2SameRect">
                  <a:avLst>
                    <a:gd name="adj1" fmla="val 0"/>
                    <a:gd name="adj2" fmla="val 5275"/>
                  </a:avLst>
                </a:prstGeom>
                <a:solidFill>
                  <a:schemeClr val="bg1">
                    <a:lumMod val="7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2445725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27A1A9-689F-DE56-E22E-8C9289890534}"/>
              </a:ext>
            </a:extLst>
          </p:cNvPr>
          <p:cNvSpPr txBox="1"/>
          <p:nvPr/>
        </p:nvSpPr>
        <p:spPr>
          <a:xfrm rot="5400000">
            <a:off x="449697" y="3564586"/>
            <a:ext cx="9122355" cy="276145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3300"/>
                </a:solidFill>
              </a:rPr>
              <a:t>トイレ内の</a:t>
            </a:r>
            <a:endParaRPr lang="en-US" altLang="ja-JP" sz="5400" dirty="0">
              <a:ln w="28575">
                <a:noFill/>
              </a:ln>
              <a:solidFill>
                <a:srgbClr val="FF33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3300"/>
                </a:solidFill>
              </a:rPr>
              <a:t>忘れ物注意</a:t>
            </a:r>
            <a:endParaRPr lang="en-US" altLang="ja-JP" sz="5400" dirty="0">
              <a:ln w="28575">
                <a:noFill/>
              </a:ln>
              <a:solidFill>
                <a:srgbClr val="FF3300"/>
              </a:solidFill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D1943C70-569F-3640-207B-7CC700E48A1A}"/>
              </a:ext>
            </a:extLst>
          </p:cNvPr>
          <p:cNvSpPr txBox="1"/>
          <p:nvPr/>
        </p:nvSpPr>
        <p:spPr>
          <a:xfrm rot="5400000">
            <a:off x="-1046404" y="2169598"/>
            <a:ext cx="5997165" cy="2563646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12700" cmpd="sng">
                  <a:noFill/>
                  <a:prstDash val="solid"/>
                </a:ln>
                <a:solidFill>
                  <a:sysClr val="windowText" lastClr="000000"/>
                </a:solidFill>
              </a:rPr>
              <a:t>・スマホ、貴重品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12700" cmpd="sng">
                  <a:noFill/>
                  <a:prstDash val="solid"/>
                </a:ln>
                <a:solidFill>
                  <a:sysClr val="windowText" lastClr="000000"/>
                </a:solidFill>
              </a:rPr>
              <a:t>・傘、上着</a:t>
            </a:r>
            <a:endParaRPr lang="en-US" altLang="ja-JP" sz="5400" dirty="0">
              <a:ln w="12700" cmpd="sng">
                <a:noFill/>
                <a:prstDash val="solid"/>
              </a:ln>
              <a:solidFill>
                <a:sysClr val="windowText" lastClr="00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12700" cmpd="sng">
                  <a:noFill/>
                  <a:prstDash val="solid"/>
                </a:ln>
                <a:solidFill>
                  <a:sysClr val="windowText" lastClr="000000"/>
                </a:solidFill>
              </a:rPr>
              <a:t>・カバン、手荷物</a:t>
            </a:r>
            <a:endParaRPr lang="en-US" altLang="ja-JP" sz="5400" dirty="0">
              <a:ln w="12700" cmpd="sng">
                <a:noFill/>
                <a:prstDash val="solid"/>
              </a:ln>
              <a:solidFill>
                <a:sysClr val="windowText" lastClr="000000"/>
              </a:solidFill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4747A64F-01C6-4F67-95F4-6D3AB087764A}"/>
              </a:ext>
            </a:extLst>
          </p:cNvPr>
          <p:cNvGrpSpPr/>
          <p:nvPr/>
        </p:nvGrpSpPr>
        <p:grpSpPr>
          <a:xfrm>
            <a:off x="503675" y="6604621"/>
            <a:ext cx="2761451" cy="3031594"/>
            <a:chOff x="6504038" y="733416"/>
            <a:chExt cx="2783232" cy="3055506"/>
          </a:xfrm>
        </p:grpSpPr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D57B776B-94B5-33BB-1FDF-DF9A5CE7C4C9}"/>
                </a:ext>
              </a:extLst>
            </p:cNvPr>
            <p:cNvSpPr/>
            <p:nvPr/>
          </p:nvSpPr>
          <p:spPr bwMode="auto">
            <a:xfrm>
              <a:off x="6504038" y="754020"/>
              <a:ext cx="2783232" cy="2783230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A96283CF-411D-F1C6-B411-F79F71E7F543}"/>
                </a:ext>
              </a:extLst>
            </p:cNvPr>
            <p:cNvGrpSpPr/>
            <p:nvPr/>
          </p:nvGrpSpPr>
          <p:grpSpPr>
            <a:xfrm rot="900000">
              <a:off x="7553166" y="733416"/>
              <a:ext cx="621739" cy="1133388"/>
              <a:chOff x="5453429" y="3358760"/>
              <a:chExt cx="720080" cy="1312657"/>
            </a:xfrm>
          </p:grpSpPr>
          <p:sp>
            <p:nvSpPr>
              <p:cNvPr id="48" name="四角形: 角を丸くする 47">
                <a:extLst>
                  <a:ext uri="{FF2B5EF4-FFF2-40B4-BE49-F238E27FC236}">
                    <a16:creationId xmlns:a16="http://schemas.microsoft.com/office/drawing/2014/main" id="{EBEA10C9-D39C-A475-1B32-71CCF48EFE2B}"/>
                  </a:ext>
                </a:extLst>
              </p:cNvPr>
              <p:cNvSpPr/>
              <p:nvPr/>
            </p:nvSpPr>
            <p:spPr bwMode="auto">
              <a:xfrm>
                <a:off x="5453429" y="3358760"/>
                <a:ext cx="720080" cy="1312657"/>
              </a:xfrm>
              <a:prstGeom prst="roundRect">
                <a:avLst>
                  <a:gd name="adj" fmla="val 4762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" name="四角形: 角を丸くする 48">
                <a:extLst>
                  <a:ext uri="{FF2B5EF4-FFF2-40B4-BE49-F238E27FC236}">
                    <a16:creationId xmlns:a16="http://schemas.microsoft.com/office/drawing/2014/main" id="{64B3586D-7140-B87B-598B-76F12C01C7F3}"/>
                  </a:ext>
                </a:extLst>
              </p:cNvPr>
              <p:cNvSpPr/>
              <p:nvPr/>
            </p:nvSpPr>
            <p:spPr bwMode="auto">
              <a:xfrm>
                <a:off x="5507831" y="3436144"/>
                <a:ext cx="604362" cy="1157890"/>
              </a:xfrm>
              <a:prstGeom prst="roundRect">
                <a:avLst>
                  <a:gd name="adj" fmla="val 0"/>
                </a:avLst>
              </a:pr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1E705B81-0556-EDE4-A8A0-66002290A41E}"/>
                </a:ext>
              </a:extLst>
            </p:cNvPr>
            <p:cNvGrpSpPr/>
            <p:nvPr/>
          </p:nvGrpSpPr>
          <p:grpSpPr>
            <a:xfrm rot="19800000">
              <a:off x="6791587" y="1055006"/>
              <a:ext cx="810069" cy="2733916"/>
              <a:chOff x="-685800" y="4256238"/>
              <a:chExt cx="525382" cy="1773121"/>
            </a:xfrm>
            <a:solidFill>
              <a:srgbClr val="FF6699"/>
            </a:solidFill>
          </p:grpSpPr>
          <p:sp>
            <p:nvSpPr>
              <p:cNvPr id="40" name="正方形/長方形 39">
                <a:extLst>
                  <a:ext uri="{FF2B5EF4-FFF2-40B4-BE49-F238E27FC236}">
                    <a16:creationId xmlns:a16="http://schemas.microsoft.com/office/drawing/2014/main" id="{11B13CA8-3BB6-6574-49BD-BFECA43C66E6}"/>
                  </a:ext>
                </a:extLst>
              </p:cNvPr>
              <p:cNvSpPr/>
              <p:nvPr/>
            </p:nvSpPr>
            <p:spPr bwMode="auto">
              <a:xfrm>
                <a:off x="-431784" y="4554125"/>
                <a:ext cx="45719" cy="325346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アーチ 56">
                <a:extLst>
                  <a:ext uri="{FF2B5EF4-FFF2-40B4-BE49-F238E27FC236}">
                    <a16:creationId xmlns:a16="http://schemas.microsoft.com/office/drawing/2014/main" id="{51727D0D-14EB-989C-5AD1-5CE4545E84AB}"/>
                  </a:ext>
                </a:extLst>
              </p:cNvPr>
              <p:cNvSpPr/>
              <p:nvPr/>
            </p:nvSpPr>
            <p:spPr bwMode="auto">
              <a:xfrm>
                <a:off x="-685800" y="4256238"/>
                <a:ext cx="317882" cy="333488"/>
              </a:xfrm>
              <a:custGeom>
                <a:avLst/>
                <a:gdLst>
                  <a:gd name="connsiteX0" fmla="*/ 407766 w 1350150"/>
                  <a:gd name="connsiteY0" fmla="*/ 1294972 h 1350150"/>
                  <a:gd name="connsiteX1" fmla="*/ 24713 w 1350150"/>
                  <a:gd name="connsiteY1" fmla="*/ 494091 h 1350150"/>
                  <a:gd name="connsiteX2" fmla="*/ 766407 w 1350150"/>
                  <a:gd name="connsiteY2" fmla="*/ 6207 h 1350150"/>
                  <a:gd name="connsiteX3" fmla="*/ 1350150 w 1350150"/>
                  <a:gd name="connsiteY3" fmla="*/ 675075 h 1350150"/>
                  <a:gd name="connsiteX4" fmla="*/ 1012613 w 1350150"/>
                  <a:gd name="connsiteY4" fmla="*/ 675075 h 1350150"/>
                  <a:gd name="connsiteX5" fmla="*/ 720741 w 1350150"/>
                  <a:gd name="connsiteY5" fmla="*/ 340640 h 1350150"/>
                  <a:gd name="connsiteX6" fmla="*/ 349893 w 1350150"/>
                  <a:gd name="connsiteY6" fmla="*/ 584582 h 1350150"/>
                  <a:gd name="connsiteX7" fmla="*/ 541420 w 1350150"/>
                  <a:gd name="connsiteY7" fmla="*/ 985023 h 1350150"/>
                  <a:gd name="connsiteX8" fmla="*/ 407766 w 1350150"/>
                  <a:gd name="connsiteY8" fmla="*/ 1294972 h 1350150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098324 w 1350254"/>
                  <a:gd name="connsiteY4" fmla="*/ 673473 h 1295025"/>
                  <a:gd name="connsiteX5" fmla="*/ 1012717 w 1350254"/>
                  <a:gd name="connsiteY5" fmla="*/ 675128 h 1295025"/>
                  <a:gd name="connsiteX6" fmla="*/ 720845 w 1350254"/>
                  <a:gd name="connsiteY6" fmla="*/ 340693 h 1295025"/>
                  <a:gd name="connsiteX7" fmla="*/ 349997 w 1350254"/>
                  <a:gd name="connsiteY7" fmla="*/ 584635 h 1295025"/>
                  <a:gd name="connsiteX8" fmla="*/ 541524 w 1350254"/>
                  <a:gd name="connsiteY8" fmla="*/ 985076 h 1295025"/>
                  <a:gd name="connsiteX9" fmla="*/ 407870 w 1350254"/>
                  <a:gd name="connsiteY9" fmla="*/ 1295025 h 1295025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239294 w 1350254"/>
                  <a:gd name="connsiteY4" fmla="*/ 673474 h 1295025"/>
                  <a:gd name="connsiteX5" fmla="*/ 1098324 w 1350254"/>
                  <a:gd name="connsiteY5" fmla="*/ 673473 h 1295025"/>
                  <a:gd name="connsiteX6" fmla="*/ 1012717 w 1350254"/>
                  <a:gd name="connsiteY6" fmla="*/ 675128 h 1295025"/>
                  <a:gd name="connsiteX7" fmla="*/ 720845 w 1350254"/>
                  <a:gd name="connsiteY7" fmla="*/ 340693 h 1295025"/>
                  <a:gd name="connsiteX8" fmla="*/ 349997 w 1350254"/>
                  <a:gd name="connsiteY8" fmla="*/ 584635 h 1295025"/>
                  <a:gd name="connsiteX9" fmla="*/ 541524 w 1350254"/>
                  <a:gd name="connsiteY9" fmla="*/ 985076 h 1295025"/>
                  <a:gd name="connsiteX10" fmla="*/ 407870 w 1350254"/>
                  <a:gd name="connsiteY10" fmla="*/ 1295025 h 1295025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239294 w 1350254"/>
                  <a:gd name="connsiteY4" fmla="*/ 673474 h 1295025"/>
                  <a:gd name="connsiteX5" fmla="*/ 1098324 w 1350254"/>
                  <a:gd name="connsiteY5" fmla="*/ 673473 h 1295025"/>
                  <a:gd name="connsiteX6" fmla="*/ 1012717 w 1350254"/>
                  <a:gd name="connsiteY6" fmla="*/ 675128 h 1295025"/>
                  <a:gd name="connsiteX7" fmla="*/ 720845 w 1350254"/>
                  <a:gd name="connsiteY7" fmla="*/ 340693 h 1295025"/>
                  <a:gd name="connsiteX8" fmla="*/ 349997 w 1350254"/>
                  <a:gd name="connsiteY8" fmla="*/ 584635 h 1295025"/>
                  <a:gd name="connsiteX9" fmla="*/ 541524 w 1350254"/>
                  <a:gd name="connsiteY9" fmla="*/ 985076 h 1295025"/>
                  <a:gd name="connsiteX10" fmla="*/ 407870 w 1350254"/>
                  <a:gd name="connsiteY10" fmla="*/ 1295025 h 1295025"/>
                  <a:gd name="connsiteX0" fmla="*/ 407870 w 1357404"/>
                  <a:gd name="connsiteY0" fmla="*/ 1295025 h 1424044"/>
                  <a:gd name="connsiteX1" fmla="*/ 24817 w 1357404"/>
                  <a:gd name="connsiteY1" fmla="*/ 494144 h 1424044"/>
                  <a:gd name="connsiteX2" fmla="*/ 766511 w 1357404"/>
                  <a:gd name="connsiteY2" fmla="*/ 6260 h 1424044"/>
                  <a:gd name="connsiteX3" fmla="*/ 1350254 w 1357404"/>
                  <a:gd name="connsiteY3" fmla="*/ 675128 h 1424044"/>
                  <a:gd name="connsiteX4" fmla="*/ 1357404 w 1357404"/>
                  <a:gd name="connsiteY4" fmla="*/ 1424044 h 1424044"/>
                  <a:gd name="connsiteX5" fmla="*/ 1098324 w 1357404"/>
                  <a:gd name="connsiteY5" fmla="*/ 673473 h 1424044"/>
                  <a:gd name="connsiteX6" fmla="*/ 1012717 w 1357404"/>
                  <a:gd name="connsiteY6" fmla="*/ 675128 h 1424044"/>
                  <a:gd name="connsiteX7" fmla="*/ 720845 w 1357404"/>
                  <a:gd name="connsiteY7" fmla="*/ 340693 h 1424044"/>
                  <a:gd name="connsiteX8" fmla="*/ 349997 w 1357404"/>
                  <a:gd name="connsiteY8" fmla="*/ 584635 h 1424044"/>
                  <a:gd name="connsiteX9" fmla="*/ 541524 w 1357404"/>
                  <a:gd name="connsiteY9" fmla="*/ 985076 h 1424044"/>
                  <a:gd name="connsiteX10" fmla="*/ 407870 w 1357404"/>
                  <a:gd name="connsiteY10" fmla="*/ 1295025 h 1424044"/>
                  <a:gd name="connsiteX0" fmla="*/ 407870 w 1357404"/>
                  <a:gd name="connsiteY0" fmla="*/ 1295025 h 1424044"/>
                  <a:gd name="connsiteX1" fmla="*/ 24817 w 1357404"/>
                  <a:gd name="connsiteY1" fmla="*/ 494144 h 1424044"/>
                  <a:gd name="connsiteX2" fmla="*/ 766511 w 1357404"/>
                  <a:gd name="connsiteY2" fmla="*/ 6260 h 1424044"/>
                  <a:gd name="connsiteX3" fmla="*/ 1350254 w 1357404"/>
                  <a:gd name="connsiteY3" fmla="*/ 675128 h 1424044"/>
                  <a:gd name="connsiteX4" fmla="*/ 1357404 w 1357404"/>
                  <a:gd name="connsiteY4" fmla="*/ 1424044 h 1424044"/>
                  <a:gd name="connsiteX5" fmla="*/ 1018314 w 1357404"/>
                  <a:gd name="connsiteY5" fmla="*/ 1424043 h 1424044"/>
                  <a:gd name="connsiteX6" fmla="*/ 1012717 w 1357404"/>
                  <a:gd name="connsiteY6" fmla="*/ 675128 h 1424044"/>
                  <a:gd name="connsiteX7" fmla="*/ 720845 w 1357404"/>
                  <a:gd name="connsiteY7" fmla="*/ 340693 h 1424044"/>
                  <a:gd name="connsiteX8" fmla="*/ 349997 w 1357404"/>
                  <a:gd name="connsiteY8" fmla="*/ 584635 h 1424044"/>
                  <a:gd name="connsiteX9" fmla="*/ 541524 w 1357404"/>
                  <a:gd name="connsiteY9" fmla="*/ 985076 h 1424044"/>
                  <a:gd name="connsiteX10" fmla="*/ 407870 w 1357404"/>
                  <a:gd name="connsiteY10" fmla="*/ 1295025 h 1424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57404" h="1424044">
                    <a:moveTo>
                      <a:pt x="407870" y="1295025"/>
                    </a:moveTo>
                    <a:cubicBezTo>
                      <a:pt x="97920" y="1161370"/>
                      <a:pt x="-65676" y="819326"/>
                      <a:pt x="24817" y="494144"/>
                    </a:cubicBezTo>
                    <a:cubicBezTo>
                      <a:pt x="115310" y="168961"/>
                      <a:pt x="432075" y="-39406"/>
                      <a:pt x="766511" y="6260"/>
                    </a:cubicBezTo>
                    <a:cubicBezTo>
                      <a:pt x="1100947" y="51926"/>
                      <a:pt x="1347657" y="316276"/>
                      <a:pt x="1350254" y="675128"/>
                    </a:cubicBezTo>
                    <a:cubicBezTo>
                      <a:pt x="1352637" y="924767"/>
                      <a:pt x="1355021" y="1174405"/>
                      <a:pt x="1357404" y="1424044"/>
                    </a:cubicBezTo>
                    <a:lnTo>
                      <a:pt x="1018314" y="1424043"/>
                    </a:lnTo>
                    <a:cubicBezTo>
                      <a:pt x="1016448" y="1174405"/>
                      <a:pt x="1014583" y="924766"/>
                      <a:pt x="1012717" y="675128"/>
                    </a:cubicBezTo>
                    <a:cubicBezTo>
                      <a:pt x="1012717" y="506358"/>
                      <a:pt x="888063" y="363526"/>
                      <a:pt x="720845" y="340693"/>
                    </a:cubicBezTo>
                    <a:cubicBezTo>
                      <a:pt x="553627" y="317860"/>
                      <a:pt x="395244" y="422044"/>
                      <a:pt x="349997" y="584635"/>
                    </a:cubicBezTo>
                    <a:cubicBezTo>
                      <a:pt x="304751" y="747227"/>
                      <a:pt x="386549" y="918249"/>
                      <a:pt x="541524" y="985076"/>
                    </a:cubicBezTo>
                    <a:lnTo>
                      <a:pt x="407870" y="1295025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2" name="グループ化 41">
                <a:extLst>
                  <a:ext uri="{FF2B5EF4-FFF2-40B4-BE49-F238E27FC236}">
                    <a16:creationId xmlns:a16="http://schemas.microsoft.com/office/drawing/2014/main" id="{8274BE80-4689-D613-DC40-41F3C9070A8C}"/>
                  </a:ext>
                </a:extLst>
              </p:cNvPr>
              <p:cNvGrpSpPr/>
              <p:nvPr/>
            </p:nvGrpSpPr>
            <p:grpSpPr>
              <a:xfrm>
                <a:off x="-645128" y="4750493"/>
                <a:ext cx="484710" cy="1278866"/>
                <a:chOff x="-645129" y="4750493"/>
                <a:chExt cx="570459" cy="1278866"/>
              </a:xfrm>
              <a:grpFill/>
            </p:grpSpPr>
            <p:sp>
              <p:nvSpPr>
                <p:cNvPr id="43" name="二等辺三角形 42">
                  <a:extLst>
                    <a:ext uri="{FF2B5EF4-FFF2-40B4-BE49-F238E27FC236}">
                      <a16:creationId xmlns:a16="http://schemas.microsoft.com/office/drawing/2014/main" id="{C382F026-056D-5A7C-79A2-150E2465EDB6}"/>
                    </a:ext>
                  </a:extLst>
                </p:cNvPr>
                <p:cNvSpPr/>
                <p:nvPr/>
              </p:nvSpPr>
              <p:spPr bwMode="auto">
                <a:xfrm rot="10800000">
                  <a:off x="-645129" y="4750495"/>
                  <a:ext cx="570459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二等辺三角形 43">
                  <a:extLst>
                    <a:ext uri="{FF2B5EF4-FFF2-40B4-BE49-F238E27FC236}">
                      <a16:creationId xmlns:a16="http://schemas.microsoft.com/office/drawing/2014/main" id="{9CB87F26-45B2-37B4-C547-06A772866E31}"/>
                    </a:ext>
                  </a:extLst>
                </p:cNvPr>
                <p:cNvSpPr/>
                <p:nvPr/>
              </p:nvSpPr>
              <p:spPr bwMode="auto">
                <a:xfrm rot="10800000">
                  <a:off x="-552157" y="4750494"/>
                  <a:ext cx="384516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二等辺三角形 44">
                  <a:extLst>
                    <a:ext uri="{FF2B5EF4-FFF2-40B4-BE49-F238E27FC236}">
                      <a16:creationId xmlns:a16="http://schemas.microsoft.com/office/drawing/2014/main" id="{1EBCE6B7-A453-CC75-2EC7-A267059EEA2A}"/>
                    </a:ext>
                  </a:extLst>
                </p:cNvPr>
                <p:cNvSpPr/>
                <p:nvPr/>
              </p:nvSpPr>
              <p:spPr bwMode="auto">
                <a:xfrm rot="10800000">
                  <a:off x="-444550" y="4750493"/>
                  <a:ext cx="169302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角丸四角形 313">
                  <a:extLst>
                    <a:ext uri="{FF2B5EF4-FFF2-40B4-BE49-F238E27FC236}">
                      <a16:creationId xmlns:a16="http://schemas.microsoft.com/office/drawing/2014/main" id="{58058BD8-0CC4-0389-F1AE-A48220449642}"/>
                    </a:ext>
                  </a:extLst>
                </p:cNvPr>
                <p:cNvSpPr/>
                <p:nvPr/>
              </p:nvSpPr>
              <p:spPr bwMode="auto">
                <a:xfrm>
                  <a:off x="-384997" y="5932636"/>
                  <a:ext cx="50196" cy="96723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角丸四角形 314">
                  <a:extLst>
                    <a:ext uri="{FF2B5EF4-FFF2-40B4-BE49-F238E27FC236}">
                      <a16:creationId xmlns:a16="http://schemas.microsoft.com/office/drawing/2014/main" id="{E40F9CF3-7A92-06A4-50EF-BA4E9060CC2C}"/>
                    </a:ext>
                  </a:extLst>
                </p:cNvPr>
                <p:cNvSpPr/>
                <p:nvPr/>
              </p:nvSpPr>
              <p:spPr bwMode="auto">
                <a:xfrm flipV="1">
                  <a:off x="-394043" y="5900285"/>
                  <a:ext cx="68288" cy="47126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228552B9-C8FA-7ADD-4886-80360C04955A}"/>
                </a:ext>
              </a:extLst>
            </p:cNvPr>
            <p:cNvGrpSpPr/>
            <p:nvPr/>
          </p:nvGrpSpPr>
          <p:grpSpPr>
            <a:xfrm>
              <a:off x="7859295" y="1869507"/>
              <a:ext cx="1266134" cy="1205743"/>
              <a:chOff x="-4543055" y="2270956"/>
              <a:chExt cx="1170438" cy="1114611"/>
            </a:xfrm>
          </p:grpSpPr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8368F9B5-1872-398F-7BDF-3528AA543220}"/>
                  </a:ext>
                </a:extLst>
              </p:cNvPr>
              <p:cNvSpPr/>
              <p:nvPr/>
            </p:nvSpPr>
            <p:spPr bwMode="auto">
              <a:xfrm>
                <a:off x="-4270772" y="2270956"/>
                <a:ext cx="625872" cy="497756"/>
              </a:xfrm>
              <a:custGeom>
                <a:avLst/>
                <a:gdLst>
                  <a:gd name="connsiteX0" fmla="*/ 163135 w 905272"/>
                  <a:gd name="connsiteY0" fmla="*/ 104454 h 650156"/>
                  <a:gd name="connsiteX1" fmla="*/ 127000 w 905272"/>
                  <a:gd name="connsiteY1" fmla="*/ 140589 h 650156"/>
                  <a:gd name="connsiteX2" fmla="*/ 127000 w 905272"/>
                  <a:gd name="connsiteY2" fmla="*/ 571300 h 650156"/>
                  <a:gd name="connsiteX3" fmla="*/ 152998 w 905272"/>
                  <a:gd name="connsiteY3" fmla="*/ 597298 h 650156"/>
                  <a:gd name="connsiteX4" fmla="*/ 752274 w 905272"/>
                  <a:gd name="connsiteY4" fmla="*/ 597298 h 650156"/>
                  <a:gd name="connsiteX5" fmla="*/ 778272 w 905272"/>
                  <a:gd name="connsiteY5" fmla="*/ 571300 h 650156"/>
                  <a:gd name="connsiteX6" fmla="*/ 778272 w 905272"/>
                  <a:gd name="connsiteY6" fmla="*/ 140589 h 650156"/>
                  <a:gd name="connsiteX7" fmla="*/ 742137 w 905272"/>
                  <a:gd name="connsiteY7" fmla="*/ 104454 h 650156"/>
                  <a:gd name="connsiteX8" fmla="*/ 123062 w 905272"/>
                  <a:gd name="connsiteY8" fmla="*/ 0 h 650156"/>
                  <a:gd name="connsiteX9" fmla="*/ 782210 w 905272"/>
                  <a:gd name="connsiteY9" fmla="*/ 0 h 650156"/>
                  <a:gd name="connsiteX10" fmla="*/ 905272 w 905272"/>
                  <a:gd name="connsiteY10" fmla="*/ 123062 h 650156"/>
                  <a:gd name="connsiteX11" fmla="*/ 905272 w 905272"/>
                  <a:gd name="connsiteY11" fmla="*/ 615860 h 650156"/>
                  <a:gd name="connsiteX12" fmla="*/ 870976 w 905272"/>
                  <a:gd name="connsiteY12" fmla="*/ 650156 h 650156"/>
                  <a:gd name="connsiteX13" fmla="*/ 34296 w 905272"/>
                  <a:gd name="connsiteY13" fmla="*/ 650156 h 650156"/>
                  <a:gd name="connsiteX14" fmla="*/ 0 w 905272"/>
                  <a:gd name="connsiteY14" fmla="*/ 615860 h 650156"/>
                  <a:gd name="connsiteX15" fmla="*/ 0 w 905272"/>
                  <a:gd name="connsiteY15" fmla="*/ 123062 h 650156"/>
                  <a:gd name="connsiteX16" fmla="*/ 123062 w 905272"/>
                  <a:gd name="connsiteY16" fmla="*/ 0 h 650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5272" h="650156">
                    <a:moveTo>
                      <a:pt x="163135" y="104454"/>
                    </a:moveTo>
                    <a:cubicBezTo>
                      <a:pt x="143178" y="104454"/>
                      <a:pt x="127000" y="120632"/>
                      <a:pt x="127000" y="140589"/>
                    </a:cubicBezTo>
                    <a:lnTo>
                      <a:pt x="127000" y="571300"/>
                    </a:lnTo>
                    <a:cubicBezTo>
                      <a:pt x="127000" y="585658"/>
                      <a:pt x="138640" y="597298"/>
                      <a:pt x="152998" y="597298"/>
                    </a:cubicBezTo>
                    <a:lnTo>
                      <a:pt x="752274" y="597298"/>
                    </a:lnTo>
                    <a:cubicBezTo>
                      <a:pt x="766632" y="597298"/>
                      <a:pt x="778272" y="585658"/>
                      <a:pt x="778272" y="571300"/>
                    </a:cubicBezTo>
                    <a:lnTo>
                      <a:pt x="778272" y="140589"/>
                    </a:lnTo>
                    <a:cubicBezTo>
                      <a:pt x="778272" y="120632"/>
                      <a:pt x="762094" y="104454"/>
                      <a:pt x="742137" y="104454"/>
                    </a:cubicBezTo>
                    <a:close/>
                    <a:moveTo>
                      <a:pt x="123062" y="0"/>
                    </a:moveTo>
                    <a:lnTo>
                      <a:pt x="782210" y="0"/>
                    </a:lnTo>
                    <a:cubicBezTo>
                      <a:pt x="850175" y="0"/>
                      <a:pt x="905272" y="55097"/>
                      <a:pt x="905272" y="123062"/>
                    </a:cubicBezTo>
                    <a:lnTo>
                      <a:pt x="905272" y="615860"/>
                    </a:lnTo>
                    <a:cubicBezTo>
                      <a:pt x="905272" y="634801"/>
                      <a:pt x="889917" y="650156"/>
                      <a:pt x="870976" y="650156"/>
                    </a:cubicBezTo>
                    <a:lnTo>
                      <a:pt x="34296" y="650156"/>
                    </a:lnTo>
                    <a:cubicBezTo>
                      <a:pt x="15355" y="650156"/>
                      <a:pt x="0" y="634801"/>
                      <a:pt x="0" y="615860"/>
                    </a:cubicBezTo>
                    <a:lnTo>
                      <a:pt x="0" y="123062"/>
                    </a:lnTo>
                    <a:cubicBezTo>
                      <a:pt x="0" y="55097"/>
                      <a:pt x="55097" y="0"/>
                      <a:pt x="123062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6D534B4C-E8BB-8792-4727-A2CF6CA580CA}"/>
                  </a:ext>
                </a:extLst>
              </p:cNvPr>
              <p:cNvGrpSpPr/>
              <p:nvPr/>
            </p:nvGrpSpPr>
            <p:grpSpPr>
              <a:xfrm>
                <a:off x="-4543055" y="2542915"/>
                <a:ext cx="1170438" cy="842652"/>
                <a:chOff x="-4543055" y="2542915"/>
                <a:chExt cx="1170438" cy="842652"/>
              </a:xfrm>
            </p:grpSpPr>
            <p:sp>
              <p:nvSpPr>
                <p:cNvPr id="11" name="四角形: 上の 2 つの角を丸める 10">
                  <a:extLst>
                    <a:ext uri="{FF2B5EF4-FFF2-40B4-BE49-F238E27FC236}">
                      <a16:creationId xmlns:a16="http://schemas.microsoft.com/office/drawing/2014/main" id="{794C6816-07A4-E2B0-500A-17C7AEEA3041}"/>
                    </a:ext>
                  </a:extLst>
                </p:cNvPr>
                <p:cNvSpPr/>
                <p:nvPr/>
              </p:nvSpPr>
              <p:spPr bwMode="auto">
                <a:xfrm>
                  <a:off x="-4543055" y="2542915"/>
                  <a:ext cx="1170438" cy="842614"/>
                </a:xfrm>
                <a:prstGeom prst="round2SameRect">
                  <a:avLst>
                    <a:gd name="adj1" fmla="val 18928"/>
                    <a:gd name="adj2" fmla="val 5275"/>
                  </a:avLst>
                </a:prstGeom>
                <a:solidFill>
                  <a:srgbClr val="CC66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37" name="四角形: 上の 2 つの角を丸める 36">
                  <a:extLst>
                    <a:ext uri="{FF2B5EF4-FFF2-40B4-BE49-F238E27FC236}">
                      <a16:creationId xmlns:a16="http://schemas.microsoft.com/office/drawing/2014/main" id="{35B181A3-F22D-F4F0-3085-80F7788C3843}"/>
                    </a:ext>
                  </a:extLst>
                </p:cNvPr>
                <p:cNvSpPr/>
                <p:nvPr/>
              </p:nvSpPr>
              <p:spPr bwMode="auto">
                <a:xfrm>
                  <a:off x="-4358625" y="2542915"/>
                  <a:ext cx="116918" cy="842614"/>
                </a:xfrm>
                <a:prstGeom prst="round2SameRect">
                  <a:avLst>
                    <a:gd name="adj1" fmla="val 0"/>
                    <a:gd name="adj2" fmla="val 5275"/>
                  </a:avLst>
                </a:prstGeom>
                <a:solidFill>
                  <a:schemeClr val="bg1">
                    <a:lumMod val="7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" name="四角形: 上の 2 つの角を丸める 37">
                  <a:extLst>
                    <a:ext uri="{FF2B5EF4-FFF2-40B4-BE49-F238E27FC236}">
                      <a16:creationId xmlns:a16="http://schemas.microsoft.com/office/drawing/2014/main" id="{E626E739-DA87-715B-9AB7-3C902AB446BD}"/>
                    </a:ext>
                  </a:extLst>
                </p:cNvPr>
                <p:cNvSpPr/>
                <p:nvPr/>
              </p:nvSpPr>
              <p:spPr bwMode="auto">
                <a:xfrm>
                  <a:off x="-3667442" y="2542915"/>
                  <a:ext cx="116918" cy="842614"/>
                </a:xfrm>
                <a:prstGeom prst="round2SameRect">
                  <a:avLst>
                    <a:gd name="adj1" fmla="val 0"/>
                    <a:gd name="adj2" fmla="val 5275"/>
                  </a:avLst>
                </a:prstGeom>
                <a:solidFill>
                  <a:schemeClr val="bg1">
                    <a:lumMod val="7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" name="四角形: 上の 2 つの角を丸める 38">
                  <a:extLst>
                    <a:ext uri="{FF2B5EF4-FFF2-40B4-BE49-F238E27FC236}">
                      <a16:creationId xmlns:a16="http://schemas.microsoft.com/office/drawing/2014/main" id="{741E7B1A-7FA9-6A0C-8760-FD57AC5FAD44}"/>
                    </a:ext>
                  </a:extLst>
                </p:cNvPr>
                <p:cNvSpPr/>
                <p:nvPr/>
              </p:nvSpPr>
              <p:spPr bwMode="auto">
                <a:xfrm>
                  <a:off x="-4543055" y="3184823"/>
                  <a:ext cx="1170438" cy="200744"/>
                </a:xfrm>
                <a:prstGeom prst="round2SameRect">
                  <a:avLst>
                    <a:gd name="adj1" fmla="val 0"/>
                    <a:gd name="adj2" fmla="val 5275"/>
                  </a:avLst>
                </a:prstGeom>
                <a:solidFill>
                  <a:schemeClr val="bg1">
                    <a:lumMod val="7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5141566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フリーフォーム: 図形 55">
            <a:extLst>
              <a:ext uri="{FF2B5EF4-FFF2-40B4-BE49-F238E27FC236}">
                <a16:creationId xmlns:a16="http://schemas.microsoft.com/office/drawing/2014/main" id="{16F6C058-8E3A-AFAF-2FDD-6D48E9A237D4}"/>
              </a:ext>
            </a:extLst>
          </p:cNvPr>
          <p:cNvSpPr/>
          <p:nvPr/>
        </p:nvSpPr>
        <p:spPr>
          <a:xfrm>
            <a:off x="358972" y="347458"/>
            <a:ext cx="6140056" cy="6199273"/>
          </a:xfrm>
          <a:custGeom>
            <a:avLst/>
            <a:gdLst>
              <a:gd name="connsiteX0" fmla="*/ 443474 w 6140056"/>
              <a:gd name="connsiteY0" fmla="*/ 0 h 6199273"/>
              <a:gd name="connsiteX1" fmla="*/ 5696582 w 6140056"/>
              <a:gd name="connsiteY1" fmla="*/ 0 h 6199273"/>
              <a:gd name="connsiteX2" fmla="*/ 6140056 w 6140056"/>
              <a:gd name="connsiteY2" fmla="*/ 443474 h 6199273"/>
              <a:gd name="connsiteX3" fmla="*/ 6140056 w 6140056"/>
              <a:gd name="connsiteY3" fmla="*/ 5334692 h 6199273"/>
              <a:gd name="connsiteX4" fmla="*/ 5696582 w 6140056"/>
              <a:gd name="connsiteY4" fmla="*/ 5778166 h 6199273"/>
              <a:gd name="connsiteX5" fmla="*/ 2575432 w 6140056"/>
              <a:gd name="connsiteY5" fmla="*/ 5778166 h 6199273"/>
              <a:gd name="connsiteX6" fmla="*/ 2549129 w 6140056"/>
              <a:gd name="connsiteY6" fmla="*/ 5826625 h 6199273"/>
              <a:gd name="connsiteX7" fmla="*/ 1848262 w 6140056"/>
              <a:gd name="connsiteY7" fmla="*/ 6199273 h 6199273"/>
              <a:gd name="connsiteX8" fmla="*/ 2159331 w 6140056"/>
              <a:gd name="connsiteY8" fmla="*/ 5826547 h 6199273"/>
              <a:gd name="connsiteX9" fmla="*/ 2180140 w 6140056"/>
              <a:gd name="connsiteY9" fmla="*/ 5778166 h 6199273"/>
              <a:gd name="connsiteX10" fmla="*/ 443474 w 6140056"/>
              <a:gd name="connsiteY10" fmla="*/ 5778166 h 6199273"/>
              <a:gd name="connsiteX11" fmla="*/ 0 w 6140056"/>
              <a:gd name="connsiteY11" fmla="*/ 5334692 h 6199273"/>
              <a:gd name="connsiteX12" fmla="*/ 0 w 6140056"/>
              <a:gd name="connsiteY12" fmla="*/ 443474 h 6199273"/>
              <a:gd name="connsiteX13" fmla="*/ 443474 w 6140056"/>
              <a:gd name="connsiteY13" fmla="*/ 0 h 6199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140056" h="6199273">
                <a:moveTo>
                  <a:pt x="443474" y="0"/>
                </a:moveTo>
                <a:lnTo>
                  <a:pt x="5696582" y="0"/>
                </a:lnTo>
                <a:cubicBezTo>
                  <a:pt x="5941506" y="0"/>
                  <a:pt x="6140056" y="198550"/>
                  <a:pt x="6140056" y="443474"/>
                </a:cubicBezTo>
                <a:lnTo>
                  <a:pt x="6140056" y="5334692"/>
                </a:lnTo>
                <a:cubicBezTo>
                  <a:pt x="6140056" y="5579616"/>
                  <a:pt x="5941506" y="5778166"/>
                  <a:pt x="5696582" y="5778166"/>
                </a:cubicBezTo>
                <a:lnTo>
                  <a:pt x="2575432" y="5778166"/>
                </a:lnTo>
                <a:lnTo>
                  <a:pt x="2549129" y="5826625"/>
                </a:lnTo>
                <a:cubicBezTo>
                  <a:pt x="2397238" y="6051454"/>
                  <a:pt x="2140012" y="6199273"/>
                  <a:pt x="1848262" y="6199273"/>
                </a:cubicBezTo>
                <a:cubicBezTo>
                  <a:pt x="1981281" y="6099509"/>
                  <a:pt x="2086933" y="5971342"/>
                  <a:pt x="2159331" y="5826547"/>
                </a:cubicBezTo>
                <a:lnTo>
                  <a:pt x="2180140" y="5778166"/>
                </a:lnTo>
                <a:lnTo>
                  <a:pt x="443474" y="5778166"/>
                </a:lnTo>
                <a:cubicBezTo>
                  <a:pt x="198550" y="5778166"/>
                  <a:pt x="0" y="5579616"/>
                  <a:pt x="0" y="5334692"/>
                </a:cubicBezTo>
                <a:lnTo>
                  <a:pt x="0" y="443474"/>
                </a:lnTo>
                <a:cubicBezTo>
                  <a:pt x="0" y="198550"/>
                  <a:pt x="198550" y="0"/>
                  <a:pt x="443474" y="0"/>
                </a:cubicBez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80BFBA28-8A45-C6D7-A20C-E007E81E04EB}"/>
              </a:ext>
            </a:extLst>
          </p:cNvPr>
          <p:cNvSpPr txBox="1"/>
          <p:nvPr/>
        </p:nvSpPr>
        <p:spPr>
          <a:xfrm>
            <a:off x="713442" y="1042416"/>
            <a:ext cx="5458757" cy="4474568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3300"/>
                </a:solidFill>
                <a:effectLst/>
              </a:rPr>
              <a:t>トイレ内の</a:t>
            </a:r>
            <a:endParaRPr lang="en-US" altLang="ja-JP" sz="8800" dirty="0">
              <a:ln w="28575">
                <a:noFill/>
              </a:ln>
              <a:solidFill>
                <a:srgbClr val="FF33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3300"/>
                </a:solidFill>
                <a:effectLst/>
              </a:rPr>
              <a:t>忘れ物注意</a:t>
            </a:r>
            <a:endParaRPr lang="en-US" altLang="ja-JP" sz="8800" dirty="0">
              <a:ln w="28575">
                <a:noFill/>
              </a:ln>
              <a:solidFill>
                <a:srgbClr val="FF3300"/>
              </a:solidFill>
              <a:effectLst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576A9135-880F-1DE4-8BA3-7639F46CD2AD}"/>
              </a:ext>
            </a:extLst>
          </p:cNvPr>
          <p:cNvGrpSpPr/>
          <p:nvPr/>
        </p:nvGrpSpPr>
        <p:grpSpPr>
          <a:xfrm>
            <a:off x="249259" y="6467578"/>
            <a:ext cx="2230272" cy="3338523"/>
            <a:chOff x="249259" y="6467578"/>
            <a:chExt cx="2230272" cy="3338523"/>
          </a:xfrm>
        </p:grpSpPr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447583B1-7A3E-81E6-C2E7-F1BCF9B851EA}"/>
                </a:ext>
              </a:extLst>
            </p:cNvPr>
            <p:cNvGrpSpPr/>
            <p:nvPr/>
          </p:nvGrpSpPr>
          <p:grpSpPr>
            <a:xfrm>
              <a:off x="557781" y="6467578"/>
              <a:ext cx="1921750" cy="3325279"/>
              <a:chOff x="6127999" y="967299"/>
              <a:chExt cx="2349590" cy="4065587"/>
            </a:xfrm>
          </p:grpSpPr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F9ABB732-5DA8-D6D4-7D9A-5DDD8CD4E628}"/>
                  </a:ext>
                </a:extLst>
              </p:cNvPr>
              <p:cNvSpPr/>
              <p:nvPr/>
            </p:nvSpPr>
            <p:spPr bwMode="auto">
              <a:xfrm flipV="1">
                <a:off x="7165937" y="4180080"/>
                <a:ext cx="386604" cy="596605"/>
              </a:xfrm>
              <a:custGeom>
                <a:avLst/>
                <a:gdLst>
                  <a:gd name="connsiteX0" fmla="*/ 0 w 517585"/>
                  <a:gd name="connsiteY0" fmla="*/ 937465 h 937465"/>
                  <a:gd name="connsiteX1" fmla="*/ 517585 w 517585"/>
                  <a:gd name="connsiteY1" fmla="*/ 937465 h 937465"/>
                  <a:gd name="connsiteX2" fmla="*/ 411201 w 517585"/>
                  <a:gd name="connsiteY2" fmla="*/ 0 h 937465"/>
                  <a:gd name="connsiteX3" fmla="*/ 0 w 517585"/>
                  <a:gd name="connsiteY3" fmla="*/ 0 h 937465"/>
                  <a:gd name="connsiteX4" fmla="*/ 0 w 517585"/>
                  <a:gd name="connsiteY4" fmla="*/ 937465 h 937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7585" h="937465">
                    <a:moveTo>
                      <a:pt x="0" y="937465"/>
                    </a:moveTo>
                    <a:lnTo>
                      <a:pt x="517585" y="937465"/>
                    </a:lnTo>
                    <a:lnTo>
                      <a:pt x="411201" y="0"/>
                    </a:lnTo>
                    <a:lnTo>
                      <a:pt x="0" y="0"/>
                    </a:lnTo>
                    <a:lnTo>
                      <a:pt x="0" y="937465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grpSp>
            <p:nvGrpSpPr>
              <p:cNvPr id="82" name="グループ化 81">
                <a:extLst>
                  <a:ext uri="{FF2B5EF4-FFF2-40B4-BE49-F238E27FC236}">
                    <a16:creationId xmlns:a16="http://schemas.microsoft.com/office/drawing/2014/main" id="{EDCFFC45-71B1-1319-A142-0D084BF74EA3}"/>
                  </a:ext>
                </a:extLst>
              </p:cNvPr>
              <p:cNvGrpSpPr/>
              <p:nvPr/>
            </p:nvGrpSpPr>
            <p:grpSpPr>
              <a:xfrm rot="900000">
                <a:off x="6127999" y="967299"/>
                <a:ext cx="2349590" cy="4065587"/>
                <a:chOff x="-59378" y="983492"/>
                <a:chExt cx="2349590" cy="4065587"/>
              </a:xfrm>
            </p:grpSpPr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29670CB2-1A96-4012-548B-F886206947BB}"/>
                    </a:ext>
                  </a:extLst>
                </p:cNvPr>
                <p:cNvSpPr/>
                <p:nvPr/>
              </p:nvSpPr>
              <p:spPr bwMode="auto">
                <a:xfrm rot="13500000" flipH="1">
                  <a:off x="-48105" y="3938617"/>
                  <a:ext cx="449971" cy="472517"/>
                </a:xfrm>
                <a:custGeom>
                  <a:avLst/>
                  <a:gdLst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35549 w 412229"/>
                    <a:gd name="connsiteY22" fmla="*/ 136764 h 427334"/>
                    <a:gd name="connsiteX23" fmla="*/ 153158 w 412229"/>
                    <a:gd name="connsiteY23" fmla="*/ 135661 h 427334"/>
                    <a:gd name="connsiteX24" fmla="*/ 157273 w 412229"/>
                    <a:gd name="connsiteY24" fmla="*/ 102172 h 427334"/>
                    <a:gd name="connsiteX25" fmla="*/ 241729 w 412229"/>
                    <a:gd name="connsiteY25" fmla="*/ 9762 h 427334"/>
                    <a:gd name="connsiteX26" fmla="*/ 284487 w 412229"/>
                    <a:gd name="connsiteY26" fmla="*/ 575 h 427334"/>
                    <a:gd name="connsiteX27" fmla="*/ 284527 w 412229"/>
                    <a:gd name="connsiteY27" fmla="*/ 1303 h 427334"/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35549 w 412229"/>
                    <a:gd name="connsiteY22" fmla="*/ 136764 h 427334"/>
                    <a:gd name="connsiteX23" fmla="*/ 157273 w 412229"/>
                    <a:gd name="connsiteY23" fmla="*/ 102172 h 427334"/>
                    <a:gd name="connsiteX24" fmla="*/ 241729 w 412229"/>
                    <a:gd name="connsiteY24" fmla="*/ 9762 h 427334"/>
                    <a:gd name="connsiteX25" fmla="*/ 284487 w 412229"/>
                    <a:gd name="connsiteY25" fmla="*/ 575 h 427334"/>
                    <a:gd name="connsiteX26" fmla="*/ 284527 w 412229"/>
                    <a:gd name="connsiteY26" fmla="*/ 1303 h 427334"/>
                    <a:gd name="connsiteX27" fmla="*/ 293521 w 412229"/>
                    <a:gd name="connsiteY27" fmla="*/ 0 h 427334"/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57273 w 412229"/>
                    <a:gd name="connsiteY22" fmla="*/ 102172 h 427334"/>
                    <a:gd name="connsiteX23" fmla="*/ 241729 w 412229"/>
                    <a:gd name="connsiteY23" fmla="*/ 9762 h 427334"/>
                    <a:gd name="connsiteX24" fmla="*/ 284487 w 412229"/>
                    <a:gd name="connsiteY24" fmla="*/ 575 h 427334"/>
                    <a:gd name="connsiteX25" fmla="*/ 284527 w 412229"/>
                    <a:gd name="connsiteY25" fmla="*/ 1303 h 427334"/>
                    <a:gd name="connsiteX26" fmla="*/ 293521 w 412229"/>
                    <a:gd name="connsiteY26" fmla="*/ 0 h 427334"/>
                    <a:gd name="connsiteX0" fmla="*/ 295015 w 413723"/>
                    <a:gd name="connsiteY0" fmla="*/ 0 h 427334"/>
                    <a:gd name="connsiteX1" fmla="*/ 392292 w 413723"/>
                    <a:gd name="connsiteY1" fmla="*/ 53757 h 427334"/>
                    <a:gd name="connsiteX2" fmla="*/ 295015 w 413723"/>
                    <a:gd name="connsiteY2" fmla="*/ 112278 h 427334"/>
                    <a:gd name="connsiteX3" fmla="*/ 286167 w 413723"/>
                    <a:gd name="connsiteY3" fmla="*/ 110996 h 427334"/>
                    <a:gd name="connsiteX4" fmla="*/ 273770 w 413723"/>
                    <a:gd name="connsiteY4" fmla="*/ 115729 h 427334"/>
                    <a:gd name="connsiteX5" fmla="*/ 262958 w 413723"/>
                    <a:gd name="connsiteY5" fmla="*/ 131958 h 427334"/>
                    <a:gd name="connsiteX6" fmla="*/ 275347 w 413723"/>
                    <a:gd name="connsiteY6" fmla="*/ 166983 h 427334"/>
                    <a:gd name="connsiteX7" fmla="*/ 293958 w 413723"/>
                    <a:gd name="connsiteY7" fmla="*/ 172805 h 427334"/>
                    <a:gd name="connsiteX8" fmla="*/ 305084 w 413723"/>
                    <a:gd name="connsiteY8" fmla="*/ 169176 h 427334"/>
                    <a:gd name="connsiteX9" fmla="*/ 311715 w 413723"/>
                    <a:gd name="connsiteY9" fmla="*/ 159341 h 427334"/>
                    <a:gd name="connsiteX10" fmla="*/ 353968 w 413723"/>
                    <a:gd name="connsiteY10" fmla="*/ 141839 h 427334"/>
                    <a:gd name="connsiteX11" fmla="*/ 413723 w 413723"/>
                    <a:gd name="connsiteY11" fmla="*/ 201594 h 427334"/>
                    <a:gd name="connsiteX12" fmla="*/ 377228 w 413723"/>
                    <a:gd name="connsiteY12" fmla="*/ 256653 h 427334"/>
                    <a:gd name="connsiteX13" fmla="*/ 368419 w 413723"/>
                    <a:gd name="connsiteY13" fmla="*/ 258432 h 427334"/>
                    <a:gd name="connsiteX14" fmla="*/ 336836 w 413723"/>
                    <a:gd name="connsiteY14" fmla="*/ 274409 h 427334"/>
                    <a:gd name="connsiteX15" fmla="*/ 291129 w 413723"/>
                    <a:gd name="connsiteY15" fmla="*/ 278194 h 427334"/>
                    <a:gd name="connsiteX16" fmla="*/ 293831 w 413723"/>
                    <a:gd name="connsiteY16" fmla="*/ 321306 h 427334"/>
                    <a:gd name="connsiteX17" fmla="*/ 211469 w 413723"/>
                    <a:gd name="connsiteY17" fmla="*/ 414524 h 427334"/>
                    <a:gd name="connsiteX18" fmla="*/ 181982 w 413723"/>
                    <a:gd name="connsiteY18" fmla="*/ 422425 h 427334"/>
                    <a:gd name="connsiteX19" fmla="*/ 6779 w 413723"/>
                    <a:gd name="connsiteY19" fmla="*/ 321272 h 427334"/>
                    <a:gd name="connsiteX20" fmla="*/ 6403 w 413723"/>
                    <a:gd name="connsiteY20" fmla="*/ 319868 h 427334"/>
                    <a:gd name="connsiteX21" fmla="*/ 90887 w 413723"/>
                    <a:gd name="connsiteY21" fmla="*/ 142283 h 427334"/>
                    <a:gd name="connsiteX22" fmla="*/ 158767 w 413723"/>
                    <a:gd name="connsiteY22" fmla="*/ 102172 h 427334"/>
                    <a:gd name="connsiteX23" fmla="*/ 243223 w 413723"/>
                    <a:gd name="connsiteY23" fmla="*/ 9762 h 427334"/>
                    <a:gd name="connsiteX24" fmla="*/ 285981 w 413723"/>
                    <a:gd name="connsiteY24" fmla="*/ 575 h 427334"/>
                    <a:gd name="connsiteX25" fmla="*/ 286021 w 413723"/>
                    <a:gd name="connsiteY25" fmla="*/ 1303 h 427334"/>
                    <a:gd name="connsiteX26" fmla="*/ 295015 w 413723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8528 w 413484"/>
                    <a:gd name="connsiteY22" fmla="*/ 102172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3766 w 413484"/>
                    <a:gd name="connsiteY22" fmla="*/ 75978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3766 w 413484"/>
                    <a:gd name="connsiteY22" fmla="*/ 75978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3592 w 413484"/>
                    <a:gd name="connsiteY15" fmla="*/ 321306 h 427334"/>
                    <a:gd name="connsiteX16" fmla="*/ 211230 w 413484"/>
                    <a:gd name="connsiteY16" fmla="*/ 414524 h 427334"/>
                    <a:gd name="connsiteX17" fmla="*/ 181743 w 413484"/>
                    <a:gd name="connsiteY17" fmla="*/ 422425 h 427334"/>
                    <a:gd name="connsiteX18" fmla="*/ 6540 w 413484"/>
                    <a:gd name="connsiteY18" fmla="*/ 321272 h 427334"/>
                    <a:gd name="connsiteX19" fmla="*/ 6164 w 413484"/>
                    <a:gd name="connsiteY19" fmla="*/ 319868 h 427334"/>
                    <a:gd name="connsiteX20" fmla="*/ 90648 w 413484"/>
                    <a:gd name="connsiteY20" fmla="*/ 142283 h 427334"/>
                    <a:gd name="connsiteX21" fmla="*/ 153766 w 413484"/>
                    <a:gd name="connsiteY21" fmla="*/ 75978 h 427334"/>
                    <a:gd name="connsiteX22" fmla="*/ 242984 w 413484"/>
                    <a:gd name="connsiteY22" fmla="*/ 9762 h 427334"/>
                    <a:gd name="connsiteX23" fmla="*/ 285742 w 413484"/>
                    <a:gd name="connsiteY23" fmla="*/ 575 h 427334"/>
                    <a:gd name="connsiteX24" fmla="*/ 285782 w 413484"/>
                    <a:gd name="connsiteY24" fmla="*/ 1303 h 427334"/>
                    <a:gd name="connsiteX25" fmla="*/ 294776 w 413484"/>
                    <a:gd name="connsiteY25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34627 w 413484"/>
                    <a:gd name="connsiteY6" fmla="*/ 195558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3592 w 413484"/>
                    <a:gd name="connsiteY15" fmla="*/ 321306 h 427334"/>
                    <a:gd name="connsiteX16" fmla="*/ 211230 w 413484"/>
                    <a:gd name="connsiteY16" fmla="*/ 414524 h 427334"/>
                    <a:gd name="connsiteX17" fmla="*/ 181743 w 413484"/>
                    <a:gd name="connsiteY17" fmla="*/ 422425 h 427334"/>
                    <a:gd name="connsiteX18" fmla="*/ 6540 w 413484"/>
                    <a:gd name="connsiteY18" fmla="*/ 321272 h 427334"/>
                    <a:gd name="connsiteX19" fmla="*/ 6164 w 413484"/>
                    <a:gd name="connsiteY19" fmla="*/ 319868 h 427334"/>
                    <a:gd name="connsiteX20" fmla="*/ 90648 w 413484"/>
                    <a:gd name="connsiteY20" fmla="*/ 142283 h 427334"/>
                    <a:gd name="connsiteX21" fmla="*/ 153766 w 413484"/>
                    <a:gd name="connsiteY21" fmla="*/ 75978 h 427334"/>
                    <a:gd name="connsiteX22" fmla="*/ 242984 w 413484"/>
                    <a:gd name="connsiteY22" fmla="*/ 9762 h 427334"/>
                    <a:gd name="connsiteX23" fmla="*/ 285742 w 413484"/>
                    <a:gd name="connsiteY23" fmla="*/ 575 h 427334"/>
                    <a:gd name="connsiteX24" fmla="*/ 285782 w 413484"/>
                    <a:gd name="connsiteY24" fmla="*/ 1303 h 427334"/>
                    <a:gd name="connsiteX25" fmla="*/ 294776 w 413484"/>
                    <a:gd name="connsiteY25" fmla="*/ 0 h 427334"/>
                    <a:gd name="connsiteX0" fmla="*/ 299067 w 417775"/>
                    <a:gd name="connsiteY0" fmla="*/ 0 h 427334"/>
                    <a:gd name="connsiteX1" fmla="*/ 396344 w 417775"/>
                    <a:gd name="connsiteY1" fmla="*/ 53757 h 427334"/>
                    <a:gd name="connsiteX2" fmla="*/ 299067 w 417775"/>
                    <a:gd name="connsiteY2" fmla="*/ 112278 h 427334"/>
                    <a:gd name="connsiteX3" fmla="*/ 290219 w 417775"/>
                    <a:gd name="connsiteY3" fmla="*/ 110996 h 427334"/>
                    <a:gd name="connsiteX4" fmla="*/ 277822 w 417775"/>
                    <a:gd name="connsiteY4" fmla="*/ 115729 h 427334"/>
                    <a:gd name="connsiteX5" fmla="*/ 267010 w 417775"/>
                    <a:gd name="connsiteY5" fmla="*/ 131958 h 427334"/>
                    <a:gd name="connsiteX6" fmla="*/ 238918 w 417775"/>
                    <a:gd name="connsiteY6" fmla="*/ 195558 h 427334"/>
                    <a:gd name="connsiteX7" fmla="*/ 298010 w 417775"/>
                    <a:gd name="connsiteY7" fmla="*/ 172805 h 427334"/>
                    <a:gd name="connsiteX8" fmla="*/ 309136 w 417775"/>
                    <a:gd name="connsiteY8" fmla="*/ 169176 h 427334"/>
                    <a:gd name="connsiteX9" fmla="*/ 315767 w 417775"/>
                    <a:gd name="connsiteY9" fmla="*/ 159341 h 427334"/>
                    <a:gd name="connsiteX10" fmla="*/ 358020 w 417775"/>
                    <a:gd name="connsiteY10" fmla="*/ 141839 h 427334"/>
                    <a:gd name="connsiteX11" fmla="*/ 417775 w 417775"/>
                    <a:gd name="connsiteY11" fmla="*/ 201594 h 427334"/>
                    <a:gd name="connsiteX12" fmla="*/ 381280 w 417775"/>
                    <a:gd name="connsiteY12" fmla="*/ 256653 h 427334"/>
                    <a:gd name="connsiteX13" fmla="*/ 372471 w 417775"/>
                    <a:gd name="connsiteY13" fmla="*/ 258432 h 427334"/>
                    <a:gd name="connsiteX14" fmla="*/ 340888 w 417775"/>
                    <a:gd name="connsiteY14" fmla="*/ 274409 h 427334"/>
                    <a:gd name="connsiteX15" fmla="*/ 297883 w 417775"/>
                    <a:gd name="connsiteY15" fmla="*/ 321306 h 427334"/>
                    <a:gd name="connsiteX16" fmla="*/ 215521 w 417775"/>
                    <a:gd name="connsiteY16" fmla="*/ 414524 h 427334"/>
                    <a:gd name="connsiteX17" fmla="*/ 186034 w 417775"/>
                    <a:gd name="connsiteY17" fmla="*/ 422425 h 427334"/>
                    <a:gd name="connsiteX18" fmla="*/ 10831 w 417775"/>
                    <a:gd name="connsiteY18" fmla="*/ 321272 h 427334"/>
                    <a:gd name="connsiteX19" fmla="*/ 5692 w 417775"/>
                    <a:gd name="connsiteY19" fmla="*/ 384162 h 427334"/>
                    <a:gd name="connsiteX20" fmla="*/ 94939 w 417775"/>
                    <a:gd name="connsiteY20" fmla="*/ 142283 h 427334"/>
                    <a:gd name="connsiteX21" fmla="*/ 158057 w 417775"/>
                    <a:gd name="connsiteY21" fmla="*/ 75978 h 427334"/>
                    <a:gd name="connsiteX22" fmla="*/ 247275 w 417775"/>
                    <a:gd name="connsiteY22" fmla="*/ 9762 h 427334"/>
                    <a:gd name="connsiteX23" fmla="*/ 290033 w 417775"/>
                    <a:gd name="connsiteY23" fmla="*/ 575 h 427334"/>
                    <a:gd name="connsiteX24" fmla="*/ 290073 w 417775"/>
                    <a:gd name="connsiteY24" fmla="*/ 1303 h 427334"/>
                    <a:gd name="connsiteX25" fmla="*/ 299067 w 417775"/>
                    <a:gd name="connsiteY25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88236 w 406944"/>
                    <a:gd name="connsiteY2" fmla="*/ 112278 h 427334"/>
                    <a:gd name="connsiteX3" fmla="*/ 279388 w 406944"/>
                    <a:gd name="connsiteY3" fmla="*/ 110996 h 427334"/>
                    <a:gd name="connsiteX4" fmla="*/ 266991 w 406944"/>
                    <a:gd name="connsiteY4" fmla="*/ 115729 h 427334"/>
                    <a:gd name="connsiteX5" fmla="*/ 256179 w 406944"/>
                    <a:gd name="connsiteY5" fmla="*/ 131958 h 427334"/>
                    <a:gd name="connsiteX6" fmla="*/ 228087 w 406944"/>
                    <a:gd name="connsiteY6" fmla="*/ 195558 h 427334"/>
                    <a:gd name="connsiteX7" fmla="*/ 287179 w 406944"/>
                    <a:gd name="connsiteY7" fmla="*/ 172805 h 427334"/>
                    <a:gd name="connsiteX8" fmla="*/ 298305 w 406944"/>
                    <a:gd name="connsiteY8" fmla="*/ 169176 h 427334"/>
                    <a:gd name="connsiteX9" fmla="*/ 304936 w 406944"/>
                    <a:gd name="connsiteY9" fmla="*/ 159341 h 427334"/>
                    <a:gd name="connsiteX10" fmla="*/ 347189 w 406944"/>
                    <a:gd name="connsiteY10" fmla="*/ 141839 h 427334"/>
                    <a:gd name="connsiteX11" fmla="*/ 406944 w 406944"/>
                    <a:gd name="connsiteY11" fmla="*/ 201594 h 427334"/>
                    <a:gd name="connsiteX12" fmla="*/ 370449 w 406944"/>
                    <a:gd name="connsiteY12" fmla="*/ 256653 h 427334"/>
                    <a:gd name="connsiteX13" fmla="*/ 361640 w 406944"/>
                    <a:gd name="connsiteY13" fmla="*/ 258432 h 427334"/>
                    <a:gd name="connsiteX14" fmla="*/ 330057 w 406944"/>
                    <a:gd name="connsiteY14" fmla="*/ 274409 h 427334"/>
                    <a:gd name="connsiteX15" fmla="*/ 287052 w 406944"/>
                    <a:gd name="connsiteY15" fmla="*/ 321306 h 427334"/>
                    <a:gd name="connsiteX16" fmla="*/ 204690 w 406944"/>
                    <a:gd name="connsiteY16" fmla="*/ 414524 h 427334"/>
                    <a:gd name="connsiteX17" fmla="*/ 175203 w 406944"/>
                    <a:gd name="connsiteY17" fmla="*/ 422425 h 427334"/>
                    <a:gd name="connsiteX18" fmla="*/ 0 w 406944"/>
                    <a:gd name="connsiteY18" fmla="*/ 321272 h 427334"/>
                    <a:gd name="connsiteX19" fmla="*/ 84108 w 406944"/>
                    <a:gd name="connsiteY19" fmla="*/ 142283 h 427334"/>
                    <a:gd name="connsiteX20" fmla="*/ 147226 w 406944"/>
                    <a:gd name="connsiteY20" fmla="*/ 75978 h 427334"/>
                    <a:gd name="connsiteX21" fmla="*/ 236444 w 406944"/>
                    <a:gd name="connsiteY21" fmla="*/ 9762 h 427334"/>
                    <a:gd name="connsiteX22" fmla="*/ 279202 w 406944"/>
                    <a:gd name="connsiteY22" fmla="*/ 575 h 427334"/>
                    <a:gd name="connsiteX23" fmla="*/ 279242 w 406944"/>
                    <a:gd name="connsiteY23" fmla="*/ 1303 h 427334"/>
                    <a:gd name="connsiteX24" fmla="*/ 288236 w 406944"/>
                    <a:gd name="connsiteY24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88236 w 406944"/>
                    <a:gd name="connsiteY2" fmla="*/ 11227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98305 w 406944"/>
                    <a:gd name="connsiteY6" fmla="*/ 169176 h 427334"/>
                    <a:gd name="connsiteX7" fmla="*/ 304936 w 406944"/>
                    <a:gd name="connsiteY7" fmla="*/ 159341 h 427334"/>
                    <a:gd name="connsiteX8" fmla="*/ 347189 w 406944"/>
                    <a:gd name="connsiteY8" fmla="*/ 141839 h 427334"/>
                    <a:gd name="connsiteX9" fmla="*/ 406944 w 406944"/>
                    <a:gd name="connsiteY9" fmla="*/ 201594 h 427334"/>
                    <a:gd name="connsiteX10" fmla="*/ 370449 w 406944"/>
                    <a:gd name="connsiteY10" fmla="*/ 256653 h 427334"/>
                    <a:gd name="connsiteX11" fmla="*/ 361640 w 406944"/>
                    <a:gd name="connsiteY11" fmla="*/ 258432 h 427334"/>
                    <a:gd name="connsiteX12" fmla="*/ 330057 w 406944"/>
                    <a:gd name="connsiteY12" fmla="*/ 274409 h 427334"/>
                    <a:gd name="connsiteX13" fmla="*/ 287052 w 406944"/>
                    <a:gd name="connsiteY13" fmla="*/ 321306 h 427334"/>
                    <a:gd name="connsiteX14" fmla="*/ 204690 w 406944"/>
                    <a:gd name="connsiteY14" fmla="*/ 414524 h 427334"/>
                    <a:gd name="connsiteX15" fmla="*/ 175203 w 406944"/>
                    <a:gd name="connsiteY15" fmla="*/ 422425 h 427334"/>
                    <a:gd name="connsiteX16" fmla="*/ 0 w 406944"/>
                    <a:gd name="connsiteY16" fmla="*/ 321272 h 427334"/>
                    <a:gd name="connsiteX17" fmla="*/ 84108 w 406944"/>
                    <a:gd name="connsiteY17" fmla="*/ 142283 h 427334"/>
                    <a:gd name="connsiteX18" fmla="*/ 147226 w 406944"/>
                    <a:gd name="connsiteY18" fmla="*/ 75978 h 427334"/>
                    <a:gd name="connsiteX19" fmla="*/ 236444 w 406944"/>
                    <a:gd name="connsiteY19" fmla="*/ 9762 h 427334"/>
                    <a:gd name="connsiteX20" fmla="*/ 279202 w 406944"/>
                    <a:gd name="connsiteY20" fmla="*/ 575 h 427334"/>
                    <a:gd name="connsiteX21" fmla="*/ 279242 w 406944"/>
                    <a:gd name="connsiteY21" fmla="*/ 1303 h 427334"/>
                    <a:gd name="connsiteX22" fmla="*/ 288236 w 406944"/>
                    <a:gd name="connsiteY22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6181 w 406944"/>
                    <a:gd name="connsiteY4" fmla="*/ 209846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192368 w 406944"/>
                    <a:gd name="connsiteY4" fmla="*/ 20270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192368 w 406944"/>
                    <a:gd name="connsiteY4" fmla="*/ 20270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06655 w 406944"/>
                    <a:gd name="connsiteY4" fmla="*/ 22175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06655 w 406944"/>
                    <a:gd name="connsiteY4" fmla="*/ 22175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287052 w 406944"/>
                    <a:gd name="connsiteY11" fmla="*/ 321306 h 427334"/>
                    <a:gd name="connsiteX12" fmla="*/ 204690 w 406944"/>
                    <a:gd name="connsiteY12" fmla="*/ 414524 h 427334"/>
                    <a:gd name="connsiteX13" fmla="*/ 175203 w 406944"/>
                    <a:gd name="connsiteY13" fmla="*/ 422425 h 427334"/>
                    <a:gd name="connsiteX14" fmla="*/ 0 w 406944"/>
                    <a:gd name="connsiteY14" fmla="*/ 321272 h 427334"/>
                    <a:gd name="connsiteX15" fmla="*/ 84108 w 406944"/>
                    <a:gd name="connsiteY15" fmla="*/ 142283 h 427334"/>
                    <a:gd name="connsiteX16" fmla="*/ 147226 w 406944"/>
                    <a:gd name="connsiteY16" fmla="*/ 75978 h 427334"/>
                    <a:gd name="connsiteX17" fmla="*/ 236444 w 406944"/>
                    <a:gd name="connsiteY17" fmla="*/ 9762 h 427334"/>
                    <a:gd name="connsiteX18" fmla="*/ 279202 w 406944"/>
                    <a:gd name="connsiteY18" fmla="*/ 575 h 427334"/>
                    <a:gd name="connsiteX19" fmla="*/ 279242 w 406944"/>
                    <a:gd name="connsiteY19" fmla="*/ 1303 h 427334"/>
                    <a:gd name="connsiteX20" fmla="*/ 288236 w 406944"/>
                    <a:gd name="connsiteY20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287052 w 406944"/>
                    <a:gd name="connsiteY10" fmla="*/ 321306 h 427334"/>
                    <a:gd name="connsiteX11" fmla="*/ 204690 w 406944"/>
                    <a:gd name="connsiteY11" fmla="*/ 414524 h 427334"/>
                    <a:gd name="connsiteX12" fmla="*/ 175203 w 406944"/>
                    <a:gd name="connsiteY12" fmla="*/ 422425 h 427334"/>
                    <a:gd name="connsiteX13" fmla="*/ 0 w 406944"/>
                    <a:gd name="connsiteY13" fmla="*/ 321272 h 427334"/>
                    <a:gd name="connsiteX14" fmla="*/ 84108 w 406944"/>
                    <a:gd name="connsiteY14" fmla="*/ 142283 h 427334"/>
                    <a:gd name="connsiteX15" fmla="*/ 147226 w 406944"/>
                    <a:gd name="connsiteY15" fmla="*/ 75978 h 427334"/>
                    <a:gd name="connsiteX16" fmla="*/ 236444 w 406944"/>
                    <a:gd name="connsiteY16" fmla="*/ 9762 h 427334"/>
                    <a:gd name="connsiteX17" fmla="*/ 279202 w 406944"/>
                    <a:gd name="connsiteY17" fmla="*/ 575 h 427334"/>
                    <a:gd name="connsiteX18" fmla="*/ 279242 w 406944"/>
                    <a:gd name="connsiteY18" fmla="*/ 1303 h 427334"/>
                    <a:gd name="connsiteX19" fmla="*/ 288236 w 406944"/>
                    <a:gd name="connsiteY19" fmla="*/ 0 h 4273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06944" h="427334">
                      <a:moveTo>
                        <a:pt x="288236" y="0"/>
                      </a:moveTo>
                      <a:cubicBezTo>
                        <a:pt x="331440" y="0"/>
                        <a:pt x="391863" y="26313"/>
                        <a:pt x="385513" y="53757"/>
                      </a:cubicBezTo>
                      <a:cubicBezTo>
                        <a:pt x="379163" y="81201"/>
                        <a:pt x="336203" y="93228"/>
                        <a:pt x="292999" y="93228"/>
                      </a:cubicBezTo>
                      <a:lnTo>
                        <a:pt x="266991" y="115729"/>
                      </a:lnTo>
                      <a:cubicBezTo>
                        <a:pt x="254188" y="135165"/>
                        <a:pt x="182964" y="160780"/>
                        <a:pt x="213798" y="205083"/>
                      </a:cubicBezTo>
                      <a:cubicBezTo>
                        <a:pt x="244632" y="249386"/>
                        <a:pt x="283513" y="177593"/>
                        <a:pt x="298305" y="169176"/>
                      </a:cubicBezTo>
                      <a:lnTo>
                        <a:pt x="304936" y="159341"/>
                      </a:lnTo>
                      <a:cubicBezTo>
                        <a:pt x="315749" y="148528"/>
                        <a:pt x="330688" y="141839"/>
                        <a:pt x="347189" y="141839"/>
                      </a:cubicBezTo>
                      <a:cubicBezTo>
                        <a:pt x="380191" y="141839"/>
                        <a:pt x="406944" y="168592"/>
                        <a:pt x="406944" y="201594"/>
                      </a:cubicBezTo>
                      <a:cubicBezTo>
                        <a:pt x="406944" y="226346"/>
                        <a:pt x="391896" y="247582"/>
                        <a:pt x="370449" y="256653"/>
                      </a:cubicBezTo>
                      <a:lnTo>
                        <a:pt x="287052" y="321306"/>
                      </a:lnTo>
                      <a:cubicBezTo>
                        <a:pt x="281005" y="364738"/>
                        <a:pt x="249711" y="402461"/>
                        <a:pt x="204690" y="414524"/>
                      </a:cubicBezTo>
                      <a:lnTo>
                        <a:pt x="175203" y="422425"/>
                      </a:lnTo>
                      <a:cubicBezTo>
                        <a:pt x="98890" y="442873"/>
                        <a:pt x="20448" y="397585"/>
                        <a:pt x="0" y="321272"/>
                      </a:cubicBezTo>
                      <a:lnTo>
                        <a:pt x="84108" y="142283"/>
                      </a:lnTo>
                      <a:cubicBezTo>
                        <a:pt x="105147" y="120181"/>
                        <a:pt x="115847" y="104817"/>
                        <a:pt x="147226" y="75978"/>
                      </a:cubicBezTo>
                      <a:cubicBezTo>
                        <a:pt x="178605" y="47139"/>
                        <a:pt x="196121" y="25325"/>
                        <a:pt x="236444" y="9762"/>
                      </a:cubicBezTo>
                      <a:lnTo>
                        <a:pt x="279202" y="575"/>
                      </a:lnTo>
                      <a:cubicBezTo>
                        <a:pt x="279215" y="818"/>
                        <a:pt x="279229" y="1060"/>
                        <a:pt x="279242" y="1303"/>
                      </a:cubicBezTo>
                      <a:lnTo>
                        <a:pt x="288236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4" name="フリーフォーム: 図形 83">
                  <a:extLst>
                    <a:ext uri="{FF2B5EF4-FFF2-40B4-BE49-F238E27FC236}">
                      <a16:creationId xmlns:a16="http://schemas.microsoft.com/office/drawing/2014/main" id="{429ECEEE-9516-F6EC-780E-BA7D04CEBB6E}"/>
                    </a:ext>
                  </a:extLst>
                </p:cNvPr>
                <p:cNvSpPr/>
                <p:nvPr/>
              </p:nvSpPr>
              <p:spPr bwMode="auto">
                <a:xfrm>
                  <a:off x="88878" y="1585299"/>
                  <a:ext cx="2201334" cy="1326922"/>
                </a:xfrm>
                <a:custGeom>
                  <a:avLst/>
                  <a:gdLst>
                    <a:gd name="connsiteX0" fmla="*/ 1926586 w 2201334"/>
                    <a:gd name="connsiteY0" fmla="*/ 680 h 1326922"/>
                    <a:gd name="connsiteX1" fmla="*/ 2141785 w 2201334"/>
                    <a:gd name="connsiteY1" fmla="*/ 145752 h 1326922"/>
                    <a:gd name="connsiteX2" fmla="*/ 2141711 w 2201334"/>
                    <a:gd name="connsiteY2" fmla="*/ 325441 h 1326922"/>
                    <a:gd name="connsiteX3" fmla="*/ 2101518 w 2201334"/>
                    <a:gd name="connsiteY3" fmla="*/ 386086 h 1326922"/>
                    <a:gd name="connsiteX4" fmla="*/ 2122984 w 2201334"/>
                    <a:gd name="connsiteY4" fmla="*/ 403796 h 1326922"/>
                    <a:gd name="connsiteX5" fmla="*/ 2201334 w 2201334"/>
                    <a:gd name="connsiteY5" fmla="*/ 592951 h 1326922"/>
                    <a:gd name="connsiteX6" fmla="*/ 2083394 w 2201334"/>
                    <a:gd name="connsiteY6" fmla="*/ 814770 h 1326922"/>
                    <a:gd name="connsiteX7" fmla="*/ 2069124 w 2201334"/>
                    <a:gd name="connsiteY7" fmla="*/ 822515 h 1326922"/>
                    <a:gd name="connsiteX8" fmla="*/ 2072925 w 2201334"/>
                    <a:gd name="connsiteY8" fmla="*/ 828261 h 1326922"/>
                    <a:gd name="connsiteX9" fmla="*/ 2072856 w 2201334"/>
                    <a:gd name="connsiteY9" fmla="*/ 996109 h 1326922"/>
                    <a:gd name="connsiteX10" fmla="*/ 1954121 w 2201334"/>
                    <a:gd name="connsiteY10" fmla="*/ 1114748 h 1326922"/>
                    <a:gd name="connsiteX11" fmla="*/ 1946062 w 2201334"/>
                    <a:gd name="connsiteY11" fmla="*/ 1117212 h 1326922"/>
                    <a:gd name="connsiteX12" fmla="*/ 1937720 w 2201334"/>
                    <a:gd name="connsiteY12" fmla="*/ 1160079 h 1326922"/>
                    <a:gd name="connsiteX13" fmla="*/ 1878957 w 2201334"/>
                    <a:gd name="connsiteY13" fmla="*/ 1248571 h 1326922"/>
                    <a:gd name="connsiteX14" fmla="*/ 1500648 w 2201334"/>
                    <a:gd name="connsiteY14" fmla="*/ 1248571 h 1326922"/>
                    <a:gd name="connsiteX15" fmla="*/ 1500648 w 2201334"/>
                    <a:gd name="connsiteY15" fmla="*/ 870262 h 1326922"/>
                    <a:gd name="connsiteX16" fmla="*/ 1689803 w 2201334"/>
                    <a:gd name="connsiteY16" fmla="*/ 791912 h 1326922"/>
                    <a:gd name="connsiteX17" fmla="*/ 1691915 w 2201334"/>
                    <a:gd name="connsiteY17" fmla="*/ 792115 h 1326922"/>
                    <a:gd name="connsiteX18" fmla="*/ 1716321 w 2201334"/>
                    <a:gd name="connsiteY18" fmla="*/ 755845 h 1326922"/>
                    <a:gd name="connsiteX19" fmla="*/ 1723211 w 2201334"/>
                    <a:gd name="connsiteY19" fmla="*/ 750270 h 1326922"/>
                    <a:gd name="connsiteX20" fmla="*/ 1687347 w 2201334"/>
                    <a:gd name="connsiteY20" fmla="*/ 697076 h 1326922"/>
                    <a:gd name="connsiteX21" fmla="*/ 1666325 w 2201334"/>
                    <a:gd name="connsiteY21" fmla="*/ 592951 h 1326922"/>
                    <a:gd name="connsiteX22" fmla="*/ 1744675 w 2201334"/>
                    <a:gd name="connsiteY22" fmla="*/ 403796 h 1326922"/>
                    <a:gd name="connsiteX23" fmla="*/ 1754959 w 2201334"/>
                    <a:gd name="connsiteY23" fmla="*/ 395311 h 1326922"/>
                    <a:gd name="connsiteX24" fmla="*/ 1707906 w 2201334"/>
                    <a:gd name="connsiteY24" fmla="*/ 325264 h 1326922"/>
                    <a:gd name="connsiteX25" fmla="*/ 1835090 w 2201334"/>
                    <a:gd name="connsiteY25" fmla="*/ 18568 h 1326922"/>
                    <a:gd name="connsiteX26" fmla="*/ 1926586 w 2201334"/>
                    <a:gd name="connsiteY26" fmla="*/ 680 h 1326922"/>
                    <a:gd name="connsiteX27" fmla="*/ 275221 w 2201334"/>
                    <a:gd name="connsiteY27" fmla="*/ 5 h 1326922"/>
                    <a:gd name="connsiteX28" fmla="*/ 366703 w 2201334"/>
                    <a:gd name="connsiteY28" fmla="*/ 17969 h 1326922"/>
                    <a:gd name="connsiteX29" fmla="*/ 493636 w 2201334"/>
                    <a:gd name="connsiteY29" fmla="*/ 324768 h 1326922"/>
                    <a:gd name="connsiteX30" fmla="*/ 446241 w 2201334"/>
                    <a:gd name="connsiteY30" fmla="*/ 395200 h 1326922"/>
                    <a:gd name="connsiteX31" fmla="*/ 456659 w 2201334"/>
                    <a:gd name="connsiteY31" fmla="*/ 403796 h 1326922"/>
                    <a:gd name="connsiteX32" fmla="*/ 535010 w 2201334"/>
                    <a:gd name="connsiteY32" fmla="*/ 592951 h 1326922"/>
                    <a:gd name="connsiteX33" fmla="*/ 513987 w 2201334"/>
                    <a:gd name="connsiteY33" fmla="*/ 697076 h 1326922"/>
                    <a:gd name="connsiteX34" fmla="*/ 478301 w 2201334"/>
                    <a:gd name="connsiteY34" fmla="*/ 750007 h 1326922"/>
                    <a:gd name="connsiteX35" fmla="*/ 484882 w 2201334"/>
                    <a:gd name="connsiteY35" fmla="*/ 755342 h 1326922"/>
                    <a:gd name="connsiteX36" fmla="*/ 510329 w 2201334"/>
                    <a:gd name="connsiteY36" fmla="*/ 793227 h 1326922"/>
                    <a:gd name="connsiteX37" fmla="*/ 524365 w 2201334"/>
                    <a:gd name="connsiteY37" fmla="*/ 792219 h 1326922"/>
                    <a:gd name="connsiteX38" fmla="*/ 700687 w 2201334"/>
                    <a:gd name="connsiteY38" fmla="*/ 870263 h 1326922"/>
                    <a:gd name="connsiteX39" fmla="*/ 700687 w 2201334"/>
                    <a:gd name="connsiteY39" fmla="*/ 1248572 h 1326922"/>
                    <a:gd name="connsiteX40" fmla="*/ 322378 w 2201334"/>
                    <a:gd name="connsiteY40" fmla="*/ 1248572 h 1326922"/>
                    <a:gd name="connsiteX41" fmla="*/ 263615 w 2201334"/>
                    <a:gd name="connsiteY41" fmla="*/ 1160080 h 1326922"/>
                    <a:gd name="connsiteX42" fmla="*/ 255158 w 2201334"/>
                    <a:gd name="connsiteY42" fmla="*/ 1116617 h 1326922"/>
                    <a:gd name="connsiteX43" fmla="*/ 246788 w 2201334"/>
                    <a:gd name="connsiteY43" fmla="*/ 1114050 h 1326922"/>
                    <a:gd name="connsiteX44" fmla="*/ 128151 w 2201334"/>
                    <a:gd name="connsiteY44" fmla="*/ 995315 h 1326922"/>
                    <a:gd name="connsiteX45" fmla="*/ 128219 w 2201334"/>
                    <a:gd name="connsiteY45" fmla="*/ 827466 h 1326922"/>
                    <a:gd name="connsiteX46" fmla="*/ 131688 w 2201334"/>
                    <a:gd name="connsiteY46" fmla="*/ 822231 h 1326922"/>
                    <a:gd name="connsiteX47" fmla="*/ 117941 w 2201334"/>
                    <a:gd name="connsiteY47" fmla="*/ 814770 h 1326922"/>
                    <a:gd name="connsiteX48" fmla="*/ 0 w 2201334"/>
                    <a:gd name="connsiteY48" fmla="*/ 592951 h 1326922"/>
                    <a:gd name="connsiteX49" fmla="*/ 78351 w 2201334"/>
                    <a:gd name="connsiteY49" fmla="*/ 403796 h 1326922"/>
                    <a:gd name="connsiteX50" fmla="*/ 100268 w 2201334"/>
                    <a:gd name="connsiteY50" fmla="*/ 385713 h 1326922"/>
                    <a:gd name="connsiteX51" fmla="*/ 59831 w 2201334"/>
                    <a:gd name="connsiteY51" fmla="*/ 324591 h 1326922"/>
                    <a:gd name="connsiteX52" fmla="*/ 59904 w 2201334"/>
                    <a:gd name="connsiteY52" fmla="*/ 144902 h 1326922"/>
                    <a:gd name="connsiteX53" fmla="*/ 275221 w 2201334"/>
                    <a:gd name="connsiteY53" fmla="*/ 5 h 13269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</a:cxnLst>
                  <a:rect l="l" t="t" r="r" b="b"/>
                  <a:pathLst>
                    <a:path w="2201334" h="1326922">
                      <a:moveTo>
                        <a:pt x="1926586" y="680"/>
                      </a:moveTo>
                      <a:cubicBezTo>
                        <a:pt x="2018074" y="1398"/>
                        <a:pt x="2104607" y="55893"/>
                        <a:pt x="2141785" y="145752"/>
                      </a:cubicBezTo>
                      <a:cubicBezTo>
                        <a:pt x="2166570" y="205659"/>
                        <a:pt x="2164727" y="269940"/>
                        <a:pt x="2141711" y="325441"/>
                      </a:cubicBezTo>
                      <a:lnTo>
                        <a:pt x="2101518" y="386086"/>
                      </a:lnTo>
                      <a:lnTo>
                        <a:pt x="2122984" y="403796"/>
                      </a:lnTo>
                      <a:cubicBezTo>
                        <a:pt x="2171393" y="452205"/>
                        <a:pt x="2201334" y="519081"/>
                        <a:pt x="2201334" y="592951"/>
                      </a:cubicBezTo>
                      <a:cubicBezTo>
                        <a:pt x="2201334" y="685287"/>
                        <a:pt x="2154551" y="766697"/>
                        <a:pt x="2083394" y="814770"/>
                      </a:cubicBezTo>
                      <a:lnTo>
                        <a:pt x="2069124" y="822515"/>
                      </a:lnTo>
                      <a:lnTo>
                        <a:pt x="2072925" y="828261"/>
                      </a:lnTo>
                      <a:cubicBezTo>
                        <a:pt x="2094381" y="880122"/>
                        <a:pt x="2096053" y="940169"/>
                        <a:pt x="2072856" y="996109"/>
                      </a:cubicBezTo>
                      <a:cubicBezTo>
                        <a:pt x="2049658" y="1052049"/>
                        <a:pt x="2005983" y="1093290"/>
                        <a:pt x="1954121" y="1114748"/>
                      </a:cubicBezTo>
                      <a:lnTo>
                        <a:pt x="1946062" y="1117212"/>
                      </a:lnTo>
                      <a:lnTo>
                        <a:pt x="1937720" y="1160079"/>
                      </a:lnTo>
                      <a:cubicBezTo>
                        <a:pt x="1924662" y="1192281"/>
                        <a:pt x="1905074" y="1222454"/>
                        <a:pt x="1878957" y="1248571"/>
                      </a:cubicBezTo>
                      <a:cubicBezTo>
                        <a:pt x="1774490" y="1353038"/>
                        <a:pt x="1605115" y="1353038"/>
                        <a:pt x="1500648" y="1248571"/>
                      </a:cubicBezTo>
                      <a:cubicBezTo>
                        <a:pt x="1396181" y="1144104"/>
                        <a:pt x="1396181" y="974729"/>
                        <a:pt x="1500648" y="870262"/>
                      </a:cubicBezTo>
                      <a:cubicBezTo>
                        <a:pt x="1552882" y="818029"/>
                        <a:pt x="1621343" y="791912"/>
                        <a:pt x="1689803" y="791912"/>
                      </a:cubicBezTo>
                      <a:lnTo>
                        <a:pt x="1691915" y="792115"/>
                      </a:lnTo>
                      <a:lnTo>
                        <a:pt x="1716321" y="755845"/>
                      </a:lnTo>
                      <a:lnTo>
                        <a:pt x="1723211" y="750270"/>
                      </a:lnTo>
                      <a:lnTo>
                        <a:pt x="1687347" y="697076"/>
                      </a:lnTo>
                      <a:cubicBezTo>
                        <a:pt x="1673811" y="665072"/>
                        <a:pt x="1666325" y="629885"/>
                        <a:pt x="1666325" y="592951"/>
                      </a:cubicBezTo>
                      <a:cubicBezTo>
                        <a:pt x="1666325" y="519081"/>
                        <a:pt x="1696266" y="452205"/>
                        <a:pt x="1744675" y="403796"/>
                      </a:cubicBezTo>
                      <a:lnTo>
                        <a:pt x="1754959" y="395311"/>
                      </a:lnTo>
                      <a:lnTo>
                        <a:pt x="1707906" y="325264"/>
                      </a:lnTo>
                      <a:cubicBezTo>
                        <a:pt x="1658335" y="205451"/>
                        <a:pt x="1715277" y="68139"/>
                        <a:pt x="1835090" y="18568"/>
                      </a:cubicBezTo>
                      <a:cubicBezTo>
                        <a:pt x="1865043" y="6176"/>
                        <a:pt x="1896090" y="440"/>
                        <a:pt x="1926586" y="680"/>
                      </a:cubicBezTo>
                      <a:close/>
                      <a:moveTo>
                        <a:pt x="275221" y="5"/>
                      </a:moveTo>
                      <a:cubicBezTo>
                        <a:pt x="305718" y="-209"/>
                        <a:pt x="336760" y="5552"/>
                        <a:pt x="366703" y="17969"/>
                      </a:cubicBezTo>
                      <a:cubicBezTo>
                        <a:pt x="486475" y="67637"/>
                        <a:pt x="543305" y="204996"/>
                        <a:pt x="493636" y="324768"/>
                      </a:cubicBezTo>
                      <a:lnTo>
                        <a:pt x="446241" y="395200"/>
                      </a:lnTo>
                      <a:lnTo>
                        <a:pt x="456659" y="403796"/>
                      </a:lnTo>
                      <a:cubicBezTo>
                        <a:pt x="505068" y="452205"/>
                        <a:pt x="535010" y="519081"/>
                        <a:pt x="535010" y="592951"/>
                      </a:cubicBezTo>
                      <a:cubicBezTo>
                        <a:pt x="535010" y="629885"/>
                        <a:pt x="527525" y="665072"/>
                        <a:pt x="513987" y="697076"/>
                      </a:cubicBezTo>
                      <a:lnTo>
                        <a:pt x="478301" y="750007"/>
                      </a:lnTo>
                      <a:lnTo>
                        <a:pt x="484882" y="755342"/>
                      </a:lnTo>
                      <a:lnTo>
                        <a:pt x="510329" y="793227"/>
                      </a:lnTo>
                      <a:lnTo>
                        <a:pt x="524365" y="792219"/>
                      </a:lnTo>
                      <a:cubicBezTo>
                        <a:pt x="588487" y="795280"/>
                        <a:pt x="651718" y="821295"/>
                        <a:pt x="700687" y="870263"/>
                      </a:cubicBezTo>
                      <a:cubicBezTo>
                        <a:pt x="805154" y="974730"/>
                        <a:pt x="805154" y="1144105"/>
                        <a:pt x="700687" y="1248572"/>
                      </a:cubicBezTo>
                      <a:cubicBezTo>
                        <a:pt x="596220" y="1353039"/>
                        <a:pt x="426845" y="1353039"/>
                        <a:pt x="322378" y="1248572"/>
                      </a:cubicBezTo>
                      <a:cubicBezTo>
                        <a:pt x="296261" y="1222455"/>
                        <a:pt x="276674" y="1192282"/>
                        <a:pt x="263615" y="1160080"/>
                      </a:cubicBezTo>
                      <a:lnTo>
                        <a:pt x="255158" y="1116617"/>
                      </a:lnTo>
                      <a:lnTo>
                        <a:pt x="246788" y="1114050"/>
                      </a:lnTo>
                      <a:cubicBezTo>
                        <a:pt x="194945" y="1092551"/>
                        <a:pt x="151303" y="1051274"/>
                        <a:pt x="128151" y="995315"/>
                      </a:cubicBezTo>
                      <a:cubicBezTo>
                        <a:pt x="104998" y="939357"/>
                        <a:pt x="106719" y="879310"/>
                        <a:pt x="128219" y="827466"/>
                      </a:cubicBezTo>
                      <a:lnTo>
                        <a:pt x="131688" y="822231"/>
                      </a:lnTo>
                      <a:lnTo>
                        <a:pt x="117941" y="814770"/>
                      </a:lnTo>
                      <a:cubicBezTo>
                        <a:pt x="46784" y="766697"/>
                        <a:pt x="0" y="685287"/>
                        <a:pt x="0" y="592951"/>
                      </a:cubicBezTo>
                      <a:cubicBezTo>
                        <a:pt x="0" y="519081"/>
                        <a:pt x="29942" y="452205"/>
                        <a:pt x="78351" y="403796"/>
                      </a:cubicBezTo>
                      <a:lnTo>
                        <a:pt x="100268" y="385713"/>
                      </a:lnTo>
                      <a:lnTo>
                        <a:pt x="59831" y="324591"/>
                      </a:lnTo>
                      <a:cubicBezTo>
                        <a:pt x="36860" y="269071"/>
                        <a:pt x="35070" y="204788"/>
                        <a:pt x="59904" y="144902"/>
                      </a:cubicBezTo>
                      <a:cubicBezTo>
                        <a:pt x="97155" y="55073"/>
                        <a:pt x="183732" y="649"/>
                        <a:pt x="275221" y="5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5" name="四角形: 上の 2 つの角を丸める 84">
                  <a:extLst>
                    <a:ext uri="{FF2B5EF4-FFF2-40B4-BE49-F238E27FC236}">
                      <a16:creationId xmlns:a16="http://schemas.microsoft.com/office/drawing/2014/main" id="{5E3CA594-CADA-6107-A3C5-9DEE5C3B3A3D}"/>
                    </a:ext>
                  </a:extLst>
                </p:cNvPr>
                <p:cNvSpPr/>
                <p:nvPr/>
              </p:nvSpPr>
              <p:spPr bwMode="auto">
                <a:xfrm rot="1800000">
                  <a:off x="285591" y="2787049"/>
                  <a:ext cx="427532" cy="125656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7030A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F02F75DA-2280-25E6-576B-D11687671707}"/>
                    </a:ext>
                  </a:extLst>
                </p:cNvPr>
                <p:cNvSpPr/>
                <p:nvPr/>
              </p:nvSpPr>
              <p:spPr bwMode="auto">
                <a:xfrm flipV="1">
                  <a:off x="739748" y="4182691"/>
                  <a:ext cx="386604" cy="596605"/>
                </a:xfrm>
                <a:custGeom>
                  <a:avLst/>
                  <a:gdLst>
                    <a:gd name="connsiteX0" fmla="*/ 0 w 517585"/>
                    <a:gd name="connsiteY0" fmla="*/ 937465 h 937465"/>
                    <a:gd name="connsiteX1" fmla="*/ 517585 w 517585"/>
                    <a:gd name="connsiteY1" fmla="*/ 937465 h 937465"/>
                    <a:gd name="connsiteX2" fmla="*/ 517585 w 517585"/>
                    <a:gd name="connsiteY2" fmla="*/ 0 h 937465"/>
                    <a:gd name="connsiteX3" fmla="*/ 106384 w 517585"/>
                    <a:gd name="connsiteY3" fmla="*/ 0 h 937465"/>
                    <a:gd name="connsiteX4" fmla="*/ 0 w 517585"/>
                    <a:gd name="connsiteY4" fmla="*/ 937465 h 937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7585" h="937465">
                      <a:moveTo>
                        <a:pt x="0" y="937465"/>
                      </a:moveTo>
                      <a:lnTo>
                        <a:pt x="517585" y="937465"/>
                      </a:lnTo>
                      <a:lnTo>
                        <a:pt x="517585" y="0"/>
                      </a:lnTo>
                      <a:lnTo>
                        <a:pt x="106384" y="0"/>
                      </a:lnTo>
                      <a:lnTo>
                        <a:pt x="0" y="937465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7" name="台形 86">
                  <a:extLst>
                    <a:ext uri="{FF2B5EF4-FFF2-40B4-BE49-F238E27FC236}">
                      <a16:creationId xmlns:a16="http://schemas.microsoft.com/office/drawing/2014/main" id="{57976BD8-465B-F1AA-42B0-7FB9281844CE}"/>
                    </a:ext>
                  </a:extLst>
                </p:cNvPr>
                <p:cNvSpPr/>
                <p:nvPr/>
              </p:nvSpPr>
              <p:spPr bwMode="auto">
                <a:xfrm>
                  <a:off x="458135" y="3490234"/>
                  <a:ext cx="1453858" cy="990759"/>
                </a:xfrm>
                <a:prstGeom prst="trapezoid">
                  <a:avLst>
                    <a:gd name="adj" fmla="val 17498"/>
                  </a:avLst>
                </a:prstGeom>
                <a:solidFill>
                  <a:srgbClr val="00206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8" name="フリーフォーム: 図形 87">
                  <a:extLst>
                    <a:ext uri="{FF2B5EF4-FFF2-40B4-BE49-F238E27FC236}">
                      <a16:creationId xmlns:a16="http://schemas.microsoft.com/office/drawing/2014/main" id="{A97D5AA3-7952-3400-33C4-920525BE8F8D}"/>
                    </a:ext>
                  </a:extLst>
                </p:cNvPr>
                <p:cNvSpPr/>
                <p:nvPr/>
              </p:nvSpPr>
              <p:spPr bwMode="auto">
                <a:xfrm>
                  <a:off x="403561" y="4641275"/>
                  <a:ext cx="736284" cy="407804"/>
                </a:xfrm>
                <a:custGeom>
                  <a:avLst/>
                  <a:gdLst>
                    <a:gd name="connsiteX0" fmla="*/ 495918 w 944316"/>
                    <a:gd name="connsiteY0" fmla="*/ 0 h 542925"/>
                    <a:gd name="connsiteX1" fmla="*/ 944315 w 944316"/>
                    <a:gd name="connsiteY1" fmla="*/ 0 h 542925"/>
                    <a:gd name="connsiteX2" fmla="*/ 944315 w 944316"/>
                    <a:gd name="connsiteY2" fmla="*/ 385477 h 542925"/>
                    <a:gd name="connsiteX3" fmla="*/ 944316 w 944316"/>
                    <a:gd name="connsiteY3" fmla="*/ 385482 h 542925"/>
                    <a:gd name="connsiteX4" fmla="*/ 944315 w 944316"/>
                    <a:gd name="connsiteY4" fmla="*/ 516267 h 542925"/>
                    <a:gd name="connsiteX5" fmla="*/ 917657 w 944316"/>
                    <a:gd name="connsiteY5" fmla="*/ 542925 h 542925"/>
                    <a:gd name="connsiteX6" fmla="*/ 26658 w 944316"/>
                    <a:gd name="connsiteY6" fmla="*/ 542925 h 542925"/>
                    <a:gd name="connsiteX7" fmla="*/ 0 w 944316"/>
                    <a:gd name="connsiteY7" fmla="*/ 516267 h 542925"/>
                    <a:gd name="connsiteX8" fmla="*/ 0 w 944316"/>
                    <a:gd name="connsiteY8" fmla="*/ 385482 h 542925"/>
                    <a:gd name="connsiteX9" fmla="*/ 157444 w 944316"/>
                    <a:gd name="connsiteY9" fmla="*/ 228038 h 542925"/>
                    <a:gd name="connsiteX10" fmla="*/ 372406 w 944316"/>
                    <a:gd name="connsiteY10" fmla="*/ 221967 h 542925"/>
                    <a:gd name="connsiteX11" fmla="*/ 496231 w 944316"/>
                    <a:gd name="connsiteY11" fmla="*/ 88617 h 54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4316" h="542925">
                      <a:moveTo>
                        <a:pt x="495918" y="0"/>
                      </a:moveTo>
                      <a:lnTo>
                        <a:pt x="944315" y="0"/>
                      </a:lnTo>
                      <a:lnTo>
                        <a:pt x="944315" y="385477"/>
                      </a:lnTo>
                      <a:cubicBezTo>
                        <a:pt x="944315" y="385479"/>
                        <a:pt x="944316" y="385480"/>
                        <a:pt x="944316" y="385482"/>
                      </a:cubicBezTo>
                      <a:cubicBezTo>
                        <a:pt x="944316" y="429077"/>
                        <a:pt x="944315" y="472672"/>
                        <a:pt x="944315" y="516267"/>
                      </a:cubicBezTo>
                      <a:cubicBezTo>
                        <a:pt x="944315" y="530990"/>
                        <a:pt x="932380" y="542925"/>
                        <a:pt x="917657" y="542925"/>
                      </a:cubicBezTo>
                      <a:lnTo>
                        <a:pt x="26658" y="542925"/>
                      </a:lnTo>
                      <a:cubicBezTo>
                        <a:pt x="11935" y="542925"/>
                        <a:pt x="0" y="530990"/>
                        <a:pt x="0" y="516267"/>
                      </a:cubicBezTo>
                      <a:lnTo>
                        <a:pt x="0" y="385482"/>
                      </a:lnTo>
                      <a:cubicBezTo>
                        <a:pt x="0" y="298528"/>
                        <a:pt x="70490" y="228038"/>
                        <a:pt x="157444" y="228038"/>
                      </a:cubicBezTo>
                      <a:lnTo>
                        <a:pt x="372406" y="221967"/>
                      </a:lnTo>
                      <a:lnTo>
                        <a:pt x="496231" y="88617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9" name="四角形: 上の 2 つの角を丸める 88">
                  <a:extLst>
                    <a:ext uri="{FF2B5EF4-FFF2-40B4-BE49-F238E27FC236}">
                      <a16:creationId xmlns:a16="http://schemas.microsoft.com/office/drawing/2014/main" id="{43F13ACC-6092-292C-8981-A15E46175C46}"/>
                    </a:ext>
                  </a:extLst>
                </p:cNvPr>
                <p:cNvSpPr/>
                <p:nvPr/>
              </p:nvSpPr>
              <p:spPr bwMode="auto">
                <a:xfrm>
                  <a:off x="559860" y="2774365"/>
                  <a:ext cx="1253084" cy="1105740"/>
                </a:xfrm>
                <a:prstGeom prst="round2SameRect">
                  <a:avLst>
                    <a:gd name="adj1" fmla="val 29376"/>
                    <a:gd name="adj2" fmla="val 0"/>
                  </a:avLst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65B38EE6-EF2F-38D5-BE5C-D0D726A528ED}"/>
                    </a:ext>
                  </a:extLst>
                </p:cNvPr>
                <p:cNvSpPr/>
                <p:nvPr/>
              </p:nvSpPr>
              <p:spPr bwMode="auto">
                <a:xfrm>
                  <a:off x="519863" y="2766534"/>
                  <a:ext cx="1330402" cy="1188246"/>
                </a:xfrm>
                <a:custGeom>
                  <a:avLst/>
                  <a:gdLst>
                    <a:gd name="connsiteX0" fmla="*/ 177888 w 1330402"/>
                    <a:gd name="connsiteY0" fmla="*/ 0 h 1188246"/>
                    <a:gd name="connsiteX1" fmla="*/ 245486 w 1330402"/>
                    <a:gd name="connsiteY1" fmla="*/ 88145 h 1188246"/>
                    <a:gd name="connsiteX2" fmla="*/ 669682 w 1330402"/>
                    <a:gd name="connsiteY2" fmla="*/ 277183 h 1188246"/>
                    <a:gd name="connsiteX3" fmla="*/ 1093879 w 1330402"/>
                    <a:gd name="connsiteY3" fmla="*/ 88145 h 1188246"/>
                    <a:gd name="connsiteX4" fmla="*/ 1158842 w 1330402"/>
                    <a:gd name="connsiteY4" fmla="*/ 3434 h 1188246"/>
                    <a:gd name="connsiteX5" fmla="*/ 1169644 w 1330402"/>
                    <a:gd name="connsiteY5" fmla="*/ 9298 h 1188246"/>
                    <a:gd name="connsiteX6" fmla="*/ 1330402 w 1330402"/>
                    <a:gd name="connsiteY6" fmla="*/ 311647 h 1188246"/>
                    <a:gd name="connsiteX7" fmla="*/ 1330402 w 1330402"/>
                    <a:gd name="connsiteY7" fmla="*/ 1188246 h 1188246"/>
                    <a:gd name="connsiteX8" fmla="*/ 0 w 1330402"/>
                    <a:gd name="connsiteY8" fmla="*/ 1188246 h 1188246"/>
                    <a:gd name="connsiteX9" fmla="*/ 0 w 1330402"/>
                    <a:gd name="connsiteY9" fmla="*/ 311647 h 1188246"/>
                    <a:gd name="connsiteX10" fmla="*/ 160758 w 1330402"/>
                    <a:gd name="connsiteY10" fmla="*/ 9298 h 11882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30402" h="1188246">
                      <a:moveTo>
                        <a:pt x="177888" y="0"/>
                      </a:moveTo>
                      <a:lnTo>
                        <a:pt x="245486" y="88145"/>
                      </a:lnTo>
                      <a:cubicBezTo>
                        <a:pt x="354047" y="204942"/>
                        <a:pt x="504023" y="277183"/>
                        <a:pt x="669682" y="277183"/>
                      </a:cubicBezTo>
                      <a:cubicBezTo>
                        <a:pt x="835341" y="277183"/>
                        <a:pt x="985317" y="204942"/>
                        <a:pt x="1093879" y="88145"/>
                      </a:cubicBezTo>
                      <a:lnTo>
                        <a:pt x="1158842" y="3434"/>
                      </a:lnTo>
                      <a:lnTo>
                        <a:pt x="1169644" y="9298"/>
                      </a:lnTo>
                      <a:cubicBezTo>
                        <a:pt x="1266634" y="74823"/>
                        <a:pt x="1330402" y="185788"/>
                        <a:pt x="1330402" y="311647"/>
                      </a:cubicBezTo>
                      <a:lnTo>
                        <a:pt x="1330402" y="1188246"/>
                      </a:lnTo>
                      <a:lnTo>
                        <a:pt x="0" y="1188246"/>
                      </a:lnTo>
                      <a:lnTo>
                        <a:pt x="0" y="311647"/>
                      </a:lnTo>
                      <a:cubicBezTo>
                        <a:pt x="0" y="185788"/>
                        <a:pt x="63768" y="74823"/>
                        <a:pt x="160758" y="9298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1" name="楕円 90">
                  <a:extLst>
                    <a:ext uri="{FF2B5EF4-FFF2-40B4-BE49-F238E27FC236}">
                      <a16:creationId xmlns:a16="http://schemas.microsoft.com/office/drawing/2014/main" id="{DE150124-2355-0427-57E1-86E0EB90F9F1}"/>
                    </a:ext>
                  </a:extLst>
                </p:cNvPr>
                <p:cNvSpPr/>
                <p:nvPr/>
              </p:nvSpPr>
              <p:spPr bwMode="auto">
                <a:xfrm rot="20700000">
                  <a:off x="314200" y="1956388"/>
                  <a:ext cx="418156" cy="497196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2" name="楕円 91">
                  <a:extLst>
                    <a:ext uri="{FF2B5EF4-FFF2-40B4-BE49-F238E27FC236}">
                      <a16:creationId xmlns:a16="http://schemas.microsoft.com/office/drawing/2014/main" id="{5BB6C4C7-4FC3-B214-A993-D4F032A73006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1646734" y="1956387"/>
                  <a:ext cx="418156" cy="497196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3" name="楕円 92">
                  <a:extLst>
                    <a:ext uri="{FF2B5EF4-FFF2-40B4-BE49-F238E27FC236}">
                      <a16:creationId xmlns:a16="http://schemas.microsoft.com/office/drawing/2014/main" id="{0870ED9E-0CD8-2157-9407-8C68A647DE0A}"/>
                    </a:ext>
                  </a:extLst>
                </p:cNvPr>
                <p:cNvSpPr/>
                <p:nvPr/>
              </p:nvSpPr>
              <p:spPr bwMode="auto">
                <a:xfrm>
                  <a:off x="483069" y="1455321"/>
                  <a:ext cx="1412952" cy="1412952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4" name="フリーフォーム: 図形 93">
                  <a:extLst>
                    <a:ext uri="{FF2B5EF4-FFF2-40B4-BE49-F238E27FC236}">
                      <a16:creationId xmlns:a16="http://schemas.microsoft.com/office/drawing/2014/main" id="{6AC103E1-385C-326D-2354-95EE41F6D95A}"/>
                    </a:ext>
                  </a:extLst>
                </p:cNvPr>
                <p:cNvSpPr/>
                <p:nvPr/>
              </p:nvSpPr>
              <p:spPr bwMode="auto">
                <a:xfrm>
                  <a:off x="272480" y="983492"/>
                  <a:ext cx="1834131" cy="833989"/>
                </a:xfrm>
                <a:custGeom>
                  <a:avLst/>
                  <a:gdLst>
                    <a:gd name="connsiteX0" fmla="*/ 917065 w 1834131"/>
                    <a:gd name="connsiteY0" fmla="*/ 0 h 833989"/>
                    <a:gd name="connsiteX1" fmla="*/ 1119562 w 1834131"/>
                    <a:gd name="connsiteY1" fmla="*/ 83877 h 833989"/>
                    <a:gd name="connsiteX2" fmla="*/ 1159193 w 1834131"/>
                    <a:gd name="connsiteY2" fmla="*/ 142658 h 833989"/>
                    <a:gd name="connsiteX3" fmla="*/ 1168975 w 1834131"/>
                    <a:gd name="connsiteY3" fmla="*/ 137468 h 833989"/>
                    <a:gd name="connsiteX4" fmla="*/ 1348663 w 1834131"/>
                    <a:gd name="connsiteY4" fmla="*/ 137541 h 833989"/>
                    <a:gd name="connsiteX5" fmla="*/ 1475670 w 1834131"/>
                    <a:gd name="connsiteY5" fmla="*/ 264651 h 833989"/>
                    <a:gd name="connsiteX6" fmla="*/ 1477006 w 1834131"/>
                    <a:gd name="connsiteY6" fmla="*/ 271241 h 833989"/>
                    <a:gd name="connsiteX7" fmla="*/ 1493062 w 1834131"/>
                    <a:gd name="connsiteY7" fmla="*/ 266482 h 833989"/>
                    <a:gd name="connsiteX8" fmla="*/ 1750254 w 1834131"/>
                    <a:gd name="connsiteY8" fmla="*/ 345117 h 833989"/>
                    <a:gd name="connsiteX9" fmla="*/ 1750254 w 1834131"/>
                    <a:gd name="connsiteY9" fmla="*/ 750111 h 833989"/>
                    <a:gd name="connsiteX10" fmla="*/ 1345260 w 1834131"/>
                    <a:gd name="connsiteY10" fmla="*/ 750111 h 833989"/>
                    <a:gd name="connsiteX11" fmla="*/ 1282353 w 1834131"/>
                    <a:gd name="connsiteY11" fmla="*/ 655377 h 833989"/>
                    <a:gd name="connsiteX12" fmla="*/ 1269299 w 1834131"/>
                    <a:gd name="connsiteY12" fmla="*/ 588294 h 833989"/>
                    <a:gd name="connsiteX13" fmla="*/ 1260279 w 1834131"/>
                    <a:gd name="connsiteY13" fmla="*/ 589237 h 833989"/>
                    <a:gd name="connsiteX14" fmla="*/ 1168798 w 1834131"/>
                    <a:gd name="connsiteY14" fmla="*/ 571273 h 833989"/>
                    <a:gd name="connsiteX15" fmla="*/ 1091451 w 1834131"/>
                    <a:gd name="connsiteY15" fmla="*/ 519225 h 833989"/>
                    <a:gd name="connsiteX16" fmla="*/ 1088387 w 1834131"/>
                    <a:gd name="connsiteY16" fmla="*/ 514593 h 833989"/>
                    <a:gd name="connsiteX17" fmla="*/ 1077180 w 1834131"/>
                    <a:gd name="connsiteY17" fmla="*/ 523840 h 833989"/>
                    <a:gd name="connsiteX18" fmla="*/ 917065 w 1834131"/>
                    <a:gd name="connsiteY18" fmla="*/ 572748 h 833989"/>
                    <a:gd name="connsiteX19" fmla="*/ 756951 w 1834131"/>
                    <a:gd name="connsiteY19" fmla="*/ 523840 h 833989"/>
                    <a:gd name="connsiteX20" fmla="*/ 746035 w 1834131"/>
                    <a:gd name="connsiteY20" fmla="*/ 514834 h 833989"/>
                    <a:gd name="connsiteX21" fmla="*/ 743219 w 1834131"/>
                    <a:gd name="connsiteY21" fmla="*/ 519083 h 833989"/>
                    <a:gd name="connsiteX22" fmla="*/ 665830 w 1834131"/>
                    <a:gd name="connsiteY22" fmla="*/ 571069 h 833989"/>
                    <a:gd name="connsiteX23" fmla="*/ 574333 w 1834131"/>
                    <a:gd name="connsiteY23" fmla="*/ 588957 h 833989"/>
                    <a:gd name="connsiteX24" fmla="*/ 564897 w 1834131"/>
                    <a:gd name="connsiteY24" fmla="*/ 587963 h 833989"/>
                    <a:gd name="connsiteX25" fmla="*/ 551779 w 1834131"/>
                    <a:gd name="connsiteY25" fmla="*/ 655378 h 833989"/>
                    <a:gd name="connsiteX26" fmla="*/ 488871 w 1834131"/>
                    <a:gd name="connsiteY26" fmla="*/ 750112 h 833989"/>
                    <a:gd name="connsiteX27" fmla="*/ 83877 w 1834131"/>
                    <a:gd name="connsiteY27" fmla="*/ 750112 h 833989"/>
                    <a:gd name="connsiteX28" fmla="*/ 83877 w 1834131"/>
                    <a:gd name="connsiteY28" fmla="*/ 345118 h 833989"/>
                    <a:gd name="connsiteX29" fmla="*/ 341070 w 1834131"/>
                    <a:gd name="connsiteY29" fmla="*/ 266483 h 833989"/>
                    <a:gd name="connsiteX30" fmla="*/ 357736 w 1834131"/>
                    <a:gd name="connsiteY30" fmla="*/ 271423 h 833989"/>
                    <a:gd name="connsiteX31" fmla="*/ 359208 w 1834131"/>
                    <a:gd name="connsiteY31" fmla="*/ 264196 h 833989"/>
                    <a:gd name="connsiteX32" fmla="*/ 486318 w 1834131"/>
                    <a:gd name="connsiteY32" fmla="*/ 137190 h 833989"/>
                    <a:gd name="connsiteX33" fmla="*/ 666007 w 1834131"/>
                    <a:gd name="connsiteY33" fmla="*/ 137263 h 833989"/>
                    <a:gd name="connsiteX34" fmla="*/ 675258 w 1834131"/>
                    <a:gd name="connsiteY34" fmla="*/ 142182 h 833989"/>
                    <a:gd name="connsiteX35" fmla="*/ 714568 w 1834131"/>
                    <a:gd name="connsiteY35" fmla="*/ 83877 h 833989"/>
                    <a:gd name="connsiteX36" fmla="*/ 917065 w 1834131"/>
                    <a:gd name="connsiteY36" fmla="*/ 0 h 833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834131" h="833989">
                      <a:moveTo>
                        <a:pt x="917065" y="0"/>
                      </a:moveTo>
                      <a:cubicBezTo>
                        <a:pt x="996145" y="0"/>
                        <a:pt x="1067739" y="32054"/>
                        <a:pt x="1119562" y="83877"/>
                      </a:cubicBezTo>
                      <a:lnTo>
                        <a:pt x="1159193" y="142658"/>
                      </a:lnTo>
                      <a:lnTo>
                        <a:pt x="1168975" y="137468"/>
                      </a:lnTo>
                      <a:cubicBezTo>
                        <a:pt x="1224494" y="114497"/>
                        <a:pt x="1288777" y="112707"/>
                        <a:pt x="1348663" y="137541"/>
                      </a:cubicBezTo>
                      <a:cubicBezTo>
                        <a:pt x="1408549" y="162375"/>
                        <a:pt x="1452699" y="209132"/>
                        <a:pt x="1475670" y="264651"/>
                      </a:cubicBezTo>
                      <a:lnTo>
                        <a:pt x="1477006" y="271241"/>
                      </a:lnTo>
                      <a:lnTo>
                        <a:pt x="1493062" y="266482"/>
                      </a:lnTo>
                      <a:cubicBezTo>
                        <a:pt x="1583316" y="249008"/>
                        <a:pt x="1680357" y="275220"/>
                        <a:pt x="1750254" y="345117"/>
                      </a:cubicBezTo>
                      <a:cubicBezTo>
                        <a:pt x="1862090" y="456953"/>
                        <a:pt x="1862090" y="638275"/>
                        <a:pt x="1750254" y="750111"/>
                      </a:cubicBezTo>
                      <a:cubicBezTo>
                        <a:pt x="1638418" y="861947"/>
                        <a:pt x="1457096" y="861947"/>
                        <a:pt x="1345260" y="750111"/>
                      </a:cubicBezTo>
                      <a:cubicBezTo>
                        <a:pt x="1317301" y="722152"/>
                        <a:pt x="1296332" y="689850"/>
                        <a:pt x="1282353" y="655377"/>
                      </a:cubicBezTo>
                      <a:lnTo>
                        <a:pt x="1269299" y="588294"/>
                      </a:lnTo>
                      <a:lnTo>
                        <a:pt x="1260279" y="589237"/>
                      </a:lnTo>
                      <a:cubicBezTo>
                        <a:pt x="1229783" y="589451"/>
                        <a:pt x="1198741" y="583690"/>
                        <a:pt x="1168798" y="571273"/>
                      </a:cubicBezTo>
                      <a:cubicBezTo>
                        <a:pt x="1138855" y="558856"/>
                        <a:pt x="1112846" y="540958"/>
                        <a:pt x="1091451" y="519225"/>
                      </a:cubicBezTo>
                      <a:lnTo>
                        <a:pt x="1088387" y="514593"/>
                      </a:lnTo>
                      <a:lnTo>
                        <a:pt x="1077180" y="523840"/>
                      </a:lnTo>
                      <a:cubicBezTo>
                        <a:pt x="1031474" y="554718"/>
                        <a:pt x="976375" y="572748"/>
                        <a:pt x="917065" y="572748"/>
                      </a:cubicBezTo>
                      <a:cubicBezTo>
                        <a:pt x="857755" y="572748"/>
                        <a:pt x="802656" y="554718"/>
                        <a:pt x="756951" y="523840"/>
                      </a:cubicBezTo>
                      <a:lnTo>
                        <a:pt x="746035" y="514834"/>
                      </a:lnTo>
                      <a:lnTo>
                        <a:pt x="743219" y="519083"/>
                      </a:lnTo>
                      <a:cubicBezTo>
                        <a:pt x="721807" y="540799"/>
                        <a:pt x="695783" y="558676"/>
                        <a:pt x="665830" y="571069"/>
                      </a:cubicBezTo>
                      <a:cubicBezTo>
                        <a:pt x="635877" y="583461"/>
                        <a:pt x="604830" y="589197"/>
                        <a:pt x="574333" y="588957"/>
                      </a:cubicBezTo>
                      <a:lnTo>
                        <a:pt x="564897" y="587963"/>
                      </a:lnTo>
                      <a:lnTo>
                        <a:pt x="551779" y="655378"/>
                      </a:lnTo>
                      <a:cubicBezTo>
                        <a:pt x="537799" y="689851"/>
                        <a:pt x="516830" y="722153"/>
                        <a:pt x="488871" y="750112"/>
                      </a:cubicBezTo>
                      <a:cubicBezTo>
                        <a:pt x="377035" y="861948"/>
                        <a:pt x="195713" y="861948"/>
                        <a:pt x="83877" y="750112"/>
                      </a:cubicBezTo>
                      <a:cubicBezTo>
                        <a:pt x="-27959" y="638276"/>
                        <a:pt x="-27959" y="456954"/>
                        <a:pt x="83877" y="345118"/>
                      </a:cubicBezTo>
                      <a:cubicBezTo>
                        <a:pt x="153774" y="275221"/>
                        <a:pt x="250815" y="249009"/>
                        <a:pt x="341070" y="266483"/>
                      </a:cubicBezTo>
                      <a:lnTo>
                        <a:pt x="357736" y="271423"/>
                      </a:lnTo>
                      <a:lnTo>
                        <a:pt x="359208" y="264196"/>
                      </a:lnTo>
                      <a:cubicBezTo>
                        <a:pt x="382223" y="208696"/>
                        <a:pt x="426412" y="161975"/>
                        <a:pt x="486318" y="137190"/>
                      </a:cubicBezTo>
                      <a:cubicBezTo>
                        <a:pt x="546225" y="112404"/>
                        <a:pt x="610506" y="114247"/>
                        <a:pt x="666007" y="137263"/>
                      </a:cubicBezTo>
                      <a:lnTo>
                        <a:pt x="675258" y="142182"/>
                      </a:lnTo>
                      <a:lnTo>
                        <a:pt x="714568" y="83877"/>
                      </a:lnTo>
                      <a:cubicBezTo>
                        <a:pt x="766392" y="32054"/>
                        <a:pt x="837985" y="0"/>
                        <a:pt x="91706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3BA8B4CD-0DB7-7402-0356-2C7DDC17EE4B}"/>
                </a:ext>
              </a:extLst>
            </p:cNvPr>
            <p:cNvGrpSpPr/>
            <p:nvPr/>
          </p:nvGrpSpPr>
          <p:grpSpPr>
            <a:xfrm flipH="1">
              <a:off x="1381014" y="9458551"/>
              <a:ext cx="640471" cy="345415"/>
              <a:chOff x="6758359" y="167068"/>
              <a:chExt cx="783060" cy="422315"/>
            </a:xfrm>
          </p:grpSpPr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53605A4A-3445-46D0-1F29-9CA002E8B02F}"/>
                  </a:ext>
                </a:extLst>
              </p:cNvPr>
              <p:cNvSpPr/>
              <p:nvPr/>
            </p:nvSpPr>
            <p:spPr bwMode="auto">
              <a:xfrm>
                <a:off x="6781747" y="167068"/>
                <a:ext cx="736284" cy="407804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9" name="四角形: 上の 2 つの角を丸める 78">
                <a:extLst>
                  <a:ext uri="{FF2B5EF4-FFF2-40B4-BE49-F238E27FC236}">
                    <a16:creationId xmlns:a16="http://schemas.microsoft.com/office/drawing/2014/main" id="{996A94D3-9436-0A64-A73D-F34D22052547}"/>
                  </a:ext>
                </a:extLst>
              </p:cNvPr>
              <p:cNvSpPr/>
              <p:nvPr/>
            </p:nvSpPr>
            <p:spPr bwMode="auto">
              <a:xfrm>
                <a:off x="6940811" y="283978"/>
                <a:ext cx="188599" cy="242278"/>
              </a:xfrm>
              <a:prstGeom prst="round2SameRect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DEE22DD6-E92D-E4C8-7E5A-12C91DB71F6C}"/>
                  </a:ext>
                </a:extLst>
              </p:cNvPr>
              <p:cNvSpPr/>
              <p:nvPr/>
            </p:nvSpPr>
            <p:spPr bwMode="auto">
              <a:xfrm>
                <a:off x="6758359" y="497308"/>
                <a:ext cx="783060" cy="92075"/>
              </a:xfrm>
              <a:custGeom>
                <a:avLst/>
                <a:gdLst>
                  <a:gd name="connsiteX0" fmla="*/ 0 w 736284"/>
                  <a:gd name="connsiteY0" fmla="*/ 0 h 92075"/>
                  <a:gd name="connsiteX1" fmla="*/ 736284 w 736284"/>
                  <a:gd name="connsiteY1" fmla="*/ 0 h 92075"/>
                  <a:gd name="connsiteX2" fmla="*/ 736283 w 736284"/>
                  <a:gd name="connsiteY2" fmla="*/ 72052 h 92075"/>
                  <a:gd name="connsiteX3" fmla="*/ 715498 w 736284"/>
                  <a:gd name="connsiteY3" fmla="*/ 92075 h 92075"/>
                  <a:gd name="connsiteX4" fmla="*/ 20786 w 736284"/>
                  <a:gd name="connsiteY4" fmla="*/ 92075 h 92075"/>
                  <a:gd name="connsiteX5" fmla="*/ 0 w 736284"/>
                  <a:gd name="connsiteY5" fmla="*/ 72052 h 92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6284" h="92075">
                    <a:moveTo>
                      <a:pt x="0" y="0"/>
                    </a:moveTo>
                    <a:lnTo>
                      <a:pt x="736284" y="0"/>
                    </a:lnTo>
                    <a:lnTo>
                      <a:pt x="736283" y="72052"/>
                    </a:lnTo>
                    <a:cubicBezTo>
                      <a:pt x="736283" y="83110"/>
                      <a:pt x="726978" y="92075"/>
                      <a:pt x="715498" y="92075"/>
                    </a:cubicBezTo>
                    <a:lnTo>
                      <a:pt x="20786" y="92075"/>
                    </a:lnTo>
                    <a:cubicBezTo>
                      <a:pt x="9306" y="92075"/>
                      <a:pt x="0" y="83110"/>
                      <a:pt x="0" y="72052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F2890D5E-2918-DB43-83FE-97EBAC5B79B6}"/>
                </a:ext>
              </a:extLst>
            </p:cNvPr>
            <p:cNvGrpSpPr/>
            <p:nvPr/>
          </p:nvGrpSpPr>
          <p:grpSpPr>
            <a:xfrm rot="960307">
              <a:off x="1247038" y="7327812"/>
              <a:ext cx="1009073" cy="219146"/>
              <a:chOff x="6843475" y="-2190750"/>
              <a:chExt cx="1233724" cy="267934"/>
            </a:xfrm>
          </p:grpSpPr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A2064563-811C-1290-4716-BB297A5E2658}"/>
                  </a:ext>
                </a:extLst>
              </p:cNvPr>
              <p:cNvSpPr/>
              <p:nvPr/>
            </p:nvSpPr>
            <p:spPr bwMode="auto">
              <a:xfrm>
                <a:off x="6843475" y="-2190750"/>
                <a:ext cx="503474" cy="267934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6065B699-4AA2-FA5D-2890-17862A6EAC93}"/>
                  </a:ext>
                </a:extLst>
              </p:cNvPr>
              <p:cNvSpPr/>
              <p:nvPr/>
            </p:nvSpPr>
            <p:spPr bwMode="auto">
              <a:xfrm>
                <a:off x="7573725" y="-2190750"/>
                <a:ext cx="503474" cy="267934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6" name="楕円 75">
                <a:extLst>
                  <a:ext uri="{FF2B5EF4-FFF2-40B4-BE49-F238E27FC236}">
                    <a16:creationId xmlns:a16="http://schemas.microsoft.com/office/drawing/2014/main" id="{DF28D1D2-AF58-AD32-0E83-3B93662E9BCA}"/>
                  </a:ext>
                </a:extLst>
              </p:cNvPr>
              <p:cNvSpPr/>
              <p:nvPr/>
            </p:nvSpPr>
            <p:spPr bwMode="auto">
              <a:xfrm>
                <a:off x="7036935" y="-2113041"/>
                <a:ext cx="127000" cy="12700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7" name="楕円 76">
                <a:extLst>
                  <a:ext uri="{FF2B5EF4-FFF2-40B4-BE49-F238E27FC236}">
                    <a16:creationId xmlns:a16="http://schemas.microsoft.com/office/drawing/2014/main" id="{8E5E42DF-7669-B708-C171-2F16DBB6E884}"/>
                  </a:ext>
                </a:extLst>
              </p:cNvPr>
              <p:cNvSpPr/>
              <p:nvPr/>
            </p:nvSpPr>
            <p:spPr bwMode="auto">
              <a:xfrm>
                <a:off x="7773535" y="-2113041"/>
                <a:ext cx="127000" cy="12700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0323AC73-EC1F-672A-6660-34D50A5E92F5}"/>
                </a:ext>
              </a:extLst>
            </p:cNvPr>
            <p:cNvSpPr/>
            <p:nvPr/>
          </p:nvSpPr>
          <p:spPr bwMode="auto">
            <a:xfrm rot="900000">
              <a:off x="1075174" y="6957651"/>
              <a:ext cx="1006947" cy="2324125"/>
            </a:xfrm>
            <a:custGeom>
              <a:avLst/>
              <a:gdLst>
                <a:gd name="connsiteX0" fmla="*/ 202906 w 1231124"/>
                <a:gd name="connsiteY0" fmla="*/ 1294000 h 2841546"/>
                <a:gd name="connsiteX1" fmla="*/ 230940 w 1231124"/>
                <a:gd name="connsiteY1" fmla="*/ 1330555 h 2841546"/>
                <a:gd name="connsiteX2" fmla="*/ 305970 w 1231124"/>
                <a:gd name="connsiteY2" fmla="*/ 1301098 h 2841546"/>
                <a:gd name="connsiteX3" fmla="*/ 361404 w 1231124"/>
                <a:gd name="connsiteY3" fmla="*/ 1295510 h 2841546"/>
                <a:gd name="connsiteX4" fmla="*/ 872396 w 1231124"/>
                <a:gd name="connsiteY4" fmla="*/ 1295510 h 2841546"/>
                <a:gd name="connsiteX5" fmla="*/ 979461 w 1231124"/>
                <a:gd name="connsiteY5" fmla="*/ 1317125 h 2841546"/>
                <a:gd name="connsiteX6" fmla="*/ 1006724 w 1231124"/>
                <a:gd name="connsiteY6" fmla="*/ 1331923 h 2841546"/>
                <a:gd name="connsiteX7" fmla="*/ 1033578 w 1231124"/>
                <a:gd name="connsiteY7" fmla="*/ 1296908 h 2841546"/>
                <a:gd name="connsiteX8" fmla="*/ 1042725 w 1231124"/>
                <a:gd name="connsiteY8" fmla="*/ 1301874 h 2841546"/>
                <a:gd name="connsiteX9" fmla="*/ 1178854 w 1231124"/>
                <a:gd name="connsiteY9" fmla="*/ 1557903 h 2841546"/>
                <a:gd name="connsiteX10" fmla="*/ 1178855 w 1231124"/>
                <a:gd name="connsiteY10" fmla="*/ 2300206 h 2841546"/>
                <a:gd name="connsiteX11" fmla="*/ 1136400 w 1231124"/>
                <a:gd name="connsiteY11" fmla="*/ 2300206 h 2841546"/>
                <a:gd name="connsiteX12" fmla="*/ 1231124 w 1231124"/>
                <a:gd name="connsiteY12" fmla="*/ 2841546 h 2841546"/>
                <a:gd name="connsiteX13" fmla="*/ 0 w 1231124"/>
                <a:gd name="connsiteY13" fmla="*/ 2841546 h 2841546"/>
                <a:gd name="connsiteX14" fmla="*/ 94724 w 1231124"/>
                <a:gd name="connsiteY14" fmla="*/ 2300206 h 2841546"/>
                <a:gd name="connsiteX15" fmla="*/ 52270 w 1231124"/>
                <a:gd name="connsiteY15" fmla="*/ 2300206 h 2841546"/>
                <a:gd name="connsiteX16" fmla="*/ 52270 w 1231124"/>
                <a:gd name="connsiteY16" fmla="*/ 1557903 h 2841546"/>
                <a:gd name="connsiteX17" fmla="*/ 188400 w 1231124"/>
                <a:gd name="connsiteY17" fmla="*/ 1301873 h 2841546"/>
                <a:gd name="connsiteX18" fmla="*/ 499477 w 1231124"/>
                <a:gd name="connsiteY18" fmla="*/ 12154 h 2841546"/>
                <a:gd name="connsiteX19" fmla="*/ 620043 w 1231124"/>
                <a:gd name="connsiteY19" fmla="*/ 0 h 2841546"/>
                <a:gd name="connsiteX20" fmla="*/ 1218286 w 1231124"/>
                <a:gd name="connsiteY20" fmla="*/ 598243 h 2841546"/>
                <a:gd name="connsiteX21" fmla="*/ 620043 w 1231124"/>
                <a:gd name="connsiteY21" fmla="*/ 1196486 h 2841546"/>
                <a:gd name="connsiteX22" fmla="*/ 21801 w 1231124"/>
                <a:gd name="connsiteY22" fmla="*/ 598243 h 2841546"/>
                <a:gd name="connsiteX23" fmla="*/ 499477 w 1231124"/>
                <a:gd name="connsiteY23" fmla="*/ 12154 h 2841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231124" h="2841546">
                  <a:moveTo>
                    <a:pt x="202906" y="1294000"/>
                  </a:moveTo>
                  <a:lnTo>
                    <a:pt x="230940" y="1330555"/>
                  </a:lnTo>
                  <a:lnTo>
                    <a:pt x="305970" y="1301098"/>
                  </a:lnTo>
                  <a:cubicBezTo>
                    <a:pt x="323875" y="1297434"/>
                    <a:pt x="342415" y="1295510"/>
                    <a:pt x="361404" y="1295510"/>
                  </a:cubicBezTo>
                  <a:lnTo>
                    <a:pt x="872396" y="1295510"/>
                  </a:lnTo>
                  <a:cubicBezTo>
                    <a:pt x="910374" y="1295510"/>
                    <a:pt x="946554" y="1303207"/>
                    <a:pt x="979461" y="1317125"/>
                  </a:cubicBezTo>
                  <a:lnTo>
                    <a:pt x="1006724" y="1331923"/>
                  </a:lnTo>
                  <a:lnTo>
                    <a:pt x="1033578" y="1296908"/>
                  </a:lnTo>
                  <a:lnTo>
                    <a:pt x="1042725" y="1301874"/>
                  </a:lnTo>
                  <a:cubicBezTo>
                    <a:pt x="1124855" y="1357360"/>
                    <a:pt x="1178854" y="1451325"/>
                    <a:pt x="1178854" y="1557903"/>
                  </a:cubicBezTo>
                  <a:lnTo>
                    <a:pt x="1178855" y="2300206"/>
                  </a:lnTo>
                  <a:lnTo>
                    <a:pt x="1136400" y="2300206"/>
                  </a:lnTo>
                  <a:lnTo>
                    <a:pt x="1231124" y="2841546"/>
                  </a:lnTo>
                  <a:lnTo>
                    <a:pt x="0" y="2841546"/>
                  </a:lnTo>
                  <a:lnTo>
                    <a:pt x="94724" y="2300206"/>
                  </a:lnTo>
                  <a:lnTo>
                    <a:pt x="52270" y="2300206"/>
                  </a:lnTo>
                  <a:lnTo>
                    <a:pt x="52270" y="1557903"/>
                  </a:lnTo>
                  <a:cubicBezTo>
                    <a:pt x="52271" y="1451325"/>
                    <a:pt x="106269" y="1357360"/>
                    <a:pt x="188400" y="1301873"/>
                  </a:cubicBezTo>
                  <a:close/>
                  <a:moveTo>
                    <a:pt x="499477" y="12154"/>
                  </a:moveTo>
                  <a:cubicBezTo>
                    <a:pt x="538420" y="4185"/>
                    <a:pt x="578743" y="0"/>
                    <a:pt x="620043" y="0"/>
                  </a:cubicBezTo>
                  <a:cubicBezTo>
                    <a:pt x="950444" y="0"/>
                    <a:pt x="1218286" y="267843"/>
                    <a:pt x="1218286" y="598243"/>
                  </a:cubicBezTo>
                  <a:cubicBezTo>
                    <a:pt x="1218287" y="928643"/>
                    <a:pt x="950443" y="1196486"/>
                    <a:pt x="620043" y="1196486"/>
                  </a:cubicBezTo>
                  <a:cubicBezTo>
                    <a:pt x="289643" y="1196486"/>
                    <a:pt x="21800" y="928643"/>
                    <a:pt x="21801" y="598243"/>
                  </a:cubicBezTo>
                  <a:cubicBezTo>
                    <a:pt x="21800" y="309143"/>
                    <a:pt x="226867" y="67939"/>
                    <a:pt x="499477" y="12154"/>
                  </a:cubicBez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EA911F98-7A5C-A34F-9D9E-5AB741722C92}"/>
                </a:ext>
              </a:extLst>
            </p:cNvPr>
            <p:cNvSpPr/>
            <p:nvPr/>
          </p:nvSpPr>
          <p:spPr bwMode="auto">
            <a:xfrm>
              <a:off x="249259" y="6480822"/>
              <a:ext cx="1101499" cy="3325279"/>
            </a:xfrm>
            <a:prstGeom prst="rect">
              <a:avLst/>
            </a:prstGeom>
            <a:pattFill prst="wdUpDiag">
              <a:fgClr>
                <a:schemeClr val="bg1">
                  <a:lumMod val="75000"/>
                </a:schemeClr>
              </a:fgClr>
              <a:bgClr>
                <a:schemeClr val="bg1">
                  <a:lumMod val="50000"/>
                </a:schemeClr>
              </a:bgClr>
            </a:patt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cxnSp>
          <p:nvCxnSpPr>
            <p:cNvPr id="71" name="直線コネクタ 70">
              <a:extLst>
                <a:ext uri="{FF2B5EF4-FFF2-40B4-BE49-F238E27FC236}">
                  <a16:creationId xmlns:a16="http://schemas.microsoft.com/office/drawing/2014/main" id="{308A922A-0728-4B99-21A0-38045C322E43}"/>
                </a:ext>
              </a:extLst>
            </p:cNvPr>
            <p:cNvCxnSpPr/>
            <p:nvPr/>
          </p:nvCxnSpPr>
          <p:spPr bwMode="auto">
            <a:xfrm>
              <a:off x="1350758" y="6480822"/>
              <a:ext cx="0" cy="3325279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C106FF94-80F5-6C3A-CE4C-E8A85CDC60A5}"/>
                </a:ext>
              </a:extLst>
            </p:cNvPr>
            <p:cNvSpPr/>
            <p:nvPr/>
          </p:nvSpPr>
          <p:spPr>
            <a:xfrm rot="18000000" flipH="1" flipV="1">
              <a:off x="931337" y="7859102"/>
              <a:ext cx="473364" cy="524131"/>
            </a:xfrm>
            <a:custGeom>
              <a:avLst/>
              <a:gdLst>
                <a:gd name="connsiteX0" fmla="*/ 1502028 w 2087855"/>
                <a:gd name="connsiteY0" fmla="*/ 0 h 2311774"/>
                <a:gd name="connsiteX1" fmla="*/ 1215432 w 2087855"/>
                <a:gd name="connsiteY1" fmla="*/ 0 h 2311774"/>
                <a:gd name="connsiteX2" fmla="*/ 629605 w 2087855"/>
                <a:gd name="connsiteY2" fmla="*/ 585827 h 2311774"/>
                <a:gd name="connsiteX3" fmla="*/ 629605 w 2087855"/>
                <a:gd name="connsiteY3" fmla="*/ 650679 h 2311774"/>
                <a:gd name="connsiteX4" fmla="*/ 628565 w 2087855"/>
                <a:gd name="connsiteY4" fmla="*/ 649625 h 2311774"/>
                <a:gd name="connsiteX5" fmla="*/ 63895 w 2087855"/>
                <a:gd name="connsiteY5" fmla="*/ 1206629 h 2311774"/>
                <a:gd name="connsiteX6" fmla="*/ 61821 w 2087855"/>
                <a:gd name="connsiteY6" fmla="*/ 1510115 h 2311774"/>
                <a:gd name="connsiteX7" fmla="*/ 365307 w 2087855"/>
                <a:gd name="connsiteY7" fmla="*/ 1512189 h 2311774"/>
                <a:gd name="connsiteX8" fmla="*/ 710528 w 2087855"/>
                <a:gd name="connsiteY8" fmla="*/ 1171654 h 2311774"/>
                <a:gd name="connsiteX9" fmla="*/ 766585 w 2087855"/>
                <a:gd name="connsiteY9" fmla="*/ 1171654 h 2311774"/>
                <a:gd name="connsiteX10" fmla="*/ 766585 w 2087855"/>
                <a:gd name="connsiteY10" fmla="*/ 2063682 h 2311774"/>
                <a:gd name="connsiteX11" fmla="*/ 911676 w 2087855"/>
                <a:gd name="connsiteY11" fmla="*/ 2208773 h 2311774"/>
                <a:gd name="connsiteX12" fmla="*/ 1056767 w 2087855"/>
                <a:gd name="connsiteY12" fmla="*/ 2063682 h 2311774"/>
                <a:gd name="connsiteX13" fmla="*/ 1056767 w 2087855"/>
                <a:gd name="connsiteY13" fmla="*/ 1171654 h 2311774"/>
                <a:gd name="connsiteX14" fmla="*/ 1115835 w 2087855"/>
                <a:gd name="connsiteY14" fmla="*/ 1171654 h 2311774"/>
                <a:gd name="connsiteX15" fmla="*/ 1115835 w 2087855"/>
                <a:gd name="connsiteY15" fmla="*/ 2166683 h 2311774"/>
                <a:gd name="connsiteX16" fmla="*/ 1260926 w 2087855"/>
                <a:gd name="connsiteY16" fmla="*/ 2311774 h 2311774"/>
                <a:gd name="connsiteX17" fmla="*/ 1406017 w 2087855"/>
                <a:gd name="connsiteY17" fmla="*/ 2166683 h 2311774"/>
                <a:gd name="connsiteX18" fmla="*/ 1406017 w 2087855"/>
                <a:gd name="connsiteY18" fmla="*/ 1171654 h 2311774"/>
                <a:gd name="connsiteX19" fmla="*/ 1465085 w 2087855"/>
                <a:gd name="connsiteY19" fmla="*/ 1171654 h 2311774"/>
                <a:gd name="connsiteX20" fmla="*/ 1465085 w 2087855"/>
                <a:gd name="connsiteY20" fmla="*/ 2063682 h 2311774"/>
                <a:gd name="connsiteX21" fmla="*/ 1610176 w 2087855"/>
                <a:gd name="connsiteY21" fmla="*/ 2208773 h 2311774"/>
                <a:gd name="connsiteX22" fmla="*/ 1755267 w 2087855"/>
                <a:gd name="connsiteY22" fmla="*/ 2063682 h 2311774"/>
                <a:gd name="connsiteX23" fmla="*/ 1755267 w 2087855"/>
                <a:gd name="connsiteY23" fmla="*/ 1171654 h 2311774"/>
                <a:gd name="connsiteX24" fmla="*/ 1814335 w 2087855"/>
                <a:gd name="connsiteY24" fmla="*/ 1171654 h 2311774"/>
                <a:gd name="connsiteX25" fmla="*/ 1814335 w 2087855"/>
                <a:gd name="connsiteY25" fmla="*/ 1904406 h 2311774"/>
                <a:gd name="connsiteX26" fmla="*/ 1951095 w 2087855"/>
                <a:gd name="connsiteY26" fmla="*/ 2041166 h 2311774"/>
                <a:gd name="connsiteX27" fmla="*/ 2087855 w 2087855"/>
                <a:gd name="connsiteY27" fmla="*/ 1904406 h 2311774"/>
                <a:gd name="connsiteX28" fmla="*/ 2087855 w 2087855"/>
                <a:gd name="connsiteY28" fmla="*/ 1171654 h 2311774"/>
                <a:gd name="connsiteX29" fmla="*/ 2087855 w 2087855"/>
                <a:gd name="connsiteY29" fmla="*/ 1140119 h 2311774"/>
                <a:gd name="connsiteX30" fmla="*/ 2087855 w 2087855"/>
                <a:gd name="connsiteY30" fmla="*/ 585827 h 2311774"/>
                <a:gd name="connsiteX31" fmla="*/ 1502028 w 2087855"/>
                <a:gd name="connsiteY31" fmla="*/ 0 h 2311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087855" h="2311774">
                  <a:moveTo>
                    <a:pt x="1502028" y="0"/>
                  </a:moveTo>
                  <a:lnTo>
                    <a:pt x="1215432" y="0"/>
                  </a:lnTo>
                  <a:cubicBezTo>
                    <a:pt x="891889" y="0"/>
                    <a:pt x="629605" y="262284"/>
                    <a:pt x="629605" y="585827"/>
                  </a:cubicBezTo>
                  <a:lnTo>
                    <a:pt x="629605" y="650679"/>
                  </a:lnTo>
                  <a:lnTo>
                    <a:pt x="628565" y="649625"/>
                  </a:lnTo>
                  <a:lnTo>
                    <a:pt x="63895" y="1206629"/>
                  </a:lnTo>
                  <a:cubicBezTo>
                    <a:pt x="-20482" y="1289861"/>
                    <a:pt x="-21411" y="1425737"/>
                    <a:pt x="61821" y="1510115"/>
                  </a:cubicBezTo>
                  <a:cubicBezTo>
                    <a:pt x="145054" y="1594492"/>
                    <a:pt x="280930" y="1595421"/>
                    <a:pt x="365307" y="1512189"/>
                  </a:cubicBezTo>
                  <a:lnTo>
                    <a:pt x="710528" y="1171654"/>
                  </a:lnTo>
                  <a:lnTo>
                    <a:pt x="766585" y="1171654"/>
                  </a:lnTo>
                  <a:lnTo>
                    <a:pt x="766585" y="2063682"/>
                  </a:lnTo>
                  <a:cubicBezTo>
                    <a:pt x="766585" y="2143814"/>
                    <a:pt x="831544" y="2208773"/>
                    <a:pt x="911676" y="2208773"/>
                  </a:cubicBezTo>
                  <a:cubicBezTo>
                    <a:pt x="991808" y="2208773"/>
                    <a:pt x="1056767" y="2143814"/>
                    <a:pt x="1056767" y="2063682"/>
                  </a:cubicBezTo>
                  <a:lnTo>
                    <a:pt x="1056767" y="1171654"/>
                  </a:lnTo>
                  <a:lnTo>
                    <a:pt x="1115835" y="1171654"/>
                  </a:lnTo>
                  <a:lnTo>
                    <a:pt x="1115835" y="2166683"/>
                  </a:lnTo>
                  <a:cubicBezTo>
                    <a:pt x="1115835" y="2246815"/>
                    <a:pt x="1180794" y="2311774"/>
                    <a:pt x="1260926" y="2311774"/>
                  </a:cubicBezTo>
                  <a:cubicBezTo>
                    <a:pt x="1341058" y="2311774"/>
                    <a:pt x="1406017" y="2246815"/>
                    <a:pt x="1406017" y="2166683"/>
                  </a:cubicBezTo>
                  <a:lnTo>
                    <a:pt x="1406017" y="1171654"/>
                  </a:lnTo>
                  <a:lnTo>
                    <a:pt x="1465085" y="1171654"/>
                  </a:lnTo>
                  <a:lnTo>
                    <a:pt x="1465085" y="2063682"/>
                  </a:lnTo>
                  <a:cubicBezTo>
                    <a:pt x="1465085" y="2143814"/>
                    <a:pt x="1530044" y="2208773"/>
                    <a:pt x="1610176" y="2208773"/>
                  </a:cubicBezTo>
                  <a:cubicBezTo>
                    <a:pt x="1690308" y="2208773"/>
                    <a:pt x="1755267" y="2143814"/>
                    <a:pt x="1755267" y="2063682"/>
                  </a:cubicBezTo>
                  <a:lnTo>
                    <a:pt x="1755267" y="1171654"/>
                  </a:lnTo>
                  <a:lnTo>
                    <a:pt x="1814335" y="1171654"/>
                  </a:lnTo>
                  <a:lnTo>
                    <a:pt x="1814335" y="1904406"/>
                  </a:lnTo>
                  <a:cubicBezTo>
                    <a:pt x="1814335" y="1979936"/>
                    <a:pt x="1875565" y="2041166"/>
                    <a:pt x="1951095" y="2041166"/>
                  </a:cubicBezTo>
                  <a:cubicBezTo>
                    <a:pt x="2026625" y="2041166"/>
                    <a:pt x="2087855" y="1979936"/>
                    <a:pt x="2087855" y="1904406"/>
                  </a:cubicBezTo>
                  <a:lnTo>
                    <a:pt x="2087855" y="1171654"/>
                  </a:lnTo>
                  <a:lnTo>
                    <a:pt x="2087855" y="1140119"/>
                  </a:lnTo>
                  <a:lnTo>
                    <a:pt x="2087855" y="585827"/>
                  </a:lnTo>
                  <a:cubicBezTo>
                    <a:pt x="2087855" y="262284"/>
                    <a:pt x="1825571" y="0"/>
                    <a:pt x="1502028" y="0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6F8CF66A-0422-E0A0-211B-62AED72932E4}"/>
                </a:ext>
              </a:extLst>
            </p:cNvPr>
            <p:cNvSpPr/>
            <p:nvPr/>
          </p:nvSpPr>
          <p:spPr bwMode="auto">
            <a:xfrm rot="7359131" flipH="1">
              <a:off x="1435954" y="7966653"/>
              <a:ext cx="645518" cy="914638"/>
            </a:xfrm>
            <a:custGeom>
              <a:avLst/>
              <a:gdLst>
                <a:gd name="connsiteX0" fmla="*/ 427532 w 789230"/>
                <a:gd name="connsiteY0" fmla="*/ 1118265 h 1118265"/>
                <a:gd name="connsiteX1" fmla="*/ 427532 w 789230"/>
                <a:gd name="connsiteY1" fmla="*/ 594003 h 1118265"/>
                <a:gd name="connsiteX2" fmla="*/ 463516 w 789230"/>
                <a:gd name="connsiteY2" fmla="*/ 617062 h 1118265"/>
                <a:gd name="connsiteX3" fmla="*/ 490828 w 789230"/>
                <a:gd name="connsiteY3" fmla="*/ 630916 h 1118265"/>
                <a:gd name="connsiteX4" fmla="*/ 677500 w 789230"/>
                <a:gd name="connsiteY4" fmla="*/ 339609 h 1118265"/>
                <a:gd name="connsiteX5" fmla="*/ 789230 w 789230"/>
                <a:gd name="connsiteY5" fmla="*/ 458126 h 1118265"/>
                <a:gd name="connsiteX6" fmla="*/ 787673 w 789230"/>
                <a:gd name="connsiteY6" fmla="*/ 391367 h 1118265"/>
                <a:gd name="connsiteX7" fmla="*/ 694186 w 789230"/>
                <a:gd name="connsiteY7" fmla="*/ 257097 h 1118265"/>
                <a:gd name="connsiteX8" fmla="*/ 345810 w 789230"/>
                <a:gd name="connsiteY8" fmla="*/ 33854 h 1118265"/>
                <a:gd name="connsiteX9" fmla="*/ 266689 w 789230"/>
                <a:gd name="connsiteY9" fmla="*/ 3105 h 1118265"/>
                <a:gd name="connsiteX10" fmla="*/ 233032 w 789230"/>
                <a:gd name="connsiteY10" fmla="*/ 3889 h 1118265"/>
                <a:gd name="connsiteX11" fmla="*/ 213766 w 789230"/>
                <a:gd name="connsiteY11" fmla="*/ 0 h 1118265"/>
                <a:gd name="connsiteX12" fmla="*/ 189466 w 789230"/>
                <a:gd name="connsiteY12" fmla="*/ 4906 h 1118265"/>
                <a:gd name="connsiteX13" fmla="*/ 184762 w 789230"/>
                <a:gd name="connsiteY13" fmla="*/ 5016 h 1118265"/>
                <a:gd name="connsiteX14" fmla="*/ 181111 w 789230"/>
                <a:gd name="connsiteY14" fmla="*/ 6593 h 1118265"/>
                <a:gd name="connsiteX15" fmla="*/ 130559 w 789230"/>
                <a:gd name="connsiteY15" fmla="*/ 16799 h 1118265"/>
                <a:gd name="connsiteX16" fmla="*/ 0 w 789230"/>
                <a:gd name="connsiteY16" fmla="*/ 213766 h 1118265"/>
                <a:gd name="connsiteX17" fmla="*/ 0 w 789230"/>
                <a:gd name="connsiteY17" fmla="*/ 1118265 h 1118265"/>
                <a:gd name="connsiteX0" fmla="*/ 677500 w 789230"/>
                <a:gd name="connsiteY0" fmla="*/ 339609 h 1118265"/>
                <a:gd name="connsiteX1" fmla="*/ 789230 w 789230"/>
                <a:gd name="connsiteY1" fmla="*/ 458126 h 1118265"/>
                <a:gd name="connsiteX2" fmla="*/ 787673 w 789230"/>
                <a:gd name="connsiteY2" fmla="*/ 391367 h 1118265"/>
                <a:gd name="connsiteX3" fmla="*/ 694186 w 789230"/>
                <a:gd name="connsiteY3" fmla="*/ 257097 h 1118265"/>
                <a:gd name="connsiteX4" fmla="*/ 345810 w 789230"/>
                <a:gd name="connsiteY4" fmla="*/ 33854 h 1118265"/>
                <a:gd name="connsiteX5" fmla="*/ 266689 w 789230"/>
                <a:gd name="connsiteY5" fmla="*/ 3105 h 1118265"/>
                <a:gd name="connsiteX6" fmla="*/ 233032 w 789230"/>
                <a:gd name="connsiteY6" fmla="*/ 3889 h 1118265"/>
                <a:gd name="connsiteX7" fmla="*/ 213766 w 789230"/>
                <a:gd name="connsiteY7" fmla="*/ 0 h 1118265"/>
                <a:gd name="connsiteX8" fmla="*/ 189466 w 789230"/>
                <a:gd name="connsiteY8" fmla="*/ 4906 h 1118265"/>
                <a:gd name="connsiteX9" fmla="*/ 184762 w 789230"/>
                <a:gd name="connsiteY9" fmla="*/ 5016 h 1118265"/>
                <a:gd name="connsiteX10" fmla="*/ 181111 w 789230"/>
                <a:gd name="connsiteY10" fmla="*/ 6593 h 1118265"/>
                <a:gd name="connsiteX11" fmla="*/ 130559 w 789230"/>
                <a:gd name="connsiteY11" fmla="*/ 16799 h 1118265"/>
                <a:gd name="connsiteX12" fmla="*/ 0 w 789230"/>
                <a:gd name="connsiteY12" fmla="*/ 213766 h 1118265"/>
                <a:gd name="connsiteX13" fmla="*/ 0 w 789230"/>
                <a:gd name="connsiteY13" fmla="*/ 1118265 h 1118265"/>
                <a:gd name="connsiteX14" fmla="*/ 427532 w 789230"/>
                <a:gd name="connsiteY14" fmla="*/ 1118265 h 1118265"/>
                <a:gd name="connsiteX15" fmla="*/ 427532 w 789230"/>
                <a:gd name="connsiteY15" fmla="*/ 594003 h 1118265"/>
                <a:gd name="connsiteX16" fmla="*/ 463516 w 789230"/>
                <a:gd name="connsiteY16" fmla="*/ 617062 h 1118265"/>
                <a:gd name="connsiteX17" fmla="*/ 490828 w 789230"/>
                <a:gd name="connsiteY17" fmla="*/ 630916 h 1118265"/>
                <a:gd name="connsiteX18" fmla="*/ 768940 w 789230"/>
                <a:gd name="connsiteY18" fmla="*/ 431049 h 1118265"/>
                <a:gd name="connsiteX0" fmla="*/ 677500 w 789230"/>
                <a:gd name="connsiteY0" fmla="*/ 339609 h 1118265"/>
                <a:gd name="connsiteX1" fmla="*/ 789230 w 789230"/>
                <a:gd name="connsiteY1" fmla="*/ 458126 h 1118265"/>
                <a:gd name="connsiteX2" fmla="*/ 787673 w 789230"/>
                <a:gd name="connsiteY2" fmla="*/ 391367 h 1118265"/>
                <a:gd name="connsiteX3" fmla="*/ 694186 w 789230"/>
                <a:gd name="connsiteY3" fmla="*/ 257097 h 1118265"/>
                <a:gd name="connsiteX4" fmla="*/ 345810 w 789230"/>
                <a:gd name="connsiteY4" fmla="*/ 33854 h 1118265"/>
                <a:gd name="connsiteX5" fmla="*/ 266689 w 789230"/>
                <a:gd name="connsiteY5" fmla="*/ 3105 h 1118265"/>
                <a:gd name="connsiteX6" fmla="*/ 233032 w 789230"/>
                <a:gd name="connsiteY6" fmla="*/ 3889 h 1118265"/>
                <a:gd name="connsiteX7" fmla="*/ 213766 w 789230"/>
                <a:gd name="connsiteY7" fmla="*/ 0 h 1118265"/>
                <a:gd name="connsiteX8" fmla="*/ 189466 w 789230"/>
                <a:gd name="connsiteY8" fmla="*/ 4906 h 1118265"/>
                <a:gd name="connsiteX9" fmla="*/ 184762 w 789230"/>
                <a:gd name="connsiteY9" fmla="*/ 5016 h 1118265"/>
                <a:gd name="connsiteX10" fmla="*/ 181111 w 789230"/>
                <a:gd name="connsiteY10" fmla="*/ 6593 h 1118265"/>
                <a:gd name="connsiteX11" fmla="*/ 130559 w 789230"/>
                <a:gd name="connsiteY11" fmla="*/ 16799 h 1118265"/>
                <a:gd name="connsiteX12" fmla="*/ 0 w 789230"/>
                <a:gd name="connsiteY12" fmla="*/ 213766 h 1118265"/>
                <a:gd name="connsiteX13" fmla="*/ 0 w 789230"/>
                <a:gd name="connsiteY13" fmla="*/ 1118265 h 1118265"/>
                <a:gd name="connsiteX14" fmla="*/ 427532 w 789230"/>
                <a:gd name="connsiteY14" fmla="*/ 1118265 h 1118265"/>
                <a:gd name="connsiteX15" fmla="*/ 427532 w 789230"/>
                <a:gd name="connsiteY15" fmla="*/ 594003 h 1118265"/>
                <a:gd name="connsiteX16" fmla="*/ 463516 w 789230"/>
                <a:gd name="connsiteY16" fmla="*/ 617062 h 1118265"/>
                <a:gd name="connsiteX17" fmla="*/ 490828 w 789230"/>
                <a:gd name="connsiteY17" fmla="*/ 630916 h 1118265"/>
                <a:gd name="connsiteX0" fmla="*/ 789230 w 789230"/>
                <a:gd name="connsiteY0" fmla="*/ 458126 h 1118265"/>
                <a:gd name="connsiteX1" fmla="*/ 787673 w 789230"/>
                <a:gd name="connsiteY1" fmla="*/ 391367 h 1118265"/>
                <a:gd name="connsiteX2" fmla="*/ 694186 w 789230"/>
                <a:gd name="connsiteY2" fmla="*/ 257097 h 1118265"/>
                <a:gd name="connsiteX3" fmla="*/ 345810 w 789230"/>
                <a:gd name="connsiteY3" fmla="*/ 33854 h 1118265"/>
                <a:gd name="connsiteX4" fmla="*/ 266689 w 789230"/>
                <a:gd name="connsiteY4" fmla="*/ 3105 h 1118265"/>
                <a:gd name="connsiteX5" fmla="*/ 233032 w 789230"/>
                <a:gd name="connsiteY5" fmla="*/ 3889 h 1118265"/>
                <a:gd name="connsiteX6" fmla="*/ 213766 w 789230"/>
                <a:gd name="connsiteY6" fmla="*/ 0 h 1118265"/>
                <a:gd name="connsiteX7" fmla="*/ 189466 w 789230"/>
                <a:gd name="connsiteY7" fmla="*/ 4906 h 1118265"/>
                <a:gd name="connsiteX8" fmla="*/ 184762 w 789230"/>
                <a:gd name="connsiteY8" fmla="*/ 5016 h 1118265"/>
                <a:gd name="connsiteX9" fmla="*/ 181111 w 789230"/>
                <a:gd name="connsiteY9" fmla="*/ 6593 h 1118265"/>
                <a:gd name="connsiteX10" fmla="*/ 130559 w 789230"/>
                <a:gd name="connsiteY10" fmla="*/ 16799 h 1118265"/>
                <a:gd name="connsiteX11" fmla="*/ 0 w 789230"/>
                <a:gd name="connsiteY11" fmla="*/ 213766 h 1118265"/>
                <a:gd name="connsiteX12" fmla="*/ 0 w 789230"/>
                <a:gd name="connsiteY12" fmla="*/ 1118265 h 1118265"/>
                <a:gd name="connsiteX13" fmla="*/ 427532 w 789230"/>
                <a:gd name="connsiteY13" fmla="*/ 1118265 h 1118265"/>
                <a:gd name="connsiteX14" fmla="*/ 427532 w 789230"/>
                <a:gd name="connsiteY14" fmla="*/ 594003 h 1118265"/>
                <a:gd name="connsiteX15" fmla="*/ 463516 w 789230"/>
                <a:gd name="connsiteY15" fmla="*/ 617062 h 1118265"/>
                <a:gd name="connsiteX16" fmla="*/ 490828 w 789230"/>
                <a:gd name="connsiteY16" fmla="*/ 630916 h 1118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89230" h="1118265">
                  <a:moveTo>
                    <a:pt x="789230" y="458126"/>
                  </a:moveTo>
                  <a:lnTo>
                    <a:pt x="787673" y="391367"/>
                  </a:lnTo>
                  <a:cubicBezTo>
                    <a:pt x="775974" y="337925"/>
                    <a:pt x="743887" y="288946"/>
                    <a:pt x="694186" y="257097"/>
                  </a:cubicBezTo>
                  <a:lnTo>
                    <a:pt x="345810" y="33854"/>
                  </a:lnTo>
                  <a:cubicBezTo>
                    <a:pt x="320960" y="17930"/>
                    <a:pt x="294058" y="7795"/>
                    <a:pt x="266689" y="3105"/>
                  </a:cubicBezTo>
                  <a:lnTo>
                    <a:pt x="233032" y="3889"/>
                  </a:lnTo>
                  <a:lnTo>
                    <a:pt x="213766" y="0"/>
                  </a:lnTo>
                  <a:lnTo>
                    <a:pt x="189466" y="4906"/>
                  </a:lnTo>
                  <a:lnTo>
                    <a:pt x="184762" y="5016"/>
                  </a:lnTo>
                  <a:lnTo>
                    <a:pt x="181111" y="6593"/>
                  </a:lnTo>
                  <a:lnTo>
                    <a:pt x="130559" y="16799"/>
                  </a:lnTo>
                  <a:cubicBezTo>
                    <a:pt x="53835" y="49250"/>
                    <a:pt x="0" y="125221"/>
                    <a:pt x="0" y="213766"/>
                  </a:cubicBezTo>
                  <a:lnTo>
                    <a:pt x="0" y="1118265"/>
                  </a:lnTo>
                  <a:lnTo>
                    <a:pt x="427532" y="1118265"/>
                  </a:lnTo>
                  <a:lnTo>
                    <a:pt x="427532" y="594003"/>
                  </a:lnTo>
                  <a:lnTo>
                    <a:pt x="463516" y="617062"/>
                  </a:lnTo>
                  <a:lnTo>
                    <a:pt x="490828" y="630916"/>
                  </a:lnTo>
                </a:path>
              </a:pathLst>
            </a:custGeom>
            <a:solidFill>
              <a:srgbClr val="7030A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0177F4C-03F8-481F-363F-DA677BEBC822}"/>
              </a:ext>
            </a:extLst>
          </p:cNvPr>
          <p:cNvSpPr txBox="1"/>
          <p:nvPr/>
        </p:nvSpPr>
        <p:spPr>
          <a:xfrm rot="20700000">
            <a:off x="2777722" y="7640620"/>
            <a:ext cx="1946783" cy="1253249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確認</a:t>
            </a:r>
            <a:endParaRPr lang="en-US" altLang="ja-JP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してや</a:t>
            </a:r>
            <a:endParaRPr lang="en-US" altLang="zh-TW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4167968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1E28813-D0E8-2D9A-3CF3-B780E1DECDCB}"/>
              </a:ext>
            </a:extLst>
          </p:cNvPr>
          <p:cNvGrpSpPr/>
          <p:nvPr/>
        </p:nvGrpSpPr>
        <p:grpSpPr>
          <a:xfrm>
            <a:off x="308618" y="7079005"/>
            <a:ext cx="2155052" cy="2531344"/>
            <a:chOff x="1208129" y="5741283"/>
            <a:chExt cx="2155052" cy="2531344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B4658992-C6FE-8692-C953-CCECEB9CE311}"/>
                </a:ext>
              </a:extLst>
            </p:cNvPr>
            <p:cNvGrpSpPr/>
            <p:nvPr/>
          </p:nvGrpSpPr>
          <p:grpSpPr>
            <a:xfrm>
              <a:off x="1208129" y="5741283"/>
              <a:ext cx="2155052" cy="2531344"/>
              <a:chOff x="-293904" y="5127881"/>
              <a:chExt cx="4063203" cy="4772675"/>
            </a:xfrm>
          </p:grpSpPr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7F50DA47-AACF-3DD3-B3F2-8907A335B603}"/>
                  </a:ext>
                </a:extLst>
              </p:cNvPr>
              <p:cNvGrpSpPr/>
              <p:nvPr/>
            </p:nvGrpSpPr>
            <p:grpSpPr>
              <a:xfrm>
                <a:off x="891623" y="5352596"/>
                <a:ext cx="2877676" cy="3882831"/>
                <a:chOff x="3881440" y="1454293"/>
                <a:chExt cx="2877676" cy="3882831"/>
              </a:xfrm>
            </p:grpSpPr>
            <p:sp>
              <p:nvSpPr>
                <p:cNvPr id="127" name="四角形: 上の 2 つの角を丸める 9">
                  <a:extLst>
                    <a:ext uri="{FF2B5EF4-FFF2-40B4-BE49-F238E27FC236}">
                      <a16:creationId xmlns:a16="http://schemas.microsoft.com/office/drawing/2014/main" id="{D22FFDFC-A202-B5CD-4849-D5C4A91373E1}"/>
                    </a:ext>
                  </a:extLst>
                </p:cNvPr>
                <p:cNvSpPr/>
                <p:nvPr/>
              </p:nvSpPr>
              <p:spPr>
                <a:xfrm rot="13500000">
                  <a:off x="4557120" y="4163336"/>
                  <a:ext cx="802280" cy="1545295"/>
                </a:xfrm>
                <a:custGeom>
                  <a:avLst/>
                  <a:gdLst>
                    <a:gd name="connsiteX0" fmla="*/ 399963 w 799925"/>
                    <a:gd name="connsiteY0" fmla="*/ 0 h 1561725"/>
                    <a:gd name="connsiteX1" fmla="*/ 399963 w 799925"/>
                    <a:gd name="connsiteY1" fmla="*/ 0 h 1561725"/>
                    <a:gd name="connsiteX2" fmla="*/ 799926 w 799925"/>
                    <a:gd name="connsiteY2" fmla="*/ 399963 h 1561725"/>
                    <a:gd name="connsiteX3" fmla="*/ 799925 w 799925"/>
                    <a:gd name="connsiteY3" fmla="*/ 1561725 h 1561725"/>
                    <a:gd name="connsiteX4" fmla="*/ 799925 w 799925"/>
                    <a:gd name="connsiteY4" fmla="*/ 1561725 h 1561725"/>
                    <a:gd name="connsiteX5" fmla="*/ 0 w 799925"/>
                    <a:gd name="connsiteY5" fmla="*/ 1561725 h 1561725"/>
                    <a:gd name="connsiteX6" fmla="*/ 0 w 799925"/>
                    <a:gd name="connsiteY6" fmla="*/ 1561725 h 1561725"/>
                    <a:gd name="connsiteX7" fmla="*/ 0 w 799925"/>
                    <a:gd name="connsiteY7" fmla="*/ 399963 h 1561725"/>
                    <a:gd name="connsiteX8" fmla="*/ 399963 w 799925"/>
                    <a:gd name="connsiteY8" fmla="*/ 0 h 1561725"/>
                    <a:gd name="connsiteX0" fmla="*/ 399963 w 799926"/>
                    <a:gd name="connsiteY0" fmla="*/ 0 h 1561725"/>
                    <a:gd name="connsiteX1" fmla="*/ 399963 w 799926"/>
                    <a:gd name="connsiteY1" fmla="*/ 0 h 1561725"/>
                    <a:gd name="connsiteX2" fmla="*/ 799926 w 799926"/>
                    <a:gd name="connsiteY2" fmla="*/ 399963 h 1561725"/>
                    <a:gd name="connsiteX3" fmla="*/ 799925 w 799926"/>
                    <a:gd name="connsiteY3" fmla="*/ 1561725 h 1561725"/>
                    <a:gd name="connsiteX4" fmla="*/ 786454 w 799926"/>
                    <a:gd name="connsiteY4" fmla="*/ 1368650 h 1561725"/>
                    <a:gd name="connsiteX5" fmla="*/ 0 w 799926"/>
                    <a:gd name="connsiteY5" fmla="*/ 1561725 h 1561725"/>
                    <a:gd name="connsiteX6" fmla="*/ 0 w 799926"/>
                    <a:gd name="connsiteY6" fmla="*/ 1561725 h 1561725"/>
                    <a:gd name="connsiteX7" fmla="*/ 0 w 799926"/>
                    <a:gd name="connsiteY7" fmla="*/ 399963 h 1561725"/>
                    <a:gd name="connsiteX8" fmla="*/ 399963 w 799926"/>
                    <a:gd name="connsiteY8" fmla="*/ 0 h 1561725"/>
                    <a:gd name="connsiteX0" fmla="*/ 399963 w 868150"/>
                    <a:gd name="connsiteY0" fmla="*/ 0 h 1561725"/>
                    <a:gd name="connsiteX1" fmla="*/ 399963 w 868150"/>
                    <a:gd name="connsiteY1" fmla="*/ 0 h 1561725"/>
                    <a:gd name="connsiteX2" fmla="*/ 799926 w 868150"/>
                    <a:gd name="connsiteY2" fmla="*/ 399963 h 1561725"/>
                    <a:gd name="connsiteX3" fmla="*/ 786454 w 868150"/>
                    <a:gd name="connsiteY3" fmla="*/ 1368650 h 1561725"/>
                    <a:gd name="connsiteX4" fmla="*/ 0 w 868150"/>
                    <a:gd name="connsiteY4" fmla="*/ 1561725 h 1561725"/>
                    <a:gd name="connsiteX5" fmla="*/ 0 w 868150"/>
                    <a:gd name="connsiteY5" fmla="*/ 1561725 h 1561725"/>
                    <a:gd name="connsiteX6" fmla="*/ 0 w 868150"/>
                    <a:gd name="connsiteY6" fmla="*/ 399963 h 1561725"/>
                    <a:gd name="connsiteX7" fmla="*/ 399963 w 868150"/>
                    <a:gd name="connsiteY7" fmla="*/ 0 h 1561725"/>
                    <a:gd name="connsiteX0" fmla="*/ 399963 w 799926"/>
                    <a:gd name="connsiteY0" fmla="*/ 0 h 1561725"/>
                    <a:gd name="connsiteX1" fmla="*/ 399963 w 799926"/>
                    <a:gd name="connsiteY1" fmla="*/ 0 h 1561725"/>
                    <a:gd name="connsiteX2" fmla="*/ 799926 w 799926"/>
                    <a:gd name="connsiteY2" fmla="*/ 399963 h 1561725"/>
                    <a:gd name="connsiteX3" fmla="*/ 786454 w 799926"/>
                    <a:gd name="connsiteY3" fmla="*/ 1368650 h 1561725"/>
                    <a:gd name="connsiteX4" fmla="*/ 0 w 799926"/>
                    <a:gd name="connsiteY4" fmla="*/ 1561725 h 1561725"/>
                    <a:gd name="connsiteX5" fmla="*/ 0 w 799926"/>
                    <a:gd name="connsiteY5" fmla="*/ 1561725 h 1561725"/>
                    <a:gd name="connsiteX6" fmla="*/ 0 w 799926"/>
                    <a:gd name="connsiteY6" fmla="*/ 399963 h 1561725"/>
                    <a:gd name="connsiteX7" fmla="*/ 399963 w 799926"/>
                    <a:gd name="connsiteY7" fmla="*/ 0 h 1561725"/>
                    <a:gd name="connsiteX0" fmla="*/ 399963 w 799961"/>
                    <a:gd name="connsiteY0" fmla="*/ 0 h 1561725"/>
                    <a:gd name="connsiteX1" fmla="*/ 399963 w 799961"/>
                    <a:gd name="connsiteY1" fmla="*/ 0 h 1561725"/>
                    <a:gd name="connsiteX2" fmla="*/ 799926 w 799961"/>
                    <a:gd name="connsiteY2" fmla="*/ 399963 h 1561725"/>
                    <a:gd name="connsiteX3" fmla="*/ 786454 w 799961"/>
                    <a:gd name="connsiteY3" fmla="*/ 1368650 h 1561725"/>
                    <a:gd name="connsiteX4" fmla="*/ 0 w 799961"/>
                    <a:gd name="connsiteY4" fmla="*/ 1561725 h 1561725"/>
                    <a:gd name="connsiteX5" fmla="*/ 0 w 799961"/>
                    <a:gd name="connsiteY5" fmla="*/ 1561725 h 1561725"/>
                    <a:gd name="connsiteX6" fmla="*/ 0 w 799961"/>
                    <a:gd name="connsiteY6" fmla="*/ 399963 h 1561725"/>
                    <a:gd name="connsiteX7" fmla="*/ 399963 w 799961"/>
                    <a:gd name="connsiteY7" fmla="*/ 0 h 1561725"/>
                    <a:gd name="connsiteX0" fmla="*/ 399963 w 799961"/>
                    <a:gd name="connsiteY0" fmla="*/ 0 h 1561725"/>
                    <a:gd name="connsiteX1" fmla="*/ 399963 w 799961"/>
                    <a:gd name="connsiteY1" fmla="*/ 0 h 1561725"/>
                    <a:gd name="connsiteX2" fmla="*/ 799926 w 799961"/>
                    <a:gd name="connsiteY2" fmla="*/ 399963 h 1561725"/>
                    <a:gd name="connsiteX3" fmla="*/ 786454 w 799961"/>
                    <a:gd name="connsiteY3" fmla="*/ 1368650 h 1561725"/>
                    <a:gd name="connsiteX4" fmla="*/ 0 w 799961"/>
                    <a:gd name="connsiteY4" fmla="*/ 1561725 h 1561725"/>
                    <a:gd name="connsiteX5" fmla="*/ 0 w 799961"/>
                    <a:gd name="connsiteY5" fmla="*/ 1561725 h 1561725"/>
                    <a:gd name="connsiteX6" fmla="*/ 0 w 799961"/>
                    <a:gd name="connsiteY6" fmla="*/ 570588 h 1561725"/>
                    <a:gd name="connsiteX7" fmla="*/ 399963 w 799961"/>
                    <a:gd name="connsiteY7" fmla="*/ 0 h 1561725"/>
                    <a:gd name="connsiteX0" fmla="*/ 453845 w 799961"/>
                    <a:gd name="connsiteY0" fmla="*/ 17960 h 1561725"/>
                    <a:gd name="connsiteX1" fmla="*/ 399963 w 799961"/>
                    <a:gd name="connsiteY1" fmla="*/ 0 h 1561725"/>
                    <a:gd name="connsiteX2" fmla="*/ 799926 w 799961"/>
                    <a:gd name="connsiteY2" fmla="*/ 399963 h 1561725"/>
                    <a:gd name="connsiteX3" fmla="*/ 786454 w 799961"/>
                    <a:gd name="connsiteY3" fmla="*/ 1368650 h 1561725"/>
                    <a:gd name="connsiteX4" fmla="*/ 0 w 799961"/>
                    <a:gd name="connsiteY4" fmla="*/ 1561725 h 1561725"/>
                    <a:gd name="connsiteX5" fmla="*/ 0 w 799961"/>
                    <a:gd name="connsiteY5" fmla="*/ 1561725 h 1561725"/>
                    <a:gd name="connsiteX6" fmla="*/ 0 w 799961"/>
                    <a:gd name="connsiteY6" fmla="*/ 570588 h 1561725"/>
                    <a:gd name="connsiteX7" fmla="*/ 453845 w 799961"/>
                    <a:gd name="connsiteY7" fmla="*/ 17960 h 1561725"/>
                    <a:gd name="connsiteX0" fmla="*/ 0 w 799961"/>
                    <a:gd name="connsiteY0" fmla="*/ 570588 h 1561725"/>
                    <a:gd name="connsiteX1" fmla="*/ 399963 w 799961"/>
                    <a:gd name="connsiteY1" fmla="*/ 0 h 1561725"/>
                    <a:gd name="connsiteX2" fmla="*/ 799926 w 799961"/>
                    <a:gd name="connsiteY2" fmla="*/ 399963 h 1561725"/>
                    <a:gd name="connsiteX3" fmla="*/ 786454 w 799961"/>
                    <a:gd name="connsiteY3" fmla="*/ 1368650 h 1561725"/>
                    <a:gd name="connsiteX4" fmla="*/ 0 w 799961"/>
                    <a:gd name="connsiteY4" fmla="*/ 1561725 h 1561725"/>
                    <a:gd name="connsiteX5" fmla="*/ 0 w 799961"/>
                    <a:gd name="connsiteY5" fmla="*/ 1561725 h 1561725"/>
                    <a:gd name="connsiteX6" fmla="*/ 0 w 799961"/>
                    <a:gd name="connsiteY6" fmla="*/ 570588 h 1561725"/>
                    <a:gd name="connsiteX0" fmla="*/ 0 w 821324"/>
                    <a:gd name="connsiteY0" fmla="*/ 548137 h 1539274"/>
                    <a:gd name="connsiteX1" fmla="*/ 467315 w 821324"/>
                    <a:gd name="connsiteY1" fmla="*/ 0 h 1539274"/>
                    <a:gd name="connsiteX2" fmla="*/ 799926 w 821324"/>
                    <a:gd name="connsiteY2" fmla="*/ 377512 h 1539274"/>
                    <a:gd name="connsiteX3" fmla="*/ 786454 w 821324"/>
                    <a:gd name="connsiteY3" fmla="*/ 1346199 h 1539274"/>
                    <a:gd name="connsiteX4" fmla="*/ 0 w 821324"/>
                    <a:gd name="connsiteY4" fmla="*/ 1539274 h 1539274"/>
                    <a:gd name="connsiteX5" fmla="*/ 0 w 821324"/>
                    <a:gd name="connsiteY5" fmla="*/ 1539274 h 1539274"/>
                    <a:gd name="connsiteX6" fmla="*/ 0 w 821324"/>
                    <a:gd name="connsiteY6" fmla="*/ 548137 h 1539274"/>
                    <a:gd name="connsiteX0" fmla="*/ 0 w 821324"/>
                    <a:gd name="connsiteY0" fmla="*/ 558363 h 1549500"/>
                    <a:gd name="connsiteX1" fmla="*/ 467315 w 821324"/>
                    <a:gd name="connsiteY1" fmla="*/ 10226 h 1549500"/>
                    <a:gd name="connsiteX2" fmla="*/ 799926 w 821324"/>
                    <a:gd name="connsiteY2" fmla="*/ 387738 h 1549500"/>
                    <a:gd name="connsiteX3" fmla="*/ 786454 w 821324"/>
                    <a:gd name="connsiteY3" fmla="*/ 1356425 h 1549500"/>
                    <a:gd name="connsiteX4" fmla="*/ 0 w 821324"/>
                    <a:gd name="connsiteY4" fmla="*/ 1549500 h 1549500"/>
                    <a:gd name="connsiteX5" fmla="*/ 0 w 821324"/>
                    <a:gd name="connsiteY5" fmla="*/ 1549500 h 1549500"/>
                    <a:gd name="connsiteX6" fmla="*/ 0 w 821324"/>
                    <a:gd name="connsiteY6" fmla="*/ 558363 h 1549500"/>
                    <a:gd name="connsiteX0" fmla="*/ 0 w 821324"/>
                    <a:gd name="connsiteY0" fmla="*/ 548277 h 1539414"/>
                    <a:gd name="connsiteX1" fmla="*/ 467315 w 821324"/>
                    <a:gd name="connsiteY1" fmla="*/ 140 h 1539414"/>
                    <a:gd name="connsiteX2" fmla="*/ 799926 w 821324"/>
                    <a:gd name="connsiteY2" fmla="*/ 377652 h 1539414"/>
                    <a:gd name="connsiteX3" fmla="*/ 786454 w 821324"/>
                    <a:gd name="connsiteY3" fmla="*/ 1346339 h 1539414"/>
                    <a:gd name="connsiteX4" fmla="*/ 0 w 821324"/>
                    <a:gd name="connsiteY4" fmla="*/ 1539414 h 1539414"/>
                    <a:gd name="connsiteX5" fmla="*/ 0 w 821324"/>
                    <a:gd name="connsiteY5" fmla="*/ 1539414 h 1539414"/>
                    <a:gd name="connsiteX6" fmla="*/ 0 w 821324"/>
                    <a:gd name="connsiteY6" fmla="*/ 548277 h 1539414"/>
                    <a:gd name="connsiteX0" fmla="*/ 0 w 799926"/>
                    <a:gd name="connsiteY0" fmla="*/ 548277 h 1539414"/>
                    <a:gd name="connsiteX1" fmla="*/ 467315 w 799926"/>
                    <a:gd name="connsiteY1" fmla="*/ 140 h 1539414"/>
                    <a:gd name="connsiteX2" fmla="*/ 799926 w 799926"/>
                    <a:gd name="connsiteY2" fmla="*/ 377652 h 1539414"/>
                    <a:gd name="connsiteX3" fmla="*/ 786454 w 799926"/>
                    <a:gd name="connsiteY3" fmla="*/ 1346339 h 1539414"/>
                    <a:gd name="connsiteX4" fmla="*/ 0 w 799926"/>
                    <a:gd name="connsiteY4" fmla="*/ 1539414 h 1539414"/>
                    <a:gd name="connsiteX5" fmla="*/ 0 w 799926"/>
                    <a:gd name="connsiteY5" fmla="*/ 1539414 h 1539414"/>
                    <a:gd name="connsiteX6" fmla="*/ 0 w 799926"/>
                    <a:gd name="connsiteY6" fmla="*/ 548277 h 1539414"/>
                    <a:gd name="connsiteX0" fmla="*/ 3683 w 803609"/>
                    <a:gd name="connsiteY0" fmla="*/ 548241 h 1539378"/>
                    <a:gd name="connsiteX1" fmla="*/ 470998 w 803609"/>
                    <a:gd name="connsiteY1" fmla="*/ 104 h 1539378"/>
                    <a:gd name="connsiteX2" fmla="*/ 803609 w 803609"/>
                    <a:gd name="connsiteY2" fmla="*/ 377616 h 1539378"/>
                    <a:gd name="connsiteX3" fmla="*/ 790137 w 803609"/>
                    <a:gd name="connsiteY3" fmla="*/ 1346303 h 1539378"/>
                    <a:gd name="connsiteX4" fmla="*/ 3683 w 803609"/>
                    <a:gd name="connsiteY4" fmla="*/ 1539378 h 1539378"/>
                    <a:gd name="connsiteX5" fmla="*/ 3683 w 803609"/>
                    <a:gd name="connsiteY5" fmla="*/ 1539378 h 1539378"/>
                    <a:gd name="connsiteX6" fmla="*/ 3683 w 803609"/>
                    <a:gd name="connsiteY6" fmla="*/ 548241 h 1539378"/>
                    <a:gd name="connsiteX0" fmla="*/ 3683 w 803609"/>
                    <a:gd name="connsiteY0" fmla="*/ 554900 h 1546037"/>
                    <a:gd name="connsiteX1" fmla="*/ 470998 w 803609"/>
                    <a:gd name="connsiteY1" fmla="*/ 6763 h 1546037"/>
                    <a:gd name="connsiteX2" fmla="*/ 803609 w 803609"/>
                    <a:gd name="connsiteY2" fmla="*/ 384275 h 1546037"/>
                    <a:gd name="connsiteX3" fmla="*/ 790137 w 803609"/>
                    <a:gd name="connsiteY3" fmla="*/ 1352962 h 1546037"/>
                    <a:gd name="connsiteX4" fmla="*/ 3683 w 803609"/>
                    <a:gd name="connsiteY4" fmla="*/ 1546037 h 1546037"/>
                    <a:gd name="connsiteX5" fmla="*/ 3683 w 803609"/>
                    <a:gd name="connsiteY5" fmla="*/ 1546037 h 1546037"/>
                    <a:gd name="connsiteX6" fmla="*/ 3683 w 803609"/>
                    <a:gd name="connsiteY6" fmla="*/ 554900 h 1546037"/>
                    <a:gd name="connsiteX0" fmla="*/ 0 w 799926"/>
                    <a:gd name="connsiteY0" fmla="*/ 554900 h 1546037"/>
                    <a:gd name="connsiteX1" fmla="*/ 467315 w 799926"/>
                    <a:gd name="connsiteY1" fmla="*/ 6763 h 1546037"/>
                    <a:gd name="connsiteX2" fmla="*/ 799926 w 799926"/>
                    <a:gd name="connsiteY2" fmla="*/ 384275 h 1546037"/>
                    <a:gd name="connsiteX3" fmla="*/ 786454 w 799926"/>
                    <a:gd name="connsiteY3" fmla="*/ 1352962 h 1546037"/>
                    <a:gd name="connsiteX4" fmla="*/ 0 w 799926"/>
                    <a:gd name="connsiteY4" fmla="*/ 1546037 h 1546037"/>
                    <a:gd name="connsiteX5" fmla="*/ 0 w 799926"/>
                    <a:gd name="connsiteY5" fmla="*/ 554900 h 1546037"/>
                    <a:gd name="connsiteX0" fmla="*/ 24713 w 824639"/>
                    <a:gd name="connsiteY0" fmla="*/ 554900 h 1555421"/>
                    <a:gd name="connsiteX1" fmla="*/ 492028 w 824639"/>
                    <a:gd name="connsiteY1" fmla="*/ 6763 h 1555421"/>
                    <a:gd name="connsiteX2" fmla="*/ 824639 w 824639"/>
                    <a:gd name="connsiteY2" fmla="*/ 384275 h 1555421"/>
                    <a:gd name="connsiteX3" fmla="*/ 811167 w 824639"/>
                    <a:gd name="connsiteY3" fmla="*/ 1352962 h 1555421"/>
                    <a:gd name="connsiteX4" fmla="*/ 24713 w 824639"/>
                    <a:gd name="connsiteY4" fmla="*/ 1546037 h 1555421"/>
                    <a:gd name="connsiteX5" fmla="*/ 24713 w 824639"/>
                    <a:gd name="connsiteY5" fmla="*/ 554900 h 1555421"/>
                    <a:gd name="connsiteX0" fmla="*/ 24713 w 832818"/>
                    <a:gd name="connsiteY0" fmla="*/ 554900 h 1554907"/>
                    <a:gd name="connsiteX1" fmla="*/ 492028 w 832818"/>
                    <a:gd name="connsiteY1" fmla="*/ 6763 h 1554907"/>
                    <a:gd name="connsiteX2" fmla="*/ 824639 w 832818"/>
                    <a:gd name="connsiteY2" fmla="*/ 384275 h 1554907"/>
                    <a:gd name="connsiteX3" fmla="*/ 811167 w 832818"/>
                    <a:gd name="connsiteY3" fmla="*/ 1352962 h 1554907"/>
                    <a:gd name="connsiteX4" fmla="*/ 24713 w 832818"/>
                    <a:gd name="connsiteY4" fmla="*/ 1546037 h 1554907"/>
                    <a:gd name="connsiteX5" fmla="*/ 24713 w 832818"/>
                    <a:gd name="connsiteY5" fmla="*/ 554900 h 1554907"/>
                    <a:gd name="connsiteX0" fmla="*/ 24713 w 832620"/>
                    <a:gd name="connsiteY0" fmla="*/ 554158 h 1554165"/>
                    <a:gd name="connsiteX1" fmla="*/ 492028 w 832620"/>
                    <a:gd name="connsiteY1" fmla="*/ 6021 h 1554165"/>
                    <a:gd name="connsiteX2" fmla="*/ 824639 w 832620"/>
                    <a:gd name="connsiteY2" fmla="*/ 383533 h 1554165"/>
                    <a:gd name="connsiteX3" fmla="*/ 811167 w 832620"/>
                    <a:gd name="connsiteY3" fmla="*/ 1352220 h 1554165"/>
                    <a:gd name="connsiteX4" fmla="*/ 24713 w 832620"/>
                    <a:gd name="connsiteY4" fmla="*/ 1545295 h 1554165"/>
                    <a:gd name="connsiteX5" fmla="*/ 24713 w 832620"/>
                    <a:gd name="connsiteY5" fmla="*/ 554158 h 1554165"/>
                    <a:gd name="connsiteX0" fmla="*/ 0 w 807907"/>
                    <a:gd name="connsiteY0" fmla="*/ 554158 h 1554165"/>
                    <a:gd name="connsiteX1" fmla="*/ 467315 w 807907"/>
                    <a:gd name="connsiteY1" fmla="*/ 6021 h 1554165"/>
                    <a:gd name="connsiteX2" fmla="*/ 799926 w 807907"/>
                    <a:gd name="connsiteY2" fmla="*/ 383533 h 1554165"/>
                    <a:gd name="connsiteX3" fmla="*/ 786454 w 807907"/>
                    <a:gd name="connsiteY3" fmla="*/ 1352220 h 1554165"/>
                    <a:gd name="connsiteX4" fmla="*/ 0 w 807907"/>
                    <a:gd name="connsiteY4" fmla="*/ 1545295 h 1554165"/>
                    <a:gd name="connsiteX5" fmla="*/ 0 w 807907"/>
                    <a:gd name="connsiteY5" fmla="*/ 554158 h 1554165"/>
                    <a:gd name="connsiteX0" fmla="*/ 0 w 800094"/>
                    <a:gd name="connsiteY0" fmla="*/ 554158 h 1554165"/>
                    <a:gd name="connsiteX1" fmla="*/ 467315 w 800094"/>
                    <a:gd name="connsiteY1" fmla="*/ 6021 h 1554165"/>
                    <a:gd name="connsiteX2" fmla="*/ 799926 w 800094"/>
                    <a:gd name="connsiteY2" fmla="*/ 383533 h 1554165"/>
                    <a:gd name="connsiteX3" fmla="*/ 786454 w 800094"/>
                    <a:gd name="connsiteY3" fmla="*/ 1352220 h 1554165"/>
                    <a:gd name="connsiteX4" fmla="*/ 0 w 800094"/>
                    <a:gd name="connsiteY4" fmla="*/ 1545295 h 1554165"/>
                    <a:gd name="connsiteX5" fmla="*/ 0 w 800094"/>
                    <a:gd name="connsiteY5" fmla="*/ 554158 h 1554165"/>
                    <a:gd name="connsiteX0" fmla="*/ 0 w 800094"/>
                    <a:gd name="connsiteY0" fmla="*/ 554158 h 1545295"/>
                    <a:gd name="connsiteX1" fmla="*/ 467315 w 800094"/>
                    <a:gd name="connsiteY1" fmla="*/ 6021 h 1545295"/>
                    <a:gd name="connsiteX2" fmla="*/ 799926 w 800094"/>
                    <a:gd name="connsiteY2" fmla="*/ 383533 h 1545295"/>
                    <a:gd name="connsiteX3" fmla="*/ 786454 w 800094"/>
                    <a:gd name="connsiteY3" fmla="*/ 1352220 h 1545295"/>
                    <a:gd name="connsiteX4" fmla="*/ 0 w 800094"/>
                    <a:gd name="connsiteY4" fmla="*/ 1545295 h 1545295"/>
                    <a:gd name="connsiteX5" fmla="*/ 0 w 800094"/>
                    <a:gd name="connsiteY5" fmla="*/ 554158 h 1545295"/>
                    <a:gd name="connsiteX0" fmla="*/ 2186 w 802280"/>
                    <a:gd name="connsiteY0" fmla="*/ 554158 h 1545295"/>
                    <a:gd name="connsiteX1" fmla="*/ 469501 w 802280"/>
                    <a:gd name="connsiteY1" fmla="*/ 6021 h 1545295"/>
                    <a:gd name="connsiteX2" fmla="*/ 802112 w 802280"/>
                    <a:gd name="connsiteY2" fmla="*/ 383533 h 1545295"/>
                    <a:gd name="connsiteX3" fmla="*/ 788640 w 802280"/>
                    <a:gd name="connsiteY3" fmla="*/ 1352220 h 1545295"/>
                    <a:gd name="connsiteX4" fmla="*/ 2186 w 802280"/>
                    <a:gd name="connsiteY4" fmla="*/ 1545295 h 1545295"/>
                    <a:gd name="connsiteX5" fmla="*/ 2186 w 802280"/>
                    <a:gd name="connsiteY5" fmla="*/ 554158 h 15452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02280" h="1545295">
                      <a:moveTo>
                        <a:pt x="2186" y="554158"/>
                      </a:moveTo>
                      <a:cubicBezTo>
                        <a:pt x="7106" y="299484"/>
                        <a:pt x="246378" y="52419"/>
                        <a:pt x="469501" y="6021"/>
                      </a:cubicBezTo>
                      <a:cubicBezTo>
                        <a:pt x="692624" y="-40377"/>
                        <a:pt x="807293" y="190597"/>
                        <a:pt x="802112" y="383533"/>
                      </a:cubicBezTo>
                      <a:lnTo>
                        <a:pt x="788640" y="1352220"/>
                      </a:lnTo>
                      <a:lnTo>
                        <a:pt x="2186" y="1545295"/>
                      </a:lnTo>
                      <a:cubicBezTo>
                        <a:pt x="2186" y="1214916"/>
                        <a:pt x="-2734" y="808832"/>
                        <a:pt x="2186" y="554158"/>
                      </a:cubicBezTo>
                      <a:close/>
                    </a:path>
                  </a:pathLst>
                </a:custGeom>
                <a:solidFill>
                  <a:srgbClr val="5B9BD5">
                    <a:lumMod val="20000"/>
                    <a:lumOff val="8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0" name="フリーフォーム: 図形 159">
                  <a:extLst>
                    <a:ext uri="{FF2B5EF4-FFF2-40B4-BE49-F238E27FC236}">
                      <a16:creationId xmlns:a16="http://schemas.microsoft.com/office/drawing/2014/main" id="{CDF3A51C-A381-05BF-F453-B3AEF2BDACCD}"/>
                    </a:ext>
                  </a:extLst>
                </p:cNvPr>
                <p:cNvSpPr/>
                <p:nvPr/>
              </p:nvSpPr>
              <p:spPr>
                <a:xfrm>
                  <a:off x="4889500" y="3149600"/>
                  <a:ext cx="1184275" cy="946150"/>
                </a:xfrm>
                <a:custGeom>
                  <a:avLst/>
                  <a:gdLst>
                    <a:gd name="connsiteX0" fmla="*/ 939800 w 1184275"/>
                    <a:gd name="connsiteY0" fmla="*/ 946150 h 946150"/>
                    <a:gd name="connsiteX1" fmla="*/ 1171575 w 1184275"/>
                    <a:gd name="connsiteY1" fmla="*/ 679450 h 946150"/>
                    <a:gd name="connsiteX2" fmla="*/ 1184275 w 1184275"/>
                    <a:gd name="connsiteY2" fmla="*/ 565150 h 946150"/>
                    <a:gd name="connsiteX3" fmla="*/ 238125 w 1184275"/>
                    <a:gd name="connsiteY3" fmla="*/ 0 h 946150"/>
                    <a:gd name="connsiteX4" fmla="*/ 0 w 1184275"/>
                    <a:gd name="connsiteY4" fmla="*/ 222250 h 946150"/>
                    <a:gd name="connsiteX5" fmla="*/ 939800 w 1184275"/>
                    <a:gd name="connsiteY5" fmla="*/ 946150 h 946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84275" h="946150">
                      <a:moveTo>
                        <a:pt x="939800" y="946150"/>
                      </a:moveTo>
                      <a:lnTo>
                        <a:pt x="1171575" y="679450"/>
                      </a:lnTo>
                      <a:lnTo>
                        <a:pt x="1184275" y="565150"/>
                      </a:lnTo>
                      <a:lnTo>
                        <a:pt x="238125" y="0"/>
                      </a:lnTo>
                      <a:lnTo>
                        <a:pt x="0" y="222250"/>
                      </a:lnTo>
                      <a:lnTo>
                        <a:pt x="939800" y="946150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1" name="四角形: 上の 2 つの角を丸める 113">
                  <a:extLst>
                    <a:ext uri="{FF2B5EF4-FFF2-40B4-BE49-F238E27FC236}">
                      <a16:creationId xmlns:a16="http://schemas.microsoft.com/office/drawing/2014/main" id="{CA07CCA8-E9A2-DB25-4217-6660C5E88BC2}"/>
                    </a:ext>
                  </a:extLst>
                </p:cNvPr>
                <p:cNvSpPr/>
                <p:nvPr/>
              </p:nvSpPr>
              <p:spPr>
                <a:xfrm rot="10800000">
                  <a:off x="5745161" y="1822450"/>
                  <a:ext cx="1013955" cy="1725738"/>
                </a:xfrm>
                <a:custGeom>
                  <a:avLst/>
                  <a:gdLst>
                    <a:gd name="connsiteX0" fmla="*/ 107082 w 642480"/>
                    <a:gd name="connsiteY0" fmla="*/ 0 h 1297113"/>
                    <a:gd name="connsiteX1" fmla="*/ 535398 w 642480"/>
                    <a:gd name="connsiteY1" fmla="*/ 0 h 1297113"/>
                    <a:gd name="connsiteX2" fmla="*/ 642480 w 642480"/>
                    <a:gd name="connsiteY2" fmla="*/ 107082 h 1297113"/>
                    <a:gd name="connsiteX3" fmla="*/ 642480 w 642480"/>
                    <a:gd name="connsiteY3" fmla="*/ 1297113 h 1297113"/>
                    <a:gd name="connsiteX4" fmla="*/ 642480 w 642480"/>
                    <a:gd name="connsiteY4" fmla="*/ 1297113 h 1297113"/>
                    <a:gd name="connsiteX5" fmla="*/ 0 w 642480"/>
                    <a:gd name="connsiteY5" fmla="*/ 1297113 h 1297113"/>
                    <a:gd name="connsiteX6" fmla="*/ 0 w 642480"/>
                    <a:gd name="connsiteY6" fmla="*/ 1297113 h 1297113"/>
                    <a:gd name="connsiteX7" fmla="*/ 0 w 642480"/>
                    <a:gd name="connsiteY7" fmla="*/ 107082 h 1297113"/>
                    <a:gd name="connsiteX8" fmla="*/ 107082 w 642480"/>
                    <a:gd name="connsiteY8" fmla="*/ 0 h 1297113"/>
                    <a:gd name="connsiteX0" fmla="*/ 107082 w 642480"/>
                    <a:gd name="connsiteY0" fmla="*/ 3143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0 w 642480"/>
                    <a:gd name="connsiteY7" fmla="*/ 421407 h 1611438"/>
                    <a:gd name="connsiteX8" fmla="*/ 107082 w 642480"/>
                    <a:gd name="connsiteY8" fmla="*/ 314325 h 1611438"/>
                    <a:gd name="connsiteX0" fmla="*/ 107082 w 642480"/>
                    <a:gd name="connsiteY0" fmla="*/ 3143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07082 w 642480"/>
                    <a:gd name="connsiteY8" fmla="*/ 314325 h 1611438"/>
                    <a:gd name="connsiteX0" fmla="*/ 183282 w 642480"/>
                    <a:gd name="connsiteY0" fmla="*/ 3079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83282 w 642480"/>
                    <a:gd name="connsiteY8" fmla="*/ 307975 h 1611438"/>
                    <a:gd name="connsiteX0" fmla="*/ 183282 w 642480"/>
                    <a:gd name="connsiteY0" fmla="*/ 3079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83282 w 642480"/>
                    <a:gd name="connsiteY8" fmla="*/ 30797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54707 w 642480"/>
                    <a:gd name="connsiteY8" fmla="*/ 32702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54707 w 642480"/>
                    <a:gd name="connsiteY8" fmla="*/ 32702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54707 w 642480"/>
                    <a:gd name="connsiteY8" fmla="*/ 32702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54707 w 642480"/>
                    <a:gd name="connsiteY8" fmla="*/ 32702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54707 w 642480"/>
                    <a:gd name="connsiteY8" fmla="*/ 327025 h 1611438"/>
                    <a:gd name="connsiteX0" fmla="*/ 164232 w 642480"/>
                    <a:gd name="connsiteY0" fmla="*/ 3333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64232 w 642480"/>
                    <a:gd name="connsiteY8" fmla="*/ 333375 h 1611438"/>
                    <a:gd name="connsiteX0" fmla="*/ 164232 w 642480"/>
                    <a:gd name="connsiteY0" fmla="*/ 3333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64232 w 642480"/>
                    <a:gd name="connsiteY8" fmla="*/ 333375 h 1611438"/>
                    <a:gd name="connsiteX0" fmla="*/ 176932 w 642480"/>
                    <a:gd name="connsiteY0" fmla="*/ 2825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76932 w 642480"/>
                    <a:gd name="connsiteY8" fmla="*/ 282575 h 1611438"/>
                    <a:gd name="connsiteX0" fmla="*/ 176932 w 642480"/>
                    <a:gd name="connsiteY0" fmla="*/ 2825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88900 w 642480"/>
                    <a:gd name="connsiteY7" fmla="*/ 557932 h 1611438"/>
                    <a:gd name="connsiteX8" fmla="*/ 176932 w 642480"/>
                    <a:gd name="connsiteY8" fmla="*/ 282575 h 1611438"/>
                    <a:gd name="connsiteX0" fmla="*/ 176932 w 823455"/>
                    <a:gd name="connsiteY0" fmla="*/ 282575 h 1611438"/>
                    <a:gd name="connsiteX1" fmla="*/ 570323 w 823455"/>
                    <a:gd name="connsiteY1" fmla="*/ 0 h 1611438"/>
                    <a:gd name="connsiteX2" fmla="*/ 823455 w 823455"/>
                    <a:gd name="connsiteY2" fmla="*/ 119782 h 1611438"/>
                    <a:gd name="connsiteX3" fmla="*/ 642480 w 823455"/>
                    <a:gd name="connsiteY3" fmla="*/ 1611438 h 1611438"/>
                    <a:gd name="connsiteX4" fmla="*/ 642480 w 823455"/>
                    <a:gd name="connsiteY4" fmla="*/ 1611438 h 1611438"/>
                    <a:gd name="connsiteX5" fmla="*/ 0 w 823455"/>
                    <a:gd name="connsiteY5" fmla="*/ 1611438 h 1611438"/>
                    <a:gd name="connsiteX6" fmla="*/ 0 w 823455"/>
                    <a:gd name="connsiteY6" fmla="*/ 1611438 h 1611438"/>
                    <a:gd name="connsiteX7" fmla="*/ 88900 w 823455"/>
                    <a:gd name="connsiteY7" fmla="*/ 557932 h 1611438"/>
                    <a:gd name="connsiteX8" fmla="*/ 176932 w 823455"/>
                    <a:gd name="connsiteY8" fmla="*/ 282575 h 1611438"/>
                    <a:gd name="connsiteX0" fmla="*/ 176932 w 823455"/>
                    <a:gd name="connsiteY0" fmla="*/ 282575 h 1725738"/>
                    <a:gd name="connsiteX1" fmla="*/ 570323 w 823455"/>
                    <a:gd name="connsiteY1" fmla="*/ 0 h 1725738"/>
                    <a:gd name="connsiteX2" fmla="*/ 823455 w 823455"/>
                    <a:gd name="connsiteY2" fmla="*/ 119782 h 1725738"/>
                    <a:gd name="connsiteX3" fmla="*/ 642480 w 823455"/>
                    <a:gd name="connsiteY3" fmla="*/ 1611438 h 1725738"/>
                    <a:gd name="connsiteX4" fmla="*/ 740905 w 823455"/>
                    <a:gd name="connsiteY4" fmla="*/ 1725738 h 1725738"/>
                    <a:gd name="connsiteX5" fmla="*/ 0 w 823455"/>
                    <a:gd name="connsiteY5" fmla="*/ 1611438 h 1725738"/>
                    <a:gd name="connsiteX6" fmla="*/ 0 w 823455"/>
                    <a:gd name="connsiteY6" fmla="*/ 1611438 h 1725738"/>
                    <a:gd name="connsiteX7" fmla="*/ 88900 w 823455"/>
                    <a:gd name="connsiteY7" fmla="*/ 557932 h 1725738"/>
                    <a:gd name="connsiteX8" fmla="*/ 176932 w 823455"/>
                    <a:gd name="connsiteY8" fmla="*/ 282575 h 1725738"/>
                    <a:gd name="connsiteX0" fmla="*/ 176932 w 940930"/>
                    <a:gd name="connsiteY0" fmla="*/ 282575 h 1725738"/>
                    <a:gd name="connsiteX1" fmla="*/ 570323 w 940930"/>
                    <a:gd name="connsiteY1" fmla="*/ 0 h 1725738"/>
                    <a:gd name="connsiteX2" fmla="*/ 823455 w 940930"/>
                    <a:gd name="connsiteY2" fmla="*/ 119782 h 1725738"/>
                    <a:gd name="connsiteX3" fmla="*/ 940930 w 940930"/>
                    <a:gd name="connsiteY3" fmla="*/ 1595563 h 1725738"/>
                    <a:gd name="connsiteX4" fmla="*/ 740905 w 940930"/>
                    <a:gd name="connsiteY4" fmla="*/ 1725738 h 1725738"/>
                    <a:gd name="connsiteX5" fmla="*/ 0 w 940930"/>
                    <a:gd name="connsiteY5" fmla="*/ 1611438 h 1725738"/>
                    <a:gd name="connsiteX6" fmla="*/ 0 w 940930"/>
                    <a:gd name="connsiteY6" fmla="*/ 1611438 h 1725738"/>
                    <a:gd name="connsiteX7" fmla="*/ 88900 w 940930"/>
                    <a:gd name="connsiteY7" fmla="*/ 557932 h 1725738"/>
                    <a:gd name="connsiteX8" fmla="*/ 176932 w 940930"/>
                    <a:gd name="connsiteY8" fmla="*/ 282575 h 1725738"/>
                    <a:gd name="connsiteX0" fmla="*/ 249957 w 1013955"/>
                    <a:gd name="connsiteY0" fmla="*/ 2825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557932 h 1725738"/>
                    <a:gd name="connsiteX8" fmla="*/ 249957 w 1013955"/>
                    <a:gd name="connsiteY8" fmla="*/ 282575 h 1725738"/>
                    <a:gd name="connsiteX0" fmla="*/ 249957 w 1013955"/>
                    <a:gd name="connsiteY0" fmla="*/ 2825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557932 h 1725738"/>
                    <a:gd name="connsiteX8" fmla="*/ 249957 w 1013955"/>
                    <a:gd name="connsiteY8" fmla="*/ 282575 h 1725738"/>
                    <a:gd name="connsiteX0" fmla="*/ 249957 w 1013955"/>
                    <a:gd name="connsiteY0" fmla="*/ 2825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557932 h 1725738"/>
                    <a:gd name="connsiteX8" fmla="*/ 249957 w 1013955"/>
                    <a:gd name="connsiteY8" fmla="*/ 282575 h 1725738"/>
                    <a:gd name="connsiteX0" fmla="*/ 249957 w 1013955"/>
                    <a:gd name="connsiteY0" fmla="*/ 2825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478557 h 1725738"/>
                    <a:gd name="connsiteX8" fmla="*/ 249957 w 1013955"/>
                    <a:gd name="connsiteY8" fmla="*/ 282575 h 1725738"/>
                    <a:gd name="connsiteX0" fmla="*/ 249957 w 1013955"/>
                    <a:gd name="connsiteY0" fmla="*/ 3079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478557 h 1725738"/>
                    <a:gd name="connsiteX8" fmla="*/ 249957 w 1013955"/>
                    <a:gd name="connsiteY8" fmla="*/ 307975 h 1725738"/>
                    <a:gd name="connsiteX0" fmla="*/ 249957 w 1013955"/>
                    <a:gd name="connsiteY0" fmla="*/ 3079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478557 h 1725738"/>
                    <a:gd name="connsiteX8" fmla="*/ 249957 w 1013955"/>
                    <a:gd name="connsiteY8" fmla="*/ 307975 h 1725738"/>
                    <a:gd name="connsiteX0" fmla="*/ 249957 w 1013955"/>
                    <a:gd name="connsiteY0" fmla="*/ 3079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478557 h 1725738"/>
                    <a:gd name="connsiteX8" fmla="*/ 249957 w 1013955"/>
                    <a:gd name="connsiteY8" fmla="*/ 307975 h 1725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13955" h="1725738">
                      <a:moveTo>
                        <a:pt x="249957" y="307975"/>
                      </a:moveTo>
                      <a:cubicBezTo>
                        <a:pt x="307969" y="250440"/>
                        <a:pt x="512218" y="94192"/>
                        <a:pt x="643348" y="0"/>
                      </a:cubicBezTo>
                      <a:cubicBezTo>
                        <a:pt x="702488" y="0"/>
                        <a:pt x="896480" y="60642"/>
                        <a:pt x="896480" y="119782"/>
                      </a:cubicBezTo>
                      <a:lnTo>
                        <a:pt x="1013955" y="1595563"/>
                      </a:lnTo>
                      <a:lnTo>
                        <a:pt x="813930" y="1725738"/>
                      </a:lnTo>
                      <a:lnTo>
                        <a:pt x="73025" y="1611438"/>
                      </a:lnTo>
                      <a:lnTo>
                        <a:pt x="0" y="1633663"/>
                      </a:lnTo>
                      <a:cubicBezTo>
                        <a:pt x="53975" y="1275086"/>
                        <a:pt x="142490" y="550280"/>
                        <a:pt x="161925" y="478557"/>
                      </a:cubicBezTo>
                      <a:cubicBezTo>
                        <a:pt x="181360" y="406834"/>
                        <a:pt x="191945" y="365510"/>
                        <a:pt x="249957" y="307975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3" name="四角形: 角を丸くする 112">
                  <a:extLst>
                    <a:ext uri="{FF2B5EF4-FFF2-40B4-BE49-F238E27FC236}">
                      <a16:creationId xmlns:a16="http://schemas.microsoft.com/office/drawing/2014/main" id="{139CE200-FA5E-72AE-115C-B59715D0D89B}"/>
                    </a:ext>
                  </a:extLst>
                </p:cNvPr>
                <p:cNvSpPr/>
                <p:nvPr/>
              </p:nvSpPr>
              <p:spPr>
                <a:xfrm rot="1373125">
                  <a:off x="5000926" y="1454293"/>
                  <a:ext cx="1737816" cy="804213"/>
                </a:xfrm>
                <a:custGeom>
                  <a:avLst/>
                  <a:gdLst>
                    <a:gd name="connsiteX0" fmla="*/ 0 w 1430884"/>
                    <a:gd name="connsiteY0" fmla="*/ 119594 h 717550"/>
                    <a:gd name="connsiteX1" fmla="*/ 119594 w 1430884"/>
                    <a:gd name="connsiteY1" fmla="*/ 0 h 717550"/>
                    <a:gd name="connsiteX2" fmla="*/ 1311290 w 1430884"/>
                    <a:gd name="connsiteY2" fmla="*/ 0 h 717550"/>
                    <a:gd name="connsiteX3" fmla="*/ 1430884 w 1430884"/>
                    <a:gd name="connsiteY3" fmla="*/ 119594 h 717550"/>
                    <a:gd name="connsiteX4" fmla="*/ 1430884 w 1430884"/>
                    <a:gd name="connsiteY4" fmla="*/ 597956 h 717550"/>
                    <a:gd name="connsiteX5" fmla="*/ 1311290 w 1430884"/>
                    <a:gd name="connsiteY5" fmla="*/ 717550 h 717550"/>
                    <a:gd name="connsiteX6" fmla="*/ 119594 w 1430884"/>
                    <a:gd name="connsiteY6" fmla="*/ 717550 h 717550"/>
                    <a:gd name="connsiteX7" fmla="*/ 0 w 1430884"/>
                    <a:gd name="connsiteY7" fmla="*/ 597956 h 717550"/>
                    <a:gd name="connsiteX8" fmla="*/ 0 w 1430884"/>
                    <a:gd name="connsiteY8" fmla="*/ 119594 h 717550"/>
                    <a:gd name="connsiteX0" fmla="*/ 271635 w 1702519"/>
                    <a:gd name="connsiteY0" fmla="*/ 119594 h 717550"/>
                    <a:gd name="connsiteX1" fmla="*/ 391229 w 1702519"/>
                    <a:gd name="connsiteY1" fmla="*/ 0 h 717550"/>
                    <a:gd name="connsiteX2" fmla="*/ 1582925 w 1702519"/>
                    <a:gd name="connsiteY2" fmla="*/ 0 h 717550"/>
                    <a:gd name="connsiteX3" fmla="*/ 1702519 w 1702519"/>
                    <a:gd name="connsiteY3" fmla="*/ 119594 h 717550"/>
                    <a:gd name="connsiteX4" fmla="*/ 1702519 w 1702519"/>
                    <a:gd name="connsiteY4" fmla="*/ 597956 h 717550"/>
                    <a:gd name="connsiteX5" fmla="*/ 1582925 w 1702519"/>
                    <a:gd name="connsiteY5" fmla="*/ 717550 h 717550"/>
                    <a:gd name="connsiteX6" fmla="*/ 391229 w 1702519"/>
                    <a:gd name="connsiteY6" fmla="*/ 717550 h 717550"/>
                    <a:gd name="connsiteX7" fmla="*/ 0 w 1702519"/>
                    <a:gd name="connsiteY7" fmla="*/ 640246 h 717550"/>
                    <a:gd name="connsiteX8" fmla="*/ 271635 w 1702519"/>
                    <a:gd name="connsiteY8" fmla="*/ 119594 h 717550"/>
                    <a:gd name="connsiteX0" fmla="*/ 271635 w 1702519"/>
                    <a:gd name="connsiteY0" fmla="*/ 119594 h 752432"/>
                    <a:gd name="connsiteX1" fmla="*/ 391229 w 1702519"/>
                    <a:gd name="connsiteY1" fmla="*/ 0 h 752432"/>
                    <a:gd name="connsiteX2" fmla="*/ 1582925 w 1702519"/>
                    <a:gd name="connsiteY2" fmla="*/ 0 h 752432"/>
                    <a:gd name="connsiteX3" fmla="*/ 1702519 w 1702519"/>
                    <a:gd name="connsiteY3" fmla="*/ 119594 h 752432"/>
                    <a:gd name="connsiteX4" fmla="*/ 1702519 w 1702519"/>
                    <a:gd name="connsiteY4" fmla="*/ 597956 h 752432"/>
                    <a:gd name="connsiteX5" fmla="*/ 1582925 w 1702519"/>
                    <a:gd name="connsiteY5" fmla="*/ 717550 h 752432"/>
                    <a:gd name="connsiteX6" fmla="*/ 137144 w 1702519"/>
                    <a:gd name="connsiteY6" fmla="*/ 752432 h 752432"/>
                    <a:gd name="connsiteX7" fmla="*/ 0 w 1702519"/>
                    <a:gd name="connsiteY7" fmla="*/ 640246 h 752432"/>
                    <a:gd name="connsiteX8" fmla="*/ 271635 w 1702519"/>
                    <a:gd name="connsiteY8" fmla="*/ 119594 h 752432"/>
                    <a:gd name="connsiteX0" fmla="*/ 271635 w 1702519"/>
                    <a:gd name="connsiteY0" fmla="*/ 119594 h 752432"/>
                    <a:gd name="connsiteX1" fmla="*/ 391229 w 1702519"/>
                    <a:gd name="connsiteY1" fmla="*/ 0 h 752432"/>
                    <a:gd name="connsiteX2" fmla="*/ 1582925 w 1702519"/>
                    <a:gd name="connsiteY2" fmla="*/ 0 h 752432"/>
                    <a:gd name="connsiteX3" fmla="*/ 1702519 w 1702519"/>
                    <a:gd name="connsiteY3" fmla="*/ 119594 h 752432"/>
                    <a:gd name="connsiteX4" fmla="*/ 1702519 w 1702519"/>
                    <a:gd name="connsiteY4" fmla="*/ 597956 h 752432"/>
                    <a:gd name="connsiteX5" fmla="*/ 1582925 w 1702519"/>
                    <a:gd name="connsiteY5" fmla="*/ 717550 h 752432"/>
                    <a:gd name="connsiteX6" fmla="*/ 137144 w 1702519"/>
                    <a:gd name="connsiteY6" fmla="*/ 752432 h 752432"/>
                    <a:gd name="connsiteX7" fmla="*/ 0 w 1702519"/>
                    <a:gd name="connsiteY7" fmla="*/ 640246 h 752432"/>
                    <a:gd name="connsiteX8" fmla="*/ 271635 w 1702519"/>
                    <a:gd name="connsiteY8" fmla="*/ 119594 h 752432"/>
                    <a:gd name="connsiteX0" fmla="*/ 255775 w 1702519"/>
                    <a:gd name="connsiteY0" fmla="*/ 122842 h 752432"/>
                    <a:gd name="connsiteX1" fmla="*/ 391229 w 1702519"/>
                    <a:gd name="connsiteY1" fmla="*/ 0 h 752432"/>
                    <a:gd name="connsiteX2" fmla="*/ 1582925 w 1702519"/>
                    <a:gd name="connsiteY2" fmla="*/ 0 h 752432"/>
                    <a:gd name="connsiteX3" fmla="*/ 1702519 w 1702519"/>
                    <a:gd name="connsiteY3" fmla="*/ 119594 h 752432"/>
                    <a:gd name="connsiteX4" fmla="*/ 1702519 w 1702519"/>
                    <a:gd name="connsiteY4" fmla="*/ 597956 h 752432"/>
                    <a:gd name="connsiteX5" fmla="*/ 1582925 w 1702519"/>
                    <a:gd name="connsiteY5" fmla="*/ 717550 h 752432"/>
                    <a:gd name="connsiteX6" fmla="*/ 137144 w 1702519"/>
                    <a:gd name="connsiteY6" fmla="*/ 752432 h 752432"/>
                    <a:gd name="connsiteX7" fmla="*/ 0 w 1702519"/>
                    <a:gd name="connsiteY7" fmla="*/ 640246 h 752432"/>
                    <a:gd name="connsiteX8" fmla="*/ 255775 w 1702519"/>
                    <a:gd name="connsiteY8" fmla="*/ 122842 h 752432"/>
                    <a:gd name="connsiteX0" fmla="*/ 255775 w 1702519"/>
                    <a:gd name="connsiteY0" fmla="*/ 122842 h 752432"/>
                    <a:gd name="connsiteX1" fmla="*/ 391229 w 1702519"/>
                    <a:gd name="connsiteY1" fmla="*/ 0 h 752432"/>
                    <a:gd name="connsiteX2" fmla="*/ 1582925 w 1702519"/>
                    <a:gd name="connsiteY2" fmla="*/ 0 h 752432"/>
                    <a:gd name="connsiteX3" fmla="*/ 1702519 w 1702519"/>
                    <a:gd name="connsiteY3" fmla="*/ 119594 h 752432"/>
                    <a:gd name="connsiteX4" fmla="*/ 1702519 w 1702519"/>
                    <a:gd name="connsiteY4" fmla="*/ 597956 h 752432"/>
                    <a:gd name="connsiteX5" fmla="*/ 1582925 w 1702519"/>
                    <a:gd name="connsiteY5" fmla="*/ 717550 h 752432"/>
                    <a:gd name="connsiteX6" fmla="*/ 137144 w 1702519"/>
                    <a:gd name="connsiteY6" fmla="*/ 752432 h 752432"/>
                    <a:gd name="connsiteX7" fmla="*/ 0 w 1702519"/>
                    <a:gd name="connsiteY7" fmla="*/ 640246 h 752432"/>
                    <a:gd name="connsiteX8" fmla="*/ 255775 w 1702519"/>
                    <a:gd name="connsiteY8" fmla="*/ 122842 h 752432"/>
                    <a:gd name="connsiteX0" fmla="*/ 255775 w 1702519"/>
                    <a:gd name="connsiteY0" fmla="*/ 122842 h 774073"/>
                    <a:gd name="connsiteX1" fmla="*/ 391229 w 1702519"/>
                    <a:gd name="connsiteY1" fmla="*/ 0 h 774073"/>
                    <a:gd name="connsiteX2" fmla="*/ 1582925 w 1702519"/>
                    <a:gd name="connsiteY2" fmla="*/ 0 h 774073"/>
                    <a:gd name="connsiteX3" fmla="*/ 1702519 w 1702519"/>
                    <a:gd name="connsiteY3" fmla="*/ 119594 h 774073"/>
                    <a:gd name="connsiteX4" fmla="*/ 1702519 w 1702519"/>
                    <a:gd name="connsiteY4" fmla="*/ 597956 h 774073"/>
                    <a:gd name="connsiteX5" fmla="*/ 1283696 w 1702519"/>
                    <a:gd name="connsiteY5" fmla="*/ 774073 h 774073"/>
                    <a:gd name="connsiteX6" fmla="*/ 137144 w 1702519"/>
                    <a:gd name="connsiteY6" fmla="*/ 752432 h 774073"/>
                    <a:gd name="connsiteX7" fmla="*/ 0 w 1702519"/>
                    <a:gd name="connsiteY7" fmla="*/ 640246 h 774073"/>
                    <a:gd name="connsiteX8" fmla="*/ 255775 w 1702519"/>
                    <a:gd name="connsiteY8" fmla="*/ 122842 h 774073"/>
                    <a:gd name="connsiteX0" fmla="*/ 255775 w 1702519"/>
                    <a:gd name="connsiteY0" fmla="*/ 122842 h 774073"/>
                    <a:gd name="connsiteX1" fmla="*/ 391229 w 1702519"/>
                    <a:gd name="connsiteY1" fmla="*/ 0 h 774073"/>
                    <a:gd name="connsiteX2" fmla="*/ 1582925 w 1702519"/>
                    <a:gd name="connsiteY2" fmla="*/ 0 h 774073"/>
                    <a:gd name="connsiteX3" fmla="*/ 1702519 w 1702519"/>
                    <a:gd name="connsiteY3" fmla="*/ 119594 h 774073"/>
                    <a:gd name="connsiteX4" fmla="*/ 1451895 w 1702519"/>
                    <a:gd name="connsiteY4" fmla="*/ 628793 h 774073"/>
                    <a:gd name="connsiteX5" fmla="*/ 1283696 w 1702519"/>
                    <a:gd name="connsiteY5" fmla="*/ 774073 h 774073"/>
                    <a:gd name="connsiteX6" fmla="*/ 137144 w 1702519"/>
                    <a:gd name="connsiteY6" fmla="*/ 752432 h 774073"/>
                    <a:gd name="connsiteX7" fmla="*/ 0 w 1702519"/>
                    <a:gd name="connsiteY7" fmla="*/ 640246 h 774073"/>
                    <a:gd name="connsiteX8" fmla="*/ 255775 w 1702519"/>
                    <a:gd name="connsiteY8" fmla="*/ 122842 h 774073"/>
                    <a:gd name="connsiteX0" fmla="*/ 255775 w 1702519"/>
                    <a:gd name="connsiteY0" fmla="*/ 122842 h 774073"/>
                    <a:gd name="connsiteX1" fmla="*/ 391229 w 1702519"/>
                    <a:gd name="connsiteY1" fmla="*/ 0 h 774073"/>
                    <a:gd name="connsiteX2" fmla="*/ 1582925 w 1702519"/>
                    <a:gd name="connsiteY2" fmla="*/ 0 h 774073"/>
                    <a:gd name="connsiteX3" fmla="*/ 1702519 w 1702519"/>
                    <a:gd name="connsiteY3" fmla="*/ 119594 h 774073"/>
                    <a:gd name="connsiteX4" fmla="*/ 1471099 w 1702519"/>
                    <a:gd name="connsiteY4" fmla="*/ 662042 h 774073"/>
                    <a:gd name="connsiteX5" fmla="*/ 1283696 w 1702519"/>
                    <a:gd name="connsiteY5" fmla="*/ 774073 h 774073"/>
                    <a:gd name="connsiteX6" fmla="*/ 137144 w 1702519"/>
                    <a:gd name="connsiteY6" fmla="*/ 752432 h 774073"/>
                    <a:gd name="connsiteX7" fmla="*/ 0 w 1702519"/>
                    <a:gd name="connsiteY7" fmla="*/ 640246 h 774073"/>
                    <a:gd name="connsiteX8" fmla="*/ 255775 w 1702519"/>
                    <a:gd name="connsiteY8" fmla="*/ 122842 h 774073"/>
                    <a:gd name="connsiteX0" fmla="*/ 255775 w 1702519"/>
                    <a:gd name="connsiteY0" fmla="*/ 122842 h 793818"/>
                    <a:gd name="connsiteX1" fmla="*/ 391229 w 1702519"/>
                    <a:gd name="connsiteY1" fmla="*/ 0 h 793818"/>
                    <a:gd name="connsiteX2" fmla="*/ 1582925 w 1702519"/>
                    <a:gd name="connsiteY2" fmla="*/ 0 h 793818"/>
                    <a:gd name="connsiteX3" fmla="*/ 1702519 w 1702519"/>
                    <a:gd name="connsiteY3" fmla="*/ 119594 h 793818"/>
                    <a:gd name="connsiteX4" fmla="*/ 1471099 w 1702519"/>
                    <a:gd name="connsiteY4" fmla="*/ 662042 h 793818"/>
                    <a:gd name="connsiteX5" fmla="*/ 1292031 w 1702519"/>
                    <a:gd name="connsiteY5" fmla="*/ 793818 h 793818"/>
                    <a:gd name="connsiteX6" fmla="*/ 137144 w 1702519"/>
                    <a:gd name="connsiteY6" fmla="*/ 752432 h 793818"/>
                    <a:gd name="connsiteX7" fmla="*/ 0 w 1702519"/>
                    <a:gd name="connsiteY7" fmla="*/ 640246 h 793818"/>
                    <a:gd name="connsiteX8" fmla="*/ 255775 w 1702519"/>
                    <a:gd name="connsiteY8" fmla="*/ 122842 h 793818"/>
                    <a:gd name="connsiteX0" fmla="*/ 255775 w 1702519"/>
                    <a:gd name="connsiteY0" fmla="*/ 122842 h 793818"/>
                    <a:gd name="connsiteX1" fmla="*/ 391229 w 1702519"/>
                    <a:gd name="connsiteY1" fmla="*/ 0 h 793818"/>
                    <a:gd name="connsiteX2" fmla="*/ 1582925 w 1702519"/>
                    <a:gd name="connsiteY2" fmla="*/ 0 h 793818"/>
                    <a:gd name="connsiteX3" fmla="*/ 1702519 w 1702519"/>
                    <a:gd name="connsiteY3" fmla="*/ 119594 h 793818"/>
                    <a:gd name="connsiteX4" fmla="*/ 1478849 w 1702519"/>
                    <a:gd name="connsiteY4" fmla="*/ 674278 h 793818"/>
                    <a:gd name="connsiteX5" fmla="*/ 1292031 w 1702519"/>
                    <a:gd name="connsiteY5" fmla="*/ 793818 h 793818"/>
                    <a:gd name="connsiteX6" fmla="*/ 137144 w 1702519"/>
                    <a:gd name="connsiteY6" fmla="*/ 752432 h 793818"/>
                    <a:gd name="connsiteX7" fmla="*/ 0 w 1702519"/>
                    <a:gd name="connsiteY7" fmla="*/ 640246 h 793818"/>
                    <a:gd name="connsiteX8" fmla="*/ 255775 w 1702519"/>
                    <a:gd name="connsiteY8" fmla="*/ 122842 h 793818"/>
                    <a:gd name="connsiteX0" fmla="*/ 255775 w 1702519"/>
                    <a:gd name="connsiteY0" fmla="*/ 122842 h 793818"/>
                    <a:gd name="connsiteX1" fmla="*/ 391229 w 1702519"/>
                    <a:gd name="connsiteY1" fmla="*/ 0 h 793818"/>
                    <a:gd name="connsiteX2" fmla="*/ 1582925 w 1702519"/>
                    <a:gd name="connsiteY2" fmla="*/ 0 h 793818"/>
                    <a:gd name="connsiteX3" fmla="*/ 1702519 w 1702519"/>
                    <a:gd name="connsiteY3" fmla="*/ 119594 h 793818"/>
                    <a:gd name="connsiteX4" fmla="*/ 1478849 w 1702519"/>
                    <a:gd name="connsiteY4" fmla="*/ 674278 h 793818"/>
                    <a:gd name="connsiteX5" fmla="*/ 1292031 w 1702519"/>
                    <a:gd name="connsiteY5" fmla="*/ 793818 h 793818"/>
                    <a:gd name="connsiteX6" fmla="*/ 137144 w 1702519"/>
                    <a:gd name="connsiteY6" fmla="*/ 752432 h 793818"/>
                    <a:gd name="connsiteX7" fmla="*/ 0 w 1702519"/>
                    <a:gd name="connsiteY7" fmla="*/ 640246 h 793818"/>
                    <a:gd name="connsiteX8" fmla="*/ 255775 w 1702519"/>
                    <a:gd name="connsiteY8" fmla="*/ 122842 h 793818"/>
                    <a:gd name="connsiteX0" fmla="*/ 255775 w 1702519"/>
                    <a:gd name="connsiteY0" fmla="*/ 122842 h 793818"/>
                    <a:gd name="connsiteX1" fmla="*/ 391229 w 1702519"/>
                    <a:gd name="connsiteY1" fmla="*/ 0 h 793818"/>
                    <a:gd name="connsiteX2" fmla="*/ 1582925 w 1702519"/>
                    <a:gd name="connsiteY2" fmla="*/ 0 h 793818"/>
                    <a:gd name="connsiteX3" fmla="*/ 1702519 w 1702519"/>
                    <a:gd name="connsiteY3" fmla="*/ 119594 h 793818"/>
                    <a:gd name="connsiteX4" fmla="*/ 1486257 w 1702519"/>
                    <a:gd name="connsiteY4" fmla="*/ 691829 h 793818"/>
                    <a:gd name="connsiteX5" fmla="*/ 1292031 w 1702519"/>
                    <a:gd name="connsiteY5" fmla="*/ 793818 h 793818"/>
                    <a:gd name="connsiteX6" fmla="*/ 137144 w 1702519"/>
                    <a:gd name="connsiteY6" fmla="*/ 752432 h 793818"/>
                    <a:gd name="connsiteX7" fmla="*/ 0 w 1702519"/>
                    <a:gd name="connsiteY7" fmla="*/ 640246 h 793818"/>
                    <a:gd name="connsiteX8" fmla="*/ 255775 w 1702519"/>
                    <a:gd name="connsiteY8" fmla="*/ 122842 h 793818"/>
                    <a:gd name="connsiteX0" fmla="*/ 255775 w 1702519"/>
                    <a:gd name="connsiteY0" fmla="*/ 122842 h 789466"/>
                    <a:gd name="connsiteX1" fmla="*/ 391229 w 1702519"/>
                    <a:gd name="connsiteY1" fmla="*/ 0 h 789466"/>
                    <a:gd name="connsiteX2" fmla="*/ 1582925 w 1702519"/>
                    <a:gd name="connsiteY2" fmla="*/ 0 h 789466"/>
                    <a:gd name="connsiteX3" fmla="*/ 1702519 w 1702519"/>
                    <a:gd name="connsiteY3" fmla="*/ 119594 h 789466"/>
                    <a:gd name="connsiteX4" fmla="*/ 1486257 w 1702519"/>
                    <a:gd name="connsiteY4" fmla="*/ 691829 h 789466"/>
                    <a:gd name="connsiteX5" fmla="*/ 1297687 w 1702519"/>
                    <a:gd name="connsiteY5" fmla="*/ 788846 h 789466"/>
                    <a:gd name="connsiteX6" fmla="*/ 137144 w 1702519"/>
                    <a:gd name="connsiteY6" fmla="*/ 752432 h 789466"/>
                    <a:gd name="connsiteX7" fmla="*/ 0 w 1702519"/>
                    <a:gd name="connsiteY7" fmla="*/ 640246 h 789466"/>
                    <a:gd name="connsiteX8" fmla="*/ 255775 w 1702519"/>
                    <a:gd name="connsiteY8" fmla="*/ 122842 h 789466"/>
                    <a:gd name="connsiteX0" fmla="*/ 255775 w 1702519"/>
                    <a:gd name="connsiteY0" fmla="*/ 122842 h 789466"/>
                    <a:gd name="connsiteX1" fmla="*/ 391229 w 1702519"/>
                    <a:gd name="connsiteY1" fmla="*/ 0 h 789466"/>
                    <a:gd name="connsiteX2" fmla="*/ 1582925 w 1702519"/>
                    <a:gd name="connsiteY2" fmla="*/ 0 h 789466"/>
                    <a:gd name="connsiteX3" fmla="*/ 1702519 w 1702519"/>
                    <a:gd name="connsiteY3" fmla="*/ 119594 h 789466"/>
                    <a:gd name="connsiteX4" fmla="*/ 1486257 w 1702519"/>
                    <a:gd name="connsiteY4" fmla="*/ 691829 h 789466"/>
                    <a:gd name="connsiteX5" fmla="*/ 1297687 w 1702519"/>
                    <a:gd name="connsiteY5" fmla="*/ 788846 h 789466"/>
                    <a:gd name="connsiteX6" fmla="*/ 137144 w 1702519"/>
                    <a:gd name="connsiteY6" fmla="*/ 752432 h 789466"/>
                    <a:gd name="connsiteX7" fmla="*/ 0 w 1702519"/>
                    <a:gd name="connsiteY7" fmla="*/ 640246 h 789466"/>
                    <a:gd name="connsiteX8" fmla="*/ 255775 w 1702519"/>
                    <a:gd name="connsiteY8" fmla="*/ 122842 h 789466"/>
                    <a:gd name="connsiteX0" fmla="*/ 255775 w 1702519"/>
                    <a:gd name="connsiteY0" fmla="*/ 137758 h 804382"/>
                    <a:gd name="connsiteX1" fmla="*/ 391229 w 1702519"/>
                    <a:gd name="connsiteY1" fmla="*/ 14916 h 804382"/>
                    <a:gd name="connsiteX2" fmla="*/ 1599891 w 1702519"/>
                    <a:gd name="connsiteY2" fmla="*/ 0 h 804382"/>
                    <a:gd name="connsiteX3" fmla="*/ 1702519 w 1702519"/>
                    <a:gd name="connsiteY3" fmla="*/ 134510 h 804382"/>
                    <a:gd name="connsiteX4" fmla="*/ 1486257 w 1702519"/>
                    <a:gd name="connsiteY4" fmla="*/ 706745 h 804382"/>
                    <a:gd name="connsiteX5" fmla="*/ 1297687 w 1702519"/>
                    <a:gd name="connsiteY5" fmla="*/ 803762 h 804382"/>
                    <a:gd name="connsiteX6" fmla="*/ 137144 w 1702519"/>
                    <a:gd name="connsiteY6" fmla="*/ 767348 h 804382"/>
                    <a:gd name="connsiteX7" fmla="*/ 0 w 1702519"/>
                    <a:gd name="connsiteY7" fmla="*/ 655162 h 804382"/>
                    <a:gd name="connsiteX8" fmla="*/ 255775 w 1702519"/>
                    <a:gd name="connsiteY8" fmla="*/ 137758 h 804382"/>
                    <a:gd name="connsiteX0" fmla="*/ 255775 w 1712705"/>
                    <a:gd name="connsiteY0" fmla="*/ 137758 h 804042"/>
                    <a:gd name="connsiteX1" fmla="*/ 391229 w 1712705"/>
                    <a:gd name="connsiteY1" fmla="*/ 14916 h 804042"/>
                    <a:gd name="connsiteX2" fmla="*/ 1599891 w 1712705"/>
                    <a:gd name="connsiteY2" fmla="*/ 0 h 804042"/>
                    <a:gd name="connsiteX3" fmla="*/ 1712705 w 1712705"/>
                    <a:gd name="connsiteY3" fmla="*/ 158642 h 804042"/>
                    <a:gd name="connsiteX4" fmla="*/ 1486257 w 1712705"/>
                    <a:gd name="connsiteY4" fmla="*/ 706745 h 804042"/>
                    <a:gd name="connsiteX5" fmla="*/ 1297687 w 1712705"/>
                    <a:gd name="connsiteY5" fmla="*/ 803762 h 804042"/>
                    <a:gd name="connsiteX6" fmla="*/ 137144 w 1712705"/>
                    <a:gd name="connsiteY6" fmla="*/ 767348 h 804042"/>
                    <a:gd name="connsiteX7" fmla="*/ 0 w 1712705"/>
                    <a:gd name="connsiteY7" fmla="*/ 655162 h 804042"/>
                    <a:gd name="connsiteX8" fmla="*/ 255775 w 1712705"/>
                    <a:gd name="connsiteY8" fmla="*/ 137758 h 804042"/>
                    <a:gd name="connsiteX0" fmla="*/ 255775 w 1715338"/>
                    <a:gd name="connsiteY0" fmla="*/ 137758 h 804042"/>
                    <a:gd name="connsiteX1" fmla="*/ 391229 w 1715338"/>
                    <a:gd name="connsiteY1" fmla="*/ 14916 h 804042"/>
                    <a:gd name="connsiteX2" fmla="*/ 1599891 w 1715338"/>
                    <a:gd name="connsiteY2" fmla="*/ 0 h 804042"/>
                    <a:gd name="connsiteX3" fmla="*/ 1712705 w 1715338"/>
                    <a:gd name="connsiteY3" fmla="*/ 158642 h 804042"/>
                    <a:gd name="connsiteX4" fmla="*/ 1486257 w 1715338"/>
                    <a:gd name="connsiteY4" fmla="*/ 706745 h 804042"/>
                    <a:gd name="connsiteX5" fmla="*/ 1297687 w 1715338"/>
                    <a:gd name="connsiteY5" fmla="*/ 803762 h 804042"/>
                    <a:gd name="connsiteX6" fmla="*/ 137144 w 1715338"/>
                    <a:gd name="connsiteY6" fmla="*/ 767348 h 804042"/>
                    <a:gd name="connsiteX7" fmla="*/ 0 w 1715338"/>
                    <a:gd name="connsiteY7" fmla="*/ 655162 h 804042"/>
                    <a:gd name="connsiteX8" fmla="*/ 255775 w 1715338"/>
                    <a:gd name="connsiteY8" fmla="*/ 137758 h 804042"/>
                    <a:gd name="connsiteX0" fmla="*/ 255775 w 1725419"/>
                    <a:gd name="connsiteY0" fmla="*/ 137758 h 804195"/>
                    <a:gd name="connsiteX1" fmla="*/ 391229 w 1725419"/>
                    <a:gd name="connsiteY1" fmla="*/ 14916 h 804195"/>
                    <a:gd name="connsiteX2" fmla="*/ 1599891 w 1725419"/>
                    <a:gd name="connsiteY2" fmla="*/ 0 h 804195"/>
                    <a:gd name="connsiteX3" fmla="*/ 1723091 w 1725419"/>
                    <a:gd name="connsiteY3" fmla="*/ 146505 h 804195"/>
                    <a:gd name="connsiteX4" fmla="*/ 1486257 w 1725419"/>
                    <a:gd name="connsiteY4" fmla="*/ 706745 h 804195"/>
                    <a:gd name="connsiteX5" fmla="*/ 1297687 w 1725419"/>
                    <a:gd name="connsiteY5" fmla="*/ 803762 h 804195"/>
                    <a:gd name="connsiteX6" fmla="*/ 137144 w 1725419"/>
                    <a:gd name="connsiteY6" fmla="*/ 767348 h 804195"/>
                    <a:gd name="connsiteX7" fmla="*/ 0 w 1725419"/>
                    <a:gd name="connsiteY7" fmla="*/ 655162 h 804195"/>
                    <a:gd name="connsiteX8" fmla="*/ 255775 w 1725419"/>
                    <a:gd name="connsiteY8" fmla="*/ 137758 h 804195"/>
                    <a:gd name="connsiteX0" fmla="*/ 255775 w 1725419"/>
                    <a:gd name="connsiteY0" fmla="*/ 137758 h 804195"/>
                    <a:gd name="connsiteX1" fmla="*/ 391229 w 1725419"/>
                    <a:gd name="connsiteY1" fmla="*/ 14916 h 804195"/>
                    <a:gd name="connsiteX2" fmla="*/ 1599891 w 1725419"/>
                    <a:gd name="connsiteY2" fmla="*/ 0 h 804195"/>
                    <a:gd name="connsiteX3" fmla="*/ 1723091 w 1725419"/>
                    <a:gd name="connsiteY3" fmla="*/ 146505 h 804195"/>
                    <a:gd name="connsiteX4" fmla="*/ 1486257 w 1725419"/>
                    <a:gd name="connsiteY4" fmla="*/ 706745 h 804195"/>
                    <a:gd name="connsiteX5" fmla="*/ 1297687 w 1725419"/>
                    <a:gd name="connsiteY5" fmla="*/ 803762 h 804195"/>
                    <a:gd name="connsiteX6" fmla="*/ 137144 w 1725419"/>
                    <a:gd name="connsiteY6" fmla="*/ 767348 h 804195"/>
                    <a:gd name="connsiteX7" fmla="*/ 0 w 1725419"/>
                    <a:gd name="connsiteY7" fmla="*/ 655162 h 804195"/>
                    <a:gd name="connsiteX8" fmla="*/ 255775 w 1725419"/>
                    <a:gd name="connsiteY8" fmla="*/ 137758 h 804195"/>
                    <a:gd name="connsiteX0" fmla="*/ 255775 w 1726224"/>
                    <a:gd name="connsiteY0" fmla="*/ 137758 h 804195"/>
                    <a:gd name="connsiteX1" fmla="*/ 391229 w 1726224"/>
                    <a:gd name="connsiteY1" fmla="*/ 14916 h 804195"/>
                    <a:gd name="connsiteX2" fmla="*/ 1599891 w 1726224"/>
                    <a:gd name="connsiteY2" fmla="*/ 0 h 804195"/>
                    <a:gd name="connsiteX3" fmla="*/ 1723091 w 1726224"/>
                    <a:gd name="connsiteY3" fmla="*/ 146505 h 804195"/>
                    <a:gd name="connsiteX4" fmla="*/ 1486257 w 1726224"/>
                    <a:gd name="connsiteY4" fmla="*/ 706745 h 804195"/>
                    <a:gd name="connsiteX5" fmla="*/ 1297687 w 1726224"/>
                    <a:gd name="connsiteY5" fmla="*/ 803762 h 804195"/>
                    <a:gd name="connsiteX6" fmla="*/ 137144 w 1726224"/>
                    <a:gd name="connsiteY6" fmla="*/ 767348 h 804195"/>
                    <a:gd name="connsiteX7" fmla="*/ 0 w 1726224"/>
                    <a:gd name="connsiteY7" fmla="*/ 655162 h 804195"/>
                    <a:gd name="connsiteX8" fmla="*/ 255775 w 1726224"/>
                    <a:gd name="connsiteY8" fmla="*/ 137758 h 804195"/>
                    <a:gd name="connsiteX0" fmla="*/ 255775 w 1727086"/>
                    <a:gd name="connsiteY0" fmla="*/ 137776 h 804213"/>
                    <a:gd name="connsiteX1" fmla="*/ 391229 w 1727086"/>
                    <a:gd name="connsiteY1" fmla="*/ 14934 h 804213"/>
                    <a:gd name="connsiteX2" fmla="*/ 1599891 w 1727086"/>
                    <a:gd name="connsiteY2" fmla="*/ 18 h 804213"/>
                    <a:gd name="connsiteX3" fmla="*/ 1723091 w 1727086"/>
                    <a:gd name="connsiteY3" fmla="*/ 146523 h 804213"/>
                    <a:gd name="connsiteX4" fmla="*/ 1486257 w 1727086"/>
                    <a:gd name="connsiteY4" fmla="*/ 706763 h 804213"/>
                    <a:gd name="connsiteX5" fmla="*/ 1297687 w 1727086"/>
                    <a:gd name="connsiteY5" fmla="*/ 803780 h 804213"/>
                    <a:gd name="connsiteX6" fmla="*/ 137144 w 1727086"/>
                    <a:gd name="connsiteY6" fmla="*/ 767366 h 804213"/>
                    <a:gd name="connsiteX7" fmla="*/ 0 w 1727086"/>
                    <a:gd name="connsiteY7" fmla="*/ 655180 h 804213"/>
                    <a:gd name="connsiteX8" fmla="*/ 255775 w 1727086"/>
                    <a:gd name="connsiteY8" fmla="*/ 137776 h 804213"/>
                    <a:gd name="connsiteX0" fmla="*/ 255775 w 1727086"/>
                    <a:gd name="connsiteY0" fmla="*/ 137776 h 804213"/>
                    <a:gd name="connsiteX1" fmla="*/ 391229 w 1727086"/>
                    <a:gd name="connsiteY1" fmla="*/ 14934 h 804213"/>
                    <a:gd name="connsiteX2" fmla="*/ 1599891 w 1727086"/>
                    <a:gd name="connsiteY2" fmla="*/ 18 h 804213"/>
                    <a:gd name="connsiteX3" fmla="*/ 1723091 w 1727086"/>
                    <a:gd name="connsiteY3" fmla="*/ 146523 h 804213"/>
                    <a:gd name="connsiteX4" fmla="*/ 1486257 w 1727086"/>
                    <a:gd name="connsiteY4" fmla="*/ 706763 h 804213"/>
                    <a:gd name="connsiteX5" fmla="*/ 1297687 w 1727086"/>
                    <a:gd name="connsiteY5" fmla="*/ 803780 h 804213"/>
                    <a:gd name="connsiteX6" fmla="*/ 81472 w 1727086"/>
                    <a:gd name="connsiteY6" fmla="*/ 770188 h 804213"/>
                    <a:gd name="connsiteX7" fmla="*/ 0 w 1727086"/>
                    <a:gd name="connsiteY7" fmla="*/ 655180 h 804213"/>
                    <a:gd name="connsiteX8" fmla="*/ 255775 w 1727086"/>
                    <a:gd name="connsiteY8" fmla="*/ 137776 h 804213"/>
                    <a:gd name="connsiteX0" fmla="*/ 255775 w 1727086"/>
                    <a:gd name="connsiteY0" fmla="*/ 137776 h 804213"/>
                    <a:gd name="connsiteX1" fmla="*/ 391229 w 1727086"/>
                    <a:gd name="connsiteY1" fmla="*/ 14934 h 804213"/>
                    <a:gd name="connsiteX2" fmla="*/ 1599891 w 1727086"/>
                    <a:gd name="connsiteY2" fmla="*/ 18 h 804213"/>
                    <a:gd name="connsiteX3" fmla="*/ 1723091 w 1727086"/>
                    <a:gd name="connsiteY3" fmla="*/ 146523 h 804213"/>
                    <a:gd name="connsiteX4" fmla="*/ 1486257 w 1727086"/>
                    <a:gd name="connsiteY4" fmla="*/ 706763 h 804213"/>
                    <a:gd name="connsiteX5" fmla="*/ 1297687 w 1727086"/>
                    <a:gd name="connsiteY5" fmla="*/ 803780 h 804213"/>
                    <a:gd name="connsiteX6" fmla="*/ 81472 w 1727086"/>
                    <a:gd name="connsiteY6" fmla="*/ 770188 h 804213"/>
                    <a:gd name="connsiteX7" fmla="*/ 0 w 1727086"/>
                    <a:gd name="connsiteY7" fmla="*/ 655180 h 804213"/>
                    <a:gd name="connsiteX8" fmla="*/ 255775 w 1727086"/>
                    <a:gd name="connsiteY8" fmla="*/ 137776 h 804213"/>
                    <a:gd name="connsiteX0" fmla="*/ 302415 w 1773726"/>
                    <a:gd name="connsiteY0" fmla="*/ 137776 h 804213"/>
                    <a:gd name="connsiteX1" fmla="*/ 437869 w 1773726"/>
                    <a:gd name="connsiteY1" fmla="*/ 14934 h 804213"/>
                    <a:gd name="connsiteX2" fmla="*/ 1646531 w 1773726"/>
                    <a:gd name="connsiteY2" fmla="*/ 18 h 804213"/>
                    <a:gd name="connsiteX3" fmla="*/ 1769731 w 1773726"/>
                    <a:gd name="connsiteY3" fmla="*/ 146523 h 804213"/>
                    <a:gd name="connsiteX4" fmla="*/ 1532897 w 1773726"/>
                    <a:gd name="connsiteY4" fmla="*/ 706763 h 804213"/>
                    <a:gd name="connsiteX5" fmla="*/ 1344327 w 1773726"/>
                    <a:gd name="connsiteY5" fmla="*/ 803780 h 804213"/>
                    <a:gd name="connsiteX6" fmla="*/ 128112 w 1773726"/>
                    <a:gd name="connsiteY6" fmla="*/ 770188 h 804213"/>
                    <a:gd name="connsiteX7" fmla="*/ 36355 w 1773726"/>
                    <a:gd name="connsiteY7" fmla="*/ 649183 h 804213"/>
                    <a:gd name="connsiteX8" fmla="*/ 302415 w 1773726"/>
                    <a:gd name="connsiteY8" fmla="*/ 137776 h 804213"/>
                    <a:gd name="connsiteX0" fmla="*/ 302415 w 1773726"/>
                    <a:gd name="connsiteY0" fmla="*/ 137776 h 804213"/>
                    <a:gd name="connsiteX1" fmla="*/ 437869 w 1773726"/>
                    <a:gd name="connsiteY1" fmla="*/ 14934 h 804213"/>
                    <a:gd name="connsiteX2" fmla="*/ 1646531 w 1773726"/>
                    <a:gd name="connsiteY2" fmla="*/ 18 h 804213"/>
                    <a:gd name="connsiteX3" fmla="*/ 1769731 w 1773726"/>
                    <a:gd name="connsiteY3" fmla="*/ 146523 h 804213"/>
                    <a:gd name="connsiteX4" fmla="*/ 1532897 w 1773726"/>
                    <a:gd name="connsiteY4" fmla="*/ 706763 h 804213"/>
                    <a:gd name="connsiteX5" fmla="*/ 1344327 w 1773726"/>
                    <a:gd name="connsiteY5" fmla="*/ 803780 h 804213"/>
                    <a:gd name="connsiteX6" fmla="*/ 128112 w 1773726"/>
                    <a:gd name="connsiteY6" fmla="*/ 770188 h 804213"/>
                    <a:gd name="connsiteX7" fmla="*/ 36355 w 1773726"/>
                    <a:gd name="connsiteY7" fmla="*/ 649183 h 804213"/>
                    <a:gd name="connsiteX8" fmla="*/ 302415 w 1773726"/>
                    <a:gd name="connsiteY8" fmla="*/ 137776 h 804213"/>
                    <a:gd name="connsiteX0" fmla="*/ 320660 w 1791971"/>
                    <a:gd name="connsiteY0" fmla="*/ 137776 h 804213"/>
                    <a:gd name="connsiteX1" fmla="*/ 456114 w 1791971"/>
                    <a:gd name="connsiteY1" fmla="*/ 14934 h 804213"/>
                    <a:gd name="connsiteX2" fmla="*/ 1664776 w 1791971"/>
                    <a:gd name="connsiteY2" fmla="*/ 18 h 804213"/>
                    <a:gd name="connsiteX3" fmla="*/ 1787976 w 1791971"/>
                    <a:gd name="connsiteY3" fmla="*/ 146523 h 804213"/>
                    <a:gd name="connsiteX4" fmla="*/ 1551142 w 1791971"/>
                    <a:gd name="connsiteY4" fmla="*/ 706763 h 804213"/>
                    <a:gd name="connsiteX5" fmla="*/ 1362572 w 1791971"/>
                    <a:gd name="connsiteY5" fmla="*/ 803780 h 804213"/>
                    <a:gd name="connsiteX6" fmla="*/ 115743 w 1791971"/>
                    <a:gd name="connsiteY6" fmla="*/ 765018 h 804213"/>
                    <a:gd name="connsiteX7" fmla="*/ 54600 w 1791971"/>
                    <a:gd name="connsiteY7" fmla="*/ 649183 h 804213"/>
                    <a:gd name="connsiteX8" fmla="*/ 320660 w 1791971"/>
                    <a:gd name="connsiteY8" fmla="*/ 137776 h 804213"/>
                    <a:gd name="connsiteX0" fmla="*/ 266412 w 1737723"/>
                    <a:gd name="connsiteY0" fmla="*/ 137776 h 804213"/>
                    <a:gd name="connsiteX1" fmla="*/ 401866 w 1737723"/>
                    <a:gd name="connsiteY1" fmla="*/ 14934 h 804213"/>
                    <a:gd name="connsiteX2" fmla="*/ 1610528 w 1737723"/>
                    <a:gd name="connsiteY2" fmla="*/ 18 h 804213"/>
                    <a:gd name="connsiteX3" fmla="*/ 1733728 w 1737723"/>
                    <a:gd name="connsiteY3" fmla="*/ 146523 h 804213"/>
                    <a:gd name="connsiteX4" fmla="*/ 1496894 w 1737723"/>
                    <a:gd name="connsiteY4" fmla="*/ 706763 h 804213"/>
                    <a:gd name="connsiteX5" fmla="*/ 1308324 w 1737723"/>
                    <a:gd name="connsiteY5" fmla="*/ 803780 h 804213"/>
                    <a:gd name="connsiteX6" fmla="*/ 61495 w 1737723"/>
                    <a:gd name="connsiteY6" fmla="*/ 765018 h 804213"/>
                    <a:gd name="connsiteX7" fmla="*/ 352 w 1737723"/>
                    <a:gd name="connsiteY7" fmla="*/ 649183 h 804213"/>
                    <a:gd name="connsiteX8" fmla="*/ 266412 w 1737723"/>
                    <a:gd name="connsiteY8" fmla="*/ 137776 h 804213"/>
                    <a:gd name="connsiteX0" fmla="*/ 266505 w 1737816"/>
                    <a:gd name="connsiteY0" fmla="*/ 137776 h 804213"/>
                    <a:gd name="connsiteX1" fmla="*/ 401959 w 1737816"/>
                    <a:gd name="connsiteY1" fmla="*/ 14934 h 804213"/>
                    <a:gd name="connsiteX2" fmla="*/ 1610621 w 1737816"/>
                    <a:gd name="connsiteY2" fmla="*/ 18 h 804213"/>
                    <a:gd name="connsiteX3" fmla="*/ 1733821 w 1737816"/>
                    <a:gd name="connsiteY3" fmla="*/ 146523 h 804213"/>
                    <a:gd name="connsiteX4" fmla="*/ 1496987 w 1737816"/>
                    <a:gd name="connsiteY4" fmla="*/ 706763 h 804213"/>
                    <a:gd name="connsiteX5" fmla="*/ 1308417 w 1737816"/>
                    <a:gd name="connsiteY5" fmla="*/ 803780 h 804213"/>
                    <a:gd name="connsiteX6" fmla="*/ 61588 w 1737816"/>
                    <a:gd name="connsiteY6" fmla="*/ 765018 h 804213"/>
                    <a:gd name="connsiteX7" fmla="*/ 445 w 1737816"/>
                    <a:gd name="connsiteY7" fmla="*/ 649183 h 804213"/>
                    <a:gd name="connsiteX8" fmla="*/ 266505 w 1737816"/>
                    <a:gd name="connsiteY8" fmla="*/ 137776 h 8042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37816" h="804213">
                      <a:moveTo>
                        <a:pt x="266505" y="137776"/>
                      </a:moveTo>
                      <a:cubicBezTo>
                        <a:pt x="333424" y="32068"/>
                        <a:pt x="335909" y="14934"/>
                        <a:pt x="401959" y="14934"/>
                      </a:cubicBezTo>
                      <a:lnTo>
                        <a:pt x="1610621" y="18"/>
                      </a:lnTo>
                      <a:cubicBezTo>
                        <a:pt x="1717329" y="-1635"/>
                        <a:pt x="1750248" y="107140"/>
                        <a:pt x="1733821" y="146523"/>
                      </a:cubicBezTo>
                      <a:lnTo>
                        <a:pt x="1496987" y="706763"/>
                      </a:lnTo>
                      <a:cubicBezTo>
                        <a:pt x="1426086" y="816306"/>
                        <a:pt x="1374467" y="803780"/>
                        <a:pt x="1308417" y="803780"/>
                      </a:cubicBezTo>
                      <a:lnTo>
                        <a:pt x="61588" y="765018"/>
                      </a:lnTo>
                      <a:cubicBezTo>
                        <a:pt x="-9233" y="757254"/>
                        <a:pt x="445" y="715233"/>
                        <a:pt x="445" y="649183"/>
                      </a:cubicBezTo>
                      <a:lnTo>
                        <a:pt x="266505" y="137776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4" name="フリーフォーム: 図形 163">
                  <a:extLst>
                    <a:ext uri="{FF2B5EF4-FFF2-40B4-BE49-F238E27FC236}">
                      <a16:creationId xmlns:a16="http://schemas.microsoft.com/office/drawing/2014/main" id="{21339DE7-49F9-4DEA-62F7-385EF54F20F2}"/>
                    </a:ext>
                  </a:extLst>
                </p:cNvPr>
                <p:cNvSpPr/>
                <p:nvPr/>
              </p:nvSpPr>
              <p:spPr>
                <a:xfrm rot="20149398">
                  <a:off x="3925080" y="3471614"/>
                  <a:ext cx="2009291" cy="1492972"/>
                </a:xfrm>
                <a:custGeom>
                  <a:avLst/>
                  <a:gdLst>
                    <a:gd name="connsiteX0" fmla="*/ 1377317 w 2026325"/>
                    <a:gd name="connsiteY0" fmla="*/ 20828 h 1548767"/>
                    <a:gd name="connsiteX1" fmla="*/ 2026325 w 2026325"/>
                    <a:gd name="connsiteY1" fmla="*/ 896787 h 1548767"/>
                    <a:gd name="connsiteX2" fmla="*/ 2005448 w 2026325"/>
                    <a:gd name="connsiteY2" fmla="*/ 950962 h 1548767"/>
                    <a:gd name="connsiteX3" fmla="*/ 993914 w 2026325"/>
                    <a:gd name="connsiteY3" fmla="*/ 1546736 h 1548767"/>
                    <a:gd name="connsiteX4" fmla="*/ 713 w 2026325"/>
                    <a:gd name="connsiteY4" fmla="*/ 829979 h 1548767"/>
                    <a:gd name="connsiteX5" fmla="*/ 9922 w 2026325"/>
                    <a:gd name="connsiteY5" fmla="*/ 750723 h 1548767"/>
                    <a:gd name="connsiteX6" fmla="*/ 22495 w 2026325"/>
                    <a:gd name="connsiteY6" fmla="*/ 700472 h 1548767"/>
                    <a:gd name="connsiteX7" fmla="*/ 6362 w 2026325"/>
                    <a:gd name="connsiteY7" fmla="*/ 604177 h 1548767"/>
                    <a:gd name="connsiteX8" fmla="*/ 760025 w 2026325"/>
                    <a:gd name="connsiteY8" fmla="*/ 47770 h 1548767"/>
                    <a:gd name="connsiteX9" fmla="*/ 804245 w 2026325"/>
                    <a:gd name="connsiteY9" fmla="*/ 45087 h 1548767"/>
                    <a:gd name="connsiteX10" fmla="*/ 861312 w 2026325"/>
                    <a:gd name="connsiteY10" fmla="*/ 28928 h 1548767"/>
                    <a:gd name="connsiteX11" fmla="*/ 1069906 w 2026325"/>
                    <a:gd name="connsiteY11" fmla="*/ 2031 h 1548767"/>
                    <a:gd name="connsiteX12" fmla="*/ 1374844 w 2026325"/>
                    <a:gd name="connsiteY12" fmla="*/ 20223 h 15487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26325" h="1548767">
                      <a:moveTo>
                        <a:pt x="1377317" y="20828"/>
                      </a:moveTo>
                      <a:lnTo>
                        <a:pt x="2026325" y="896787"/>
                      </a:lnTo>
                      <a:lnTo>
                        <a:pt x="2005448" y="950962"/>
                      </a:lnTo>
                      <a:cubicBezTo>
                        <a:pt x="1859419" y="1272403"/>
                        <a:pt x="1456645" y="1521789"/>
                        <a:pt x="993914" y="1546736"/>
                      </a:cubicBezTo>
                      <a:cubicBezTo>
                        <a:pt x="424399" y="1577440"/>
                        <a:pt x="-20271" y="1256537"/>
                        <a:pt x="713" y="829979"/>
                      </a:cubicBezTo>
                      <a:cubicBezTo>
                        <a:pt x="2024" y="803319"/>
                        <a:pt x="5124" y="776878"/>
                        <a:pt x="9922" y="750723"/>
                      </a:cubicBezTo>
                      <a:lnTo>
                        <a:pt x="22495" y="700472"/>
                      </a:lnTo>
                      <a:lnTo>
                        <a:pt x="6362" y="604177"/>
                      </a:lnTo>
                      <a:cubicBezTo>
                        <a:pt x="6362" y="329718"/>
                        <a:pt x="329910" y="100729"/>
                        <a:pt x="760025" y="47770"/>
                      </a:cubicBezTo>
                      <a:lnTo>
                        <a:pt x="804245" y="45087"/>
                      </a:lnTo>
                      <a:lnTo>
                        <a:pt x="861312" y="28928"/>
                      </a:lnTo>
                      <a:cubicBezTo>
                        <a:pt x="928946" y="15020"/>
                        <a:pt x="998717" y="5870"/>
                        <a:pt x="1069906" y="2031"/>
                      </a:cubicBezTo>
                      <a:cubicBezTo>
                        <a:pt x="1176690" y="-3726"/>
                        <a:pt x="1279085" y="2878"/>
                        <a:pt x="1374844" y="20223"/>
                      </a:cubicBezTo>
                      <a:close/>
                    </a:path>
                  </a:pathLst>
                </a:custGeom>
                <a:solidFill>
                  <a:srgbClr val="5B9BD5">
                    <a:lumMod val="20000"/>
                    <a:lumOff val="8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5" name="フリーフォーム: 図形 164">
                  <a:extLst>
                    <a:ext uri="{FF2B5EF4-FFF2-40B4-BE49-F238E27FC236}">
                      <a16:creationId xmlns:a16="http://schemas.microsoft.com/office/drawing/2014/main" id="{7751D4D8-7DDC-F043-A6D1-D612BBB5F23C}"/>
                    </a:ext>
                  </a:extLst>
                </p:cNvPr>
                <p:cNvSpPr/>
                <p:nvPr/>
              </p:nvSpPr>
              <p:spPr>
                <a:xfrm rot="20149398">
                  <a:off x="3881440" y="3300204"/>
                  <a:ext cx="1982615" cy="1405642"/>
                </a:xfrm>
                <a:custGeom>
                  <a:avLst/>
                  <a:gdLst>
                    <a:gd name="connsiteX0" fmla="*/ 1285618 w 1982615"/>
                    <a:gd name="connsiteY0" fmla="*/ 23071 h 1405642"/>
                    <a:gd name="connsiteX1" fmla="*/ 1982615 w 1982615"/>
                    <a:gd name="connsiteY1" fmla="*/ 963799 h 1405642"/>
                    <a:gd name="connsiteX2" fmla="*/ 1975872 w 1982615"/>
                    <a:gd name="connsiteY2" fmla="*/ 976391 h 1405642"/>
                    <a:gd name="connsiteX3" fmla="*/ 1028342 w 1982615"/>
                    <a:gd name="connsiteY3" fmla="*/ 1405642 h 1405642"/>
                    <a:gd name="connsiteX4" fmla="*/ 0 w 1982615"/>
                    <a:gd name="connsiteY4" fmla="*/ 702821 h 1405642"/>
                    <a:gd name="connsiteX5" fmla="*/ 1028342 w 1982615"/>
                    <a:gd name="connsiteY5" fmla="*/ 0 h 1405642"/>
                    <a:gd name="connsiteX6" fmla="*/ 1235589 w 1982615"/>
                    <a:gd name="connsiteY6" fmla="*/ 14279 h 1405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82615" h="1405642">
                      <a:moveTo>
                        <a:pt x="1285618" y="23071"/>
                      </a:moveTo>
                      <a:lnTo>
                        <a:pt x="1982615" y="963799"/>
                      </a:lnTo>
                      <a:lnTo>
                        <a:pt x="1975872" y="976391"/>
                      </a:lnTo>
                      <a:cubicBezTo>
                        <a:pt x="1819761" y="1228644"/>
                        <a:pt x="1454296" y="1405642"/>
                        <a:pt x="1028342" y="1405642"/>
                      </a:cubicBezTo>
                      <a:cubicBezTo>
                        <a:pt x="460404" y="1405642"/>
                        <a:pt x="0" y="1090978"/>
                        <a:pt x="0" y="702821"/>
                      </a:cubicBezTo>
                      <a:cubicBezTo>
                        <a:pt x="0" y="314664"/>
                        <a:pt x="460404" y="0"/>
                        <a:pt x="1028342" y="0"/>
                      </a:cubicBezTo>
                      <a:cubicBezTo>
                        <a:pt x="1099335" y="0"/>
                        <a:pt x="1168647" y="4917"/>
                        <a:pt x="1235589" y="14279"/>
                      </a:cubicBezTo>
                      <a:close/>
                    </a:path>
                  </a:pathLst>
                </a:custGeom>
                <a:solidFill>
                  <a:srgbClr val="FF66CC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6" name="フリーフォーム: 図形 165">
                  <a:extLst>
                    <a:ext uri="{FF2B5EF4-FFF2-40B4-BE49-F238E27FC236}">
                      <a16:creationId xmlns:a16="http://schemas.microsoft.com/office/drawing/2014/main" id="{BCF12446-678B-2DA0-540D-E6D26735D302}"/>
                    </a:ext>
                  </a:extLst>
                </p:cNvPr>
                <p:cNvSpPr/>
                <p:nvPr/>
              </p:nvSpPr>
              <p:spPr>
                <a:xfrm rot="5400000">
                  <a:off x="4526246" y="1945655"/>
                  <a:ext cx="1957052" cy="1575660"/>
                </a:xfrm>
                <a:custGeom>
                  <a:avLst/>
                  <a:gdLst>
                    <a:gd name="connsiteX0" fmla="*/ 2939 w 1957052"/>
                    <a:gd name="connsiteY0" fmla="*/ 1038044 h 1575660"/>
                    <a:gd name="connsiteX1" fmla="*/ 5505 w 1957052"/>
                    <a:gd name="connsiteY1" fmla="*/ 1024659 h 1575660"/>
                    <a:gd name="connsiteX2" fmla="*/ 2939 w 1957052"/>
                    <a:gd name="connsiteY2" fmla="*/ 911044 h 1575660"/>
                    <a:gd name="connsiteX3" fmla="*/ 607867 w 1957052"/>
                    <a:gd name="connsiteY3" fmla="*/ 152303 h 1575660"/>
                    <a:gd name="connsiteX4" fmla="*/ 1724626 w 1957052"/>
                    <a:gd name="connsiteY4" fmla="*/ 280042 h 1575660"/>
                    <a:gd name="connsiteX5" fmla="*/ 1744126 w 1957052"/>
                    <a:gd name="connsiteY5" fmla="*/ 342653 h 1575660"/>
                    <a:gd name="connsiteX6" fmla="*/ 1957052 w 1957052"/>
                    <a:gd name="connsiteY6" fmla="*/ 342653 h 1575660"/>
                    <a:gd name="connsiteX7" fmla="*/ 1885646 w 1957052"/>
                    <a:gd name="connsiteY7" fmla="*/ 469653 h 1575660"/>
                    <a:gd name="connsiteX8" fmla="*/ 1957052 w 1957052"/>
                    <a:gd name="connsiteY8" fmla="*/ 469653 h 1575660"/>
                    <a:gd name="connsiteX9" fmla="*/ 1464353 w 1957052"/>
                    <a:gd name="connsiteY9" fmla="*/ 1345952 h 1575660"/>
                    <a:gd name="connsiteX10" fmla="*/ 1286650 w 1957052"/>
                    <a:gd name="connsiteY10" fmla="*/ 1345952 h 1575660"/>
                    <a:gd name="connsiteX11" fmla="*/ 1161422 w 1957052"/>
                    <a:gd name="connsiteY11" fmla="*/ 1423356 h 1575660"/>
                    <a:gd name="connsiteX12" fmla="*/ 44663 w 1957052"/>
                    <a:gd name="connsiteY12" fmla="*/ 1295618 h 1575660"/>
                    <a:gd name="connsiteX13" fmla="*/ 2939 w 1957052"/>
                    <a:gd name="connsiteY13" fmla="*/ 1038044 h 1575660"/>
                    <a:gd name="connsiteX0" fmla="*/ 2939 w 1957052"/>
                    <a:gd name="connsiteY0" fmla="*/ 1038044 h 1575660"/>
                    <a:gd name="connsiteX1" fmla="*/ 5505 w 1957052"/>
                    <a:gd name="connsiteY1" fmla="*/ 1024659 h 1575660"/>
                    <a:gd name="connsiteX2" fmla="*/ 2939 w 1957052"/>
                    <a:gd name="connsiteY2" fmla="*/ 911044 h 1575660"/>
                    <a:gd name="connsiteX3" fmla="*/ 607867 w 1957052"/>
                    <a:gd name="connsiteY3" fmla="*/ 152303 h 1575660"/>
                    <a:gd name="connsiteX4" fmla="*/ 1724626 w 1957052"/>
                    <a:gd name="connsiteY4" fmla="*/ 280042 h 1575660"/>
                    <a:gd name="connsiteX5" fmla="*/ 1744126 w 1957052"/>
                    <a:gd name="connsiteY5" fmla="*/ 342653 h 1575660"/>
                    <a:gd name="connsiteX6" fmla="*/ 1957052 w 1957052"/>
                    <a:gd name="connsiteY6" fmla="*/ 342653 h 1575660"/>
                    <a:gd name="connsiteX7" fmla="*/ 1957052 w 1957052"/>
                    <a:gd name="connsiteY7" fmla="*/ 469653 h 1575660"/>
                    <a:gd name="connsiteX8" fmla="*/ 1464353 w 1957052"/>
                    <a:gd name="connsiteY8" fmla="*/ 1345952 h 1575660"/>
                    <a:gd name="connsiteX9" fmla="*/ 1286650 w 1957052"/>
                    <a:gd name="connsiteY9" fmla="*/ 1345952 h 1575660"/>
                    <a:gd name="connsiteX10" fmla="*/ 1161422 w 1957052"/>
                    <a:gd name="connsiteY10" fmla="*/ 1423356 h 1575660"/>
                    <a:gd name="connsiteX11" fmla="*/ 44663 w 1957052"/>
                    <a:gd name="connsiteY11" fmla="*/ 1295618 h 1575660"/>
                    <a:gd name="connsiteX12" fmla="*/ 2939 w 1957052"/>
                    <a:gd name="connsiteY12" fmla="*/ 1038044 h 1575660"/>
                    <a:gd name="connsiteX0" fmla="*/ 2939 w 1957052"/>
                    <a:gd name="connsiteY0" fmla="*/ 1038044 h 1575660"/>
                    <a:gd name="connsiteX1" fmla="*/ 5505 w 1957052"/>
                    <a:gd name="connsiteY1" fmla="*/ 1024659 h 1575660"/>
                    <a:gd name="connsiteX2" fmla="*/ 2939 w 1957052"/>
                    <a:gd name="connsiteY2" fmla="*/ 911044 h 1575660"/>
                    <a:gd name="connsiteX3" fmla="*/ 607867 w 1957052"/>
                    <a:gd name="connsiteY3" fmla="*/ 152303 h 1575660"/>
                    <a:gd name="connsiteX4" fmla="*/ 1724626 w 1957052"/>
                    <a:gd name="connsiteY4" fmla="*/ 280042 h 1575660"/>
                    <a:gd name="connsiteX5" fmla="*/ 1744126 w 1957052"/>
                    <a:gd name="connsiteY5" fmla="*/ 342653 h 1575660"/>
                    <a:gd name="connsiteX6" fmla="*/ 1906252 w 1957052"/>
                    <a:gd name="connsiteY6" fmla="*/ 342653 h 1575660"/>
                    <a:gd name="connsiteX7" fmla="*/ 1957052 w 1957052"/>
                    <a:gd name="connsiteY7" fmla="*/ 469653 h 1575660"/>
                    <a:gd name="connsiteX8" fmla="*/ 1464353 w 1957052"/>
                    <a:gd name="connsiteY8" fmla="*/ 1345952 h 1575660"/>
                    <a:gd name="connsiteX9" fmla="*/ 1286650 w 1957052"/>
                    <a:gd name="connsiteY9" fmla="*/ 1345952 h 1575660"/>
                    <a:gd name="connsiteX10" fmla="*/ 1161422 w 1957052"/>
                    <a:gd name="connsiteY10" fmla="*/ 1423356 h 1575660"/>
                    <a:gd name="connsiteX11" fmla="*/ 44663 w 1957052"/>
                    <a:gd name="connsiteY11" fmla="*/ 1295618 h 1575660"/>
                    <a:gd name="connsiteX12" fmla="*/ 2939 w 1957052"/>
                    <a:gd name="connsiteY12" fmla="*/ 1038044 h 157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957052" h="1575660">
                      <a:moveTo>
                        <a:pt x="2939" y="1038044"/>
                      </a:moveTo>
                      <a:lnTo>
                        <a:pt x="5505" y="1024659"/>
                      </a:lnTo>
                      <a:cubicBezTo>
                        <a:pt x="4650" y="986787"/>
                        <a:pt x="3794" y="948916"/>
                        <a:pt x="2939" y="911044"/>
                      </a:cubicBezTo>
                      <a:cubicBezTo>
                        <a:pt x="31116" y="638289"/>
                        <a:pt x="259936" y="336333"/>
                        <a:pt x="607867" y="152303"/>
                      </a:cubicBezTo>
                      <a:cubicBezTo>
                        <a:pt x="1071777" y="-93070"/>
                        <a:pt x="1571766" y="-35880"/>
                        <a:pt x="1724626" y="280042"/>
                      </a:cubicBezTo>
                      <a:lnTo>
                        <a:pt x="1744126" y="342653"/>
                      </a:lnTo>
                      <a:lnTo>
                        <a:pt x="1906252" y="342653"/>
                      </a:lnTo>
                      <a:lnTo>
                        <a:pt x="1957052" y="469653"/>
                      </a:lnTo>
                      <a:lnTo>
                        <a:pt x="1464353" y="1345952"/>
                      </a:lnTo>
                      <a:lnTo>
                        <a:pt x="1286650" y="1345952"/>
                      </a:lnTo>
                      <a:lnTo>
                        <a:pt x="1161422" y="1423356"/>
                      </a:lnTo>
                      <a:cubicBezTo>
                        <a:pt x="697513" y="1668730"/>
                        <a:pt x="197523" y="1611539"/>
                        <a:pt x="44663" y="1295618"/>
                      </a:cubicBezTo>
                      <a:cubicBezTo>
                        <a:pt x="6448" y="1216637"/>
                        <a:pt x="-6453" y="1128963"/>
                        <a:pt x="2939" y="1038044"/>
                      </a:cubicBezTo>
                      <a:close/>
                    </a:path>
                  </a:pathLst>
                </a:custGeom>
                <a:solidFill>
                  <a:srgbClr val="FF66CC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7" name="フリーフォーム: 図形 166">
                  <a:extLst>
                    <a:ext uri="{FF2B5EF4-FFF2-40B4-BE49-F238E27FC236}">
                      <a16:creationId xmlns:a16="http://schemas.microsoft.com/office/drawing/2014/main" id="{55090EAD-9BE0-9215-5A80-A795E981CF19}"/>
                    </a:ext>
                  </a:extLst>
                </p:cNvPr>
                <p:cNvSpPr/>
                <p:nvPr/>
              </p:nvSpPr>
              <p:spPr>
                <a:xfrm rot="5400000">
                  <a:off x="4474215" y="1997687"/>
                  <a:ext cx="1934115" cy="1448660"/>
                </a:xfrm>
                <a:custGeom>
                  <a:avLst/>
                  <a:gdLst>
                    <a:gd name="connsiteX0" fmla="*/ 2939 w 1934115"/>
                    <a:gd name="connsiteY0" fmla="*/ 911044 h 1448660"/>
                    <a:gd name="connsiteX1" fmla="*/ 607867 w 1934115"/>
                    <a:gd name="connsiteY1" fmla="*/ 152303 h 1448660"/>
                    <a:gd name="connsiteX2" fmla="*/ 1724626 w 1934115"/>
                    <a:gd name="connsiteY2" fmla="*/ 280042 h 1448660"/>
                    <a:gd name="connsiteX3" fmla="*/ 1744126 w 1934115"/>
                    <a:gd name="connsiteY3" fmla="*/ 342653 h 1448660"/>
                    <a:gd name="connsiteX4" fmla="*/ 1918517 w 1934115"/>
                    <a:gd name="connsiteY4" fmla="*/ 342653 h 1448660"/>
                    <a:gd name="connsiteX5" fmla="*/ 1934115 w 1934115"/>
                    <a:gd name="connsiteY5" fmla="*/ 383448 h 1448660"/>
                    <a:gd name="connsiteX6" fmla="*/ 1464353 w 1934115"/>
                    <a:gd name="connsiteY6" fmla="*/ 1218952 h 1448660"/>
                    <a:gd name="connsiteX7" fmla="*/ 1286650 w 1934115"/>
                    <a:gd name="connsiteY7" fmla="*/ 1218952 h 1448660"/>
                    <a:gd name="connsiteX8" fmla="*/ 1161422 w 1934115"/>
                    <a:gd name="connsiteY8" fmla="*/ 1296356 h 1448660"/>
                    <a:gd name="connsiteX9" fmla="*/ 44663 w 1934115"/>
                    <a:gd name="connsiteY9" fmla="*/ 1168618 h 1448660"/>
                    <a:gd name="connsiteX10" fmla="*/ 2939 w 1934115"/>
                    <a:gd name="connsiteY10" fmla="*/ 911044 h 1448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34115" h="1448660">
                      <a:moveTo>
                        <a:pt x="2939" y="911044"/>
                      </a:moveTo>
                      <a:cubicBezTo>
                        <a:pt x="31116" y="638289"/>
                        <a:pt x="259936" y="336333"/>
                        <a:pt x="607867" y="152303"/>
                      </a:cubicBezTo>
                      <a:cubicBezTo>
                        <a:pt x="1071777" y="-93070"/>
                        <a:pt x="1571766" y="-35880"/>
                        <a:pt x="1724626" y="280042"/>
                      </a:cubicBezTo>
                      <a:lnTo>
                        <a:pt x="1744126" y="342653"/>
                      </a:lnTo>
                      <a:lnTo>
                        <a:pt x="1918517" y="342653"/>
                      </a:lnTo>
                      <a:lnTo>
                        <a:pt x="1934115" y="383448"/>
                      </a:lnTo>
                      <a:lnTo>
                        <a:pt x="1464353" y="1218952"/>
                      </a:lnTo>
                      <a:lnTo>
                        <a:pt x="1286650" y="1218952"/>
                      </a:lnTo>
                      <a:lnTo>
                        <a:pt x="1161422" y="1296356"/>
                      </a:lnTo>
                      <a:cubicBezTo>
                        <a:pt x="697513" y="1541730"/>
                        <a:pt x="197523" y="1484539"/>
                        <a:pt x="44663" y="1168618"/>
                      </a:cubicBezTo>
                      <a:cubicBezTo>
                        <a:pt x="6448" y="1089637"/>
                        <a:pt x="-6453" y="1001963"/>
                        <a:pt x="2939" y="911044"/>
                      </a:cubicBezTo>
                      <a:close/>
                    </a:path>
                  </a:pathLst>
                </a:custGeom>
                <a:solidFill>
                  <a:srgbClr val="5B9BD5">
                    <a:lumMod val="20000"/>
                    <a:lumOff val="8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8" name="フリーフォーム: 図形 167">
                  <a:extLst>
                    <a:ext uri="{FF2B5EF4-FFF2-40B4-BE49-F238E27FC236}">
                      <a16:creationId xmlns:a16="http://schemas.microsoft.com/office/drawing/2014/main" id="{5165C287-BB4A-2E20-98B7-1E8FFD02E481}"/>
                    </a:ext>
                  </a:extLst>
                </p:cNvPr>
                <p:cNvSpPr/>
                <p:nvPr/>
              </p:nvSpPr>
              <p:spPr>
                <a:xfrm rot="5400000">
                  <a:off x="4589501" y="2098145"/>
                  <a:ext cx="1717401" cy="1233488"/>
                </a:xfrm>
                <a:custGeom>
                  <a:avLst/>
                  <a:gdLst>
                    <a:gd name="connsiteX0" fmla="*/ 2939 w 1934115"/>
                    <a:gd name="connsiteY0" fmla="*/ 911044 h 1448660"/>
                    <a:gd name="connsiteX1" fmla="*/ 607867 w 1934115"/>
                    <a:gd name="connsiteY1" fmla="*/ 152303 h 1448660"/>
                    <a:gd name="connsiteX2" fmla="*/ 1724626 w 1934115"/>
                    <a:gd name="connsiteY2" fmla="*/ 280042 h 1448660"/>
                    <a:gd name="connsiteX3" fmla="*/ 1744126 w 1934115"/>
                    <a:gd name="connsiteY3" fmla="*/ 342653 h 1448660"/>
                    <a:gd name="connsiteX4" fmla="*/ 1918517 w 1934115"/>
                    <a:gd name="connsiteY4" fmla="*/ 342653 h 1448660"/>
                    <a:gd name="connsiteX5" fmla="*/ 1934115 w 1934115"/>
                    <a:gd name="connsiteY5" fmla="*/ 383448 h 1448660"/>
                    <a:gd name="connsiteX6" fmla="*/ 1464353 w 1934115"/>
                    <a:gd name="connsiteY6" fmla="*/ 1218952 h 1448660"/>
                    <a:gd name="connsiteX7" fmla="*/ 1286650 w 1934115"/>
                    <a:gd name="connsiteY7" fmla="*/ 1218952 h 1448660"/>
                    <a:gd name="connsiteX8" fmla="*/ 1161422 w 1934115"/>
                    <a:gd name="connsiteY8" fmla="*/ 1296356 h 1448660"/>
                    <a:gd name="connsiteX9" fmla="*/ 44663 w 1934115"/>
                    <a:gd name="connsiteY9" fmla="*/ 1168618 h 1448660"/>
                    <a:gd name="connsiteX10" fmla="*/ 2939 w 1934115"/>
                    <a:gd name="connsiteY10" fmla="*/ 911044 h 1448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34115" h="1448660">
                      <a:moveTo>
                        <a:pt x="2939" y="911044"/>
                      </a:moveTo>
                      <a:cubicBezTo>
                        <a:pt x="31116" y="638289"/>
                        <a:pt x="259936" y="336333"/>
                        <a:pt x="607867" y="152303"/>
                      </a:cubicBezTo>
                      <a:cubicBezTo>
                        <a:pt x="1071777" y="-93070"/>
                        <a:pt x="1571766" y="-35880"/>
                        <a:pt x="1724626" y="280042"/>
                      </a:cubicBezTo>
                      <a:lnTo>
                        <a:pt x="1744126" y="342653"/>
                      </a:lnTo>
                      <a:lnTo>
                        <a:pt x="1918517" y="342653"/>
                      </a:lnTo>
                      <a:lnTo>
                        <a:pt x="1934115" y="383448"/>
                      </a:lnTo>
                      <a:lnTo>
                        <a:pt x="1464353" y="1218952"/>
                      </a:lnTo>
                      <a:lnTo>
                        <a:pt x="1286650" y="1218952"/>
                      </a:lnTo>
                      <a:lnTo>
                        <a:pt x="1161422" y="1296356"/>
                      </a:lnTo>
                      <a:cubicBezTo>
                        <a:pt x="697513" y="1541730"/>
                        <a:pt x="197523" y="1484539"/>
                        <a:pt x="44663" y="1168618"/>
                      </a:cubicBezTo>
                      <a:cubicBezTo>
                        <a:pt x="6448" y="1089637"/>
                        <a:pt x="-6453" y="1001963"/>
                        <a:pt x="2939" y="911044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69" name="グループ化 168">
                  <a:extLst>
                    <a:ext uri="{FF2B5EF4-FFF2-40B4-BE49-F238E27FC236}">
                      <a16:creationId xmlns:a16="http://schemas.microsoft.com/office/drawing/2014/main" id="{57272E3F-6E88-AA6B-EA85-7DF68BF81F8D}"/>
                    </a:ext>
                  </a:extLst>
                </p:cNvPr>
                <p:cNvGrpSpPr/>
                <p:nvPr/>
              </p:nvGrpSpPr>
              <p:grpSpPr>
                <a:xfrm rot="1800000">
                  <a:off x="4929935" y="3426943"/>
                  <a:ext cx="805447" cy="123588"/>
                  <a:chOff x="6855372" y="5544031"/>
                  <a:chExt cx="908923" cy="166461"/>
                </a:xfrm>
                <a:solidFill>
                  <a:sysClr val="window" lastClr="FFFFFF">
                    <a:lumMod val="95000"/>
                  </a:sysClr>
                </a:solidFill>
              </p:grpSpPr>
              <p:sp>
                <p:nvSpPr>
                  <p:cNvPr id="171" name="四角形: 上の 2 つの角を丸める 170">
                    <a:extLst>
                      <a:ext uri="{FF2B5EF4-FFF2-40B4-BE49-F238E27FC236}">
                        <a16:creationId xmlns:a16="http://schemas.microsoft.com/office/drawing/2014/main" id="{0972FD5E-9ABB-73A8-9683-0AC5E7C0ADB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6946437" y="5452966"/>
                    <a:ext cx="165977" cy="34810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72" name="四角形: 上の 2 つの角を丸める 171">
                    <a:extLst>
                      <a:ext uri="{FF2B5EF4-FFF2-40B4-BE49-F238E27FC236}">
                        <a16:creationId xmlns:a16="http://schemas.microsoft.com/office/drawing/2014/main" id="{485FC303-3FBC-66ED-1FC1-AD346AC35659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182180" y="5452966"/>
                    <a:ext cx="165977" cy="34810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73" name="四角形: 上の 2 つの角を丸める 172">
                    <a:extLst>
                      <a:ext uri="{FF2B5EF4-FFF2-40B4-BE49-F238E27FC236}">
                        <a16:creationId xmlns:a16="http://schemas.microsoft.com/office/drawing/2014/main" id="{3A6D5F61-8D7B-67CF-4DA6-74BBA9262086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444122" y="5452966"/>
                    <a:ext cx="165977" cy="34810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74" name="フリーフォーム: 図形 173">
                    <a:extLst>
                      <a:ext uri="{FF2B5EF4-FFF2-40B4-BE49-F238E27FC236}">
                        <a16:creationId xmlns:a16="http://schemas.microsoft.com/office/drawing/2014/main" id="{4CEF94B5-9B7D-547A-DDB0-41F4CD084B85}"/>
                      </a:ext>
                    </a:extLst>
                  </p:cNvPr>
                  <p:cNvSpPr/>
                  <p:nvPr/>
                </p:nvSpPr>
                <p:spPr>
                  <a:xfrm>
                    <a:off x="7639295" y="5544514"/>
                    <a:ext cx="125000" cy="165978"/>
                  </a:xfrm>
                  <a:custGeom>
                    <a:avLst/>
                    <a:gdLst>
                      <a:gd name="connsiteX0" fmla="*/ 61913 w 123825"/>
                      <a:gd name="connsiteY0" fmla="*/ 0 h 127628"/>
                      <a:gd name="connsiteX1" fmla="*/ 84556 w 123825"/>
                      <a:gd name="connsiteY1" fmla="*/ 4572 h 127628"/>
                      <a:gd name="connsiteX2" fmla="*/ 123825 w 123825"/>
                      <a:gd name="connsiteY2" fmla="*/ 63814 h 127628"/>
                      <a:gd name="connsiteX3" fmla="*/ 84556 w 123825"/>
                      <a:gd name="connsiteY3" fmla="*/ 123057 h 127628"/>
                      <a:gd name="connsiteX4" fmla="*/ 61913 w 123825"/>
                      <a:gd name="connsiteY4" fmla="*/ 127628 h 127628"/>
                      <a:gd name="connsiteX5" fmla="*/ 39269 w 123825"/>
                      <a:gd name="connsiteY5" fmla="*/ 123057 h 127628"/>
                      <a:gd name="connsiteX6" fmla="*/ 0 w 123825"/>
                      <a:gd name="connsiteY6" fmla="*/ 63814 h 127628"/>
                      <a:gd name="connsiteX7" fmla="*/ 39269 w 123825"/>
                      <a:gd name="connsiteY7" fmla="*/ 4572 h 1276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3825" h="127628">
                        <a:moveTo>
                          <a:pt x="61913" y="0"/>
                        </a:moveTo>
                        <a:lnTo>
                          <a:pt x="84556" y="4572"/>
                        </a:lnTo>
                        <a:cubicBezTo>
                          <a:pt x="107633" y="14332"/>
                          <a:pt x="123825" y="37183"/>
                          <a:pt x="123825" y="63814"/>
                        </a:cubicBezTo>
                        <a:cubicBezTo>
                          <a:pt x="123825" y="90446"/>
                          <a:pt x="107633" y="113296"/>
                          <a:pt x="84556" y="123057"/>
                        </a:cubicBezTo>
                        <a:lnTo>
                          <a:pt x="61913" y="127628"/>
                        </a:lnTo>
                        <a:lnTo>
                          <a:pt x="39269" y="123057"/>
                        </a:lnTo>
                        <a:cubicBezTo>
                          <a:pt x="16192" y="113296"/>
                          <a:pt x="0" y="90446"/>
                          <a:pt x="0" y="63814"/>
                        </a:cubicBezTo>
                        <a:cubicBezTo>
                          <a:pt x="0" y="37183"/>
                          <a:pt x="16192" y="14332"/>
                          <a:pt x="39269" y="4572"/>
                        </a:cubicBezTo>
                        <a:close/>
                      </a:path>
                    </a:pathLst>
                  </a:cu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70" name="楕円 169">
                  <a:extLst>
                    <a:ext uri="{FF2B5EF4-FFF2-40B4-BE49-F238E27FC236}">
                      <a16:creationId xmlns:a16="http://schemas.microsoft.com/office/drawing/2014/main" id="{67B03EAB-8EA2-4160-1FF0-FD92BE9EBDE3}"/>
                    </a:ext>
                  </a:extLst>
                </p:cNvPr>
                <p:cNvSpPr/>
                <p:nvPr/>
              </p:nvSpPr>
              <p:spPr>
                <a:xfrm rot="20530604">
                  <a:off x="4183727" y="3620328"/>
                  <a:ext cx="1216409" cy="85049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9" name="四角形: 上の 2 つの角を丸める 8">
                <a:extLst>
                  <a:ext uri="{FF2B5EF4-FFF2-40B4-BE49-F238E27FC236}">
                    <a16:creationId xmlns:a16="http://schemas.microsoft.com/office/drawing/2014/main" id="{9C0ACA8F-78CC-188A-AC06-E5542D8BBC2F}"/>
                  </a:ext>
                </a:extLst>
              </p:cNvPr>
              <p:cNvSpPr/>
              <p:nvPr/>
            </p:nvSpPr>
            <p:spPr>
              <a:xfrm rot="13159527">
                <a:off x="878783" y="9141341"/>
                <a:ext cx="348900" cy="759215"/>
              </a:xfrm>
              <a:prstGeom prst="round2SameRect">
                <a:avLst>
                  <a:gd name="adj1" fmla="val 50000"/>
                  <a:gd name="adj2" fmla="val 45438"/>
                </a:avLst>
              </a:prstGeom>
              <a:solidFill>
                <a:sysClr val="windowText" lastClr="00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" name="四角形: 上の 2 つの角を丸める 9">
                <a:extLst>
                  <a:ext uri="{FF2B5EF4-FFF2-40B4-BE49-F238E27FC236}">
                    <a16:creationId xmlns:a16="http://schemas.microsoft.com/office/drawing/2014/main" id="{F0450D1B-3853-A8C1-8A45-286B3AAA5DA8}"/>
                  </a:ext>
                </a:extLst>
              </p:cNvPr>
              <p:cNvSpPr/>
              <p:nvPr/>
            </p:nvSpPr>
            <p:spPr>
              <a:xfrm rot="13159527">
                <a:off x="389833" y="8995292"/>
                <a:ext cx="348900" cy="759215"/>
              </a:xfrm>
              <a:prstGeom prst="round2SameRect">
                <a:avLst>
                  <a:gd name="adj1" fmla="val 50000"/>
                  <a:gd name="adj2" fmla="val 45438"/>
                </a:avLst>
              </a:prstGeom>
              <a:solidFill>
                <a:sysClr val="windowText" lastClr="00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B3FEE58A-8689-8EEA-686E-3826D6063CB2}"/>
                  </a:ext>
                </a:extLst>
              </p:cNvPr>
              <p:cNvSpPr/>
              <p:nvPr/>
            </p:nvSpPr>
            <p:spPr>
              <a:xfrm rot="19800000">
                <a:off x="185267" y="8099950"/>
                <a:ext cx="1656685" cy="956229"/>
              </a:xfrm>
              <a:custGeom>
                <a:avLst/>
                <a:gdLst>
                  <a:gd name="connsiteX0" fmla="*/ 1552109 w 1656685"/>
                  <a:gd name="connsiteY0" fmla="*/ 40509 h 956229"/>
                  <a:gd name="connsiteX1" fmla="*/ 1656685 w 1656685"/>
                  <a:gd name="connsiteY1" fmla="*/ 237192 h 956229"/>
                  <a:gd name="connsiteX2" fmla="*/ 1656684 w 1656685"/>
                  <a:gd name="connsiteY2" fmla="*/ 237192 h 956229"/>
                  <a:gd name="connsiteX3" fmla="*/ 1419492 w 1656685"/>
                  <a:gd name="connsiteY3" fmla="*/ 474384 h 956229"/>
                  <a:gd name="connsiteX4" fmla="*/ 689023 w 1656685"/>
                  <a:gd name="connsiteY4" fmla="*/ 474383 h 956229"/>
                  <a:gd name="connsiteX5" fmla="*/ 410829 w 1656685"/>
                  <a:gd name="connsiteY5" fmla="*/ 956229 h 956229"/>
                  <a:gd name="connsiteX6" fmla="*/ 0 w 1656685"/>
                  <a:gd name="connsiteY6" fmla="*/ 719037 h 956229"/>
                  <a:gd name="connsiteX7" fmla="*/ 344958 w 1656685"/>
                  <a:gd name="connsiteY7" fmla="*/ 121554 h 956229"/>
                  <a:gd name="connsiteX8" fmla="*/ 488982 w 1656685"/>
                  <a:gd name="connsiteY8" fmla="*/ 11040 h 956229"/>
                  <a:gd name="connsiteX9" fmla="*/ 498221 w 1656685"/>
                  <a:gd name="connsiteY9" fmla="*/ 10395 h 956229"/>
                  <a:gd name="connsiteX10" fmla="*/ 516184 w 1656685"/>
                  <a:gd name="connsiteY10" fmla="*/ 4819 h 956229"/>
                  <a:gd name="connsiteX11" fmla="*/ 563987 w 1656685"/>
                  <a:gd name="connsiteY11" fmla="*/ 0 h 956229"/>
                  <a:gd name="connsiteX12" fmla="*/ 1419493 w 1656685"/>
                  <a:gd name="connsiteY12" fmla="*/ 0 h 956229"/>
                  <a:gd name="connsiteX13" fmla="*/ 1552109 w 1656685"/>
                  <a:gd name="connsiteY13" fmla="*/ 40509 h 956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56685" h="956229">
                    <a:moveTo>
                      <a:pt x="1552109" y="40509"/>
                    </a:moveTo>
                    <a:cubicBezTo>
                      <a:pt x="1615203" y="83134"/>
                      <a:pt x="1656685" y="155318"/>
                      <a:pt x="1656685" y="237192"/>
                    </a:cubicBezTo>
                    <a:lnTo>
                      <a:pt x="1656684" y="237192"/>
                    </a:lnTo>
                    <a:cubicBezTo>
                      <a:pt x="1656684" y="368190"/>
                      <a:pt x="1550490" y="474384"/>
                      <a:pt x="1419492" y="474384"/>
                    </a:cubicBezTo>
                    <a:lnTo>
                      <a:pt x="689023" y="474383"/>
                    </a:lnTo>
                    <a:lnTo>
                      <a:pt x="410829" y="956229"/>
                    </a:lnTo>
                    <a:lnTo>
                      <a:pt x="0" y="719037"/>
                    </a:lnTo>
                    <a:lnTo>
                      <a:pt x="344958" y="121554"/>
                    </a:lnTo>
                    <a:cubicBezTo>
                      <a:pt x="377707" y="64830"/>
                      <a:pt x="430348" y="26750"/>
                      <a:pt x="488982" y="11040"/>
                    </a:cubicBezTo>
                    <a:lnTo>
                      <a:pt x="498221" y="10395"/>
                    </a:lnTo>
                    <a:lnTo>
                      <a:pt x="516184" y="4819"/>
                    </a:lnTo>
                    <a:cubicBezTo>
                      <a:pt x="531625" y="1659"/>
                      <a:pt x="547612" y="0"/>
                      <a:pt x="563987" y="0"/>
                    </a:cubicBezTo>
                    <a:lnTo>
                      <a:pt x="1419493" y="0"/>
                    </a:lnTo>
                    <a:cubicBezTo>
                      <a:pt x="1468617" y="0"/>
                      <a:pt x="1514253" y="14934"/>
                      <a:pt x="1552109" y="40509"/>
                    </a:cubicBezTo>
                    <a:close/>
                  </a:path>
                </a:pathLst>
              </a:custGeom>
              <a:solidFill>
                <a:srgbClr val="00206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1CA5AF42-055A-9EFD-61F5-BF3CBB83BAC6}"/>
                  </a:ext>
                </a:extLst>
              </p:cNvPr>
              <p:cNvSpPr/>
              <p:nvPr/>
            </p:nvSpPr>
            <p:spPr>
              <a:xfrm rot="19800000">
                <a:off x="720738" y="8155387"/>
                <a:ext cx="1670325" cy="975208"/>
              </a:xfrm>
              <a:custGeom>
                <a:avLst/>
                <a:gdLst>
                  <a:gd name="connsiteX0" fmla="*/ 1565749 w 1670325"/>
                  <a:gd name="connsiteY0" fmla="*/ 40509 h 975208"/>
                  <a:gd name="connsiteX1" fmla="*/ 1670325 w 1670325"/>
                  <a:gd name="connsiteY1" fmla="*/ 237192 h 975208"/>
                  <a:gd name="connsiteX2" fmla="*/ 1670324 w 1670325"/>
                  <a:gd name="connsiteY2" fmla="*/ 237192 h 975208"/>
                  <a:gd name="connsiteX3" fmla="*/ 1433132 w 1670325"/>
                  <a:gd name="connsiteY3" fmla="*/ 474384 h 975208"/>
                  <a:gd name="connsiteX4" fmla="*/ 699980 w 1670325"/>
                  <a:gd name="connsiteY4" fmla="*/ 474383 h 975208"/>
                  <a:gd name="connsiteX5" fmla="*/ 410829 w 1670325"/>
                  <a:gd name="connsiteY5" fmla="*/ 975208 h 975208"/>
                  <a:gd name="connsiteX6" fmla="*/ 0 w 1670325"/>
                  <a:gd name="connsiteY6" fmla="*/ 738016 h 975208"/>
                  <a:gd name="connsiteX7" fmla="*/ 344958 w 1670325"/>
                  <a:gd name="connsiteY7" fmla="*/ 140532 h 975208"/>
                  <a:gd name="connsiteX8" fmla="*/ 407263 w 1670325"/>
                  <a:gd name="connsiteY8" fmla="*/ 69895 h 975208"/>
                  <a:gd name="connsiteX9" fmla="*/ 415549 w 1670325"/>
                  <a:gd name="connsiteY9" fmla="*/ 64816 h 975208"/>
                  <a:gd name="connsiteX10" fmla="*/ 445011 w 1670325"/>
                  <a:gd name="connsiteY10" fmla="*/ 40508 h 975208"/>
                  <a:gd name="connsiteX11" fmla="*/ 577627 w 1670325"/>
                  <a:gd name="connsiteY11" fmla="*/ 0 h 975208"/>
                  <a:gd name="connsiteX12" fmla="*/ 1433133 w 1670325"/>
                  <a:gd name="connsiteY12" fmla="*/ 0 h 975208"/>
                  <a:gd name="connsiteX13" fmla="*/ 1565749 w 1670325"/>
                  <a:gd name="connsiteY13" fmla="*/ 40509 h 975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70325" h="975208">
                    <a:moveTo>
                      <a:pt x="1565749" y="40509"/>
                    </a:moveTo>
                    <a:cubicBezTo>
                      <a:pt x="1628843" y="83134"/>
                      <a:pt x="1670325" y="155318"/>
                      <a:pt x="1670325" y="237192"/>
                    </a:cubicBezTo>
                    <a:lnTo>
                      <a:pt x="1670324" y="237192"/>
                    </a:lnTo>
                    <a:cubicBezTo>
                      <a:pt x="1670324" y="368190"/>
                      <a:pt x="1564130" y="474384"/>
                      <a:pt x="1433132" y="474384"/>
                    </a:cubicBezTo>
                    <a:lnTo>
                      <a:pt x="699980" y="474383"/>
                    </a:lnTo>
                    <a:lnTo>
                      <a:pt x="410829" y="975208"/>
                    </a:lnTo>
                    <a:lnTo>
                      <a:pt x="0" y="738016"/>
                    </a:lnTo>
                    <a:lnTo>
                      <a:pt x="344958" y="140532"/>
                    </a:lnTo>
                    <a:cubicBezTo>
                      <a:pt x="361333" y="112170"/>
                      <a:pt x="382680" y="88470"/>
                      <a:pt x="407263" y="69895"/>
                    </a:cubicBezTo>
                    <a:lnTo>
                      <a:pt x="415549" y="64816"/>
                    </a:lnTo>
                    <a:lnTo>
                      <a:pt x="445011" y="40508"/>
                    </a:lnTo>
                    <a:cubicBezTo>
                      <a:pt x="482867" y="14934"/>
                      <a:pt x="528503" y="0"/>
                      <a:pt x="577627" y="0"/>
                    </a:cubicBezTo>
                    <a:lnTo>
                      <a:pt x="1433133" y="0"/>
                    </a:lnTo>
                    <a:cubicBezTo>
                      <a:pt x="1482257" y="0"/>
                      <a:pt x="1527893" y="14934"/>
                      <a:pt x="1565749" y="40509"/>
                    </a:cubicBezTo>
                    <a:close/>
                  </a:path>
                </a:pathLst>
              </a:custGeom>
              <a:solidFill>
                <a:srgbClr val="00206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" name="四角形: 上の 2 つの角を丸める 12">
                <a:extLst>
                  <a:ext uri="{FF2B5EF4-FFF2-40B4-BE49-F238E27FC236}">
                    <a16:creationId xmlns:a16="http://schemas.microsoft.com/office/drawing/2014/main" id="{1938D141-2ABD-A980-3D0E-8253BF636F6F}"/>
                  </a:ext>
                </a:extLst>
              </p:cNvPr>
              <p:cNvSpPr/>
              <p:nvPr/>
            </p:nvSpPr>
            <p:spPr>
              <a:xfrm rot="20700000">
                <a:off x="957402" y="6529889"/>
                <a:ext cx="1389906" cy="1778784"/>
              </a:xfrm>
              <a:prstGeom prst="round2SameRect">
                <a:avLst>
                  <a:gd name="adj1" fmla="val 50000"/>
                  <a:gd name="adj2" fmla="val 34555"/>
                </a:avLst>
              </a:pr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813E6EA4-DC12-A868-EA50-4D3C8EE2C324}"/>
                  </a:ext>
                </a:extLst>
              </p:cNvPr>
              <p:cNvSpPr/>
              <p:nvPr/>
            </p:nvSpPr>
            <p:spPr>
              <a:xfrm rot="18204691">
                <a:off x="784923" y="8018415"/>
                <a:ext cx="407012" cy="583645"/>
              </a:xfrm>
              <a:custGeom>
                <a:avLst/>
                <a:gdLst>
                  <a:gd name="connsiteX0" fmla="*/ 256439 w 352084"/>
                  <a:gd name="connsiteY0" fmla="*/ 47481 h 532344"/>
                  <a:gd name="connsiteX1" fmla="*/ 279606 w 352084"/>
                  <a:gd name="connsiteY1" fmla="*/ 92338 h 532344"/>
                  <a:gd name="connsiteX2" fmla="*/ 343586 w 352084"/>
                  <a:gd name="connsiteY2" fmla="*/ 316930 h 532344"/>
                  <a:gd name="connsiteX3" fmla="*/ 352084 w 352084"/>
                  <a:gd name="connsiteY3" fmla="*/ 337445 h 532344"/>
                  <a:gd name="connsiteX4" fmla="*/ 352083 w 352084"/>
                  <a:gd name="connsiteY4" fmla="*/ 444551 h 532344"/>
                  <a:gd name="connsiteX5" fmla="*/ 315817 w 352084"/>
                  <a:gd name="connsiteY5" fmla="*/ 480817 h 532344"/>
                  <a:gd name="connsiteX6" fmla="*/ 315818 w 352084"/>
                  <a:gd name="connsiteY6" fmla="*/ 480816 h 532344"/>
                  <a:gd name="connsiteX7" fmla="*/ 279552 w 352084"/>
                  <a:gd name="connsiteY7" fmla="*/ 444550 h 532344"/>
                  <a:gd name="connsiteX8" fmla="*/ 279552 w 352084"/>
                  <a:gd name="connsiteY8" fmla="*/ 386601 h 532344"/>
                  <a:gd name="connsiteX9" fmla="*/ 232544 w 352084"/>
                  <a:gd name="connsiteY9" fmla="*/ 509064 h 532344"/>
                  <a:gd name="connsiteX10" fmla="*/ 185691 w 352084"/>
                  <a:gd name="connsiteY10" fmla="*/ 529926 h 532344"/>
                  <a:gd name="connsiteX11" fmla="*/ 185692 w 352084"/>
                  <a:gd name="connsiteY11" fmla="*/ 529925 h 532344"/>
                  <a:gd name="connsiteX12" fmla="*/ 164831 w 352084"/>
                  <a:gd name="connsiteY12" fmla="*/ 483072 h 532344"/>
                  <a:gd name="connsiteX13" fmla="*/ 194638 w 352084"/>
                  <a:gd name="connsiteY13" fmla="*/ 405416 h 532344"/>
                  <a:gd name="connsiteX14" fmla="*/ 128225 w 352084"/>
                  <a:gd name="connsiteY14" fmla="*/ 491004 h 532344"/>
                  <a:gd name="connsiteX15" fmla="*/ 74788 w 352084"/>
                  <a:gd name="connsiteY15" fmla="*/ 497745 h 532344"/>
                  <a:gd name="connsiteX16" fmla="*/ 74790 w 352084"/>
                  <a:gd name="connsiteY16" fmla="*/ 497745 h 532344"/>
                  <a:gd name="connsiteX17" fmla="*/ 68048 w 352084"/>
                  <a:gd name="connsiteY17" fmla="*/ 444308 h 532344"/>
                  <a:gd name="connsiteX18" fmla="*/ 106448 w 352084"/>
                  <a:gd name="connsiteY18" fmla="*/ 394821 h 532344"/>
                  <a:gd name="connsiteX19" fmla="*/ 101763 w 352084"/>
                  <a:gd name="connsiteY19" fmla="*/ 396156 h 532344"/>
                  <a:gd name="connsiteX20" fmla="*/ 100194 w 352084"/>
                  <a:gd name="connsiteY20" fmla="*/ 390648 h 532344"/>
                  <a:gd name="connsiteX21" fmla="*/ 53147 w 352084"/>
                  <a:gd name="connsiteY21" fmla="*/ 421683 h 532344"/>
                  <a:gd name="connsiteX22" fmla="*/ 5667 w 352084"/>
                  <a:gd name="connsiteY22" fmla="*/ 411947 h 532344"/>
                  <a:gd name="connsiteX23" fmla="*/ 15404 w 352084"/>
                  <a:gd name="connsiteY23" fmla="*/ 364467 h 532344"/>
                  <a:gd name="connsiteX24" fmla="*/ 80502 w 352084"/>
                  <a:gd name="connsiteY24" fmla="*/ 321523 h 532344"/>
                  <a:gd name="connsiteX25" fmla="*/ 35060 w 352084"/>
                  <a:gd name="connsiteY25" fmla="*/ 162002 h 532344"/>
                  <a:gd name="connsiteX26" fmla="*/ 122501 w 352084"/>
                  <a:gd name="connsiteY26" fmla="*/ 4897 h 532344"/>
                  <a:gd name="connsiteX27" fmla="*/ 256439 w 352084"/>
                  <a:gd name="connsiteY27" fmla="*/ 47481 h 532344"/>
                  <a:gd name="connsiteX0" fmla="*/ 256439 w 352084"/>
                  <a:gd name="connsiteY0" fmla="*/ 47481 h 532344"/>
                  <a:gd name="connsiteX1" fmla="*/ 279606 w 352084"/>
                  <a:gd name="connsiteY1" fmla="*/ 92338 h 532344"/>
                  <a:gd name="connsiteX2" fmla="*/ 343586 w 352084"/>
                  <a:gd name="connsiteY2" fmla="*/ 316930 h 532344"/>
                  <a:gd name="connsiteX3" fmla="*/ 352084 w 352084"/>
                  <a:gd name="connsiteY3" fmla="*/ 337445 h 532344"/>
                  <a:gd name="connsiteX4" fmla="*/ 352083 w 352084"/>
                  <a:gd name="connsiteY4" fmla="*/ 444551 h 532344"/>
                  <a:gd name="connsiteX5" fmla="*/ 315817 w 352084"/>
                  <a:gd name="connsiteY5" fmla="*/ 480817 h 532344"/>
                  <a:gd name="connsiteX6" fmla="*/ 315818 w 352084"/>
                  <a:gd name="connsiteY6" fmla="*/ 480816 h 532344"/>
                  <a:gd name="connsiteX7" fmla="*/ 279552 w 352084"/>
                  <a:gd name="connsiteY7" fmla="*/ 444550 h 532344"/>
                  <a:gd name="connsiteX8" fmla="*/ 279552 w 352084"/>
                  <a:gd name="connsiteY8" fmla="*/ 386601 h 532344"/>
                  <a:gd name="connsiteX9" fmla="*/ 232544 w 352084"/>
                  <a:gd name="connsiteY9" fmla="*/ 509064 h 532344"/>
                  <a:gd name="connsiteX10" fmla="*/ 185691 w 352084"/>
                  <a:gd name="connsiteY10" fmla="*/ 529926 h 532344"/>
                  <a:gd name="connsiteX11" fmla="*/ 185692 w 352084"/>
                  <a:gd name="connsiteY11" fmla="*/ 529925 h 532344"/>
                  <a:gd name="connsiteX12" fmla="*/ 164831 w 352084"/>
                  <a:gd name="connsiteY12" fmla="*/ 483072 h 532344"/>
                  <a:gd name="connsiteX13" fmla="*/ 194638 w 352084"/>
                  <a:gd name="connsiteY13" fmla="*/ 405416 h 532344"/>
                  <a:gd name="connsiteX14" fmla="*/ 128225 w 352084"/>
                  <a:gd name="connsiteY14" fmla="*/ 491004 h 532344"/>
                  <a:gd name="connsiteX15" fmla="*/ 74788 w 352084"/>
                  <a:gd name="connsiteY15" fmla="*/ 497745 h 532344"/>
                  <a:gd name="connsiteX16" fmla="*/ 74790 w 352084"/>
                  <a:gd name="connsiteY16" fmla="*/ 497745 h 532344"/>
                  <a:gd name="connsiteX17" fmla="*/ 68048 w 352084"/>
                  <a:gd name="connsiteY17" fmla="*/ 444308 h 532344"/>
                  <a:gd name="connsiteX18" fmla="*/ 106448 w 352084"/>
                  <a:gd name="connsiteY18" fmla="*/ 394821 h 532344"/>
                  <a:gd name="connsiteX19" fmla="*/ 100194 w 352084"/>
                  <a:gd name="connsiteY19" fmla="*/ 390648 h 532344"/>
                  <a:gd name="connsiteX20" fmla="*/ 53147 w 352084"/>
                  <a:gd name="connsiteY20" fmla="*/ 421683 h 532344"/>
                  <a:gd name="connsiteX21" fmla="*/ 5667 w 352084"/>
                  <a:gd name="connsiteY21" fmla="*/ 411947 h 532344"/>
                  <a:gd name="connsiteX22" fmla="*/ 15404 w 352084"/>
                  <a:gd name="connsiteY22" fmla="*/ 364467 h 532344"/>
                  <a:gd name="connsiteX23" fmla="*/ 80502 w 352084"/>
                  <a:gd name="connsiteY23" fmla="*/ 321523 h 532344"/>
                  <a:gd name="connsiteX24" fmla="*/ 35060 w 352084"/>
                  <a:gd name="connsiteY24" fmla="*/ 162002 h 532344"/>
                  <a:gd name="connsiteX25" fmla="*/ 122501 w 352084"/>
                  <a:gd name="connsiteY25" fmla="*/ 4897 h 532344"/>
                  <a:gd name="connsiteX26" fmla="*/ 256439 w 352084"/>
                  <a:gd name="connsiteY26" fmla="*/ 47481 h 532344"/>
                  <a:gd name="connsiteX0" fmla="*/ 256439 w 352084"/>
                  <a:gd name="connsiteY0" fmla="*/ 47481 h 532344"/>
                  <a:gd name="connsiteX1" fmla="*/ 279606 w 352084"/>
                  <a:gd name="connsiteY1" fmla="*/ 92338 h 532344"/>
                  <a:gd name="connsiteX2" fmla="*/ 343586 w 352084"/>
                  <a:gd name="connsiteY2" fmla="*/ 316930 h 532344"/>
                  <a:gd name="connsiteX3" fmla="*/ 352084 w 352084"/>
                  <a:gd name="connsiteY3" fmla="*/ 337445 h 532344"/>
                  <a:gd name="connsiteX4" fmla="*/ 352083 w 352084"/>
                  <a:gd name="connsiteY4" fmla="*/ 444551 h 532344"/>
                  <a:gd name="connsiteX5" fmla="*/ 315817 w 352084"/>
                  <a:gd name="connsiteY5" fmla="*/ 480817 h 532344"/>
                  <a:gd name="connsiteX6" fmla="*/ 315818 w 352084"/>
                  <a:gd name="connsiteY6" fmla="*/ 480816 h 532344"/>
                  <a:gd name="connsiteX7" fmla="*/ 279552 w 352084"/>
                  <a:gd name="connsiteY7" fmla="*/ 444550 h 532344"/>
                  <a:gd name="connsiteX8" fmla="*/ 279552 w 352084"/>
                  <a:gd name="connsiteY8" fmla="*/ 386601 h 532344"/>
                  <a:gd name="connsiteX9" fmla="*/ 232544 w 352084"/>
                  <a:gd name="connsiteY9" fmla="*/ 509064 h 532344"/>
                  <a:gd name="connsiteX10" fmla="*/ 185691 w 352084"/>
                  <a:gd name="connsiteY10" fmla="*/ 529926 h 532344"/>
                  <a:gd name="connsiteX11" fmla="*/ 185692 w 352084"/>
                  <a:gd name="connsiteY11" fmla="*/ 529925 h 532344"/>
                  <a:gd name="connsiteX12" fmla="*/ 164831 w 352084"/>
                  <a:gd name="connsiteY12" fmla="*/ 483072 h 532344"/>
                  <a:gd name="connsiteX13" fmla="*/ 194638 w 352084"/>
                  <a:gd name="connsiteY13" fmla="*/ 405416 h 532344"/>
                  <a:gd name="connsiteX14" fmla="*/ 128225 w 352084"/>
                  <a:gd name="connsiteY14" fmla="*/ 491004 h 532344"/>
                  <a:gd name="connsiteX15" fmla="*/ 74788 w 352084"/>
                  <a:gd name="connsiteY15" fmla="*/ 497745 h 532344"/>
                  <a:gd name="connsiteX16" fmla="*/ 74790 w 352084"/>
                  <a:gd name="connsiteY16" fmla="*/ 497745 h 532344"/>
                  <a:gd name="connsiteX17" fmla="*/ 68048 w 352084"/>
                  <a:gd name="connsiteY17" fmla="*/ 444308 h 532344"/>
                  <a:gd name="connsiteX18" fmla="*/ 106448 w 352084"/>
                  <a:gd name="connsiteY18" fmla="*/ 394821 h 532344"/>
                  <a:gd name="connsiteX19" fmla="*/ 100194 w 352084"/>
                  <a:gd name="connsiteY19" fmla="*/ 390648 h 532344"/>
                  <a:gd name="connsiteX20" fmla="*/ 53147 w 352084"/>
                  <a:gd name="connsiteY20" fmla="*/ 421683 h 532344"/>
                  <a:gd name="connsiteX21" fmla="*/ 5667 w 352084"/>
                  <a:gd name="connsiteY21" fmla="*/ 411947 h 532344"/>
                  <a:gd name="connsiteX22" fmla="*/ 15404 w 352084"/>
                  <a:gd name="connsiteY22" fmla="*/ 364467 h 532344"/>
                  <a:gd name="connsiteX23" fmla="*/ 80502 w 352084"/>
                  <a:gd name="connsiteY23" fmla="*/ 321523 h 532344"/>
                  <a:gd name="connsiteX24" fmla="*/ 35060 w 352084"/>
                  <a:gd name="connsiteY24" fmla="*/ 162002 h 532344"/>
                  <a:gd name="connsiteX25" fmla="*/ 122501 w 352084"/>
                  <a:gd name="connsiteY25" fmla="*/ 4897 h 532344"/>
                  <a:gd name="connsiteX26" fmla="*/ 256439 w 352084"/>
                  <a:gd name="connsiteY26" fmla="*/ 47481 h 532344"/>
                  <a:gd name="connsiteX0" fmla="*/ 256439 w 352084"/>
                  <a:gd name="connsiteY0" fmla="*/ 47481 h 532344"/>
                  <a:gd name="connsiteX1" fmla="*/ 279606 w 352084"/>
                  <a:gd name="connsiteY1" fmla="*/ 92338 h 532344"/>
                  <a:gd name="connsiteX2" fmla="*/ 343586 w 352084"/>
                  <a:gd name="connsiteY2" fmla="*/ 316930 h 532344"/>
                  <a:gd name="connsiteX3" fmla="*/ 352084 w 352084"/>
                  <a:gd name="connsiteY3" fmla="*/ 337445 h 532344"/>
                  <a:gd name="connsiteX4" fmla="*/ 352083 w 352084"/>
                  <a:gd name="connsiteY4" fmla="*/ 444551 h 532344"/>
                  <a:gd name="connsiteX5" fmla="*/ 315817 w 352084"/>
                  <a:gd name="connsiteY5" fmla="*/ 480817 h 532344"/>
                  <a:gd name="connsiteX6" fmla="*/ 315818 w 352084"/>
                  <a:gd name="connsiteY6" fmla="*/ 480816 h 532344"/>
                  <a:gd name="connsiteX7" fmla="*/ 279552 w 352084"/>
                  <a:gd name="connsiteY7" fmla="*/ 444550 h 532344"/>
                  <a:gd name="connsiteX8" fmla="*/ 279552 w 352084"/>
                  <a:gd name="connsiteY8" fmla="*/ 386601 h 532344"/>
                  <a:gd name="connsiteX9" fmla="*/ 232544 w 352084"/>
                  <a:gd name="connsiteY9" fmla="*/ 509064 h 532344"/>
                  <a:gd name="connsiteX10" fmla="*/ 185691 w 352084"/>
                  <a:gd name="connsiteY10" fmla="*/ 529926 h 532344"/>
                  <a:gd name="connsiteX11" fmla="*/ 185692 w 352084"/>
                  <a:gd name="connsiteY11" fmla="*/ 529925 h 532344"/>
                  <a:gd name="connsiteX12" fmla="*/ 164831 w 352084"/>
                  <a:gd name="connsiteY12" fmla="*/ 483072 h 532344"/>
                  <a:gd name="connsiteX13" fmla="*/ 194638 w 352084"/>
                  <a:gd name="connsiteY13" fmla="*/ 405416 h 532344"/>
                  <a:gd name="connsiteX14" fmla="*/ 128225 w 352084"/>
                  <a:gd name="connsiteY14" fmla="*/ 491004 h 532344"/>
                  <a:gd name="connsiteX15" fmla="*/ 74788 w 352084"/>
                  <a:gd name="connsiteY15" fmla="*/ 497745 h 532344"/>
                  <a:gd name="connsiteX16" fmla="*/ 74790 w 352084"/>
                  <a:gd name="connsiteY16" fmla="*/ 497745 h 532344"/>
                  <a:gd name="connsiteX17" fmla="*/ 68048 w 352084"/>
                  <a:gd name="connsiteY17" fmla="*/ 444308 h 532344"/>
                  <a:gd name="connsiteX18" fmla="*/ 106448 w 352084"/>
                  <a:gd name="connsiteY18" fmla="*/ 394821 h 532344"/>
                  <a:gd name="connsiteX19" fmla="*/ 100194 w 352084"/>
                  <a:gd name="connsiteY19" fmla="*/ 390648 h 532344"/>
                  <a:gd name="connsiteX20" fmla="*/ 53147 w 352084"/>
                  <a:gd name="connsiteY20" fmla="*/ 421683 h 532344"/>
                  <a:gd name="connsiteX21" fmla="*/ 5667 w 352084"/>
                  <a:gd name="connsiteY21" fmla="*/ 411947 h 532344"/>
                  <a:gd name="connsiteX22" fmla="*/ 15404 w 352084"/>
                  <a:gd name="connsiteY22" fmla="*/ 364467 h 532344"/>
                  <a:gd name="connsiteX23" fmla="*/ 80502 w 352084"/>
                  <a:gd name="connsiteY23" fmla="*/ 321523 h 532344"/>
                  <a:gd name="connsiteX24" fmla="*/ 35060 w 352084"/>
                  <a:gd name="connsiteY24" fmla="*/ 162002 h 532344"/>
                  <a:gd name="connsiteX25" fmla="*/ 122501 w 352084"/>
                  <a:gd name="connsiteY25" fmla="*/ 4897 h 532344"/>
                  <a:gd name="connsiteX26" fmla="*/ 256439 w 352084"/>
                  <a:gd name="connsiteY26" fmla="*/ 47481 h 532344"/>
                  <a:gd name="connsiteX0" fmla="*/ 256439 w 352084"/>
                  <a:gd name="connsiteY0" fmla="*/ 47481 h 532344"/>
                  <a:gd name="connsiteX1" fmla="*/ 279606 w 352084"/>
                  <a:gd name="connsiteY1" fmla="*/ 92338 h 532344"/>
                  <a:gd name="connsiteX2" fmla="*/ 343586 w 352084"/>
                  <a:gd name="connsiteY2" fmla="*/ 316930 h 532344"/>
                  <a:gd name="connsiteX3" fmla="*/ 352084 w 352084"/>
                  <a:gd name="connsiteY3" fmla="*/ 337445 h 532344"/>
                  <a:gd name="connsiteX4" fmla="*/ 352083 w 352084"/>
                  <a:gd name="connsiteY4" fmla="*/ 444551 h 532344"/>
                  <a:gd name="connsiteX5" fmla="*/ 315817 w 352084"/>
                  <a:gd name="connsiteY5" fmla="*/ 480817 h 532344"/>
                  <a:gd name="connsiteX6" fmla="*/ 315818 w 352084"/>
                  <a:gd name="connsiteY6" fmla="*/ 480816 h 532344"/>
                  <a:gd name="connsiteX7" fmla="*/ 279552 w 352084"/>
                  <a:gd name="connsiteY7" fmla="*/ 444550 h 532344"/>
                  <a:gd name="connsiteX8" fmla="*/ 282579 w 352084"/>
                  <a:gd name="connsiteY8" fmla="*/ 371842 h 532344"/>
                  <a:gd name="connsiteX9" fmla="*/ 232544 w 352084"/>
                  <a:gd name="connsiteY9" fmla="*/ 509064 h 532344"/>
                  <a:gd name="connsiteX10" fmla="*/ 185691 w 352084"/>
                  <a:gd name="connsiteY10" fmla="*/ 529926 h 532344"/>
                  <a:gd name="connsiteX11" fmla="*/ 185692 w 352084"/>
                  <a:gd name="connsiteY11" fmla="*/ 529925 h 532344"/>
                  <a:gd name="connsiteX12" fmla="*/ 164831 w 352084"/>
                  <a:gd name="connsiteY12" fmla="*/ 483072 h 532344"/>
                  <a:gd name="connsiteX13" fmla="*/ 194638 w 352084"/>
                  <a:gd name="connsiteY13" fmla="*/ 405416 h 532344"/>
                  <a:gd name="connsiteX14" fmla="*/ 128225 w 352084"/>
                  <a:gd name="connsiteY14" fmla="*/ 491004 h 532344"/>
                  <a:gd name="connsiteX15" fmla="*/ 74788 w 352084"/>
                  <a:gd name="connsiteY15" fmla="*/ 497745 h 532344"/>
                  <a:gd name="connsiteX16" fmla="*/ 74790 w 352084"/>
                  <a:gd name="connsiteY16" fmla="*/ 497745 h 532344"/>
                  <a:gd name="connsiteX17" fmla="*/ 68048 w 352084"/>
                  <a:gd name="connsiteY17" fmla="*/ 444308 h 532344"/>
                  <a:gd name="connsiteX18" fmla="*/ 106448 w 352084"/>
                  <a:gd name="connsiteY18" fmla="*/ 394821 h 532344"/>
                  <a:gd name="connsiteX19" fmla="*/ 100194 w 352084"/>
                  <a:gd name="connsiteY19" fmla="*/ 390648 h 532344"/>
                  <a:gd name="connsiteX20" fmla="*/ 53147 w 352084"/>
                  <a:gd name="connsiteY20" fmla="*/ 421683 h 532344"/>
                  <a:gd name="connsiteX21" fmla="*/ 5667 w 352084"/>
                  <a:gd name="connsiteY21" fmla="*/ 411947 h 532344"/>
                  <a:gd name="connsiteX22" fmla="*/ 15404 w 352084"/>
                  <a:gd name="connsiteY22" fmla="*/ 364467 h 532344"/>
                  <a:gd name="connsiteX23" fmla="*/ 80502 w 352084"/>
                  <a:gd name="connsiteY23" fmla="*/ 321523 h 532344"/>
                  <a:gd name="connsiteX24" fmla="*/ 35060 w 352084"/>
                  <a:gd name="connsiteY24" fmla="*/ 162002 h 532344"/>
                  <a:gd name="connsiteX25" fmla="*/ 122501 w 352084"/>
                  <a:gd name="connsiteY25" fmla="*/ 4897 h 532344"/>
                  <a:gd name="connsiteX26" fmla="*/ 256439 w 352084"/>
                  <a:gd name="connsiteY26" fmla="*/ 47481 h 532344"/>
                  <a:gd name="connsiteX0" fmla="*/ 256439 w 352083"/>
                  <a:gd name="connsiteY0" fmla="*/ 47481 h 532344"/>
                  <a:gd name="connsiteX1" fmla="*/ 279606 w 352083"/>
                  <a:gd name="connsiteY1" fmla="*/ 92338 h 532344"/>
                  <a:gd name="connsiteX2" fmla="*/ 343586 w 352083"/>
                  <a:gd name="connsiteY2" fmla="*/ 316930 h 532344"/>
                  <a:gd name="connsiteX3" fmla="*/ 352083 w 352083"/>
                  <a:gd name="connsiteY3" fmla="*/ 444551 h 532344"/>
                  <a:gd name="connsiteX4" fmla="*/ 315817 w 352083"/>
                  <a:gd name="connsiteY4" fmla="*/ 480817 h 532344"/>
                  <a:gd name="connsiteX5" fmla="*/ 315818 w 352083"/>
                  <a:gd name="connsiteY5" fmla="*/ 480816 h 532344"/>
                  <a:gd name="connsiteX6" fmla="*/ 279552 w 352083"/>
                  <a:gd name="connsiteY6" fmla="*/ 444550 h 532344"/>
                  <a:gd name="connsiteX7" fmla="*/ 282579 w 352083"/>
                  <a:gd name="connsiteY7" fmla="*/ 371842 h 532344"/>
                  <a:gd name="connsiteX8" fmla="*/ 232544 w 352083"/>
                  <a:gd name="connsiteY8" fmla="*/ 509064 h 532344"/>
                  <a:gd name="connsiteX9" fmla="*/ 185691 w 352083"/>
                  <a:gd name="connsiteY9" fmla="*/ 529926 h 532344"/>
                  <a:gd name="connsiteX10" fmla="*/ 185692 w 352083"/>
                  <a:gd name="connsiteY10" fmla="*/ 529925 h 532344"/>
                  <a:gd name="connsiteX11" fmla="*/ 164831 w 352083"/>
                  <a:gd name="connsiteY11" fmla="*/ 483072 h 532344"/>
                  <a:gd name="connsiteX12" fmla="*/ 194638 w 352083"/>
                  <a:gd name="connsiteY12" fmla="*/ 405416 h 532344"/>
                  <a:gd name="connsiteX13" fmla="*/ 128225 w 352083"/>
                  <a:gd name="connsiteY13" fmla="*/ 491004 h 532344"/>
                  <a:gd name="connsiteX14" fmla="*/ 74788 w 352083"/>
                  <a:gd name="connsiteY14" fmla="*/ 497745 h 532344"/>
                  <a:gd name="connsiteX15" fmla="*/ 74790 w 352083"/>
                  <a:gd name="connsiteY15" fmla="*/ 497745 h 532344"/>
                  <a:gd name="connsiteX16" fmla="*/ 68048 w 352083"/>
                  <a:gd name="connsiteY16" fmla="*/ 444308 h 532344"/>
                  <a:gd name="connsiteX17" fmla="*/ 106448 w 352083"/>
                  <a:gd name="connsiteY17" fmla="*/ 394821 h 532344"/>
                  <a:gd name="connsiteX18" fmla="*/ 100194 w 352083"/>
                  <a:gd name="connsiteY18" fmla="*/ 390648 h 532344"/>
                  <a:gd name="connsiteX19" fmla="*/ 53147 w 352083"/>
                  <a:gd name="connsiteY19" fmla="*/ 421683 h 532344"/>
                  <a:gd name="connsiteX20" fmla="*/ 5667 w 352083"/>
                  <a:gd name="connsiteY20" fmla="*/ 411947 h 532344"/>
                  <a:gd name="connsiteX21" fmla="*/ 15404 w 352083"/>
                  <a:gd name="connsiteY21" fmla="*/ 364467 h 532344"/>
                  <a:gd name="connsiteX22" fmla="*/ 80502 w 352083"/>
                  <a:gd name="connsiteY22" fmla="*/ 321523 h 532344"/>
                  <a:gd name="connsiteX23" fmla="*/ 35060 w 352083"/>
                  <a:gd name="connsiteY23" fmla="*/ 162002 h 532344"/>
                  <a:gd name="connsiteX24" fmla="*/ 122501 w 352083"/>
                  <a:gd name="connsiteY24" fmla="*/ 4897 h 532344"/>
                  <a:gd name="connsiteX25" fmla="*/ 256439 w 352083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79552 w 343586"/>
                  <a:gd name="connsiteY6" fmla="*/ 444550 h 532344"/>
                  <a:gd name="connsiteX7" fmla="*/ 282579 w 343586"/>
                  <a:gd name="connsiteY7" fmla="*/ 371842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64831 w 343586"/>
                  <a:gd name="connsiteY11" fmla="*/ 483072 h 532344"/>
                  <a:gd name="connsiteX12" fmla="*/ 194638 w 343586"/>
                  <a:gd name="connsiteY12" fmla="*/ 405416 h 532344"/>
                  <a:gd name="connsiteX13" fmla="*/ 128225 w 343586"/>
                  <a:gd name="connsiteY13" fmla="*/ 491004 h 532344"/>
                  <a:gd name="connsiteX14" fmla="*/ 74788 w 343586"/>
                  <a:gd name="connsiteY14" fmla="*/ 497745 h 532344"/>
                  <a:gd name="connsiteX15" fmla="*/ 74790 w 343586"/>
                  <a:gd name="connsiteY15" fmla="*/ 497745 h 532344"/>
                  <a:gd name="connsiteX16" fmla="*/ 68048 w 343586"/>
                  <a:gd name="connsiteY16" fmla="*/ 444308 h 532344"/>
                  <a:gd name="connsiteX17" fmla="*/ 106448 w 343586"/>
                  <a:gd name="connsiteY17" fmla="*/ 394821 h 532344"/>
                  <a:gd name="connsiteX18" fmla="*/ 100194 w 343586"/>
                  <a:gd name="connsiteY18" fmla="*/ 390648 h 532344"/>
                  <a:gd name="connsiteX19" fmla="*/ 53147 w 343586"/>
                  <a:gd name="connsiteY19" fmla="*/ 421683 h 532344"/>
                  <a:gd name="connsiteX20" fmla="*/ 5667 w 343586"/>
                  <a:gd name="connsiteY20" fmla="*/ 411947 h 532344"/>
                  <a:gd name="connsiteX21" fmla="*/ 15404 w 343586"/>
                  <a:gd name="connsiteY21" fmla="*/ 364467 h 532344"/>
                  <a:gd name="connsiteX22" fmla="*/ 80502 w 343586"/>
                  <a:gd name="connsiteY22" fmla="*/ 321523 h 532344"/>
                  <a:gd name="connsiteX23" fmla="*/ 35060 w 343586"/>
                  <a:gd name="connsiteY23" fmla="*/ 162002 h 532344"/>
                  <a:gd name="connsiteX24" fmla="*/ 122501 w 343586"/>
                  <a:gd name="connsiteY24" fmla="*/ 4897 h 532344"/>
                  <a:gd name="connsiteX25" fmla="*/ 256439 w 343586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2579 w 343586"/>
                  <a:gd name="connsiteY7" fmla="*/ 371842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64831 w 343586"/>
                  <a:gd name="connsiteY11" fmla="*/ 483072 h 532344"/>
                  <a:gd name="connsiteX12" fmla="*/ 194638 w 343586"/>
                  <a:gd name="connsiteY12" fmla="*/ 405416 h 532344"/>
                  <a:gd name="connsiteX13" fmla="*/ 128225 w 343586"/>
                  <a:gd name="connsiteY13" fmla="*/ 491004 h 532344"/>
                  <a:gd name="connsiteX14" fmla="*/ 74788 w 343586"/>
                  <a:gd name="connsiteY14" fmla="*/ 497745 h 532344"/>
                  <a:gd name="connsiteX15" fmla="*/ 74790 w 343586"/>
                  <a:gd name="connsiteY15" fmla="*/ 497745 h 532344"/>
                  <a:gd name="connsiteX16" fmla="*/ 68048 w 343586"/>
                  <a:gd name="connsiteY16" fmla="*/ 444308 h 532344"/>
                  <a:gd name="connsiteX17" fmla="*/ 106448 w 343586"/>
                  <a:gd name="connsiteY17" fmla="*/ 394821 h 532344"/>
                  <a:gd name="connsiteX18" fmla="*/ 100194 w 343586"/>
                  <a:gd name="connsiteY18" fmla="*/ 390648 h 532344"/>
                  <a:gd name="connsiteX19" fmla="*/ 53147 w 343586"/>
                  <a:gd name="connsiteY19" fmla="*/ 421683 h 532344"/>
                  <a:gd name="connsiteX20" fmla="*/ 5667 w 343586"/>
                  <a:gd name="connsiteY20" fmla="*/ 411947 h 532344"/>
                  <a:gd name="connsiteX21" fmla="*/ 15404 w 343586"/>
                  <a:gd name="connsiteY21" fmla="*/ 364467 h 532344"/>
                  <a:gd name="connsiteX22" fmla="*/ 80502 w 343586"/>
                  <a:gd name="connsiteY22" fmla="*/ 321523 h 532344"/>
                  <a:gd name="connsiteX23" fmla="*/ 35060 w 343586"/>
                  <a:gd name="connsiteY23" fmla="*/ 162002 h 532344"/>
                  <a:gd name="connsiteX24" fmla="*/ 122501 w 343586"/>
                  <a:gd name="connsiteY24" fmla="*/ 4897 h 532344"/>
                  <a:gd name="connsiteX25" fmla="*/ 256439 w 343586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64831 w 343586"/>
                  <a:gd name="connsiteY11" fmla="*/ 483072 h 532344"/>
                  <a:gd name="connsiteX12" fmla="*/ 194638 w 343586"/>
                  <a:gd name="connsiteY12" fmla="*/ 405416 h 532344"/>
                  <a:gd name="connsiteX13" fmla="*/ 128225 w 343586"/>
                  <a:gd name="connsiteY13" fmla="*/ 491004 h 532344"/>
                  <a:gd name="connsiteX14" fmla="*/ 74788 w 343586"/>
                  <a:gd name="connsiteY14" fmla="*/ 497745 h 532344"/>
                  <a:gd name="connsiteX15" fmla="*/ 74790 w 343586"/>
                  <a:gd name="connsiteY15" fmla="*/ 497745 h 532344"/>
                  <a:gd name="connsiteX16" fmla="*/ 68048 w 343586"/>
                  <a:gd name="connsiteY16" fmla="*/ 444308 h 532344"/>
                  <a:gd name="connsiteX17" fmla="*/ 106448 w 343586"/>
                  <a:gd name="connsiteY17" fmla="*/ 394821 h 532344"/>
                  <a:gd name="connsiteX18" fmla="*/ 100194 w 343586"/>
                  <a:gd name="connsiteY18" fmla="*/ 390648 h 532344"/>
                  <a:gd name="connsiteX19" fmla="*/ 53147 w 343586"/>
                  <a:gd name="connsiteY19" fmla="*/ 421683 h 532344"/>
                  <a:gd name="connsiteX20" fmla="*/ 5667 w 343586"/>
                  <a:gd name="connsiteY20" fmla="*/ 411947 h 532344"/>
                  <a:gd name="connsiteX21" fmla="*/ 15404 w 343586"/>
                  <a:gd name="connsiteY21" fmla="*/ 364467 h 532344"/>
                  <a:gd name="connsiteX22" fmla="*/ 80502 w 343586"/>
                  <a:gd name="connsiteY22" fmla="*/ 321523 h 532344"/>
                  <a:gd name="connsiteX23" fmla="*/ 35060 w 343586"/>
                  <a:gd name="connsiteY23" fmla="*/ 162002 h 532344"/>
                  <a:gd name="connsiteX24" fmla="*/ 122501 w 343586"/>
                  <a:gd name="connsiteY24" fmla="*/ 4897 h 532344"/>
                  <a:gd name="connsiteX25" fmla="*/ 256439 w 343586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73687 w 343586"/>
                  <a:gd name="connsiteY11" fmla="*/ 484888 h 532344"/>
                  <a:gd name="connsiteX12" fmla="*/ 194638 w 343586"/>
                  <a:gd name="connsiteY12" fmla="*/ 405416 h 532344"/>
                  <a:gd name="connsiteX13" fmla="*/ 128225 w 343586"/>
                  <a:gd name="connsiteY13" fmla="*/ 491004 h 532344"/>
                  <a:gd name="connsiteX14" fmla="*/ 74788 w 343586"/>
                  <a:gd name="connsiteY14" fmla="*/ 497745 h 532344"/>
                  <a:gd name="connsiteX15" fmla="*/ 74790 w 343586"/>
                  <a:gd name="connsiteY15" fmla="*/ 497745 h 532344"/>
                  <a:gd name="connsiteX16" fmla="*/ 68048 w 343586"/>
                  <a:gd name="connsiteY16" fmla="*/ 444308 h 532344"/>
                  <a:gd name="connsiteX17" fmla="*/ 106448 w 343586"/>
                  <a:gd name="connsiteY17" fmla="*/ 394821 h 532344"/>
                  <a:gd name="connsiteX18" fmla="*/ 100194 w 343586"/>
                  <a:gd name="connsiteY18" fmla="*/ 390648 h 532344"/>
                  <a:gd name="connsiteX19" fmla="*/ 53147 w 343586"/>
                  <a:gd name="connsiteY19" fmla="*/ 421683 h 532344"/>
                  <a:gd name="connsiteX20" fmla="*/ 5667 w 343586"/>
                  <a:gd name="connsiteY20" fmla="*/ 411947 h 532344"/>
                  <a:gd name="connsiteX21" fmla="*/ 15404 w 343586"/>
                  <a:gd name="connsiteY21" fmla="*/ 364467 h 532344"/>
                  <a:gd name="connsiteX22" fmla="*/ 80502 w 343586"/>
                  <a:gd name="connsiteY22" fmla="*/ 321523 h 532344"/>
                  <a:gd name="connsiteX23" fmla="*/ 35060 w 343586"/>
                  <a:gd name="connsiteY23" fmla="*/ 162002 h 532344"/>
                  <a:gd name="connsiteX24" fmla="*/ 122501 w 343586"/>
                  <a:gd name="connsiteY24" fmla="*/ 4897 h 532344"/>
                  <a:gd name="connsiteX25" fmla="*/ 256439 w 343586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73687 w 343586"/>
                  <a:gd name="connsiteY11" fmla="*/ 484888 h 532344"/>
                  <a:gd name="connsiteX12" fmla="*/ 194638 w 343586"/>
                  <a:gd name="connsiteY12" fmla="*/ 405416 h 532344"/>
                  <a:gd name="connsiteX13" fmla="*/ 128225 w 343586"/>
                  <a:gd name="connsiteY13" fmla="*/ 491004 h 532344"/>
                  <a:gd name="connsiteX14" fmla="*/ 74788 w 343586"/>
                  <a:gd name="connsiteY14" fmla="*/ 497745 h 532344"/>
                  <a:gd name="connsiteX15" fmla="*/ 74790 w 343586"/>
                  <a:gd name="connsiteY15" fmla="*/ 497745 h 532344"/>
                  <a:gd name="connsiteX16" fmla="*/ 76582 w 343586"/>
                  <a:gd name="connsiteY16" fmla="*/ 451441 h 532344"/>
                  <a:gd name="connsiteX17" fmla="*/ 106448 w 343586"/>
                  <a:gd name="connsiteY17" fmla="*/ 394821 h 532344"/>
                  <a:gd name="connsiteX18" fmla="*/ 100194 w 343586"/>
                  <a:gd name="connsiteY18" fmla="*/ 390648 h 532344"/>
                  <a:gd name="connsiteX19" fmla="*/ 53147 w 343586"/>
                  <a:gd name="connsiteY19" fmla="*/ 421683 h 532344"/>
                  <a:gd name="connsiteX20" fmla="*/ 5667 w 343586"/>
                  <a:gd name="connsiteY20" fmla="*/ 411947 h 532344"/>
                  <a:gd name="connsiteX21" fmla="*/ 15404 w 343586"/>
                  <a:gd name="connsiteY21" fmla="*/ 364467 h 532344"/>
                  <a:gd name="connsiteX22" fmla="*/ 80502 w 343586"/>
                  <a:gd name="connsiteY22" fmla="*/ 321523 h 532344"/>
                  <a:gd name="connsiteX23" fmla="*/ 35060 w 343586"/>
                  <a:gd name="connsiteY23" fmla="*/ 162002 h 532344"/>
                  <a:gd name="connsiteX24" fmla="*/ 122501 w 343586"/>
                  <a:gd name="connsiteY24" fmla="*/ 4897 h 532344"/>
                  <a:gd name="connsiteX25" fmla="*/ 256439 w 343586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73687 w 343586"/>
                  <a:gd name="connsiteY11" fmla="*/ 484888 h 532344"/>
                  <a:gd name="connsiteX12" fmla="*/ 194638 w 343586"/>
                  <a:gd name="connsiteY12" fmla="*/ 405416 h 532344"/>
                  <a:gd name="connsiteX13" fmla="*/ 123513 w 343586"/>
                  <a:gd name="connsiteY13" fmla="*/ 487731 h 532344"/>
                  <a:gd name="connsiteX14" fmla="*/ 74788 w 343586"/>
                  <a:gd name="connsiteY14" fmla="*/ 497745 h 532344"/>
                  <a:gd name="connsiteX15" fmla="*/ 74790 w 343586"/>
                  <a:gd name="connsiteY15" fmla="*/ 497745 h 532344"/>
                  <a:gd name="connsiteX16" fmla="*/ 76582 w 343586"/>
                  <a:gd name="connsiteY16" fmla="*/ 451441 h 532344"/>
                  <a:gd name="connsiteX17" fmla="*/ 106448 w 343586"/>
                  <a:gd name="connsiteY17" fmla="*/ 394821 h 532344"/>
                  <a:gd name="connsiteX18" fmla="*/ 100194 w 343586"/>
                  <a:gd name="connsiteY18" fmla="*/ 390648 h 532344"/>
                  <a:gd name="connsiteX19" fmla="*/ 53147 w 343586"/>
                  <a:gd name="connsiteY19" fmla="*/ 421683 h 532344"/>
                  <a:gd name="connsiteX20" fmla="*/ 5667 w 343586"/>
                  <a:gd name="connsiteY20" fmla="*/ 411947 h 532344"/>
                  <a:gd name="connsiteX21" fmla="*/ 15404 w 343586"/>
                  <a:gd name="connsiteY21" fmla="*/ 364467 h 532344"/>
                  <a:gd name="connsiteX22" fmla="*/ 80502 w 343586"/>
                  <a:gd name="connsiteY22" fmla="*/ 321523 h 532344"/>
                  <a:gd name="connsiteX23" fmla="*/ 35060 w 343586"/>
                  <a:gd name="connsiteY23" fmla="*/ 162002 h 532344"/>
                  <a:gd name="connsiteX24" fmla="*/ 122501 w 343586"/>
                  <a:gd name="connsiteY24" fmla="*/ 4897 h 532344"/>
                  <a:gd name="connsiteX25" fmla="*/ 256439 w 343586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73687 w 343586"/>
                  <a:gd name="connsiteY11" fmla="*/ 484888 h 532344"/>
                  <a:gd name="connsiteX12" fmla="*/ 194638 w 343586"/>
                  <a:gd name="connsiteY12" fmla="*/ 405416 h 532344"/>
                  <a:gd name="connsiteX13" fmla="*/ 123513 w 343586"/>
                  <a:gd name="connsiteY13" fmla="*/ 487731 h 532344"/>
                  <a:gd name="connsiteX14" fmla="*/ 74788 w 343586"/>
                  <a:gd name="connsiteY14" fmla="*/ 497745 h 532344"/>
                  <a:gd name="connsiteX15" fmla="*/ 76582 w 343586"/>
                  <a:gd name="connsiteY15" fmla="*/ 451441 h 532344"/>
                  <a:gd name="connsiteX16" fmla="*/ 106448 w 343586"/>
                  <a:gd name="connsiteY16" fmla="*/ 394821 h 532344"/>
                  <a:gd name="connsiteX17" fmla="*/ 100194 w 343586"/>
                  <a:gd name="connsiteY17" fmla="*/ 390648 h 532344"/>
                  <a:gd name="connsiteX18" fmla="*/ 53147 w 343586"/>
                  <a:gd name="connsiteY18" fmla="*/ 421683 h 532344"/>
                  <a:gd name="connsiteX19" fmla="*/ 5667 w 343586"/>
                  <a:gd name="connsiteY19" fmla="*/ 411947 h 532344"/>
                  <a:gd name="connsiteX20" fmla="*/ 15404 w 343586"/>
                  <a:gd name="connsiteY20" fmla="*/ 364467 h 532344"/>
                  <a:gd name="connsiteX21" fmla="*/ 80502 w 343586"/>
                  <a:gd name="connsiteY21" fmla="*/ 321523 h 532344"/>
                  <a:gd name="connsiteX22" fmla="*/ 35060 w 343586"/>
                  <a:gd name="connsiteY22" fmla="*/ 162002 h 532344"/>
                  <a:gd name="connsiteX23" fmla="*/ 122501 w 343586"/>
                  <a:gd name="connsiteY23" fmla="*/ 4897 h 532344"/>
                  <a:gd name="connsiteX24" fmla="*/ 256439 w 343586"/>
                  <a:gd name="connsiteY24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73687 w 343586"/>
                  <a:gd name="connsiteY11" fmla="*/ 484888 h 532344"/>
                  <a:gd name="connsiteX12" fmla="*/ 194638 w 343586"/>
                  <a:gd name="connsiteY12" fmla="*/ 405416 h 532344"/>
                  <a:gd name="connsiteX13" fmla="*/ 123513 w 343586"/>
                  <a:gd name="connsiteY13" fmla="*/ 487731 h 532344"/>
                  <a:gd name="connsiteX14" fmla="*/ 74788 w 343586"/>
                  <a:gd name="connsiteY14" fmla="*/ 497745 h 532344"/>
                  <a:gd name="connsiteX15" fmla="*/ 76582 w 343586"/>
                  <a:gd name="connsiteY15" fmla="*/ 451441 h 532344"/>
                  <a:gd name="connsiteX16" fmla="*/ 106448 w 343586"/>
                  <a:gd name="connsiteY16" fmla="*/ 394821 h 532344"/>
                  <a:gd name="connsiteX17" fmla="*/ 100194 w 343586"/>
                  <a:gd name="connsiteY17" fmla="*/ 390648 h 532344"/>
                  <a:gd name="connsiteX18" fmla="*/ 53147 w 343586"/>
                  <a:gd name="connsiteY18" fmla="*/ 421683 h 532344"/>
                  <a:gd name="connsiteX19" fmla="*/ 5667 w 343586"/>
                  <a:gd name="connsiteY19" fmla="*/ 411947 h 532344"/>
                  <a:gd name="connsiteX20" fmla="*/ 15404 w 343586"/>
                  <a:gd name="connsiteY20" fmla="*/ 364467 h 532344"/>
                  <a:gd name="connsiteX21" fmla="*/ 80502 w 343586"/>
                  <a:gd name="connsiteY21" fmla="*/ 321523 h 532344"/>
                  <a:gd name="connsiteX22" fmla="*/ 35060 w 343586"/>
                  <a:gd name="connsiteY22" fmla="*/ 162002 h 532344"/>
                  <a:gd name="connsiteX23" fmla="*/ 122501 w 343586"/>
                  <a:gd name="connsiteY23" fmla="*/ 4897 h 532344"/>
                  <a:gd name="connsiteX24" fmla="*/ 256439 w 343586"/>
                  <a:gd name="connsiteY24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73687 w 343586"/>
                  <a:gd name="connsiteY11" fmla="*/ 484888 h 532344"/>
                  <a:gd name="connsiteX12" fmla="*/ 194638 w 343586"/>
                  <a:gd name="connsiteY12" fmla="*/ 405416 h 532344"/>
                  <a:gd name="connsiteX13" fmla="*/ 123513 w 343586"/>
                  <a:gd name="connsiteY13" fmla="*/ 487731 h 532344"/>
                  <a:gd name="connsiteX14" fmla="*/ 74788 w 343586"/>
                  <a:gd name="connsiteY14" fmla="*/ 497745 h 532344"/>
                  <a:gd name="connsiteX15" fmla="*/ 76582 w 343586"/>
                  <a:gd name="connsiteY15" fmla="*/ 451441 h 532344"/>
                  <a:gd name="connsiteX16" fmla="*/ 106448 w 343586"/>
                  <a:gd name="connsiteY16" fmla="*/ 394821 h 532344"/>
                  <a:gd name="connsiteX17" fmla="*/ 100194 w 343586"/>
                  <a:gd name="connsiteY17" fmla="*/ 390648 h 532344"/>
                  <a:gd name="connsiteX18" fmla="*/ 53147 w 343586"/>
                  <a:gd name="connsiteY18" fmla="*/ 421683 h 532344"/>
                  <a:gd name="connsiteX19" fmla="*/ 5667 w 343586"/>
                  <a:gd name="connsiteY19" fmla="*/ 411947 h 532344"/>
                  <a:gd name="connsiteX20" fmla="*/ 15404 w 343586"/>
                  <a:gd name="connsiteY20" fmla="*/ 364467 h 532344"/>
                  <a:gd name="connsiteX21" fmla="*/ 80502 w 343586"/>
                  <a:gd name="connsiteY21" fmla="*/ 321523 h 532344"/>
                  <a:gd name="connsiteX22" fmla="*/ 35060 w 343586"/>
                  <a:gd name="connsiteY22" fmla="*/ 162002 h 532344"/>
                  <a:gd name="connsiteX23" fmla="*/ 122501 w 343586"/>
                  <a:gd name="connsiteY23" fmla="*/ 4897 h 532344"/>
                  <a:gd name="connsiteX24" fmla="*/ 256439 w 343586"/>
                  <a:gd name="connsiteY24" fmla="*/ 47481 h 532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43586" h="532344">
                    <a:moveTo>
                      <a:pt x="256439" y="47481"/>
                    </a:moveTo>
                    <a:cubicBezTo>
                      <a:pt x="266794" y="60347"/>
                      <a:pt x="274797" y="75456"/>
                      <a:pt x="279606" y="92338"/>
                    </a:cubicBezTo>
                    <a:lnTo>
                      <a:pt x="343586" y="316930"/>
                    </a:lnTo>
                    <a:lnTo>
                      <a:pt x="339405" y="438875"/>
                    </a:lnTo>
                    <a:cubicBezTo>
                      <a:pt x="339405" y="458904"/>
                      <a:pt x="335846" y="480817"/>
                      <a:pt x="315817" y="480817"/>
                    </a:cubicBezTo>
                    <a:lnTo>
                      <a:pt x="315818" y="480816"/>
                    </a:lnTo>
                    <a:cubicBezTo>
                      <a:pt x="295789" y="480816"/>
                      <a:pt x="288408" y="466395"/>
                      <a:pt x="288408" y="446366"/>
                    </a:cubicBezTo>
                    <a:cubicBezTo>
                      <a:pt x="288408" y="427050"/>
                      <a:pt x="298362" y="367333"/>
                      <a:pt x="289051" y="377783"/>
                    </a:cubicBezTo>
                    <a:cubicBezTo>
                      <a:pt x="279740" y="388233"/>
                      <a:pt x="248213" y="468243"/>
                      <a:pt x="232544" y="509064"/>
                    </a:cubicBezTo>
                    <a:cubicBezTo>
                      <a:pt x="225367" y="527763"/>
                      <a:pt x="204390" y="537103"/>
                      <a:pt x="185691" y="529926"/>
                    </a:cubicBezTo>
                    <a:lnTo>
                      <a:pt x="185692" y="529925"/>
                    </a:lnTo>
                    <a:cubicBezTo>
                      <a:pt x="166993" y="522748"/>
                      <a:pt x="166509" y="503587"/>
                      <a:pt x="173687" y="484888"/>
                    </a:cubicBezTo>
                    <a:cubicBezTo>
                      <a:pt x="183623" y="459003"/>
                      <a:pt x="203000" y="404942"/>
                      <a:pt x="194638" y="405416"/>
                    </a:cubicBezTo>
                    <a:cubicBezTo>
                      <a:pt x="186276" y="405890"/>
                      <a:pt x="145651" y="459202"/>
                      <a:pt x="123513" y="487731"/>
                    </a:cubicBezTo>
                    <a:cubicBezTo>
                      <a:pt x="110618" y="504349"/>
                      <a:pt x="90498" y="515068"/>
                      <a:pt x="74788" y="497745"/>
                    </a:cubicBezTo>
                    <a:cubicBezTo>
                      <a:pt x="59078" y="480422"/>
                      <a:pt x="69172" y="470093"/>
                      <a:pt x="76582" y="451441"/>
                    </a:cubicBezTo>
                    <a:cubicBezTo>
                      <a:pt x="83992" y="432789"/>
                      <a:pt x="96493" y="413694"/>
                      <a:pt x="106448" y="394821"/>
                    </a:cubicBezTo>
                    <a:lnTo>
                      <a:pt x="100194" y="390648"/>
                    </a:lnTo>
                    <a:lnTo>
                      <a:pt x="53147" y="421683"/>
                    </a:lnTo>
                    <a:cubicBezTo>
                      <a:pt x="37347" y="432106"/>
                      <a:pt x="16090" y="427747"/>
                      <a:pt x="5667" y="411947"/>
                    </a:cubicBezTo>
                    <a:cubicBezTo>
                      <a:pt x="-4755" y="396147"/>
                      <a:pt x="-396" y="374890"/>
                      <a:pt x="15404" y="364467"/>
                    </a:cubicBezTo>
                    <a:lnTo>
                      <a:pt x="80502" y="321523"/>
                    </a:lnTo>
                    <a:lnTo>
                      <a:pt x="35060" y="162002"/>
                    </a:lnTo>
                    <a:cubicBezTo>
                      <a:pt x="15822" y="94473"/>
                      <a:pt x="54972" y="24134"/>
                      <a:pt x="122501" y="4897"/>
                    </a:cubicBezTo>
                    <a:cubicBezTo>
                      <a:pt x="173148" y="-9531"/>
                      <a:pt x="225375" y="8883"/>
                      <a:pt x="256439" y="47481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2609EDAD-1F14-FA1A-FED1-EFBB84FCAC17}"/>
                  </a:ext>
                </a:extLst>
              </p:cNvPr>
              <p:cNvSpPr/>
              <p:nvPr/>
            </p:nvSpPr>
            <p:spPr>
              <a:xfrm rot="3370268" flipH="1">
                <a:off x="222848" y="7018163"/>
                <a:ext cx="1190028" cy="1134206"/>
              </a:xfrm>
              <a:custGeom>
                <a:avLst/>
                <a:gdLst>
                  <a:gd name="connsiteX0" fmla="*/ 1005311 w 1190028"/>
                  <a:gd name="connsiteY0" fmla="*/ 0 h 1134206"/>
                  <a:gd name="connsiteX1" fmla="*/ 1172065 w 1190028"/>
                  <a:gd name="connsiteY1" fmla="*/ 82359 h 1134206"/>
                  <a:gd name="connsiteX2" fmla="*/ 1183974 w 1190028"/>
                  <a:gd name="connsiteY2" fmla="*/ 126313 h 1134206"/>
                  <a:gd name="connsiteX3" fmla="*/ 1186229 w 1190028"/>
                  <a:gd name="connsiteY3" fmla="*/ 126108 h 1134206"/>
                  <a:gd name="connsiteX4" fmla="*/ 850454 w 1190028"/>
                  <a:gd name="connsiteY4" fmla="*/ 925658 h 1134206"/>
                  <a:gd name="connsiteX5" fmla="*/ 0 w 1190028"/>
                  <a:gd name="connsiteY5" fmla="*/ 1095223 h 1134206"/>
                  <a:gd name="connsiteX6" fmla="*/ 103785 w 1190028"/>
                  <a:gd name="connsiteY6" fmla="*/ 749201 h 1134206"/>
                  <a:gd name="connsiteX7" fmla="*/ 621899 w 1190028"/>
                  <a:gd name="connsiteY7" fmla="*/ 645899 h 1134206"/>
                  <a:gd name="connsiteX8" fmla="*/ 826460 w 1190028"/>
                  <a:gd name="connsiteY8" fmla="*/ 158797 h 1134206"/>
                  <a:gd name="connsiteX9" fmla="*/ 830719 w 1190028"/>
                  <a:gd name="connsiteY9" fmla="*/ 158410 h 1134206"/>
                  <a:gd name="connsiteX10" fmla="*/ 824335 w 1190028"/>
                  <a:gd name="connsiteY10" fmla="*/ 134848 h 1134206"/>
                  <a:gd name="connsiteX11" fmla="*/ 1005311 w 1190028"/>
                  <a:gd name="connsiteY11" fmla="*/ 0 h 1134206"/>
                  <a:gd name="connsiteX0" fmla="*/ 1005311 w 1190028"/>
                  <a:gd name="connsiteY0" fmla="*/ 0 h 1134206"/>
                  <a:gd name="connsiteX1" fmla="*/ 1172065 w 1190028"/>
                  <a:gd name="connsiteY1" fmla="*/ 82359 h 1134206"/>
                  <a:gd name="connsiteX2" fmla="*/ 1183974 w 1190028"/>
                  <a:gd name="connsiteY2" fmla="*/ 126313 h 1134206"/>
                  <a:gd name="connsiteX3" fmla="*/ 1186229 w 1190028"/>
                  <a:gd name="connsiteY3" fmla="*/ 126108 h 1134206"/>
                  <a:gd name="connsiteX4" fmla="*/ 850454 w 1190028"/>
                  <a:gd name="connsiteY4" fmla="*/ 925658 h 1134206"/>
                  <a:gd name="connsiteX5" fmla="*/ 0 w 1190028"/>
                  <a:gd name="connsiteY5" fmla="*/ 1095223 h 1134206"/>
                  <a:gd name="connsiteX6" fmla="*/ 103785 w 1190028"/>
                  <a:gd name="connsiteY6" fmla="*/ 749201 h 1134206"/>
                  <a:gd name="connsiteX7" fmla="*/ 621899 w 1190028"/>
                  <a:gd name="connsiteY7" fmla="*/ 645899 h 1134206"/>
                  <a:gd name="connsiteX8" fmla="*/ 826460 w 1190028"/>
                  <a:gd name="connsiteY8" fmla="*/ 158797 h 1134206"/>
                  <a:gd name="connsiteX9" fmla="*/ 824335 w 1190028"/>
                  <a:gd name="connsiteY9" fmla="*/ 134848 h 1134206"/>
                  <a:gd name="connsiteX10" fmla="*/ 1005311 w 1190028"/>
                  <a:gd name="connsiteY10" fmla="*/ 0 h 1134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90028" h="1134206">
                    <a:moveTo>
                      <a:pt x="1005311" y="0"/>
                    </a:moveTo>
                    <a:cubicBezTo>
                      <a:pt x="1080274" y="0"/>
                      <a:pt x="1144591" y="33961"/>
                      <a:pt x="1172065" y="82359"/>
                    </a:cubicBezTo>
                    <a:lnTo>
                      <a:pt x="1183974" y="126313"/>
                    </a:lnTo>
                    <a:lnTo>
                      <a:pt x="1186229" y="126108"/>
                    </a:lnTo>
                    <a:cubicBezTo>
                      <a:pt x="1214009" y="431845"/>
                      <a:pt x="1088197" y="731428"/>
                      <a:pt x="850454" y="925658"/>
                    </a:cubicBezTo>
                    <a:cubicBezTo>
                      <a:pt x="612711" y="1119887"/>
                      <a:pt x="294054" y="1183421"/>
                      <a:pt x="0" y="1095223"/>
                    </a:cubicBezTo>
                    <a:lnTo>
                      <a:pt x="103785" y="749201"/>
                    </a:lnTo>
                    <a:cubicBezTo>
                      <a:pt x="282929" y="802933"/>
                      <a:pt x="477061" y="764227"/>
                      <a:pt x="621899" y="645899"/>
                    </a:cubicBezTo>
                    <a:cubicBezTo>
                      <a:pt x="766737" y="527571"/>
                      <a:pt x="843384" y="345059"/>
                      <a:pt x="826460" y="158797"/>
                    </a:cubicBezTo>
                    <a:lnTo>
                      <a:pt x="824335" y="134848"/>
                    </a:lnTo>
                    <a:cubicBezTo>
                      <a:pt x="824335" y="60374"/>
                      <a:pt x="905361" y="0"/>
                      <a:pt x="1005311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9CBB80DE-A749-01BC-DD05-B67AF4002608}"/>
                  </a:ext>
                </a:extLst>
              </p:cNvPr>
              <p:cNvGrpSpPr/>
              <p:nvPr/>
            </p:nvGrpSpPr>
            <p:grpSpPr>
              <a:xfrm>
                <a:off x="-293904" y="5127881"/>
                <a:ext cx="2395018" cy="2268631"/>
                <a:chOff x="-293904" y="5127881"/>
                <a:chExt cx="2395018" cy="2268631"/>
              </a:xfrm>
            </p:grpSpPr>
            <p:sp>
              <p:nvSpPr>
                <p:cNvPr id="18" name="フリーフォーム: 図形 17">
                  <a:extLst>
                    <a:ext uri="{FF2B5EF4-FFF2-40B4-BE49-F238E27FC236}">
                      <a16:creationId xmlns:a16="http://schemas.microsoft.com/office/drawing/2014/main" id="{5B4E51D8-C9D2-8B9A-D346-8CD0C0E2F71D}"/>
                    </a:ext>
                  </a:extLst>
                </p:cNvPr>
                <p:cNvSpPr/>
                <p:nvPr/>
              </p:nvSpPr>
              <p:spPr>
                <a:xfrm rot="18900000" flipH="1">
                  <a:off x="-293904" y="6223260"/>
                  <a:ext cx="642106" cy="652488"/>
                </a:xfrm>
                <a:custGeom>
                  <a:avLst/>
                  <a:gdLst>
                    <a:gd name="connsiteX0" fmla="*/ 310287 w 642106"/>
                    <a:gd name="connsiteY0" fmla="*/ 0 h 652488"/>
                    <a:gd name="connsiteX1" fmla="*/ 642106 w 642106"/>
                    <a:gd name="connsiteY1" fmla="*/ 331819 h 652488"/>
                    <a:gd name="connsiteX2" fmla="*/ 439446 w 642106"/>
                    <a:gd name="connsiteY2" fmla="*/ 637562 h 652488"/>
                    <a:gd name="connsiteX3" fmla="*/ 391362 w 642106"/>
                    <a:gd name="connsiteY3" fmla="*/ 652488 h 652488"/>
                    <a:gd name="connsiteX4" fmla="*/ 387587 w 642106"/>
                    <a:gd name="connsiteY4" fmla="*/ 642174 h 652488"/>
                    <a:gd name="connsiteX5" fmla="*/ 68189 w 642106"/>
                    <a:gd name="connsiteY5" fmla="*/ 254309 h 652488"/>
                    <a:gd name="connsiteX6" fmla="*/ 0 w 642106"/>
                    <a:gd name="connsiteY6" fmla="*/ 217297 h 652488"/>
                    <a:gd name="connsiteX7" fmla="*/ 4544 w 642106"/>
                    <a:gd name="connsiteY7" fmla="*/ 202660 h 652488"/>
                    <a:gd name="connsiteX8" fmla="*/ 310287 w 642106"/>
                    <a:gd name="connsiteY8" fmla="*/ 0 h 6524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42106" h="652488">
                      <a:moveTo>
                        <a:pt x="310287" y="0"/>
                      </a:moveTo>
                      <a:cubicBezTo>
                        <a:pt x="493546" y="0"/>
                        <a:pt x="642106" y="148560"/>
                        <a:pt x="642106" y="331819"/>
                      </a:cubicBezTo>
                      <a:cubicBezTo>
                        <a:pt x="642106" y="469263"/>
                        <a:pt x="558541" y="587189"/>
                        <a:pt x="439446" y="637562"/>
                      </a:cubicBezTo>
                      <a:lnTo>
                        <a:pt x="391362" y="652488"/>
                      </a:lnTo>
                      <a:lnTo>
                        <a:pt x="387587" y="642174"/>
                      </a:lnTo>
                      <a:cubicBezTo>
                        <a:pt x="320672" y="483970"/>
                        <a:pt x="208889" y="349364"/>
                        <a:pt x="68189" y="254309"/>
                      </a:cubicBezTo>
                      <a:lnTo>
                        <a:pt x="0" y="217297"/>
                      </a:lnTo>
                      <a:lnTo>
                        <a:pt x="4544" y="202660"/>
                      </a:lnTo>
                      <a:cubicBezTo>
                        <a:pt x="54917" y="83565"/>
                        <a:pt x="172843" y="0"/>
                        <a:pt x="310287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2" name="楕円 121">
                  <a:extLst>
                    <a:ext uri="{FF2B5EF4-FFF2-40B4-BE49-F238E27FC236}">
                      <a16:creationId xmlns:a16="http://schemas.microsoft.com/office/drawing/2014/main" id="{EE21AA9B-C3F4-104E-5B30-724078DD697C}"/>
                    </a:ext>
                  </a:extLst>
                </p:cNvPr>
                <p:cNvSpPr/>
                <p:nvPr/>
              </p:nvSpPr>
              <p:spPr>
                <a:xfrm>
                  <a:off x="-49642" y="5529621"/>
                  <a:ext cx="1866891" cy="1866891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3" name="フリーフォーム: 図形 122">
                  <a:extLst>
                    <a:ext uri="{FF2B5EF4-FFF2-40B4-BE49-F238E27FC236}">
                      <a16:creationId xmlns:a16="http://schemas.microsoft.com/office/drawing/2014/main" id="{244FB984-74AB-86FD-6532-5B557D660448}"/>
                    </a:ext>
                  </a:extLst>
                </p:cNvPr>
                <p:cNvSpPr/>
                <p:nvPr/>
              </p:nvSpPr>
              <p:spPr>
                <a:xfrm rot="1800000">
                  <a:off x="1459008" y="6147934"/>
                  <a:ext cx="642106" cy="652488"/>
                </a:xfrm>
                <a:custGeom>
                  <a:avLst/>
                  <a:gdLst>
                    <a:gd name="connsiteX0" fmla="*/ 310287 w 642106"/>
                    <a:gd name="connsiteY0" fmla="*/ 0 h 652488"/>
                    <a:gd name="connsiteX1" fmla="*/ 642106 w 642106"/>
                    <a:gd name="connsiteY1" fmla="*/ 331819 h 652488"/>
                    <a:gd name="connsiteX2" fmla="*/ 439446 w 642106"/>
                    <a:gd name="connsiteY2" fmla="*/ 637562 h 652488"/>
                    <a:gd name="connsiteX3" fmla="*/ 391362 w 642106"/>
                    <a:gd name="connsiteY3" fmla="*/ 652488 h 652488"/>
                    <a:gd name="connsiteX4" fmla="*/ 387587 w 642106"/>
                    <a:gd name="connsiteY4" fmla="*/ 642174 h 652488"/>
                    <a:gd name="connsiteX5" fmla="*/ 68189 w 642106"/>
                    <a:gd name="connsiteY5" fmla="*/ 254309 h 652488"/>
                    <a:gd name="connsiteX6" fmla="*/ 0 w 642106"/>
                    <a:gd name="connsiteY6" fmla="*/ 217297 h 652488"/>
                    <a:gd name="connsiteX7" fmla="*/ 4544 w 642106"/>
                    <a:gd name="connsiteY7" fmla="*/ 202660 h 652488"/>
                    <a:gd name="connsiteX8" fmla="*/ 310287 w 642106"/>
                    <a:gd name="connsiteY8" fmla="*/ 0 h 6524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42106" h="652488">
                      <a:moveTo>
                        <a:pt x="310287" y="0"/>
                      </a:moveTo>
                      <a:cubicBezTo>
                        <a:pt x="493546" y="0"/>
                        <a:pt x="642106" y="148560"/>
                        <a:pt x="642106" y="331819"/>
                      </a:cubicBezTo>
                      <a:cubicBezTo>
                        <a:pt x="642106" y="469263"/>
                        <a:pt x="558541" y="587189"/>
                        <a:pt x="439446" y="637562"/>
                      </a:cubicBezTo>
                      <a:lnTo>
                        <a:pt x="391362" y="652488"/>
                      </a:lnTo>
                      <a:lnTo>
                        <a:pt x="387587" y="642174"/>
                      </a:lnTo>
                      <a:cubicBezTo>
                        <a:pt x="320672" y="483970"/>
                        <a:pt x="208889" y="349364"/>
                        <a:pt x="68189" y="254309"/>
                      </a:cubicBezTo>
                      <a:lnTo>
                        <a:pt x="0" y="217297"/>
                      </a:lnTo>
                      <a:lnTo>
                        <a:pt x="4544" y="202660"/>
                      </a:lnTo>
                      <a:cubicBezTo>
                        <a:pt x="54917" y="83565"/>
                        <a:pt x="172843" y="0"/>
                        <a:pt x="310287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4" name="フリーフォーム: 図形 123">
                  <a:extLst>
                    <a:ext uri="{FF2B5EF4-FFF2-40B4-BE49-F238E27FC236}">
                      <a16:creationId xmlns:a16="http://schemas.microsoft.com/office/drawing/2014/main" id="{C64C1524-33DC-B68C-1777-EF1DB6B598C9}"/>
                    </a:ext>
                  </a:extLst>
                </p:cNvPr>
                <p:cNvSpPr/>
                <p:nvPr/>
              </p:nvSpPr>
              <p:spPr>
                <a:xfrm rot="14400000">
                  <a:off x="350507" y="6782800"/>
                  <a:ext cx="311298" cy="211942"/>
                </a:xfrm>
                <a:custGeom>
                  <a:avLst/>
                  <a:gdLst>
                    <a:gd name="connsiteX0" fmla="*/ 478851 w 478851"/>
                    <a:gd name="connsiteY0" fmla="*/ 345119 h 345119"/>
                    <a:gd name="connsiteX1" fmla="*/ 382783 w 478851"/>
                    <a:gd name="connsiteY1" fmla="*/ 345119 h 345119"/>
                    <a:gd name="connsiteX2" fmla="*/ 186230 w 478851"/>
                    <a:gd name="connsiteY2" fmla="*/ 122333 h 345119"/>
                    <a:gd name="connsiteX3" fmla="*/ 73668 w 478851"/>
                    <a:gd name="connsiteY3" fmla="*/ 345119 h 345119"/>
                    <a:gd name="connsiteX4" fmla="*/ 0 w 478851"/>
                    <a:gd name="connsiteY4" fmla="*/ 345119 h 345119"/>
                    <a:gd name="connsiteX5" fmla="*/ 174369 w 478851"/>
                    <a:gd name="connsiteY5" fmla="*/ 0 h 345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78851" h="345119">
                      <a:moveTo>
                        <a:pt x="478851" y="345119"/>
                      </a:moveTo>
                      <a:lnTo>
                        <a:pt x="382783" y="345119"/>
                      </a:lnTo>
                      <a:lnTo>
                        <a:pt x="186230" y="122333"/>
                      </a:lnTo>
                      <a:lnTo>
                        <a:pt x="73668" y="345119"/>
                      </a:lnTo>
                      <a:lnTo>
                        <a:pt x="0" y="345119"/>
                      </a:lnTo>
                      <a:lnTo>
                        <a:pt x="174369" y="0"/>
                      </a:ln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5" name="フリーフォーム: 図形 124">
                  <a:extLst>
                    <a:ext uri="{FF2B5EF4-FFF2-40B4-BE49-F238E27FC236}">
                      <a16:creationId xmlns:a16="http://schemas.microsoft.com/office/drawing/2014/main" id="{32969558-C9F9-2006-0219-B78E25B05842}"/>
                    </a:ext>
                  </a:extLst>
                </p:cNvPr>
                <p:cNvSpPr/>
                <p:nvPr/>
              </p:nvSpPr>
              <p:spPr>
                <a:xfrm rot="9900000">
                  <a:off x="-150724" y="5127881"/>
                  <a:ext cx="2116997" cy="1675135"/>
                </a:xfrm>
                <a:custGeom>
                  <a:avLst/>
                  <a:gdLst>
                    <a:gd name="connsiteX0" fmla="*/ 963831 w 2116997"/>
                    <a:gd name="connsiteY0" fmla="*/ 1631738 h 1675135"/>
                    <a:gd name="connsiteX1" fmla="*/ 791662 w 2116997"/>
                    <a:gd name="connsiteY1" fmla="*/ 1546970 h 1675135"/>
                    <a:gd name="connsiteX2" fmla="*/ 786981 w 2116997"/>
                    <a:gd name="connsiteY2" fmla="*/ 1543440 h 1675135"/>
                    <a:gd name="connsiteX3" fmla="*/ 771656 w 2116997"/>
                    <a:gd name="connsiteY3" fmla="*/ 1544392 h 1675135"/>
                    <a:gd name="connsiteX4" fmla="*/ 236798 w 2116997"/>
                    <a:gd name="connsiteY4" fmla="*/ 1308025 h 1675135"/>
                    <a:gd name="connsiteX5" fmla="*/ 109402 w 2116997"/>
                    <a:gd name="connsiteY5" fmla="*/ 366902 h 1675135"/>
                    <a:gd name="connsiteX6" fmla="*/ 135683 w 2116997"/>
                    <a:gd name="connsiteY6" fmla="*/ 334266 h 1675135"/>
                    <a:gd name="connsiteX7" fmla="*/ 136961 w 2116997"/>
                    <a:gd name="connsiteY7" fmla="*/ 329865 h 1675135"/>
                    <a:gd name="connsiteX8" fmla="*/ 602497 w 2116997"/>
                    <a:gd name="connsiteY8" fmla="*/ 0 h 1675135"/>
                    <a:gd name="connsiteX9" fmla="*/ 558376 w 2116997"/>
                    <a:gd name="connsiteY9" fmla="*/ 114016 h 1675135"/>
                    <a:gd name="connsiteX10" fmla="*/ 528171 w 2116997"/>
                    <a:gd name="connsiteY10" fmla="*/ 220243 h 1675135"/>
                    <a:gd name="connsiteX11" fmla="*/ 579241 w 2116997"/>
                    <a:gd name="connsiteY11" fmla="*/ 172173 h 1675135"/>
                    <a:gd name="connsiteX12" fmla="*/ 702553 w 2116997"/>
                    <a:gd name="connsiteY12" fmla="*/ 129001 h 1675135"/>
                    <a:gd name="connsiteX13" fmla="*/ 534881 w 2116997"/>
                    <a:gd name="connsiteY13" fmla="*/ 678370 h 1675135"/>
                    <a:gd name="connsiteX14" fmla="*/ 546330 w 2116997"/>
                    <a:gd name="connsiteY14" fmla="*/ 839612 h 1675135"/>
                    <a:gd name="connsiteX15" fmla="*/ 579193 w 2116997"/>
                    <a:gd name="connsiteY15" fmla="*/ 988295 h 1675135"/>
                    <a:gd name="connsiteX16" fmla="*/ 593305 w 2116997"/>
                    <a:gd name="connsiteY16" fmla="*/ 981101 h 1675135"/>
                    <a:gd name="connsiteX17" fmla="*/ 893200 w 2116997"/>
                    <a:gd name="connsiteY17" fmla="*/ 665661 h 1675135"/>
                    <a:gd name="connsiteX18" fmla="*/ 1009160 w 2116997"/>
                    <a:gd name="connsiteY18" fmla="*/ 108964 h 1675135"/>
                    <a:gd name="connsiteX19" fmla="*/ 1193214 w 2116997"/>
                    <a:gd name="connsiteY19" fmla="*/ 596124 h 1675135"/>
                    <a:gd name="connsiteX20" fmla="*/ 1182743 w 2116997"/>
                    <a:gd name="connsiteY20" fmla="*/ 632908 h 1675135"/>
                    <a:gd name="connsiteX21" fmla="*/ 1200510 w 2116997"/>
                    <a:gd name="connsiteY21" fmla="*/ 595649 h 1675135"/>
                    <a:gd name="connsiteX22" fmla="*/ 1252051 w 2116997"/>
                    <a:gd name="connsiteY22" fmla="*/ 174047 h 1675135"/>
                    <a:gd name="connsiteX23" fmla="*/ 1447056 w 2116997"/>
                    <a:gd name="connsiteY23" fmla="*/ 561593 h 1675135"/>
                    <a:gd name="connsiteX24" fmla="*/ 1441305 w 2116997"/>
                    <a:gd name="connsiteY24" fmla="*/ 613908 h 1675135"/>
                    <a:gd name="connsiteX25" fmla="*/ 1470035 w 2116997"/>
                    <a:gd name="connsiteY25" fmla="*/ 516310 h 1675135"/>
                    <a:gd name="connsiteX26" fmla="*/ 1480223 w 2116997"/>
                    <a:gd name="connsiteY26" fmla="*/ 235185 h 1675135"/>
                    <a:gd name="connsiteX27" fmla="*/ 1675228 w 2116997"/>
                    <a:gd name="connsiteY27" fmla="*/ 622732 h 1675135"/>
                    <a:gd name="connsiteX28" fmla="*/ 1674210 w 2116997"/>
                    <a:gd name="connsiteY28" fmla="*/ 631991 h 1675135"/>
                    <a:gd name="connsiteX29" fmla="*/ 1690847 w 2116997"/>
                    <a:gd name="connsiteY29" fmla="*/ 575475 h 1675135"/>
                    <a:gd name="connsiteX30" fmla="*/ 1701032 w 2116997"/>
                    <a:gd name="connsiteY30" fmla="*/ 294351 h 1675135"/>
                    <a:gd name="connsiteX31" fmla="*/ 1896039 w 2116997"/>
                    <a:gd name="connsiteY31" fmla="*/ 681898 h 1675135"/>
                    <a:gd name="connsiteX32" fmla="*/ 1895021 w 2116997"/>
                    <a:gd name="connsiteY32" fmla="*/ 691156 h 1675135"/>
                    <a:gd name="connsiteX33" fmla="*/ 1911658 w 2116997"/>
                    <a:gd name="connsiteY33" fmla="*/ 634641 h 1675135"/>
                    <a:gd name="connsiteX34" fmla="*/ 1921844 w 2116997"/>
                    <a:gd name="connsiteY34" fmla="*/ 353517 h 1675135"/>
                    <a:gd name="connsiteX35" fmla="*/ 2030549 w 2116997"/>
                    <a:gd name="connsiteY35" fmla="*/ 1039923 h 1675135"/>
                    <a:gd name="connsiteX36" fmla="*/ 1968430 w 2116997"/>
                    <a:gd name="connsiteY36" fmla="*/ 1129745 h 1675135"/>
                    <a:gd name="connsiteX37" fmla="*/ 1948412 w 2116997"/>
                    <a:gd name="connsiteY37" fmla="*/ 1150397 h 1675135"/>
                    <a:gd name="connsiteX38" fmla="*/ 1916752 w 2116997"/>
                    <a:gd name="connsiteY38" fmla="*/ 1245801 h 1675135"/>
                    <a:gd name="connsiteX39" fmla="*/ 1224360 w 2116997"/>
                    <a:gd name="connsiteY39" fmla="*/ 1675135 h 1675135"/>
                    <a:gd name="connsiteX40" fmla="*/ 1072917 w 2116997"/>
                    <a:gd name="connsiteY40" fmla="*/ 1660854 h 1675135"/>
                    <a:gd name="connsiteX41" fmla="*/ 963831 w 2116997"/>
                    <a:gd name="connsiteY41" fmla="*/ 1631738 h 167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116997" h="1675135">
                      <a:moveTo>
                        <a:pt x="963831" y="1631738"/>
                      </a:moveTo>
                      <a:cubicBezTo>
                        <a:pt x="902237" y="1610438"/>
                        <a:pt x="844443" y="1581805"/>
                        <a:pt x="791662" y="1546970"/>
                      </a:cubicBezTo>
                      <a:lnTo>
                        <a:pt x="786981" y="1543440"/>
                      </a:lnTo>
                      <a:lnTo>
                        <a:pt x="771656" y="1544392"/>
                      </a:lnTo>
                      <a:cubicBezTo>
                        <a:pt x="580757" y="1537917"/>
                        <a:pt x="387389" y="1458616"/>
                        <a:pt x="236798" y="1308025"/>
                      </a:cubicBezTo>
                      <a:cubicBezTo>
                        <a:pt x="-26736" y="1044491"/>
                        <a:pt x="-71943" y="649950"/>
                        <a:pt x="109402" y="366902"/>
                      </a:cubicBezTo>
                      <a:lnTo>
                        <a:pt x="135683" y="334266"/>
                      </a:lnTo>
                      <a:lnTo>
                        <a:pt x="136961" y="329865"/>
                      </a:lnTo>
                      <a:cubicBezTo>
                        <a:pt x="213661" y="136017"/>
                        <a:pt x="393219" y="0"/>
                        <a:pt x="602497" y="0"/>
                      </a:cubicBezTo>
                      <a:cubicBezTo>
                        <a:pt x="585984" y="37404"/>
                        <a:pt x="571277" y="75457"/>
                        <a:pt x="558376" y="114016"/>
                      </a:cubicBezTo>
                      <a:lnTo>
                        <a:pt x="528171" y="220243"/>
                      </a:lnTo>
                      <a:lnTo>
                        <a:pt x="579241" y="172173"/>
                      </a:lnTo>
                      <a:cubicBezTo>
                        <a:pt x="617142" y="144374"/>
                        <a:pt x="658812" y="129001"/>
                        <a:pt x="702553" y="129001"/>
                      </a:cubicBezTo>
                      <a:cubicBezTo>
                        <a:pt x="597664" y="252698"/>
                        <a:pt x="534881" y="458404"/>
                        <a:pt x="534881" y="678370"/>
                      </a:cubicBezTo>
                      <a:cubicBezTo>
                        <a:pt x="534881" y="733361"/>
                        <a:pt x="538805" y="787462"/>
                        <a:pt x="546330" y="839612"/>
                      </a:cubicBezTo>
                      <a:lnTo>
                        <a:pt x="579193" y="988295"/>
                      </a:lnTo>
                      <a:lnTo>
                        <a:pt x="593305" y="981101"/>
                      </a:lnTo>
                      <a:cubicBezTo>
                        <a:pt x="712996" y="905956"/>
                        <a:pt x="817526" y="796732"/>
                        <a:pt x="893200" y="665661"/>
                      </a:cubicBezTo>
                      <a:cubicBezTo>
                        <a:pt x="994099" y="490898"/>
                        <a:pt x="1035710" y="291130"/>
                        <a:pt x="1009160" y="108964"/>
                      </a:cubicBezTo>
                      <a:cubicBezTo>
                        <a:pt x="1166044" y="199541"/>
                        <a:pt x="1232640" y="395050"/>
                        <a:pt x="1193214" y="596124"/>
                      </a:cubicBezTo>
                      <a:lnTo>
                        <a:pt x="1182743" y="632908"/>
                      </a:lnTo>
                      <a:lnTo>
                        <a:pt x="1200510" y="595649"/>
                      </a:lnTo>
                      <a:cubicBezTo>
                        <a:pt x="1253536" y="457196"/>
                        <a:pt x="1271964" y="310670"/>
                        <a:pt x="1252051" y="174047"/>
                      </a:cubicBezTo>
                      <a:cubicBezTo>
                        <a:pt x="1382787" y="249528"/>
                        <a:pt x="1450824" y="397878"/>
                        <a:pt x="1447056" y="561593"/>
                      </a:cubicBezTo>
                      <a:lnTo>
                        <a:pt x="1441305" y="613908"/>
                      </a:lnTo>
                      <a:lnTo>
                        <a:pt x="1470035" y="516310"/>
                      </a:lnTo>
                      <a:cubicBezTo>
                        <a:pt x="1489733" y="421752"/>
                        <a:pt x="1493498" y="326269"/>
                        <a:pt x="1480223" y="235185"/>
                      </a:cubicBezTo>
                      <a:cubicBezTo>
                        <a:pt x="1610959" y="310666"/>
                        <a:pt x="1678996" y="459016"/>
                        <a:pt x="1675228" y="622732"/>
                      </a:cubicBezTo>
                      <a:lnTo>
                        <a:pt x="1674210" y="631991"/>
                      </a:lnTo>
                      <a:lnTo>
                        <a:pt x="1690847" y="575475"/>
                      </a:lnTo>
                      <a:cubicBezTo>
                        <a:pt x="1710543" y="480917"/>
                        <a:pt x="1714309" y="385435"/>
                        <a:pt x="1701032" y="294351"/>
                      </a:cubicBezTo>
                      <a:cubicBezTo>
                        <a:pt x="1831770" y="369832"/>
                        <a:pt x="1899807" y="518182"/>
                        <a:pt x="1896039" y="681898"/>
                      </a:cubicBezTo>
                      <a:lnTo>
                        <a:pt x="1895021" y="691156"/>
                      </a:lnTo>
                      <a:lnTo>
                        <a:pt x="1911658" y="634641"/>
                      </a:lnTo>
                      <a:cubicBezTo>
                        <a:pt x="1931354" y="540084"/>
                        <a:pt x="1935118" y="444601"/>
                        <a:pt x="1921844" y="353517"/>
                      </a:cubicBezTo>
                      <a:cubicBezTo>
                        <a:pt x="2131022" y="474287"/>
                        <a:pt x="2179691" y="781602"/>
                        <a:pt x="2030549" y="1039923"/>
                      </a:cubicBezTo>
                      <a:cubicBezTo>
                        <a:pt x="2011906" y="1072213"/>
                        <a:pt x="1991054" y="1102210"/>
                        <a:pt x="1968430" y="1129745"/>
                      </a:cubicBezTo>
                      <a:lnTo>
                        <a:pt x="1948412" y="1150397"/>
                      </a:lnTo>
                      <a:lnTo>
                        <a:pt x="1916752" y="1245801"/>
                      </a:lnTo>
                      <a:cubicBezTo>
                        <a:pt x="1802678" y="1498103"/>
                        <a:pt x="1535619" y="1675135"/>
                        <a:pt x="1224360" y="1675135"/>
                      </a:cubicBezTo>
                      <a:cubicBezTo>
                        <a:pt x="1172483" y="1675134"/>
                        <a:pt x="1121834" y="1670218"/>
                        <a:pt x="1072917" y="1660854"/>
                      </a:cubicBezTo>
                      <a:cubicBezTo>
                        <a:pt x="1035464" y="1653684"/>
                        <a:pt x="999028" y="1643909"/>
                        <a:pt x="963831" y="163173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6" name="四角形: 上の 2 つの角を丸める 125">
                  <a:extLst>
                    <a:ext uri="{FF2B5EF4-FFF2-40B4-BE49-F238E27FC236}">
                      <a16:creationId xmlns:a16="http://schemas.microsoft.com/office/drawing/2014/main" id="{176332B0-F3D2-7F40-7D95-413AE6DC629E}"/>
                    </a:ext>
                  </a:extLst>
                </p:cNvPr>
                <p:cNvSpPr/>
                <p:nvPr/>
              </p:nvSpPr>
              <p:spPr>
                <a:xfrm>
                  <a:off x="668991" y="7110223"/>
                  <a:ext cx="255227" cy="13512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7" name="楕円 16">
                <a:extLst>
                  <a:ext uri="{FF2B5EF4-FFF2-40B4-BE49-F238E27FC236}">
                    <a16:creationId xmlns:a16="http://schemas.microsoft.com/office/drawing/2014/main" id="{107E61E8-9B45-09C7-2AAE-5234862217EB}"/>
                  </a:ext>
                </a:extLst>
              </p:cNvPr>
              <p:cNvSpPr/>
              <p:nvPr/>
            </p:nvSpPr>
            <p:spPr>
              <a:xfrm rot="2700000">
                <a:off x="1677271" y="6470455"/>
                <a:ext cx="89797" cy="109276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2AADB932-09AB-4455-20A0-88C60C7B051F}"/>
                </a:ext>
              </a:extLst>
            </p:cNvPr>
            <p:cNvSpPr/>
            <p:nvPr/>
          </p:nvSpPr>
          <p:spPr>
            <a:xfrm rot="3395309" flipH="1">
              <a:off x="2080577" y="7274373"/>
              <a:ext cx="215872" cy="309555"/>
            </a:xfrm>
            <a:custGeom>
              <a:avLst/>
              <a:gdLst>
                <a:gd name="connsiteX0" fmla="*/ 256439 w 352084"/>
                <a:gd name="connsiteY0" fmla="*/ 47481 h 532344"/>
                <a:gd name="connsiteX1" fmla="*/ 279606 w 352084"/>
                <a:gd name="connsiteY1" fmla="*/ 92338 h 532344"/>
                <a:gd name="connsiteX2" fmla="*/ 343586 w 352084"/>
                <a:gd name="connsiteY2" fmla="*/ 316930 h 532344"/>
                <a:gd name="connsiteX3" fmla="*/ 352084 w 352084"/>
                <a:gd name="connsiteY3" fmla="*/ 337445 h 532344"/>
                <a:gd name="connsiteX4" fmla="*/ 352083 w 352084"/>
                <a:gd name="connsiteY4" fmla="*/ 444551 h 532344"/>
                <a:gd name="connsiteX5" fmla="*/ 315817 w 352084"/>
                <a:gd name="connsiteY5" fmla="*/ 480817 h 532344"/>
                <a:gd name="connsiteX6" fmla="*/ 315818 w 352084"/>
                <a:gd name="connsiteY6" fmla="*/ 480816 h 532344"/>
                <a:gd name="connsiteX7" fmla="*/ 279552 w 352084"/>
                <a:gd name="connsiteY7" fmla="*/ 444550 h 532344"/>
                <a:gd name="connsiteX8" fmla="*/ 279552 w 352084"/>
                <a:gd name="connsiteY8" fmla="*/ 386601 h 532344"/>
                <a:gd name="connsiteX9" fmla="*/ 232544 w 352084"/>
                <a:gd name="connsiteY9" fmla="*/ 509064 h 532344"/>
                <a:gd name="connsiteX10" fmla="*/ 185691 w 352084"/>
                <a:gd name="connsiteY10" fmla="*/ 529926 h 532344"/>
                <a:gd name="connsiteX11" fmla="*/ 185692 w 352084"/>
                <a:gd name="connsiteY11" fmla="*/ 529925 h 532344"/>
                <a:gd name="connsiteX12" fmla="*/ 164831 w 352084"/>
                <a:gd name="connsiteY12" fmla="*/ 483072 h 532344"/>
                <a:gd name="connsiteX13" fmla="*/ 194638 w 352084"/>
                <a:gd name="connsiteY13" fmla="*/ 405416 h 532344"/>
                <a:gd name="connsiteX14" fmla="*/ 128225 w 352084"/>
                <a:gd name="connsiteY14" fmla="*/ 491004 h 532344"/>
                <a:gd name="connsiteX15" fmla="*/ 74788 w 352084"/>
                <a:gd name="connsiteY15" fmla="*/ 497745 h 532344"/>
                <a:gd name="connsiteX16" fmla="*/ 74790 w 352084"/>
                <a:gd name="connsiteY16" fmla="*/ 497745 h 532344"/>
                <a:gd name="connsiteX17" fmla="*/ 68048 w 352084"/>
                <a:gd name="connsiteY17" fmla="*/ 444308 h 532344"/>
                <a:gd name="connsiteX18" fmla="*/ 106448 w 352084"/>
                <a:gd name="connsiteY18" fmla="*/ 394821 h 532344"/>
                <a:gd name="connsiteX19" fmla="*/ 101763 w 352084"/>
                <a:gd name="connsiteY19" fmla="*/ 396156 h 532344"/>
                <a:gd name="connsiteX20" fmla="*/ 100194 w 352084"/>
                <a:gd name="connsiteY20" fmla="*/ 390648 h 532344"/>
                <a:gd name="connsiteX21" fmla="*/ 53147 w 352084"/>
                <a:gd name="connsiteY21" fmla="*/ 421683 h 532344"/>
                <a:gd name="connsiteX22" fmla="*/ 5667 w 352084"/>
                <a:gd name="connsiteY22" fmla="*/ 411947 h 532344"/>
                <a:gd name="connsiteX23" fmla="*/ 15404 w 352084"/>
                <a:gd name="connsiteY23" fmla="*/ 364467 h 532344"/>
                <a:gd name="connsiteX24" fmla="*/ 80502 w 352084"/>
                <a:gd name="connsiteY24" fmla="*/ 321523 h 532344"/>
                <a:gd name="connsiteX25" fmla="*/ 35060 w 352084"/>
                <a:gd name="connsiteY25" fmla="*/ 162002 h 532344"/>
                <a:gd name="connsiteX26" fmla="*/ 122501 w 352084"/>
                <a:gd name="connsiteY26" fmla="*/ 4897 h 532344"/>
                <a:gd name="connsiteX27" fmla="*/ 256439 w 352084"/>
                <a:gd name="connsiteY27" fmla="*/ 47481 h 532344"/>
                <a:gd name="connsiteX0" fmla="*/ 256439 w 352084"/>
                <a:gd name="connsiteY0" fmla="*/ 47481 h 532344"/>
                <a:gd name="connsiteX1" fmla="*/ 279606 w 352084"/>
                <a:gd name="connsiteY1" fmla="*/ 92338 h 532344"/>
                <a:gd name="connsiteX2" fmla="*/ 343586 w 352084"/>
                <a:gd name="connsiteY2" fmla="*/ 316930 h 532344"/>
                <a:gd name="connsiteX3" fmla="*/ 352084 w 352084"/>
                <a:gd name="connsiteY3" fmla="*/ 337445 h 532344"/>
                <a:gd name="connsiteX4" fmla="*/ 352083 w 352084"/>
                <a:gd name="connsiteY4" fmla="*/ 444551 h 532344"/>
                <a:gd name="connsiteX5" fmla="*/ 315817 w 352084"/>
                <a:gd name="connsiteY5" fmla="*/ 480817 h 532344"/>
                <a:gd name="connsiteX6" fmla="*/ 315818 w 352084"/>
                <a:gd name="connsiteY6" fmla="*/ 480816 h 532344"/>
                <a:gd name="connsiteX7" fmla="*/ 279552 w 352084"/>
                <a:gd name="connsiteY7" fmla="*/ 444550 h 532344"/>
                <a:gd name="connsiteX8" fmla="*/ 279552 w 352084"/>
                <a:gd name="connsiteY8" fmla="*/ 386601 h 532344"/>
                <a:gd name="connsiteX9" fmla="*/ 232544 w 352084"/>
                <a:gd name="connsiteY9" fmla="*/ 509064 h 532344"/>
                <a:gd name="connsiteX10" fmla="*/ 185691 w 352084"/>
                <a:gd name="connsiteY10" fmla="*/ 529926 h 532344"/>
                <a:gd name="connsiteX11" fmla="*/ 185692 w 352084"/>
                <a:gd name="connsiteY11" fmla="*/ 529925 h 532344"/>
                <a:gd name="connsiteX12" fmla="*/ 164831 w 352084"/>
                <a:gd name="connsiteY12" fmla="*/ 483072 h 532344"/>
                <a:gd name="connsiteX13" fmla="*/ 194638 w 352084"/>
                <a:gd name="connsiteY13" fmla="*/ 405416 h 532344"/>
                <a:gd name="connsiteX14" fmla="*/ 128225 w 352084"/>
                <a:gd name="connsiteY14" fmla="*/ 491004 h 532344"/>
                <a:gd name="connsiteX15" fmla="*/ 74788 w 352084"/>
                <a:gd name="connsiteY15" fmla="*/ 497745 h 532344"/>
                <a:gd name="connsiteX16" fmla="*/ 74790 w 352084"/>
                <a:gd name="connsiteY16" fmla="*/ 497745 h 532344"/>
                <a:gd name="connsiteX17" fmla="*/ 68048 w 352084"/>
                <a:gd name="connsiteY17" fmla="*/ 444308 h 532344"/>
                <a:gd name="connsiteX18" fmla="*/ 106448 w 352084"/>
                <a:gd name="connsiteY18" fmla="*/ 394821 h 532344"/>
                <a:gd name="connsiteX19" fmla="*/ 100194 w 352084"/>
                <a:gd name="connsiteY19" fmla="*/ 390648 h 532344"/>
                <a:gd name="connsiteX20" fmla="*/ 53147 w 352084"/>
                <a:gd name="connsiteY20" fmla="*/ 421683 h 532344"/>
                <a:gd name="connsiteX21" fmla="*/ 5667 w 352084"/>
                <a:gd name="connsiteY21" fmla="*/ 411947 h 532344"/>
                <a:gd name="connsiteX22" fmla="*/ 15404 w 352084"/>
                <a:gd name="connsiteY22" fmla="*/ 364467 h 532344"/>
                <a:gd name="connsiteX23" fmla="*/ 80502 w 352084"/>
                <a:gd name="connsiteY23" fmla="*/ 321523 h 532344"/>
                <a:gd name="connsiteX24" fmla="*/ 35060 w 352084"/>
                <a:gd name="connsiteY24" fmla="*/ 162002 h 532344"/>
                <a:gd name="connsiteX25" fmla="*/ 122501 w 352084"/>
                <a:gd name="connsiteY25" fmla="*/ 4897 h 532344"/>
                <a:gd name="connsiteX26" fmla="*/ 256439 w 352084"/>
                <a:gd name="connsiteY26" fmla="*/ 47481 h 532344"/>
                <a:gd name="connsiteX0" fmla="*/ 256439 w 352084"/>
                <a:gd name="connsiteY0" fmla="*/ 47481 h 532344"/>
                <a:gd name="connsiteX1" fmla="*/ 279606 w 352084"/>
                <a:gd name="connsiteY1" fmla="*/ 92338 h 532344"/>
                <a:gd name="connsiteX2" fmla="*/ 343586 w 352084"/>
                <a:gd name="connsiteY2" fmla="*/ 316930 h 532344"/>
                <a:gd name="connsiteX3" fmla="*/ 352084 w 352084"/>
                <a:gd name="connsiteY3" fmla="*/ 337445 h 532344"/>
                <a:gd name="connsiteX4" fmla="*/ 352083 w 352084"/>
                <a:gd name="connsiteY4" fmla="*/ 444551 h 532344"/>
                <a:gd name="connsiteX5" fmla="*/ 315817 w 352084"/>
                <a:gd name="connsiteY5" fmla="*/ 480817 h 532344"/>
                <a:gd name="connsiteX6" fmla="*/ 315818 w 352084"/>
                <a:gd name="connsiteY6" fmla="*/ 480816 h 532344"/>
                <a:gd name="connsiteX7" fmla="*/ 279552 w 352084"/>
                <a:gd name="connsiteY7" fmla="*/ 444550 h 532344"/>
                <a:gd name="connsiteX8" fmla="*/ 279552 w 352084"/>
                <a:gd name="connsiteY8" fmla="*/ 386601 h 532344"/>
                <a:gd name="connsiteX9" fmla="*/ 232544 w 352084"/>
                <a:gd name="connsiteY9" fmla="*/ 509064 h 532344"/>
                <a:gd name="connsiteX10" fmla="*/ 185691 w 352084"/>
                <a:gd name="connsiteY10" fmla="*/ 529926 h 532344"/>
                <a:gd name="connsiteX11" fmla="*/ 185692 w 352084"/>
                <a:gd name="connsiteY11" fmla="*/ 529925 h 532344"/>
                <a:gd name="connsiteX12" fmla="*/ 164831 w 352084"/>
                <a:gd name="connsiteY12" fmla="*/ 483072 h 532344"/>
                <a:gd name="connsiteX13" fmla="*/ 194638 w 352084"/>
                <a:gd name="connsiteY13" fmla="*/ 405416 h 532344"/>
                <a:gd name="connsiteX14" fmla="*/ 128225 w 352084"/>
                <a:gd name="connsiteY14" fmla="*/ 491004 h 532344"/>
                <a:gd name="connsiteX15" fmla="*/ 74788 w 352084"/>
                <a:gd name="connsiteY15" fmla="*/ 497745 h 532344"/>
                <a:gd name="connsiteX16" fmla="*/ 74790 w 352084"/>
                <a:gd name="connsiteY16" fmla="*/ 497745 h 532344"/>
                <a:gd name="connsiteX17" fmla="*/ 68048 w 352084"/>
                <a:gd name="connsiteY17" fmla="*/ 444308 h 532344"/>
                <a:gd name="connsiteX18" fmla="*/ 106448 w 352084"/>
                <a:gd name="connsiteY18" fmla="*/ 394821 h 532344"/>
                <a:gd name="connsiteX19" fmla="*/ 100194 w 352084"/>
                <a:gd name="connsiteY19" fmla="*/ 390648 h 532344"/>
                <a:gd name="connsiteX20" fmla="*/ 53147 w 352084"/>
                <a:gd name="connsiteY20" fmla="*/ 421683 h 532344"/>
                <a:gd name="connsiteX21" fmla="*/ 5667 w 352084"/>
                <a:gd name="connsiteY21" fmla="*/ 411947 h 532344"/>
                <a:gd name="connsiteX22" fmla="*/ 15404 w 352084"/>
                <a:gd name="connsiteY22" fmla="*/ 364467 h 532344"/>
                <a:gd name="connsiteX23" fmla="*/ 80502 w 352084"/>
                <a:gd name="connsiteY23" fmla="*/ 321523 h 532344"/>
                <a:gd name="connsiteX24" fmla="*/ 35060 w 352084"/>
                <a:gd name="connsiteY24" fmla="*/ 162002 h 532344"/>
                <a:gd name="connsiteX25" fmla="*/ 122501 w 352084"/>
                <a:gd name="connsiteY25" fmla="*/ 4897 h 532344"/>
                <a:gd name="connsiteX26" fmla="*/ 256439 w 352084"/>
                <a:gd name="connsiteY26" fmla="*/ 47481 h 532344"/>
                <a:gd name="connsiteX0" fmla="*/ 256439 w 352084"/>
                <a:gd name="connsiteY0" fmla="*/ 47481 h 532344"/>
                <a:gd name="connsiteX1" fmla="*/ 279606 w 352084"/>
                <a:gd name="connsiteY1" fmla="*/ 92338 h 532344"/>
                <a:gd name="connsiteX2" fmla="*/ 343586 w 352084"/>
                <a:gd name="connsiteY2" fmla="*/ 316930 h 532344"/>
                <a:gd name="connsiteX3" fmla="*/ 352084 w 352084"/>
                <a:gd name="connsiteY3" fmla="*/ 337445 h 532344"/>
                <a:gd name="connsiteX4" fmla="*/ 352083 w 352084"/>
                <a:gd name="connsiteY4" fmla="*/ 444551 h 532344"/>
                <a:gd name="connsiteX5" fmla="*/ 315817 w 352084"/>
                <a:gd name="connsiteY5" fmla="*/ 480817 h 532344"/>
                <a:gd name="connsiteX6" fmla="*/ 315818 w 352084"/>
                <a:gd name="connsiteY6" fmla="*/ 480816 h 532344"/>
                <a:gd name="connsiteX7" fmla="*/ 279552 w 352084"/>
                <a:gd name="connsiteY7" fmla="*/ 444550 h 532344"/>
                <a:gd name="connsiteX8" fmla="*/ 279552 w 352084"/>
                <a:gd name="connsiteY8" fmla="*/ 386601 h 532344"/>
                <a:gd name="connsiteX9" fmla="*/ 232544 w 352084"/>
                <a:gd name="connsiteY9" fmla="*/ 509064 h 532344"/>
                <a:gd name="connsiteX10" fmla="*/ 185691 w 352084"/>
                <a:gd name="connsiteY10" fmla="*/ 529926 h 532344"/>
                <a:gd name="connsiteX11" fmla="*/ 185692 w 352084"/>
                <a:gd name="connsiteY11" fmla="*/ 529925 h 532344"/>
                <a:gd name="connsiteX12" fmla="*/ 164831 w 352084"/>
                <a:gd name="connsiteY12" fmla="*/ 483072 h 532344"/>
                <a:gd name="connsiteX13" fmla="*/ 194638 w 352084"/>
                <a:gd name="connsiteY13" fmla="*/ 405416 h 532344"/>
                <a:gd name="connsiteX14" fmla="*/ 128225 w 352084"/>
                <a:gd name="connsiteY14" fmla="*/ 491004 h 532344"/>
                <a:gd name="connsiteX15" fmla="*/ 74788 w 352084"/>
                <a:gd name="connsiteY15" fmla="*/ 497745 h 532344"/>
                <a:gd name="connsiteX16" fmla="*/ 74790 w 352084"/>
                <a:gd name="connsiteY16" fmla="*/ 497745 h 532344"/>
                <a:gd name="connsiteX17" fmla="*/ 68048 w 352084"/>
                <a:gd name="connsiteY17" fmla="*/ 444308 h 532344"/>
                <a:gd name="connsiteX18" fmla="*/ 106448 w 352084"/>
                <a:gd name="connsiteY18" fmla="*/ 394821 h 532344"/>
                <a:gd name="connsiteX19" fmla="*/ 100194 w 352084"/>
                <a:gd name="connsiteY19" fmla="*/ 390648 h 532344"/>
                <a:gd name="connsiteX20" fmla="*/ 53147 w 352084"/>
                <a:gd name="connsiteY20" fmla="*/ 421683 h 532344"/>
                <a:gd name="connsiteX21" fmla="*/ 5667 w 352084"/>
                <a:gd name="connsiteY21" fmla="*/ 411947 h 532344"/>
                <a:gd name="connsiteX22" fmla="*/ 15404 w 352084"/>
                <a:gd name="connsiteY22" fmla="*/ 364467 h 532344"/>
                <a:gd name="connsiteX23" fmla="*/ 80502 w 352084"/>
                <a:gd name="connsiteY23" fmla="*/ 321523 h 532344"/>
                <a:gd name="connsiteX24" fmla="*/ 35060 w 352084"/>
                <a:gd name="connsiteY24" fmla="*/ 162002 h 532344"/>
                <a:gd name="connsiteX25" fmla="*/ 122501 w 352084"/>
                <a:gd name="connsiteY25" fmla="*/ 4897 h 532344"/>
                <a:gd name="connsiteX26" fmla="*/ 256439 w 352084"/>
                <a:gd name="connsiteY26" fmla="*/ 47481 h 532344"/>
                <a:gd name="connsiteX0" fmla="*/ 256439 w 352084"/>
                <a:gd name="connsiteY0" fmla="*/ 47481 h 532344"/>
                <a:gd name="connsiteX1" fmla="*/ 279606 w 352084"/>
                <a:gd name="connsiteY1" fmla="*/ 92338 h 532344"/>
                <a:gd name="connsiteX2" fmla="*/ 343586 w 352084"/>
                <a:gd name="connsiteY2" fmla="*/ 316930 h 532344"/>
                <a:gd name="connsiteX3" fmla="*/ 352084 w 352084"/>
                <a:gd name="connsiteY3" fmla="*/ 337445 h 532344"/>
                <a:gd name="connsiteX4" fmla="*/ 352083 w 352084"/>
                <a:gd name="connsiteY4" fmla="*/ 444551 h 532344"/>
                <a:gd name="connsiteX5" fmla="*/ 315817 w 352084"/>
                <a:gd name="connsiteY5" fmla="*/ 480817 h 532344"/>
                <a:gd name="connsiteX6" fmla="*/ 315818 w 352084"/>
                <a:gd name="connsiteY6" fmla="*/ 480816 h 532344"/>
                <a:gd name="connsiteX7" fmla="*/ 279552 w 352084"/>
                <a:gd name="connsiteY7" fmla="*/ 444550 h 532344"/>
                <a:gd name="connsiteX8" fmla="*/ 282579 w 352084"/>
                <a:gd name="connsiteY8" fmla="*/ 371842 h 532344"/>
                <a:gd name="connsiteX9" fmla="*/ 232544 w 352084"/>
                <a:gd name="connsiteY9" fmla="*/ 509064 h 532344"/>
                <a:gd name="connsiteX10" fmla="*/ 185691 w 352084"/>
                <a:gd name="connsiteY10" fmla="*/ 529926 h 532344"/>
                <a:gd name="connsiteX11" fmla="*/ 185692 w 352084"/>
                <a:gd name="connsiteY11" fmla="*/ 529925 h 532344"/>
                <a:gd name="connsiteX12" fmla="*/ 164831 w 352084"/>
                <a:gd name="connsiteY12" fmla="*/ 483072 h 532344"/>
                <a:gd name="connsiteX13" fmla="*/ 194638 w 352084"/>
                <a:gd name="connsiteY13" fmla="*/ 405416 h 532344"/>
                <a:gd name="connsiteX14" fmla="*/ 128225 w 352084"/>
                <a:gd name="connsiteY14" fmla="*/ 491004 h 532344"/>
                <a:gd name="connsiteX15" fmla="*/ 74788 w 352084"/>
                <a:gd name="connsiteY15" fmla="*/ 497745 h 532344"/>
                <a:gd name="connsiteX16" fmla="*/ 74790 w 352084"/>
                <a:gd name="connsiteY16" fmla="*/ 497745 h 532344"/>
                <a:gd name="connsiteX17" fmla="*/ 68048 w 352084"/>
                <a:gd name="connsiteY17" fmla="*/ 444308 h 532344"/>
                <a:gd name="connsiteX18" fmla="*/ 106448 w 352084"/>
                <a:gd name="connsiteY18" fmla="*/ 394821 h 532344"/>
                <a:gd name="connsiteX19" fmla="*/ 100194 w 352084"/>
                <a:gd name="connsiteY19" fmla="*/ 390648 h 532344"/>
                <a:gd name="connsiteX20" fmla="*/ 53147 w 352084"/>
                <a:gd name="connsiteY20" fmla="*/ 421683 h 532344"/>
                <a:gd name="connsiteX21" fmla="*/ 5667 w 352084"/>
                <a:gd name="connsiteY21" fmla="*/ 411947 h 532344"/>
                <a:gd name="connsiteX22" fmla="*/ 15404 w 352084"/>
                <a:gd name="connsiteY22" fmla="*/ 364467 h 532344"/>
                <a:gd name="connsiteX23" fmla="*/ 80502 w 352084"/>
                <a:gd name="connsiteY23" fmla="*/ 321523 h 532344"/>
                <a:gd name="connsiteX24" fmla="*/ 35060 w 352084"/>
                <a:gd name="connsiteY24" fmla="*/ 162002 h 532344"/>
                <a:gd name="connsiteX25" fmla="*/ 122501 w 352084"/>
                <a:gd name="connsiteY25" fmla="*/ 4897 h 532344"/>
                <a:gd name="connsiteX26" fmla="*/ 256439 w 352084"/>
                <a:gd name="connsiteY26" fmla="*/ 47481 h 532344"/>
                <a:gd name="connsiteX0" fmla="*/ 256439 w 352083"/>
                <a:gd name="connsiteY0" fmla="*/ 47481 h 532344"/>
                <a:gd name="connsiteX1" fmla="*/ 279606 w 352083"/>
                <a:gd name="connsiteY1" fmla="*/ 92338 h 532344"/>
                <a:gd name="connsiteX2" fmla="*/ 343586 w 352083"/>
                <a:gd name="connsiteY2" fmla="*/ 316930 h 532344"/>
                <a:gd name="connsiteX3" fmla="*/ 352083 w 352083"/>
                <a:gd name="connsiteY3" fmla="*/ 444551 h 532344"/>
                <a:gd name="connsiteX4" fmla="*/ 315817 w 352083"/>
                <a:gd name="connsiteY4" fmla="*/ 480817 h 532344"/>
                <a:gd name="connsiteX5" fmla="*/ 315818 w 352083"/>
                <a:gd name="connsiteY5" fmla="*/ 480816 h 532344"/>
                <a:gd name="connsiteX6" fmla="*/ 279552 w 352083"/>
                <a:gd name="connsiteY6" fmla="*/ 444550 h 532344"/>
                <a:gd name="connsiteX7" fmla="*/ 282579 w 352083"/>
                <a:gd name="connsiteY7" fmla="*/ 371842 h 532344"/>
                <a:gd name="connsiteX8" fmla="*/ 232544 w 352083"/>
                <a:gd name="connsiteY8" fmla="*/ 509064 h 532344"/>
                <a:gd name="connsiteX9" fmla="*/ 185691 w 352083"/>
                <a:gd name="connsiteY9" fmla="*/ 529926 h 532344"/>
                <a:gd name="connsiteX10" fmla="*/ 185692 w 352083"/>
                <a:gd name="connsiteY10" fmla="*/ 529925 h 532344"/>
                <a:gd name="connsiteX11" fmla="*/ 164831 w 352083"/>
                <a:gd name="connsiteY11" fmla="*/ 483072 h 532344"/>
                <a:gd name="connsiteX12" fmla="*/ 194638 w 352083"/>
                <a:gd name="connsiteY12" fmla="*/ 405416 h 532344"/>
                <a:gd name="connsiteX13" fmla="*/ 128225 w 352083"/>
                <a:gd name="connsiteY13" fmla="*/ 491004 h 532344"/>
                <a:gd name="connsiteX14" fmla="*/ 74788 w 352083"/>
                <a:gd name="connsiteY14" fmla="*/ 497745 h 532344"/>
                <a:gd name="connsiteX15" fmla="*/ 74790 w 352083"/>
                <a:gd name="connsiteY15" fmla="*/ 497745 h 532344"/>
                <a:gd name="connsiteX16" fmla="*/ 68048 w 352083"/>
                <a:gd name="connsiteY16" fmla="*/ 444308 h 532344"/>
                <a:gd name="connsiteX17" fmla="*/ 106448 w 352083"/>
                <a:gd name="connsiteY17" fmla="*/ 394821 h 532344"/>
                <a:gd name="connsiteX18" fmla="*/ 100194 w 352083"/>
                <a:gd name="connsiteY18" fmla="*/ 390648 h 532344"/>
                <a:gd name="connsiteX19" fmla="*/ 53147 w 352083"/>
                <a:gd name="connsiteY19" fmla="*/ 421683 h 532344"/>
                <a:gd name="connsiteX20" fmla="*/ 5667 w 352083"/>
                <a:gd name="connsiteY20" fmla="*/ 411947 h 532344"/>
                <a:gd name="connsiteX21" fmla="*/ 15404 w 352083"/>
                <a:gd name="connsiteY21" fmla="*/ 364467 h 532344"/>
                <a:gd name="connsiteX22" fmla="*/ 80502 w 352083"/>
                <a:gd name="connsiteY22" fmla="*/ 321523 h 532344"/>
                <a:gd name="connsiteX23" fmla="*/ 35060 w 352083"/>
                <a:gd name="connsiteY23" fmla="*/ 162002 h 532344"/>
                <a:gd name="connsiteX24" fmla="*/ 122501 w 352083"/>
                <a:gd name="connsiteY24" fmla="*/ 4897 h 532344"/>
                <a:gd name="connsiteX25" fmla="*/ 256439 w 352083"/>
                <a:gd name="connsiteY25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79552 w 343586"/>
                <a:gd name="connsiteY6" fmla="*/ 444550 h 532344"/>
                <a:gd name="connsiteX7" fmla="*/ 282579 w 343586"/>
                <a:gd name="connsiteY7" fmla="*/ 371842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64831 w 343586"/>
                <a:gd name="connsiteY11" fmla="*/ 483072 h 532344"/>
                <a:gd name="connsiteX12" fmla="*/ 194638 w 343586"/>
                <a:gd name="connsiteY12" fmla="*/ 405416 h 532344"/>
                <a:gd name="connsiteX13" fmla="*/ 128225 w 343586"/>
                <a:gd name="connsiteY13" fmla="*/ 491004 h 532344"/>
                <a:gd name="connsiteX14" fmla="*/ 74788 w 343586"/>
                <a:gd name="connsiteY14" fmla="*/ 497745 h 532344"/>
                <a:gd name="connsiteX15" fmla="*/ 74790 w 343586"/>
                <a:gd name="connsiteY15" fmla="*/ 497745 h 532344"/>
                <a:gd name="connsiteX16" fmla="*/ 68048 w 343586"/>
                <a:gd name="connsiteY16" fmla="*/ 444308 h 532344"/>
                <a:gd name="connsiteX17" fmla="*/ 106448 w 343586"/>
                <a:gd name="connsiteY17" fmla="*/ 394821 h 532344"/>
                <a:gd name="connsiteX18" fmla="*/ 100194 w 343586"/>
                <a:gd name="connsiteY18" fmla="*/ 390648 h 532344"/>
                <a:gd name="connsiteX19" fmla="*/ 53147 w 343586"/>
                <a:gd name="connsiteY19" fmla="*/ 421683 h 532344"/>
                <a:gd name="connsiteX20" fmla="*/ 5667 w 343586"/>
                <a:gd name="connsiteY20" fmla="*/ 411947 h 532344"/>
                <a:gd name="connsiteX21" fmla="*/ 15404 w 343586"/>
                <a:gd name="connsiteY21" fmla="*/ 364467 h 532344"/>
                <a:gd name="connsiteX22" fmla="*/ 80502 w 343586"/>
                <a:gd name="connsiteY22" fmla="*/ 321523 h 532344"/>
                <a:gd name="connsiteX23" fmla="*/ 35060 w 343586"/>
                <a:gd name="connsiteY23" fmla="*/ 162002 h 532344"/>
                <a:gd name="connsiteX24" fmla="*/ 122501 w 343586"/>
                <a:gd name="connsiteY24" fmla="*/ 4897 h 532344"/>
                <a:gd name="connsiteX25" fmla="*/ 256439 w 343586"/>
                <a:gd name="connsiteY25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88408 w 343586"/>
                <a:gd name="connsiteY6" fmla="*/ 446366 h 532344"/>
                <a:gd name="connsiteX7" fmla="*/ 282579 w 343586"/>
                <a:gd name="connsiteY7" fmla="*/ 371842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64831 w 343586"/>
                <a:gd name="connsiteY11" fmla="*/ 483072 h 532344"/>
                <a:gd name="connsiteX12" fmla="*/ 194638 w 343586"/>
                <a:gd name="connsiteY12" fmla="*/ 405416 h 532344"/>
                <a:gd name="connsiteX13" fmla="*/ 128225 w 343586"/>
                <a:gd name="connsiteY13" fmla="*/ 491004 h 532344"/>
                <a:gd name="connsiteX14" fmla="*/ 74788 w 343586"/>
                <a:gd name="connsiteY14" fmla="*/ 497745 h 532344"/>
                <a:gd name="connsiteX15" fmla="*/ 74790 w 343586"/>
                <a:gd name="connsiteY15" fmla="*/ 497745 h 532344"/>
                <a:gd name="connsiteX16" fmla="*/ 68048 w 343586"/>
                <a:gd name="connsiteY16" fmla="*/ 444308 h 532344"/>
                <a:gd name="connsiteX17" fmla="*/ 106448 w 343586"/>
                <a:gd name="connsiteY17" fmla="*/ 394821 h 532344"/>
                <a:gd name="connsiteX18" fmla="*/ 100194 w 343586"/>
                <a:gd name="connsiteY18" fmla="*/ 390648 h 532344"/>
                <a:gd name="connsiteX19" fmla="*/ 53147 w 343586"/>
                <a:gd name="connsiteY19" fmla="*/ 421683 h 532344"/>
                <a:gd name="connsiteX20" fmla="*/ 5667 w 343586"/>
                <a:gd name="connsiteY20" fmla="*/ 411947 h 532344"/>
                <a:gd name="connsiteX21" fmla="*/ 15404 w 343586"/>
                <a:gd name="connsiteY21" fmla="*/ 364467 h 532344"/>
                <a:gd name="connsiteX22" fmla="*/ 80502 w 343586"/>
                <a:gd name="connsiteY22" fmla="*/ 321523 h 532344"/>
                <a:gd name="connsiteX23" fmla="*/ 35060 w 343586"/>
                <a:gd name="connsiteY23" fmla="*/ 162002 h 532344"/>
                <a:gd name="connsiteX24" fmla="*/ 122501 w 343586"/>
                <a:gd name="connsiteY24" fmla="*/ 4897 h 532344"/>
                <a:gd name="connsiteX25" fmla="*/ 256439 w 343586"/>
                <a:gd name="connsiteY25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88408 w 343586"/>
                <a:gd name="connsiteY6" fmla="*/ 446366 h 532344"/>
                <a:gd name="connsiteX7" fmla="*/ 289051 w 343586"/>
                <a:gd name="connsiteY7" fmla="*/ 377783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64831 w 343586"/>
                <a:gd name="connsiteY11" fmla="*/ 483072 h 532344"/>
                <a:gd name="connsiteX12" fmla="*/ 194638 w 343586"/>
                <a:gd name="connsiteY12" fmla="*/ 405416 h 532344"/>
                <a:gd name="connsiteX13" fmla="*/ 128225 w 343586"/>
                <a:gd name="connsiteY13" fmla="*/ 491004 h 532344"/>
                <a:gd name="connsiteX14" fmla="*/ 74788 w 343586"/>
                <a:gd name="connsiteY14" fmla="*/ 497745 h 532344"/>
                <a:gd name="connsiteX15" fmla="*/ 74790 w 343586"/>
                <a:gd name="connsiteY15" fmla="*/ 497745 h 532344"/>
                <a:gd name="connsiteX16" fmla="*/ 68048 w 343586"/>
                <a:gd name="connsiteY16" fmla="*/ 444308 h 532344"/>
                <a:gd name="connsiteX17" fmla="*/ 106448 w 343586"/>
                <a:gd name="connsiteY17" fmla="*/ 394821 h 532344"/>
                <a:gd name="connsiteX18" fmla="*/ 100194 w 343586"/>
                <a:gd name="connsiteY18" fmla="*/ 390648 h 532344"/>
                <a:gd name="connsiteX19" fmla="*/ 53147 w 343586"/>
                <a:gd name="connsiteY19" fmla="*/ 421683 h 532344"/>
                <a:gd name="connsiteX20" fmla="*/ 5667 w 343586"/>
                <a:gd name="connsiteY20" fmla="*/ 411947 h 532344"/>
                <a:gd name="connsiteX21" fmla="*/ 15404 w 343586"/>
                <a:gd name="connsiteY21" fmla="*/ 364467 h 532344"/>
                <a:gd name="connsiteX22" fmla="*/ 80502 w 343586"/>
                <a:gd name="connsiteY22" fmla="*/ 321523 h 532344"/>
                <a:gd name="connsiteX23" fmla="*/ 35060 w 343586"/>
                <a:gd name="connsiteY23" fmla="*/ 162002 h 532344"/>
                <a:gd name="connsiteX24" fmla="*/ 122501 w 343586"/>
                <a:gd name="connsiteY24" fmla="*/ 4897 h 532344"/>
                <a:gd name="connsiteX25" fmla="*/ 256439 w 343586"/>
                <a:gd name="connsiteY25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88408 w 343586"/>
                <a:gd name="connsiteY6" fmla="*/ 446366 h 532344"/>
                <a:gd name="connsiteX7" fmla="*/ 289051 w 343586"/>
                <a:gd name="connsiteY7" fmla="*/ 377783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73687 w 343586"/>
                <a:gd name="connsiteY11" fmla="*/ 484888 h 532344"/>
                <a:gd name="connsiteX12" fmla="*/ 194638 w 343586"/>
                <a:gd name="connsiteY12" fmla="*/ 405416 h 532344"/>
                <a:gd name="connsiteX13" fmla="*/ 128225 w 343586"/>
                <a:gd name="connsiteY13" fmla="*/ 491004 h 532344"/>
                <a:gd name="connsiteX14" fmla="*/ 74788 w 343586"/>
                <a:gd name="connsiteY14" fmla="*/ 497745 h 532344"/>
                <a:gd name="connsiteX15" fmla="*/ 74790 w 343586"/>
                <a:gd name="connsiteY15" fmla="*/ 497745 h 532344"/>
                <a:gd name="connsiteX16" fmla="*/ 68048 w 343586"/>
                <a:gd name="connsiteY16" fmla="*/ 444308 h 532344"/>
                <a:gd name="connsiteX17" fmla="*/ 106448 w 343586"/>
                <a:gd name="connsiteY17" fmla="*/ 394821 h 532344"/>
                <a:gd name="connsiteX18" fmla="*/ 100194 w 343586"/>
                <a:gd name="connsiteY18" fmla="*/ 390648 h 532344"/>
                <a:gd name="connsiteX19" fmla="*/ 53147 w 343586"/>
                <a:gd name="connsiteY19" fmla="*/ 421683 h 532344"/>
                <a:gd name="connsiteX20" fmla="*/ 5667 w 343586"/>
                <a:gd name="connsiteY20" fmla="*/ 411947 h 532344"/>
                <a:gd name="connsiteX21" fmla="*/ 15404 w 343586"/>
                <a:gd name="connsiteY21" fmla="*/ 364467 h 532344"/>
                <a:gd name="connsiteX22" fmla="*/ 80502 w 343586"/>
                <a:gd name="connsiteY22" fmla="*/ 321523 h 532344"/>
                <a:gd name="connsiteX23" fmla="*/ 35060 w 343586"/>
                <a:gd name="connsiteY23" fmla="*/ 162002 h 532344"/>
                <a:gd name="connsiteX24" fmla="*/ 122501 w 343586"/>
                <a:gd name="connsiteY24" fmla="*/ 4897 h 532344"/>
                <a:gd name="connsiteX25" fmla="*/ 256439 w 343586"/>
                <a:gd name="connsiteY25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88408 w 343586"/>
                <a:gd name="connsiteY6" fmla="*/ 446366 h 532344"/>
                <a:gd name="connsiteX7" fmla="*/ 289051 w 343586"/>
                <a:gd name="connsiteY7" fmla="*/ 377783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73687 w 343586"/>
                <a:gd name="connsiteY11" fmla="*/ 484888 h 532344"/>
                <a:gd name="connsiteX12" fmla="*/ 194638 w 343586"/>
                <a:gd name="connsiteY12" fmla="*/ 405416 h 532344"/>
                <a:gd name="connsiteX13" fmla="*/ 128225 w 343586"/>
                <a:gd name="connsiteY13" fmla="*/ 491004 h 532344"/>
                <a:gd name="connsiteX14" fmla="*/ 74788 w 343586"/>
                <a:gd name="connsiteY14" fmla="*/ 497745 h 532344"/>
                <a:gd name="connsiteX15" fmla="*/ 74790 w 343586"/>
                <a:gd name="connsiteY15" fmla="*/ 497745 h 532344"/>
                <a:gd name="connsiteX16" fmla="*/ 76582 w 343586"/>
                <a:gd name="connsiteY16" fmla="*/ 451441 h 532344"/>
                <a:gd name="connsiteX17" fmla="*/ 106448 w 343586"/>
                <a:gd name="connsiteY17" fmla="*/ 394821 h 532344"/>
                <a:gd name="connsiteX18" fmla="*/ 100194 w 343586"/>
                <a:gd name="connsiteY18" fmla="*/ 390648 h 532344"/>
                <a:gd name="connsiteX19" fmla="*/ 53147 w 343586"/>
                <a:gd name="connsiteY19" fmla="*/ 421683 h 532344"/>
                <a:gd name="connsiteX20" fmla="*/ 5667 w 343586"/>
                <a:gd name="connsiteY20" fmla="*/ 411947 h 532344"/>
                <a:gd name="connsiteX21" fmla="*/ 15404 w 343586"/>
                <a:gd name="connsiteY21" fmla="*/ 364467 h 532344"/>
                <a:gd name="connsiteX22" fmla="*/ 80502 w 343586"/>
                <a:gd name="connsiteY22" fmla="*/ 321523 h 532344"/>
                <a:gd name="connsiteX23" fmla="*/ 35060 w 343586"/>
                <a:gd name="connsiteY23" fmla="*/ 162002 h 532344"/>
                <a:gd name="connsiteX24" fmla="*/ 122501 w 343586"/>
                <a:gd name="connsiteY24" fmla="*/ 4897 h 532344"/>
                <a:gd name="connsiteX25" fmla="*/ 256439 w 343586"/>
                <a:gd name="connsiteY25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88408 w 343586"/>
                <a:gd name="connsiteY6" fmla="*/ 446366 h 532344"/>
                <a:gd name="connsiteX7" fmla="*/ 289051 w 343586"/>
                <a:gd name="connsiteY7" fmla="*/ 377783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73687 w 343586"/>
                <a:gd name="connsiteY11" fmla="*/ 484888 h 532344"/>
                <a:gd name="connsiteX12" fmla="*/ 194638 w 343586"/>
                <a:gd name="connsiteY12" fmla="*/ 405416 h 532344"/>
                <a:gd name="connsiteX13" fmla="*/ 123513 w 343586"/>
                <a:gd name="connsiteY13" fmla="*/ 487731 h 532344"/>
                <a:gd name="connsiteX14" fmla="*/ 74788 w 343586"/>
                <a:gd name="connsiteY14" fmla="*/ 497745 h 532344"/>
                <a:gd name="connsiteX15" fmla="*/ 74790 w 343586"/>
                <a:gd name="connsiteY15" fmla="*/ 497745 h 532344"/>
                <a:gd name="connsiteX16" fmla="*/ 76582 w 343586"/>
                <a:gd name="connsiteY16" fmla="*/ 451441 h 532344"/>
                <a:gd name="connsiteX17" fmla="*/ 106448 w 343586"/>
                <a:gd name="connsiteY17" fmla="*/ 394821 h 532344"/>
                <a:gd name="connsiteX18" fmla="*/ 100194 w 343586"/>
                <a:gd name="connsiteY18" fmla="*/ 390648 h 532344"/>
                <a:gd name="connsiteX19" fmla="*/ 53147 w 343586"/>
                <a:gd name="connsiteY19" fmla="*/ 421683 h 532344"/>
                <a:gd name="connsiteX20" fmla="*/ 5667 w 343586"/>
                <a:gd name="connsiteY20" fmla="*/ 411947 h 532344"/>
                <a:gd name="connsiteX21" fmla="*/ 15404 w 343586"/>
                <a:gd name="connsiteY21" fmla="*/ 364467 h 532344"/>
                <a:gd name="connsiteX22" fmla="*/ 80502 w 343586"/>
                <a:gd name="connsiteY22" fmla="*/ 321523 h 532344"/>
                <a:gd name="connsiteX23" fmla="*/ 35060 w 343586"/>
                <a:gd name="connsiteY23" fmla="*/ 162002 h 532344"/>
                <a:gd name="connsiteX24" fmla="*/ 122501 w 343586"/>
                <a:gd name="connsiteY24" fmla="*/ 4897 h 532344"/>
                <a:gd name="connsiteX25" fmla="*/ 256439 w 343586"/>
                <a:gd name="connsiteY25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88408 w 343586"/>
                <a:gd name="connsiteY6" fmla="*/ 446366 h 532344"/>
                <a:gd name="connsiteX7" fmla="*/ 289051 w 343586"/>
                <a:gd name="connsiteY7" fmla="*/ 377783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73687 w 343586"/>
                <a:gd name="connsiteY11" fmla="*/ 484888 h 532344"/>
                <a:gd name="connsiteX12" fmla="*/ 194638 w 343586"/>
                <a:gd name="connsiteY12" fmla="*/ 405416 h 532344"/>
                <a:gd name="connsiteX13" fmla="*/ 123513 w 343586"/>
                <a:gd name="connsiteY13" fmla="*/ 487731 h 532344"/>
                <a:gd name="connsiteX14" fmla="*/ 74788 w 343586"/>
                <a:gd name="connsiteY14" fmla="*/ 497745 h 532344"/>
                <a:gd name="connsiteX15" fmla="*/ 76582 w 343586"/>
                <a:gd name="connsiteY15" fmla="*/ 451441 h 532344"/>
                <a:gd name="connsiteX16" fmla="*/ 106448 w 343586"/>
                <a:gd name="connsiteY16" fmla="*/ 394821 h 532344"/>
                <a:gd name="connsiteX17" fmla="*/ 100194 w 343586"/>
                <a:gd name="connsiteY17" fmla="*/ 390648 h 532344"/>
                <a:gd name="connsiteX18" fmla="*/ 53147 w 343586"/>
                <a:gd name="connsiteY18" fmla="*/ 421683 h 532344"/>
                <a:gd name="connsiteX19" fmla="*/ 5667 w 343586"/>
                <a:gd name="connsiteY19" fmla="*/ 411947 h 532344"/>
                <a:gd name="connsiteX20" fmla="*/ 15404 w 343586"/>
                <a:gd name="connsiteY20" fmla="*/ 364467 h 532344"/>
                <a:gd name="connsiteX21" fmla="*/ 80502 w 343586"/>
                <a:gd name="connsiteY21" fmla="*/ 321523 h 532344"/>
                <a:gd name="connsiteX22" fmla="*/ 35060 w 343586"/>
                <a:gd name="connsiteY22" fmla="*/ 162002 h 532344"/>
                <a:gd name="connsiteX23" fmla="*/ 122501 w 343586"/>
                <a:gd name="connsiteY23" fmla="*/ 4897 h 532344"/>
                <a:gd name="connsiteX24" fmla="*/ 256439 w 343586"/>
                <a:gd name="connsiteY24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88408 w 343586"/>
                <a:gd name="connsiteY6" fmla="*/ 446366 h 532344"/>
                <a:gd name="connsiteX7" fmla="*/ 289051 w 343586"/>
                <a:gd name="connsiteY7" fmla="*/ 377783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73687 w 343586"/>
                <a:gd name="connsiteY11" fmla="*/ 484888 h 532344"/>
                <a:gd name="connsiteX12" fmla="*/ 194638 w 343586"/>
                <a:gd name="connsiteY12" fmla="*/ 405416 h 532344"/>
                <a:gd name="connsiteX13" fmla="*/ 123513 w 343586"/>
                <a:gd name="connsiteY13" fmla="*/ 487731 h 532344"/>
                <a:gd name="connsiteX14" fmla="*/ 74788 w 343586"/>
                <a:gd name="connsiteY14" fmla="*/ 497745 h 532344"/>
                <a:gd name="connsiteX15" fmla="*/ 76582 w 343586"/>
                <a:gd name="connsiteY15" fmla="*/ 451441 h 532344"/>
                <a:gd name="connsiteX16" fmla="*/ 106448 w 343586"/>
                <a:gd name="connsiteY16" fmla="*/ 394821 h 532344"/>
                <a:gd name="connsiteX17" fmla="*/ 100194 w 343586"/>
                <a:gd name="connsiteY17" fmla="*/ 390648 h 532344"/>
                <a:gd name="connsiteX18" fmla="*/ 53147 w 343586"/>
                <a:gd name="connsiteY18" fmla="*/ 421683 h 532344"/>
                <a:gd name="connsiteX19" fmla="*/ 5667 w 343586"/>
                <a:gd name="connsiteY19" fmla="*/ 411947 h 532344"/>
                <a:gd name="connsiteX20" fmla="*/ 15404 w 343586"/>
                <a:gd name="connsiteY20" fmla="*/ 364467 h 532344"/>
                <a:gd name="connsiteX21" fmla="*/ 80502 w 343586"/>
                <a:gd name="connsiteY21" fmla="*/ 321523 h 532344"/>
                <a:gd name="connsiteX22" fmla="*/ 35060 w 343586"/>
                <a:gd name="connsiteY22" fmla="*/ 162002 h 532344"/>
                <a:gd name="connsiteX23" fmla="*/ 122501 w 343586"/>
                <a:gd name="connsiteY23" fmla="*/ 4897 h 532344"/>
                <a:gd name="connsiteX24" fmla="*/ 256439 w 343586"/>
                <a:gd name="connsiteY24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88408 w 343586"/>
                <a:gd name="connsiteY6" fmla="*/ 446366 h 532344"/>
                <a:gd name="connsiteX7" fmla="*/ 289051 w 343586"/>
                <a:gd name="connsiteY7" fmla="*/ 377783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73687 w 343586"/>
                <a:gd name="connsiteY11" fmla="*/ 484888 h 532344"/>
                <a:gd name="connsiteX12" fmla="*/ 194638 w 343586"/>
                <a:gd name="connsiteY12" fmla="*/ 405416 h 532344"/>
                <a:gd name="connsiteX13" fmla="*/ 123513 w 343586"/>
                <a:gd name="connsiteY13" fmla="*/ 487731 h 532344"/>
                <a:gd name="connsiteX14" fmla="*/ 74788 w 343586"/>
                <a:gd name="connsiteY14" fmla="*/ 497745 h 532344"/>
                <a:gd name="connsiteX15" fmla="*/ 76582 w 343586"/>
                <a:gd name="connsiteY15" fmla="*/ 451441 h 532344"/>
                <a:gd name="connsiteX16" fmla="*/ 106448 w 343586"/>
                <a:gd name="connsiteY16" fmla="*/ 394821 h 532344"/>
                <a:gd name="connsiteX17" fmla="*/ 100194 w 343586"/>
                <a:gd name="connsiteY17" fmla="*/ 390648 h 532344"/>
                <a:gd name="connsiteX18" fmla="*/ 53147 w 343586"/>
                <a:gd name="connsiteY18" fmla="*/ 421683 h 532344"/>
                <a:gd name="connsiteX19" fmla="*/ 5667 w 343586"/>
                <a:gd name="connsiteY19" fmla="*/ 411947 h 532344"/>
                <a:gd name="connsiteX20" fmla="*/ 15404 w 343586"/>
                <a:gd name="connsiteY20" fmla="*/ 364467 h 532344"/>
                <a:gd name="connsiteX21" fmla="*/ 80502 w 343586"/>
                <a:gd name="connsiteY21" fmla="*/ 321523 h 532344"/>
                <a:gd name="connsiteX22" fmla="*/ 35060 w 343586"/>
                <a:gd name="connsiteY22" fmla="*/ 162002 h 532344"/>
                <a:gd name="connsiteX23" fmla="*/ 122501 w 343586"/>
                <a:gd name="connsiteY23" fmla="*/ 4897 h 532344"/>
                <a:gd name="connsiteX24" fmla="*/ 256439 w 343586"/>
                <a:gd name="connsiteY24" fmla="*/ 47481 h 532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43586" h="532344">
                  <a:moveTo>
                    <a:pt x="256439" y="47481"/>
                  </a:moveTo>
                  <a:cubicBezTo>
                    <a:pt x="266794" y="60347"/>
                    <a:pt x="274797" y="75456"/>
                    <a:pt x="279606" y="92338"/>
                  </a:cubicBezTo>
                  <a:lnTo>
                    <a:pt x="343586" y="316930"/>
                  </a:lnTo>
                  <a:lnTo>
                    <a:pt x="339405" y="438875"/>
                  </a:lnTo>
                  <a:cubicBezTo>
                    <a:pt x="339405" y="458904"/>
                    <a:pt x="335846" y="480817"/>
                    <a:pt x="315817" y="480817"/>
                  </a:cubicBezTo>
                  <a:lnTo>
                    <a:pt x="315818" y="480816"/>
                  </a:lnTo>
                  <a:cubicBezTo>
                    <a:pt x="295789" y="480816"/>
                    <a:pt x="288408" y="466395"/>
                    <a:pt x="288408" y="446366"/>
                  </a:cubicBezTo>
                  <a:cubicBezTo>
                    <a:pt x="288408" y="427050"/>
                    <a:pt x="298362" y="367333"/>
                    <a:pt x="289051" y="377783"/>
                  </a:cubicBezTo>
                  <a:cubicBezTo>
                    <a:pt x="279740" y="388233"/>
                    <a:pt x="248213" y="468243"/>
                    <a:pt x="232544" y="509064"/>
                  </a:cubicBezTo>
                  <a:cubicBezTo>
                    <a:pt x="225367" y="527763"/>
                    <a:pt x="204390" y="537103"/>
                    <a:pt x="185691" y="529926"/>
                  </a:cubicBezTo>
                  <a:lnTo>
                    <a:pt x="185692" y="529925"/>
                  </a:lnTo>
                  <a:cubicBezTo>
                    <a:pt x="166993" y="522748"/>
                    <a:pt x="166509" y="503587"/>
                    <a:pt x="173687" y="484888"/>
                  </a:cubicBezTo>
                  <a:cubicBezTo>
                    <a:pt x="183623" y="459003"/>
                    <a:pt x="203000" y="404942"/>
                    <a:pt x="194638" y="405416"/>
                  </a:cubicBezTo>
                  <a:cubicBezTo>
                    <a:pt x="186276" y="405890"/>
                    <a:pt x="145651" y="459202"/>
                    <a:pt x="123513" y="487731"/>
                  </a:cubicBezTo>
                  <a:cubicBezTo>
                    <a:pt x="110618" y="504349"/>
                    <a:pt x="90498" y="515068"/>
                    <a:pt x="74788" y="497745"/>
                  </a:cubicBezTo>
                  <a:cubicBezTo>
                    <a:pt x="59078" y="480422"/>
                    <a:pt x="69172" y="470093"/>
                    <a:pt x="76582" y="451441"/>
                  </a:cubicBezTo>
                  <a:cubicBezTo>
                    <a:pt x="83992" y="432789"/>
                    <a:pt x="96493" y="413694"/>
                    <a:pt x="106448" y="394821"/>
                  </a:cubicBezTo>
                  <a:lnTo>
                    <a:pt x="100194" y="390648"/>
                  </a:lnTo>
                  <a:lnTo>
                    <a:pt x="53147" y="421683"/>
                  </a:lnTo>
                  <a:cubicBezTo>
                    <a:pt x="37347" y="432106"/>
                    <a:pt x="16090" y="427747"/>
                    <a:pt x="5667" y="411947"/>
                  </a:cubicBezTo>
                  <a:cubicBezTo>
                    <a:pt x="-4755" y="396147"/>
                    <a:pt x="-396" y="374890"/>
                    <a:pt x="15404" y="364467"/>
                  </a:cubicBezTo>
                  <a:lnTo>
                    <a:pt x="80502" y="321523"/>
                  </a:lnTo>
                  <a:lnTo>
                    <a:pt x="35060" y="162002"/>
                  </a:lnTo>
                  <a:cubicBezTo>
                    <a:pt x="15822" y="94473"/>
                    <a:pt x="54972" y="24134"/>
                    <a:pt x="122501" y="4897"/>
                  </a:cubicBezTo>
                  <a:cubicBezTo>
                    <a:pt x="173148" y="-9531"/>
                    <a:pt x="225375" y="8883"/>
                    <a:pt x="256439" y="47481"/>
                  </a:cubicBezTo>
                  <a:close/>
                </a:path>
              </a:pathLst>
            </a:custGeom>
            <a:solidFill>
              <a:srgbClr val="ED7D31">
                <a:lumMod val="40000"/>
                <a:lumOff val="6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272806F7-0F4E-E376-5A28-AA2549B40943}"/>
                </a:ext>
              </a:extLst>
            </p:cNvPr>
            <p:cNvSpPr/>
            <p:nvPr/>
          </p:nvSpPr>
          <p:spPr>
            <a:xfrm rot="18751641">
              <a:off x="2054675" y="6808618"/>
              <a:ext cx="631170" cy="534678"/>
            </a:xfrm>
            <a:custGeom>
              <a:avLst/>
              <a:gdLst>
                <a:gd name="connsiteX0" fmla="*/ 1005311 w 1190028"/>
                <a:gd name="connsiteY0" fmla="*/ 0 h 1134206"/>
                <a:gd name="connsiteX1" fmla="*/ 1172065 w 1190028"/>
                <a:gd name="connsiteY1" fmla="*/ 82359 h 1134206"/>
                <a:gd name="connsiteX2" fmla="*/ 1183974 w 1190028"/>
                <a:gd name="connsiteY2" fmla="*/ 126313 h 1134206"/>
                <a:gd name="connsiteX3" fmla="*/ 1186229 w 1190028"/>
                <a:gd name="connsiteY3" fmla="*/ 126108 h 1134206"/>
                <a:gd name="connsiteX4" fmla="*/ 850454 w 1190028"/>
                <a:gd name="connsiteY4" fmla="*/ 925658 h 1134206"/>
                <a:gd name="connsiteX5" fmla="*/ 0 w 1190028"/>
                <a:gd name="connsiteY5" fmla="*/ 1095223 h 1134206"/>
                <a:gd name="connsiteX6" fmla="*/ 103785 w 1190028"/>
                <a:gd name="connsiteY6" fmla="*/ 749201 h 1134206"/>
                <a:gd name="connsiteX7" fmla="*/ 621899 w 1190028"/>
                <a:gd name="connsiteY7" fmla="*/ 645899 h 1134206"/>
                <a:gd name="connsiteX8" fmla="*/ 826460 w 1190028"/>
                <a:gd name="connsiteY8" fmla="*/ 158797 h 1134206"/>
                <a:gd name="connsiteX9" fmla="*/ 830719 w 1190028"/>
                <a:gd name="connsiteY9" fmla="*/ 158410 h 1134206"/>
                <a:gd name="connsiteX10" fmla="*/ 824335 w 1190028"/>
                <a:gd name="connsiteY10" fmla="*/ 134848 h 1134206"/>
                <a:gd name="connsiteX11" fmla="*/ 1005311 w 1190028"/>
                <a:gd name="connsiteY11" fmla="*/ 0 h 1134206"/>
                <a:gd name="connsiteX0" fmla="*/ 1005311 w 1190028"/>
                <a:gd name="connsiteY0" fmla="*/ 0 h 1134206"/>
                <a:gd name="connsiteX1" fmla="*/ 1172065 w 1190028"/>
                <a:gd name="connsiteY1" fmla="*/ 82359 h 1134206"/>
                <a:gd name="connsiteX2" fmla="*/ 1183974 w 1190028"/>
                <a:gd name="connsiteY2" fmla="*/ 126313 h 1134206"/>
                <a:gd name="connsiteX3" fmla="*/ 1186229 w 1190028"/>
                <a:gd name="connsiteY3" fmla="*/ 126108 h 1134206"/>
                <a:gd name="connsiteX4" fmla="*/ 850454 w 1190028"/>
                <a:gd name="connsiteY4" fmla="*/ 925658 h 1134206"/>
                <a:gd name="connsiteX5" fmla="*/ 0 w 1190028"/>
                <a:gd name="connsiteY5" fmla="*/ 1095223 h 1134206"/>
                <a:gd name="connsiteX6" fmla="*/ 103785 w 1190028"/>
                <a:gd name="connsiteY6" fmla="*/ 749201 h 1134206"/>
                <a:gd name="connsiteX7" fmla="*/ 621899 w 1190028"/>
                <a:gd name="connsiteY7" fmla="*/ 645899 h 1134206"/>
                <a:gd name="connsiteX8" fmla="*/ 826460 w 1190028"/>
                <a:gd name="connsiteY8" fmla="*/ 158797 h 1134206"/>
                <a:gd name="connsiteX9" fmla="*/ 824335 w 1190028"/>
                <a:gd name="connsiteY9" fmla="*/ 134848 h 1134206"/>
                <a:gd name="connsiteX10" fmla="*/ 1005311 w 1190028"/>
                <a:gd name="connsiteY10" fmla="*/ 0 h 1134206"/>
                <a:gd name="connsiteX0" fmla="*/ 1005311 w 1190028"/>
                <a:gd name="connsiteY0" fmla="*/ 0 h 1134206"/>
                <a:gd name="connsiteX1" fmla="*/ 1172065 w 1190028"/>
                <a:gd name="connsiteY1" fmla="*/ 82359 h 1134206"/>
                <a:gd name="connsiteX2" fmla="*/ 1183974 w 1190028"/>
                <a:gd name="connsiteY2" fmla="*/ 126313 h 1134206"/>
                <a:gd name="connsiteX3" fmla="*/ 1186229 w 1190028"/>
                <a:gd name="connsiteY3" fmla="*/ 126108 h 1134206"/>
                <a:gd name="connsiteX4" fmla="*/ 850454 w 1190028"/>
                <a:gd name="connsiteY4" fmla="*/ 925658 h 1134206"/>
                <a:gd name="connsiteX5" fmla="*/ 0 w 1190028"/>
                <a:gd name="connsiteY5" fmla="*/ 1095223 h 1134206"/>
                <a:gd name="connsiteX6" fmla="*/ 103785 w 1190028"/>
                <a:gd name="connsiteY6" fmla="*/ 749201 h 1134206"/>
                <a:gd name="connsiteX7" fmla="*/ 621899 w 1190028"/>
                <a:gd name="connsiteY7" fmla="*/ 645899 h 1134206"/>
                <a:gd name="connsiteX8" fmla="*/ 826460 w 1190028"/>
                <a:gd name="connsiteY8" fmla="*/ 158797 h 1134206"/>
                <a:gd name="connsiteX9" fmla="*/ 824335 w 1190028"/>
                <a:gd name="connsiteY9" fmla="*/ 134848 h 1134206"/>
                <a:gd name="connsiteX10" fmla="*/ 1177715 w 1190028"/>
                <a:gd name="connsiteY10" fmla="*/ 172404 h 1134206"/>
                <a:gd name="connsiteX0" fmla="*/ 1005311 w 1190028"/>
                <a:gd name="connsiteY0" fmla="*/ 0 h 1134206"/>
                <a:gd name="connsiteX1" fmla="*/ 1172065 w 1190028"/>
                <a:gd name="connsiteY1" fmla="*/ 82359 h 1134206"/>
                <a:gd name="connsiteX2" fmla="*/ 1183974 w 1190028"/>
                <a:gd name="connsiteY2" fmla="*/ 126313 h 1134206"/>
                <a:gd name="connsiteX3" fmla="*/ 1186229 w 1190028"/>
                <a:gd name="connsiteY3" fmla="*/ 126108 h 1134206"/>
                <a:gd name="connsiteX4" fmla="*/ 850454 w 1190028"/>
                <a:gd name="connsiteY4" fmla="*/ 925658 h 1134206"/>
                <a:gd name="connsiteX5" fmla="*/ 0 w 1190028"/>
                <a:gd name="connsiteY5" fmla="*/ 1095223 h 1134206"/>
                <a:gd name="connsiteX6" fmla="*/ 103785 w 1190028"/>
                <a:gd name="connsiteY6" fmla="*/ 749201 h 1134206"/>
                <a:gd name="connsiteX7" fmla="*/ 621899 w 1190028"/>
                <a:gd name="connsiteY7" fmla="*/ 645899 h 1134206"/>
                <a:gd name="connsiteX8" fmla="*/ 826460 w 1190028"/>
                <a:gd name="connsiteY8" fmla="*/ 158797 h 1134206"/>
                <a:gd name="connsiteX9" fmla="*/ 824335 w 1190028"/>
                <a:gd name="connsiteY9" fmla="*/ 134848 h 1134206"/>
                <a:gd name="connsiteX0" fmla="*/ 1172065 w 1190028"/>
                <a:gd name="connsiteY0" fmla="*/ 0 h 1051847"/>
                <a:gd name="connsiteX1" fmla="*/ 1183974 w 1190028"/>
                <a:gd name="connsiteY1" fmla="*/ 43954 h 1051847"/>
                <a:gd name="connsiteX2" fmla="*/ 1186229 w 1190028"/>
                <a:gd name="connsiteY2" fmla="*/ 43749 h 1051847"/>
                <a:gd name="connsiteX3" fmla="*/ 850454 w 1190028"/>
                <a:gd name="connsiteY3" fmla="*/ 843299 h 1051847"/>
                <a:gd name="connsiteX4" fmla="*/ 0 w 1190028"/>
                <a:gd name="connsiteY4" fmla="*/ 1012864 h 1051847"/>
                <a:gd name="connsiteX5" fmla="*/ 103785 w 1190028"/>
                <a:gd name="connsiteY5" fmla="*/ 666842 h 1051847"/>
                <a:gd name="connsiteX6" fmla="*/ 621899 w 1190028"/>
                <a:gd name="connsiteY6" fmla="*/ 563540 h 1051847"/>
                <a:gd name="connsiteX7" fmla="*/ 826460 w 1190028"/>
                <a:gd name="connsiteY7" fmla="*/ 76438 h 1051847"/>
                <a:gd name="connsiteX8" fmla="*/ 824335 w 1190028"/>
                <a:gd name="connsiteY8" fmla="*/ 52489 h 1051847"/>
                <a:gd name="connsiteX0" fmla="*/ 1183974 w 1190028"/>
                <a:gd name="connsiteY0" fmla="*/ 204 h 1008097"/>
                <a:gd name="connsiteX1" fmla="*/ 1186229 w 1190028"/>
                <a:gd name="connsiteY1" fmla="*/ -1 h 1008097"/>
                <a:gd name="connsiteX2" fmla="*/ 850454 w 1190028"/>
                <a:gd name="connsiteY2" fmla="*/ 799549 h 1008097"/>
                <a:gd name="connsiteX3" fmla="*/ 0 w 1190028"/>
                <a:gd name="connsiteY3" fmla="*/ 969114 h 1008097"/>
                <a:gd name="connsiteX4" fmla="*/ 103785 w 1190028"/>
                <a:gd name="connsiteY4" fmla="*/ 623092 h 1008097"/>
                <a:gd name="connsiteX5" fmla="*/ 621899 w 1190028"/>
                <a:gd name="connsiteY5" fmla="*/ 519790 h 1008097"/>
                <a:gd name="connsiteX6" fmla="*/ 826460 w 1190028"/>
                <a:gd name="connsiteY6" fmla="*/ 32688 h 1008097"/>
                <a:gd name="connsiteX7" fmla="*/ 824335 w 1190028"/>
                <a:gd name="connsiteY7" fmla="*/ 8739 h 1008097"/>
                <a:gd name="connsiteX0" fmla="*/ 1183974 w 1190028"/>
                <a:gd name="connsiteY0" fmla="*/ 206 h 1008099"/>
                <a:gd name="connsiteX1" fmla="*/ 1186229 w 1190028"/>
                <a:gd name="connsiteY1" fmla="*/ 1 h 1008099"/>
                <a:gd name="connsiteX2" fmla="*/ 850454 w 1190028"/>
                <a:gd name="connsiteY2" fmla="*/ 799551 h 1008099"/>
                <a:gd name="connsiteX3" fmla="*/ 0 w 1190028"/>
                <a:gd name="connsiteY3" fmla="*/ 969116 h 1008099"/>
                <a:gd name="connsiteX4" fmla="*/ 103785 w 1190028"/>
                <a:gd name="connsiteY4" fmla="*/ 623094 h 1008099"/>
                <a:gd name="connsiteX5" fmla="*/ 621899 w 1190028"/>
                <a:gd name="connsiteY5" fmla="*/ 519792 h 1008099"/>
                <a:gd name="connsiteX6" fmla="*/ 826460 w 1190028"/>
                <a:gd name="connsiteY6" fmla="*/ 32690 h 1008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0028" h="1008099">
                  <a:moveTo>
                    <a:pt x="1183974" y="206"/>
                  </a:moveTo>
                  <a:lnTo>
                    <a:pt x="1186229" y="1"/>
                  </a:lnTo>
                  <a:cubicBezTo>
                    <a:pt x="1214009" y="305738"/>
                    <a:pt x="1088197" y="605321"/>
                    <a:pt x="850454" y="799551"/>
                  </a:cubicBezTo>
                  <a:cubicBezTo>
                    <a:pt x="612711" y="993780"/>
                    <a:pt x="294054" y="1057314"/>
                    <a:pt x="0" y="969116"/>
                  </a:cubicBezTo>
                  <a:lnTo>
                    <a:pt x="103785" y="623094"/>
                  </a:lnTo>
                  <a:cubicBezTo>
                    <a:pt x="282929" y="676826"/>
                    <a:pt x="477061" y="638120"/>
                    <a:pt x="621899" y="519792"/>
                  </a:cubicBezTo>
                  <a:cubicBezTo>
                    <a:pt x="766737" y="401464"/>
                    <a:pt x="843384" y="218952"/>
                    <a:pt x="826460" y="32690"/>
                  </a:cubicBezTo>
                </a:path>
              </a:pathLst>
            </a:custGeom>
            <a:solidFill>
              <a:srgbClr val="FFFF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" name="月 5">
              <a:extLst>
                <a:ext uri="{FF2B5EF4-FFF2-40B4-BE49-F238E27FC236}">
                  <a16:creationId xmlns:a16="http://schemas.microsoft.com/office/drawing/2014/main" id="{9F998CF8-E188-CDBB-1BBF-657A4E5CBE06}"/>
                </a:ext>
              </a:extLst>
            </p:cNvPr>
            <p:cNvSpPr/>
            <p:nvPr/>
          </p:nvSpPr>
          <p:spPr bwMode="auto">
            <a:xfrm rot="16200000">
              <a:off x="1479242" y="6479924"/>
              <a:ext cx="81172" cy="222279"/>
            </a:xfrm>
            <a:prstGeom prst="moon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" name="月 6">
              <a:extLst>
                <a:ext uri="{FF2B5EF4-FFF2-40B4-BE49-F238E27FC236}">
                  <a16:creationId xmlns:a16="http://schemas.microsoft.com/office/drawing/2014/main" id="{42A1A168-1CDF-3B62-A547-E5E493E4ED23}"/>
                </a:ext>
              </a:extLst>
            </p:cNvPr>
            <p:cNvSpPr/>
            <p:nvPr/>
          </p:nvSpPr>
          <p:spPr bwMode="auto">
            <a:xfrm rot="16200000">
              <a:off x="1893580" y="6479924"/>
              <a:ext cx="81172" cy="222279"/>
            </a:xfrm>
            <a:prstGeom prst="moon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162" name="フリーフォーム: 図形 161">
            <a:extLst>
              <a:ext uri="{FF2B5EF4-FFF2-40B4-BE49-F238E27FC236}">
                <a16:creationId xmlns:a16="http://schemas.microsoft.com/office/drawing/2014/main" id="{B9F1B157-1FC8-F8BD-9478-1E800719E7B5}"/>
              </a:ext>
            </a:extLst>
          </p:cNvPr>
          <p:cNvSpPr/>
          <p:nvPr/>
        </p:nvSpPr>
        <p:spPr>
          <a:xfrm>
            <a:off x="2226517" y="285594"/>
            <a:ext cx="4352834" cy="9347925"/>
          </a:xfrm>
          <a:custGeom>
            <a:avLst/>
            <a:gdLst>
              <a:gd name="connsiteX0" fmla="*/ 675367 w 4352834"/>
              <a:gd name="connsiteY0" fmla="*/ 0 h 9347925"/>
              <a:gd name="connsiteX1" fmla="*/ 4069861 w 4352834"/>
              <a:gd name="connsiteY1" fmla="*/ 0 h 9347925"/>
              <a:gd name="connsiteX2" fmla="*/ 4352834 w 4352834"/>
              <a:gd name="connsiteY2" fmla="*/ 282973 h 9347925"/>
              <a:gd name="connsiteX3" fmla="*/ 4352834 w 4352834"/>
              <a:gd name="connsiteY3" fmla="*/ 9064952 h 9347925"/>
              <a:gd name="connsiteX4" fmla="*/ 4069861 w 4352834"/>
              <a:gd name="connsiteY4" fmla="*/ 9347925 h 9347925"/>
              <a:gd name="connsiteX5" fmla="*/ 675367 w 4352834"/>
              <a:gd name="connsiteY5" fmla="*/ 9347925 h 9347925"/>
              <a:gd name="connsiteX6" fmla="*/ 392394 w 4352834"/>
              <a:gd name="connsiteY6" fmla="*/ 9064952 h 9347925"/>
              <a:gd name="connsiteX7" fmla="*/ 392394 w 4352834"/>
              <a:gd name="connsiteY7" fmla="*/ 6871233 h 9347925"/>
              <a:gd name="connsiteX8" fmla="*/ 353165 w 4352834"/>
              <a:gd name="connsiteY8" fmla="*/ 6885487 h 9347925"/>
              <a:gd name="connsiteX9" fmla="*/ 0 w 4352834"/>
              <a:gd name="connsiteY9" fmla="*/ 7180231 h 9347925"/>
              <a:gd name="connsiteX10" fmla="*/ 353091 w 4352834"/>
              <a:gd name="connsiteY10" fmla="*/ 6516145 h 9347925"/>
              <a:gd name="connsiteX11" fmla="*/ 392394 w 4352834"/>
              <a:gd name="connsiteY11" fmla="*/ 6494813 h 9347925"/>
              <a:gd name="connsiteX12" fmla="*/ 392394 w 4352834"/>
              <a:gd name="connsiteY12" fmla="*/ 282973 h 9347925"/>
              <a:gd name="connsiteX13" fmla="*/ 675367 w 4352834"/>
              <a:gd name="connsiteY13" fmla="*/ 0 h 9347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52834" h="9347925">
                <a:moveTo>
                  <a:pt x="675367" y="0"/>
                </a:moveTo>
                <a:lnTo>
                  <a:pt x="4069861" y="0"/>
                </a:lnTo>
                <a:cubicBezTo>
                  <a:pt x="4226143" y="0"/>
                  <a:pt x="4352834" y="126691"/>
                  <a:pt x="4352834" y="282973"/>
                </a:cubicBezTo>
                <a:lnTo>
                  <a:pt x="4352834" y="9064952"/>
                </a:lnTo>
                <a:cubicBezTo>
                  <a:pt x="4352834" y="9221234"/>
                  <a:pt x="4226143" y="9347925"/>
                  <a:pt x="4069861" y="9347925"/>
                </a:cubicBezTo>
                <a:lnTo>
                  <a:pt x="675367" y="9347925"/>
                </a:lnTo>
                <a:cubicBezTo>
                  <a:pt x="519085" y="9347925"/>
                  <a:pt x="392394" y="9221234"/>
                  <a:pt x="392394" y="9064952"/>
                </a:cubicBezTo>
                <a:lnTo>
                  <a:pt x="392394" y="6871233"/>
                </a:lnTo>
                <a:lnTo>
                  <a:pt x="353165" y="6885487"/>
                </a:lnTo>
                <a:cubicBezTo>
                  <a:pt x="215969" y="6954085"/>
                  <a:pt x="94528" y="7054193"/>
                  <a:pt x="0" y="7180231"/>
                </a:cubicBezTo>
                <a:cubicBezTo>
                  <a:pt x="0" y="6903792"/>
                  <a:pt x="140061" y="6660066"/>
                  <a:pt x="353091" y="6516145"/>
                </a:cubicBezTo>
                <a:lnTo>
                  <a:pt x="392394" y="6494813"/>
                </a:lnTo>
                <a:lnTo>
                  <a:pt x="392394" y="282973"/>
                </a:lnTo>
                <a:cubicBezTo>
                  <a:pt x="392394" y="126691"/>
                  <a:pt x="519085" y="0"/>
                  <a:pt x="675367" y="0"/>
                </a:cubicBezTo>
                <a:close/>
              </a:path>
            </a:pathLst>
          </a:custGeom>
          <a:solidFill>
            <a:srgbClr val="FFFF00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D06F5DA6-0567-9A08-34DA-93105751944C}"/>
              </a:ext>
            </a:extLst>
          </p:cNvPr>
          <p:cNvSpPr txBox="1"/>
          <p:nvPr/>
        </p:nvSpPr>
        <p:spPr>
          <a:xfrm rot="5622477">
            <a:off x="-1041987" y="3771565"/>
            <a:ext cx="4732729" cy="1331268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すっきりした後に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忘れ物確認！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EE611F55-95CF-CC33-FC67-B0E5589457D6}"/>
              </a:ext>
            </a:extLst>
          </p:cNvPr>
          <p:cNvSpPr txBox="1"/>
          <p:nvPr/>
        </p:nvSpPr>
        <p:spPr>
          <a:xfrm rot="5400000">
            <a:off x="339156" y="3326768"/>
            <a:ext cx="8528972" cy="323158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3300"/>
                </a:solidFill>
              </a:rPr>
              <a:t>トイレ内の</a:t>
            </a:r>
            <a:endParaRPr lang="en-US" altLang="ja-JP" sz="5400" dirty="0">
              <a:ln w="28575">
                <a:noFill/>
              </a:ln>
              <a:solidFill>
                <a:srgbClr val="FF33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3300"/>
                </a:solidFill>
              </a:rPr>
              <a:t>忘れ物注意</a:t>
            </a:r>
            <a:endParaRPr lang="en-US" altLang="ja-JP" sz="5400" dirty="0">
              <a:ln w="28575">
                <a:noFill/>
              </a:ln>
              <a:solidFill>
                <a:srgbClr val="FF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265469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</Words>
  <Application>Microsoft Office PowerPoint</Application>
  <PresentationFormat>A4 210 x 297 mm</PresentationFormat>
  <Paragraphs>22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popg66_トイレ内の忘れ物注意</dc:title>
  <dc:subject>popg66_トイレ内の忘れ物注意</dc:subject>
  <dc:creator>でじけろお</dc:creator>
  <cp:lastModifiedBy/>
  <cp:revision>1</cp:revision>
  <dcterms:created xsi:type="dcterms:W3CDTF">2014-12-04T06:28:15Z</dcterms:created>
  <dcterms:modified xsi:type="dcterms:W3CDTF">2024-09-24T03:44:04Z</dcterms:modified>
  <cp:version>1</cp:version>
</cp:coreProperties>
</file>