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0" r:id="rId3"/>
    <p:sldId id="328" r:id="rId4"/>
    <p:sldId id="331" r:id="rId5"/>
    <p:sldId id="329" r:id="rId6"/>
    <p:sldId id="32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476251" y="2773390"/>
            <a:ext cx="7810500" cy="435922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おしりの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拭きすぎ注意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883923" y="2237234"/>
            <a:ext cx="8625844" cy="543153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おしりの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拭きすぎ注意</a:t>
            </a:r>
          </a:p>
        </p:txBody>
      </p:sp>
    </p:spTree>
    <p:extLst>
      <p:ext uri="{BB962C8B-B14F-4D97-AF65-F5344CB8AC3E}">
        <p14:creationId xmlns:p14="http://schemas.microsoft.com/office/powerpoint/2010/main" val="4116816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551972" y="3609744"/>
            <a:ext cx="7810500" cy="268651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おしりの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拭きすぎ注意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F58076-7849-8240-2A72-13F970EFE60D}"/>
              </a:ext>
            </a:extLst>
          </p:cNvPr>
          <p:cNvSpPr txBox="1"/>
          <p:nvPr/>
        </p:nvSpPr>
        <p:spPr>
          <a:xfrm rot="5400000">
            <a:off x="-2022030" y="4127301"/>
            <a:ext cx="7810500" cy="16514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トイレットペーパーは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お一人様３０㎝まででお願いします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1156431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1FB813F-DBC3-4983-1710-EA385709D800}"/>
              </a:ext>
            </a:extLst>
          </p:cNvPr>
          <p:cNvGrpSpPr/>
          <p:nvPr/>
        </p:nvGrpSpPr>
        <p:grpSpPr>
          <a:xfrm>
            <a:off x="621791" y="457201"/>
            <a:ext cx="5614418" cy="8991602"/>
            <a:chOff x="1057520" y="1047751"/>
            <a:chExt cx="4742959" cy="781050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8027A1A9-689F-DE56-E22E-8C9289890534}"/>
                </a:ext>
              </a:extLst>
            </p:cNvPr>
            <p:cNvSpPr txBox="1"/>
            <p:nvPr/>
          </p:nvSpPr>
          <p:spPr>
            <a:xfrm rot="5400000">
              <a:off x="551972" y="3609744"/>
              <a:ext cx="7810500" cy="268651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3300"/>
                  </a:solidFill>
                </a:rPr>
                <a:t>おしりの</a:t>
              </a:r>
              <a:endParaRPr lang="en-US" altLang="ja-JP" sz="5400" dirty="0">
                <a:ln w="28575">
                  <a:noFill/>
                </a:ln>
                <a:solidFill>
                  <a:srgbClr val="FF33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3300"/>
                  </a:solidFill>
                </a:rPr>
                <a:t>拭きすぎ注意</a:t>
              </a: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70F58076-7849-8240-2A72-13F970EFE60D}"/>
                </a:ext>
              </a:extLst>
            </p:cNvPr>
            <p:cNvSpPr txBox="1"/>
            <p:nvPr/>
          </p:nvSpPr>
          <p:spPr>
            <a:xfrm rot="5400000">
              <a:off x="-2022030" y="4127301"/>
              <a:ext cx="7810500" cy="165140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トイレットペーパーは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お一人様３０㎝まででお願いします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7420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0"/>
            <a:ext cx="6657770" cy="575776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69235E-423D-5F7B-C8A1-6F97AF30A7FE}"/>
              </a:ext>
            </a:extLst>
          </p:cNvPr>
          <p:cNvSpPr txBox="1"/>
          <p:nvPr/>
        </p:nvSpPr>
        <p:spPr>
          <a:xfrm>
            <a:off x="452500" y="640080"/>
            <a:ext cx="6081846" cy="46289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おしりの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拭きすぎ注意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4BE25D3-A67F-D67A-84B7-F977FE353A91}"/>
              </a:ext>
            </a:extLst>
          </p:cNvPr>
          <p:cNvSpPr txBox="1"/>
          <p:nvPr/>
        </p:nvSpPr>
        <p:spPr>
          <a:xfrm>
            <a:off x="2234614" y="6544367"/>
            <a:ext cx="4184474" cy="2598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トイレットペーパーは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お一人様</a:t>
            </a:r>
            <a:r>
              <a:rPr lang="en-US" altLang="ja-JP" sz="5400" dirty="0">
                <a:ln w="28575">
                  <a:noFill/>
                </a:ln>
              </a:rPr>
              <a:t>30cm</a:t>
            </a:r>
            <a:r>
              <a:rPr lang="ja-JP" altLang="en-US" sz="5400" dirty="0">
                <a:ln w="28575">
                  <a:noFill/>
                </a:ln>
              </a:rPr>
              <a:t>までで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お願いします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87ED0A3-1039-53E6-AE58-53DC3E76AE62}"/>
              </a:ext>
            </a:extLst>
          </p:cNvPr>
          <p:cNvGrpSpPr/>
          <p:nvPr/>
        </p:nvGrpSpPr>
        <p:grpSpPr>
          <a:xfrm>
            <a:off x="465874" y="6213181"/>
            <a:ext cx="1485964" cy="3162466"/>
            <a:chOff x="3602994" y="1272764"/>
            <a:chExt cx="1485964" cy="3162466"/>
          </a:xfrm>
        </p:grpSpPr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54A84752-5C60-D77E-4F4D-FCDDCD433F7E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97B665D8-AD73-2FD6-29AE-AB2E19D1B904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B1518AC-F7D1-BA2E-11D5-D8C5517CD90C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601263F-3C2C-36BD-301A-10D65F62D4E8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B4426D0-F25E-36A8-D00F-513AA4D99363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円/楕円 840">
              <a:extLst>
                <a:ext uri="{FF2B5EF4-FFF2-40B4-BE49-F238E27FC236}">
                  <a16:creationId xmlns:a16="http://schemas.microsoft.com/office/drawing/2014/main" id="{D1C12B49-B73B-E48A-B058-15E1F4362F59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2A03233-919B-2817-463F-986D3EC1943E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FB9668B0-1F85-9DC8-A8A0-ED65EBDAF3FA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B4F521F-86FA-BEAC-44EF-D2D7C68CCC90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4A207B27-24BC-3564-1DD7-2E0E7CE27425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3D9FE312-56FE-F20B-DC7C-72CF8B830726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0E9B860-62AF-1626-2AE8-4CFD778D500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DC20E342-F904-7B2E-B924-E8A12A9277A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FFAFEAF-2133-02C5-894E-4C999DFA87A9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FA510403-3394-48BB-641B-AA19269D1D41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22413B6F-F884-8E49-A579-90E3AAC8F0DF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02BDDEC-C391-7225-18FE-DC9A5EC4F04E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4E7699C-C6FF-3A0F-8BC9-0F1B0BD94885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8DA2541-8364-3E22-BBAA-67ABEEEFD0D4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" name="片側の 2 つの角を丸めた四角形 68">
              <a:extLst>
                <a:ext uri="{FF2B5EF4-FFF2-40B4-BE49-F238E27FC236}">
                  <a16:creationId xmlns:a16="http://schemas.microsoft.com/office/drawing/2014/main" id="{6FF6E7C5-86D9-EC74-E6E5-6B15BC0E5AB7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2C3A45C8-EE00-3B13-F7FD-78373ECFBCCE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円/楕円 840">
              <a:extLst>
                <a:ext uri="{FF2B5EF4-FFF2-40B4-BE49-F238E27FC236}">
                  <a16:creationId xmlns:a16="http://schemas.microsoft.com/office/drawing/2014/main" id="{67299CA5-DE8F-6A27-906D-DA00EFC74462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EF906B3-E47F-C14A-F7DA-812B74D1C494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CD8936D2-C03B-B157-6A61-7EB3A0B49F19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68E4EB4B-AD62-B80D-9B35-63D207FCA48B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楕円 11">
              <a:extLst>
                <a:ext uri="{FF2B5EF4-FFF2-40B4-BE49-F238E27FC236}">
                  <a16:creationId xmlns:a16="http://schemas.microsoft.com/office/drawing/2014/main" id="{0362891E-6F50-F3A9-C124-DBAE699A233E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C31A5A9C-D3E3-5CD8-524A-1B60254ED0D6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313919FD-7C01-59F2-8AF4-784BB52A6291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F0CF43C0-434C-5D7A-C243-633713A02D0E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5355D46C-79AF-AF93-81CF-590821E3EF5F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EC8EAD4B-6E26-F4CF-BEDD-099C9276A102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B1276C6-AD6F-C443-5F53-6930EFC680E3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BC1F846-747C-FE25-C4FB-F061BCB85C05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0ABE568-8104-DF85-94BB-2E27EC9709FE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23AC7F67-8B64-40DF-5795-76EC7E1EC6F5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74D5388B-0F8C-5007-2E71-D2EA376CEAA6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89E42BB9-BE42-3C68-568D-F6674168DA8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05AF1F68-BF1E-EEBD-E1BA-63B36F9D8D94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DB4F4302-FB5B-B4C1-DB4D-6E013394E18F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9CDF1D0-306C-0C6E-1490-6596327127E2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AACEBA93-42B4-A92C-785D-7C6C5F517152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0FEECCC-A253-F4D5-A660-8A7E99EAD679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0AE056BE-DABC-7D85-A1FB-F4C78332BD4C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2F9CC574-E196-854A-537A-A387F8FE88A0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05219F8-59EB-97CB-6ED9-C18202C2A59A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四角形: 上の 2 つの角を丸める 70">
              <a:extLst>
                <a:ext uri="{FF2B5EF4-FFF2-40B4-BE49-F238E27FC236}">
                  <a16:creationId xmlns:a16="http://schemas.microsoft.com/office/drawing/2014/main" id="{D202A241-DEE6-9F4D-5FF6-22C9417F1995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000B9333-FC41-83B1-7322-6161516BF161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85F2C3B2-D97C-9598-D92F-01EC491212B7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538E952-56F3-EAE1-8010-F5259BB67405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312ABEF-68EC-0F05-5924-F175DDE7411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FC2CA2A-2121-91E4-9D31-97AE1779B4BA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9538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810490"/>
            <a:ext cx="5458757" cy="49384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3300"/>
                </a:solidFill>
                <a:effectLst/>
              </a:rPr>
              <a:t>おしりの</a:t>
            </a:r>
            <a:endParaRPr lang="en-US" altLang="ja-JP" sz="8800" dirty="0">
              <a:ln w="28575">
                <a:noFill/>
              </a:ln>
              <a:solidFill>
                <a:srgbClr val="FF33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3300"/>
                </a:solidFill>
                <a:effectLst/>
              </a:rPr>
              <a:t>拭きすぎ</a:t>
            </a:r>
            <a:endParaRPr lang="en-US" altLang="ja-JP" sz="8800" dirty="0">
              <a:ln w="28575">
                <a:noFill/>
              </a:ln>
              <a:solidFill>
                <a:srgbClr val="FF33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3300"/>
                </a:solidFill>
                <a:effectLst/>
              </a:rPr>
              <a:t>注意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2463091" y="8462313"/>
            <a:ext cx="1946783" cy="58836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節約やで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046D1C2-C0B1-6F29-3A9D-64E5576A1857}"/>
              </a:ext>
            </a:extLst>
          </p:cNvPr>
          <p:cNvGrpSpPr/>
          <p:nvPr/>
        </p:nvGrpSpPr>
        <p:grpSpPr>
          <a:xfrm>
            <a:off x="4761882" y="8351508"/>
            <a:ext cx="1490719" cy="1398533"/>
            <a:chOff x="6100854" y="962955"/>
            <a:chExt cx="1490719" cy="139853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A57D8C1-21E1-C6D2-5147-B0437DA6B2EF}"/>
                </a:ext>
              </a:extLst>
            </p:cNvPr>
            <p:cNvGrpSpPr/>
            <p:nvPr/>
          </p:nvGrpSpPr>
          <p:grpSpPr>
            <a:xfrm rot="5400000">
              <a:off x="6146947" y="916862"/>
              <a:ext cx="1398533" cy="1490719"/>
              <a:chOff x="4847590" y="2883485"/>
              <a:chExt cx="1398533" cy="1490719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01C68EA0-E1E0-5E17-9761-1F3138FB12AE}"/>
                  </a:ext>
                </a:extLst>
              </p:cNvPr>
              <p:cNvGrpSpPr/>
              <p:nvPr/>
            </p:nvGrpSpPr>
            <p:grpSpPr>
              <a:xfrm>
                <a:off x="484759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11" name="フローチャート : 磁気ディスク 63">
                  <a:extLst>
                    <a:ext uri="{FF2B5EF4-FFF2-40B4-BE49-F238E27FC236}">
                      <a16:creationId xmlns:a16="http://schemas.microsoft.com/office/drawing/2014/main" id="{5D5EC062-18E4-56CE-A714-486DAB04EBD8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円/楕円 64">
                  <a:extLst>
                    <a:ext uri="{FF2B5EF4-FFF2-40B4-BE49-F238E27FC236}">
                      <a16:creationId xmlns:a16="http://schemas.microsoft.com/office/drawing/2014/main" id="{9AF105F7-81BE-093C-6189-F234BA23697E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" name="大波 6">
                <a:extLst>
                  <a:ext uri="{FF2B5EF4-FFF2-40B4-BE49-F238E27FC236}">
                    <a16:creationId xmlns:a16="http://schemas.microsoft.com/office/drawing/2014/main" id="{822AAC11-4DB2-F334-F975-F90C789B225F}"/>
                  </a:ext>
                </a:extLst>
              </p:cNvPr>
              <p:cNvSpPr/>
              <p:nvPr/>
            </p:nvSpPr>
            <p:spPr bwMode="auto">
              <a:xfrm>
                <a:off x="5920056" y="3226641"/>
                <a:ext cx="326067" cy="1039437"/>
              </a:xfrm>
              <a:custGeom>
                <a:avLst/>
                <a:gdLst>
                  <a:gd name="connsiteX0" fmla="*/ 0 w 294100"/>
                  <a:gd name="connsiteY0" fmla="*/ 29722 h 1051729"/>
                  <a:gd name="connsiteX1" fmla="*/ 294100 w 294100"/>
                  <a:gd name="connsiteY1" fmla="*/ 29722 h 1051729"/>
                  <a:gd name="connsiteX2" fmla="*/ 294100 w 294100"/>
                  <a:gd name="connsiteY2" fmla="*/ 1022007 h 1051729"/>
                  <a:gd name="connsiteX3" fmla="*/ 0 w 294100"/>
                  <a:gd name="connsiteY3" fmla="*/ 1022007 h 1051729"/>
                  <a:gd name="connsiteX4" fmla="*/ 0 w 294100"/>
                  <a:gd name="connsiteY4" fmla="*/ 29722 h 1051729"/>
                  <a:gd name="connsiteX0" fmla="*/ 3757 w 297857"/>
                  <a:gd name="connsiteY0" fmla="*/ 28600 h 1049484"/>
                  <a:gd name="connsiteX1" fmla="*/ 297857 w 297857"/>
                  <a:gd name="connsiteY1" fmla="*/ 28600 h 1049484"/>
                  <a:gd name="connsiteX2" fmla="*/ 297857 w 297857"/>
                  <a:gd name="connsiteY2" fmla="*/ 1020885 h 1049484"/>
                  <a:gd name="connsiteX3" fmla="*/ 3757 w 297857"/>
                  <a:gd name="connsiteY3" fmla="*/ 1020885 h 1049484"/>
                  <a:gd name="connsiteX4" fmla="*/ 0 w 297857"/>
                  <a:gd name="connsiteY4" fmla="*/ 534988 h 1049484"/>
                  <a:gd name="connsiteX5" fmla="*/ 3757 w 297857"/>
                  <a:gd name="connsiteY5" fmla="*/ 28600 h 1049484"/>
                  <a:gd name="connsiteX0" fmla="*/ 0 w 297857"/>
                  <a:gd name="connsiteY0" fmla="*/ 534988 h 1049484"/>
                  <a:gd name="connsiteX1" fmla="*/ 3757 w 297857"/>
                  <a:gd name="connsiteY1" fmla="*/ 28600 h 1049484"/>
                  <a:gd name="connsiteX2" fmla="*/ 297857 w 297857"/>
                  <a:gd name="connsiteY2" fmla="*/ 28600 h 1049484"/>
                  <a:gd name="connsiteX3" fmla="*/ 297857 w 297857"/>
                  <a:gd name="connsiteY3" fmla="*/ 1020885 h 1049484"/>
                  <a:gd name="connsiteX4" fmla="*/ 3757 w 297857"/>
                  <a:gd name="connsiteY4" fmla="*/ 1020885 h 1049484"/>
                  <a:gd name="connsiteX5" fmla="*/ 91440 w 297857"/>
                  <a:gd name="connsiteY5" fmla="*/ 626428 h 1049484"/>
                  <a:gd name="connsiteX0" fmla="*/ 294 w 294394"/>
                  <a:gd name="connsiteY0" fmla="*/ 28600 h 1049484"/>
                  <a:gd name="connsiteX1" fmla="*/ 294394 w 294394"/>
                  <a:gd name="connsiteY1" fmla="*/ 28600 h 1049484"/>
                  <a:gd name="connsiteX2" fmla="*/ 294394 w 294394"/>
                  <a:gd name="connsiteY2" fmla="*/ 1020885 h 1049484"/>
                  <a:gd name="connsiteX3" fmla="*/ 294 w 294394"/>
                  <a:gd name="connsiteY3" fmla="*/ 1020885 h 1049484"/>
                  <a:gd name="connsiteX4" fmla="*/ 87977 w 294394"/>
                  <a:gd name="connsiteY4" fmla="*/ 626428 h 1049484"/>
                  <a:gd name="connsiteX0" fmla="*/ 0 w 294100"/>
                  <a:gd name="connsiteY0" fmla="*/ 28600 h 1049484"/>
                  <a:gd name="connsiteX1" fmla="*/ 294100 w 294100"/>
                  <a:gd name="connsiteY1" fmla="*/ 28600 h 1049484"/>
                  <a:gd name="connsiteX2" fmla="*/ 294100 w 294100"/>
                  <a:gd name="connsiteY2" fmla="*/ 1020885 h 1049484"/>
                  <a:gd name="connsiteX3" fmla="*/ 0 w 294100"/>
                  <a:gd name="connsiteY3" fmla="*/ 1020885 h 1049484"/>
                  <a:gd name="connsiteX0" fmla="*/ 0 w 303625"/>
                  <a:gd name="connsiteY0" fmla="*/ 29983 h 1039437"/>
                  <a:gd name="connsiteX1" fmla="*/ 303625 w 303625"/>
                  <a:gd name="connsiteY1" fmla="*/ 18553 h 1039437"/>
                  <a:gd name="connsiteX2" fmla="*/ 303625 w 303625"/>
                  <a:gd name="connsiteY2" fmla="*/ 1010838 h 1039437"/>
                  <a:gd name="connsiteX3" fmla="*/ 9525 w 303625"/>
                  <a:gd name="connsiteY3" fmla="*/ 1010838 h 1039437"/>
                  <a:gd name="connsiteX0" fmla="*/ 0 w 303926"/>
                  <a:gd name="connsiteY0" fmla="*/ 29983 h 1039437"/>
                  <a:gd name="connsiteX1" fmla="*/ 303625 w 303926"/>
                  <a:gd name="connsiteY1" fmla="*/ 18553 h 1039437"/>
                  <a:gd name="connsiteX2" fmla="*/ 303926 w 303926"/>
                  <a:gd name="connsiteY2" fmla="*/ 939057 h 1039437"/>
                  <a:gd name="connsiteX3" fmla="*/ 303625 w 303926"/>
                  <a:gd name="connsiteY3" fmla="*/ 1010838 h 1039437"/>
                  <a:gd name="connsiteX4" fmla="*/ 9525 w 303926"/>
                  <a:gd name="connsiteY4" fmla="*/ 1010838 h 1039437"/>
                  <a:gd name="connsiteX0" fmla="*/ 0 w 325373"/>
                  <a:gd name="connsiteY0" fmla="*/ 29983 h 1039437"/>
                  <a:gd name="connsiteX1" fmla="*/ 303625 w 325373"/>
                  <a:gd name="connsiteY1" fmla="*/ 18553 h 1039437"/>
                  <a:gd name="connsiteX2" fmla="*/ 301386 w 325373"/>
                  <a:gd name="connsiteY2" fmla="*/ 730778 h 1039437"/>
                  <a:gd name="connsiteX3" fmla="*/ 303926 w 325373"/>
                  <a:gd name="connsiteY3" fmla="*/ 939057 h 1039437"/>
                  <a:gd name="connsiteX4" fmla="*/ 303625 w 325373"/>
                  <a:gd name="connsiteY4" fmla="*/ 1010838 h 1039437"/>
                  <a:gd name="connsiteX5" fmla="*/ 9525 w 325373"/>
                  <a:gd name="connsiteY5" fmla="*/ 1010838 h 1039437"/>
                  <a:gd name="connsiteX0" fmla="*/ 0 w 325373"/>
                  <a:gd name="connsiteY0" fmla="*/ 29983 h 1039437"/>
                  <a:gd name="connsiteX1" fmla="*/ 303625 w 325373"/>
                  <a:gd name="connsiteY1" fmla="*/ 18553 h 1039437"/>
                  <a:gd name="connsiteX2" fmla="*/ 301386 w 325373"/>
                  <a:gd name="connsiteY2" fmla="*/ 730778 h 1039437"/>
                  <a:gd name="connsiteX3" fmla="*/ 298844 w 325373"/>
                  <a:gd name="connsiteY3" fmla="*/ 832377 h 1039437"/>
                  <a:gd name="connsiteX4" fmla="*/ 303926 w 325373"/>
                  <a:gd name="connsiteY4" fmla="*/ 939057 h 1039437"/>
                  <a:gd name="connsiteX5" fmla="*/ 303625 w 325373"/>
                  <a:gd name="connsiteY5" fmla="*/ 1010838 h 1039437"/>
                  <a:gd name="connsiteX6" fmla="*/ 9525 w 325373"/>
                  <a:gd name="connsiteY6" fmla="*/ 1010838 h 1039437"/>
                  <a:gd name="connsiteX0" fmla="*/ 0 w 325373"/>
                  <a:gd name="connsiteY0" fmla="*/ 29983 h 1039437"/>
                  <a:gd name="connsiteX1" fmla="*/ 303625 w 325373"/>
                  <a:gd name="connsiteY1" fmla="*/ 18553 h 1039437"/>
                  <a:gd name="connsiteX2" fmla="*/ 301386 w 325373"/>
                  <a:gd name="connsiteY2" fmla="*/ 730778 h 1039437"/>
                  <a:gd name="connsiteX3" fmla="*/ 126124 w 325373"/>
                  <a:gd name="connsiteY3" fmla="*/ 834917 h 1039437"/>
                  <a:gd name="connsiteX4" fmla="*/ 303926 w 325373"/>
                  <a:gd name="connsiteY4" fmla="*/ 939057 h 1039437"/>
                  <a:gd name="connsiteX5" fmla="*/ 303625 w 325373"/>
                  <a:gd name="connsiteY5" fmla="*/ 1010838 h 1039437"/>
                  <a:gd name="connsiteX6" fmla="*/ 9525 w 325373"/>
                  <a:gd name="connsiteY6" fmla="*/ 1010838 h 1039437"/>
                  <a:gd name="connsiteX0" fmla="*/ 0 w 325373"/>
                  <a:gd name="connsiteY0" fmla="*/ 29983 h 1039437"/>
                  <a:gd name="connsiteX1" fmla="*/ 303625 w 325373"/>
                  <a:gd name="connsiteY1" fmla="*/ 18553 h 1039437"/>
                  <a:gd name="connsiteX2" fmla="*/ 301386 w 325373"/>
                  <a:gd name="connsiteY2" fmla="*/ 730778 h 1039437"/>
                  <a:gd name="connsiteX3" fmla="*/ 126124 w 325373"/>
                  <a:gd name="connsiteY3" fmla="*/ 834917 h 1039437"/>
                  <a:gd name="connsiteX4" fmla="*/ 303926 w 325373"/>
                  <a:gd name="connsiteY4" fmla="*/ 939057 h 1039437"/>
                  <a:gd name="connsiteX5" fmla="*/ 303625 w 325373"/>
                  <a:gd name="connsiteY5" fmla="*/ 1010838 h 1039437"/>
                  <a:gd name="connsiteX6" fmla="*/ 9525 w 325373"/>
                  <a:gd name="connsiteY6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301386 w 333368"/>
                  <a:gd name="connsiteY3" fmla="*/ 730778 h 1039437"/>
                  <a:gd name="connsiteX4" fmla="*/ 126124 w 333368"/>
                  <a:gd name="connsiteY4" fmla="*/ 834917 h 1039437"/>
                  <a:gd name="connsiteX5" fmla="*/ 303926 w 333368"/>
                  <a:gd name="connsiteY5" fmla="*/ 939057 h 1039437"/>
                  <a:gd name="connsiteX6" fmla="*/ 303625 w 333368"/>
                  <a:gd name="connsiteY6" fmla="*/ 1010838 h 1039437"/>
                  <a:gd name="connsiteX7" fmla="*/ 9525 w 333368"/>
                  <a:gd name="connsiteY7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316622 w 333368"/>
                  <a:gd name="connsiteY3" fmla="*/ 344698 h 1039437"/>
                  <a:gd name="connsiteX4" fmla="*/ 301386 w 333368"/>
                  <a:gd name="connsiteY4" fmla="*/ 730778 h 1039437"/>
                  <a:gd name="connsiteX5" fmla="*/ 126124 w 333368"/>
                  <a:gd name="connsiteY5" fmla="*/ 834917 h 1039437"/>
                  <a:gd name="connsiteX6" fmla="*/ 303926 w 333368"/>
                  <a:gd name="connsiteY6" fmla="*/ 939057 h 1039437"/>
                  <a:gd name="connsiteX7" fmla="*/ 303625 w 333368"/>
                  <a:gd name="connsiteY7" fmla="*/ 1010838 h 1039437"/>
                  <a:gd name="connsiteX8" fmla="*/ 9525 w 333368"/>
                  <a:gd name="connsiteY8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316622 w 333368"/>
                  <a:gd name="connsiteY3" fmla="*/ 344698 h 1039437"/>
                  <a:gd name="connsiteX4" fmla="*/ 319161 w 333368"/>
                  <a:gd name="connsiteY4" fmla="*/ 471698 h 1039437"/>
                  <a:gd name="connsiteX5" fmla="*/ 301386 w 333368"/>
                  <a:gd name="connsiteY5" fmla="*/ 730778 h 1039437"/>
                  <a:gd name="connsiteX6" fmla="*/ 126124 w 333368"/>
                  <a:gd name="connsiteY6" fmla="*/ 834917 h 1039437"/>
                  <a:gd name="connsiteX7" fmla="*/ 303926 w 333368"/>
                  <a:gd name="connsiteY7" fmla="*/ 939057 h 1039437"/>
                  <a:gd name="connsiteX8" fmla="*/ 303625 w 333368"/>
                  <a:gd name="connsiteY8" fmla="*/ 1010838 h 1039437"/>
                  <a:gd name="connsiteX9" fmla="*/ 9525 w 333368"/>
                  <a:gd name="connsiteY9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316622 w 333368"/>
                  <a:gd name="connsiteY3" fmla="*/ 344698 h 1039437"/>
                  <a:gd name="connsiteX4" fmla="*/ 319161 w 333368"/>
                  <a:gd name="connsiteY4" fmla="*/ 471698 h 1039437"/>
                  <a:gd name="connsiteX5" fmla="*/ 319161 w 333368"/>
                  <a:gd name="connsiteY5" fmla="*/ 591078 h 1039437"/>
                  <a:gd name="connsiteX6" fmla="*/ 301386 w 333368"/>
                  <a:gd name="connsiteY6" fmla="*/ 730778 h 1039437"/>
                  <a:gd name="connsiteX7" fmla="*/ 126124 w 333368"/>
                  <a:gd name="connsiteY7" fmla="*/ 834917 h 1039437"/>
                  <a:gd name="connsiteX8" fmla="*/ 303926 w 333368"/>
                  <a:gd name="connsiteY8" fmla="*/ 939057 h 1039437"/>
                  <a:gd name="connsiteX9" fmla="*/ 303625 w 333368"/>
                  <a:gd name="connsiteY9" fmla="*/ 1010838 h 1039437"/>
                  <a:gd name="connsiteX10" fmla="*/ 9525 w 333368"/>
                  <a:gd name="connsiteY10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316622 w 333368"/>
                  <a:gd name="connsiteY3" fmla="*/ 344698 h 1039437"/>
                  <a:gd name="connsiteX4" fmla="*/ 319161 w 333368"/>
                  <a:gd name="connsiteY4" fmla="*/ 471698 h 1039437"/>
                  <a:gd name="connsiteX5" fmla="*/ 260744 w 333368"/>
                  <a:gd name="connsiteY5" fmla="*/ 591078 h 1039437"/>
                  <a:gd name="connsiteX6" fmla="*/ 301386 w 333368"/>
                  <a:gd name="connsiteY6" fmla="*/ 730778 h 1039437"/>
                  <a:gd name="connsiteX7" fmla="*/ 126124 w 333368"/>
                  <a:gd name="connsiteY7" fmla="*/ 834917 h 1039437"/>
                  <a:gd name="connsiteX8" fmla="*/ 303926 w 333368"/>
                  <a:gd name="connsiteY8" fmla="*/ 939057 h 1039437"/>
                  <a:gd name="connsiteX9" fmla="*/ 303625 w 333368"/>
                  <a:gd name="connsiteY9" fmla="*/ 1010838 h 1039437"/>
                  <a:gd name="connsiteX10" fmla="*/ 9525 w 333368"/>
                  <a:gd name="connsiteY10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316622 w 333368"/>
                  <a:gd name="connsiteY3" fmla="*/ 344698 h 1039437"/>
                  <a:gd name="connsiteX4" fmla="*/ 319164 w 333368"/>
                  <a:gd name="connsiteY4" fmla="*/ 362478 h 1039437"/>
                  <a:gd name="connsiteX5" fmla="*/ 319161 w 333368"/>
                  <a:gd name="connsiteY5" fmla="*/ 471698 h 1039437"/>
                  <a:gd name="connsiteX6" fmla="*/ 260744 w 333368"/>
                  <a:gd name="connsiteY6" fmla="*/ 591078 h 1039437"/>
                  <a:gd name="connsiteX7" fmla="*/ 301386 w 333368"/>
                  <a:gd name="connsiteY7" fmla="*/ 730778 h 1039437"/>
                  <a:gd name="connsiteX8" fmla="*/ 126124 w 333368"/>
                  <a:gd name="connsiteY8" fmla="*/ 834917 h 1039437"/>
                  <a:gd name="connsiteX9" fmla="*/ 303926 w 333368"/>
                  <a:gd name="connsiteY9" fmla="*/ 939057 h 1039437"/>
                  <a:gd name="connsiteX10" fmla="*/ 303625 w 333368"/>
                  <a:gd name="connsiteY10" fmla="*/ 1010838 h 1039437"/>
                  <a:gd name="connsiteX11" fmla="*/ 9525 w 333368"/>
                  <a:gd name="connsiteY11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126125 w 333368"/>
                  <a:gd name="connsiteY3" fmla="*/ 367558 h 1039437"/>
                  <a:gd name="connsiteX4" fmla="*/ 319164 w 333368"/>
                  <a:gd name="connsiteY4" fmla="*/ 362478 h 1039437"/>
                  <a:gd name="connsiteX5" fmla="*/ 319161 w 333368"/>
                  <a:gd name="connsiteY5" fmla="*/ 471698 h 1039437"/>
                  <a:gd name="connsiteX6" fmla="*/ 260744 w 333368"/>
                  <a:gd name="connsiteY6" fmla="*/ 591078 h 1039437"/>
                  <a:gd name="connsiteX7" fmla="*/ 301386 w 333368"/>
                  <a:gd name="connsiteY7" fmla="*/ 730778 h 1039437"/>
                  <a:gd name="connsiteX8" fmla="*/ 126124 w 333368"/>
                  <a:gd name="connsiteY8" fmla="*/ 834917 h 1039437"/>
                  <a:gd name="connsiteX9" fmla="*/ 303926 w 333368"/>
                  <a:gd name="connsiteY9" fmla="*/ 939057 h 1039437"/>
                  <a:gd name="connsiteX10" fmla="*/ 303625 w 333368"/>
                  <a:gd name="connsiteY10" fmla="*/ 1010838 h 1039437"/>
                  <a:gd name="connsiteX11" fmla="*/ 9525 w 333368"/>
                  <a:gd name="connsiteY11" fmla="*/ 1010838 h 1039437"/>
                  <a:gd name="connsiteX0" fmla="*/ 0 w 336012"/>
                  <a:gd name="connsiteY0" fmla="*/ 29983 h 1039437"/>
                  <a:gd name="connsiteX1" fmla="*/ 303625 w 336012"/>
                  <a:gd name="connsiteY1" fmla="*/ 18553 h 1039437"/>
                  <a:gd name="connsiteX2" fmla="*/ 319160 w 336012"/>
                  <a:gd name="connsiteY2" fmla="*/ 95778 h 1039437"/>
                  <a:gd name="connsiteX3" fmla="*/ 321703 w 336012"/>
                  <a:gd name="connsiteY3" fmla="*/ 156737 h 1039437"/>
                  <a:gd name="connsiteX4" fmla="*/ 126125 w 336012"/>
                  <a:gd name="connsiteY4" fmla="*/ 367558 h 1039437"/>
                  <a:gd name="connsiteX5" fmla="*/ 319164 w 336012"/>
                  <a:gd name="connsiteY5" fmla="*/ 362478 h 1039437"/>
                  <a:gd name="connsiteX6" fmla="*/ 319161 w 336012"/>
                  <a:gd name="connsiteY6" fmla="*/ 471698 h 1039437"/>
                  <a:gd name="connsiteX7" fmla="*/ 260744 w 336012"/>
                  <a:gd name="connsiteY7" fmla="*/ 591078 h 1039437"/>
                  <a:gd name="connsiteX8" fmla="*/ 301386 w 336012"/>
                  <a:gd name="connsiteY8" fmla="*/ 730778 h 1039437"/>
                  <a:gd name="connsiteX9" fmla="*/ 126124 w 336012"/>
                  <a:gd name="connsiteY9" fmla="*/ 834917 h 1039437"/>
                  <a:gd name="connsiteX10" fmla="*/ 303926 w 336012"/>
                  <a:gd name="connsiteY10" fmla="*/ 939057 h 1039437"/>
                  <a:gd name="connsiteX11" fmla="*/ 303625 w 336012"/>
                  <a:gd name="connsiteY11" fmla="*/ 1010838 h 1039437"/>
                  <a:gd name="connsiteX12" fmla="*/ 9525 w 336012"/>
                  <a:gd name="connsiteY12" fmla="*/ 1010838 h 1039437"/>
                  <a:gd name="connsiteX0" fmla="*/ 0 w 326067"/>
                  <a:gd name="connsiteY0" fmla="*/ 29983 h 1039437"/>
                  <a:gd name="connsiteX1" fmla="*/ 303625 w 326067"/>
                  <a:gd name="connsiteY1" fmla="*/ 18553 h 1039437"/>
                  <a:gd name="connsiteX2" fmla="*/ 194703 w 326067"/>
                  <a:gd name="connsiteY2" fmla="*/ 133878 h 1039437"/>
                  <a:gd name="connsiteX3" fmla="*/ 321703 w 326067"/>
                  <a:gd name="connsiteY3" fmla="*/ 156737 h 1039437"/>
                  <a:gd name="connsiteX4" fmla="*/ 126125 w 326067"/>
                  <a:gd name="connsiteY4" fmla="*/ 367558 h 1039437"/>
                  <a:gd name="connsiteX5" fmla="*/ 319164 w 326067"/>
                  <a:gd name="connsiteY5" fmla="*/ 362478 h 1039437"/>
                  <a:gd name="connsiteX6" fmla="*/ 319161 w 326067"/>
                  <a:gd name="connsiteY6" fmla="*/ 471698 h 1039437"/>
                  <a:gd name="connsiteX7" fmla="*/ 260744 w 326067"/>
                  <a:gd name="connsiteY7" fmla="*/ 591078 h 1039437"/>
                  <a:gd name="connsiteX8" fmla="*/ 301386 w 326067"/>
                  <a:gd name="connsiteY8" fmla="*/ 730778 h 1039437"/>
                  <a:gd name="connsiteX9" fmla="*/ 126124 w 326067"/>
                  <a:gd name="connsiteY9" fmla="*/ 834917 h 1039437"/>
                  <a:gd name="connsiteX10" fmla="*/ 303926 w 326067"/>
                  <a:gd name="connsiteY10" fmla="*/ 939057 h 1039437"/>
                  <a:gd name="connsiteX11" fmla="*/ 303625 w 326067"/>
                  <a:gd name="connsiteY11" fmla="*/ 1010838 h 1039437"/>
                  <a:gd name="connsiteX12" fmla="*/ 9525 w 326067"/>
                  <a:gd name="connsiteY12" fmla="*/ 1010838 h 1039437"/>
                  <a:gd name="connsiteX0" fmla="*/ 0 w 326067"/>
                  <a:gd name="connsiteY0" fmla="*/ 29983 h 1039437"/>
                  <a:gd name="connsiteX1" fmla="*/ 303625 w 326067"/>
                  <a:gd name="connsiteY1" fmla="*/ 18553 h 1039437"/>
                  <a:gd name="connsiteX2" fmla="*/ 194703 w 326067"/>
                  <a:gd name="connsiteY2" fmla="*/ 133878 h 1039437"/>
                  <a:gd name="connsiteX3" fmla="*/ 321703 w 326067"/>
                  <a:gd name="connsiteY3" fmla="*/ 156737 h 1039437"/>
                  <a:gd name="connsiteX4" fmla="*/ 126125 w 326067"/>
                  <a:gd name="connsiteY4" fmla="*/ 367558 h 1039437"/>
                  <a:gd name="connsiteX5" fmla="*/ 319164 w 326067"/>
                  <a:gd name="connsiteY5" fmla="*/ 362478 h 1039437"/>
                  <a:gd name="connsiteX6" fmla="*/ 319161 w 326067"/>
                  <a:gd name="connsiteY6" fmla="*/ 471698 h 1039437"/>
                  <a:gd name="connsiteX7" fmla="*/ 187084 w 326067"/>
                  <a:gd name="connsiteY7" fmla="*/ 560598 h 1039437"/>
                  <a:gd name="connsiteX8" fmla="*/ 301386 w 326067"/>
                  <a:gd name="connsiteY8" fmla="*/ 730778 h 1039437"/>
                  <a:gd name="connsiteX9" fmla="*/ 126124 w 326067"/>
                  <a:gd name="connsiteY9" fmla="*/ 834917 h 1039437"/>
                  <a:gd name="connsiteX10" fmla="*/ 303926 w 326067"/>
                  <a:gd name="connsiteY10" fmla="*/ 939057 h 1039437"/>
                  <a:gd name="connsiteX11" fmla="*/ 303625 w 326067"/>
                  <a:gd name="connsiteY11" fmla="*/ 1010838 h 1039437"/>
                  <a:gd name="connsiteX12" fmla="*/ 9525 w 326067"/>
                  <a:gd name="connsiteY12" fmla="*/ 1010838 h 1039437"/>
                  <a:gd name="connsiteX0" fmla="*/ 0 w 326067"/>
                  <a:gd name="connsiteY0" fmla="*/ 29983 h 1039437"/>
                  <a:gd name="connsiteX1" fmla="*/ 303625 w 326067"/>
                  <a:gd name="connsiteY1" fmla="*/ 18553 h 1039437"/>
                  <a:gd name="connsiteX2" fmla="*/ 194703 w 326067"/>
                  <a:gd name="connsiteY2" fmla="*/ 133878 h 1039437"/>
                  <a:gd name="connsiteX3" fmla="*/ 321703 w 326067"/>
                  <a:gd name="connsiteY3" fmla="*/ 156737 h 1039437"/>
                  <a:gd name="connsiteX4" fmla="*/ 126125 w 326067"/>
                  <a:gd name="connsiteY4" fmla="*/ 367558 h 1039437"/>
                  <a:gd name="connsiteX5" fmla="*/ 319164 w 326067"/>
                  <a:gd name="connsiteY5" fmla="*/ 362478 h 1039437"/>
                  <a:gd name="connsiteX6" fmla="*/ 319161 w 326067"/>
                  <a:gd name="connsiteY6" fmla="*/ 471698 h 1039437"/>
                  <a:gd name="connsiteX7" fmla="*/ 187084 w 326067"/>
                  <a:gd name="connsiteY7" fmla="*/ 560598 h 1039437"/>
                  <a:gd name="connsiteX8" fmla="*/ 301386 w 326067"/>
                  <a:gd name="connsiteY8" fmla="*/ 730778 h 1039437"/>
                  <a:gd name="connsiteX9" fmla="*/ 126124 w 326067"/>
                  <a:gd name="connsiteY9" fmla="*/ 834917 h 1039437"/>
                  <a:gd name="connsiteX10" fmla="*/ 303926 w 326067"/>
                  <a:gd name="connsiteY10" fmla="*/ 939057 h 1039437"/>
                  <a:gd name="connsiteX11" fmla="*/ 303625 w 326067"/>
                  <a:gd name="connsiteY11" fmla="*/ 1010838 h 1039437"/>
                  <a:gd name="connsiteX12" fmla="*/ 9525 w 326067"/>
                  <a:gd name="connsiteY12" fmla="*/ 1010838 h 1039437"/>
                  <a:gd name="connsiteX0" fmla="*/ 0 w 326067"/>
                  <a:gd name="connsiteY0" fmla="*/ 29983 h 1039437"/>
                  <a:gd name="connsiteX1" fmla="*/ 303625 w 326067"/>
                  <a:gd name="connsiteY1" fmla="*/ 18553 h 1039437"/>
                  <a:gd name="connsiteX2" fmla="*/ 194703 w 326067"/>
                  <a:gd name="connsiteY2" fmla="*/ 133878 h 1039437"/>
                  <a:gd name="connsiteX3" fmla="*/ 321703 w 326067"/>
                  <a:gd name="connsiteY3" fmla="*/ 156737 h 1039437"/>
                  <a:gd name="connsiteX4" fmla="*/ 126125 w 326067"/>
                  <a:gd name="connsiteY4" fmla="*/ 367558 h 1039437"/>
                  <a:gd name="connsiteX5" fmla="*/ 319164 w 326067"/>
                  <a:gd name="connsiteY5" fmla="*/ 362478 h 1039437"/>
                  <a:gd name="connsiteX6" fmla="*/ 319161 w 326067"/>
                  <a:gd name="connsiteY6" fmla="*/ 471698 h 1039437"/>
                  <a:gd name="connsiteX7" fmla="*/ 187084 w 326067"/>
                  <a:gd name="connsiteY7" fmla="*/ 560598 h 1039437"/>
                  <a:gd name="connsiteX8" fmla="*/ 301386 w 326067"/>
                  <a:gd name="connsiteY8" fmla="*/ 730778 h 1039437"/>
                  <a:gd name="connsiteX9" fmla="*/ 126124 w 326067"/>
                  <a:gd name="connsiteY9" fmla="*/ 834917 h 1039437"/>
                  <a:gd name="connsiteX10" fmla="*/ 303926 w 326067"/>
                  <a:gd name="connsiteY10" fmla="*/ 939057 h 1039437"/>
                  <a:gd name="connsiteX11" fmla="*/ 303625 w 326067"/>
                  <a:gd name="connsiteY11" fmla="*/ 1010838 h 1039437"/>
                  <a:gd name="connsiteX12" fmla="*/ 9525 w 326067"/>
                  <a:gd name="connsiteY12" fmla="*/ 1010838 h 1039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6067" h="1039437">
                    <a:moveTo>
                      <a:pt x="0" y="29983"/>
                    </a:moveTo>
                    <a:cubicBezTo>
                      <a:pt x="98033" y="-69090"/>
                      <a:pt x="205592" y="117626"/>
                      <a:pt x="303625" y="18553"/>
                    </a:cubicBezTo>
                    <a:cubicBezTo>
                      <a:pt x="356818" y="29519"/>
                      <a:pt x="191690" y="110847"/>
                      <a:pt x="194703" y="133878"/>
                    </a:cubicBezTo>
                    <a:cubicBezTo>
                      <a:pt x="197716" y="156909"/>
                      <a:pt x="353876" y="111440"/>
                      <a:pt x="321703" y="156737"/>
                    </a:cubicBezTo>
                    <a:lnTo>
                      <a:pt x="126125" y="367558"/>
                    </a:lnTo>
                    <a:cubicBezTo>
                      <a:pt x="125278" y="403118"/>
                      <a:pt x="318741" y="341311"/>
                      <a:pt x="319164" y="362478"/>
                    </a:cubicBezTo>
                    <a:cubicBezTo>
                      <a:pt x="319587" y="383645"/>
                      <a:pt x="328474" y="434868"/>
                      <a:pt x="319161" y="471698"/>
                    </a:cubicBezTo>
                    <a:lnTo>
                      <a:pt x="187084" y="560598"/>
                    </a:lnTo>
                    <a:cubicBezTo>
                      <a:pt x="184122" y="603778"/>
                      <a:pt x="333559" y="690138"/>
                      <a:pt x="301386" y="730778"/>
                    </a:cubicBezTo>
                    <a:lnTo>
                      <a:pt x="126124" y="834917"/>
                    </a:lnTo>
                    <a:cubicBezTo>
                      <a:pt x="126547" y="869630"/>
                      <a:pt x="303129" y="909314"/>
                      <a:pt x="303926" y="939057"/>
                    </a:cubicBezTo>
                    <a:cubicBezTo>
                      <a:pt x="303826" y="962984"/>
                      <a:pt x="303725" y="986911"/>
                      <a:pt x="303625" y="1010838"/>
                    </a:cubicBezTo>
                    <a:cubicBezTo>
                      <a:pt x="205592" y="1109911"/>
                      <a:pt x="107558" y="911765"/>
                      <a:pt x="9525" y="101083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アーチ 5">
              <a:extLst>
                <a:ext uri="{FF2B5EF4-FFF2-40B4-BE49-F238E27FC236}">
                  <a16:creationId xmlns:a16="http://schemas.microsoft.com/office/drawing/2014/main" id="{CD0BEAB3-A84B-7E7B-090A-C1974361BCF2}"/>
                </a:ext>
              </a:extLst>
            </p:cNvPr>
            <p:cNvSpPr/>
            <p:nvPr/>
          </p:nvSpPr>
          <p:spPr bwMode="auto">
            <a:xfrm>
              <a:off x="6483170" y="1789555"/>
              <a:ext cx="318617" cy="318617"/>
            </a:xfrm>
            <a:prstGeom prst="blockArc">
              <a:avLst>
                <a:gd name="adj1" fmla="val 12359607"/>
                <a:gd name="adj2" fmla="val 20088329"/>
                <a:gd name="adj3" fmla="val 1283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二等辺三角形 3">
              <a:extLst>
                <a:ext uri="{FF2B5EF4-FFF2-40B4-BE49-F238E27FC236}">
                  <a16:creationId xmlns:a16="http://schemas.microsoft.com/office/drawing/2014/main" id="{9C35FE3D-3CD0-4404-9703-2D382CD72E06}"/>
                </a:ext>
              </a:extLst>
            </p:cNvPr>
            <p:cNvSpPr/>
            <p:nvPr/>
          </p:nvSpPr>
          <p:spPr bwMode="auto">
            <a:xfrm rot="5400000">
              <a:off x="6238342" y="1330640"/>
              <a:ext cx="287133" cy="247528"/>
            </a:xfrm>
            <a:custGeom>
              <a:avLst/>
              <a:gdLst/>
              <a:ahLst/>
              <a:cxnLst/>
              <a:rect l="l" t="t" r="r" b="b"/>
              <a:pathLst>
                <a:path w="574264" h="495055">
                  <a:moveTo>
                    <a:pt x="287132" y="0"/>
                  </a:moveTo>
                  <a:lnTo>
                    <a:pt x="574264" y="495055"/>
                  </a:lnTo>
                  <a:lnTo>
                    <a:pt x="485872" y="495055"/>
                  </a:lnTo>
                  <a:lnTo>
                    <a:pt x="287132" y="152400"/>
                  </a:lnTo>
                  <a:lnTo>
                    <a:pt x="88392" y="495055"/>
                  </a:lnTo>
                  <a:lnTo>
                    <a:pt x="0" y="4950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二等辺三角形 3">
              <a:extLst>
                <a:ext uri="{FF2B5EF4-FFF2-40B4-BE49-F238E27FC236}">
                  <a16:creationId xmlns:a16="http://schemas.microsoft.com/office/drawing/2014/main" id="{40BD54CA-A0A4-E19C-571A-60C6E6BA0528}"/>
                </a:ext>
              </a:extLst>
            </p:cNvPr>
            <p:cNvSpPr/>
            <p:nvPr/>
          </p:nvSpPr>
          <p:spPr bwMode="auto">
            <a:xfrm rot="16200000" flipH="1">
              <a:off x="6702647" y="1330642"/>
              <a:ext cx="287133" cy="247528"/>
            </a:xfrm>
            <a:custGeom>
              <a:avLst/>
              <a:gdLst/>
              <a:ahLst/>
              <a:cxnLst/>
              <a:rect l="l" t="t" r="r" b="b"/>
              <a:pathLst>
                <a:path w="574264" h="495055">
                  <a:moveTo>
                    <a:pt x="287132" y="0"/>
                  </a:moveTo>
                  <a:lnTo>
                    <a:pt x="574264" y="495055"/>
                  </a:lnTo>
                  <a:lnTo>
                    <a:pt x="485872" y="495055"/>
                  </a:lnTo>
                  <a:lnTo>
                    <a:pt x="287132" y="152400"/>
                  </a:lnTo>
                  <a:lnTo>
                    <a:pt x="88392" y="495055"/>
                  </a:lnTo>
                  <a:lnTo>
                    <a:pt x="0" y="4950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popg67_おしりの拭きすぎ注意</dc:title>
  <dc:subject>popg67_おしりの拭きすぎ注意</dc:subject>
  <dc:creator>でじけろお</dc:creator>
  <cp:lastModifiedBy/>
  <cp:revision>1</cp:revision>
  <dcterms:created xsi:type="dcterms:W3CDTF">2014-12-04T06:28:15Z</dcterms:created>
  <dcterms:modified xsi:type="dcterms:W3CDTF">2024-09-24T05:46:31Z</dcterms:modified>
  <cp:version>1</cp:version>
</cp:coreProperties>
</file>