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7" r:id="rId3"/>
    <p:sldId id="336" r:id="rId4"/>
    <p:sldId id="338" r:id="rId5"/>
    <p:sldId id="335" r:id="rId6"/>
    <p:sldId id="33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58388" y="1043735"/>
            <a:ext cx="7389224" cy="461886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おしりの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拭きすぎ注意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526869" y="483327"/>
            <a:ext cx="8852262" cy="573967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おしりの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拭きすぎ注意</a:t>
            </a:r>
          </a:p>
        </p:txBody>
      </p:sp>
    </p:spTree>
    <p:extLst>
      <p:ext uri="{BB962C8B-B14F-4D97-AF65-F5344CB8AC3E}">
        <p14:creationId xmlns:p14="http://schemas.microsoft.com/office/powerpoint/2010/main" val="4146047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58388" y="998730"/>
            <a:ext cx="7389224" cy="298450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おしりの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拭きすぎ注意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19B615E-8CFF-C42D-103C-50922F1805E5}"/>
              </a:ext>
            </a:extLst>
          </p:cNvPr>
          <p:cNvSpPr txBox="1"/>
          <p:nvPr/>
        </p:nvSpPr>
        <p:spPr>
          <a:xfrm>
            <a:off x="1358537" y="4284094"/>
            <a:ext cx="7098916" cy="148516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トイレットペーパーは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お一人様</a:t>
            </a:r>
            <a:r>
              <a:rPr lang="en-US" altLang="ja-JP" sz="5400" dirty="0">
                <a:ln w="28575">
                  <a:noFill/>
                </a:ln>
              </a:rPr>
              <a:t>30cm</a:t>
            </a:r>
            <a:r>
              <a:rPr lang="ja-JP" altLang="en-US" sz="5400" dirty="0">
                <a:ln w="28575">
                  <a:noFill/>
                </a:ln>
              </a:rPr>
              <a:t>まででお願いします</a:t>
            </a:r>
          </a:p>
        </p:txBody>
      </p:sp>
    </p:spTree>
    <p:extLst>
      <p:ext uri="{BB962C8B-B14F-4D97-AF65-F5344CB8AC3E}">
        <p14:creationId xmlns:p14="http://schemas.microsoft.com/office/powerpoint/2010/main" val="2125871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587515" y="548680"/>
            <a:ext cx="8730970" cy="388460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おしりの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拭きすぎ注意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19B615E-8CFF-C42D-103C-50922F1805E5}"/>
              </a:ext>
            </a:extLst>
          </p:cNvPr>
          <p:cNvSpPr txBox="1"/>
          <p:nvPr/>
        </p:nvSpPr>
        <p:spPr>
          <a:xfrm>
            <a:off x="397670" y="4959170"/>
            <a:ext cx="9020650" cy="148516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トイレットペーパーは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お一人様</a:t>
            </a:r>
            <a:r>
              <a:rPr lang="en-US" altLang="ja-JP" sz="5400" dirty="0">
                <a:ln w="28575">
                  <a:noFill/>
                </a:ln>
              </a:rPr>
              <a:t>30cm</a:t>
            </a:r>
            <a:r>
              <a:rPr lang="ja-JP" altLang="en-US" sz="5400" dirty="0">
                <a:ln w="28575">
                  <a:noFill/>
                </a:ln>
              </a:rPr>
              <a:t>まででお願いします</a:t>
            </a:r>
          </a:p>
        </p:txBody>
      </p:sp>
    </p:spTree>
    <p:extLst>
      <p:ext uri="{BB962C8B-B14F-4D97-AF65-F5344CB8AC3E}">
        <p14:creationId xmlns:p14="http://schemas.microsoft.com/office/powerpoint/2010/main" val="3642957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2CADAD-EB4D-E8BF-0056-B7B7D4BA73DF}"/>
              </a:ext>
            </a:extLst>
          </p:cNvPr>
          <p:cNvSpPr/>
          <p:nvPr/>
        </p:nvSpPr>
        <p:spPr>
          <a:xfrm>
            <a:off x="101600" y="101600"/>
            <a:ext cx="9702800" cy="31641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5D70F74-BF6A-4078-E6B9-69E6C6DC8614}"/>
              </a:ext>
            </a:extLst>
          </p:cNvPr>
          <p:cNvSpPr txBox="1"/>
          <p:nvPr/>
        </p:nvSpPr>
        <p:spPr>
          <a:xfrm>
            <a:off x="2286000" y="3823855"/>
            <a:ext cx="7128163" cy="251460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トイレットペーパーは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お一人様</a:t>
            </a:r>
            <a:r>
              <a:rPr lang="en-US" altLang="ja-JP" sz="5400" dirty="0">
                <a:ln w="28575">
                  <a:noFill/>
                </a:ln>
              </a:rPr>
              <a:t>30cm</a:t>
            </a:r>
            <a:r>
              <a:rPr lang="ja-JP" altLang="en-US" sz="5400" dirty="0">
                <a:ln w="28575">
                  <a:noFill/>
                </a:ln>
              </a:rPr>
              <a:t>まででお願いします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0D56E6B-EF2D-6351-996A-25B31EC1262B}"/>
              </a:ext>
            </a:extLst>
          </p:cNvPr>
          <p:cNvSpPr txBox="1"/>
          <p:nvPr/>
        </p:nvSpPr>
        <p:spPr>
          <a:xfrm>
            <a:off x="661860" y="394913"/>
            <a:ext cx="8627284" cy="25774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おしりの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拭きすぎ注意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CC2C8A8-53C0-2C34-C8B2-19AA81E1D10B}"/>
              </a:ext>
            </a:extLst>
          </p:cNvPr>
          <p:cNvGrpSpPr/>
          <p:nvPr/>
        </p:nvGrpSpPr>
        <p:grpSpPr>
          <a:xfrm>
            <a:off x="528032" y="3616036"/>
            <a:ext cx="1358747" cy="2891720"/>
            <a:chOff x="3602994" y="1272764"/>
            <a:chExt cx="1485964" cy="3162466"/>
          </a:xfrm>
        </p:grpSpPr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7BB3DADC-428F-00F2-6B8C-ABAE7BC43E12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54AB1D05-5DED-CA53-7C57-9DFE718D866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49FF800-8DC0-3B0B-8C00-EAFC245F9057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7E02ED6B-7305-316B-B2B6-1FC8DE4DD81E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85CE070C-2272-5FD9-A9FF-9D87BB540435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円/楕円 840">
              <a:extLst>
                <a:ext uri="{FF2B5EF4-FFF2-40B4-BE49-F238E27FC236}">
                  <a16:creationId xmlns:a16="http://schemas.microsoft.com/office/drawing/2014/main" id="{F70183E1-1DA0-4F67-AE85-9057AB775E1E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94324AAD-C996-ED68-D69B-FED28C312989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AF8A817E-8665-9858-BF8F-3E043EDFF350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740DF076-E481-0889-6BAB-C1B63909F262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829A5E67-7E82-9C3B-96DE-F1CA674A2012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BACC48F3-8B83-2DD6-14DB-FE4662C779AA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2E634F2D-DFE3-9F3F-473F-892AF4D0C71A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47C1498A-C6DF-10BE-69F1-949A0F9411CB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20CAA70F-F6C3-C1DF-F9FF-BA75AAB15DD4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30526294-B3AD-D625-564B-BD8E0173ED22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D0B2F3A9-925F-87F9-929D-DC0FD91C2C5D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4AAE92F0-0E89-B31B-29C2-05FEC5867EE5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C231857-565B-7583-3279-629C2C2221C9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72BFF0E1-05AB-FDF3-1B2B-80A9FF091636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3" name="片側の 2 つの角を丸めた四角形 68">
              <a:extLst>
                <a:ext uri="{FF2B5EF4-FFF2-40B4-BE49-F238E27FC236}">
                  <a16:creationId xmlns:a16="http://schemas.microsoft.com/office/drawing/2014/main" id="{6426C6C5-990F-B1CD-9FA4-2DB6FA8DB091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片側の 2 つの角を丸めた四角形 68">
              <a:extLst>
                <a:ext uri="{FF2B5EF4-FFF2-40B4-BE49-F238E27FC236}">
                  <a16:creationId xmlns:a16="http://schemas.microsoft.com/office/drawing/2014/main" id="{DB058FA8-D43E-B83F-9944-110A10B472F6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円/楕円 840">
              <a:extLst>
                <a:ext uri="{FF2B5EF4-FFF2-40B4-BE49-F238E27FC236}">
                  <a16:creationId xmlns:a16="http://schemas.microsoft.com/office/drawing/2014/main" id="{9DFF8DA1-B573-A3CE-7B30-4653EDB8F3E0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円/楕円 840">
              <a:extLst>
                <a:ext uri="{FF2B5EF4-FFF2-40B4-BE49-F238E27FC236}">
                  <a16:creationId xmlns:a16="http://schemas.microsoft.com/office/drawing/2014/main" id="{E9536E2F-0C04-6B99-1AF1-36E9FFEACE8B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840">
              <a:extLst>
                <a:ext uri="{FF2B5EF4-FFF2-40B4-BE49-F238E27FC236}">
                  <a16:creationId xmlns:a16="http://schemas.microsoft.com/office/drawing/2014/main" id="{B6C3AAFA-AD5B-C218-DF01-F66497B158CF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" name="円/楕円 840">
              <a:extLst>
                <a:ext uri="{FF2B5EF4-FFF2-40B4-BE49-F238E27FC236}">
                  <a16:creationId xmlns:a16="http://schemas.microsoft.com/office/drawing/2014/main" id="{2AE8D9DA-ADEC-2D05-9219-591D40D08DD2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" name="楕円 11">
              <a:extLst>
                <a:ext uri="{FF2B5EF4-FFF2-40B4-BE49-F238E27FC236}">
                  <a16:creationId xmlns:a16="http://schemas.microsoft.com/office/drawing/2014/main" id="{7B613786-D094-B901-9602-6DE549390172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楕円 11">
              <a:extLst>
                <a:ext uri="{FF2B5EF4-FFF2-40B4-BE49-F238E27FC236}">
                  <a16:creationId xmlns:a16="http://schemas.microsoft.com/office/drawing/2014/main" id="{05069CD3-CA6A-717D-0E14-79BC7C306D62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C78C1212-5C19-4EAC-9EE9-16C53856EF53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08942267-7555-394E-F084-0F8006EE0321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D72A5DE3-4960-FDF5-EED5-6B05BA396DB0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月 63">
              <a:extLst>
                <a:ext uri="{FF2B5EF4-FFF2-40B4-BE49-F238E27FC236}">
                  <a16:creationId xmlns:a16="http://schemas.microsoft.com/office/drawing/2014/main" id="{EA4CD942-1349-BDAC-8D02-2685B7B2255A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58549400-6392-BC3A-BEFD-EE57712C9204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0322DF3-C5CB-390A-33BE-5C70935248D4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FAA6920-6493-4943-01AE-8B33785D0BCF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F86B1669-6D97-F857-143F-C81A56747C5F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50C1AE67-8E6C-7928-148B-B43BDB4C4ADF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95803152-5A81-E1C7-C9AB-41CB04112570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A4F7B15F-5A56-C9F3-972E-7BA90BD8DD5A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7415A3DB-0B02-836F-C102-D36DD96D7FDA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5918CD04-6A02-8C49-C8CF-3A58AF4ADB83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43D7C9-A80B-2213-A569-C748A96F9A3C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D87D1151-E572-3800-40C8-D4441C9B1780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四角形: 上の 2 つの角を丸める 70">
              <a:extLst>
                <a:ext uri="{FF2B5EF4-FFF2-40B4-BE49-F238E27FC236}">
                  <a16:creationId xmlns:a16="http://schemas.microsoft.com/office/drawing/2014/main" id="{6C4C42BB-E6D9-650C-78DA-4DD80B4A59DF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台形 72">
              <a:extLst>
                <a:ext uri="{FF2B5EF4-FFF2-40B4-BE49-F238E27FC236}">
                  <a16:creationId xmlns:a16="http://schemas.microsoft.com/office/drawing/2014/main" id="{EBEB368D-131B-D238-3997-2A04B4D90707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F6CFCCEB-6D55-1987-2093-1525F8FFEEFB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四角形: 上の 2 つの角を丸める 70">
              <a:extLst>
                <a:ext uri="{FF2B5EF4-FFF2-40B4-BE49-F238E27FC236}">
                  <a16:creationId xmlns:a16="http://schemas.microsoft.com/office/drawing/2014/main" id="{692B1718-04EB-7EE2-4F0A-50B8A35B9AD7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台形 75">
              <a:extLst>
                <a:ext uri="{FF2B5EF4-FFF2-40B4-BE49-F238E27FC236}">
                  <a16:creationId xmlns:a16="http://schemas.microsoft.com/office/drawing/2014/main" id="{39ACF1A4-532A-5914-59F6-4BE4BF8DC3ED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7CAC0EDE-E8C8-53B7-C888-D98CF491AABE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B6DA6A1-04B3-243A-9B08-B1B25CF84AA4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552B69D3-5A1B-1B92-2F37-DF5A11DADA2A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6CC00769-6705-20C8-BB09-890C66126215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5812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EFBA2DD-3C96-7B9A-7881-8B2172AD4F1F}"/>
              </a:ext>
            </a:extLst>
          </p:cNvPr>
          <p:cNvGrpSpPr/>
          <p:nvPr/>
        </p:nvGrpSpPr>
        <p:grpSpPr>
          <a:xfrm>
            <a:off x="7369670" y="1632593"/>
            <a:ext cx="2112829" cy="2124445"/>
            <a:chOff x="-675080" y="481566"/>
            <a:chExt cx="2284925" cy="2297486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1AAF555C-3C65-3B18-7D29-4385E190D4A4}"/>
                </a:ext>
              </a:extLst>
            </p:cNvPr>
            <p:cNvGrpSpPr/>
            <p:nvPr/>
          </p:nvGrpSpPr>
          <p:grpSpPr>
            <a:xfrm>
              <a:off x="-572154" y="592779"/>
              <a:ext cx="2181999" cy="2186273"/>
              <a:chOff x="-4397151" y="683474"/>
              <a:chExt cx="3875239" cy="3882831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0438CE49-3574-D6B8-F0CF-548A39764F52}"/>
                  </a:ext>
                </a:extLst>
              </p:cNvPr>
              <p:cNvGrpSpPr/>
              <p:nvPr/>
            </p:nvGrpSpPr>
            <p:grpSpPr>
              <a:xfrm>
                <a:off x="-3399588" y="683474"/>
                <a:ext cx="2877676" cy="3882831"/>
                <a:chOff x="3881440" y="1454293"/>
                <a:chExt cx="2877676" cy="3882831"/>
              </a:xfrm>
            </p:grpSpPr>
            <p:sp>
              <p:nvSpPr>
                <p:cNvPr id="38" name="四角形: 上の 2 つの角を丸める 9">
                  <a:extLst>
                    <a:ext uri="{FF2B5EF4-FFF2-40B4-BE49-F238E27FC236}">
                      <a16:creationId xmlns:a16="http://schemas.microsoft.com/office/drawing/2014/main" id="{7854E558-B9B3-79B6-D399-1010DEF56175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0252EF76-5D83-2D75-CC1F-E0896DA2B079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四角形: 上の 2 つの角を丸める 113">
                  <a:extLst>
                    <a:ext uri="{FF2B5EF4-FFF2-40B4-BE49-F238E27FC236}">
                      <a16:creationId xmlns:a16="http://schemas.microsoft.com/office/drawing/2014/main" id="{B4B68C9D-846E-A49A-1EA2-1986598C22F6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四角形: 角を丸くする 112">
                  <a:extLst>
                    <a:ext uri="{FF2B5EF4-FFF2-40B4-BE49-F238E27FC236}">
                      <a16:creationId xmlns:a16="http://schemas.microsoft.com/office/drawing/2014/main" id="{66C950FB-AC4A-8DAB-1C55-25E48BDA2CC9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A2C6ACE1-F06F-9773-0F02-8EBE35230E30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F4FCD5E3-B21B-6BCE-25FB-F9E7C8965BAE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F74F6C63-E568-A3CA-16AA-0790C6105058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C6B1798A-FECB-805A-4A83-EF37F8989932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CC22CB7B-8ADD-C50C-1853-EA38A2CAE237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3FD1BF44-2285-E14B-8A42-166918D5C700}"/>
                    </a:ext>
                  </a:extLst>
                </p:cNvPr>
                <p:cNvGrpSpPr/>
                <p:nvPr/>
              </p:nvGrpSpPr>
              <p:grpSpPr>
                <a:xfrm rot="1800000">
                  <a:off x="4929941" y="3426947"/>
                  <a:ext cx="805448" cy="123588"/>
                  <a:chOff x="6855372" y="5544031"/>
                  <a:chExt cx="908923" cy="166461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50" name="四角形: 上の 2 つの角を丸める 49">
                    <a:extLst>
                      <a:ext uri="{FF2B5EF4-FFF2-40B4-BE49-F238E27FC236}">
                        <a16:creationId xmlns:a16="http://schemas.microsoft.com/office/drawing/2014/main" id="{B05696C1-30FE-7115-0492-7FE0EE13F78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59D4573A-8F07-DCC4-11D9-9E3190C2C63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EBDA208E-7C2A-48F1-818C-30F2892DE9E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4618CFD4-FA9F-BF62-E20B-7CAE36543CA9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AACF771F-64EB-68F9-D1C7-95A7E782083F}"/>
                    </a:ext>
                  </a:extLst>
                </p:cNvPr>
                <p:cNvSpPr/>
                <p:nvPr/>
              </p:nvSpPr>
              <p:spPr>
                <a:xfrm rot="20530604">
                  <a:off x="4037933" y="3580889"/>
                  <a:ext cx="1439302" cy="96834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25600176-0197-CCEA-A5D5-0E1E56AF3B81}"/>
                  </a:ext>
                </a:extLst>
              </p:cNvPr>
              <p:cNvSpPr/>
              <p:nvPr/>
            </p:nvSpPr>
            <p:spPr>
              <a:xfrm rot="19800000">
                <a:off x="-4397151" y="2121473"/>
                <a:ext cx="2761078" cy="2437311"/>
              </a:xfrm>
              <a:custGeom>
                <a:avLst/>
                <a:gdLst>
                  <a:gd name="connsiteX0" fmla="*/ 2306056 w 2761078"/>
                  <a:gd name="connsiteY0" fmla="*/ 87463 h 2437311"/>
                  <a:gd name="connsiteX1" fmla="*/ 2732787 w 2761078"/>
                  <a:gd name="connsiteY1" fmla="*/ 1037831 h 2437311"/>
                  <a:gd name="connsiteX2" fmla="*/ 2664055 w 2761078"/>
                  <a:gd name="connsiteY2" fmla="*/ 1294341 h 2437311"/>
                  <a:gd name="connsiteX3" fmla="*/ 1981197 w 2761078"/>
                  <a:gd name="connsiteY3" fmla="*/ 1897672 h 2437311"/>
                  <a:gd name="connsiteX4" fmla="*/ 1943423 w 2761078"/>
                  <a:gd name="connsiteY4" fmla="*/ 1899153 h 2437311"/>
                  <a:gd name="connsiteX5" fmla="*/ 1923623 w 2761078"/>
                  <a:gd name="connsiteY5" fmla="*/ 1905300 h 2437311"/>
                  <a:gd name="connsiteX6" fmla="*/ 1875821 w 2761078"/>
                  <a:gd name="connsiteY6" fmla="*/ 1910118 h 2437311"/>
                  <a:gd name="connsiteX7" fmla="*/ 1143341 w 2761078"/>
                  <a:gd name="connsiteY7" fmla="*/ 1910117 h 2437311"/>
                  <a:gd name="connsiteX8" fmla="*/ 907459 w 2761078"/>
                  <a:gd name="connsiteY8" fmla="*/ 2318676 h 2437311"/>
                  <a:gd name="connsiteX9" fmla="*/ 672725 w 2761078"/>
                  <a:gd name="connsiteY9" fmla="*/ 2435515 h 2437311"/>
                  <a:gd name="connsiteX10" fmla="*/ 583449 w 2761078"/>
                  <a:gd name="connsiteY10" fmla="*/ 2405495 h 2437311"/>
                  <a:gd name="connsiteX11" fmla="*/ 512812 w 2761078"/>
                  <a:gd name="connsiteY11" fmla="*/ 2343190 h 2437311"/>
                  <a:gd name="connsiteX12" fmla="*/ 496631 w 2761078"/>
                  <a:gd name="connsiteY12" fmla="*/ 2081484 h 2437311"/>
                  <a:gd name="connsiteX13" fmla="*/ 797326 w 2761078"/>
                  <a:gd name="connsiteY13" fmla="*/ 1560666 h 2437311"/>
                  <a:gd name="connsiteX14" fmla="*/ 898715 w 2761078"/>
                  <a:gd name="connsiteY14" fmla="*/ 1466072 h 2437311"/>
                  <a:gd name="connsiteX15" fmla="*/ 923461 w 2761078"/>
                  <a:gd name="connsiteY15" fmla="*/ 1456832 h 2437311"/>
                  <a:gd name="connsiteX16" fmla="*/ 927990 w 2761078"/>
                  <a:gd name="connsiteY16" fmla="*/ 1454374 h 2437311"/>
                  <a:gd name="connsiteX17" fmla="*/ 940173 w 2761078"/>
                  <a:gd name="connsiteY17" fmla="*/ 1450592 h 2437311"/>
                  <a:gd name="connsiteX18" fmla="*/ 941351 w 2761078"/>
                  <a:gd name="connsiteY18" fmla="*/ 1450152 h 2437311"/>
                  <a:gd name="connsiteX19" fmla="*/ 941658 w 2761078"/>
                  <a:gd name="connsiteY19" fmla="*/ 1450131 h 2437311"/>
                  <a:gd name="connsiteX20" fmla="*/ 972513 w 2761078"/>
                  <a:gd name="connsiteY20" fmla="*/ 1440553 h 2437311"/>
                  <a:gd name="connsiteX21" fmla="*/ 1020316 w 2761078"/>
                  <a:gd name="connsiteY21" fmla="*/ 1435734 h 2437311"/>
                  <a:gd name="connsiteX22" fmla="*/ 1127810 w 2761078"/>
                  <a:gd name="connsiteY22" fmla="*/ 1435734 h 2437311"/>
                  <a:gd name="connsiteX23" fmla="*/ 1112322 w 2761078"/>
                  <a:gd name="connsiteY23" fmla="*/ 1401789 h 2437311"/>
                  <a:gd name="connsiteX24" fmla="*/ 678527 w 2761078"/>
                  <a:gd name="connsiteY24" fmla="*/ 1401788 h 2437311"/>
                  <a:gd name="connsiteX25" fmla="*/ 442644 w 2761078"/>
                  <a:gd name="connsiteY25" fmla="*/ 1810347 h 2437311"/>
                  <a:gd name="connsiteX26" fmla="*/ 162442 w 2761078"/>
                  <a:gd name="connsiteY26" fmla="*/ 1916893 h 2437311"/>
                  <a:gd name="connsiteX27" fmla="*/ 118634 w 2761078"/>
                  <a:gd name="connsiteY27" fmla="*/ 1897166 h 2437311"/>
                  <a:gd name="connsiteX28" fmla="*/ 118635 w 2761078"/>
                  <a:gd name="connsiteY28" fmla="*/ 1897166 h 2437311"/>
                  <a:gd name="connsiteX29" fmla="*/ 118634 w 2761078"/>
                  <a:gd name="connsiteY29" fmla="*/ 1897165 h 2437311"/>
                  <a:gd name="connsiteX30" fmla="*/ 118634 w 2761078"/>
                  <a:gd name="connsiteY30" fmla="*/ 1897166 h 2437311"/>
                  <a:gd name="connsiteX31" fmla="*/ 79646 w 2761078"/>
                  <a:gd name="connsiteY31" fmla="*/ 1869091 h 2437311"/>
                  <a:gd name="connsiteX32" fmla="*/ 31817 w 2761078"/>
                  <a:gd name="connsiteY32" fmla="*/ 1573156 h 2437311"/>
                  <a:gd name="connsiteX33" fmla="*/ 332511 w 2761078"/>
                  <a:gd name="connsiteY33" fmla="*/ 1052337 h 2437311"/>
                  <a:gd name="connsiteX34" fmla="*/ 433901 w 2761078"/>
                  <a:gd name="connsiteY34" fmla="*/ 957742 h 2437311"/>
                  <a:gd name="connsiteX35" fmla="*/ 458646 w 2761078"/>
                  <a:gd name="connsiteY35" fmla="*/ 948503 h 2437311"/>
                  <a:gd name="connsiteX36" fmla="*/ 463175 w 2761078"/>
                  <a:gd name="connsiteY36" fmla="*/ 946045 h 2437311"/>
                  <a:gd name="connsiteX37" fmla="*/ 475359 w 2761078"/>
                  <a:gd name="connsiteY37" fmla="*/ 942263 h 2437311"/>
                  <a:gd name="connsiteX38" fmla="*/ 476535 w 2761078"/>
                  <a:gd name="connsiteY38" fmla="*/ 941824 h 2437311"/>
                  <a:gd name="connsiteX39" fmla="*/ 476843 w 2761078"/>
                  <a:gd name="connsiteY39" fmla="*/ 941802 h 2437311"/>
                  <a:gd name="connsiteX40" fmla="*/ 507698 w 2761078"/>
                  <a:gd name="connsiteY40" fmla="*/ 932224 h 2437311"/>
                  <a:gd name="connsiteX41" fmla="*/ 555501 w 2761078"/>
                  <a:gd name="connsiteY41" fmla="*/ 927405 h 2437311"/>
                  <a:gd name="connsiteX42" fmla="*/ 1060397 w 2761078"/>
                  <a:gd name="connsiteY42" fmla="*/ 927405 h 2437311"/>
                  <a:gd name="connsiteX43" fmla="*/ 1071657 w 2761078"/>
                  <a:gd name="connsiteY43" fmla="*/ 867659 h 2437311"/>
                  <a:gd name="connsiteX44" fmla="*/ 1140388 w 2761078"/>
                  <a:gd name="connsiteY44" fmla="*/ 611150 h 2437311"/>
                  <a:gd name="connsiteX45" fmla="*/ 2149928 w 2761078"/>
                  <a:gd name="connsiteY45" fmla="*/ 28291 h 2437311"/>
                  <a:gd name="connsiteX46" fmla="*/ 2306056 w 2761078"/>
                  <a:gd name="connsiteY46" fmla="*/ 87463 h 2437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761078" h="2437311">
                    <a:moveTo>
                      <a:pt x="2306056" y="87463"/>
                    </a:moveTo>
                    <a:cubicBezTo>
                      <a:pt x="2648978" y="258921"/>
                      <a:pt x="2835884" y="653068"/>
                      <a:pt x="2732787" y="1037831"/>
                    </a:cubicBezTo>
                    <a:lnTo>
                      <a:pt x="2664055" y="1294341"/>
                    </a:lnTo>
                    <a:cubicBezTo>
                      <a:pt x="2575686" y="1624138"/>
                      <a:pt x="2299352" y="1853373"/>
                      <a:pt x="1981197" y="1897672"/>
                    </a:cubicBezTo>
                    <a:lnTo>
                      <a:pt x="1943423" y="1899153"/>
                    </a:lnTo>
                    <a:lnTo>
                      <a:pt x="1923623" y="1905300"/>
                    </a:lnTo>
                    <a:cubicBezTo>
                      <a:pt x="1908182" y="1908459"/>
                      <a:pt x="1892195" y="1910118"/>
                      <a:pt x="1875821" y="1910118"/>
                    </a:cubicBezTo>
                    <a:lnTo>
                      <a:pt x="1143341" y="1910117"/>
                    </a:lnTo>
                    <a:lnTo>
                      <a:pt x="907459" y="2318676"/>
                    </a:lnTo>
                    <a:cubicBezTo>
                      <a:pt x="858334" y="2403761"/>
                      <a:pt x="764455" y="2446897"/>
                      <a:pt x="672725" y="2435515"/>
                    </a:cubicBezTo>
                    <a:lnTo>
                      <a:pt x="583449" y="2405495"/>
                    </a:lnTo>
                    <a:lnTo>
                      <a:pt x="512812" y="2343190"/>
                    </a:lnTo>
                    <a:cubicBezTo>
                      <a:pt x="457090" y="2269441"/>
                      <a:pt x="447506" y="2166570"/>
                      <a:pt x="496631" y="2081484"/>
                    </a:cubicBezTo>
                    <a:lnTo>
                      <a:pt x="797326" y="1560666"/>
                    </a:lnTo>
                    <a:cubicBezTo>
                      <a:pt x="821887" y="1518124"/>
                      <a:pt x="857638" y="1486069"/>
                      <a:pt x="898715" y="1466072"/>
                    </a:cubicBezTo>
                    <a:lnTo>
                      <a:pt x="923461" y="1456832"/>
                    </a:lnTo>
                    <a:lnTo>
                      <a:pt x="927990" y="1454374"/>
                    </a:lnTo>
                    <a:lnTo>
                      <a:pt x="940173" y="1450592"/>
                    </a:lnTo>
                    <a:lnTo>
                      <a:pt x="941351" y="1450152"/>
                    </a:lnTo>
                    <a:lnTo>
                      <a:pt x="941658" y="1450131"/>
                    </a:lnTo>
                    <a:lnTo>
                      <a:pt x="972513" y="1440553"/>
                    </a:lnTo>
                    <a:cubicBezTo>
                      <a:pt x="987954" y="1437393"/>
                      <a:pt x="1003941" y="1435734"/>
                      <a:pt x="1020316" y="1435734"/>
                    </a:cubicBezTo>
                    <a:lnTo>
                      <a:pt x="1127810" y="1435734"/>
                    </a:lnTo>
                    <a:lnTo>
                      <a:pt x="1112322" y="1401789"/>
                    </a:lnTo>
                    <a:lnTo>
                      <a:pt x="678527" y="1401788"/>
                    </a:lnTo>
                    <a:lnTo>
                      <a:pt x="442644" y="1810347"/>
                    </a:lnTo>
                    <a:cubicBezTo>
                      <a:pt x="385333" y="1909614"/>
                      <a:pt x="267104" y="1951782"/>
                      <a:pt x="162442" y="1916893"/>
                    </a:cubicBezTo>
                    <a:lnTo>
                      <a:pt x="118634" y="1897166"/>
                    </a:lnTo>
                    <a:lnTo>
                      <a:pt x="118635" y="1897166"/>
                    </a:lnTo>
                    <a:lnTo>
                      <a:pt x="118634" y="1897165"/>
                    </a:lnTo>
                    <a:lnTo>
                      <a:pt x="118634" y="1897166"/>
                    </a:lnTo>
                    <a:lnTo>
                      <a:pt x="79646" y="1869091"/>
                    </a:lnTo>
                    <a:cubicBezTo>
                      <a:pt x="-2899" y="1795895"/>
                      <a:pt x="-25495" y="1672422"/>
                      <a:pt x="31817" y="1573156"/>
                    </a:cubicBezTo>
                    <a:lnTo>
                      <a:pt x="332511" y="1052337"/>
                    </a:lnTo>
                    <a:cubicBezTo>
                      <a:pt x="357073" y="1009795"/>
                      <a:pt x="392824" y="977739"/>
                      <a:pt x="433901" y="957742"/>
                    </a:cubicBezTo>
                    <a:lnTo>
                      <a:pt x="458646" y="948503"/>
                    </a:lnTo>
                    <a:lnTo>
                      <a:pt x="463175" y="946045"/>
                    </a:lnTo>
                    <a:lnTo>
                      <a:pt x="475359" y="942263"/>
                    </a:lnTo>
                    <a:lnTo>
                      <a:pt x="476535" y="941824"/>
                    </a:lnTo>
                    <a:lnTo>
                      <a:pt x="476843" y="941802"/>
                    </a:lnTo>
                    <a:lnTo>
                      <a:pt x="507698" y="932224"/>
                    </a:lnTo>
                    <a:cubicBezTo>
                      <a:pt x="523139" y="929064"/>
                      <a:pt x="539126" y="927405"/>
                      <a:pt x="555501" y="927405"/>
                    </a:cubicBezTo>
                    <a:lnTo>
                      <a:pt x="1060397" y="927405"/>
                    </a:lnTo>
                    <a:lnTo>
                      <a:pt x="1071657" y="867659"/>
                    </a:lnTo>
                    <a:lnTo>
                      <a:pt x="1140388" y="611150"/>
                    </a:lnTo>
                    <a:cubicBezTo>
                      <a:pt x="1258213" y="171420"/>
                      <a:pt x="1710199" y="-89534"/>
                      <a:pt x="2149928" y="28291"/>
                    </a:cubicBezTo>
                    <a:cubicBezTo>
                      <a:pt x="2204894" y="43019"/>
                      <a:pt x="2257067" y="62968"/>
                      <a:pt x="2306056" y="87463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1E7C23D2-E634-F464-2223-DC164CE5A1A2}"/>
                  </a:ext>
                </a:extLst>
              </p:cNvPr>
              <p:cNvSpPr/>
              <p:nvPr/>
            </p:nvSpPr>
            <p:spPr>
              <a:xfrm rot="1497061" flipH="1">
                <a:off x="-3958731" y="2303934"/>
                <a:ext cx="955706" cy="1349151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8F4A9852-5A7B-D18D-7AA2-BEF808C74A84}"/>
                  </a:ext>
                </a:extLst>
              </p:cNvPr>
              <p:cNvSpPr/>
              <p:nvPr/>
            </p:nvSpPr>
            <p:spPr>
              <a:xfrm rot="250416">
                <a:off x="-3248181" y="2375668"/>
                <a:ext cx="1048451" cy="1480075"/>
              </a:xfrm>
              <a:custGeom>
                <a:avLst/>
                <a:gdLst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  <a:gd name="connsiteX0" fmla="*/ 865656 w 1064465"/>
                  <a:gd name="connsiteY0" fmla="*/ 197405 h 1700086"/>
                  <a:gd name="connsiteX1" fmla="*/ 973332 w 1064465"/>
                  <a:gd name="connsiteY1" fmla="*/ 1170369 h 1700086"/>
                  <a:gd name="connsiteX2" fmla="*/ 277230 w 1064465"/>
                  <a:gd name="connsiteY2" fmla="*/ 1684371 h 1700086"/>
                  <a:gd name="connsiteX3" fmla="*/ 192970 w 1064465"/>
                  <a:gd name="connsiteY3" fmla="*/ 1690946 h 1700086"/>
                  <a:gd name="connsiteX4" fmla="*/ 154082 w 1064465"/>
                  <a:gd name="connsiteY4" fmla="*/ 1700086 h 1700086"/>
                  <a:gd name="connsiteX5" fmla="*/ 0 w 1064465"/>
                  <a:gd name="connsiteY5" fmla="*/ 1520710 h 1700086"/>
                  <a:gd name="connsiteX6" fmla="*/ 94106 w 1064465"/>
                  <a:gd name="connsiteY6" fmla="*/ 1355430 h 1700086"/>
                  <a:gd name="connsiteX7" fmla="*/ 144108 w 1064465"/>
                  <a:gd name="connsiteY7" fmla="*/ 1343678 h 1700086"/>
                  <a:gd name="connsiteX8" fmla="*/ 144104 w 1064465"/>
                  <a:gd name="connsiteY8" fmla="*/ 1343157 h 1700086"/>
                  <a:gd name="connsiteX9" fmla="*/ 147432 w 1064465"/>
                  <a:gd name="connsiteY9" fmla="*/ 1342897 h 1700086"/>
                  <a:gd name="connsiteX10" fmla="*/ 154082 w 1064465"/>
                  <a:gd name="connsiteY10" fmla="*/ 1341334 h 1700086"/>
                  <a:gd name="connsiteX11" fmla="*/ 157417 w 1064465"/>
                  <a:gd name="connsiteY11" fmla="*/ 1342118 h 1700086"/>
                  <a:gd name="connsiteX12" fmla="*/ 225072 w 1064465"/>
                  <a:gd name="connsiteY12" fmla="*/ 1336839 h 1700086"/>
                  <a:gd name="connsiteX13" fmla="*/ 656558 w 1064465"/>
                  <a:gd name="connsiteY13" fmla="*/ 1018230 h 1700086"/>
                  <a:gd name="connsiteX14" fmla="*/ 589813 w 1064465"/>
                  <a:gd name="connsiteY14" fmla="*/ 415129 h 1700086"/>
                  <a:gd name="connsiteX15" fmla="*/ 573528 w 1064465"/>
                  <a:gd name="connsiteY15" fmla="*/ 3315 h 1700086"/>
                  <a:gd name="connsiteX16" fmla="*/ 865656 w 1064465"/>
                  <a:gd name="connsiteY16" fmla="*/ 19740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16" fmla="*/ 664968 w 1064465"/>
                  <a:gd name="connsiteY16" fmla="*/ 94755 h 1700086"/>
                  <a:gd name="connsiteX0" fmla="*/ 573528 w 1064465"/>
                  <a:gd name="connsiteY0" fmla="*/ 3315 h 1700086"/>
                  <a:gd name="connsiteX1" fmla="*/ 865656 w 1064465"/>
                  <a:gd name="connsiteY1" fmla="*/ 197405 h 1700086"/>
                  <a:gd name="connsiteX2" fmla="*/ 973332 w 1064465"/>
                  <a:gd name="connsiteY2" fmla="*/ 1170369 h 1700086"/>
                  <a:gd name="connsiteX3" fmla="*/ 277230 w 1064465"/>
                  <a:gd name="connsiteY3" fmla="*/ 1684371 h 1700086"/>
                  <a:gd name="connsiteX4" fmla="*/ 192970 w 1064465"/>
                  <a:gd name="connsiteY4" fmla="*/ 1690946 h 1700086"/>
                  <a:gd name="connsiteX5" fmla="*/ 154082 w 1064465"/>
                  <a:gd name="connsiteY5" fmla="*/ 1700086 h 1700086"/>
                  <a:gd name="connsiteX6" fmla="*/ 0 w 1064465"/>
                  <a:gd name="connsiteY6" fmla="*/ 1520710 h 1700086"/>
                  <a:gd name="connsiteX7" fmla="*/ 94106 w 1064465"/>
                  <a:gd name="connsiteY7" fmla="*/ 1355430 h 1700086"/>
                  <a:gd name="connsiteX8" fmla="*/ 144108 w 1064465"/>
                  <a:gd name="connsiteY8" fmla="*/ 1343678 h 1700086"/>
                  <a:gd name="connsiteX9" fmla="*/ 144104 w 1064465"/>
                  <a:gd name="connsiteY9" fmla="*/ 1343157 h 1700086"/>
                  <a:gd name="connsiteX10" fmla="*/ 147432 w 1064465"/>
                  <a:gd name="connsiteY10" fmla="*/ 1342897 h 1700086"/>
                  <a:gd name="connsiteX11" fmla="*/ 154082 w 1064465"/>
                  <a:gd name="connsiteY11" fmla="*/ 1341334 h 1700086"/>
                  <a:gd name="connsiteX12" fmla="*/ 157417 w 1064465"/>
                  <a:gd name="connsiteY12" fmla="*/ 1342118 h 1700086"/>
                  <a:gd name="connsiteX13" fmla="*/ 225072 w 1064465"/>
                  <a:gd name="connsiteY13" fmla="*/ 1336839 h 1700086"/>
                  <a:gd name="connsiteX14" fmla="*/ 656558 w 1064465"/>
                  <a:gd name="connsiteY14" fmla="*/ 1018230 h 1700086"/>
                  <a:gd name="connsiteX15" fmla="*/ 589813 w 1064465"/>
                  <a:gd name="connsiteY15" fmla="*/ 415129 h 1700086"/>
                  <a:gd name="connsiteX0" fmla="*/ 865656 w 1064465"/>
                  <a:gd name="connsiteY0" fmla="*/ 0 h 1502681"/>
                  <a:gd name="connsiteX1" fmla="*/ 973332 w 1064465"/>
                  <a:gd name="connsiteY1" fmla="*/ 972964 h 1502681"/>
                  <a:gd name="connsiteX2" fmla="*/ 277230 w 1064465"/>
                  <a:gd name="connsiteY2" fmla="*/ 1486966 h 1502681"/>
                  <a:gd name="connsiteX3" fmla="*/ 192970 w 1064465"/>
                  <a:gd name="connsiteY3" fmla="*/ 1493541 h 1502681"/>
                  <a:gd name="connsiteX4" fmla="*/ 154082 w 1064465"/>
                  <a:gd name="connsiteY4" fmla="*/ 1502681 h 1502681"/>
                  <a:gd name="connsiteX5" fmla="*/ 0 w 1064465"/>
                  <a:gd name="connsiteY5" fmla="*/ 1323305 h 1502681"/>
                  <a:gd name="connsiteX6" fmla="*/ 94106 w 1064465"/>
                  <a:gd name="connsiteY6" fmla="*/ 1158025 h 1502681"/>
                  <a:gd name="connsiteX7" fmla="*/ 144108 w 1064465"/>
                  <a:gd name="connsiteY7" fmla="*/ 1146273 h 1502681"/>
                  <a:gd name="connsiteX8" fmla="*/ 144104 w 1064465"/>
                  <a:gd name="connsiteY8" fmla="*/ 1145752 h 1502681"/>
                  <a:gd name="connsiteX9" fmla="*/ 147432 w 1064465"/>
                  <a:gd name="connsiteY9" fmla="*/ 1145492 h 1502681"/>
                  <a:gd name="connsiteX10" fmla="*/ 154082 w 1064465"/>
                  <a:gd name="connsiteY10" fmla="*/ 1143929 h 1502681"/>
                  <a:gd name="connsiteX11" fmla="*/ 157417 w 1064465"/>
                  <a:gd name="connsiteY11" fmla="*/ 1144713 h 1502681"/>
                  <a:gd name="connsiteX12" fmla="*/ 225072 w 1064465"/>
                  <a:gd name="connsiteY12" fmla="*/ 1139434 h 1502681"/>
                  <a:gd name="connsiteX13" fmla="*/ 656558 w 1064465"/>
                  <a:gd name="connsiteY13" fmla="*/ 820825 h 1502681"/>
                  <a:gd name="connsiteX14" fmla="*/ 589813 w 1064465"/>
                  <a:gd name="connsiteY14" fmla="*/ 217724 h 150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64465" h="1502681">
                    <a:moveTo>
                      <a:pt x="865656" y="0"/>
                    </a:moveTo>
                    <a:cubicBezTo>
                      <a:pt x="1084408" y="277147"/>
                      <a:pt x="1126190" y="654692"/>
                      <a:pt x="973332" y="972964"/>
                    </a:cubicBezTo>
                    <a:cubicBezTo>
                      <a:pt x="839581" y="1251452"/>
                      <a:pt x="577250" y="1441996"/>
                      <a:pt x="277230" y="1486966"/>
                    </a:cubicBezTo>
                    <a:lnTo>
                      <a:pt x="192970" y="1493541"/>
                    </a:lnTo>
                    <a:lnTo>
                      <a:pt x="154082" y="1502681"/>
                    </a:lnTo>
                    <a:cubicBezTo>
                      <a:pt x="68985" y="1502681"/>
                      <a:pt x="0" y="1422372"/>
                      <a:pt x="0" y="1323305"/>
                    </a:cubicBezTo>
                    <a:cubicBezTo>
                      <a:pt x="0" y="1249005"/>
                      <a:pt x="38804" y="1185256"/>
                      <a:pt x="94106" y="1158025"/>
                    </a:cubicBezTo>
                    <a:lnTo>
                      <a:pt x="144108" y="1146273"/>
                    </a:lnTo>
                    <a:cubicBezTo>
                      <a:pt x="144107" y="1146099"/>
                      <a:pt x="144105" y="1145926"/>
                      <a:pt x="144104" y="1145752"/>
                    </a:cubicBezTo>
                    <a:lnTo>
                      <a:pt x="147432" y="1145492"/>
                    </a:lnTo>
                    <a:lnTo>
                      <a:pt x="154082" y="1143929"/>
                    </a:lnTo>
                    <a:lnTo>
                      <a:pt x="157417" y="1144713"/>
                    </a:lnTo>
                    <a:lnTo>
                      <a:pt x="225072" y="1139434"/>
                    </a:lnTo>
                    <a:cubicBezTo>
                      <a:pt x="411043" y="1111559"/>
                      <a:pt x="573651" y="993448"/>
                      <a:pt x="656558" y="820825"/>
                    </a:cubicBezTo>
                    <a:cubicBezTo>
                      <a:pt x="751309" y="623541"/>
                      <a:pt x="725409" y="389515"/>
                      <a:pt x="589813" y="217724"/>
                    </a:cubicBezTo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B4813F19-02A6-2290-D5A1-921833098CC4}"/>
                </a:ext>
              </a:extLst>
            </p:cNvPr>
            <p:cNvSpPr/>
            <p:nvPr/>
          </p:nvSpPr>
          <p:spPr bwMode="auto">
            <a:xfrm rot="8100000">
              <a:off x="-675080" y="481566"/>
              <a:ext cx="645179" cy="664181"/>
            </a:xfrm>
            <a:custGeom>
              <a:avLst/>
              <a:gdLst>
                <a:gd name="connsiteX0" fmla="*/ 96167 w 645179"/>
                <a:gd name="connsiteY0" fmla="*/ 584082 h 664181"/>
                <a:gd name="connsiteX1" fmla="*/ 38416 w 645179"/>
                <a:gd name="connsiteY1" fmla="*/ 226763 h 664181"/>
                <a:gd name="connsiteX2" fmla="*/ 266506 w 645179"/>
                <a:gd name="connsiteY2" fmla="*/ 84234 h 664181"/>
                <a:gd name="connsiteX3" fmla="*/ 270573 w 645179"/>
                <a:gd name="connsiteY3" fmla="*/ 84341 h 664181"/>
                <a:gd name="connsiteX4" fmla="*/ 291473 w 645179"/>
                <a:gd name="connsiteY4" fmla="*/ 53733 h 664181"/>
                <a:gd name="connsiteX5" fmla="*/ 358789 w 645179"/>
                <a:gd name="connsiteY5" fmla="*/ 0 h 664181"/>
                <a:gd name="connsiteX6" fmla="*/ 335191 w 645179"/>
                <a:gd name="connsiteY6" fmla="*/ 79933 h 664181"/>
                <a:gd name="connsiteX7" fmla="*/ 334712 w 645179"/>
                <a:gd name="connsiteY7" fmla="*/ 88604 h 664181"/>
                <a:gd name="connsiteX8" fmla="*/ 368452 w 645179"/>
                <a:gd name="connsiteY8" fmla="*/ 96242 h 664181"/>
                <a:gd name="connsiteX9" fmla="*/ 416474 w 645179"/>
                <a:gd name="connsiteY9" fmla="*/ 91401 h 664181"/>
                <a:gd name="connsiteX10" fmla="*/ 398908 w 645179"/>
                <a:gd name="connsiteY10" fmla="*/ 108101 h 664181"/>
                <a:gd name="connsiteX11" fmla="*/ 429632 w 645179"/>
                <a:gd name="connsiteY11" fmla="*/ 121937 h 664181"/>
                <a:gd name="connsiteX12" fmla="*/ 368975 w 645179"/>
                <a:gd name="connsiteY12" fmla="*/ 136558 h 664181"/>
                <a:gd name="connsiteX13" fmla="*/ 356071 w 645179"/>
                <a:gd name="connsiteY13" fmla="*/ 148826 h 664181"/>
                <a:gd name="connsiteX14" fmla="*/ 334226 w 645179"/>
                <a:gd name="connsiteY14" fmla="*/ 182260 h 664181"/>
                <a:gd name="connsiteX15" fmla="*/ 344983 w 645179"/>
                <a:gd name="connsiteY15" fmla="*/ 243082 h 664181"/>
                <a:gd name="connsiteX16" fmla="*/ 377973 w 645179"/>
                <a:gd name="connsiteY16" fmla="*/ 319619 h 664181"/>
                <a:gd name="connsiteX17" fmla="*/ 645179 w 645179"/>
                <a:gd name="connsiteY17" fmla="*/ 496042 h 664181"/>
                <a:gd name="connsiteX18" fmla="*/ 287860 w 645179"/>
                <a:gd name="connsiteY18" fmla="*/ 438292 h 664181"/>
                <a:gd name="connsiteX19" fmla="*/ 278911 w 645179"/>
                <a:gd name="connsiteY19" fmla="*/ 425863 h 664181"/>
                <a:gd name="connsiteX20" fmla="*/ 282977 w 645179"/>
                <a:gd name="connsiteY20" fmla="*/ 460569 h 664181"/>
                <a:gd name="connsiteX21" fmla="*/ 416474 w 645179"/>
                <a:gd name="connsiteY21" fmla="*/ 664181 h 664181"/>
                <a:gd name="connsiteX22" fmla="*/ 213966 w 645179"/>
                <a:gd name="connsiteY22" fmla="*/ 580299 h 664181"/>
                <a:gd name="connsiteX23" fmla="*/ 130084 w 645179"/>
                <a:gd name="connsiteY23" fmla="*/ 377791 h 664181"/>
                <a:gd name="connsiteX24" fmla="*/ 130662 w 645179"/>
                <a:gd name="connsiteY24" fmla="*/ 372053 h 664181"/>
                <a:gd name="connsiteX25" fmla="*/ 129436 w 645179"/>
                <a:gd name="connsiteY25" fmla="*/ 374897 h 664181"/>
                <a:gd name="connsiteX26" fmla="*/ 143242 w 645179"/>
                <a:gd name="connsiteY26" fmla="*/ 617980 h 664181"/>
                <a:gd name="connsiteX27" fmla="*/ 96167 w 645179"/>
                <a:gd name="connsiteY27" fmla="*/ 584082 h 664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5179" h="664181">
                  <a:moveTo>
                    <a:pt x="96167" y="584082"/>
                  </a:moveTo>
                  <a:cubicBezTo>
                    <a:pt x="-3500" y="495703"/>
                    <a:pt x="-30783" y="346620"/>
                    <a:pt x="38416" y="226763"/>
                  </a:cubicBezTo>
                  <a:cubicBezTo>
                    <a:pt x="87844" y="141152"/>
                    <a:pt x="174799" y="90715"/>
                    <a:pt x="266506" y="84234"/>
                  </a:cubicBezTo>
                  <a:lnTo>
                    <a:pt x="270573" y="84341"/>
                  </a:lnTo>
                  <a:lnTo>
                    <a:pt x="291473" y="53733"/>
                  </a:lnTo>
                  <a:cubicBezTo>
                    <a:pt x="310587" y="33034"/>
                    <a:pt x="333105" y="14828"/>
                    <a:pt x="358789" y="0"/>
                  </a:cubicBezTo>
                  <a:cubicBezTo>
                    <a:pt x="347723" y="25906"/>
                    <a:pt x="339868" y="52736"/>
                    <a:pt x="335191" y="79933"/>
                  </a:cubicBezTo>
                  <a:lnTo>
                    <a:pt x="334712" y="88604"/>
                  </a:lnTo>
                  <a:lnTo>
                    <a:pt x="368452" y="96242"/>
                  </a:lnTo>
                  <a:lnTo>
                    <a:pt x="416474" y="91401"/>
                  </a:lnTo>
                  <a:lnTo>
                    <a:pt x="398908" y="108101"/>
                  </a:lnTo>
                  <a:lnTo>
                    <a:pt x="429632" y="121937"/>
                  </a:lnTo>
                  <a:lnTo>
                    <a:pt x="368975" y="136558"/>
                  </a:lnTo>
                  <a:lnTo>
                    <a:pt x="356071" y="148826"/>
                  </a:lnTo>
                  <a:lnTo>
                    <a:pt x="334226" y="182260"/>
                  </a:lnTo>
                  <a:lnTo>
                    <a:pt x="344983" y="243082"/>
                  </a:lnTo>
                  <a:cubicBezTo>
                    <a:pt x="352881" y="269525"/>
                    <a:pt x="363888" y="295223"/>
                    <a:pt x="377973" y="319619"/>
                  </a:cubicBezTo>
                  <a:cubicBezTo>
                    <a:pt x="434313" y="417202"/>
                    <a:pt x="533309" y="482564"/>
                    <a:pt x="645179" y="496042"/>
                  </a:cubicBezTo>
                  <a:cubicBezTo>
                    <a:pt x="525323" y="565241"/>
                    <a:pt x="376239" y="537959"/>
                    <a:pt x="287860" y="438292"/>
                  </a:cubicBezTo>
                  <a:lnTo>
                    <a:pt x="278911" y="425863"/>
                  </a:lnTo>
                  <a:lnTo>
                    <a:pt x="282977" y="460569"/>
                  </a:lnTo>
                  <a:cubicBezTo>
                    <a:pt x="302123" y="541116"/>
                    <a:pt x="348867" y="613476"/>
                    <a:pt x="416474" y="664181"/>
                  </a:cubicBezTo>
                  <a:cubicBezTo>
                    <a:pt x="337389" y="664181"/>
                    <a:pt x="265792" y="632126"/>
                    <a:pt x="213966" y="580299"/>
                  </a:cubicBezTo>
                  <a:cubicBezTo>
                    <a:pt x="162139" y="528473"/>
                    <a:pt x="130084" y="456875"/>
                    <a:pt x="130084" y="377791"/>
                  </a:cubicBezTo>
                  <a:lnTo>
                    <a:pt x="130662" y="372053"/>
                  </a:lnTo>
                  <a:lnTo>
                    <a:pt x="129436" y="374897"/>
                  </a:lnTo>
                  <a:cubicBezTo>
                    <a:pt x="105744" y="454227"/>
                    <a:pt x="110045" y="540264"/>
                    <a:pt x="143242" y="617980"/>
                  </a:cubicBezTo>
                  <a:cubicBezTo>
                    <a:pt x="126120" y="608094"/>
                    <a:pt x="110404" y="596707"/>
                    <a:pt x="96167" y="58408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589BEA0C-2042-FFC4-1FB2-E487EDF3003E}"/>
                </a:ext>
              </a:extLst>
            </p:cNvPr>
            <p:cNvSpPr/>
            <p:nvPr/>
          </p:nvSpPr>
          <p:spPr>
            <a:xfrm>
              <a:off x="-582894" y="708025"/>
              <a:ext cx="1051175" cy="105117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弦 28">
              <a:extLst>
                <a:ext uri="{FF2B5EF4-FFF2-40B4-BE49-F238E27FC236}">
                  <a16:creationId xmlns:a16="http://schemas.microsoft.com/office/drawing/2014/main" id="{60537A38-60D6-4F60-8FBF-448894945666}"/>
                </a:ext>
              </a:extLst>
            </p:cNvPr>
            <p:cNvSpPr/>
            <p:nvPr/>
          </p:nvSpPr>
          <p:spPr>
            <a:xfrm>
              <a:off x="-529391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弦 29">
              <a:extLst>
                <a:ext uri="{FF2B5EF4-FFF2-40B4-BE49-F238E27FC236}">
                  <a16:creationId xmlns:a16="http://schemas.microsoft.com/office/drawing/2014/main" id="{D71772A8-505E-BEB8-DCC6-D777DB16CEA7}"/>
                </a:ext>
              </a:extLst>
            </p:cNvPr>
            <p:cNvSpPr/>
            <p:nvPr/>
          </p:nvSpPr>
          <p:spPr>
            <a:xfrm flipH="1">
              <a:off x="-91163" y="1104544"/>
              <a:ext cx="207360" cy="207360"/>
            </a:xfrm>
            <a:prstGeom prst="chord">
              <a:avLst>
                <a:gd name="adj1" fmla="val 435548"/>
                <a:gd name="adj2" fmla="val 1446999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626B5268-D0BA-0FA8-848C-7D62382142CE}"/>
                </a:ext>
              </a:extLst>
            </p:cNvPr>
            <p:cNvSpPr/>
            <p:nvPr/>
          </p:nvSpPr>
          <p:spPr>
            <a:xfrm>
              <a:off x="-284164" y="1399973"/>
              <a:ext cx="118615" cy="194813"/>
            </a:xfrm>
            <a:prstGeom prst="round2Same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43268DCE-7148-7DAE-C9FA-A5A81793A3D0}"/>
              </a:ext>
            </a:extLst>
          </p:cNvPr>
          <p:cNvSpPr txBox="1"/>
          <p:nvPr/>
        </p:nvSpPr>
        <p:spPr>
          <a:xfrm>
            <a:off x="650007" y="773706"/>
            <a:ext cx="5260557" cy="517916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トイレット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ペーパーは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お一人様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3300"/>
                </a:solidFill>
              </a:rPr>
              <a:t>30cm</a:t>
            </a: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まで</a:t>
            </a:r>
            <a:r>
              <a:rPr lang="ja-JP" altLang="en-US" sz="5400" dirty="0">
                <a:ln w="28575">
                  <a:noFill/>
                </a:ln>
              </a:rPr>
              <a:t>で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お願いします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BB3FF5C-9F5E-C5BC-6EB8-72B0677E501C}"/>
              </a:ext>
            </a:extLst>
          </p:cNvPr>
          <p:cNvSpPr txBox="1"/>
          <p:nvPr/>
        </p:nvSpPr>
        <p:spPr>
          <a:xfrm rot="20700000">
            <a:off x="7486712" y="521814"/>
            <a:ext cx="1946783" cy="67625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マジデ</a:t>
            </a:r>
            <a:r>
              <a:rPr lang="en-US" altLang="ja-JP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!?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C06F31EA-C924-580E-ED95-AB5906971DA5}"/>
              </a:ext>
            </a:extLst>
          </p:cNvPr>
          <p:cNvGrpSpPr/>
          <p:nvPr/>
        </p:nvGrpSpPr>
        <p:grpSpPr>
          <a:xfrm>
            <a:off x="7076784" y="4347779"/>
            <a:ext cx="2277018" cy="2136207"/>
            <a:chOff x="6100854" y="962955"/>
            <a:chExt cx="1490719" cy="1398533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8D203F84-BEC2-C698-532C-9DF7B5827327}"/>
                </a:ext>
              </a:extLst>
            </p:cNvPr>
            <p:cNvGrpSpPr/>
            <p:nvPr/>
          </p:nvGrpSpPr>
          <p:grpSpPr>
            <a:xfrm rot="5400000">
              <a:off x="6146947" y="916862"/>
              <a:ext cx="1398533" cy="1490719"/>
              <a:chOff x="4847590" y="2883485"/>
              <a:chExt cx="1398533" cy="1490719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A7175BE8-0AD4-BD98-A2A0-9AD76BDAC414}"/>
                  </a:ext>
                </a:extLst>
              </p:cNvPr>
              <p:cNvGrpSpPr/>
              <p:nvPr/>
            </p:nvGrpSpPr>
            <p:grpSpPr>
              <a:xfrm>
                <a:off x="4847590" y="2883485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63" name="フローチャート : 磁気ディスク 63">
                  <a:extLst>
                    <a:ext uri="{FF2B5EF4-FFF2-40B4-BE49-F238E27FC236}">
                      <a16:creationId xmlns:a16="http://schemas.microsoft.com/office/drawing/2014/main" id="{E5372DF5-3611-02FA-CC80-F56211C1E94B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円/楕円 64">
                  <a:extLst>
                    <a:ext uri="{FF2B5EF4-FFF2-40B4-BE49-F238E27FC236}">
                      <a16:creationId xmlns:a16="http://schemas.microsoft.com/office/drawing/2014/main" id="{965BB403-7A27-19D0-226F-100FDCA6F64E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" name="大波 6">
                <a:extLst>
                  <a:ext uri="{FF2B5EF4-FFF2-40B4-BE49-F238E27FC236}">
                    <a16:creationId xmlns:a16="http://schemas.microsoft.com/office/drawing/2014/main" id="{F38A3EC3-4D5A-5DBC-D4CB-4B008CE0F78E}"/>
                  </a:ext>
                </a:extLst>
              </p:cNvPr>
              <p:cNvSpPr/>
              <p:nvPr/>
            </p:nvSpPr>
            <p:spPr bwMode="auto">
              <a:xfrm>
                <a:off x="5920056" y="3226641"/>
                <a:ext cx="326067" cy="1039437"/>
              </a:xfrm>
              <a:custGeom>
                <a:avLst/>
                <a:gdLst>
                  <a:gd name="connsiteX0" fmla="*/ 0 w 294100"/>
                  <a:gd name="connsiteY0" fmla="*/ 29722 h 1051729"/>
                  <a:gd name="connsiteX1" fmla="*/ 294100 w 294100"/>
                  <a:gd name="connsiteY1" fmla="*/ 29722 h 1051729"/>
                  <a:gd name="connsiteX2" fmla="*/ 294100 w 294100"/>
                  <a:gd name="connsiteY2" fmla="*/ 1022007 h 1051729"/>
                  <a:gd name="connsiteX3" fmla="*/ 0 w 294100"/>
                  <a:gd name="connsiteY3" fmla="*/ 1022007 h 1051729"/>
                  <a:gd name="connsiteX4" fmla="*/ 0 w 294100"/>
                  <a:gd name="connsiteY4" fmla="*/ 29722 h 1051729"/>
                  <a:gd name="connsiteX0" fmla="*/ 3757 w 297857"/>
                  <a:gd name="connsiteY0" fmla="*/ 28600 h 1049484"/>
                  <a:gd name="connsiteX1" fmla="*/ 297857 w 297857"/>
                  <a:gd name="connsiteY1" fmla="*/ 28600 h 1049484"/>
                  <a:gd name="connsiteX2" fmla="*/ 297857 w 297857"/>
                  <a:gd name="connsiteY2" fmla="*/ 1020885 h 1049484"/>
                  <a:gd name="connsiteX3" fmla="*/ 3757 w 297857"/>
                  <a:gd name="connsiteY3" fmla="*/ 1020885 h 1049484"/>
                  <a:gd name="connsiteX4" fmla="*/ 0 w 297857"/>
                  <a:gd name="connsiteY4" fmla="*/ 534988 h 1049484"/>
                  <a:gd name="connsiteX5" fmla="*/ 3757 w 297857"/>
                  <a:gd name="connsiteY5" fmla="*/ 28600 h 1049484"/>
                  <a:gd name="connsiteX0" fmla="*/ 0 w 297857"/>
                  <a:gd name="connsiteY0" fmla="*/ 534988 h 1049484"/>
                  <a:gd name="connsiteX1" fmla="*/ 3757 w 297857"/>
                  <a:gd name="connsiteY1" fmla="*/ 28600 h 1049484"/>
                  <a:gd name="connsiteX2" fmla="*/ 297857 w 297857"/>
                  <a:gd name="connsiteY2" fmla="*/ 28600 h 1049484"/>
                  <a:gd name="connsiteX3" fmla="*/ 297857 w 297857"/>
                  <a:gd name="connsiteY3" fmla="*/ 1020885 h 1049484"/>
                  <a:gd name="connsiteX4" fmla="*/ 3757 w 297857"/>
                  <a:gd name="connsiteY4" fmla="*/ 1020885 h 1049484"/>
                  <a:gd name="connsiteX5" fmla="*/ 91440 w 297857"/>
                  <a:gd name="connsiteY5" fmla="*/ 626428 h 1049484"/>
                  <a:gd name="connsiteX0" fmla="*/ 294 w 294394"/>
                  <a:gd name="connsiteY0" fmla="*/ 28600 h 1049484"/>
                  <a:gd name="connsiteX1" fmla="*/ 294394 w 294394"/>
                  <a:gd name="connsiteY1" fmla="*/ 28600 h 1049484"/>
                  <a:gd name="connsiteX2" fmla="*/ 294394 w 294394"/>
                  <a:gd name="connsiteY2" fmla="*/ 1020885 h 1049484"/>
                  <a:gd name="connsiteX3" fmla="*/ 294 w 294394"/>
                  <a:gd name="connsiteY3" fmla="*/ 1020885 h 1049484"/>
                  <a:gd name="connsiteX4" fmla="*/ 87977 w 294394"/>
                  <a:gd name="connsiteY4" fmla="*/ 626428 h 1049484"/>
                  <a:gd name="connsiteX0" fmla="*/ 0 w 294100"/>
                  <a:gd name="connsiteY0" fmla="*/ 28600 h 1049484"/>
                  <a:gd name="connsiteX1" fmla="*/ 294100 w 294100"/>
                  <a:gd name="connsiteY1" fmla="*/ 28600 h 1049484"/>
                  <a:gd name="connsiteX2" fmla="*/ 294100 w 294100"/>
                  <a:gd name="connsiteY2" fmla="*/ 1020885 h 1049484"/>
                  <a:gd name="connsiteX3" fmla="*/ 0 w 294100"/>
                  <a:gd name="connsiteY3" fmla="*/ 1020885 h 1049484"/>
                  <a:gd name="connsiteX0" fmla="*/ 0 w 303625"/>
                  <a:gd name="connsiteY0" fmla="*/ 29983 h 1039437"/>
                  <a:gd name="connsiteX1" fmla="*/ 303625 w 303625"/>
                  <a:gd name="connsiteY1" fmla="*/ 18553 h 1039437"/>
                  <a:gd name="connsiteX2" fmla="*/ 303625 w 303625"/>
                  <a:gd name="connsiteY2" fmla="*/ 1010838 h 1039437"/>
                  <a:gd name="connsiteX3" fmla="*/ 9525 w 303625"/>
                  <a:gd name="connsiteY3" fmla="*/ 1010838 h 1039437"/>
                  <a:gd name="connsiteX0" fmla="*/ 0 w 303926"/>
                  <a:gd name="connsiteY0" fmla="*/ 29983 h 1039437"/>
                  <a:gd name="connsiteX1" fmla="*/ 303625 w 303926"/>
                  <a:gd name="connsiteY1" fmla="*/ 18553 h 1039437"/>
                  <a:gd name="connsiteX2" fmla="*/ 303926 w 303926"/>
                  <a:gd name="connsiteY2" fmla="*/ 939057 h 1039437"/>
                  <a:gd name="connsiteX3" fmla="*/ 303625 w 303926"/>
                  <a:gd name="connsiteY3" fmla="*/ 1010838 h 1039437"/>
                  <a:gd name="connsiteX4" fmla="*/ 9525 w 303926"/>
                  <a:gd name="connsiteY4" fmla="*/ 1010838 h 1039437"/>
                  <a:gd name="connsiteX0" fmla="*/ 0 w 325373"/>
                  <a:gd name="connsiteY0" fmla="*/ 29983 h 1039437"/>
                  <a:gd name="connsiteX1" fmla="*/ 303625 w 325373"/>
                  <a:gd name="connsiteY1" fmla="*/ 18553 h 1039437"/>
                  <a:gd name="connsiteX2" fmla="*/ 301386 w 325373"/>
                  <a:gd name="connsiteY2" fmla="*/ 730778 h 1039437"/>
                  <a:gd name="connsiteX3" fmla="*/ 303926 w 325373"/>
                  <a:gd name="connsiteY3" fmla="*/ 939057 h 1039437"/>
                  <a:gd name="connsiteX4" fmla="*/ 303625 w 325373"/>
                  <a:gd name="connsiteY4" fmla="*/ 1010838 h 1039437"/>
                  <a:gd name="connsiteX5" fmla="*/ 9525 w 325373"/>
                  <a:gd name="connsiteY5" fmla="*/ 1010838 h 1039437"/>
                  <a:gd name="connsiteX0" fmla="*/ 0 w 325373"/>
                  <a:gd name="connsiteY0" fmla="*/ 29983 h 1039437"/>
                  <a:gd name="connsiteX1" fmla="*/ 303625 w 325373"/>
                  <a:gd name="connsiteY1" fmla="*/ 18553 h 1039437"/>
                  <a:gd name="connsiteX2" fmla="*/ 301386 w 325373"/>
                  <a:gd name="connsiteY2" fmla="*/ 730778 h 1039437"/>
                  <a:gd name="connsiteX3" fmla="*/ 298844 w 325373"/>
                  <a:gd name="connsiteY3" fmla="*/ 832377 h 1039437"/>
                  <a:gd name="connsiteX4" fmla="*/ 303926 w 325373"/>
                  <a:gd name="connsiteY4" fmla="*/ 939057 h 1039437"/>
                  <a:gd name="connsiteX5" fmla="*/ 303625 w 325373"/>
                  <a:gd name="connsiteY5" fmla="*/ 1010838 h 1039437"/>
                  <a:gd name="connsiteX6" fmla="*/ 9525 w 325373"/>
                  <a:gd name="connsiteY6" fmla="*/ 1010838 h 1039437"/>
                  <a:gd name="connsiteX0" fmla="*/ 0 w 325373"/>
                  <a:gd name="connsiteY0" fmla="*/ 29983 h 1039437"/>
                  <a:gd name="connsiteX1" fmla="*/ 303625 w 325373"/>
                  <a:gd name="connsiteY1" fmla="*/ 18553 h 1039437"/>
                  <a:gd name="connsiteX2" fmla="*/ 301386 w 325373"/>
                  <a:gd name="connsiteY2" fmla="*/ 730778 h 1039437"/>
                  <a:gd name="connsiteX3" fmla="*/ 126124 w 325373"/>
                  <a:gd name="connsiteY3" fmla="*/ 834917 h 1039437"/>
                  <a:gd name="connsiteX4" fmla="*/ 303926 w 325373"/>
                  <a:gd name="connsiteY4" fmla="*/ 939057 h 1039437"/>
                  <a:gd name="connsiteX5" fmla="*/ 303625 w 325373"/>
                  <a:gd name="connsiteY5" fmla="*/ 1010838 h 1039437"/>
                  <a:gd name="connsiteX6" fmla="*/ 9525 w 325373"/>
                  <a:gd name="connsiteY6" fmla="*/ 1010838 h 1039437"/>
                  <a:gd name="connsiteX0" fmla="*/ 0 w 325373"/>
                  <a:gd name="connsiteY0" fmla="*/ 29983 h 1039437"/>
                  <a:gd name="connsiteX1" fmla="*/ 303625 w 325373"/>
                  <a:gd name="connsiteY1" fmla="*/ 18553 h 1039437"/>
                  <a:gd name="connsiteX2" fmla="*/ 301386 w 325373"/>
                  <a:gd name="connsiteY2" fmla="*/ 730778 h 1039437"/>
                  <a:gd name="connsiteX3" fmla="*/ 126124 w 325373"/>
                  <a:gd name="connsiteY3" fmla="*/ 834917 h 1039437"/>
                  <a:gd name="connsiteX4" fmla="*/ 303926 w 325373"/>
                  <a:gd name="connsiteY4" fmla="*/ 939057 h 1039437"/>
                  <a:gd name="connsiteX5" fmla="*/ 303625 w 325373"/>
                  <a:gd name="connsiteY5" fmla="*/ 1010838 h 1039437"/>
                  <a:gd name="connsiteX6" fmla="*/ 9525 w 325373"/>
                  <a:gd name="connsiteY6" fmla="*/ 1010838 h 1039437"/>
                  <a:gd name="connsiteX0" fmla="*/ 0 w 333368"/>
                  <a:gd name="connsiteY0" fmla="*/ 29983 h 1039437"/>
                  <a:gd name="connsiteX1" fmla="*/ 303625 w 333368"/>
                  <a:gd name="connsiteY1" fmla="*/ 18553 h 1039437"/>
                  <a:gd name="connsiteX2" fmla="*/ 321703 w 333368"/>
                  <a:gd name="connsiteY2" fmla="*/ 156737 h 1039437"/>
                  <a:gd name="connsiteX3" fmla="*/ 301386 w 333368"/>
                  <a:gd name="connsiteY3" fmla="*/ 730778 h 1039437"/>
                  <a:gd name="connsiteX4" fmla="*/ 126124 w 333368"/>
                  <a:gd name="connsiteY4" fmla="*/ 834917 h 1039437"/>
                  <a:gd name="connsiteX5" fmla="*/ 303926 w 333368"/>
                  <a:gd name="connsiteY5" fmla="*/ 939057 h 1039437"/>
                  <a:gd name="connsiteX6" fmla="*/ 303625 w 333368"/>
                  <a:gd name="connsiteY6" fmla="*/ 1010838 h 1039437"/>
                  <a:gd name="connsiteX7" fmla="*/ 9525 w 333368"/>
                  <a:gd name="connsiteY7" fmla="*/ 1010838 h 1039437"/>
                  <a:gd name="connsiteX0" fmla="*/ 0 w 333368"/>
                  <a:gd name="connsiteY0" fmla="*/ 29983 h 1039437"/>
                  <a:gd name="connsiteX1" fmla="*/ 303625 w 333368"/>
                  <a:gd name="connsiteY1" fmla="*/ 18553 h 1039437"/>
                  <a:gd name="connsiteX2" fmla="*/ 321703 w 333368"/>
                  <a:gd name="connsiteY2" fmla="*/ 156737 h 1039437"/>
                  <a:gd name="connsiteX3" fmla="*/ 316622 w 333368"/>
                  <a:gd name="connsiteY3" fmla="*/ 344698 h 1039437"/>
                  <a:gd name="connsiteX4" fmla="*/ 301386 w 333368"/>
                  <a:gd name="connsiteY4" fmla="*/ 730778 h 1039437"/>
                  <a:gd name="connsiteX5" fmla="*/ 126124 w 333368"/>
                  <a:gd name="connsiteY5" fmla="*/ 834917 h 1039437"/>
                  <a:gd name="connsiteX6" fmla="*/ 303926 w 333368"/>
                  <a:gd name="connsiteY6" fmla="*/ 939057 h 1039437"/>
                  <a:gd name="connsiteX7" fmla="*/ 303625 w 333368"/>
                  <a:gd name="connsiteY7" fmla="*/ 1010838 h 1039437"/>
                  <a:gd name="connsiteX8" fmla="*/ 9525 w 333368"/>
                  <a:gd name="connsiteY8" fmla="*/ 1010838 h 1039437"/>
                  <a:gd name="connsiteX0" fmla="*/ 0 w 333368"/>
                  <a:gd name="connsiteY0" fmla="*/ 29983 h 1039437"/>
                  <a:gd name="connsiteX1" fmla="*/ 303625 w 333368"/>
                  <a:gd name="connsiteY1" fmla="*/ 18553 h 1039437"/>
                  <a:gd name="connsiteX2" fmla="*/ 321703 w 333368"/>
                  <a:gd name="connsiteY2" fmla="*/ 156737 h 1039437"/>
                  <a:gd name="connsiteX3" fmla="*/ 316622 w 333368"/>
                  <a:gd name="connsiteY3" fmla="*/ 344698 h 1039437"/>
                  <a:gd name="connsiteX4" fmla="*/ 319161 w 333368"/>
                  <a:gd name="connsiteY4" fmla="*/ 471698 h 1039437"/>
                  <a:gd name="connsiteX5" fmla="*/ 301386 w 333368"/>
                  <a:gd name="connsiteY5" fmla="*/ 730778 h 1039437"/>
                  <a:gd name="connsiteX6" fmla="*/ 126124 w 333368"/>
                  <a:gd name="connsiteY6" fmla="*/ 834917 h 1039437"/>
                  <a:gd name="connsiteX7" fmla="*/ 303926 w 333368"/>
                  <a:gd name="connsiteY7" fmla="*/ 939057 h 1039437"/>
                  <a:gd name="connsiteX8" fmla="*/ 303625 w 333368"/>
                  <a:gd name="connsiteY8" fmla="*/ 1010838 h 1039437"/>
                  <a:gd name="connsiteX9" fmla="*/ 9525 w 333368"/>
                  <a:gd name="connsiteY9" fmla="*/ 1010838 h 1039437"/>
                  <a:gd name="connsiteX0" fmla="*/ 0 w 333368"/>
                  <a:gd name="connsiteY0" fmla="*/ 29983 h 1039437"/>
                  <a:gd name="connsiteX1" fmla="*/ 303625 w 333368"/>
                  <a:gd name="connsiteY1" fmla="*/ 18553 h 1039437"/>
                  <a:gd name="connsiteX2" fmla="*/ 321703 w 333368"/>
                  <a:gd name="connsiteY2" fmla="*/ 156737 h 1039437"/>
                  <a:gd name="connsiteX3" fmla="*/ 316622 w 333368"/>
                  <a:gd name="connsiteY3" fmla="*/ 344698 h 1039437"/>
                  <a:gd name="connsiteX4" fmla="*/ 319161 w 333368"/>
                  <a:gd name="connsiteY4" fmla="*/ 471698 h 1039437"/>
                  <a:gd name="connsiteX5" fmla="*/ 319161 w 333368"/>
                  <a:gd name="connsiteY5" fmla="*/ 591078 h 1039437"/>
                  <a:gd name="connsiteX6" fmla="*/ 301386 w 333368"/>
                  <a:gd name="connsiteY6" fmla="*/ 730778 h 1039437"/>
                  <a:gd name="connsiteX7" fmla="*/ 126124 w 333368"/>
                  <a:gd name="connsiteY7" fmla="*/ 834917 h 1039437"/>
                  <a:gd name="connsiteX8" fmla="*/ 303926 w 333368"/>
                  <a:gd name="connsiteY8" fmla="*/ 939057 h 1039437"/>
                  <a:gd name="connsiteX9" fmla="*/ 303625 w 333368"/>
                  <a:gd name="connsiteY9" fmla="*/ 1010838 h 1039437"/>
                  <a:gd name="connsiteX10" fmla="*/ 9525 w 333368"/>
                  <a:gd name="connsiteY10" fmla="*/ 1010838 h 1039437"/>
                  <a:gd name="connsiteX0" fmla="*/ 0 w 333368"/>
                  <a:gd name="connsiteY0" fmla="*/ 29983 h 1039437"/>
                  <a:gd name="connsiteX1" fmla="*/ 303625 w 333368"/>
                  <a:gd name="connsiteY1" fmla="*/ 18553 h 1039437"/>
                  <a:gd name="connsiteX2" fmla="*/ 321703 w 333368"/>
                  <a:gd name="connsiteY2" fmla="*/ 156737 h 1039437"/>
                  <a:gd name="connsiteX3" fmla="*/ 316622 w 333368"/>
                  <a:gd name="connsiteY3" fmla="*/ 344698 h 1039437"/>
                  <a:gd name="connsiteX4" fmla="*/ 319161 w 333368"/>
                  <a:gd name="connsiteY4" fmla="*/ 471698 h 1039437"/>
                  <a:gd name="connsiteX5" fmla="*/ 260744 w 333368"/>
                  <a:gd name="connsiteY5" fmla="*/ 591078 h 1039437"/>
                  <a:gd name="connsiteX6" fmla="*/ 301386 w 333368"/>
                  <a:gd name="connsiteY6" fmla="*/ 730778 h 1039437"/>
                  <a:gd name="connsiteX7" fmla="*/ 126124 w 333368"/>
                  <a:gd name="connsiteY7" fmla="*/ 834917 h 1039437"/>
                  <a:gd name="connsiteX8" fmla="*/ 303926 w 333368"/>
                  <a:gd name="connsiteY8" fmla="*/ 939057 h 1039437"/>
                  <a:gd name="connsiteX9" fmla="*/ 303625 w 333368"/>
                  <a:gd name="connsiteY9" fmla="*/ 1010838 h 1039437"/>
                  <a:gd name="connsiteX10" fmla="*/ 9525 w 333368"/>
                  <a:gd name="connsiteY10" fmla="*/ 1010838 h 1039437"/>
                  <a:gd name="connsiteX0" fmla="*/ 0 w 333368"/>
                  <a:gd name="connsiteY0" fmla="*/ 29983 h 1039437"/>
                  <a:gd name="connsiteX1" fmla="*/ 303625 w 333368"/>
                  <a:gd name="connsiteY1" fmla="*/ 18553 h 1039437"/>
                  <a:gd name="connsiteX2" fmla="*/ 321703 w 333368"/>
                  <a:gd name="connsiteY2" fmla="*/ 156737 h 1039437"/>
                  <a:gd name="connsiteX3" fmla="*/ 316622 w 333368"/>
                  <a:gd name="connsiteY3" fmla="*/ 344698 h 1039437"/>
                  <a:gd name="connsiteX4" fmla="*/ 319164 w 333368"/>
                  <a:gd name="connsiteY4" fmla="*/ 362478 h 1039437"/>
                  <a:gd name="connsiteX5" fmla="*/ 319161 w 333368"/>
                  <a:gd name="connsiteY5" fmla="*/ 471698 h 1039437"/>
                  <a:gd name="connsiteX6" fmla="*/ 260744 w 333368"/>
                  <a:gd name="connsiteY6" fmla="*/ 591078 h 1039437"/>
                  <a:gd name="connsiteX7" fmla="*/ 301386 w 333368"/>
                  <a:gd name="connsiteY7" fmla="*/ 730778 h 1039437"/>
                  <a:gd name="connsiteX8" fmla="*/ 126124 w 333368"/>
                  <a:gd name="connsiteY8" fmla="*/ 834917 h 1039437"/>
                  <a:gd name="connsiteX9" fmla="*/ 303926 w 333368"/>
                  <a:gd name="connsiteY9" fmla="*/ 939057 h 1039437"/>
                  <a:gd name="connsiteX10" fmla="*/ 303625 w 333368"/>
                  <a:gd name="connsiteY10" fmla="*/ 1010838 h 1039437"/>
                  <a:gd name="connsiteX11" fmla="*/ 9525 w 333368"/>
                  <a:gd name="connsiteY11" fmla="*/ 1010838 h 1039437"/>
                  <a:gd name="connsiteX0" fmla="*/ 0 w 333368"/>
                  <a:gd name="connsiteY0" fmla="*/ 29983 h 1039437"/>
                  <a:gd name="connsiteX1" fmla="*/ 303625 w 333368"/>
                  <a:gd name="connsiteY1" fmla="*/ 18553 h 1039437"/>
                  <a:gd name="connsiteX2" fmla="*/ 321703 w 333368"/>
                  <a:gd name="connsiteY2" fmla="*/ 156737 h 1039437"/>
                  <a:gd name="connsiteX3" fmla="*/ 126125 w 333368"/>
                  <a:gd name="connsiteY3" fmla="*/ 367558 h 1039437"/>
                  <a:gd name="connsiteX4" fmla="*/ 319164 w 333368"/>
                  <a:gd name="connsiteY4" fmla="*/ 362478 h 1039437"/>
                  <a:gd name="connsiteX5" fmla="*/ 319161 w 333368"/>
                  <a:gd name="connsiteY5" fmla="*/ 471698 h 1039437"/>
                  <a:gd name="connsiteX6" fmla="*/ 260744 w 333368"/>
                  <a:gd name="connsiteY6" fmla="*/ 591078 h 1039437"/>
                  <a:gd name="connsiteX7" fmla="*/ 301386 w 333368"/>
                  <a:gd name="connsiteY7" fmla="*/ 730778 h 1039437"/>
                  <a:gd name="connsiteX8" fmla="*/ 126124 w 333368"/>
                  <a:gd name="connsiteY8" fmla="*/ 834917 h 1039437"/>
                  <a:gd name="connsiteX9" fmla="*/ 303926 w 333368"/>
                  <a:gd name="connsiteY9" fmla="*/ 939057 h 1039437"/>
                  <a:gd name="connsiteX10" fmla="*/ 303625 w 333368"/>
                  <a:gd name="connsiteY10" fmla="*/ 1010838 h 1039437"/>
                  <a:gd name="connsiteX11" fmla="*/ 9525 w 333368"/>
                  <a:gd name="connsiteY11" fmla="*/ 1010838 h 1039437"/>
                  <a:gd name="connsiteX0" fmla="*/ 0 w 336012"/>
                  <a:gd name="connsiteY0" fmla="*/ 29983 h 1039437"/>
                  <a:gd name="connsiteX1" fmla="*/ 303625 w 336012"/>
                  <a:gd name="connsiteY1" fmla="*/ 18553 h 1039437"/>
                  <a:gd name="connsiteX2" fmla="*/ 319160 w 336012"/>
                  <a:gd name="connsiteY2" fmla="*/ 95778 h 1039437"/>
                  <a:gd name="connsiteX3" fmla="*/ 321703 w 336012"/>
                  <a:gd name="connsiteY3" fmla="*/ 156737 h 1039437"/>
                  <a:gd name="connsiteX4" fmla="*/ 126125 w 336012"/>
                  <a:gd name="connsiteY4" fmla="*/ 367558 h 1039437"/>
                  <a:gd name="connsiteX5" fmla="*/ 319164 w 336012"/>
                  <a:gd name="connsiteY5" fmla="*/ 362478 h 1039437"/>
                  <a:gd name="connsiteX6" fmla="*/ 319161 w 336012"/>
                  <a:gd name="connsiteY6" fmla="*/ 471698 h 1039437"/>
                  <a:gd name="connsiteX7" fmla="*/ 260744 w 336012"/>
                  <a:gd name="connsiteY7" fmla="*/ 591078 h 1039437"/>
                  <a:gd name="connsiteX8" fmla="*/ 301386 w 336012"/>
                  <a:gd name="connsiteY8" fmla="*/ 730778 h 1039437"/>
                  <a:gd name="connsiteX9" fmla="*/ 126124 w 336012"/>
                  <a:gd name="connsiteY9" fmla="*/ 834917 h 1039437"/>
                  <a:gd name="connsiteX10" fmla="*/ 303926 w 336012"/>
                  <a:gd name="connsiteY10" fmla="*/ 939057 h 1039437"/>
                  <a:gd name="connsiteX11" fmla="*/ 303625 w 336012"/>
                  <a:gd name="connsiteY11" fmla="*/ 1010838 h 1039437"/>
                  <a:gd name="connsiteX12" fmla="*/ 9525 w 336012"/>
                  <a:gd name="connsiteY12" fmla="*/ 1010838 h 1039437"/>
                  <a:gd name="connsiteX0" fmla="*/ 0 w 326067"/>
                  <a:gd name="connsiteY0" fmla="*/ 29983 h 1039437"/>
                  <a:gd name="connsiteX1" fmla="*/ 303625 w 326067"/>
                  <a:gd name="connsiteY1" fmla="*/ 18553 h 1039437"/>
                  <a:gd name="connsiteX2" fmla="*/ 194703 w 326067"/>
                  <a:gd name="connsiteY2" fmla="*/ 133878 h 1039437"/>
                  <a:gd name="connsiteX3" fmla="*/ 321703 w 326067"/>
                  <a:gd name="connsiteY3" fmla="*/ 156737 h 1039437"/>
                  <a:gd name="connsiteX4" fmla="*/ 126125 w 326067"/>
                  <a:gd name="connsiteY4" fmla="*/ 367558 h 1039437"/>
                  <a:gd name="connsiteX5" fmla="*/ 319164 w 326067"/>
                  <a:gd name="connsiteY5" fmla="*/ 362478 h 1039437"/>
                  <a:gd name="connsiteX6" fmla="*/ 319161 w 326067"/>
                  <a:gd name="connsiteY6" fmla="*/ 471698 h 1039437"/>
                  <a:gd name="connsiteX7" fmla="*/ 260744 w 326067"/>
                  <a:gd name="connsiteY7" fmla="*/ 591078 h 1039437"/>
                  <a:gd name="connsiteX8" fmla="*/ 301386 w 326067"/>
                  <a:gd name="connsiteY8" fmla="*/ 730778 h 1039437"/>
                  <a:gd name="connsiteX9" fmla="*/ 126124 w 326067"/>
                  <a:gd name="connsiteY9" fmla="*/ 834917 h 1039437"/>
                  <a:gd name="connsiteX10" fmla="*/ 303926 w 326067"/>
                  <a:gd name="connsiteY10" fmla="*/ 939057 h 1039437"/>
                  <a:gd name="connsiteX11" fmla="*/ 303625 w 326067"/>
                  <a:gd name="connsiteY11" fmla="*/ 1010838 h 1039437"/>
                  <a:gd name="connsiteX12" fmla="*/ 9525 w 326067"/>
                  <a:gd name="connsiteY12" fmla="*/ 1010838 h 1039437"/>
                  <a:gd name="connsiteX0" fmla="*/ 0 w 326067"/>
                  <a:gd name="connsiteY0" fmla="*/ 29983 h 1039437"/>
                  <a:gd name="connsiteX1" fmla="*/ 303625 w 326067"/>
                  <a:gd name="connsiteY1" fmla="*/ 18553 h 1039437"/>
                  <a:gd name="connsiteX2" fmla="*/ 194703 w 326067"/>
                  <a:gd name="connsiteY2" fmla="*/ 133878 h 1039437"/>
                  <a:gd name="connsiteX3" fmla="*/ 321703 w 326067"/>
                  <a:gd name="connsiteY3" fmla="*/ 156737 h 1039437"/>
                  <a:gd name="connsiteX4" fmla="*/ 126125 w 326067"/>
                  <a:gd name="connsiteY4" fmla="*/ 367558 h 1039437"/>
                  <a:gd name="connsiteX5" fmla="*/ 319164 w 326067"/>
                  <a:gd name="connsiteY5" fmla="*/ 362478 h 1039437"/>
                  <a:gd name="connsiteX6" fmla="*/ 319161 w 326067"/>
                  <a:gd name="connsiteY6" fmla="*/ 471698 h 1039437"/>
                  <a:gd name="connsiteX7" fmla="*/ 187084 w 326067"/>
                  <a:gd name="connsiteY7" fmla="*/ 560598 h 1039437"/>
                  <a:gd name="connsiteX8" fmla="*/ 301386 w 326067"/>
                  <a:gd name="connsiteY8" fmla="*/ 730778 h 1039437"/>
                  <a:gd name="connsiteX9" fmla="*/ 126124 w 326067"/>
                  <a:gd name="connsiteY9" fmla="*/ 834917 h 1039437"/>
                  <a:gd name="connsiteX10" fmla="*/ 303926 w 326067"/>
                  <a:gd name="connsiteY10" fmla="*/ 939057 h 1039437"/>
                  <a:gd name="connsiteX11" fmla="*/ 303625 w 326067"/>
                  <a:gd name="connsiteY11" fmla="*/ 1010838 h 1039437"/>
                  <a:gd name="connsiteX12" fmla="*/ 9525 w 326067"/>
                  <a:gd name="connsiteY12" fmla="*/ 1010838 h 1039437"/>
                  <a:gd name="connsiteX0" fmla="*/ 0 w 326067"/>
                  <a:gd name="connsiteY0" fmla="*/ 29983 h 1039437"/>
                  <a:gd name="connsiteX1" fmla="*/ 303625 w 326067"/>
                  <a:gd name="connsiteY1" fmla="*/ 18553 h 1039437"/>
                  <a:gd name="connsiteX2" fmla="*/ 194703 w 326067"/>
                  <a:gd name="connsiteY2" fmla="*/ 133878 h 1039437"/>
                  <a:gd name="connsiteX3" fmla="*/ 321703 w 326067"/>
                  <a:gd name="connsiteY3" fmla="*/ 156737 h 1039437"/>
                  <a:gd name="connsiteX4" fmla="*/ 126125 w 326067"/>
                  <a:gd name="connsiteY4" fmla="*/ 367558 h 1039437"/>
                  <a:gd name="connsiteX5" fmla="*/ 319164 w 326067"/>
                  <a:gd name="connsiteY5" fmla="*/ 362478 h 1039437"/>
                  <a:gd name="connsiteX6" fmla="*/ 319161 w 326067"/>
                  <a:gd name="connsiteY6" fmla="*/ 471698 h 1039437"/>
                  <a:gd name="connsiteX7" fmla="*/ 187084 w 326067"/>
                  <a:gd name="connsiteY7" fmla="*/ 560598 h 1039437"/>
                  <a:gd name="connsiteX8" fmla="*/ 301386 w 326067"/>
                  <a:gd name="connsiteY8" fmla="*/ 730778 h 1039437"/>
                  <a:gd name="connsiteX9" fmla="*/ 126124 w 326067"/>
                  <a:gd name="connsiteY9" fmla="*/ 834917 h 1039437"/>
                  <a:gd name="connsiteX10" fmla="*/ 303926 w 326067"/>
                  <a:gd name="connsiteY10" fmla="*/ 939057 h 1039437"/>
                  <a:gd name="connsiteX11" fmla="*/ 303625 w 326067"/>
                  <a:gd name="connsiteY11" fmla="*/ 1010838 h 1039437"/>
                  <a:gd name="connsiteX12" fmla="*/ 9525 w 326067"/>
                  <a:gd name="connsiteY12" fmla="*/ 1010838 h 1039437"/>
                  <a:gd name="connsiteX0" fmla="*/ 0 w 326067"/>
                  <a:gd name="connsiteY0" fmla="*/ 29983 h 1039437"/>
                  <a:gd name="connsiteX1" fmla="*/ 303625 w 326067"/>
                  <a:gd name="connsiteY1" fmla="*/ 18553 h 1039437"/>
                  <a:gd name="connsiteX2" fmla="*/ 194703 w 326067"/>
                  <a:gd name="connsiteY2" fmla="*/ 133878 h 1039437"/>
                  <a:gd name="connsiteX3" fmla="*/ 321703 w 326067"/>
                  <a:gd name="connsiteY3" fmla="*/ 156737 h 1039437"/>
                  <a:gd name="connsiteX4" fmla="*/ 126125 w 326067"/>
                  <a:gd name="connsiteY4" fmla="*/ 367558 h 1039437"/>
                  <a:gd name="connsiteX5" fmla="*/ 319164 w 326067"/>
                  <a:gd name="connsiteY5" fmla="*/ 362478 h 1039437"/>
                  <a:gd name="connsiteX6" fmla="*/ 319161 w 326067"/>
                  <a:gd name="connsiteY6" fmla="*/ 471698 h 1039437"/>
                  <a:gd name="connsiteX7" fmla="*/ 187084 w 326067"/>
                  <a:gd name="connsiteY7" fmla="*/ 560598 h 1039437"/>
                  <a:gd name="connsiteX8" fmla="*/ 301386 w 326067"/>
                  <a:gd name="connsiteY8" fmla="*/ 730778 h 1039437"/>
                  <a:gd name="connsiteX9" fmla="*/ 126124 w 326067"/>
                  <a:gd name="connsiteY9" fmla="*/ 834917 h 1039437"/>
                  <a:gd name="connsiteX10" fmla="*/ 303926 w 326067"/>
                  <a:gd name="connsiteY10" fmla="*/ 939057 h 1039437"/>
                  <a:gd name="connsiteX11" fmla="*/ 303625 w 326067"/>
                  <a:gd name="connsiteY11" fmla="*/ 1010838 h 1039437"/>
                  <a:gd name="connsiteX12" fmla="*/ 9525 w 326067"/>
                  <a:gd name="connsiteY12" fmla="*/ 1010838 h 1039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6067" h="1039437">
                    <a:moveTo>
                      <a:pt x="0" y="29983"/>
                    </a:moveTo>
                    <a:cubicBezTo>
                      <a:pt x="98033" y="-69090"/>
                      <a:pt x="205592" y="117626"/>
                      <a:pt x="303625" y="18553"/>
                    </a:cubicBezTo>
                    <a:cubicBezTo>
                      <a:pt x="356818" y="29519"/>
                      <a:pt x="191690" y="110847"/>
                      <a:pt x="194703" y="133878"/>
                    </a:cubicBezTo>
                    <a:cubicBezTo>
                      <a:pt x="197716" y="156909"/>
                      <a:pt x="353876" y="111440"/>
                      <a:pt x="321703" y="156737"/>
                    </a:cubicBezTo>
                    <a:lnTo>
                      <a:pt x="126125" y="367558"/>
                    </a:lnTo>
                    <a:cubicBezTo>
                      <a:pt x="125278" y="403118"/>
                      <a:pt x="318741" y="341311"/>
                      <a:pt x="319164" y="362478"/>
                    </a:cubicBezTo>
                    <a:cubicBezTo>
                      <a:pt x="319587" y="383645"/>
                      <a:pt x="328474" y="434868"/>
                      <a:pt x="319161" y="471698"/>
                    </a:cubicBezTo>
                    <a:lnTo>
                      <a:pt x="187084" y="560598"/>
                    </a:lnTo>
                    <a:cubicBezTo>
                      <a:pt x="184122" y="603778"/>
                      <a:pt x="333559" y="690138"/>
                      <a:pt x="301386" y="730778"/>
                    </a:cubicBezTo>
                    <a:lnTo>
                      <a:pt x="126124" y="834917"/>
                    </a:lnTo>
                    <a:cubicBezTo>
                      <a:pt x="126547" y="869630"/>
                      <a:pt x="303129" y="909314"/>
                      <a:pt x="303926" y="939057"/>
                    </a:cubicBezTo>
                    <a:cubicBezTo>
                      <a:pt x="303826" y="962984"/>
                      <a:pt x="303725" y="986911"/>
                      <a:pt x="303625" y="1010838"/>
                    </a:cubicBezTo>
                    <a:cubicBezTo>
                      <a:pt x="205592" y="1109911"/>
                      <a:pt x="107558" y="911765"/>
                      <a:pt x="9525" y="101083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アーチ 57">
              <a:extLst>
                <a:ext uri="{FF2B5EF4-FFF2-40B4-BE49-F238E27FC236}">
                  <a16:creationId xmlns:a16="http://schemas.microsoft.com/office/drawing/2014/main" id="{079FEBC5-E882-860E-EEC4-E83B538B5E20}"/>
                </a:ext>
              </a:extLst>
            </p:cNvPr>
            <p:cNvSpPr/>
            <p:nvPr/>
          </p:nvSpPr>
          <p:spPr bwMode="auto">
            <a:xfrm>
              <a:off x="6483170" y="1789555"/>
              <a:ext cx="318617" cy="318617"/>
            </a:xfrm>
            <a:prstGeom prst="blockArc">
              <a:avLst>
                <a:gd name="adj1" fmla="val 12359607"/>
                <a:gd name="adj2" fmla="val 20088329"/>
                <a:gd name="adj3" fmla="val 12834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二等辺三角形 3">
              <a:extLst>
                <a:ext uri="{FF2B5EF4-FFF2-40B4-BE49-F238E27FC236}">
                  <a16:creationId xmlns:a16="http://schemas.microsoft.com/office/drawing/2014/main" id="{49B77A8D-CB62-54FF-4A36-A84EFE61D265}"/>
                </a:ext>
              </a:extLst>
            </p:cNvPr>
            <p:cNvSpPr/>
            <p:nvPr/>
          </p:nvSpPr>
          <p:spPr bwMode="auto">
            <a:xfrm rot="5400000">
              <a:off x="6238342" y="1330640"/>
              <a:ext cx="287133" cy="247528"/>
            </a:xfrm>
            <a:custGeom>
              <a:avLst/>
              <a:gdLst/>
              <a:ahLst/>
              <a:cxnLst/>
              <a:rect l="l" t="t" r="r" b="b"/>
              <a:pathLst>
                <a:path w="574264" h="495055">
                  <a:moveTo>
                    <a:pt x="287132" y="0"/>
                  </a:moveTo>
                  <a:lnTo>
                    <a:pt x="574264" y="495055"/>
                  </a:lnTo>
                  <a:lnTo>
                    <a:pt x="485872" y="495055"/>
                  </a:lnTo>
                  <a:lnTo>
                    <a:pt x="287132" y="152400"/>
                  </a:lnTo>
                  <a:lnTo>
                    <a:pt x="88392" y="495055"/>
                  </a:lnTo>
                  <a:lnTo>
                    <a:pt x="0" y="49505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二等辺三角形 3">
              <a:extLst>
                <a:ext uri="{FF2B5EF4-FFF2-40B4-BE49-F238E27FC236}">
                  <a16:creationId xmlns:a16="http://schemas.microsoft.com/office/drawing/2014/main" id="{08302677-90AF-1564-D45B-021B9D51DEE2}"/>
                </a:ext>
              </a:extLst>
            </p:cNvPr>
            <p:cNvSpPr/>
            <p:nvPr/>
          </p:nvSpPr>
          <p:spPr bwMode="auto">
            <a:xfrm rot="16200000" flipH="1">
              <a:off x="6702647" y="1330642"/>
              <a:ext cx="287133" cy="247528"/>
            </a:xfrm>
            <a:custGeom>
              <a:avLst/>
              <a:gdLst/>
              <a:ahLst/>
              <a:cxnLst/>
              <a:rect l="l" t="t" r="r" b="b"/>
              <a:pathLst>
                <a:path w="574264" h="495055">
                  <a:moveTo>
                    <a:pt x="287132" y="0"/>
                  </a:moveTo>
                  <a:lnTo>
                    <a:pt x="574264" y="495055"/>
                  </a:lnTo>
                  <a:lnTo>
                    <a:pt x="485872" y="495055"/>
                  </a:lnTo>
                  <a:lnTo>
                    <a:pt x="287132" y="152400"/>
                  </a:lnTo>
                  <a:lnTo>
                    <a:pt x="88392" y="495055"/>
                  </a:lnTo>
                  <a:lnTo>
                    <a:pt x="0" y="49505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popg67_おしりの拭きすぎ注意</dc:title>
  <dc:subject>popg67_おしりの拭きすぎ注意</dc:subject>
  <dc:creator>でじけろお</dc:creator>
  <cp:lastModifiedBy/>
  <cp:revision>1</cp:revision>
  <dcterms:created xsi:type="dcterms:W3CDTF">2014-12-04T06:28:23Z</dcterms:created>
  <dcterms:modified xsi:type="dcterms:W3CDTF">2024-09-24T05:46:28Z</dcterms:modified>
  <cp:version>1</cp:version>
</cp:coreProperties>
</file>