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6" r:id="rId3"/>
    <p:sldId id="335" r:id="rId4"/>
    <p:sldId id="337" r:id="rId5"/>
    <p:sldId id="330" r:id="rId6"/>
    <p:sldId id="33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71155"/>
            <a:ext cx="7389224" cy="471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お帰りの際には、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今一度ご確認下さい</a:t>
            </a: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13806" y="431074"/>
            <a:ext cx="8878388" cy="59958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  <a:solidFill>
                  <a:srgbClr val="FF33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  <a:solidFill>
                  <a:srgbClr val="FF3300"/>
                </a:solidFill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721990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71155"/>
            <a:ext cx="7389224" cy="471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お帰りの際には、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今一度ご確認下さい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11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66057" y="522514"/>
            <a:ext cx="8773886" cy="5812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  <a:solidFill>
                  <a:srgbClr val="FF3300"/>
                </a:solidFill>
              </a:rPr>
            </a:br>
            <a:r>
              <a:rPr lang="ja-JP" altLang="en-US" sz="5400" dirty="0">
                <a:ln w="28575">
                  <a:noFill/>
                </a:ln>
              </a:rPr>
              <a:t>今一度ご確認下さい</a:t>
            </a:r>
          </a:p>
        </p:txBody>
      </p:sp>
    </p:spTree>
    <p:extLst>
      <p:ext uri="{BB962C8B-B14F-4D97-AF65-F5344CB8AC3E}">
        <p14:creationId xmlns:p14="http://schemas.microsoft.com/office/powerpoint/2010/main" val="3074270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9B51EB8-ED44-55A0-81CE-A45E35DC1063}"/>
              </a:ext>
            </a:extLst>
          </p:cNvPr>
          <p:cNvGrpSpPr/>
          <p:nvPr/>
        </p:nvGrpSpPr>
        <p:grpSpPr>
          <a:xfrm>
            <a:off x="6789437" y="3790294"/>
            <a:ext cx="2657355" cy="2850610"/>
            <a:chOff x="-352158" y="-171330"/>
            <a:chExt cx="3235160" cy="3470436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3E0D38B-33B6-4BD4-AC9B-1DEF6585E2C0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36734C1-079B-5D3C-E64E-F2BF487233C4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4149FF6-5700-ED16-902D-43462BCCA083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片側の 2 つの角を丸めた四角形 70">
                <a:extLst>
                  <a:ext uri="{FF2B5EF4-FFF2-40B4-BE49-F238E27FC236}">
                    <a16:creationId xmlns:a16="http://schemas.microsoft.com/office/drawing/2014/main" id="{EB66C236-5FCF-81F8-D835-D87390B0A771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0685DEC-9B0C-A2F9-DE0C-264F60DF3B56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片側の 2 つの角を丸めた四角形 68">
                <a:extLst>
                  <a:ext uri="{FF2B5EF4-FFF2-40B4-BE49-F238E27FC236}">
                    <a16:creationId xmlns:a16="http://schemas.microsoft.com/office/drawing/2014/main" id="{BA445880-0D02-3D51-CB45-3F5D62E4E190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68">
                <a:extLst>
                  <a:ext uri="{FF2B5EF4-FFF2-40B4-BE49-F238E27FC236}">
                    <a16:creationId xmlns:a16="http://schemas.microsoft.com/office/drawing/2014/main" id="{9E7E2C27-4A66-D2A0-C15C-66C127E6620C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円/楕円 840">
                <a:extLst>
                  <a:ext uri="{FF2B5EF4-FFF2-40B4-BE49-F238E27FC236}">
                    <a16:creationId xmlns:a16="http://schemas.microsoft.com/office/drawing/2014/main" id="{80E74851-DC0F-087E-1B90-880F440E0F84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840">
                <a:extLst>
                  <a:ext uri="{FF2B5EF4-FFF2-40B4-BE49-F238E27FC236}">
                    <a16:creationId xmlns:a16="http://schemas.microsoft.com/office/drawing/2014/main" id="{3291041D-B4BA-AD47-DAB8-D3D2B1B24D30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840">
                <a:extLst>
                  <a:ext uri="{FF2B5EF4-FFF2-40B4-BE49-F238E27FC236}">
                    <a16:creationId xmlns:a16="http://schemas.microsoft.com/office/drawing/2014/main" id="{55F9F486-D360-1D72-C2E7-26E6270565E0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840">
                <a:extLst>
                  <a:ext uri="{FF2B5EF4-FFF2-40B4-BE49-F238E27FC236}">
                    <a16:creationId xmlns:a16="http://schemas.microsoft.com/office/drawing/2014/main" id="{58436F21-2CA6-2D26-E1EC-D46F89C33300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楕円 11">
                <a:extLst>
                  <a:ext uri="{FF2B5EF4-FFF2-40B4-BE49-F238E27FC236}">
                    <a16:creationId xmlns:a16="http://schemas.microsoft.com/office/drawing/2014/main" id="{CC935DF0-3F5E-C7AD-38F4-C27B63D2E726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F68E9BD4-81C4-A1AA-AD8D-50ED83B95F35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CE4ED26-8B9A-2CDE-980B-7004DC2843A8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D09D03F-2387-8384-4ADC-C71C54C0BFB9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B45BFE1C-9E8B-19E5-C61F-FB57E4383004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11">
                <a:extLst>
                  <a:ext uri="{FF2B5EF4-FFF2-40B4-BE49-F238E27FC236}">
                    <a16:creationId xmlns:a16="http://schemas.microsoft.com/office/drawing/2014/main" id="{00C49488-86FC-1E59-21BF-F76BBBD9C596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17ABBC8D-7556-E184-9EB7-8AEE319CD25A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B6DD988C-C738-DA0E-EA07-D3DF87E02F3B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4E5B1999-56F9-8BA1-BF8E-9DAF97E0042E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FE5836D-4C1D-A49A-B63F-5C5BAADC6D43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2033AEEB-E4BA-DD4B-8BDC-057FD3FDC9FF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B704F2DF-8229-A960-779D-47CE05EA6172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C3EF620-1E84-9EB8-6F4C-5B7DDAA5E108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88AD2B32-261B-8D80-1C7A-63B4A41D196C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97AFF48-AC56-A7B0-8AE1-21BC0DB405EC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480C5E4-E452-CB39-D6F7-E45660C3D2BE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503EEDE-C17A-8DAC-9548-A344BB44FC6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E063DAC5-1DEB-CD77-44A4-74FFBB5EACC6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77" name="四角形: 角を丸くする 89">
                    <a:extLst>
                      <a:ext uri="{FF2B5EF4-FFF2-40B4-BE49-F238E27FC236}">
                        <a16:creationId xmlns:a16="http://schemas.microsoft.com/office/drawing/2014/main" id="{5199E1FC-DB78-99C1-A78E-517AEDEA03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四角形: 角を丸くする 148">
                    <a:extLst>
                      <a:ext uri="{FF2B5EF4-FFF2-40B4-BE49-F238E27FC236}">
                        <a16:creationId xmlns:a16="http://schemas.microsoft.com/office/drawing/2014/main" id="{0A5B9FC4-FF8C-383F-CAAA-8182AF5430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四角形: 角を丸くする 149">
                    <a:extLst>
                      <a:ext uri="{FF2B5EF4-FFF2-40B4-BE49-F238E27FC236}">
                        <a16:creationId xmlns:a16="http://schemas.microsoft.com/office/drawing/2014/main" id="{FBBA9573-302C-7AAC-8C80-A6D1A6D27E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四角形: 角を丸くする 150">
                    <a:extLst>
                      <a:ext uri="{FF2B5EF4-FFF2-40B4-BE49-F238E27FC236}">
                        <a16:creationId xmlns:a16="http://schemas.microsoft.com/office/drawing/2014/main" id="{02232986-598D-A690-DAFF-01322B6B6708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0DDE90C6-6C9A-EA40-66B6-63889DDB4B0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73" name="片側の 2 つの角を丸めた四角形 151">
                <a:extLst>
                  <a:ext uri="{FF2B5EF4-FFF2-40B4-BE49-F238E27FC236}">
                    <a16:creationId xmlns:a16="http://schemas.microsoft.com/office/drawing/2014/main" id="{8D1FE157-2702-FE62-BC64-4FF96F798D0B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CB0DB5A6-BC11-3A04-EAFC-34357F538CA7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2286000" y="3823855"/>
            <a:ext cx="7128163" cy="25146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94913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置忘れがないか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528032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popg68_お帰りの際には置忘れのないように今一度ご確認下さい</dc:title>
  <dc:subject>popg68_お帰りの際には置忘れのないように今一度ご確認下さい</dc:subject>
  <dc:creator>でじけろお</dc:creator>
  <cp:lastModifiedBy/>
  <cp:revision>1</cp:revision>
  <dcterms:created xsi:type="dcterms:W3CDTF">2014-12-04T06:28:23Z</dcterms:created>
  <dcterms:modified xsi:type="dcterms:W3CDTF">2024-09-24T08:42:21Z</dcterms:modified>
  <cp:version>1</cp:version>
</cp:coreProperties>
</file>