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8" r:id="rId2"/>
    <p:sldId id="329" r:id="rId3"/>
    <p:sldId id="324" r:id="rId4"/>
    <p:sldId id="330" r:id="rId5"/>
    <p:sldId id="325" r:id="rId6"/>
    <p:sldId id="31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6" d="100"/>
          <a:sy n="76" d="100"/>
        </p:scale>
        <p:origin x="3648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1562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148381" y="2210515"/>
            <a:ext cx="9064752" cy="54849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8156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038653" y="2173939"/>
            <a:ext cx="8845296" cy="555812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</p:spTree>
    <p:extLst>
      <p:ext uri="{BB962C8B-B14F-4D97-AF65-F5344CB8AC3E}">
        <p14:creationId xmlns:p14="http://schemas.microsoft.com/office/powerpoint/2010/main" val="166366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958071" y="2998629"/>
            <a:ext cx="6473463" cy="11268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D82DEC-09A6-D408-173D-A873DF62186A}"/>
              </a:ext>
            </a:extLst>
          </p:cNvPr>
          <p:cNvGrpSpPr/>
          <p:nvPr/>
        </p:nvGrpSpPr>
        <p:grpSpPr>
          <a:xfrm flipH="1">
            <a:off x="490215" y="6915935"/>
            <a:ext cx="2497633" cy="2679273"/>
            <a:chOff x="-352158" y="-171330"/>
            <a:chExt cx="3235160" cy="347043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C6CED0B-E954-BCEE-09C7-DEA12F9FF8FC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2394012-96AA-DBBC-69B6-63992E88D992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94466F2-1930-5734-E5B4-4141C4F85A49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片側の 2 つの角を丸めた四角形 70">
                <a:extLst>
                  <a:ext uri="{FF2B5EF4-FFF2-40B4-BE49-F238E27FC236}">
                    <a16:creationId xmlns:a16="http://schemas.microsoft.com/office/drawing/2014/main" id="{96E1B07C-6F2C-8A3F-E040-3401F7077CC0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3A212CD-E5EB-31B3-5488-BD1F238C2D81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68">
                <a:extLst>
                  <a:ext uri="{FF2B5EF4-FFF2-40B4-BE49-F238E27FC236}">
                    <a16:creationId xmlns:a16="http://schemas.microsoft.com/office/drawing/2014/main" id="{806661B1-A063-2AFE-4D7B-98F174711234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片側の 2 つの角を丸めた四角形 68">
                <a:extLst>
                  <a:ext uri="{FF2B5EF4-FFF2-40B4-BE49-F238E27FC236}">
                    <a16:creationId xmlns:a16="http://schemas.microsoft.com/office/drawing/2014/main" id="{AB26F239-91B4-4E3A-254C-2BF62B59123A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840">
                <a:extLst>
                  <a:ext uri="{FF2B5EF4-FFF2-40B4-BE49-F238E27FC236}">
                    <a16:creationId xmlns:a16="http://schemas.microsoft.com/office/drawing/2014/main" id="{63A153D6-D514-6C9F-4C3D-90C14C9275D1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840">
                <a:extLst>
                  <a:ext uri="{FF2B5EF4-FFF2-40B4-BE49-F238E27FC236}">
                    <a16:creationId xmlns:a16="http://schemas.microsoft.com/office/drawing/2014/main" id="{4FBCB9E0-848A-BF5A-8DD2-A93F51A938A8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840">
                <a:extLst>
                  <a:ext uri="{FF2B5EF4-FFF2-40B4-BE49-F238E27FC236}">
                    <a16:creationId xmlns:a16="http://schemas.microsoft.com/office/drawing/2014/main" id="{BB43210B-4882-67D1-6654-93D94974A974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840">
                <a:extLst>
                  <a:ext uri="{FF2B5EF4-FFF2-40B4-BE49-F238E27FC236}">
                    <a16:creationId xmlns:a16="http://schemas.microsoft.com/office/drawing/2014/main" id="{7E36E241-8F1B-BAE2-3885-6B4CFA78EFB5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楕円 11">
                <a:extLst>
                  <a:ext uri="{FF2B5EF4-FFF2-40B4-BE49-F238E27FC236}">
                    <a16:creationId xmlns:a16="http://schemas.microsoft.com/office/drawing/2014/main" id="{CC832864-53EB-B5C2-6076-41924D0B7321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A3D7AEEA-22DD-AE0B-96A1-3BFCD43F55A7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C450C9C-C879-37A7-CF07-EB03A2A27A60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515F2A55-0D2B-0716-D6B2-5B4EBF575A7D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642AC3C-7DAF-507F-EB2C-81EFE8D1DDE2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">
                <a:extLst>
                  <a:ext uri="{FF2B5EF4-FFF2-40B4-BE49-F238E27FC236}">
                    <a16:creationId xmlns:a16="http://schemas.microsoft.com/office/drawing/2014/main" id="{42B4A598-A928-6B97-32EA-2EE52A186700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D0EC9268-B966-BDF9-05CD-59AB47E3E475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47E8B8E-BA3A-9E3E-7EC1-EC39EAA0D45A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CFF49EC-2ADF-1781-7082-8F78A6976DC2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FE30F68-630A-1D69-EB1D-EC6C7CE14335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8460415-0C6D-06D7-0334-C2E403C7C10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3E9127A-FF45-680E-CC9D-89528AD1ACBA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FA4892D-512F-16AB-7463-D02EA3A9983B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9CBCCD2A-0D31-4785-9BA5-19D31280764B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17B51E8-13C0-8AF3-BEBA-224F6ECFB3A9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542DBBD-12D1-71D3-29D9-477E671D23DB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10AF3195-7DE5-EDF6-A4EC-53D5734F8CE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70F0447-5B6C-C075-13E7-FD19114ECA1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9" name="四角形: 角を丸くする 89">
                    <a:extLst>
                      <a:ext uri="{FF2B5EF4-FFF2-40B4-BE49-F238E27FC236}">
                        <a16:creationId xmlns:a16="http://schemas.microsoft.com/office/drawing/2014/main" id="{BB462DE8-817C-004B-5AA8-5EE86D55AA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角を丸くする 148">
                    <a:extLst>
                      <a:ext uri="{FF2B5EF4-FFF2-40B4-BE49-F238E27FC236}">
                        <a16:creationId xmlns:a16="http://schemas.microsoft.com/office/drawing/2014/main" id="{55BB2C17-8539-F040-2B79-2C915C706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四角形: 角を丸くする 149">
                    <a:extLst>
                      <a:ext uri="{FF2B5EF4-FFF2-40B4-BE49-F238E27FC236}">
                        <a16:creationId xmlns:a16="http://schemas.microsoft.com/office/drawing/2014/main" id="{FFC1CA16-A02F-EED7-F366-DE2958D69C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四角形: 角を丸くする 150">
                    <a:extLst>
                      <a:ext uri="{FF2B5EF4-FFF2-40B4-BE49-F238E27FC236}">
                        <a16:creationId xmlns:a16="http://schemas.microsoft.com/office/drawing/2014/main" id="{2411229A-8350-9DCB-8A56-94A353A3F10D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138AB2C7-1CE2-F5CD-CA4A-3F985417362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5" name="片側の 2 つの角を丸めた四角形 151">
                <a:extLst>
                  <a:ext uri="{FF2B5EF4-FFF2-40B4-BE49-F238E27FC236}">
                    <a16:creationId xmlns:a16="http://schemas.microsoft.com/office/drawing/2014/main" id="{5FEC16A4-E6C2-B8F2-2B4C-43EBD415C89D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4726A00-0DB6-9361-E0B6-8E28FAAE1B35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57577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640080"/>
            <a:ext cx="6081846" cy="4628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置き忘れがないか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6544367"/>
            <a:ext cx="4184474" cy="2598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上着、傘などは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213181"/>
            <a:ext cx="1485964" cy="3162466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popg68_お帰りの際には置忘れのないように今一度ご確認下さい</dc:title>
  <dc:subject>popg68_お帰りの際には置忘れのないように今一度ご確認下さい</dc:subject>
  <dc:creator>でじけろお</dc:creator>
  <cp:lastModifiedBy/>
  <cp:revision>1</cp:revision>
  <dcterms:created xsi:type="dcterms:W3CDTF">2014-12-04T06:28:15Z</dcterms:created>
  <dcterms:modified xsi:type="dcterms:W3CDTF">2024-09-24T08:40:00Z</dcterms:modified>
  <cp:version>1</cp:version>
</cp:coreProperties>
</file>