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3" r:id="rId2"/>
    <p:sldId id="336" r:id="rId3"/>
    <p:sldId id="335" r:id="rId4"/>
    <p:sldId id="337" r:id="rId5"/>
    <p:sldId id="330" r:id="rId6"/>
    <p:sldId id="33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CCECFF"/>
    <a:srgbClr val="99CCFF"/>
    <a:srgbClr val="66CCFF"/>
    <a:srgbClr val="FF6600"/>
    <a:srgbClr val="FF0000"/>
    <a:srgbClr val="339933"/>
    <a:srgbClr val="FFFF99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72" y="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8FD20C1F-6C4C-6C47-5DC1-B25831930EB8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1258388" y="1071155"/>
            <a:ext cx="7389224" cy="471569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お帰りの際には、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置忘れのないように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今一度ご確認下さい</a:t>
            </a:r>
          </a:p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</a:rPr>
              <a:t>本日はご利用有難う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ございました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B3186D40-56B3-7533-1A74-6DF97D8C2A97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513806" y="431074"/>
            <a:ext cx="8878388" cy="599585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お帰りの際には、</a:t>
            </a:r>
            <a:br>
              <a:rPr lang="en-US" altLang="ja-JP" sz="5400" dirty="0">
                <a:ln w="28575">
                  <a:noFill/>
                </a:ln>
                <a:solidFill>
                  <a:srgbClr val="FF33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置忘れのないように</a:t>
            </a:r>
            <a:br>
              <a:rPr lang="en-US" altLang="ja-JP" sz="5400" dirty="0">
                <a:ln w="28575">
                  <a:noFill/>
                </a:ln>
                <a:solidFill>
                  <a:srgbClr val="FF33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今一度ご確認下さい</a:t>
            </a:r>
          </a:p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</a:rPr>
              <a:t>本日はご利用有難う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ございました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7219902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8FD20C1F-6C4C-6C47-5DC1-B25831930EB8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1258388" y="1071155"/>
            <a:ext cx="7389224" cy="471569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お帰りの際には、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置忘れのないように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今一度ご確認下さい</a:t>
            </a: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B3186D40-56B3-7533-1A74-6DF97D8C2A97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511388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566057" y="522514"/>
            <a:ext cx="8773886" cy="581297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</a:rPr>
              <a:t>お帰りの際には、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置忘れのないように</a:t>
            </a:r>
            <a:br>
              <a:rPr lang="en-US" altLang="ja-JP" sz="5400" dirty="0">
                <a:ln w="28575">
                  <a:noFill/>
                </a:ln>
                <a:solidFill>
                  <a:srgbClr val="FF3300"/>
                </a:solidFill>
              </a:rPr>
            </a:br>
            <a:r>
              <a:rPr lang="ja-JP" altLang="en-US" sz="5400" dirty="0">
                <a:ln w="28575">
                  <a:noFill/>
                </a:ln>
              </a:rPr>
              <a:t>今一度ご確認下さい</a:t>
            </a:r>
          </a:p>
        </p:txBody>
      </p:sp>
    </p:spTree>
    <p:extLst>
      <p:ext uri="{BB962C8B-B14F-4D97-AF65-F5344CB8AC3E}">
        <p14:creationId xmlns:p14="http://schemas.microsoft.com/office/powerpoint/2010/main" val="30742700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フリーフォーム: 図形 107">
            <a:extLst>
              <a:ext uri="{FF2B5EF4-FFF2-40B4-BE49-F238E27FC236}">
                <a16:creationId xmlns:a16="http://schemas.microsoft.com/office/drawing/2014/main" id="{2AC8A255-C635-04F3-155F-9D99BEB1259E}"/>
              </a:ext>
            </a:extLst>
          </p:cNvPr>
          <p:cNvSpPr/>
          <p:nvPr/>
        </p:nvSpPr>
        <p:spPr>
          <a:xfrm>
            <a:off x="272480" y="241026"/>
            <a:ext cx="9361040" cy="4539545"/>
          </a:xfrm>
          <a:custGeom>
            <a:avLst/>
            <a:gdLst>
              <a:gd name="connsiteX0" fmla="*/ 416271 w 9361040"/>
              <a:gd name="connsiteY0" fmla="*/ 0 h 4539545"/>
              <a:gd name="connsiteX1" fmla="*/ 8944769 w 9361040"/>
              <a:gd name="connsiteY1" fmla="*/ 0 h 4539545"/>
              <a:gd name="connsiteX2" fmla="*/ 9361040 w 9361040"/>
              <a:gd name="connsiteY2" fmla="*/ 416271 h 4539545"/>
              <a:gd name="connsiteX3" fmla="*/ 9361040 w 9361040"/>
              <a:gd name="connsiteY3" fmla="*/ 3452781 h 4539545"/>
              <a:gd name="connsiteX4" fmla="*/ 8944769 w 9361040"/>
              <a:gd name="connsiteY4" fmla="*/ 3869052 h 4539545"/>
              <a:gd name="connsiteX5" fmla="*/ 6729118 w 9361040"/>
              <a:gd name="connsiteY5" fmla="*/ 3869052 h 4539545"/>
              <a:gd name="connsiteX6" fmla="*/ 6819200 w 9361040"/>
              <a:gd name="connsiteY6" fmla="*/ 4116955 h 4539545"/>
              <a:gd name="connsiteX7" fmla="*/ 7171884 w 9361040"/>
              <a:gd name="connsiteY7" fmla="*/ 4539545 h 4539545"/>
              <a:gd name="connsiteX8" fmla="*/ 7171883 w 9361040"/>
              <a:gd name="connsiteY8" fmla="*/ 4539545 h 4539545"/>
              <a:gd name="connsiteX9" fmla="*/ 6288900 w 9361040"/>
              <a:gd name="connsiteY9" fmla="*/ 3954265 h 4539545"/>
              <a:gd name="connsiteX10" fmla="*/ 6262449 w 9361040"/>
              <a:gd name="connsiteY10" fmla="*/ 3869052 h 4539545"/>
              <a:gd name="connsiteX11" fmla="*/ 416271 w 9361040"/>
              <a:gd name="connsiteY11" fmla="*/ 3869052 h 4539545"/>
              <a:gd name="connsiteX12" fmla="*/ 0 w 9361040"/>
              <a:gd name="connsiteY12" fmla="*/ 3452781 h 4539545"/>
              <a:gd name="connsiteX13" fmla="*/ 0 w 9361040"/>
              <a:gd name="connsiteY13" fmla="*/ 416271 h 4539545"/>
              <a:gd name="connsiteX14" fmla="*/ 416271 w 9361040"/>
              <a:gd name="connsiteY14" fmla="*/ 0 h 45395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9361040" h="4539545">
                <a:moveTo>
                  <a:pt x="416271" y="0"/>
                </a:moveTo>
                <a:lnTo>
                  <a:pt x="8944769" y="0"/>
                </a:lnTo>
                <a:cubicBezTo>
                  <a:pt x="9174669" y="0"/>
                  <a:pt x="9361040" y="186371"/>
                  <a:pt x="9361040" y="416271"/>
                </a:cubicBezTo>
                <a:lnTo>
                  <a:pt x="9361040" y="3452781"/>
                </a:lnTo>
                <a:cubicBezTo>
                  <a:pt x="9361040" y="3682681"/>
                  <a:pt x="9174669" y="3869052"/>
                  <a:pt x="8944769" y="3869052"/>
                </a:cubicBezTo>
                <a:lnTo>
                  <a:pt x="6729118" y="3869052"/>
                </a:lnTo>
                <a:lnTo>
                  <a:pt x="6819200" y="4116955"/>
                </a:lnTo>
                <a:cubicBezTo>
                  <a:pt x="6901283" y="4281121"/>
                  <a:pt x="7021070" y="4426434"/>
                  <a:pt x="7171884" y="4539545"/>
                </a:cubicBezTo>
                <a:lnTo>
                  <a:pt x="7171883" y="4539545"/>
                </a:lnTo>
                <a:cubicBezTo>
                  <a:pt x="6774946" y="4539545"/>
                  <a:pt x="6434377" y="4298210"/>
                  <a:pt x="6288900" y="3954265"/>
                </a:cubicBezTo>
                <a:lnTo>
                  <a:pt x="6262449" y="3869052"/>
                </a:lnTo>
                <a:lnTo>
                  <a:pt x="416271" y="3869052"/>
                </a:lnTo>
                <a:cubicBezTo>
                  <a:pt x="186371" y="3869052"/>
                  <a:pt x="0" y="3682681"/>
                  <a:pt x="0" y="3452781"/>
                </a:cubicBezTo>
                <a:lnTo>
                  <a:pt x="0" y="416271"/>
                </a:lnTo>
                <a:cubicBezTo>
                  <a:pt x="0" y="186371"/>
                  <a:pt x="186371" y="0"/>
                  <a:pt x="416271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69E52AD0-FA53-9A15-DE16-5EC72104B9D4}"/>
              </a:ext>
            </a:extLst>
          </p:cNvPr>
          <p:cNvSpPr txBox="1"/>
          <p:nvPr/>
        </p:nvSpPr>
        <p:spPr>
          <a:xfrm>
            <a:off x="682312" y="646244"/>
            <a:ext cx="8586380" cy="280620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置忘れがないか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今一度ご確認下さい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39B51EB8-ED44-55A0-81CE-A45E35DC1063}"/>
              </a:ext>
            </a:extLst>
          </p:cNvPr>
          <p:cNvGrpSpPr/>
          <p:nvPr/>
        </p:nvGrpSpPr>
        <p:grpSpPr>
          <a:xfrm>
            <a:off x="6789437" y="3790294"/>
            <a:ext cx="2657355" cy="2850610"/>
            <a:chOff x="-352158" y="-171330"/>
            <a:chExt cx="3235160" cy="3470436"/>
          </a:xfrm>
        </p:grpSpPr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63E0D38B-33B6-4BD4-AC9B-1DEF6585E2C0}"/>
                </a:ext>
              </a:extLst>
            </p:cNvPr>
            <p:cNvGrpSpPr/>
            <p:nvPr/>
          </p:nvGrpSpPr>
          <p:grpSpPr>
            <a:xfrm>
              <a:off x="671411" y="-171330"/>
              <a:ext cx="2211591" cy="3441303"/>
              <a:chOff x="579138" y="3261571"/>
              <a:chExt cx="1455627" cy="2265000"/>
            </a:xfrm>
          </p:grpSpPr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636734C1-079B-5D3C-E64E-F2BF487233C4}"/>
                  </a:ext>
                </a:extLst>
              </p:cNvPr>
              <p:cNvSpPr/>
              <p:nvPr/>
            </p:nvSpPr>
            <p:spPr bwMode="auto">
              <a:xfrm rot="331382" flipH="1">
                <a:off x="579138" y="4089503"/>
                <a:ext cx="634862" cy="759426"/>
              </a:xfrm>
              <a:custGeom>
                <a:avLst/>
                <a:gdLst>
                  <a:gd name="connsiteX0" fmla="*/ 432312 w 634862"/>
                  <a:gd name="connsiteY0" fmla="*/ 0 h 759426"/>
                  <a:gd name="connsiteX1" fmla="*/ 634862 w 634862"/>
                  <a:gd name="connsiteY1" fmla="*/ 544898 h 759426"/>
                  <a:gd name="connsiteX2" fmla="*/ 634862 w 634862"/>
                  <a:gd name="connsiteY2" fmla="*/ 544900 h 759426"/>
                  <a:gd name="connsiteX3" fmla="*/ 438228 w 634862"/>
                  <a:gd name="connsiteY3" fmla="*/ 527167 h 759426"/>
                  <a:gd name="connsiteX4" fmla="*/ 429421 w 634862"/>
                  <a:gd name="connsiteY4" fmla="*/ 521218 h 759426"/>
                  <a:gd name="connsiteX5" fmla="*/ 439272 w 634862"/>
                  <a:gd name="connsiteY5" fmla="*/ 540827 h 759426"/>
                  <a:gd name="connsiteX6" fmla="*/ 534762 w 634862"/>
                  <a:gd name="connsiteY6" fmla="*/ 656432 h 759426"/>
                  <a:gd name="connsiteX7" fmla="*/ 534763 w 634862"/>
                  <a:gd name="connsiteY7" fmla="*/ 656433 h 759426"/>
                  <a:gd name="connsiteX8" fmla="*/ 255332 w 634862"/>
                  <a:gd name="connsiteY8" fmla="*/ 570911 h 759426"/>
                  <a:gd name="connsiteX9" fmla="*/ 244822 w 634862"/>
                  <a:gd name="connsiteY9" fmla="*/ 556148 h 759426"/>
                  <a:gd name="connsiteX10" fmla="*/ 257854 w 634862"/>
                  <a:gd name="connsiteY10" fmla="*/ 617793 h 759426"/>
                  <a:gd name="connsiteX11" fmla="*/ 320477 w 634862"/>
                  <a:gd name="connsiteY11" fmla="*/ 759425 h 759426"/>
                  <a:gd name="connsiteX12" fmla="*/ 320477 w 634862"/>
                  <a:gd name="connsiteY12" fmla="*/ 759426 h 759426"/>
                  <a:gd name="connsiteX13" fmla="*/ 0 w 634862"/>
                  <a:gd name="connsiteY13" fmla="*/ 468762 h 759426"/>
                  <a:gd name="connsiteX14" fmla="*/ 195733 w 634862"/>
                  <a:gd name="connsiteY14" fmla="*/ 200940 h 759426"/>
                  <a:gd name="connsiteX15" fmla="*/ 229576 w 634862"/>
                  <a:gd name="connsiteY15" fmla="*/ 191411 h 759426"/>
                  <a:gd name="connsiteX16" fmla="*/ 248258 w 634862"/>
                  <a:gd name="connsiteY16" fmla="*/ 167110 h 759426"/>
                  <a:gd name="connsiteX17" fmla="*/ 286682 w 634862"/>
                  <a:gd name="connsiteY17" fmla="*/ 134759 h 759426"/>
                  <a:gd name="connsiteX18" fmla="*/ 302382 w 634862"/>
                  <a:gd name="connsiteY18" fmla="*/ 126750 h 759426"/>
                  <a:gd name="connsiteX19" fmla="*/ 317584 w 634862"/>
                  <a:gd name="connsiteY19" fmla="*/ 95606 h 759426"/>
                  <a:gd name="connsiteX20" fmla="*/ 432312 w 634862"/>
                  <a:gd name="connsiteY20" fmla="*/ 0 h 759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34862" h="759426">
                    <a:moveTo>
                      <a:pt x="432312" y="0"/>
                    </a:moveTo>
                    <a:cubicBezTo>
                      <a:pt x="413216" y="199795"/>
                      <a:pt x="489899" y="406087"/>
                      <a:pt x="634862" y="544898"/>
                    </a:cubicBezTo>
                    <a:lnTo>
                      <a:pt x="634862" y="544900"/>
                    </a:lnTo>
                    <a:cubicBezTo>
                      <a:pt x="569656" y="569138"/>
                      <a:pt x="499287" y="560587"/>
                      <a:pt x="438228" y="527167"/>
                    </a:cubicBezTo>
                    <a:lnTo>
                      <a:pt x="429421" y="521218"/>
                    </a:lnTo>
                    <a:lnTo>
                      <a:pt x="439272" y="540827"/>
                    </a:lnTo>
                    <a:cubicBezTo>
                      <a:pt x="466549" y="582809"/>
                      <a:pt x="498522" y="621729"/>
                      <a:pt x="534762" y="656432"/>
                    </a:cubicBezTo>
                    <a:lnTo>
                      <a:pt x="534763" y="656433"/>
                    </a:lnTo>
                    <a:cubicBezTo>
                      <a:pt x="436953" y="692791"/>
                      <a:pt x="327528" y="655372"/>
                      <a:pt x="255332" y="570911"/>
                    </a:cubicBezTo>
                    <a:lnTo>
                      <a:pt x="244822" y="556148"/>
                    </a:lnTo>
                    <a:lnTo>
                      <a:pt x="257854" y="617793"/>
                    </a:lnTo>
                    <a:cubicBezTo>
                      <a:pt x="271771" y="666648"/>
                      <a:pt x="292645" y="714270"/>
                      <a:pt x="320477" y="759425"/>
                    </a:cubicBezTo>
                    <a:lnTo>
                      <a:pt x="320477" y="759426"/>
                    </a:lnTo>
                    <a:cubicBezTo>
                      <a:pt x="143482" y="759426"/>
                      <a:pt x="0" y="629291"/>
                      <a:pt x="0" y="468762"/>
                    </a:cubicBezTo>
                    <a:cubicBezTo>
                      <a:pt x="0" y="348365"/>
                      <a:pt x="80708" y="245065"/>
                      <a:pt x="195733" y="200940"/>
                    </a:cubicBezTo>
                    <a:lnTo>
                      <a:pt x="229576" y="191411"/>
                    </a:lnTo>
                    <a:lnTo>
                      <a:pt x="248258" y="167110"/>
                    </a:lnTo>
                    <a:cubicBezTo>
                      <a:pt x="259821" y="154966"/>
                      <a:pt x="272659" y="144102"/>
                      <a:pt x="286682" y="134759"/>
                    </a:cubicBezTo>
                    <a:lnTo>
                      <a:pt x="302382" y="126750"/>
                    </a:lnTo>
                    <a:lnTo>
                      <a:pt x="317584" y="95606"/>
                    </a:lnTo>
                    <a:cubicBezTo>
                      <a:pt x="344351" y="52220"/>
                      <a:pt x="383408" y="18179"/>
                      <a:pt x="43231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54149FF6-5700-ED16-902D-43462BCCA083}"/>
                  </a:ext>
                </a:extLst>
              </p:cNvPr>
              <p:cNvSpPr/>
              <p:nvPr/>
            </p:nvSpPr>
            <p:spPr bwMode="auto">
              <a:xfrm rot="21268618">
                <a:off x="1399903" y="4089504"/>
                <a:ext cx="634862" cy="759426"/>
              </a:xfrm>
              <a:custGeom>
                <a:avLst/>
                <a:gdLst>
                  <a:gd name="connsiteX0" fmla="*/ 432312 w 634862"/>
                  <a:gd name="connsiteY0" fmla="*/ 0 h 759426"/>
                  <a:gd name="connsiteX1" fmla="*/ 634862 w 634862"/>
                  <a:gd name="connsiteY1" fmla="*/ 544898 h 759426"/>
                  <a:gd name="connsiteX2" fmla="*/ 634862 w 634862"/>
                  <a:gd name="connsiteY2" fmla="*/ 544900 h 759426"/>
                  <a:gd name="connsiteX3" fmla="*/ 438228 w 634862"/>
                  <a:gd name="connsiteY3" fmla="*/ 527167 h 759426"/>
                  <a:gd name="connsiteX4" fmla="*/ 429421 w 634862"/>
                  <a:gd name="connsiteY4" fmla="*/ 521218 h 759426"/>
                  <a:gd name="connsiteX5" fmla="*/ 439272 w 634862"/>
                  <a:gd name="connsiteY5" fmla="*/ 540827 h 759426"/>
                  <a:gd name="connsiteX6" fmla="*/ 534762 w 634862"/>
                  <a:gd name="connsiteY6" fmla="*/ 656432 h 759426"/>
                  <a:gd name="connsiteX7" fmla="*/ 534763 w 634862"/>
                  <a:gd name="connsiteY7" fmla="*/ 656433 h 759426"/>
                  <a:gd name="connsiteX8" fmla="*/ 255332 w 634862"/>
                  <a:gd name="connsiteY8" fmla="*/ 570911 h 759426"/>
                  <a:gd name="connsiteX9" fmla="*/ 244822 w 634862"/>
                  <a:gd name="connsiteY9" fmla="*/ 556148 h 759426"/>
                  <a:gd name="connsiteX10" fmla="*/ 257854 w 634862"/>
                  <a:gd name="connsiteY10" fmla="*/ 617793 h 759426"/>
                  <a:gd name="connsiteX11" fmla="*/ 320477 w 634862"/>
                  <a:gd name="connsiteY11" fmla="*/ 759425 h 759426"/>
                  <a:gd name="connsiteX12" fmla="*/ 320477 w 634862"/>
                  <a:gd name="connsiteY12" fmla="*/ 759426 h 759426"/>
                  <a:gd name="connsiteX13" fmla="*/ 0 w 634862"/>
                  <a:gd name="connsiteY13" fmla="*/ 468762 h 759426"/>
                  <a:gd name="connsiteX14" fmla="*/ 195733 w 634862"/>
                  <a:gd name="connsiteY14" fmla="*/ 200940 h 759426"/>
                  <a:gd name="connsiteX15" fmla="*/ 229576 w 634862"/>
                  <a:gd name="connsiteY15" fmla="*/ 191411 h 759426"/>
                  <a:gd name="connsiteX16" fmla="*/ 248258 w 634862"/>
                  <a:gd name="connsiteY16" fmla="*/ 167110 h 759426"/>
                  <a:gd name="connsiteX17" fmla="*/ 286682 w 634862"/>
                  <a:gd name="connsiteY17" fmla="*/ 134759 h 759426"/>
                  <a:gd name="connsiteX18" fmla="*/ 302382 w 634862"/>
                  <a:gd name="connsiteY18" fmla="*/ 126750 h 759426"/>
                  <a:gd name="connsiteX19" fmla="*/ 317584 w 634862"/>
                  <a:gd name="connsiteY19" fmla="*/ 95606 h 759426"/>
                  <a:gd name="connsiteX20" fmla="*/ 432312 w 634862"/>
                  <a:gd name="connsiteY20" fmla="*/ 0 h 759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34862" h="759426">
                    <a:moveTo>
                      <a:pt x="432312" y="0"/>
                    </a:moveTo>
                    <a:cubicBezTo>
                      <a:pt x="413216" y="199795"/>
                      <a:pt x="489899" y="406087"/>
                      <a:pt x="634862" y="544898"/>
                    </a:cubicBezTo>
                    <a:lnTo>
                      <a:pt x="634862" y="544900"/>
                    </a:lnTo>
                    <a:cubicBezTo>
                      <a:pt x="569656" y="569138"/>
                      <a:pt x="499287" y="560587"/>
                      <a:pt x="438228" y="527167"/>
                    </a:cubicBezTo>
                    <a:lnTo>
                      <a:pt x="429421" y="521218"/>
                    </a:lnTo>
                    <a:lnTo>
                      <a:pt x="439272" y="540827"/>
                    </a:lnTo>
                    <a:cubicBezTo>
                      <a:pt x="466549" y="582809"/>
                      <a:pt x="498522" y="621729"/>
                      <a:pt x="534762" y="656432"/>
                    </a:cubicBezTo>
                    <a:lnTo>
                      <a:pt x="534763" y="656433"/>
                    </a:lnTo>
                    <a:cubicBezTo>
                      <a:pt x="436953" y="692791"/>
                      <a:pt x="327528" y="655372"/>
                      <a:pt x="255332" y="570911"/>
                    </a:cubicBezTo>
                    <a:lnTo>
                      <a:pt x="244822" y="556148"/>
                    </a:lnTo>
                    <a:lnTo>
                      <a:pt x="257854" y="617793"/>
                    </a:lnTo>
                    <a:cubicBezTo>
                      <a:pt x="271771" y="666648"/>
                      <a:pt x="292645" y="714270"/>
                      <a:pt x="320477" y="759425"/>
                    </a:cubicBezTo>
                    <a:lnTo>
                      <a:pt x="320477" y="759426"/>
                    </a:lnTo>
                    <a:cubicBezTo>
                      <a:pt x="143482" y="759426"/>
                      <a:pt x="0" y="629291"/>
                      <a:pt x="0" y="468762"/>
                    </a:cubicBezTo>
                    <a:cubicBezTo>
                      <a:pt x="0" y="348365"/>
                      <a:pt x="80708" y="245065"/>
                      <a:pt x="195733" y="200940"/>
                    </a:cubicBezTo>
                    <a:lnTo>
                      <a:pt x="229576" y="191411"/>
                    </a:lnTo>
                    <a:lnTo>
                      <a:pt x="248258" y="167110"/>
                    </a:lnTo>
                    <a:cubicBezTo>
                      <a:pt x="259821" y="154966"/>
                      <a:pt x="272659" y="144102"/>
                      <a:pt x="286682" y="134759"/>
                    </a:cubicBezTo>
                    <a:lnTo>
                      <a:pt x="302382" y="126750"/>
                    </a:lnTo>
                    <a:lnTo>
                      <a:pt x="317584" y="95606"/>
                    </a:lnTo>
                    <a:cubicBezTo>
                      <a:pt x="344351" y="52220"/>
                      <a:pt x="383408" y="18179"/>
                      <a:pt x="43231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4" name="片側の 2 つの角を丸めた四角形 70">
                <a:extLst>
                  <a:ext uri="{FF2B5EF4-FFF2-40B4-BE49-F238E27FC236}">
                    <a16:creationId xmlns:a16="http://schemas.microsoft.com/office/drawing/2014/main" id="{EB66C236-5FCF-81F8-D835-D87390B0A771}"/>
                  </a:ext>
                </a:extLst>
              </p:cNvPr>
              <p:cNvSpPr/>
              <p:nvPr/>
            </p:nvSpPr>
            <p:spPr>
              <a:xfrm>
                <a:off x="718711" y="4736702"/>
                <a:ext cx="1156298" cy="789869"/>
              </a:xfrm>
              <a:prstGeom prst="round2SameRect">
                <a:avLst>
                  <a:gd name="adj1" fmla="val 45429"/>
                  <a:gd name="adj2" fmla="val 0"/>
                </a:avLst>
              </a:pr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30685DEC-9B0C-A2F9-DE0C-264F60DF3B56}"/>
                  </a:ext>
                </a:extLst>
              </p:cNvPr>
              <p:cNvSpPr/>
              <p:nvPr/>
            </p:nvSpPr>
            <p:spPr bwMode="auto">
              <a:xfrm>
                <a:off x="939539" y="4746267"/>
                <a:ext cx="714643" cy="29937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" name="片側の 2 つの角を丸めた四角形 68">
                <a:extLst>
                  <a:ext uri="{FF2B5EF4-FFF2-40B4-BE49-F238E27FC236}">
                    <a16:creationId xmlns:a16="http://schemas.microsoft.com/office/drawing/2014/main" id="{BA445880-0D02-3D51-CB45-3F5D62E4E190}"/>
                  </a:ext>
                </a:extLst>
              </p:cNvPr>
              <p:cNvSpPr/>
              <p:nvPr/>
            </p:nvSpPr>
            <p:spPr>
              <a:xfrm rot="10800000">
                <a:off x="1163062" y="4401272"/>
                <a:ext cx="267597" cy="4671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7" name="片側の 2 つの角を丸めた四角形 68">
                <a:extLst>
                  <a:ext uri="{FF2B5EF4-FFF2-40B4-BE49-F238E27FC236}">
                    <a16:creationId xmlns:a16="http://schemas.microsoft.com/office/drawing/2014/main" id="{9E7E2C27-4A66-D2A0-C15C-66C127E6620C}"/>
                  </a:ext>
                </a:extLst>
              </p:cNvPr>
              <p:cNvSpPr/>
              <p:nvPr/>
            </p:nvSpPr>
            <p:spPr>
              <a:xfrm rot="10800000">
                <a:off x="1163062" y="4251662"/>
                <a:ext cx="267597" cy="4671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9966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8" name="円/楕円 840">
                <a:extLst>
                  <a:ext uri="{FF2B5EF4-FFF2-40B4-BE49-F238E27FC236}">
                    <a16:creationId xmlns:a16="http://schemas.microsoft.com/office/drawing/2014/main" id="{80E74851-DC0F-087E-1B90-880F440E0F84}"/>
                  </a:ext>
                </a:extLst>
              </p:cNvPr>
              <p:cNvSpPr/>
              <p:nvPr/>
            </p:nvSpPr>
            <p:spPr>
              <a:xfrm>
                <a:off x="656267" y="3261571"/>
                <a:ext cx="1281188" cy="1379820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9" name="円/楕円 840">
                <a:extLst>
                  <a:ext uri="{FF2B5EF4-FFF2-40B4-BE49-F238E27FC236}">
                    <a16:creationId xmlns:a16="http://schemas.microsoft.com/office/drawing/2014/main" id="{3291041D-B4BA-AD47-DAB8-D3D2B1B24D30}"/>
                  </a:ext>
                </a:extLst>
              </p:cNvPr>
              <p:cNvSpPr/>
              <p:nvPr/>
            </p:nvSpPr>
            <p:spPr>
              <a:xfrm rot="900000" flipH="1">
                <a:off x="1693182" y="3846672"/>
                <a:ext cx="299600" cy="446960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0" name="円/楕円 840">
                <a:extLst>
                  <a:ext uri="{FF2B5EF4-FFF2-40B4-BE49-F238E27FC236}">
                    <a16:creationId xmlns:a16="http://schemas.microsoft.com/office/drawing/2014/main" id="{55F9F486-D360-1D72-C2E7-26E6270565E0}"/>
                  </a:ext>
                </a:extLst>
              </p:cNvPr>
              <p:cNvSpPr/>
              <p:nvPr/>
            </p:nvSpPr>
            <p:spPr>
              <a:xfrm rot="20700000">
                <a:off x="587862" y="3846672"/>
                <a:ext cx="299600" cy="446960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" name="円/楕円 840">
                <a:extLst>
                  <a:ext uri="{FF2B5EF4-FFF2-40B4-BE49-F238E27FC236}">
                    <a16:creationId xmlns:a16="http://schemas.microsoft.com/office/drawing/2014/main" id="{58436F21-2CA6-2D26-E1EC-D46F89C33300}"/>
                  </a:ext>
                </a:extLst>
              </p:cNvPr>
              <p:cNvSpPr/>
              <p:nvPr/>
            </p:nvSpPr>
            <p:spPr>
              <a:xfrm>
                <a:off x="743394" y="3428814"/>
                <a:ext cx="1106933" cy="1191586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2" name="楕円 11">
                <a:extLst>
                  <a:ext uri="{FF2B5EF4-FFF2-40B4-BE49-F238E27FC236}">
                    <a16:creationId xmlns:a16="http://schemas.microsoft.com/office/drawing/2014/main" id="{CC935DF0-3F5E-C7AD-38F4-C27B63D2E726}"/>
                  </a:ext>
                </a:extLst>
              </p:cNvPr>
              <p:cNvSpPr/>
              <p:nvPr/>
            </p:nvSpPr>
            <p:spPr bwMode="auto">
              <a:xfrm>
                <a:off x="1083111" y="4360549"/>
                <a:ext cx="422240" cy="143724"/>
              </a:xfrm>
              <a:custGeom>
                <a:avLst/>
                <a:gdLst>
                  <a:gd name="connsiteX0" fmla="*/ 0 w 990110"/>
                  <a:gd name="connsiteY0" fmla="*/ 124778 h 249555"/>
                  <a:gd name="connsiteX1" fmla="*/ 495055 w 990110"/>
                  <a:gd name="connsiteY1" fmla="*/ 0 h 249555"/>
                  <a:gd name="connsiteX2" fmla="*/ 990110 w 990110"/>
                  <a:gd name="connsiteY2" fmla="*/ 124778 h 249555"/>
                  <a:gd name="connsiteX3" fmla="*/ 495055 w 990110"/>
                  <a:gd name="connsiteY3" fmla="*/ 249556 h 249555"/>
                  <a:gd name="connsiteX4" fmla="*/ 0 w 990110"/>
                  <a:gd name="connsiteY4" fmla="*/ 124778 h 249555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544831"/>
                  <a:gd name="connsiteX1" fmla="*/ 495055 w 990110"/>
                  <a:gd name="connsiteY1" fmla="*/ 0 h 544831"/>
                  <a:gd name="connsiteX2" fmla="*/ 990110 w 990110"/>
                  <a:gd name="connsiteY2" fmla="*/ 124778 h 544831"/>
                  <a:gd name="connsiteX3" fmla="*/ 485530 w 990110"/>
                  <a:gd name="connsiteY3" fmla="*/ 544831 h 544831"/>
                  <a:gd name="connsiteX4" fmla="*/ 0 w 990110"/>
                  <a:gd name="connsiteY4" fmla="*/ 124778 h 544831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90110" h="483053">
                    <a:moveTo>
                      <a:pt x="0" y="63000"/>
                    </a:moveTo>
                    <a:cubicBezTo>
                      <a:pt x="0" y="-5913"/>
                      <a:pt x="231169" y="135"/>
                      <a:pt x="504580" y="135"/>
                    </a:cubicBezTo>
                    <a:cubicBezTo>
                      <a:pt x="777991" y="135"/>
                      <a:pt x="990110" y="-5913"/>
                      <a:pt x="990110" y="63000"/>
                    </a:cubicBezTo>
                    <a:cubicBezTo>
                      <a:pt x="990110" y="131913"/>
                      <a:pt x="758941" y="483053"/>
                      <a:pt x="485530" y="483053"/>
                    </a:cubicBezTo>
                    <a:cubicBezTo>
                      <a:pt x="212119" y="483053"/>
                      <a:pt x="0" y="131913"/>
                      <a:pt x="0" y="6300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" name="楕円 92">
                <a:extLst>
                  <a:ext uri="{FF2B5EF4-FFF2-40B4-BE49-F238E27FC236}">
                    <a16:creationId xmlns:a16="http://schemas.microsoft.com/office/drawing/2014/main" id="{F68E9BD4-81C4-A1AA-AD8D-50ED83B95F35}"/>
                  </a:ext>
                </a:extLst>
              </p:cNvPr>
              <p:cNvSpPr/>
              <p:nvPr/>
            </p:nvSpPr>
            <p:spPr bwMode="auto">
              <a:xfrm>
                <a:off x="920510" y="3922620"/>
                <a:ext cx="147442" cy="237623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4" name="楕円 93">
                <a:extLst>
                  <a:ext uri="{FF2B5EF4-FFF2-40B4-BE49-F238E27FC236}">
                    <a16:creationId xmlns:a16="http://schemas.microsoft.com/office/drawing/2014/main" id="{5CE4ED26-8B9A-2CDE-980B-7004DC2843A8}"/>
                  </a:ext>
                </a:extLst>
              </p:cNvPr>
              <p:cNvSpPr/>
              <p:nvPr/>
            </p:nvSpPr>
            <p:spPr bwMode="auto">
              <a:xfrm>
                <a:off x="1525348" y="3922620"/>
                <a:ext cx="147442" cy="237623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" name="楕円 94">
                <a:extLst>
                  <a:ext uri="{FF2B5EF4-FFF2-40B4-BE49-F238E27FC236}">
                    <a16:creationId xmlns:a16="http://schemas.microsoft.com/office/drawing/2014/main" id="{7D09D03F-2387-8384-4ADC-C71C54C0BFB9}"/>
                  </a:ext>
                </a:extLst>
              </p:cNvPr>
              <p:cNvSpPr/>
              <p:nvPr/>
            </p:nvSpPr>
            <p:spPr bwMode="auto">
              <a:xfrm>
                <a:off x="963026" y="3930815"/>
                <a:ext cx="62410" cy="85616"/>
              </a:xfrm>
              <a:prstGeom prst="ellipse">
                <a:avLst/>
              </a:prstGeom>
              <a:solidFill>
                <a:schemeClr val="bg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" name="楕円 95">
                <a:extLst>
                  <a:ext uri="{FF2B5EF4-FFF2-40B4-BE49-F238E27FC236}">
                    <a16:creationId xmlns:a16="http://schemas.microsoft.com/office/drawing/2014/main" id="{B45BFE1C-9E8B-19E5-C61F-FB57E4383004}"/>
                  </a:ext>
                </a:extLst>
              </p:cNvPr>
              <p:cNvSpPr/>
              <p:nvPr/>
            </p:nvSpPr>
            <p:spPr bwMode="auto">
              <a:xfrm>
                <a:off x="1567864" y="3930815"/>
                <a:ext cx="62410" cy="85616"/>
              </a:xfrm>
              <a:prstGeom prst="ellipse">
                <a:avLst/>
              </a:prstGeom>
              <a:solidFill>
                <a:schemeClr val="bg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7" name="楕円 11">
                <a:extLst>
                  <a:ext uri="{FF2B5EF4-FFF2-40B4-BE49-F238E27FC236}">
                    <a16:creationId xmlns:a16="http://schemas.microsoft.com/office/drawing/2014/main" id="{00C49488-86FC-1E59-21BF-F76BBBD9C596}"/>
                  </a:ext>
                </a:extLst>
              </p:cNvPr>
              <p:cNvSpPr/>
              <p:nvPr/>
            </p:nvSpPr>
            <p:spPr bwMode="auto">
              <a:xfrm>
                <a:off x="1232032" y="4265483"/>
                <a:ext cx="124398" cy="45720"/>
              </a:xfrm>
              <a:custGeom>
                <a:avLst/>
                <a:gdLst>
                  <a:gd name="connsiteX0" fmla="*/ 0 w 990110"/>
                  <a:gd name="connsiteY0" fmla="*/ 124778 h 249555"/>
                  <a:gd name="connsiteX1" fmla="*/ 495055 w 990110"/>
                  <a:gd name="connsiteY1" fmla="*/ 0 h 249555"/>
                  <a:gd name="connsiteX2" fmla="*/ 990110 w 990110"/>
                  <a:gd name="connsiteY2" fmla="*/ 124778 h 249555"/>
                  <a:gd name="connsiteX3" fmla="*/ 495055 w 990110"/>
                  <a:gd name="connsiteY3" fmla="*/ 249556 h 249555"/>
                  <a:gd name="connsiteX4" fmla="*/ 0 w 990110"/>
                  <a:gd name="connsiteY4" fmla="*/ 124778 h 249555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544831"/>
                  <a:gd name="connsiteX1" fmla="*/ 495055 w 990110"/>
                  <a:gd name="connsiteY1" fmla="*/ 0 h 544831"/>
                  <a:gd name="connsiteX2" fmla="*/ 990110 w 990110"/>
                  <a:gd name="connsiteY2" fmla="*/ 124778 h 544831"/>
                  <a:gd name="connsiteX3" fmla="*/ 485530 w 990110"/>
                  <a:gd name="connsiteY3" fmla="*/ 544831 h 544831"/>
                  <a:gd name="connsiteX4" fmla="*/ 0 w 990110"/>
                  <a:gd name="connsiteY4" fmla="*/ 124778 h 544831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90110" h="483053">
                    <a:moveTo>
                      <a:pt x="0" y="63000"/>
                    </a:moveTo>
                    <a:cubicBezTo>
                      <a:pt x="0" y="-5913"/>
                      <a:pt x="231169" y="135"/>
                      <a:pt x="504580" y="135"/>
                    </a:cubicBezTo>
                    <a:cubicBezTo>
                      <a:pt x="777991" y="135"/>
                      <a:pt x="990110" y="-5913"/>
                      <a:pt x="990110" y="63000"/>
                    </a:cubicBezTo>
                    <a:cubicBezTo>
                      <a:pt x="990110" y="131913"/>
                      <a:pt x="758941" y="483053"/>
                      <a:pt x="485530" y="483053"/>
                    </a:cubicBezTo>
                    <a:cubicBezTo>
                      <a:pt x="212119" y="483053"/>
                      <a:pt x="0" y="131913"/>
                      <a:pt x="0" y="63000"/>
                    </a:cubicBezTo>
                    <a:close/>
                  </a:path>
                </a:pathLst>
              </a:custGeom>
              <a:solidFill>
                <a:srgbClr val="FF9966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8" name="月 97">
                <a:extLst>
                  <a:ext uri="{FF2B5EF4-FFF2-40B4-BE49-F238E27FC236}">
                    <a16:creationId xmlns:a16="http://schemas.microsoft.com/office/drawing/2014/main" id="{17ABBC8D-7556-E184-9EB7-8AEE319CD25A}"/>
                  </a:ext>
                </a:extLst>
              </p:cNvPr>
              <p:cNvSpPr/>
              <p:nvPr/>
            </p:nvSpPr>
            <p:spPr bwMode="auto">
              <a:xfrm rot="5400000">
                <a:off x="952209" y="3670452"/>
                <a:ext cx="90396" cy="237623"/>
              </a:xfrm>
              <a:prstGeom prst="moon">
                <a:avLst>
                  <a:gd name="adj" fmla="val 37848"/>
                </a:avLst>
              </a:pr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" name="月 98">
                <a:extLst>
                  <a:ext uri="{FF2B5EF4-FFF2-40B4-BE49-F238E27FC236}">
                    <a16:creationId xmlns:a16="http://schemas.microsoft.com/office/drawing/2014/main" id="{B6DD988C-C738-DA0E-EA07-D3DF87E02F3B}"/>
                  </a:ext>
                </a:extLst>
              </p:cNvPr>
              <p:cNvSpPr/>
              <p:nvPr/>
            </p:nvSpPr>
            <p:spPr bwMode="auto">
              <a:xfrm rot="5400000">
                <a:off x="1546104" y="3670454"/>
                <a:ext cx="90396" cy="237623"/>
              </a:xfrm>
              <a:prstGeom prst="moon">
                <a:avLst>
                  <a:gd name="adj" fmla="val 37848"/>
                </a:avLst>
              </a:pr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00" name="グループ化 99">
                <a:extLst>
                  <a:ext uri="{FF2B5EF4-FFF2-40B4-BE49-F238E27FC236}">
                    <a16:creationId xmlns:a16="http://schemas.microsoft.com/office/drawing/2014/main" id="{4E5B1999-56F9-8BA1-BF8E-9DAF97E0042E}"/>
                  </a:ext>
                </a:extLst>
              </p:cNvPr>
              <p:cNvGrpSpPr/>
              <p:nvPr/>
            </p:nvGrpSpPr>
            <p:grpSpPr>
              <a:xfrm>
                <a:off x="882859" y="3510182"/>
                <a:ext cx="831278" cy="230744"/>
                <a:chOff x="477024" y="4317030"/>
                <a:chExt cx="831278" cy="197820"/>
              </a:xfrm>
            </p:grpSpPr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CFE5836D-4C1D-A49A-B63F-5C5BAADC6D43}"/>
                    </a:ext>
                  </a:extLst>
                </p:cNvPr>
                <p:cNvSpPr/>
                <p:nvPr/>
              </p:nvSpPr>
              <p:spPr bwMode="auto">
                <a:xfrm>
                  <a:off x="902769" y="4317030"/>
                  <a:ext cx="405533" cy="197820"/>
                </a:xfrm>
                <a:custGeom>
                  <a:avLst/>
                  <a:gdLst>
                    <a:gd name="connsiteX0" fmla="*/ 230715 w 405533"/>
                    <a:gd name="connsiteY0" fmla="*/ 0 h 197820"/>
                    <a:gd name="connsiteX1" fmla="*/ 348174 w 405533"/>
                    <a:gd name="connsiteY1" fmla="*/ 0 h 197820"/>
                    <a:gd name="connsiteX2" fmla="*/ 345069 w 405533"/>
                    <a:gd name="connsiteY2" fmla="*/ 19138 h 197820"/>
                    <a:gd name="connsiteX3" fmla="*/ 405533 w 405533"/>
                    <a:gd name="connsiteY3" fmla="*/ 197819 h 197820"/>
                    <a:gd name="connsiteX4" fmla="*/ 405533 w 405533"/>
                    <a:gd name="connsiteY4" fmla="*/ 197820 h 197820"/>
                    <a:gd name="connsiteX5" fmla="*/ 226851 w 405533"/>
                    <a:gd name="connsiteY5" fmla="*/ 19138 h 197820"/>
                    <a:gd name="connsiteX6" fmla="*/ 111294 w 405533"/>
                    <a:gd name="connsiteY6" fmla="*/ 0 h 197820"/>
                    <a:gd name="connsiteX7" fmla="*/ 217841 w 405533"/>
                    <a:gd name="connsiteY7" fmla="*/ 0 h 197820"/>
                    <a:gd name="connsiteX8" fmla="*/ 215024 w 405533"/>
                    <a:gd name="connsiteY8" fmla="*/ 17360 h 197820"/>
                    <a:gd name="connsiteX9" fmla="*/ 269871 w 405533"/>
                    <a:gd name="connsiteY9" fmla="*/ 179441 h 197820"/>
                    <a:gd name="connsiteX10" fmla="*/ 269871 w 405533"/>
                    <a:gd name="connsiteY10" fmla="*/ 179442 h 197820"/>
                    <a:gd name="connsiteX11" fmla="*/ 107789 w 405533"/>
                    <a:gd name="connsiteY11" fmla="*/ 17360 h 197820"/>
                    <a:gd name="connsiteX12" fmla="*/ 3202 w 405533"/>
                    <a:gd name="connsiteY12" fmla="*/ 0 h 197820"/>
                    <a:gd name="connsiteX13" fmla="*/ 100531 w 405533"/>
                    <a:gd name="connsiteY13" fmla="*/ 0 h 197820"/>
                    <a:gd name="connsiteX14" fmla="*/ 97958 w 405533"/>
                    <a:gd name="connsiteY14" fmla="*/ 15858 h 197820"/>
                    <a:gd name="connsiteX15" fmla="*/ 148060 w 405533"/>
                    <a:gd name="connsiteY15" fmla="*/ 163917 h 197820"/>
                    <a:gd name="connsiteX16" fmla="*/ 148060 w 405533"/>
                    <a:gd name="connsiteY16" fmla="*/ 163918 h 197820"/>
                    <a:gd name="connsiteX17" fmla="*/ 0 w 405533"/>
                    <a:gd name="connsiteY17" fmla="*/ 15858 h 197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5533" h="197820">
                      <a:moveTo>
                        <a:pt x="230715" y="0"/>
                      </a:moveTo>
                      <a:lnTo>
                        <a:pt x="348174" y="0"/>
                      </a:lnTo>
                      <a:lnTo>
                        <a:pt x="345069" y="19138"/>
                      </a:lnTo>
                      <a:cubicBezTo>
                        <a:pt x="345069" y="82108"/>
                        <a:pt x="365224" y="145079"/>
                        <a:pt x="405533" y="197819"/>
                      </a:cubicBezTo>
                      <a:lnTo>
                        <a:pt x="405533" y="197820"/>
                      </a:lnTo>
                      <a:cubicBezTo>
                        <a:pt x="306850" y="197820"/>
                        <a:pt x="226851" y="117821"/>
                        <a:pt x="226851" y="19138"/>
                      </a:cubicBezTo>
                      <a:close/>
                      <a:moveTo>
                        <a:pt x="111294" y="0"/>
                      </a:moveTo>
                      <a:lnTo>
                        <a:pt x="217841" y="0"/>
                      </a:lnTo>
                      <a:lnTo>
                        <a:pt x="215024" y="17360"/>
                      </a:lnTo>
                      <a:cubicBezTo>
                        <a:pt x="215024" y="74480"/>
                        <a:pt x="233307" y="131601"/>
                        <a:pt x="269871" y="179441"/>
                      </a:cubicBezTo>
                      <a:lnTo>
                        <a:pt x="269871" y="179442"/>
                      </a:lnTo>
                      <a:cubicBezTo>
                        <a:pt x="180356" y="179442"/>
                        <a:pt x="107789" y="106875"/>
                        <a:pt x="107789" y="17360"/>
                      </a:cubicBezTo>
                      <a:close/>
                      <a:moveTo>
                        <a:pt x="3202" y="0"/>
                      </a:moveTo>
                      <a:lnTo>
                        <a:pt x="100531" y="0"/>
                      </a:lnTo>
                      <a:lnTo>
                        <a:pt x="97958" y="15858"/>
                      </a:lnTo>
                      <a:cubicBezTo>
                        <a:pt x="97958" y="68037"/>
                        <a:pt x="114659" y="120216"/>
                        <a:pt x="148060" y="163917"/>
                      </a:cubicBezTo>
                      <a:lnTo>
                        <a:pt x="148060" y="163918"/>
                      </a:lnTo>
                      <a:cubicBezTo>
                        <a:pt x="66289" y="163918"/>
                        <a:pt x="0" y="97629"/>
                        <a:pt x="0" y="1585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5" name="フリーフォーム: 図形 104">
                  <a:extLst>
                    <a:ext uri="{FF2B5EF4-FFF2-40B4-BE49-F238E27FC236}">
                      <a16:creationId xmlns:a16="http://schemas.microsoft.com/office/drawing/2014/main" id="{2033AEEB-E4BA-DD4B-8BDC-057FD3FDC9FF}"/>
                    </a:ext>
                  </a:extLst>
                </p:cNvPr>
                <p:cNvSpPr/>
                <p:nvPr/>
              </p:nvSpPr>
              <p:spPr bwMode="auto">
                <a:xfrm flipH="1">
                  <a:off x="477024" y="4317030"/>
                  <a:ext cx="405533" cy="197820"/>
                </a:xfrm>
                <a:custGeom>
                  <a:avLst/>
                  <a:gdLst>
                    <a:gd name="connsiteX0" fmla="*/ 230715 w 405533"/>
                    <a:gd name="connsiteY0" fmla="*/ 0 h 197820"/>
                    <a:gd name="connsiteX1" fmla="*/ 348174 w 405533"/>
                    <a:gd name="connsiteY1" fmla="*/ 0 h 197820"/>
                    <a:gd name="connsiteX2" fmla="*/ 345069 w 405533"/>
                    <a:gd name="connsiteY2" fmla="*/ 19138 h 197820"/>
                    <a:gd name="connsiteX3" fmla="*/ 405533 w 405533"/>
                    <a:gd name="connsiteY3" fmla="*/ 197819 h 197820"/>
                    <a:gd name="connsiteX4" fmla="*/ 405533 w 405533"/>
                    <a:gd name="connsiteY4" fmla="*/ 197820 h 197820"/>
                    <a:gd name="connsiteX5" fmla="*/ 226851 w 405533"/>
                    <a:gd name="connsiteY5" fmla="*/ 19138 h 197820"/>
                    <a:gd name="connsiteX6" fmla="*/ 111294 w 405533"/>
                    <a:gd name="connsiteY6" fmla="*/ 0 h 197820"/>
                    <a:gd name="connsiteX7" fmla="*/ 217841 w 405533"/>
                    <a:gd name="connsiteY7" fmla="*/ 0 h 197820"/>
                    <a:gd name="connsiteX8" fmla="*/ 215024 w 405533"/>
                    <a:gd name="connsiteY8" fmla="*/ 17360 h 197820"/>
                    <a:gd name="connsiteX9" fmla="*/ 269871 w 405533"/>
                    <a:gd name="connsiteY9" fmla="*/ 179441 h 197820"/>
                    <a:gd name="connsiteX10" fmla="*/ 269871 w 405533"/>
                    <a:gd name="connsiteY10" fmla="*/ 179442 h 197820"/>
                    <a:gd name="connsiteX11" fmla="*/ 107789 w 405533"/>
                    <a:gd name="connsiteY11" fmla="*/ 17360 h 197820"/>
                    <a:gd name="connsiteX12" fmla="*/ 3202 w 405533"/>
                    <a:gd name="connsiteY12" fmla="*/ 0 h 197820"/>
                    <a:gd name="connsiteX13" fmla="*/ 100531 w 405533"/>
                    <a:gd name="connsiteY13" fmla="*/ 0 h 197820"/>
                    <a:gd name="connsiteX14" fmla="*/ 97958 w 405533"/>
                    <a:gd name="connsiteY14" fmla="*/ 15858 h 197820"/>
                    <a:gd name="connsiteX15" fmla="*/ 148060 w 405533"/>
                    <a:gd name="connsiteY15" fmla="*/ 163917 h 197820"/>
                    <a:gd name="connsiteX16" fmla="*/ 148060 w 405533"/>
                    <a:gd name="connsiteY16" fmla="*/ 163918 h 197820"/>
                    <a:gd name="connsiteX17" fmla="*/ 0 w 405533"/>
                    <a:gd name="connsiteY17" fmla="*/ 15858 h 197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5533" h="197820">
                      <a:moveTo>
                        <a:pt x="230715" y="0"/>
                      </a:moveTo>
                      <a:lnTo>
                        <a:pt x="348174" y="0"/>
                      </a:lnTo>
                      <a:lnTo>
                        <a:pt x="345069" y="19138"/>
                      </a:lnTo>
                      <a:cubicBezTo>
                        <a:pt x="345069" y="82108"/>
                        <a:pt x="365224" y="145079"/>
                        <a:pt x="405533" y="197819"/>
                      </a:cubicBezTo>
                      <a:lnTo>
                        <a:pt x="405533" y="197820"/>
                      </a:lnTo>
                      <a:cubicBezTo>
                        <a:pt x="306850" y="197820"/>
                        <a:pt x="226851" y="117821"/>
                        <a:pt x="226851" y="19138"/>
                      </a:cubicBezTo>
                      <a:close/>
                      <a:moveTo>
                        <a:pt x="111294" y="0"/>
                      </a:moveTo>
                      <a:lnTo>
                        <a:pt x="217841" y="0"/>
                      </a:lnTo>
                      <a:lnTo>
                        <a:pt x="215024" y="17360"/>
                      </a:lnTo>
                      <a:cubicBezTo>
                        <a:pt x="215024" y="74480"/>
                        <a:pt x="233307" y="131601"/>
                        <a:pt x="269871" y="179441"/>
                      </a:cubicBezTo>
                      <a:lnTo>
                        <a:pt x="269871" y="179442"/>
                      </a:lnTo>
                      <a:cubicBezTo>
                        <a:pt x="180356" y="179442"/>
                        <a:pt x="107789" y="106875"/>
                        <a:pt x="107789" y="17360"/>
                      </a:cubicBezTo>
                      <a:close/>
                      <a:moveTo>
                        <a:pt x="3202" y="0"/>
                      </a:moveTo>
                      <a:lnTo>
                        <a:pt x="100531" y="0"/>
                      </a:lnTo>
                      <a:lnTo>
                        <a:pt x="97958" y="15858"/>
                      </a:lnTo>
                      <a:cubicBezTo>
                        <a:pt x="97958" y="68037"/>
                        <a:pt x="114659" y="120216"/>
                        <a:pt x="148060" y="163917"/>
                      </a:cubicBezTo>
                      <a:lnTo>
                        <a:pt x="148060" y="163918"/>
                      </a:lnTo>
                      <a:cubicBezTo>
                        <a:pt x="66289" y="163918"/>
                        <a:pt x="0" y="97629"/>
                        <a:pt x="0" y="1585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01" name="グループ化 100">
                <a:extLst>
                  <a:ext uri="{FF2B5EF4-FFF2-40B4-BE49-F238E27FC236}">
                    <a16:creationId xmlns:a16="http://schemas.microsoft.com/office/drawing/2014/main" id="{B704F2DF-8229-A960-779D-47CE05EA6172}"/>
                  </a:ext>
                </a:extLst>
              </p:cNvPr>
              <p:cNvGrpSpPr/>
              <p:nvPr/>
            </p:nvGrpSpPr>
            <p:grpSpPr>
              <a:xfrm>
                <a:off x="800401" y="3298195"/>
                <a:ext cx="992918" cy="419500"/>
                <a:chOff x="394566" y="4105043"/>
                <a:chExt cx="992918" cy="419500"/>
              </a:xfrm>
            </p:grpSpPr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8C3EF620-1E84-9EB8-6F4C-5B7DDAA5E108}"/>
                    </a:ext>
                  </a:extLst>
                </p:cNvPr>
                <p:cNvSpPr/>
                <p:nvPr/>
              </p:nvSpPr>
              <p:spPr bwMode="auto">
                <a:xfrm>
                  <a:off x="425627" y="4105043"/>
                  <a:ext cx="913860" cy="297214"/>
                </a:xfrm>
                <a:custGeom>
                  <a:avLst/>
                  <a:gdLst>
                    <a:gd name="connsiteX0" fmla="*/ 462769 w 913860"/>
                    <a:gd name="connsiteY0" fmla="*/ 0 h 297214"/>
                    <a:gd name="connsiteX1" fmla="*/ 543349 w 913860"/>
                    <a:gd name="connsiteY1" fmla="*/ 53412 h 297214"/>
                    <a:gd name="connsiteX2" fmla="*/ 544191 w 913860"/>
                    <a:gd name="connsiteY2" fmla="*/ 57584 h 297214"/>
                    <a:gd name="connsiteX3" fmla="*/ 548085 w 913860"/>
                    <a:gd name="connsiteY3" fmla="*/ 51808 h 297214"/>
                    <a:gd name="connsiteX4" fmla="*/ 609923 w 913860"/>
                    <a:gd name="connsiteY4" fmla="*/ 26194 h 297214"/>
                    <a:gd name="connsiteX5" fmla="*/ 690502 w 913860"/>
                    <a:gd name="connsiteY5" fmla="*/ 79606 h 297214"/>
                    <a:gd name="connsiteX6" fmla="*/ 694986 w 913860"/>
                    <a:gd name="connsiteY6" fmla="*/ 101814 h 297214"/>
                    <a:gd name="connsiteX7" fmla="*/ 712254 w 913860"/>
                    <a:gd name="connsiteY7" fmla="*/ 90278 h 297214"/>
                    <a:gd name="connsiteX8" fmla="*/ 741841 w 913860"/>
                    <a:gd name="connsiteY8" fmla="*/ 84360 h 297214"/>
                    <a:gd name="connsiteX9" fmla="*/ 817851 w 913860"/>
                    <a:gd name="connsiteY9" fmla="*/ 159673 h 297214"/>
                    <a:gd name="connsiteX10" fmla="*/ 817247 w 913860"/>
                    <a:gd name="connsiteY10" fmla="*/ 162638 h 297214"/>
                    <a:gd name="connsiteX11" fmla="*/ 843883 w 913860"/>
                    <a:gd name="connsiteY11" fmla="*/ 157260 h 297214"/>
                    <a:gd name="connsiteX12" fmla="*/ 913860 w 913860"/>
                    <a:gd name="connsiteY12" fmla="*/ 227237 h 297214"/>
                    <a:gd name="connsiteX13" fmla="*/ 843883 w 913860"/>
                    <a:gd name="connsiteY13" fmla="*/ 297214 h 297214"/>
                    <a:gd name="connsiteX14" fmla="*/ 779405 w 913860"/>
                    <a:gd name="connsiteY14" fmla="*/ 254475 h 297214"/>
                    <a:gd name="connsiteX15" fmla="*/ 773937 w 913860"/>
                    <a:gd name="connsiteY15" fmla="*/ 227391 h 297214"/>
                    <a:gd name="connsiteX16" fmla="*/ 771427 w 913860"/>
                    <a:gd name="connsiteY16" fmla="*/ 229068 h 297214"/>
                    <a:gd name="connsiteX17" fmla="*/ 741841 w 913860"/>
                    <a:gd name="connsiteY17" fmla="*/ 234986 h 297214"/>
                    <a:gd name="connsiteX18" fmla="*/ 671804 w 913860"/>
                    <a:gd name="connsiteY18" fmla="*/ 188988 h 297214"/>
                    <a:gd name="connsiteX19" fmla="*/ 669380 w 913860"/>
                    <a:gd name="connsiteY19" fmla="*/ 177089 h 297214"/>
                    <a:gd name="connsiteX20" fmla="*/ 643963 w 913860"/>
                    <a:gd name="connsiteY20" fmla="*/ 194226 h 297214"/>
                    <a:gd name="connsiteX21" fmla="*/ 609923 w 913860"/>
                    <a:gd name="connsiteY21" fmla="*/ 201098 h 297214"/>
                    <a:gd name="connsiteX22" fmla="*/ 529343 w 913860"/>
                    <a:gd name="connsiteY22" fmla="*/ 147686 h 297214"/>
                    <a:gd name="connsiteX23" fmla="*/ 528501 w 913860"/>
                    <a:gd name="connsiteY23" fmla="*/ 143513 h 297214"/>
                    <a:gd name="connsiteX24" fmla="*/ 524607 w 913860"/>
                    <a:gd name="connsiteY24" fmla="*/ 149289 h 297214"/>
                    <a:gd name="connsiteX25" fmla="*/ 462769 w 913860"/>
                    <a:gd name="connsiteY25" fmla="*/ 174904 h 297214"/>
                    <a:gd name="connsiteX26" fmla="*/ 400931 w 913860"/>
                    <a:gd name="connsiteY26" fmla="*/ 149289 h 297214"/>
                    <a:gd name="connsiteX27" fmla="*/ 400162 w 913860"/>
                    <a:gd name="connsiteY27" fmla="*/ 148148 h 297214"/>
                    <a:gd name="connsiteX28" fmla="*/ 381732 w 913860"/>
                    <a:gd name="connsiteY28" fmla="*/ 175484 h 297214"/>
                    <a:gd name="connsiteX29" fmla="*/ 319894 w 913860"/>
                    <a:gd name="connsiteY29" fmla="*/ 201098 h 297214"/>
                    <a:gd name="connsiteX30" fmla="*/ 258056 w 913860"/>
                    <a:gd name="connsiteY30" fmla="*/ 175484 h 297214"/>
                    <a:gd name="connsiteX31" fmla="*/ 253908 w 913860"/>
                    <a:gd name="connsiteY31" fmla="*/ 169331 h 297214"/>
                    <a:gd name="connsiteX32" fmla="*/ 249903 w 913860"/>
                    <a:gd name="connsiteY32" fmla="*/ 188988 h 297214"/>
                    <a:gd name="connsiteX33" fmla="*/ 179866 w 913860"/>
                    <a:gd name="connsiteY33" fmla="*/ 234986 h 297214"/>
                    <a:gd name="connsiteX34" fmla="*/ 150280 w 913860"/>
                    <a:gd name="connsiteY34" fmla="*/ 229068 h 297214"/>
                    <a:gd name="connsiteX35" fmla="*/ 137052 w 913860"/>
                    <a:gd name="connsiteY35" fmla="*/ 220231 h 297214"/>
                    <a:gd name="connsiteX36" fmla="*/ 139954 w 913860"/>
                    <a:gd name="connsiteY36" fmla="*/ 227237 h 297214"/>
                    <a:gd name="connsiteX37" fmla="*/ 69977 w 913860"/>
                    <a:gd name="connsiteY37" fmla="*/ 297214 h 297214"/>
                    <a:gd name="connsiteX38" fmla="*/ 0 w 913860"/>
                    <a:gd name="connsiteY38" fmla="*/ 227237 h 297214"/>
                    <a:gd name="connsiteX39" fmla="*/ 69977 w 913860"/>
                    <a:gd name="connsiteY39" fmla="*/ 157260 h 297214"/>
                    <a:gd name="connsiteX40" fmla="*/ 97215 w 913860"/>
                    <a:gd name="connsiteY40" fmla="*/ 162759 h 297214"/>
                    <a:gd name="connsiteX41" fmla="*/ 105643 w 913860"/>
                    <a:gd name="connsiteY41" fmla="*/ 168441 h 297214"/>
                    <a:gd name="connsiteX42" fmla="*/ 103856 w 913860"/>
                    <a:gd name="connsiteY42" fmla="*/ 159673 h 297214"/>
                    <a:gd name="connsiteX43" fmla="*/ 179866 w 913860"/>
                    <a:gd name="connsiteY43" fmla="*/ 84360 h 297214"/>
                    <a:gd name="connsiteX44" fmla="*/ 233613 w 913860"/>
                    <a:gd name="connsiteY44" fmla="*/ 106419 h 297214"/>
                    <a:gd name="connsiteX45" fmla="*/ 233835 w 913860"/>
                    <a:gd name="connsiteY45" fmla="*/ 106745 h 297214"/>
                    <a:gd name="connsiteX46" fmla="*/ 239314 w 913860"/>
                    <a:gd name="connsiteY46" fmla="*/ 79606 h 297214"/>
                    <a:gd name="connsiteX47" fmla="*/ 319894 w 913860"/>
                    <a:gd name="connsiteY47" fmla="*/ 26194 h 297214"/>
                    <a:gd name="connsiteX48" fmla="*/ 381732 w 913860"/>
                    <a:gd name="connsiteY48" fmla="*/ 51808 h 297214"/>
                    <a:gd name="connsiteX49" fmla="*/ 382501 w 913860"/>
                    <a:gd name="connsiteY49" fmla="*/ 52949 h 297214"/>
                    <a:gd name="connsiteX50" fmla="*/ 400931 w 913860"/>
                    <a:gd name="connsiteY50" fmla="*/ 25614 h 297214"/>
                    <a:gd name="connsiteX51" fmla="*/ 462769 w 913860"/>
                    <a:gd name="connsiteY51" fmla="*/ 0 h 2972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</a:cxnLst>
                  <a:rect l="l" t="t" r="r" b="b"/>
                  <a:pathLst>
                    <a:path w="913860" h="297214">
                      <a:moveTo>
                        <a:pt x="462769" y="0"/>
                      </a:moveTo>
                      <a:cubicBezTo>
                        <a:pt x="498992" y="0"/>
                        <a:pt x="530072" y="22024"/>
                        <a:pt x="543349" y="53412"/>
                      </a:cubicBezTo>
                      <a:lnTo>
                        <a:pt x="544191" y="57584"/>
                      </a:lnTo>
                      <a:lnTo>
                        <a:pt x="548085" y="51808"/>
                      </a:lnTo>
                      <a:cubicBezTo>
                        <a:pt x="563911" y="35982"/>
                        <a:pt x="585774" y="26194"/>
                        <a:pt x="609923" y="26194"/>
                      </a:cubicBezTo>
                      <a:cubicBezTo>
                        <a:pt x="646146" y="26194"/>
                        <a:pt x="677226" y="48218"/>
                        <a:pt x="690502" y="79606"/>
                      </a:cubicBezTo>
                      <a:lnTo>
                        <a:pt x="694986" y="101814"/>
                      </a:lnTo>
                      <a:lnTo>
                        <a:pt x="712254" y="90278"/>
                      </a:lnTo>
                      <a:cubicBezTo>
                        <a:pt x="721348" y="86467"/>
                        <a:pt x="731346" y="84360"/>
                        <a:pt x="741841" y="84360"/>
                      </a:cubicBezTo>
                      <a:cubicBezTo>
                        <a:pt x="783820" y="84360"/>
                        <a:pt x="817851" y="118079"/>
                        <a:pt x="817851" y="159673"/>
                      </a:cubicBezTo>
                      <a:lnTo>
                        <a:pt x="817247" y="162638"/>
                      </a:lnTo>
                      <a:lnTo>
                        <a:pt x="843883" y="157260"/>
                      </a:lnTo>
                      <a:cubicBezTo>
                        <a:pt x="882530" y="157260"/>
                        <a:pt x="913860" y="188590"/>
                        <a:pt x="913860" y="227237"/>
                      </a:cubicBezTo>
                      <a:cubicBezTo>
                        <a:pt x="913860" y="265884"/>
                        <a:pt x="882530" y="297214"/>
                        <a:pt x="843883" y="297214"/>
                      </a:cubicBezTo>
                      <a:cubicBezTo>
                        <a:pt x="814898" y="297214"/>
                        <a:pt x="790028" y="279591"/>
                        <a:pt x="779405" y="254475"/>
                      </a:cubicBezTo>
                      <a:lnTo>
                        <a:pt x="773937" y="227391"/>
                      </a:lnTo>
                      <a:lnTo>
                        <a:pt x="771427" y="229068"/>
                      </a:lnTo>
                      <a:cubicBezTo>
                        <a:pt x="762334" y="232879"/>
                        <a:pt x="752336" y="234986"/>
                        <a:pt x="741841" y="234986"/>
                      </a:cubicBezTo>
                      <a:cubicBezTo>
                        <a:pt x="710357" y="234986"/>
                        <a:pt x="683343" y="216019"/>
                        <a:pt x="671804" y="188988"/>
                      </a:cubicBezTo>
                      <a:lnTo>
                        <a:pt x="669380" y="177089"/>
                      </a:lnTo>
                      <a:lnTo>
                        <a:pt x="643963" y="194226"/>
                      </a:lnTo>
                      <a:cubicBezTo>
                        <a:pt x="633500" y="198651"/>
                        <a:pt x="621997" y="201098"/>
                        <a:pt x="609923" y="201098"/>
                      </a:cubicBezTo>
                      <a:cubicBezTo>
                        <a:pt x="573699" y="201098"/>
                        <a:pt x="542619" y="179074"/>
                        <a:pt x="529343" y="147686"/>
                      </a:cubicBezTo>
                      <a:lnTo>
                        <a:pt x="528501" y="143513"/>
                      </a:lnTo>
                      <a:lnTo>
                        <a:pt x="524607" y="149289"/>
                      </a:lnTo>
                      <a:cubicBezTo>
                        <a:pt x="508781" y="165116"/>
                        <a:pt x="486918" y="174904"/>
                        <a:pt x="462769" y="174904"/>
                      </a:cubicBezTo>
                      <a:cubicBezTo>
                        <a:pt x="438620" y="174904"/>
                        <a:pt x="416757" y="165116"/>
                        <a:pt x="400931" y="149289"/>
                      </a:cubicBezTo>
                      <a:lnTo>
                        <a:pt x="400162" y="148148"/>
                      </a:lnTo>
                      <a:lnTo>
                        <a:pt x="381732" y="175484"/>
                      </a:lnTo>
                      <a:cubicBezTo>
                        <a:pt x="365906" y="191310"/>
                        <a:pt x="344043" y="201098"/>
                        <a:pt x="319894" y="201098"/>
                      </a:cubicBezTo>
                      <a:cubicBezTo>
                        <a:pt x="295745" y="201098"/>
                        <a:pt x="273882" y="191310"/>
                        <a:pt x="258056" y="175484"/>
                      </a:cubicBezTo>
                      <a:lnTo>
                        <a:pt x="253908" y="169331"/>
                      </a:lnTo>
                      <a:lnTo>
                        <a:pt x="249903" y="188988"/>
                      </a:lnTo>
                      <a:cubicBezTo>
                        <a:pt x="238364" y="216019"/>
                        <a:pt x="211350" y="234986"/>
                        <a:pt x="179866" y="234986"/>
                      </a:cubicBezTo>
                      <a:cubicBezTo>
                        <a:pt x="169371" y="234986"/>
                        <a:pt x="159373" y="232879"/>
                        <a:pt x="150280" y="229068"/>
                      </a:cubicBezTo>
                      <a:lnTo>
                        <a:pt x="137052" y="220231"/>
                      </a:lnTo>
                      <a:lnTo>
                        <a:pt x="139954" y="227237"/>
                      </a:lnTo>
                      <a:cubicBezTo>
                        <a:pt x="139954" y="265884"/>
                        <a:pt x="108624" y="297214"/>
                        <a:pt x="69977" y="297214"/>
                      </a:cubicBezTo>
                      <a:cubicBezTo>
                        <a:pt x="31330" y="297214"/>
                        <a:pt x="0" y="265884"/>
                        <a:pt x="0" y="227237"/>
                      </a:cubicBezTo>
                      <a:cubicBezTo>
                        <a:pt x="0" y="188590"/>
                        <a:pt x="31330" y="157260"/>
                        <a:pt x="69977" y="157260"/>
                      </a:cubicBezTo>
                      <a:cubicBezTo>
                        <a:pt x="79639" y="157260"/>
                        <a:pt x="88843" y="159218"/>
                        <a:pt x="97215" y="162759"/>
                      </a:cubicBezTo>
                      <a:lnTo>
                        <a:pt x="105643" y="168441"/>
                      </a:lnTo>
                      <a:lnTo>
                        <a:pt x="103856" y="159673"/>
                      </a:lnTo>
                      <a:cubicBezTo>
                        <a:pt x="103856" y="118079"/>
                        <a:pt x="137887" y="84360"/>
                        <a:pt x="179866" y="84360"/>
                      </a:cubicBezTo>
                      <a:cubicBezTo>
                        <a:pt x="200855" y="84360"/>
                        <a:pt x="219858" y="92790"/>
                        <a:pt x="233613" y="106419"/>
                      </a:cubicBezTo>
                      <a:lnTo>
                        <a:pt x="233835" y="106745"/>
                      </a:lnTo>
                      <a:lnTo>
                        <a:pt x="239314" y="79606"/>
                      </a:lnTo>
                      <a:cubicBezTo>
                        <a:pt x="252590" y="48218"/>
                        <a:pt x="283670" y="26194"/>
                        <a:pt x="319894" y="26194"/>
                      </a:cubicBezTo>
                      <a:cubicBezTo>
                        <a:pt x="344043" y="26194"/>
                        <a:pt x="365906" y="35982"/>
                        <a:pt x="381732" y="51808"/>
                      </a:cubicBezTo>
                      <a:lnTo>
                        <a:pt x="382501" y="52949"/>
                      </a:lnTo>
                      <a:lnTo>
                        <a:pt x="400931" y="25614"/>
                      </a:lnTo>
                      <a:cubicBezTo>
                        <a:pt x="416757" y="9788"/>
                        <a:pt x="438620" y="0"/>
                        <a:pt x="4627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3" name="月 102">
                  <a:extLst>
                    <a:ext uri="{FF2B5EF4-FFF2-40B4-BE49-F238E27FC236}">
                      <a16:creationId xmlns:a16="http://schemas.microsoft.com/office/drawing/2014/main" id="{88AD2B32-261B-8D80-1C7A-63B4A41D196C}"/>
                    </a:ext>
                  </a:extLst>
                </p:cNvPr>
                <p:cNvSpPr/>
                <p:nvPr/>
              </p:nvSpPr>
              <p:spPr bwMode="auto">
                <a:xfrm rot="5400000">
                  <a:off x="734969" y="3872028"/>
                  <a:ext cx="312112" cy="992918"/>
                </a:xfrm>
                <a:prstGeom prst="moon">
                  <a:avLst>
                    <a:gd name="adj" fmla="val 38303"/>
                  </a:avLst>
                </a:pr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1" name="グループ化 70">
              <a:extLst>
                <a:ext uri="{FF2B5EF4-FFF2-40B4-BE49-F238E27FC236}">
                  <a16:creationId xmlns:a16="http://schemas.microsoft.com/office/drawing/2014/main" id="{F97AFF48-AC56-A7B0-8AE1-21BC0DB405EC}"/>
                </a:ext>
              </a:extLst>
            </p:cNvPr>
            <p:cNvGrpSpPr/>
            <p:nvPr/>
          </p:nvGrpSpPr>
          <p:grpSpPr>
            <a:xfrm rot="216177">
              <a:off x="-352158" y="1113949"/>
              <a:ext cx="1379934" cy="2185157"/>
              <a:chOff x="-330188" y="1137434"/>
              <a:chExt cx="1379934" cy="2185157"/>
            </a:xfrm>
          </p:grpSpPr>
          <p:grpSp>
            <p:nvGrpSpPr>
              <p:cNvPr id="72" name="グループ化 71">
                <a:extLst>
                  <a:ext uri="{FF2B5EF4-FFF2-40B4-BE49-F238E27FC236}">
                    <a16:creationId xmlns:a16="http://schemas.microsoft.com/office/drawing/2014/main" id="{1480C5E4-E452-CB39-D6F7-E45660C3D2BE}"/>
                  </a:ext>
                </a:extLst>
              </p:cNvPr>
              <p:cNvGrpSpPr/>
              <p:nvPr/>
            </p:nvGrpSpPr>
            <p:grpSpPr>
              <a:xfrm rot="21249054">
                <a:off x="-330188" y="1137434"/>
                <a:ext cx="1327696" cy="1290843"/>
                <a:chOff x="3535136" y="5569681"/>
                <a:chExt cx="1060585" cy="1024731"/>
              </a:xfrm>
            </p:grpSpPr>
            <p:sp>
              <p:nvSpPr>
                <p:cNvPr id="75" name="フリーフォーム: 図形 74">
                  <a:extLst>
                    <a:ext uri="{FF2B5EF4-FFF2-40B4-BE49-F238E27FC236}">
                      <a16:creationId xmlns:a16="http://schemas.microsoft.com/office/drawing/2014/main" id="{8503EEDE-C17A-8DAC-9548-A344BB44FC61}"/>
                    </a:ext>
                  </a:extLst>
                </p:cNvPr>
                <p:cNvSpPr/>
                <p:nvPr/>
              </p:nvSpPr>
              <p:spPr>
                <a:xfrm rot="1800000">
                  <a:off x="3690594" y="5786320"/>
                  <a:ext cx="905127" cy="80809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  <a:gd name="connsiteX0" fmla="*/ 167471 w 1195681"/>
                    <a:gd name="connsiteY0" fmla="*/ 11448 h 1105061"/>
                    <a:gd name="connsiteX1" fmla="*/ 253351 w 1195681"/>
                    <a:gd name="connsiteY1" fmla="*/ 30730 h 1105061"/>
                    <a:gd name="connsiteX2" fmla="*/ 381206 w 1195681"/>
                    <a:gd name="connsiteY2" fmla="*/ 206736 h 1105061"/>
                    <a:gd name="connsiteX3" fmla="*/ 442231 w 1195681"/>
                    <a:gd name="connsiteY3" fmla="*/ 221633 h 1105061"/>
                    <a:gd name="connsiteX4" fmla="*/ 547816 w 1195681"/>
                    <a:gd name="connsiteY4" fmla="*/ 281127 h 1105061"/>
                    <a:gd name="connsiteX5" fmla="*/ 570565 w 1195681"/>
                    <a:gd name="connsiteY5" fmla="*/ 307131 h 1105061"/>
                    <a:gd name="connsiteX6" fmla="*/ 1184400 w 1195681"/>
                    <a:gd name="connsiteY6" fmla="*/ 883409 h 1105061"/>
                    <a:gd name="connsiteX7" fmla="*/ 931383 w 1195681"/>
                    <a:gd name="connsiteY7" fmla="*/ 1091108 h 1105061"/>
                    <a:gd name="connsiteX8" fmla="*/ 470898 w 1195681"/>
                    <a:gd name="connsiteY8" fmla="*/ 533274 h 1105061"/>
                    <a:gd name="connsiteX9" fmla="*/ 416052 w 1195681"/>
                    <a:gd name="connsiteY9" fmla="*/ 556215 h 1105061"/>
                    <a:gd name="connsiteX10" fmla="*/ 299481 w 1195681"/>
                    <a:gd name="connsiteY10" fmla="*/ 570817 h 1105061"/>
                    <a:gd name="connsiteX11" fmla="*/ 0 w 1195681"/>
                    <a:gd name="connsiteY11" fmla="*/ 385012 h 1105061"/>
                    <a:gd name="connsiteX12" fmla="*/ 87716 w 1195681"/>
                    <a:gd name="connsiteY12" fmla="*/ 253628 h 1105061"/>
                    <a:gd name="connsiteX13" fmla="*/ 182909 w 1195681"/>
                    <a:gd name="connsiteY13" fmla="*/ 213808 h 1105061"/>
                    <a:gd name="connsiteX14" fmla="*/ 203338 w 1195681"/>
                    <a:gd name="connsiteY14" fmla="*/ 211250 h 1105061"/>
                    <a:gd name="connsiteX15" fmla="*/ 141229 w 1195681"/>
                    <a:gd name="connsiteY15" fmla="*/ 95463 h 1105061"/>
                    <a:gd name="connsiteX16" fmla="*/ 167471 w 1195681"/>
                    <a:gd name="connsiteY16" fmla="*/ 11448 h 1105061"/>
                    <a:gd name="connsiteX0" fmla="*/ 167471 w 1191241"/>
                    <a:gd name="connsiteY0" fmla="*/ 11448 h 931305"/>
                    <a:gd name="connsiteX1" fmla="*/ 253351 w 1191241"/>
                    <a:gd name="connsiteY1" fmla="*/ 30730 h 931305"/>
                    <a:gd name="connsiteX2" fmla="*/ 381206 w 1191241"/>
                    <a:gd name="connsiteY2" fmla="*/ 206736 h 931305"/>
                    <a:gd name="connsiteX3" fmla="*/ 442231 w 1191241"/>
                    <a:gd name="connsiteY3" fmla="*/ 221633 h 931305"/>
                    <a:gd name="connsiteX4" fmla="*/ 547816 w 1191241"/>
                    <a:gd name="connsiteY4" fmla="*/ 281127 h 931305"/>
                    <a:gd name="connsiteX5" fmla="*/ 570565 w 1191241"/>
                    <a:gd name="connsiteY5" fmla="*/ 307131 h 931305"/>
                    <a:gd name="connsiteX6" fmla="*/ 1184400 w 1191241"/>
                    <a:gd name="connsiteY6" fmla="*/ 883409 h 931305"/>
                    <a:gd name="connsiteX7" fmla="*/ 772766 w 1191241"/>
                    <a:gd name="connsiteY7" fmla="*/ 783915 h 931305"/>
                    <a:gd name="connsiteX8" fmla="*/ 470898 w 1191241"/>
                    <a:gd name="connsiteY8" fmla="*/ 533274 h 931305"/>
                    <a:gd name="connsiteX9" fmla="*/ 416052 w 1191241"/>
                    <a:gd name="connsiteY9" fmla="*/ 556215 h 931305"/>
                    <a:gd name="connsiteX10" fmla="*/ 299481 w 1191241"/>
                    <a:gd name="connsiteY10" fmla="*/ 570817 h 931305"/>
                    <a:gd name="connsiteX11" fmla="*/ 0 w 1191241"/>
                    <a:gd name="connsiteY11" fmla="*/ 385012 h 931305"/>
                    <a:gd name="connsiteX12" fmla="*/ 87716 w 1191241"/>
                    <a:gd name="connsiteY12" fmla="*/ 253628 h 931305"/>
                    <a:gd name="connsiteX13" fmla="*/ 182909 w 1191241"/>
                    <a:gd name="connsiteY13" fmla="*/ 213808 h 931305"/>
                    <a:gd name="connsiteX14" fmla="*/ 203338 w 1191241"/>
                    <a:gd name="connsiteY14" fmla="*/ 211250 h 931305"/>
                    <a:gd name="connsiteX15" fmla="*/ 141229 w 1191241"/>
                    <a:gd name="connsiteY15" fmla="*/ 95463 h 931305"/>
                    <a:gd name="connsiteX16" fmla="*/ 167471 w 1191241"/>
                    <a:gd name="connsiteY16" fmla="*/ 11448 h 931305"/>
                    <a:gd name="connsiteX0" fmla="*/ 167471 w 912507"/>
                    <a:gd name="connsiteY0" fmla="*/ 11448 h 809878"/>
                    <a:gd name="connsiteX1" fmla="*/ 253351 w 912507"/>
                    <a:gd name="connsiteY1" fmla="*/ 30730 h 809878"/>
                    <a:gd name="connsiteX2" fmla="*/ 381206 w 912507"/>
                    <a:gd name="connsiteY2" fmla="*/ 206736 h 809878"/>
                    <a:gd name="connsiteX3" fmla="*/ 442231 w 912507"/>
                    <a:gd name="connsiteY3" fmla="*/ 221633 h 809878"/>
                    <a:gd name="connsiteX4" fmla="*/ 547816 w 912507"/>
                    <a:gd name="connsiteY4" fmla="*/ 281127 h 809878"/>
                    <a:gd name="connsiteX5" fmla="*/ 570565 w 912507"/>
                    <a:gd name="connsiteY5" fmla="*/ 307131 h 809878"/>
                    <a:gd name="connsiteX6" fmla="*/ 888271 w 912507"/>
                    <a:gd name="connsiteY6" fmla="*/ 670637 h 809878"/>
                    <a:gd name="connsiteX7" fmla="*/ 772766 w 912507"/>
                    <a:gd name="connsiteY7" fmla="*/ 783915 h 809878"/>
                    <a:gd name="connsiteX8" fmla="*/ 470898 w 912507"/>
                    <a:gd name="connsiteY8" fmla="*/ 533274 h 809878"/>
                    <a:gd name="connsiteX9" fmla="*/ 416052 w 912507"/>
                    <a:gd name="connsiteY9" fmla="*/ 556215 h 809878"/>
                    <a:gd name="connsiteX10" fmla="*/ 299481 w 912507"/>
                    <a:gd name="connsiteY10" fmla="*/ 570817 h 809878"/>
                    <a:gd name="connsiteX11" fmla="*/ 0 w 912507"/>
                    <a:gd name="connsiteY11" fmla="*/ 385012 h 809878"/>
                    <a:gd name="connsiteX12" fmla="*/ 87716 w 912507"/>
                    <a:gd name="connsiteY12" fmla="*/ 253628 h 809878"/>
                    <a:gd name="connsiteX13" fmla="*/ 182909 w 912507"/>
                    <a:gd name="connsiteY13" fmla="*/ 213808 h 809878"/>
                    <a:gd name="connsiteX14" fmla="*/ 203338 w 912507"/>
                    <a:gd name="connsiteY14" fmla="*/ 211250 h 809878"/>
                    <a:gd name="connsiteX15" fmla="*/ 141229 w 912507"/>
                    <a:gd name="connsiteY15" fmla="*/ 95463 h 809878"/>
                    <a:gd name="connsiteX16" fmla="*/ 167471 w 912507"/>
                    <a:gd name="connsiteY16" fmla="*/ 11448 h 809878"/>
                    <a:gd name="connsiteX0" fmla="*/ 167471 w 905127"/>
                    <a:gd name="connsiteY0" fmla="*/ 11448 h 808093"/>
                    <a:gd name="connsiteX1" fmla="*/ 253351 w 905127"/>
                    <a:gd name="connsiteY1" fmla="*/ 30730 h 808093"/>
                    <a:gd name="connsiteX2" fmla="*/ 381206 w 905127"/>
                    <a:gd name="connsiteY2" fmla="*/ 206736 h 808093"/>
                    <a:gd name="connsiteX3" fmla="*/ 442231 w 905127"/>
                    <a:gd name="connsiteY3" fmla="*/ 221633 h 808093"/>
                    <a:gd name="connsiteX4" fmla="*/ 547816 w 905127"/>
                    <a:gd name="connsiteY4" fmla="*/ 281127 h 808093"/>
                    <a:gd name="connsiteX5" fmla="*/ 570565 w 905127"/>
                    <a:gd name="connsiteY5" fmla="*/ 307131 h 808093"/>
                    <a:gd name="connsiteX6" fmla="*/ 888271 w 905127"/>
                    <a:gd name="connsiteY6" fmla="*/ 670637 h 808093"/>
                    <a:gd name="connsiteX7" fmla="*/ 718371 w 905127"/>
                    <a:gd name="connsiteY7" fmla="*/ 781636 h 808093"/>
                    <a:gd name="connsiteX8" fmla="*/ 470898 w 905127"/>
                    <a:gd name="connsiteY8" fmla="*/ 533274 h 808093"/>
                    <a:gd name="connsiteX9" fmla="*/ 416052 w 905127"/>
                    <a:gd name="connsiteY9" fmla="*/ 556215 h 808093"/>
                    <a:gd name="connsiteX10" fmla="*/ 299481 w 905127"/>
                    <a:gd name="connsiteY10" fmla="*/ 570817 h 808093"/>
                    <a:gd name="connsiteX11" fmla="*/ 0 w 905127"/>
                    <a:gd name="connsiteY11" fmla="*/ 385012 h 808093"/>
                    <a:gd name="connsiteX12" fmla="*/ 87716 w 905127"/>
                    <a:gd name="connsiteY12" fmla="*/ 253628 h 808093"/>
                    <a:gd name="connsiteX13" fmla="*/ 182909 w 905127"/>
                    <a:gd name="connsiteY13" fmla="*/ 213808 h 808093"/>
                    <a:gd name="connsiteX14" fmla="*/ 203338 w 905127"/>
                    <a:gd name="connsiteY14" fmla="*/ 211250 h 808093"/>
                    <a:gd name="connsiteX15" fmla="*/ 141229 w 905127"/>
                    <a:gd name="connsiteY15" fmla="*/ 95463 h 808093"/>
                    <a:gd name="connsiteX16" fmla="*/ 167471 w 905127"/>
                    <a:gd name="connsiteY16" fmla="*/ 11448 h 8080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905127" h="808093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888271" y="670637"/>
                      </a:lnTo>
                      <a:cubicBezTo>
                        <a:pt x="948407" y="801300"/>
                        <a:pt x="837288" y="839992"/>
                        <a:pt x="718371" y="781636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76" name="グループ化 75">
                  <a:extLst>
                    <a:ext uri="{FF2B5EF4-FFF2-40B4-BE49-F238E27FC236}">
                      <a16:creationId xmlns:a16="http://schemas.microsoft.com/office/drawing/2014/main" id="{E063DAC5-1DEB-CD77-44A4-74FFBB5EACC6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77" name="四角形: 角を丸くする 89">
                    <a:extLst>
                      <a:ext uri="{FF2B5EF4-FFF2-40B4-BE49-F238E27FC236}">
                        <a16:creationId xmlns:a16="http://schemas.microsoft.com/office/drawing/2014/main" id="{5199E1FC-DB78-99C1-A78E-517AEDEA034E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8" name="四角形: 角を丸くする 148">
                    <a:extLst>
                      <a:ext uri="{FF2B5EF4-FFF2-40B4-BE49-F238E27FC236}">
                        <a16:creationId xmlns:a16="http://schemas.microsoft.com/office/drawing/2014/main" id="{0A5B9FC4-FF8C-383F-CAAA-8182AF543089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9" name="四角形: 角を丸くする 149">
                    <a:extLst>
                      <a:ext uri="{FF2B5EF4-FFF2-40B4-BE49-F238E27FC236}">
                        <a16:creationId xmlns:a16="http://schemas.microsoft.com/office/drawing/2014/main" id="{FBBA9573-302C-7AAC-8C80-A6D1A6D27E0D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0" name="四角形: 角を丸くする 150">
                    <a:extLst>
                      <a:ext uri="{FF2B5EF4-FFF2-40B4-BE49-F238E27FC236}">
                        <a16:creationId xmlns:a16="http://schemas.microsoft.com/office/drawing/2014/main" id="{02232986-598D-A690-DAFF-01322B6B6708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1" name="楕円 80">
                    <a:extLst>
                      <a:ext uri="{FF2B5EF4-FFF2-40B4-BE49-F238E27FC236}">
                        <a16:creationId xmlns:a16="http://schemas.microsoft.com/office/drawing/2014/main" id="{0DDE90C6-6C9A-EA40-66B6-63889DDB4B0B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73" name="片側の 2 つの角を丸めた四角形 151">
                <a:extLst>
                  <a:ext uri="{FF2B5EF4-FFF2-40B4-BE49-F238E27FC236}">
                    <a16:creationId xmlns:a16="http://schemas.microsoft.com/office/drawing/2014/main" id="{8D1FE157-2702-FE62-BC64-4FF96F798D0B}"/>
                  </a:ext>
                </a:extLst>
              </p:cNvPr>
              <p:cNvSpPr/>
              <p:nvPr/>
            </p:nvSpPr>
            <p:spPr>
              <a:xfrm rot="9544335">
                <a:off x="620150" y="2200817"/>
                <a:ext cx="429596" cy="11217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" name="台形 73">
                <a:extLst>
                  <a:ext uri="{FF2B5EF4-FFF2-40B4-BE49-F238E27FC236}">
                    <a16:creationId xmlns:a16="http://schemas.microsoft.com/office/drawing/2014/main" id="{CB0DB5A6-BC11-3A04-EAFC-34357F538CA7}"/>
                  </a:ext>
                </a:extLst>
              </p:cNvPr>
              <p:cNvSpPr/>
              <p:nvPr/>
            </p:nvSpPr>
            <p:spPr bwMode="auto">
              <a:xfrm rot="20173021">
                <a:off x="318835" y="2029689"/>
                <a:ext cx="559429" cy="366651"/>
              </a:xfrm>
              <a:prstGeom prst="trapezoid">
                <a:avLst>
                  <a:gd name="adj" fmla="val 17264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0CF8F5E9-2476-465C-8230-7C0328C3DFE0}"/>
              </a:ext>
            </a:extLst>
          </p:cNvPr>
          <p:cNvSpPr txBox="1"/>
          <p:nvPr/>
        </p:nvSpPr>
        <p:spPr>
          <a:xfrm rot="300006">
            <a:off x="977695" y="4754439"/>
            <a:ext cx="5595978" cy="124311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スマホ、貴重品、上着、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傘などはありますか？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9678884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B82CADAD-EB4D-E8BF-0056-B7B7D4BA73DF}"/>
              </a:ext>
            </a:extLst>
          </p:cNvPr>
          <p:cNvSpPr/>
          <p:nvPr/>
        </p:nvSpPr>
        <p:spPr>
          <a:xfrm>
            <a:off x="101600" y="101600"/>
            <a:ext cx="9702800" cy="316411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E5D70F74-BF6A-4078-E6B9-69E6C6DC8614}"/>
              </a:ext>
            </a:extLst>
          </p:cNvPr>
          <p:cNvSpPr txBox="1"/>
          <p:nvPr/>
        </p:nvSpPr>
        <p:spPr>
          <a:xfrm>
            <a:off x="2286000" y="3823855"/>
            <a:ext cx="7128163" cy="251460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スマホ、貴重品、上着、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傘などはありますか？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80D56E6B-EF2D-6351-996A-25B31EC1262B}"/>
              </a:ext>
            </a:extLst>
          </p:cNvPr>
          <p:cNvSpPr txBox="1"/>
          <p:nvPr/>
        </p:nvSpPr>
        <p:spPr>
          <a:xfrm>
            <a:off x="661860" y="394913"/>
            <a:ext cx="8627284" cy="257748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置忘れがないか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3300"/>
                </a:solidFill>
              </a:rPr>
              <a:t>今一度ご確認下さい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1CC2C8A8-53C0-2C34-C8B2-19AA81E1D10B}"/>
              </a:ext>
            </a:extLst>
          </p:cNvPr>
          <p:cNvGrpSpPr/>
          <p:nvPr/>
        </p:nvGrpSpPr>
        <p:grpSpPr>
          <a:xfrm>
            <a:off x="528032" y="3616036"/>
            <a:ext cx="1358747" cy="2891720"/>
            <a:chOff x="3602994" y="1272764"/>
            <a:chExt cx="1485964" cy="3162466"/>
          </a:xfrm>
        </p:grpSpPr>
        <p:sp>
          <p:nvSpPr>
            <p:cNvPr id="23" name="四角形: 上の 2 つの角を丸める 22">
              <a:extLst>
                <a:ext uri="{FF2B5EF4-FFF2-40B4-BE49-F238E27FC236}">
                  <a16:creationId xmlns:a16="http://schemas.microsoft.com/office/drawing/2014/main" id="{7BB3DADC-428F-00F2-6B8C-ABAE7BC43E12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4" name="四角形: 上の 2 つの角を丸める 23">
              <a:extLst>
                <a:ext uri="{FF2B5EF4-FFF2-40B4-BE49-F238E27FC236}">
                  <a16:creationId xmlns:a16="http://schemas.microsoft.com/office/drawing/2014/main" id="{54AB1D05-5DED-CA53-7C57-9DFE718D8665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549FF800-8DC0-3B0B-8C00-EAFC245F9057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7E02ED6B-7305-316B-B2B6-1FC8DE4DD81E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85CE070C-2272-5FD9-A9FF-9D87BB540435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1" name="円/楕円 840">
              <a:extLst>
                <a:ext uri="{FF2B5EF4-FFF2-40B4-BE49-F238E27FC236}">
                  <a16:creationId xmlns:a16="http://schemas.microsoft.com/office/drawing/2014/main" id="{F70183E1-1DA0-4F67-AE85-9057AB775E1E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94324AAD-C996-ED68-D69B-FED28C312989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85" name="グループ化 84">
                <a:extLst>
                  <a:ext uri="{FF2B5EF4-FFF2-40B4-BE49-F238E27FC236}">
                    <a16:creationId xmlns:a16="http://schemas.microsoft.com/office/drawing/2014/main" id="{AF8A817E-8665-9858-BF8F-3E043EDFF350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93" name="フリーフォーム: 図形 92">
                  <a:extLst>
                    <a:ext uri="{FF2B5EF4-FFF2-40B4-BE49-F238E27FC236}">
                      <a16:creationId xmlns:a16="http://schemas.microsoft.com/office/drawing/2014/main" id="{740DF076-E481-0889-6BAB-C1B63909F262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829A5E67-7E82-9C3B-96DE-F1CA674A2012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" name="フリーフォーム: 図形 94">
                  <a:extLst>
                    <a:ext uri="{FF2B5EF4-FFF2-40B4-BE49-F238E27FC236}">
                      <a16:creationId xmlns:a16="http://schemas.microsoft.com/office/drawing/2014/main" id="{BACC48F3-8B83-2DD6-14DB-FE4662C779AA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2E634F2D-DFE3-9F3F-473F-892AF4D0C71A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6" name="グループ化 85">
                <a:extLst>
                  <a:ext uri="{FF2B5EF4-FFF2-40B4-BE49-F238E27FC236}">
                    <a16:creationId xmlns:a16="http://schemas.microsoft.com/office/drawing/2014/main" id="{47C1498A-C6DF-10BE-69F1-949A0F9411CB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89" name="フリーフォーム: 図形 88">
                  <a:extLst>
                    <a:ext uri="{FF2B5EF4-FFF2-40B4-BE49-F238E27FC236}">
                      <a16:creationId xmlns:a16="http://schemas.microsoft.com/office/drawing/2014/main" id="{20CAA70F-F6C3-C1DF-F9FF-BA75AAB15DD4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30526294-B3AD-D625-564B-BD8E0173ED22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1" name="フリーフォーム: 図形 90">
                  <a:extLst>
                    <a:ext uri="{FF2B5EF4-FFF2-40B4-BE49-F238E27FC236}">
                      <a16:creationId xmlns:a16="http://schemas.microsoft.com/office/drawing/2014/main" id="{D0B2F3A9-925F-87F9-929D-DC0FD91C2C5D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2" name="フリーフォーム: 図形 91">
                  <a:extLst>
                    <a:ext uri="{FF2B5EF4-FFF2-40B4-BE49-F238E27FC236}">
                      <a16:creationId xmlns:a16="http://schemas.microsoft.com/office/drawing/2014/main" id="{4AAE92F0-0E89-B31B-29C2-05FEC5867EE5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7C231857-565B-7583-3279-629C2C2221C9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72BFF0E1-05AB-FDF3-1B2B-80A9FF091636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3" name="片側の 2 つの角を丸めた四角形 68">
              <a:extLst>
                <a:ext uri="{FF2B5EF4-FFF2-40B4-BE49-F238E27FC236}">
                  <a16:creationId xmlns:a16="http://schemas.microsoft.com/office/drawing/2014/main" id="{6426C6C5-990F-B1CD-9FA4-2DB6FA8DB091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4" name="片側の 2 つの角を丸めた四角形 68">
              <a:extLst>
                <a:ext uri="{FF2B5EF4-FFF2-40B4-BE49-F238E27FC236}">
                  <a16:creationId xmlns:a16="http://schemas.microsoft.com/office/drawing/2014/main" id="{DB058FA8-D43E-B83F-9944-110A10B472F6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5" name="円/楕円 840">
              <a:extLst>
                <a:ext uri="{FF2B5EF4-FFF2-40B4-BE49-F238E27FC236}">
                  <a16:creationId xmlns:a16="http://schemas.microsoft.com/office/drawing/2014/main" id="{9DFF8DA1-B573-A3CE-7B30-4653EDB8F3E0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6" name="円/楕円 840">
              <a:extLst>
                <a:ext uri="{FF2B5EF4-FFF2-40B4-BE49-F238E27FC236}">
                  <a16:creationId xmlns:a16="http://schemas.microsoft.com/office/drawing/2014/main" id="{E9536E2F-0C04-6B99-1AF1-36E9FFEACE8B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" name="円/楕円 840">
              <a:extLst>
                <a:ext uri="{FF2B5EF4-FFF2-40B4-BE49-F238E27FC236}">
                  <a16:creationId xmlns:a16="http://schemas.microsoft.com/office/drawing/2014/main" id="{B6C3AAFA-AD5B-C218-DF01-F66497B158CF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8" name="円/楕円 840">
              <a:extLst>
                <a:ext uri="{FF2B5EF4-FFF2-40B4-BE49-F238E27FC236}">
                  <a16:creationId xmlns:a16="http://schemas.microsoft.com/office/drawing/2014/main" id="{2AE8D9DA-ADEC-2D05-9219-591D40D08DD2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9" name="楕円 11">
              <a:extLst>
                <a:ext uri="{FF2B5EF4-FFF2-40B4-BE49-F238E27FC236}">
                  <a16:creationId xmlns:a16="http://schemas.microsoft.com/office/drawing/2014/main" id="{7B613786-D094-B901-9602-6DE549390172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" name="楕円 11">
              <a:extLst>
                <a:ext uri="{FF2B5EF4-FFF2-40B4-BE49-F238E27FC236}">
                  <a16:creationId xmlns:a16="http://schemas.microsoft.com/office/drawing/2014/main" id="{05069CD3-CA6A-717D-0E14-79BC7C306D62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" name="月 60">
              <a:extLst>
                <a:ext uri="{FF2B5EF4-FFF2-40B4-BE49-F238E27FC236}">
                  <a16:creationId xmlns:a16="http://schemas.microsoft.com/office/drawing/2014/main" id="{C78C1212-5C19-4EAC-9EE9-16C53856EF53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" name="月 61">
              <a:extLst>
                <a:ext uri="{FF2B5EF4-FFF2-40B4-BE49-F238E27FC236}">
                  <a16:creationId xmlns:a16="http://schemas.microsoft.com/office/drawing/2014/main" id="{08942267-7555-394E-F084-0F8006EE0321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月 62">
              <a:extLst>
                <a:ext uri="{FF2B5EF4-FFF2-40B4-BE49-F238E27FC236}">
                  <a16:creationId xmlns:a16="http://schemas.microsoft.com/office/drawing/2014/main" id="{D72A5DE3-4960-FDF5-EED5-6B05BA396DB0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" name="月 63">
              <a:extLst>
                <a:ext uri="{FF2B5EF4-FFF2-40B4-BE49-F238E27FC236}">
                  <a16:creationId xmlns:a16="http://schemas.microsoft.com/office/drawing/2014/main" id="{EA4CD942-1349-BDAC-8D02-2685B7B2255A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65" name="グループ化 64">
              <a:extLst>
                <a:ext uri="{FF2B5EF4-FFF2-40B4-BE49-F238E27FC236}">
                  <a16:creationId xmlns:a16="http://schemas.microsoft.com/office/drawing/2014/main" id="{58549400-6392-BC3A-BEFD-EE57712C9204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F0322DF3-C5CB-390A-33BE-5C70935248D4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6FAA6920-6493-4943-01AE-8B33785D0BCF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F86B1669-6D97-F857-143F-C81A56747C5F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4" name="月 83">
                <a:extLst>
                  <a:ext uri="{FF2B5EF4-FFF2-40B4-BE49-F238E27FC236}">
                    <a16:creationId xmlns:a16="http://schemas.microsoft.com/office/drawing/2014/main" id="{50C1AE67-8E6C-7928-148B-B43BDB4C4ADF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95803152-5A81-E1C7-C9AB-41CB04112570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" name="楕円 66">
              <a:extLst>
                <a:ext uri="{FF2B5EF4-FFF2-40B4-BE49-F238E27FC236}">
                  <a16:creationId xmlns:a16="http://schemas.microsoft.com/office/drawing/2014/main" id="{A4F7B15F-5A56-C9F3-972E-7BA90BD8DD5A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" name="四角形: 上の 2 つの角を丸める 67">
              <a:extLst>
                <a:ext uri="{FF2B5EF4-FFF2-40B4-BE49-F238E27FC236}">
                  <a16:creationId xmlns:a16="http://schemas.microsoft.com/office/drawing/2014/main" id="{7415A3DB-0B02-836F-C102-D36DD96D7FDA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" name="四角形: 上の 2 つの角を丸める 68">
              <a:extLst>
                <a:ext uri="{FF2B5EF4-FFF2-40B4-BE49-F238E27FC236}">
                  <a16:creationId xmlns:a16="http://schemas.microsoft.com/office/drawing/2014/main" id="{5918CD04-6A02-8C49-C8CF-3A58AF4ADB83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AA43D7C9-A80B-2213-A569-C748A96F9A3C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D87D1151-E572-3800-40C8-D4441C9B1780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" name="四角形: 上の 2 つの角を丸める 70">
              <a:extLst>
                <a:ext uri="{FF2B5EF4-FFF2-40B4-BE49-F238E27FC236}">
                  <a16:creationId xmlns:a16="http://schemas.microsoft.com/office/drawing/2014/main" id="{6C4C42BB-E6D9-650C-78DA-4DD80B4A59DF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" name="台形 72">
              <a:extLst>
                <a:ext uri="{FF2B5EF4-FFF2-40B4-BE49-F238E27FC236}">
                  <a16:creationId xmlns:a16="http://schemas.microsoft.com/office/drawing/2014/main" id="{EBEB368D-131B-D238-3997-2A04B4D90707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F6CFCCEB-6D55-1987-2093-1525F8FFEEFB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" name="四角形: 上の 2 つの角を丸める 70">
              <a:extLst>
                <a:ext uri="{FF2B5EF4-FFF2-40B4-BE49-F238E27FC236}">
                  <a16:creationId xmlns:a16="http://schemas.microsoft.com/office/drawing/2014/main" id="{692B1718-04EB-7EE2-4F0A-50B8A35B9AD7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" name="台形 75">
              <a:extLst>
                <a:ext uri="{FF2B5EF4-FFF2-40B4-BE49-F238E27FC236}">
                  <a16:creationId xmlns:a16="http://schemas.microsoft.com/office/drawing/2014/main" id="{39ACF1A4-532A-5914-59F6-4BE4BF8DC3ED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7CAC0EDE-E8C8-53B7-C888-D98CF491AABE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CB6DA6A1-04B3-243A-9B08-B1B25CF84AA4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552B69D3-5A1B-1B92-2F37-DF5A11DADA2A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6CC00769-6705-20C8-BB09-890C66126215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9901996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114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popg68_お帰りの際には置忘れのないように今一度ご確認下さい</dc:title>
  <dc:subject>popg68_お帰りの際には置忘れのないように今一度ご確認下さい</dc:subject>
  <dc:creator>でじけろお</dc:creator>
  <cp:lastModifiedBy/>
  <cp:revision>1</cp:revision>
  <dcterms:created xsi:type="dcterms:W3CDTF">2014-12-04T06:28:23Z</dcterms:created>
  <dcterms:modified xsi:type="dcterms:W3CDTF">2024-09-24T08:42:21Z</dcterms:modified>
  <cp:version>1</cp:version>
</cp:coreProperties>
</file>

<file path=docProps/thumbnail.jpeg>
</file>