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8" r:id="rId2"/>
    <p:sldId id="329" r:id="rId3"/>
    <p:sldId id="324" r:id="rId4"/>
    <p:sldId id="330" r:id="rId5"/>
    <p:sldId id="325" r:id="rId6"/>
    <p:sldId id="31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CCFF"/>
    <a:srgbClr val="CCE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521255" y="2717245"/>
            <a:ext cx="7810500" cy="447151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お忘れ物がないか</a:t>
            </a:r>
            <a:b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</a:b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今一度ご確認下さい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本日はご利用有難う</a:t>
            </a:r>
            <a:br>
              <a:rPr lang="en-US" altLang="ja-JP" sz="5400" dirty="0">
                <a:ln w="28575">
                  <a:noFill/>
                </a:ln>
              </a:rPr>
            </a:br>
            <a:r>
              <a:rPr lang="ja-JP" altLang="en-US" sz="5400" dirty="0">
                <a:ln w="28575">
                  <a:noFill/>
                </a:ln>
              </a:rPr>
              <a:t>ございました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41562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1148381" y="2210515"/>
            <a:ext cx="9064752" cy="548497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お忘れ物がないか</a:t>
            </a:r>
            <a:br>
              <a:rPr lang="en-US" altLang="ja-JP" sz="5400" dirty="0">
                <a:ln w="28575">
                  <a:noFill/>
                </a:ln>
                <a:solidFill>
                  <a:srgbClr val="FFFF00"/>
                </a:solidFill>
              </a:rPr>
            </a:b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今一度ご確認下さい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本日はご利用有難う</a:t>
            </a:r>
            <a:br>
              <a:rPr lang="en-US" altLang="ja-JP" sz="5400" dirty="0">
                <a:ln w="28575">
                  <a:noFill/>
                </a:ln>
              </a:rPr>
            </a:br>
            <a:r>
              <a:rPr lang="ja-JP" altLang="en-US" sz="5400" dirty="0">
                <a:ln w="28575">
                  <a:noFill/>
                </a:ln>
              </a:rPr>
              <a:t>ございました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281560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521255" y="2717245"/>
            <a:ext cx="7810500" cy="447151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お忘れ物がないか</a:t>
            </a:r>
            <a:b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</a:b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今一度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ご確認下さい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1038653" y="2173939"/>
            <a:ext cx="8845296" cy="555812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お忘れ物がないか</a:t>
            </a:r>
            <a:br>
              <a:rPr lang="en-US" altLang="ja-JP" sz="5400" dirty="0">
                <a:ln w="28575">
                  <a:noFill/>
                </a:ln>
              </a:rPr>
            </a:b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今一度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ご確認下さい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661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06F5DA6-0567-9A08-34DA-93105751944C}"/>
              </a:ext>
            </a:extLst>
          </p:cNvPr>
          <p:cNvSpPr txBox="1"/>
          <p:nvPr/>
        </p:nvSpPr>
        <p:spPr>
          <a:xfrm rot="5622477">
            <a:off x="-1958071" y="2998629"/>
            <a:ext cx="6473463" cy="112682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スマホ、貴重品、上着、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傘などはありますか？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お忘れ物がないか</a:t>
            </a:r>
            <a:b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今一度ご確認下さい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CAD82DEC-09A6-D408-173D-A873DF62186A}"/>
              </a:ext>
            </a:extLst>
          </p:cNvPr>
          <p:cNvGrpSpPr/>
          <p:nvPr/>
        </p:nvGrpSpPr>
        <p:grpSpPr>
          <a:xfrm flipH="1">
            <a:off x="490215" y="6915935"/>
            <a:ext cx="2497633" cy="2679273"/>
            <a:chOff x="-352158" y="-171330"/>
            <a:chExt cx="3235160" cy="3470436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CC6CED0B-E954-BCEE-09C7-DEA12F9FF8FC}"/>
                </a:ext>
              </a:extLst>
            </p:cNvPr>
            <p:cNvGrpSpPr/>
            <p:nvPr/>
          </p:nvGrpSpPr>
          <p:grpSpPr>
            <a:xfrm>
              <a:off x="671411" y="-171330"/>
              <a:ext cx="2211591" cy="3441303"/>
              <a:chOff x="579138" y="3261571"/>
              <a:chExt cx="1455627" cy="2265000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22394012-96AA-DBBC-69B6-63992E88D992}"/>
                  </a:ext>
                </a:extLst>
              </p:cNvPr>
              <p:cNvSpPr/>
              <p:nvPr/>
            </p:nvSpPr>
            <p:spPr bwMode="auto">
              <a:xfrm rot="331382" flipH="1">
                <a:off x="579138" y="4089503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E94466F2-1930-5734-E5B4-4141C4F85A49}"/>
                  </a:ext>
                </a:extLst>
              </p:cNvPr>
              <p:cNvSpPr/>
              <p:nvPr/>
            </p:nvSpPr>
            <p:spPr bwMode="auto">
              <a:xfrm rot="21268618">
                <a:off x="1399903" y="4089504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片側の 2 つの角を丸めた四角形 70">
                <a:extLst>
                  <a:ext uri="{FF2B5EF4-FFF2-40B4-BE49-F238E27FC236}">
                    <a16:creationId xmlns:a16="http://schemas.microsoft.com/office/drawing/2014/main" id="{96E1B07C-6F2C-8A3F-E040-3401F7077CC0}"/>
                  </a:ext>
                </a:extLst>
              </p:cNvPr>
              <p:cNvSpPr/>
              <p:nvPr/>
            </p:nvSpPr>
            <p:spPr>
              <a:xfrm>
                <a:off x="718711" y="4736702"/>
                <a:ext cx="1156298" cy="789869"/>
              </a:xfrm>
              <a:prstGeom prst="round2SameRect">
                <a:avLst>
                  <a:gd name="adj1" fmla="val 45429"/>
                  <a:gd name="adj2" fmla="val 0"/>
                </a:avLst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3A212CD-E5EB-31B3-5488-BD1F238C2D81}"/>
                  </a:ext>
                </a:extLst>
              </p:cNvPr>
              <p:cNvSpPr/>
              <p:nvPr/>
            </p:nvSpPr>
            <p:spPr bwMode="auto">
              <a:xfrm>
                <a:off x="939539" y="4746267"/>
                <a:ext cx="714643" cy="29937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片側の 2 つの角を丸めた四角形 68">
                <a:extLst>
                  <a:ext uri="{FF2B5EF4-FFF2-40B4-BE49-F238E27FC236}">
                    <a16:creationId xmlns:a16="http://schemas.microsoft.com/office/drawing/2014/main" id="{806661B1-A063-2AFE-4D7B-98F174711234}"/>
                  </a:ext>
                </a:extLst>
              </p:cNvPr>
              <p:cNvSpPr/>
              <p:nvPr/>
            </p:nvSpPr>
            <p:spPr>
              <a:xfrm rot="10800000">
                <a:off x="1163062" y="440127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" name="片側の 2 つの角を丸めた四角形 68">
                <a:extLst>
                  <a:ext uri="{FF2B5EF4-FFF2-40B4-BE49-F238E27FC236}">
                    <a16:creationId xmlns:a16="http://schemas.microsoft.com/office/drawing/2014/main" id="{AB26F239-91B4-4E3A-254C-2BF62B59123A}"/>
                  </a:ext>
                </a:extLst>
              </p:cNvPr>
              <p:cNvSpPr/>
              <p:nvPr/>
            </p:nvSpPr>
            <p:spPr>
              <a:xfrm rot="10800000">
                <a:off x="1163062" y="425166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円/楕円 840">
                <a:extLst>
                  <a:ext uri="{FF2B5EF4-FFF2-40B4-BE49-F238E27FC236}">
                    <a16:creationId xmlns:a16="http://schemas.microsoft.com/office/drawing/2014/main" id="{63A153D6-D514-6C9F-4C3D-90C14C9275D1}"/>
                  </a:ext>
                </a:extLst>
              </p:cNvPr>
              <p:cNvSpPr/>
              <p:nvPr/>
            </p:nvSpPr>
            <p:spPr>
              <a:xfrm>
                <a:off x="656267" y="3261571"/>
                <a:ext cx="1281188" cy="1379820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" name="円/楕円 840">
                <a:extLst>
                  <a:ext uri="{FF2B5EF4-FFF2-40B4-BE49-F238E27FC236}">
                    <a16:creationId xmlns:a16="http://schemas.microsoft.com/office/drawing/2014/main" id="{4FBCB9E0-848A-BF5A-8DD2-A93F51A938A8}"/>
                  </a:ext>
                </a:extLst>
              </p:cNvPr>
              <p:cNvSpPr/>
              <p:nvPr/>
            </p:nvSpPr>
            <p:spPr>
              <a:xfrm rot="900000" flipH="1">
                <a:off x="1693182" y="384667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円/楕円 840">
                <a:extLst>
                  <a:ext uri="{FF2B5EF4-FFF2-40B4-BE49-F238E27FC236}">
                    <a16:creationId xmlns:a16="http://schemas.microsoft.com/office/drawing/2014/main" id="{BB43210B-4882-67D1-6654-93D94974A974}"/>
                  </a:ext>
                </a:extLst>
              </p:cNvPr>
              <p:cNvSpPr/>
              <p:nvPr/>
            </p:nvSpPr>
            <p:spPr>
              <a:xfrm rot="20700000">
                <a:off x="587862" y="384667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" name="円/楕円 840">
                <a:extLst>
                  <a:ext uri="{FF2B5EF4-FFF2-40B4-BE49-F238E27FC236}">
                    <a16:creationId xmlns:a16="http://schemas.microsoft.com/office/drawing/2014/main" id="{7E36E241-8F1B-BAE2-3885-6B4CFA78EFB5}"/>
                  </a:ext>
                </a:extLst>
              </p:cNvPr>
              <p:cNvSpPr/>
              <p:nvPr/>
            </p:nvSpPr>
            <p:spPr>
              <a:xfrm>
                <a:off x="743394" y="342881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" name="楕円 11">
                <a:extLst>
                  <a:ext uri="{FF2B5EF4-FFF2-40B4-BE49-F238E27FC236}">
                    <a16:creationId xmlns:a16="http://schemas.microsoft.com/office/drawing/2014/main" id="{CC832864-53EB-B5C2-6076-41924D0B7321}"/>
                  </a:ext>
                </a:extLst>
              </p:cNvPr>
              <p:cNvSpPr/>
              <p:nvPr/>
            </p:nvSpPr>
            <p:spPr bwMode="auto">
              <a:xfrm>
                <a:off x="1083111" y="4360549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A3D7AEEA-22DD-AE0B-96A1-3BFCD43F55A7}"/>
                  </a:ext>
                </a:extLst>
              </p:cNvPr>
              <p:cNvSpPr/>
              <p:nvPr/>
            </p:nvSpPr>
            <p:spPr bwMode="auto">
              <a:xfrm>
                <a:off x="920510" y="392262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BC450C9C-C879-37A7-CF07-EB03A2A27A60}"/>
                  </a:ext>
                </a:extLst>
              </p:cNvPr>
              <p:cNvSpPr/>
              <p:nvPr/>
            </p:nvSpPr>
            <p:spPr bwMode="auto">
              <a:xfrm>
                <a:off x="1525348" y="392262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515F2A55-0D2B-0716-D6B2-5B4EBF575A7D}"/>
                  </a:ext>
                </a:extLst>
              </p:cNvPr>
              <p:cNvSpPr/>
              <p:nvPr/>
            </p:nvSpPr>
            <p:spPr bwMode="auto">
              <a:xfrm>
                <a:off x="963026" y="393081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E642AC3C-7DAF-507F-EB2C-81EFE8D1DDE2}"/>
                  </a:ext>
                </a:extLst>
              </p:cNvPr>
              <p:cNvSpPr/>
              <p:nvPr/>
            </p:nvSpPr>
            <p:spPr bwMode="auto">
              <a:xfrm>
                <a:off x="1567864" y="393081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" name="楕円 11">
                <a:extLst>
                  <a:ext uri="{FF2B5EF4-FFF2-40B4-BE49-F238E27FC236}">
                    <a16:creationId xmlns:a16="http://schemas.microsoft.com/office/drawing/2014/main" id="{42B4A598-A928-6B97-32EA-2EE52A186700}"/>
                  </a:ext>
                </a:extLst>
              </p:cNvPr>
              <p:cNvSpPr/>
              <p:nvPr/>
            </p:nvSpPr>
            <p:spPr bwMode="auto">
              <a:xfrm>
                <a:off x="1232032" y="4265483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月 113">
                <a:extLst>
                  <a:ext uri="{FF2B5EF4-FFF2-40B4-BE49-F238E27FC236}">
                    <a16:creationId xmlns:a16="http://schemas.microsoft.com/office/drawing/2014/main" id="{D0EC9268-B966-BDF9-05CD-59AB47E3E475}"/>
                  </a:ext>
                </a:extLst>
              </p:cNvPr>
              <p:cNvSpPr/>
              <p:nvPr/>
            </p:nvSpPr>
            <p:spPr bwMode="auto">
              <a:xfrm rot="5400000">
                <a:off x="952209" y="3670452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E47E8B8E-BA3A-9E3E-7EC1-EC39EAA0D45A}"/>
                  </a:ext>
                </a:extLst>
              </p:cNvPr>
              <p:cNvSpPr/>
              <p:nvPr/>
            </p:nvSpPr>
            <p:spPr bwMode="auto">
              <a:xfrm rot="5400000">
                <a:off x="1546104" y="3670454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6CFF49EC-2ADF-1781-7082-8F78A6976DC2}"/>
                  </a:ext>
                </a:extLst>
              </p:cNvPr>
              <p:cNvGrpSpPr/>
              <p:nvPr/>
            </p:nvGrpSpPr>
            <p:grpSpPr>
              <a:xfrm>
                <a:off x="882859" y="3510182"/>
                <a:ext cx="831278" cy="230744"/>
                <a:chOff x="477024" y="4317030"/>
                <a:chExt cx="831278" cy="197820"/>
              </a:xfrm>
            </p:grpSpPr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2FE30F68-630A-1D69-EB1D-EC6C7CE14335}"/>
                    </a:ext>
                  </a:extLst>
                </p:cNvPr>
                <p:cNvSpPr/>
                <p:nvPr/>
              </p:nvSpPr>
              <p:spPr bwMode="auto">
                <a:xfrm>
                  <a:off x="902769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08460415-0C6D-06D7-0334-C2E403C7C101}"/>
                    </a:ext>
                  </a:extLst>
                </p:cNvPr>
                <p:cNvSpPr/>
                <p:nvPr/>
              </p:nvSpPr>
              <p:spPr bwMode="auto">
                <a:xfrm flipH="1">
                  <a:off x="477024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83E9127A-FF45-680E-CC9D-89528AD1ACBA}"/>
                  </a:ext>
                </a:extLst>
              </p:cNvPr>
              <p:cNvGrpSpPr/>
              <p:nvPr/>
            </p:nvGrpSpPr>
            <p:grpSpPr>
              <a:xfrm>
                <a:off x="800401" y="3298195"/>
                <a:ext cx="992918" cy="419500"/>
                <a:chOff x="394566" y="4105043"/>
                <a:chExt cx="992918" cy="419500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CFA4892D-512F-16AB-7463-D02EA3A9983B}"/>
                    </a:ext>
                  </a:extLst>
                </p:cNvPr>
                <p:cNvSpPr/>
                <p:nvPr/>
              </p:nvSpPr>
              <p:spPr bwMode="auto">
                <a:xfrm>
                  <a:off x="425627" y="4105043"/>
                  <a:ext cx="913860" cy="297214"/>
                </a:xfrm>
                <a:custGeom>
                  <a:avLst/>
                  <a:gdLst>
                    <a:gd name="connsiteX0" fmla="*/ 462769 w 913860"/>
                    <a:gd name="connsiteY0" fmla="*/ 0 h 297214"/>
                    <a:gd name="connsiteX1" fmla="*/ 543349 w 913860"/>
                    <a:gd name="connsiteY1" fmla="*/ 53412 h 297214"/>
                    <a:gd name="connsiteX2" fmla="*/ 544191 w 913860"/>
                    <a:gd name="connsiteY2" fmla="*/ 57584 h 297214"/>
                    <a:gd name="connsiteX3" fmla="*/ 548085 w 913860"/>
                    <a:gd name="connsiteY3" fmla="*/ 51808 h 297214"/>
                    <a:gd name="connsiteX4" fmla="*/ 609923 w 913860"/>
                    <a:gd name="connsiteY4" fmla="*/ 26194 h 297214"/>
                    <a:gd name="connsiteX5" fmla="*/ 690502 w 913860"/>
                    <a:gd name="connsiteY5" fmla="*/ 79606 h 297214"/>
                    <a:gd name="connsiteX6" fmla="*/ 694986 w 913860"/>
                    <a:gd name="connsiteY6" fmla="*/ 101814 h 297214"/>
                    <a:gd name="connsiteX7" fmla="*/ 712254 w 913860"/>
                    <a:gd name="connsiteY7" fmla="*/ 90278 h 297214"/>
                    <a:gd name="connsiteX8" fmla="*/ 741841 w 913860"/>
                    <a:gd name="connsiteY8" fmla="*/ 84360 h 297214"/>
                    <a:gd name="connsiteX9" fmla="*/ 817851 w 913860"/>
                    <a:gd name="connsiteY9" fmla="*/ 159673 h 297214"/>
                    <a:gd name="connsiteX10" fmla="*/ 817247 w 913860"/>
                    <a:gd name="connsiteY10" fmla="*/ 162638 h 297214"/>
                    <a:gd name="connsiteX11" fmla="*/ 843883 w 913860"/>
                    <a:gd name="connsiteY11" fmla="*/ 157260 h 297214"/>
                    <a:gd name="connsiteX12" fmla="*/ 913860 w 913860"/>
                    <a:gd name="connsiteY12" fmla="*/ 227237 h 297214"/>
                    <a:gd name="connsiteX13" fmla="*/ 843883 w 913860"/>
                    <a:gd name="connsiteY13" fmla="*/ 297214 h 297214"/>
                    <a:gd name="connsiteX14" fmla="*/ 779405 w 913860"/>
                    <a:gd name="connsiteY14" fmla="*/ 254475 h 297214"/>
                    <a:gd name="connsiteX15" fmla="*/ 773937 w 913860"/>
                    <a:gd name="connsiteY15" fmla="*/ 227391 h 297214"/>
                    <a:gd name="connsiteX16" fmla="*/ 771427 w 913860"/>
                    <a:gd name="connsiteY16" fmla="*/ 229068 h 297214"/>
                    <a:gd name="connsiteX17" fmla="*/ 741841 w 913860"/>
                    <a:gd name="connsiteY17" fmla="*/ 234986 h 297214"/>
                    <a:gd name="connsiteX18" fmla="*/ 671804 w 913860"/>
                    <a:gd name="connsiteY18" fmla="*/ 188988 h 297214"/>
                    <a:gd name="connsiteX19" fmla="*/ 669380 w 913860"/>
                    <a:gd name="connsiteY19" fmla="*/ 177089 h 297214"/>
                    <a:gd name="connsiteX20" fmla="*/ 643963 w 913860"/>
                    <a:gd name="connsiteY20" fmla="*/ 194226 h 297214"/>
                    <a:gd name="connsiteX21" fmla="*/ 609923 w 913860"/>
                    <a:gd name="connsiteY21" fmla="*/ 201098 h 297214"/>
                    <a:gd name="connsiteX22" fmla="*/ 529343 w 913860"/>
                    <a:gd name="connsiteY22" fmla="*/ 147686 h 297214"/>
                    <a:gd name="connsiteX23" fmla="*/ 528501 w 913860"/>
                    <a:gd name="connsiteY23" fmla="*/ 143513 h 297214"/>
                    <a:gd name="connsiteX24" fmla="*/ 524607 w 913860"/>
                    <a:gd name="connsiteY24" fmla="*/ 149289 h 297214"/>
                    <a:gd name="connsiteX25" fmla="*/ 462769 w 913860"/>
                    <a:gd name="connsiteY25" fmla="*/ 174904 h 297214"/>
                    <a:gd name="connsiteX26" fmla="*/ 400931 w 913860"/>
                    <a:gd name="connsiteY26" fmla="*/ 149289 h 297214"/>
                    <a:gd name="connsiteX27" fmla="*/ 400162 w 913860"/>
                    <a:gd name="connsiteY27" fmla="*/ 148148 h 297214"/>
                    <a:gd name="connsiteX28" fmla="*/ 381732 w 913860"/>
                    <a:gd name="connsiteY28" fmla="*/ 175484 h 297214"/>
                    <a:gd name="connsiteX29" fmla="*/ 319894 w 913860"/>
                    <a:gd name="connsiteY29" fmla="*/ 201098 h 297214"/>
                    <a:gd name="connsiteX30" fmla="*/ 258056 w 913860"/>
                    <a:gd name="connsiteY30" fmla="*/ 175484 h 297214"/>
                    <a:gd name="connsiteX31" fmla="*/ 253908 w 913860"/>
                    <a:gd name="connsiteY31" fmla="*/ 169331 h 297214"/>
                    <a:gd name="connsiteX32" fmla="*/ 249903 w 913860"/>
                    <a:gd name="connsiteY32" fmla="*/ 188988 h 297214"/>
                    <a:gd name="connsiteX33" fmla="*/ 179866 w 913860"/>
                    <a:gd name="connsiteY33" fmla="*/ 234986 h 297214"/>
                    <a:gd name="connsiteX34" fmla="*/ 150280 w 913860"/>
                    <a:gd name="connsiteY34" fmla="*/ 229068 h 297214"/>
                    <a:gd name="connsiteX35" fmla="*/ 137052 w 913860"/>
                    <a:gd name="connsiteY35" fmla="*/ 220231 h 297214"/>
                    <a:gd name="connsiteX36" fmla="*/ 139954 w 913860"/>
                    <a:gd name="connsiteY36" fmla="*/ 227237 h 297214"/>
                    <a:gd name="connsiteX37" fmla="*/ 69977 w 913860"/>
                    <a:gd name="connsiteY37" fmla="*/ 297214 h 297214"/>
                    <a:gd name="connsiteX38" fmla="*/ 0 w 913860"/>
                    <a:gd name="connsiteY38" fmla="*/ 227237 h 297214"/>
                    <a:gd name="connsiteX39" fmla="*/ 69977 w 913860"/>
                    <a:gd name="connsiteY39" fmla="*/ 157260 h 297214"/>
                    <a:gd name="connsiteX40" fmla="*/ 97215 w 913860"/>
                    <a:gd name="connsiteY40" fmla="*/ 162759 h 297214"/>
                    <a:gd name="connsiteX41" fmla="*/ 105643 w 913860"/>
                    <a:gd name="connsiteY41" fmla="*/ 168441 h 297214"/>
                    <a:gd name="connsiteX42" fmla="*/ 103856 w 913860"/>
                    <a:gd name="connsiteY42" fmla="*/ 159673 h 297214"/>
                    <a:gd name="connsiteX43" fmla="*/ 179866 w 913860"/>
                    <a:gd name="connsiteY43" fmla="*/ 84360 h 297214"/>
                    <a:gd name="connsiteX44" fmla="*/ 233613 w 913860"/>
                    <a:gd name="connsiteY44" fmla="*/ 106419 h 297214"/>
                    <a:gd name="connsiteX45" fmla="*/ 233835 w 913860"/>
                    <a:gd name="connsiteY45" fmla="*/ 106745 h 297214"/>
                    <a:gd name="connsiteX46" fmla="*/ 239314 w 913860"/>
                    <a:gd name="connsiteY46" fmla="*/ 79606 h 297214"/>
                    <a:gd name="connsiteX47" fmla="*/ 319894 w 913860"/>
                    <a:gd name="connsiteY47" fmla="*/ 26194 h 297214"/>
                    <a:gd name="connsiteX48" fmla="*/ 381732 w 913860"/>
                    <a:gd name="connsiteY48" fmla="*/ 51808 h 297214"/>
                    <a:gd name="connsiteX49" fmla="*/ 382501 w 913860"/>
                    <a:gd name="connsiteY49" fmla="*/ 52949 h 297214"/>
                    <a:gd name="connsiteX50" fmla="*/ 400931 w 913860"/>
                    <a:gd name="connsiteY50" fmla="*/ 25614 h 297214"/>
                    <a:gd name="connsiteX51" fmla="*/ 462769 w 913860"/>
                    <a:gd name="connsiteY51" fmla="*/ 0 h 29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13860" h="297214">
                      <a:moveTo>
                        <a:pt x="462769" y="0"/>
                      </a:moveTo>
                      <a:cubicBezTo>
                        <a:pt x="498992" y="0"/>
                        <a:pt x="530072" y="22024"/>
                        <a:pt x="543349" y="53412"/>
                      </a:cubicBezTo>
                      <a:lnTo>
                        <a:pt x="544191" y="57584"/>
                      </a:lnTo>
                      <a:lnTo>
                        <a:pt x="548085" y="51808"/>
                      </a:lnTo>
                      <a:cubicBezTo>
                        <a:pt x="563911" y="35982"/>
                        <a:pt x="585774" y="26194"/>
                        <a:pt x="609923" y="26194"/>
                      </a:cubicBezTo>
                      <a:cubicBezTo>
                        <a:pt x="646146" y="26194"/>
                        <a:pt x="677226" y="48218"/>
                        <a:pt x="690502" y="79606"/>
                      </a:cubicBezTo>
                      <a:lnTo>
                        <a:pt x="694986" y="101814"/>
                      </a:lnTo>
                      <a:lnTo>
                        <a:pt x="712254" y="90278"/>
                      </a:lnTo>
                      <a:cubicBezTo>
                        <a:pt x="721348" y="86467"/>
                        <a:pt x="731346" y="84360"/>
                        <a:pt x="741841" y="84360"/>
                      </a:cubicBezTo>
                      <a:cubicBezTo>
                        <a:pt x="783820" y="84360"/>
                        <a:pt x="817851" y="118079"/>
                        <a:pt x="817851" y="159673"/>
                      </a:cubicBezTo>
                      <a:lnTo>
                        <a:pt x="817247" y="162638"/>
                      </a:lnTo>
                      <a:lnTo>
                        <a:pt x="843883" y="157260"/>
                      </a:lnTo>
                      <a:cubicBezTo>
                        <a:pt x="882530" y="157260"/>
                        <a:pt x="913860" y="188590"/>
                        <a:pt x="913860" y="227237"/>
                      </a:cubicBezTo>
                      <a:cubicBezTo>
                        <a:pt x="913860" y="265884"/>
                        <a:pt x="882530" y="297214"/>
                        <a:pt x="843883" y="297214"/>
                      </a:cubicBezTo>
                      <a:cubicBezTo>
                        <a:pt x="814898" y="297214"/>
                        <a:pt x="790028" y="279591"/>
                        <a:pt x="779405" y="254475"/>
                      </a:cubicBezTo>
                      <a:lnTo>
                        <a:pt x="773937" y="227391"/>
                      </a:lnTo>
                      <a:lnTo>
                        <a:pt x="771427" y="229068"/>
                      </a:lnTo>
                      <a:cubicBezTo>
                        <a:pt x="762334" y="232879"/>
                        <a:pt x="752336" y="234986"/>
                        <a:pt x="741841" y="234986"/>
                      </a:cubicBezTo>
                      <a:cubicBezTo>
                        <a:pt x="710357" y="234986"/>
                        <a:pt x="683343" y="216019"/>
                        <a:pt x="671804" y="188988"/>
                      </a:cubicBezTo>
                      <a:lnTo>
                        <a:pt x="669380" y="177089"/>
                      </a:lnTo>
                      <a:lnTo>
                        <a:pt x="643963" y="194226"/>
                      </a:lnTo>
                      <a:cubicBezTo>
                        <a:pt x="633500" y="198651"/>
                        <a:pt x="621997" y="201098"/>
                        <a:pt x="609923" y="201098"/>
                      </a:cubicBezTo>
                      <a:cubicBezTo>
                        <a:pt x="573699" y="201098"/>
                        <a:pt x="542619" y="179074"/>
                        <a:pt x="529343" y="147686"/>
                      </a:cubicBezTo>
                      <a:lnTo>
                        <a:pt x="528501" y="143513"/>
                      </a:lnTo>
                      <a:lnTo>
                        <a:pt x="524607" y="149289"/>
                      </a:lnTo>
                      <a:cubicBezTo>
                        <a:pt x="508781" y="165116"/>
                        <a:pt x="486918" y="174904"/>
                        <a:pt x="462769" y="174904"/>
                      </a:cubicBezTo>
                      <a:cubicBezTo>
                        <a:pt x="438620" y="174904"/>
                        <a:pt x="416757" y="165116"/>
                        <a:pt x="400931" y="149289"/>
                      </a:cubicBezTo>
                      <a:lnTo>
                        <a:pt x="400162" y="148148"/>
                      </a:lnTo>
                      <a:lnTo>
                        <a:pt x="381732" y="175484"/>
                      </a:lnTo>
                      <a:cubicBezTo>
                        <a:pt x="365906" y="191310"/>
                        <a:pt x="344043" y="201098"/>
                        <a:pt x="319894" y="201098"/>
                      </a:cubicBezTo>
                      <a:cubicBezTo>
                        <a:pt x="295745" y="201098"/>
                        <a:pt x="273882" y="191310"/>
                        <a:pt x="258056" y="175484"/>
                      </a:cubicBezTo>
                      <a:lnTo>
                        <a:pt x="253908" y="169331"/>
                      </a:lnTo>
                      <a:lnTo>
                        <a:pt x="249903" y="188988"/>
                      </a:lnTo>
                      <a:cubicBezTo>
                        <a:pt x="238364" y="216019"/>
                        <a:pt x="211350" y="234986"/>
                        <a:pt x="179866" y="234986"/>
                      </a:cubicBezTo>
                      <a:cubicBezTo>
                        <a:pt x="169371" y="234986"/>
                        <a:pt x="159373" y="232879"/>
                        <a:pt x="150280" y="229068"/>
                      </a:cubicBezTo>
                      <a:lnTo>
                        <a:pt x="137052" y="220231"/>
                      </a:lnTo>
                      <a:lnTo>
                        <a:pt x="139954" y="227237"/>
                      </a:lnTo>
                      <a:cubicBezTo>
                        <a:pt x="139954" y="265884"/>
                        <a:pt x="108624" y="297214"/>
                        <a:pt x="69977" y="297214"/>
                      </a:cubicBezTo>
                      <a:cubicBezTo>
                        <a:pt x="31330" y="297214"/>
                        <a:pt x="0" y="265884"/>
                        <a:pt x="0" y="227237"/>
                      </a:cubicBezTo>
                      <a:cubicBezTo>
                        <a:pt x="0" y="188590"/>
                        <a:pt x="31330" y="157260"/>
                        <a:pt x="69977" y="157260"/>
                      </a:cubicBezTo>
                      <a:cubicBezTo>
                        <a:pt x="79639" y="157260"/>
                        <a:pt x="88843" y="159218"/>
                        <a:pt x="97215" y="162759"/>
                      </a:cubicBezTo>
                      <a:lnTo>
                        <a:pt x="105643" y="168441"/>
                      </a:lnTo>
                      <a:lnTo>
                        <a:pt x="103856" y="159673"/>
                      </a:lnTo>
                      <a:cubicBezTo>
                        <a:pt x="103856" y="118079"/>
                        <a:pt x="137887" y="84360"/>
                        <a:pt x="179866" y="84360"/>
                      </a:cubicBezTo>
                      <a:cubicBezTo>
                        <a:pt x="200855" y="84360"/>
                        <a:pt x="219858" y="92790"/>
                        <a:pt x="233613" y="106419"/>
                      </a:cubicBezTo>
                      <a:lnTo>
                        <a:pt x="233835" y="106745"/>
                      </a:lnTo>
                      <a:lnTo>
                        <a:pt x="239314" y="79606"/>
                      </a:lnTo>
                      <a:cubicBezTo>
                        <a:pt x="252590" y="48218"/>
                        <a:pt x="283670" y="26194"/>
                        <a:pt x="319894" y="26194"/>
                      </a:cubicBezTo>
                      <a:cubicBezTo>
                        <a:pt x="344043" y="26194"/>
                        <a:pt x="365906" y="35982"/>
                        <a:pt x="381732" y="51808"/>
                      </a:cubicBezTo>
                      <a:lnTo>
                        <a:pt x="382501" y="52949"/>
                      </a:lnTo>
                      <a:lnTo>
                        <a:pt x="400931" y="25614"/>
                      </a:lnTo>
                      <a:cubicBezTo>
                        <a:pt x="416757" y="9788"/>
                        <a:pt x="438620" y="0"/>
                        <a:pt x="46276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9CBCCD2A-0D31-4785-9BA5-19D31280764B}"/>
                    </a:ext>
                  </a:extLst>
                </p:cNvPr>
                <p:cNvSpPr/>
                <p:nvPr/>
              </p:nvSpPr>
              <p:spPr bwMode="auto">
                <a:xfrm rot="5400000">
                  <a:off x="734969" y="3872028"/>
                  <a:ext cx="312112" cy="992918"/>
                </a:xfrm>
                <a:prstGeom prst="moon">
                  <a:avLst>
                    <a:gd name="adj" fmla="val 38303"/>
                  </a:avLst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617B51E8-13C0-8AF3-BEBA-224F6ECFB3A9}"/>
                </a:ext>
              </a:extLst>
            </p:cNvPr>
            <p:cNvGrpSpPr/>
            <p:nvPr/>
          </p:nvGrpSpPr>
          <p:grpSpPr>
            <a:xfrm rot="216177">
              <a:off x="-352158" y="1113949"/>
              <a:ext cx="1379934" cy="2185157"/>
              <a:chOff x="-330188" y="1137434"/>
              <a:chExt cx="1379934" cy="2185157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4542DBBD-12D1-71D3-29D9-477E671D23DB}"/>
                  </a:ext>
                </a:extLst>
              </p:cNvPr>
              <p:cNvGrpSpPr/>
              <p:nvPr/>
            </p:nvGrpSpPr>
            <p:grpSpPr>
              <a:xfrm rot="21249054">
                <a:off x="-330188" y="1137434"/>
                <a:ext cx="1327696" cy="1290843"/>
                <a:chOff x="3535136" y="5569681"/>
                <a:chExt cx="1060585" cy="1024731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10AF3195-7DE5-EDF6-A4EC-53D5734F8CE1}"/>
                    </a:ext>
                  </a:extLst>
                </p:cNvPr>
                <p:cNvSpPr/>
                <p:nvPr/>
              </p:nvSpPr>
              <p:spPr>
                <a:xfrm rot="1800000">
                  <a:off x="3690594" y="5786320"/>
                  <a:ext cx="905127" cy="808092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  <a:gd name="connsiteX0" fmla="*/ 167471 w 1195681"/>
                    <a:gd name="connsiteY0" fmla="*/ 11448 h 1105061"/>
                    <a:gd name="connsiteX1" fmla="*/ 253351 w 1195681"/>
                    <a:gd name="connsiteY1" fmla="*/ 30730 h 1105061"/>
                    <a:gd name="connsiteX2" fmla="*/ 381206 w 1195681"/>
                    <a:gd name="connsiteY2" fmla="*/ 206736 h 1105061"/>
                    <a:gd name="connsiteX3" fmla="*/ 442231 w 1195681"/>
                    <a:gd name="connsiteY3" fmla="*/ 221633 h 1105061"/>
                    <a:gd name="connsiteX4" fmla="*/ 547816 w 1195681"/>
                    <a:gd name="connsiteY4" fmla="*/ 281127 h 1105061"/>
                    <a:gd name="connsiteX5" fmla="*/ 570565 w 1195681"/>
                    <a:gd name="connsiteY5" fmla="*/ 307131 h 1105061"/>
                    <a:gd name="connsiteX6" fmla="*/ 1184400 w 1195681"/>
                    <a:gd name="connsiteY6" fmla="*/ 883409 h 1105061"/>
                    <a:gd name="connsiteX7" fmla="*/ 931383 w 1195681"/>
                    <a:gd name="connsiteY7" fmla="*/ 1091108 h 1105061"/>
                    <a:gd name="connsiteX8" fmla="*/ 470898 w 1195681"/>
                    <a:gd name="connsiteY8" fmla="*/ 533274 h 1105061"/>
                    <a:gd name="connsiteX9" fmla="*/ 416052 w 1195681"/>
                    <a:gd name="connsiteY9" fmla="*/ 556215 h 1105061"/>
                    <a:gd name="connsiteX10" fmla="*/ 299481 w 1195681"/>
                    <a:gd name="connsiteY10" fmla="*/ 570817 h 1105061"/>
                    <a:gd name="connsiteX11" fmla="*/ 0 w 1195681"/>
                    <a:gd name="connsiteY11" fmla="*/ 385012 h 1105061"/>
                    <a:gd name="connsiteX12" fmla="*/ 87716 w 1195681"/>
                    <a:gd name="connsiteY12" fmla="*/ 253628 h 1105061"/>
                    <a:gd name="connsiteX13" fmla="*/ 182909 w 1195681"/>
                    <a:gd name="connsiteY13" fmla="*/ 213808 h 1105061"/>
                    <a:gd name="connsiteX14" fmla="*/ 203338 w 1195681"/>
                    <a:gd name="connsiteY14" fmla="*/ 211250 h 1105061"/>
                    <a:gd name="connsiteX15" fmla="*/ 141229 w 1195681"/>
                    <a:gd name="connsiteY15" fmla="*/ 95463 h 1105061"/>
                    <a:gd name="connsiteX16" fmla="*/ 167471 w 1195681"/>
                    <a:gd name="connsiteY16" fmla="*/ 11448 h 1105061"/>
                    <a:gd name="connsiteX0" fmla="*/ 167471 w 1191241"/>
                    <a:gd name="connsiteY0" fmla="*/ 11448 h 931305"/>
                    <a:gd name="connsiteX1" fmla="*/ 253351 w 1191241"/>
                    <a:gd name="connsiteY1" fmla="*/ 30730 h 931305"/>
                    <a:gd name="connsiteX2" fmla="*/ 381206 w 1191241"/>
                    <a:gd name="connsiteY2" fmla="*/ 206736 h 931305"/>
                    <a:gd name="connsiteX3" fmla="*/ 442231 w 1191241"/>
                    <a:gd name="connsiteY3" fmla="*/ 221633 h 931305"/>
                    <a:gd name="connsiteX4" fmla="*/ 547816 w 1191241"/>
                    <a:gd name="connsiteY4" fmla="*/ 281127 h 931305"/>
                    <a:gd name="connsiteX5" fmla="*/ 570565 w 1191241"/>
                    <a:gd name="connsiteY5" fmla="*/ 307131 h 931305"/>
                    <a:gd name="connsiteX6" fmla="*/ 1184400 w 1191241"/>
                    <a:gd name="connsiteY6" fmla="*/ 883409 h 931305"/>
                    <a:gd name="connsiteX7" fmla="*/ 772766 w 1191241"/>
                    <a:gd name="connsiteY7" fmla="*/ 783915 h 931305"/>
                    <a:gd name="connsiteX8" fmla="*/ 470898 w 1191241"/>
                    <a:gd name="connsiteY8" fmla="*/ 533274 h 931305"/>
                    <a:gd name="connsiteX9" fmla="*/ 416052 w 1191241"/>
                    <a:gd name="connsiteY9" fmla="*/ 556215 h 931305"/>
                    <a:gd name="connsiteX10" fmla="*/ 299481 w 1191241"/>
                    <a:gd name="connsiteY10" fmla="*/ 570817 h 931305"/>
                    <a:gd name="connsiteX11" fmla="*/ 0 w 1191241"/>
                    <a:gd name="connsiteY11" fmla="*/ 385012 h 931305"/>
                    <a:gd name="connsiteX12" fmla="*/ 87716 w 1191241"/>
                    <a:gd name="connsiteY12" fmla="*/ 253628 h 931305"/>
                    <a:gd name="connsiteX13" fmla="*/ 182909 w 1191241"/>
                    <a:gd name="connsiteY13" fmla="*/ 213808 h 931305"/>
                    <a:gd name="connsiteX14" fmla="*/ 203338 w 1191241"/>
                    <a:gd name="connsiteY14" fmla="*/ 211250 h 931305"/>
                    <a:gd name="connsiteX15" fmla="*/ 141229 w 1191241"/>
                    <a:gd name="connsiteY15" fmla="*/ 95463 h 931305"/>
                    <a:gd name="connsiteX16" fmla="*/ 167471 w 1191241"/>
                    <a:gd name="connsiteY16" fmla="*/ 11448 h 931305"/>
                    <a:gd name="connsiteX0" fmla="*/ 167471 w 912507"/>
                    <a:gd name="connsiteY0" fmla="*/ 11448 h 809878"/>
                    <a:gd name="connsiteX1" fmla="*/ 253351 w 912507"/>
                    <a:gd name="connsiteY1" fmla="*/ 30730 h 809878"/>
                    <a:gd name="connsiteX2" fmla="*/ 381206 w 912507"/>
                    <a:gd name="connsiteY2" fmla="*/ 206736 h 809878"/>
                    <a:gd name="connsiteX3" fmla="*/ 442231 w 912507"/>
                    <a:gd name="connsiteY3" fmla="*/ 221633 h 809878"/>
                    <a:gd name="connsiteX4" fmla="*/ 547816 w 912507"/>
                    <a:gd name="connsiteY4" fmla="*/ 281127 h 809878"/>
                    <a:gd name="connsiteX5" fmla="*/ 570565 w 912507"/>
                    <a:gd name="connsiteY5" fmla="*/ 307131 h 809878"/>
                    <a:gd name="connsiteX6" fmla="*/ 888271 w 912507"/>
                    <a:gd name="connsiteY6" fmla="*/ 670637 h 809878"/>
                    <a:gd name="connsiteX7" fmla="*/ 772766 w 912507"/>
                    <a:gd name="connsiteY7" fmla="*/ 783915 h 809878"/>
                    <a:gd name="connsiteX8" fmla="*/ 470898 w 912507"/>
                    <a:gd name="connsiteY8" fmla="*/ 533274 h 809878"/>
                    <a:gd name="connsiteX9" fmla="*/ 416052 w 912507"/>
                    <a:gd name="connsiteY9" fmla="*/ 556215 h 809878"/>
                    <a:gd name="connsiteX10" fmla="*/ 299481 w 912507"/>
                    <a:gd name="connsiteY10" fmla="*/ 570817 h 809878"/>
                    <a:gd name="connsiteX11" fmla="*/ 0 w 912507"/>
                    <a:gd name="connsiteY11" fmla="*/ 385012 h 809878"/>
                    <a:gd name="connsiteX12" fmla="*/ 87716 w 912507"/>
                    <a:gd name="connsiteY12" fmla="*/ 253628 h 809878"/>
                    <a:gd name="connsiteX13" fmla="*/ 182909 w 912507"/>
                    <a:gd name="connsiteY13" fmla="*/ 213808 h 809878"/>
                    <a:gd name="connsiteX14" fmla="*/ 203338 w 912507"/>
                    <a:gd name="connsiteY14" fmla="*/ 211250 h 809878"/>
                    <a:gd name="connsiteX15" fmla="*/ 141229 w 912507"/>
                    <a:gd name="connsiteY15" fmla="*/ 95463 h 809878"/>
                    <a:gd name="connsiteX16" fmla="*/ 167471 w 912507"/>
                    <a:gd name="connsiteY16" fmla="*/ 11448 h 809878"/>
                    <a:gd name="connsiteX0" fmla="*/ 167471 w 905127"/>
                    <a:gd name="connsiteY0" fmla="*/ 11448 h 808093"/>
                    <a:gd name="connsiteX1" fmla="*/ 253351 w 905127"/>
                    <a:gd name="connsiteY1" fmla="*/ 30730 h 808093"/>
                    <a:gd name="connsiteX2" fmla="*/ 381206 w 905127"/>
                    <a:gd name="connsiteY2" fmla="*/ 206736 h 808093"/>
                    <a:gd name="connsiteX3" fmla="*/ 442231 w 905127"/>
                    <a:gd name="connsiteY3" fmla="*/ 221633 h 808093"/>
                    <a:gd name="connsiteX4" fmla="*/ 547816 w 905127"/>
                    <a:gd name="connsiteY4" fmla="*/ 281127 h 808093"/>
                    <a:gd name="connsiteX5" fmla="*/ 570565 w 905127"/>
                    <a:gd name="connsiteY5" fmla="*/ 307131 h 808093"/>
                    <a:gd name="connsiteX6" fmla="*/ 888271 w 905127"/>
                    <a:gd name="connsiteY6" fmla="*/ 670637 h 808093"/>
                    <a:gd name="connsiteX7" fmla="*/ 718371 w 905127"/>
                    <a:gd name="connsiteY7" fmla="*/ 781636 h 808093"/>
                    <a:gd name="connsiteX8" fmla="*/ 470898 w 905127"/>
                    <a:gd name="connsiteY8" fmla="*/ 533274 h 808093"/>
                    <a:gd name="connsiteX9" fmla="*/ 416052 w 905127"/>
                    <a:gd name="connsiteY9" fmla="*/ 556215 h 808093"/>
                    <a:gd name="connsiteX10" fmla="*/ 299481 w 905127"/>
                    <a:gd name="connsiteY10" fmla="*/ 570817 h 808093"/>
                    <a:gd name="connsiteX11" fmla="*/ 0 w 905127"/>
                    <a:gd name="connsiteY11" fmla="*/ 385012 h 808093"/>
                    <a:gd name="connsiteX12" fmla="*/ 87716 w 905127"/>
                    <a:gd name="connsiteY12" fmla="*/ 253628 h 808093"/>
                    <a:gd name="connsiteX13" fmla="*/ 182909 w 905127"/>
                    <a:gd name="connsiteY13" fmla="*/ 213808 h 808093"/>
                    <a:gd name="connsiteX14" fmla="*/ 203338 w 905127"/>
                    <a:gd name="connsiteY14" fmla="*/ 211250 h 808093"/>
                    <a:gd name="connsiteX15" fmla="*/ 141229 w 905127"/>
                    <a:gd name="connsiteY15" fmla="*/ 95463 h 808093"/>
                    <a:gd name="connsiteX16" fmla="*/ 167471 w 905127"/>
                    <a:gd name="connsiteY16" fmla="*/ 11448 h 808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5127" h="808093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lnTo>
                        <a:pt x="888271" y="670637"/>
                      </a:lnTo>
                      <a:cubicBezTo>
                        <a:pt x="948407" y="801300"/>
                        <a:pt x="837288" y="839992"/>
                        <a:pt x="718371" y="781636"/>
                      </a:cubicBezTo>
                      <a:lnTo>
                        <a:pt x="470898" y="533274"/>
                      </a:ln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A70F0447-5B6C-C075-13E7-FD19114ECA10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29" name="四角形: 角を丸くする 89">
                    <a:extLst>
                      <a:ext uri="{FF2B5EF4-FFF2-40B4-BE49-F238E27FC236}">
                        <a16:creationId xmlns:a16="http://schemas.microsoft.com/office/drawing/2014/main" id="{BB462DE8-817C-004B-5AA8-5EE86D55AAA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" name="四角形: 角を丸くする 148">
                    <a:extLst>
                      <a:ext uri="{FF2B5EF4-FFF2-40B4-BE49-F238E27FC236}">
                        <a16:creationId xmlns:a16="http://schemas.microsoft.com/office/drawing/2014/main" id="{55BB2C17-8539-F040-2B79-2C915C70650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" name="四角形: 角を丸くする 149">
                    <a:extLst>
                      <a:ext uri="{FF2B5EF4-FFF2-40B4-BE49-F238E27FC236}">
                        <a16:creationId xmlns:a16="http://schemas.microsoft.com/office/drawing/2014/main" id="{FFC1CA16-A02F-EED7-F366-DE2958D69CE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6" name="四角形: 角を丸くする 150">
                    <a:extLst>
                      <a:ext uri="{FF2B5EF4-FFF2-40B4-BE49-F238E27FC236}">
                        <a16:creationId xmlns:a16="http://schemas.microsoft.com/office/drawing/2014/main" id="{2411229A-8350-9DCB-8A56-94A353A3F10D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7" name="楕円 96">
                    <a:extLst>
                      <a:ext uri="{FF2B5EF4-FFF2-40B4-BE49-F238E27FC236}">
                        <a16:creationId xmlns:a16="http://schemas.microsoft.com/office/drawing/2014/main" id="{138AB2C7-1CE2-F5CD-CA4A-3F985417362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25" name="片側の 2 つの角を丸めた四角形 151">
                <a:extLst>
                  <a:ext uri="{FF2B5EF4-FFF2-40B4-BE49-F238E27FC236}">
                    <a16:creationId xmlns:a16="http://schemas.microsoft.com/office/drawing/2014/main" id="{5FEC16A4-E6C2-B8F2-2B4C-43EBD415C89D}"/>
                  </a:ext>
                </a:extLst>
              </p:cNvPr>
              <p:cNvSpPr/>
              <p:nvPr/>
            </p:nvSpPr>
            <p:spPr>
              <a:xfrm rot="9544335">
                <a:off x="620150" y="2200817"/>
                <a:ext cx="429596" cy="11217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F4726A00-0DB6-9361-E0B6-8E28FAAE1B35}"/>
                  </a:ext>
                </a:extLst>
              </p:cNvPr>
              <p:cNvSpPr/>
              <p:nvPr/>
            </p:nvSpPr>
            <p:spPr bwMode="auto">
              <a:xfrm rot="20173021">
                <a:off x="318835" y="2029689"/>
                <a:ext cx="559429" cy="366651"/>
              </a:xfrm>
              <a:prstGeom prst="trapezoid">
                <a:avLst>
                  <a:gd name="adj" fmla="val 17264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72654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1600"/>
            <a:ext cx="6657770" cy="575776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A69235E-423D-5F7B-C8A1-6F97AF30A7FE}"/>
              </a:ext>
            </a:extLst>
          </p:cNvPr>
          <p:cNvSpPr txBox="1"/>
          <p:nvPr/>
        </p:nvSpPr>
        <p:spPr>
          <a:xfrm>
            <a:off x="452500" y="640080"/>
            <a:ext cx="6081846" cy="462896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お忘れ物がないか</a:t>
            </a:r>
            <a:b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今一度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ご確認下さい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4BE25D3-A67F-D67A-84B7-F977FE353A91}"/>
              </a:ext>
            </a:extLst>
          </p:cNvPr>
          <p:cNvSpPr txBox="1"/>
          <p:nvPr/>
        </p:nvSpPr>
        <p:spPr>
          <a:xfrm>
            <a:off x="2234614" y="6544367"/>
            <a:ext cx="4184474" cy="2598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スマホ、貴重品、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上着、傘などは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ありますか？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87ED0A3-1039-53E6-AE58-53DC3E76AE62}"/>
              </a:ext>
            </a:extLst>
          </p:cNvPr>
          <p:cNvGrpSpPr/>
          <p:nvPr/>
        </p:nvGrpSpPr>
        <p:grpSpPr>
          <a:xfrm>
            <a:off x="465874" y="6213181"/>
            <a:ext cx="1485964" cy="3162466"/>
            <a:chOff x="3602994" y="1272764"/>
            <a:chExt cx="1485964" cy="3162466"/>
          </a:xfrm>
        </p:grpSpPr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54A84752-5C60-D77E-4F4D-FCDDCD433F7E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97B665D8-AD73-2FD6-29AE-AB2E19D1B904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B1518AC-F7D1-BA2E-11D5-D8C5517CD90C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601263F-3C2C-36BD-301A-10D65F62D4E8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B4426D0-F25E-36A8-D00F-513AA4D99363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円/楕円 840">
              <a:extLst>
                <a:ext uri="{FF2B5EF4-FFF2-40B4-BE49-F238E27FC236}">
                  <a16:creationId xmlns:a16="http://schemas.microsoft.com/office/drawing/2014/main" id="{D1C12B49-B73B-E48A-B058-15E1F4362F59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B2A03233-919B-2817-463F-986D3EC1943E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FB9668B0-1F85-9DC8-A8A0-ED65EBDAF3FA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CB4F521F-86FA-BEAC-44EF-D2D7C68CCC90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4A207B27-24BC-3564-1DD7-2E0E7CE27425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3D9FE312-56FE-F20B-DC7C-72CF8B830726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F0E9B860-62AF-1626-2AE8-4CFD778D5001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DC20E342-F904-7B2E-B924-E8A12A9277AB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3FFAFEAF-2133-02C5-894E-4C999DFA87A9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FA510403-3394-48BB-641B-AA19269D1D41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22413B6F-F884-8E49-A579-90E3AAC8F0DF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A02BDDEC-C391-7225-18FE-DC9A5EC4F04E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94E7699C-C6FF-3A0F-8BC9-0F1B0BD94885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F8DA2541-8364-3E22-BBAA-67ABEEEFD0D4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2" name="片側の 2 つの角を丸めた四角形 68">
              <a:extLst>
                <a:ext uri="{FF2B5EF4-FFF2-40B4-BE49-F238E27FC236}">
                  <a16:creationId xmlns:a16="http://schemas.microsoft.com/office/drawing/2014/main" id="{6FF6E7C5-86D9-EC74-E6E5-6B15BC0E5AB7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片側の 2 つの角を丸めた四角形 68">
              <a:extLst>
                <a:ext uri="{FF2B5EF4-FFF2-40B4-BE49-F238E27FC236}">
                  <a16:creationId xmlns:a16="http://schemas.microsoft.com/office/drawing/2014/main" id="{2C3A45C8-EE00-3B13-F7FD-78373ECFBCCE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" name="円/楕円 840">
              <a:extLst>
                <a:ext uri="{FF2B5EF4-FFF2-40B4-BE49-F238E27FC236}">
                  <a16:creationId xmlns:a16="http://schemas.microsoft.com/office/drawing/2014/main" id="{67299CA5-DE8F-6A27-906D-DA00EFC74462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" name="円/楕円 840">
              <a:extLst>
                <a:ext uri="{FF2B5EF4-FFF2-40B4-BE49-F238E27FC236}">
                  <a16:creationId xmlns:a16="http://schemas.microsoft.com/office/drawing/2014/main" id="{9EF906B3-E47F-C14A-F7DA-812B74D1C494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" name="円/楕円 840">
              <a:extLst>
                <a:ext uri="{FF2B5EF4-FFF2-40B4-BE49-F238E27FC236}">
                  <a16:creationId xmlns:a16="http://schemas.microsoft.com/office/drawing/2014/main" id="{CD8936D2-C03B-B157-6A61-7EB3A0B49F19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840">
              <a:extLst>
                <a:ext uri="{FF2B5EF4-FFF2-40B4-BE49-F238E27FC236}">
                  <a16:creationId xmlns:a16="http://schemas.microsoft.com/office/drawing/2014/main" id="{68E4EB4B-AD62-B80D-9B35-63D207FCA48B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" name="楕円 11">
              <a:extLst>
                <a:ext uri="{FF2B5EF4-FFF2-40B4-BE49-F238E27FC236}">
                  <a16:creationId xmlns:a16="http://schemas.microsoft.com/office/drawing/2014/main" id="{0362891E-6F50-F3A9-C124-DBAE699A233E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楕円 11">
              <a:extLst>
                <a:ext uri="{FF2B5EF4-FFF2-40B4-BE49-F238E27FC236}">
                  <a16:creationId xmlns:a16="http://schemas.microsoft.com/office/drawing/2014/main" id="{C31A5A9C-D3E3-5CD8-524A-1B60254ED0D6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月 59">
              <a:extLst>
                <a:ext uri="{FF2B5EF4-FFF2-40B4-BE49-F238E27FC236}">
                  <a16:creationId xmlns:a16="http://schemas.microsoft.com/office/drawing/2014/main" id="{313919FD-7C01-59F2-8AF4-784BB52A6291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F0CF43C0-434C-5D7A-C243-633713A02D0E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月 61">
              <a:extLst>
                <a:ext uri="{FF2B5EF4-FFF2-40B4-BE49-F238E27FC236}">
                  <a16:creationId xmlns:a16="http://schemas.microsoft.com/office/drawing/2014/main" id="{5355D46C-79AF-AF93-81CF-590821E3EF5F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EC8EAD4B-6E26-F4CF-BEDD-099C9276A102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EB1276C6-AD6F-C443-5F53-6930EFC680E3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6BC1F846-747C-FE25-C4FB-F061BCB85C05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0ABE568-8104-DF85-94BB-2E27EC9709FE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23AC7F67-8B64-40DF-5795-76EC7E1EC6F5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月 82">
                <a:extLst>
                  <a:ext uri="{FF2B5EF4-FFF2-40B4-BE49-F238E27FC236}">
                    <a16:creationId xmlns:a16="http://schemas.microsoft.com/office/drawing/2014/main" id="{74D5388B-0F8C-5007-2E71-D2EA376CEAA6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89E42BB9-BE42-3C68-568D-F6674168DA86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05AF1F68-BF1E-EEBD-E1BA-63B36F9D8D94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DB4F4302-FB5B-B4C1-DB4D-6E013394E18F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09CDF1D0-306C-0C6E-1490-6596327127E2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AACEBA93-42B4-A92C-785D-7C6C5F517152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60FEECCC-A253-F4D5-A660-8A7E99EAD679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0AE056BE-DABC-7D85-A1FB-F4C78332BD4C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台形 71">
              <a:extLst>
                <a:ext uri="{FF2B5EF4-FFF2-40B4-BE49-F238E27FC236}">
                  <a16:creationId xmlns:a16="http://schemas.microsoft.com/office/drawing/2014/main" id="{2F9CC574-E196-854A-537A-A387F8FE88A0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F05219F8-59EB-97CB-6ED9-C18202C2A59A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四角形: 上の 2 つの角を丸める 70">
              <a:extLst>
                <a:ext uri="{FF2B5EF4-FFF2-40B4-BE49-F238E27FC236}">
                  <a16:creationId xmlns:a16="http://schemas.microsoft.com/office/drawing/2014/main" id="{D202A241-DEE6-9F4D-5FF6-22C9417F1995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台形 74">
              <a:extLst>
                <a:ext uri="{FF2B5EF4-FFF2-40B4-BE49-F238E27FC236}">
                  <a16:creationId xmlns:a16="http://schemas.microsoft.com/office/drawing/2014/main" id="{000B9333-FC41-83B1-7322-6161516BF161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85F2C3B2-D97C-9598-D92F-01EC491212B7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1538E952-56F3-EAE1-8010-F5259BB67405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9312ABEF-68EC-0F05-5924-F175DDE74110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FFC2CA2A-2121-91E4-9D31-97AE1779B4BA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popg69_お忘れ物がないか今一度ご確認下さい</dc:title>
  <dc:subject>popg69_お忘れ物がないか今一度ご確認下さい</dc:subject>
  <dc:creator>でじけろお</dc:creator>
  <cp:lastModifiedBy/>
  <cp:revision>1</cp:revision>
  <dcterms:created xsi:type="dcterms:W3CDTF">2014-12-04T06:28:15Z</dcterms:created>
  <dcterms:modified xsi:type="dcterms:W3CDTF">2024-09-24T08:44:00Z</dcterms:modified>
  <cp:version>1</cp:version>
</cp:coreProperties>
</file>