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8" r:id="rId2"/>
    <p:sldId id="329" r:id="rId3"/>
    <p:sldId id="324" r:id="rId4"/>
    <p:sldId id="330" r:id="rId5"/>
    <p:sldId id="325" r:id="rId6"/>
    <p:sldId id="318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66CCFF"/>
    <a:srgbClr val="CCECFF"/>
    <a:srgbClr val="FF0000"/>
    <a:srgbClr val="99CCFF"/>
    <a:srgbClr val="FFCC66"/>
    <a:srgbClr val="FF6600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236" y="90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521255" y="2717245"/>
            <a:ext cx="7810500" cy="447151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お忘れ物がないか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今一度ご確認下さい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</a:rPr>
              <a:t>本日はご利用有難う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ございました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415629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1148381" y="2210515"/>
            <a:ext cx="9064752" cy="548497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お忘れ物がないか</a:t>
            </a:r>
            <a:br>
              <a:rPr lang="en-US" altLang="ja-JP" sz="5400" dirty="0">
                <a:ln w="28575">
                  <a:noFill/>
                </a:ln>
                <a:solidFill>
                  <a:srgbClr val="FFFF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今一度ご確認下さい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</a:rPr>
              <a:t>本日はご利用有難う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</a:rPr>
              <a:t>ございました</a:t>
            </a:r>
            <a:endParaRPr lang="en-US" altLang="ja-JP" sz="5400" dirty="0">
              <a:ln w="28575">
                <a:noFill/>
              </a:ln>
            </a:endParaRPr>
          </a:p>
        </p:txBody>
      </p:sp>
    </p:spTree>
    <p:extLst>
      <p:ext uri="{BB962C8B-B14F-4D97-AF65-F5344CB8AC3E}">
        <p14:creationId xmlns:p14="http://schemas.microsoft.com/office/powerpoint/2010/main" val="12815608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521255" y="2717245"/>
            <a:ext cx="7810500" cy="447151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お忘れ物がないか</a:t>
            </a:r>
            <a:br>
              <a:rPr lang="en-US" altLang="ja-JP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</a:b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今一度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ご確認下さい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1038653" y="2173939"/>
            <a:ext cx="8845296" cy="5558122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お忘れ物がないか</a:t>
            </a:r>
            <a:br>
              <a:rPr lang="en-US" altLang="ja-JP" sz="5400" dirty="0">
                <a:ln w="28575">
                  <a:noFill/>
                </a:ln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今一度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 algn="l"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ご確認下さい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36614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フリーフォーム: 図形 161">
            <a:extLst>
              <a:ext uri="{FF2B5EF4-FFF2-40B4-BE49-F238E27FC236}">
                <a16:creationId xmlns:a16="http://schemas.microsoft.com/office/drawing/2014/main" id="{B9F1B157-1FC8-F8BD-9478-1E800719E7B5}"/>
              </a:ext>
            </a:extLst>
          </p:cNvPr>
          <p:cNvSpPr/>
          <p:nvPr/>
        </p:nvSpPr>
        <p:spPr>
          <a:xfrm>
            <a:off x="2226517" y="285594"/>
            <a:ext cx="4352834" cy="9347925"/>
          </a:xfrm>
          <a:custGeom>
            <a:avLst/>
            <a:gdLst>
              <a:gd name="connsiteX0" fmla="*/ 675367 w 4352834"/>
              <a:gd name="connsiteY0" fmla="*/ 0 h 9347925"/>
              <a:gd name="connsiteX1" fmla="*/ 4069861 w 4352834"/>
              <a:gd name="connsiteY1" fmla="*/ 0 h 9347925"/>
              <a:gd name="connsiteX2" fmla="*/ 4352834 w 4352834"/>
              <a:gd name="connsiteY2" fmla="*/ 282973 h 9347925"/>
              <a:gd name="connsiteX3" fmla="*/ 4352834 w 4352834"/>
              <a:gd name="connsiteY3" fmla="*/ 9064952 h 9347925"/>
              <a:gd name="connsiteX4" fmla="*/ 4069861 w 4352834"/>
              <a:gd name="connsiteY4" fmla="*/ 9347925 h 9347925"/>
              <a:gd name="connsiteX5" fmla="*/ 675367 w 4352834"/>
              <a:gd name="connsiteY5" fmla="*/ 9347925 h 9347925"/>
              <a:gd name="connsiteX6" fmla="*/ 392394 w 4352834"/>
              <a:gd name="connsiteY6" fmla="*/ 9064952 h 9347925"/>
              <a:gd name="connsiteX7" fmla="*/ 392394 w 4352834"/>
              <a:gd name="connsiteY7" fmla="*/ 6871233 h 9347925"/>
              <a:gd name="connsiteX8" fmla="*/ 353165 w 4352834"/>
              <a:gd name="connsiteY8" fmla="*/ 6885487 h 9347925"/>
              <a:gd name="connsiteX9" fmla="*/ 0 w 4352834"/>
              <a:gd name="connsiteY9" fmla="*/ 7180231 h 9347925"/>
              <a:gd name="connsiteX10" fmla="*/ 353091 w 4352834"/>
              <a:gd name="connsiteY10" fmla="*/ 6516145 h 9347925"/>
              <a:gd name="connsiteX11" fmla="*/ 392394 w 4352834"/>
              <a:gd name="connsiteY11" fmla="*/ 6494813 h 9347925"/>
              <a:gd name="connsiteX12" fmla="*/ 392394 w 4352834"/>
              <a:gd name="connsiteY12" fmla="*/ 282973 h 9347925"/>
              <a:gd name="connsiteX13" fmla="*/ 675367 w 4352834"/>
              <a:gd name="connsiteY13" fmla="*/ 0 h 9347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352834" h="9347925">
                <a:moveTo>
                  <a:pt x="675367" y="0"/>
                </a:moveTo>
                <a:lnTo>
                  <a:pt x="4069861" y="0"/>
                </a:lnTo>
                <a:cubicBezTo>
                  <a:pt x="4226143" y="0"/>
                  <a:pt x="4352834" y="126691"/>
                  <a:pt x="4352834" y="282973"/>
                </a:cubicBezTo>
                <a:lnTo>
                  <a:pt x="4352834" y="9064952"/>
                </a:lnTo>
                <a:cubicBezTo>
                  <a:pt x="4352834" y="9221234"/>
                  <a:pt x="4226143" y="9347925"/>
                  <a:pt x="4069861" y="9347925"/>
                </a:cubicBezTo>
                <a:lnTo>
                  <a:pt x="675367" y="9347925"/>
                </a:lnTo>
                <a:cubicBezTo>
                  <a:pt x="519085" y="9347925"/>
                  <a:pt x="392394" y="9221234"/>
                  <a:pt x="392394" y="9064952"/>
                </a:cubicBezTo>
                <a:lnTo>
                  <a:pt x="392394" y="6871233"/>
                </a:lnTo>
                <a:lnTo>
                  <a:pt x="353165" y="6885487"/>
                </a:lnTo>
                <a:cubicBezTo>
                  <a:pt x="215969" y="6954085"/>
                  <a:pt x="94528" y="7054193"/>
                  <a:pt x="0" y="7180231"/>
                </a:cubicBezTo>
                <a:cubicBezTo>
                  <a:pt x="0" y="6903792"/>
                  <a:pt x="140061" y="6660066"/>
                  <a:pt x="353091" y="6516145"/>
                </a:cubicBezTo>
                <a:lnTo>
                  <a:pt x="392394" y="6494813"/>
                </a:lnTo>
                <a:lnTo>
                  <a:pt x="392394" y="282973"/>
                </a:lnTo>
                <a:cubicBezTo>
                  <a:pt x="392394" y="126691"/>
                  <a:pt x="519085" y="0"/>
                  <a:pt x="675367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D06F5DA6-0567-9A08-34DA-93105751944C}"/>
              </a:ext>
            </a:extLst>
          </p:cNvPr>
          <p:cNvSpPr txBox="1"/>
          <p:nvPr/>
        </p:nvSpPr>
        <p:spPr>
          <a:xfrm rot="5622477">
            <a:off x="-1958071" y="2998629"/>
            <a:ext cx="6473463" cy="1126829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スマホ、貴重品、上着、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傘などはありますか？</a:t>
            </a:r>
            <a:endParaRPr lang="en-US" altLang="ja-JP" sz="5400" dirty="0">
              <a:ln w="28575">
                <a:noFill/>
              </a:ln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EE611F55-95CF-CC33-FC67-B0E5589457D6}"/>
              </a:ext>
            </a:extLst>
          </p:cNvPr>
          <p:cNvSpPr txBox="1"/>
          <p:nvPr/>
        </p:nvSpPr>
        <p:spPr>
          <a:xfrm rot="5400000">
            <a:off x="339156" y="3326768"/>
            <a:ext cx="8528972" cy="323158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お忘れ物がないか</a:t>
            </a:r>
            <a:b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今一度ご確認下さい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CAD82DEC-09A6-D408-173D-A873DF62186A}"/>
              </a:ext>
            </a:extLst>
          </p:cNvPr>
          <p:cNvGrpSpPr/>
          <p:nvPr/>
        </p:nvGrpSpPr>
        <p:grpSpPr>
          <a:xfrm flipH="1">
            <a:off x="490215" y="6915935"/>
            <a:ext cx="2497633" cy="2679273"/>
            <a:chOff x="-352158" y="-171330"/>
            <a:chExt cx="3235160" cy="3470436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CC6CED0B-E954-BCEE-09C7-DEA12F9FF8FC}"/>
                </a:ext>
              </a:extLst>
            </p:cNvPr>
            <p:cNvGrpSpPr/>
            <p:nvPr/>
          </p:nvGrpSpPr>
          <p:grpSpPr>
            <a:xfrm>
              <a:off x="671411" y="-171330"/>
              <a:ext cx="2211591" cy="3441303"/>
              <a:chOff x="579138" y="3261571"/>
              <a:chExt cx="1455627" cy="2265000"/>
            </a:xfrm>
          </p:grpSpPr>
          <p:sp>
            <p:nvSpPr>
              <p:cNvPr id="98" name="フリーフォーム: 図形 97">
                <a:extLst>
                  <a:ext uri="{FF2B5EF4-FFF2-40B4-BE49-F238E27FC236}">
                    <a16:creationId xmlns:a16="http://schemas.microsoft.com/office/drawing/2014/main" id="{22394012-96AA-DBBC-69B6-63992E88D992}"/>
                  </a:ext>
                </a:extLst>
              </p:cNvPr>
              <p:cNvSpPr/>
              <p:nvPr/>
            </p:nvSpPr>
            <p:spPr bwMode="auto">
              <a:xfrm rot="331382" flipH="1">
                <a:off x="579138" y="4089503"/>
                <a:ext cx="634862" cy="759426"/>
              </a:xfrm>
              <a:custGeom>
                <a:avLst/>
                <a:gdLst>
                  <a:gd name="connsiteX0" fmla="*/ 432312 w 634862"/>
                  <a:gd name="connsiteY0" fmla="*/ 0 h 759426"/>
                  <a:gd name="connsiteX1" fmla="*/ 634862 w 634862"/>
                  <a:gd name="connsiteY1" fmla="*/ 544898 h 759426"/>
                  <a:gd name="connsiteX2" fmla="*/ 634862 w 634862"/>
                  <a:gd name="connsiteY2" fmla="*/ 544900 h 759426"/>
                  <a:gd name="connsiteX3" fmla="*/ 438228 w 634862"/>
                  <a:gd name="connsiteY3" fmla="*/ 527167 h 759426"/>
                  <a:gd name="connsiteX4" fmla="*/ 429421 w 634862"/>
                  <a:gd name="connsiteY4" fmla="*/ 521218 h 759426"/>
                  <a:gd name="connsiteX5" fmla="*/ 439272 w 634862"/>
                  <a:gd name="connsiteY5" fmla="*/ 540827 h 759426"/>
                  <a:gd name="connsiteX6" fmla="*/ 534762 w 634862"/>
                  <a:gd name="connsiteY6" fmla="*/ 656432 h 759426"/>
                  <a:gd name="connsiteX7" fmla="*/ 534763 w 634862"/>
                  <a:gd name="connsiteY7" fmla="*/ 656433 h 759426"/>
                  <a:gd name="connsiteX8" fmla="*/ 255332 w 634862"/>
                  <a:gd name="connsiteY8" fmla="*/ 570911 h 759426"/>
                  <a:gd name="connsiteX9" fmla="*/ 244822 w 634862"/>
                  <a:gd name="connsiteY9" fmla="*/ 556148 h 759426"/>
                  <a:gd name="connsiteX10" fmla="*/ 257854 w 634862"/>
                  <a:gd name="connsiteY10" fmla="*/ 617793 h 759426"/>
                  <a:gd name="connsiteX11" fmla="*/ 320477 w 634862"/>
                  <a:gd name="connsiteY11" fmla="*/ 759425 h 759426"/>
                  <a:gd name="connsiteX12" fmla="*/ 320477 w 634862"/>
                  <a:gd name="connsiteY12" fmla="*/ 759426 h 759426"/>
                  <a:gd name="connsiteX13" fmla="*/ 0 w 634862"/>
                  <a:gd name="connsiteY13" fmla="*/ 468762 h 759426"/>
                  <a:gd name="connsiteX14" fmla="*/ 195733 w 634862"/>
                  <a:gd name="connsiteY14" fmla="*/ 200940 h 759426"/>
                  <a:gd name="connsiteX15" fmla="*/ 229576 w 634862"/>
                  <a:gd name="connsiteY15" fmla="*/ 191411 h 759426"/>
                  <a:gd name="connsiteX16" fmla="*/ 248258 w 634862"/>
                  <a:gd name="connsiteY16" fmla="*/ 167110 h 759426"/>
                  <a:gd name="connsiteX17" fmla="*/ 286682 w 634862"/>
                  <a:gd name="connsiteY17" fmla="*/ 134759 h 759426"/>
                  <a:gd name="connsiteX18" fmla="*/ 302382 w 634862"/>
                  <a:gd name="connsiteY18" fmla="*/ 126750 h 759426"/>
                  <a:gd name="connsiteX19" fmla="*/ 317584 w 634862"/>
                  <a:gd name="connsiteY19" fmla="*/ 95606 h 759426"/>
                  <a:gd name="connsiteX20" fmla="*/ 432312 w 634862"/>
                  <a:gd name="connsiteY20" fmla="*/ 0 h 759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34862" h="759426">
                    <a:moveTo>
                      <a:pt x="432312" y="0"/>
                    </a:moveTo>
                    <a:cubicBezTo>
                      <a:pt x="413216" y="199795"/>
                      <a:pt x="489899" y="406087"/>
                      <a:pt x="634862" y="544898"/>
                    </a:cubicBezTo>
                    <a:lnTo>
                      <a:pt x="634862" y="544900"/>
                    </a:lnTo>
                    <a:cubicBezTo>
                      <a:pt x="569656" y="569138"/>
                      <a:pt x="499287" y="560587"/>
                      <a:pt x="438228" y="527167"/>
                    </a:cubicBezTo>
                    <a:lnTo>
                      <a:pt x="429421" y="521218"/>
                    </a:lnTo>
                    <a:lnTo>
                      <a:pt x="439272" y="540827"/>
                    </a:lnTo>
                    <a:cubicBezTo>
                      <a:pt x="466549" y="582809"/>
                      <a:pt x="498522" y="621729"/>
                      <a:pt x="534762" y="656432"/>
                    </a:cubicBezTo>
                    <a:lnTo>
                      <a:pt x="534763" y="656433"/>
                    </a:lnTo>
                    <a:cubicBezTo>
                      <a:pt x="436953" y="692791"/>
                      <a:pt x="327528" y="655372"/>
                      <a:pt x="255332" y="570911"/>
                    </a:cubicBezTo>
                    <a:lnTo>
                      <a:pt x="244822" y="556148"/>
                    </a:lnTo>
                    <a:lnTo>
                      <a:pt x="257854" y="617793"/>
                    </a:lnTo>
                    <a:cubicBezTo>
                      <a:pt x="271771" y="666648"/>
                      <a:pt x="292645" y="714270"/>
                      <a:pt x="320477" y="759425"/>
                    </a:cubicBezTo>
                    <a:lnTo>
                      <a:pt x="320477" y="759426"/>
                    </a:lnTo>
                    <a:cubicBezTo>
                      <a:pt x="143482" y="759426"/>
                      <a:pt x="0" y="629291"/>
                      <a:pt x="0" y="468762"/>
                    </a:cubicBezTo>
                    <a:cubicBezTo>
                      <a:pt x="0" y="348365"/>
                      <a:pt x="80708" y="245065"/>
                      <a:pt x="195733" y="200940"/>
                    </a:cubicBezTo>
                    <a:lnTo>
                      <a:pt x="229576" y="191411"/>
                    </a:lnTo>
                    <a:lnTo>
                      <a:pt x="248258" y="167110"/>
                    </a:lnTo>
                    <a:cubicBezTo>
                      <a:pt x="259821" y="154966"/>
                      <a:pt x="272659" y="144102"/>
                      <a:pt x="286682" y="134759"/>
                    </a:cubicBezTo>
                    <a:lnTo>
                      <a:pt x="302382" y="126750"/>
                    </a:lnTo>
                    <a:lnTo>
                      <a:pt x="317584" y="95606"/>
                    </a:lnTo>
                    <a:cubicBezTo>
                      <a:pt x="344351" y="52220"/>
                      <a:pt x="383408" y="18179"/>
                      <a:pt x="43231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E94466F2-1930-5734-E5B4-4141C4F85A49}"/>
                  </a:ext>
                </a:extLst>
              </p:cNvPr>
              <p:cNvSpPr/>
              <p:nvPr/>
            </p:nvSpPr>
            <p:spPr bwMode="auto">
              <a:xfrm rot="21268618">
                <a:off x="1399903" y="4089504"/>
                <a:ext cx="634862" cy="759426"/>
              </a:xfrm>
              <a:custGeom>
                <a:avLst/>
                <a:gdLst>
                  <a:gd name="connsiteX0" fmla="*/ 432312 w 634862"/>
                  <a:gd name="connsiteY0" fmla="*/ 0 h 759426"/>
                  <a:gd name="connsiteX1" fmla="*/ 634862 w 634862"/>
                  <a:gd name="connsiteY1" fmla="*/ 544898 h 759426"/>
                  <a:gd name="connsiteX2" fmla="*/ 634862 w 634862"/>
                  <a:gd name="connsiteY2" fmla="*/ 544900 h 759426"/>
                  <a:gd name="connsiteX3" fmla="*/ 438228 w 634862"/>
                  <a:gd name="connsiteY3" fmla="*/ 527167 h 759426"/>
                  <a:gd name="connsiteX4" fmla="*/ 429421 w 634862"/>
                  <a:gd name="connsiteY4" fmla="*/ 521218 h 759426"/>
                  <a:gd name="connsiteX5" fmla="*/ 439272 w 634862"/>
                  <a:gd name="connsiteY5" fmla="*/ 540827 h 759426"/>
                  <a:gd name="connsiteX6" fmla="*/ 534762 w 634862"/>
                  <a:gd name="connsiteY6" fmla="*/ 656432 h 759426"/>
                  <a:gd name="connsiteX7" fmla="*/ 534763 w 634862"/>
                  <a:gd name="connsiteY7" fmla="*/ 656433 h 759426"/>
                  <a:gd name="connsiteX8" fmla="*/ 255332 w 634862"/>
                  <a:gd name="connsiteY8" fmla="*/ 570911 h 759426"/>
                  <a:gd name="connsiteX9" fmla="*/ 244822 w 634862"/>
                  <a:gd name="connsiteY9" fmla="*/ 556148 h 759426"/>
                  <a:gd name="connsiteX10" fmla="*/ 257854 w 634862"/>
                  <a:gd name="connsiteY10" fmla="*/ 617793 h 759426"/>
                  <a:gd name="connsiteX11" fmla="*/ 320477 w 634862"/>
                  <a:gd name="connsiteY11" fmla="*/ 759425 h 759426"/>
                  <a:gd name="connsiteX12" fmla="*/ 320477 w 634862"/>
                  <a:gd name="connsiteY12" fmla="*/ 759426 h 759426"/>
                  <a:gd name="connsiteX13" fmla="*/ 0 w 634862"/>
                  <a:gd name="connsiteY13" fmla="*/ 468762 h 759426"/>
                  <a:gd name="connsiteX14" fmla="*/ 195733 w 634862"/>
                  <a:gd name="connsiteY14" fmla="*/ 200940 h 759426"/>
                  <a:gd name="connsiteX15" fmla="*/ 229576 w 634862"/>
                  <a:gd name="connsiteY15" fmla="*/ 191411 h 759426"/>
                  <a:gd name="connsiteX16" fmla="*/ 248258 w 634862"/>
                  <a:gd name="connsiteY16" fmla="*/ 167110 h 759426"/>
                  <a:gd name="connsiteX17" fmla="*/ 286682 w 634862"/>
                  <a:gd name="connsiteY17" fmla="*/ 134759 h 759426"/>
                  <a:gd name="connsiteX18" fmla="*/ 302382 w 634862"/>
                  <a:gd name="connsiteY18" fmla="*/ 126750 h 759426"/>
                  <a:gd name="connsiteX19" fmla="*/ 317584 w 634862"/>
                  <a:gd name="connsiteY19" fmla="*/ 95606 h 759426"/>
                  <a:gd name="connsiteX20" fmla="*/ 432312 w 634862"/>
                  <a:gd name="connsiteY20" fmla="*/ 0 h 7594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</a:cxnLst>
                <a:rect l="l" t="t" r="r" b="b"/>
                <a:pathLst>
                  <a:path w="634862" h="759426">
                    <a:moveTo>
                      <a:pt x="432312" y="0"/>
                    </a:moveTo>
                    <a:cubicBezTo>
                      <a:pt x="413216" y="199795"/>
                      <a:pt x="489899" y="406087"/>
                      <a:pt x="634862" y="544898"/>
                    </a:cubicBezTo>
                    <a:lnTo>
                      <a:pt x="634862" y="544900"/>
                    </a:lnTo>
                    <a:cubicBezTo>
                      <a:pt x="569656" y="569138"/>
                      <a:pt x="499287" y="560587"/>
                      <a:pt x="438228" y="527167"/>
                    </a:cubicBezTo>
                    <a:lnTo>
                      <a:pt x="429421" y="521218"/>
                    </a:lnTo>
                    <a:lnTo>
                      <a:pt x="439272" y="540827"/>
                    </a:lnTo>
                    <a:cubicBezTo>
                      <a:pt x="466549" y="582809"/>
                      <a:pt x="498522" y="621729"/>
                      <a:pt x="534762" y="656432"/>
                    </a:cubicBezTo>
                    <a:lnTo>
                      <a:pt x="534763" y="656433"/>
                    </a:lnTo>
                    <a:cubicBezTo>
                      <a:pt x="436953" y="692791"/>
                      <a:pt x="327528" y="655372"/>
                      <a:pt x="255332" y="570911"/>
                    </a:cubicBezTo>
                    <a:lnTo>
                      <a:pt x="244822" y="556148"/>
                    </a:lnTo>
                    <a:lnTo>
                      <a:pt x="257854" y="617793"/>
                    </a:lnTo>
                    <a:cubicBezTo>
                      <a:pt x="271771" y="666648"/>
                      <a:pt x="292645" y="714270"/>
                      <a:pt x="320477" y="759425"/>
                    </a:cubicBezTo>
                    <a:lnTo>
                      <a:pt x="320477" y="759426"/>
                    </a:lnTo>
                    <a:cubicBezTo>
                      <a:pt x="143482" y="759426"/>
                      <a:pt x="0" y="629291"/>
                      <a:pt x="0" y="468762"/>
                    </a:cubicBezTo>
                    <a:cubicBezTo>
                      <a:pt x="0" y="348365"/>
                      <a:pt x="80708" y="245065"/>
                      <a:pt x="195733" y="200940"/>
                    </a:cubicBezTo>
                    <a:lnTo>
                      <a:pt x="229576" y="191411"/>
                    </a:lnTo>
                    <a:lnTo>
                      <a:pt x="248258" y="167110"/>
                    </a:lnTo>
                    <a:cubicBezTo>
                      <a:pt x="259821" y="154966"/>
                      <a:pt x="272659" y="144102"/>
                      <a:pt x="286682" y="134759"/>
                    </a:cubicBezTo>
                    <a:lnTo>
                      <a:pt x="302382" y="126750"/>
                    </a:lnTo>
                    <a:lnTo>
                      <a:pt x="317584" y="95606"/>
                    </a:lnTo>
                    <a:cubicBezTo>
                      <a:pt x="344351" y="52220"/>
                      <a:pt x="383408" y="18179"/>
                      <a:pt x="43231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0" name="片側の 2 つの角を丸めた四角形 70">
                <a:extLst>
                  <a:ext uri="{FF2B5EF4-FFF2-40B4-BE49-F238E27FC236}">
                    <a16:creationId xmlns:a16="http://schemas.microsoft.com/office/drawing/2014/main" id="{96E1B07C-6F2C-8A3F-E040-3401F7077CC0}"/>
                  </a:ext>
                </a:extLst>
              </p:cNvPr>
              <p:cNvSpPr/>
              <p:nvPr/>
            </p:nvSpPr>
            <p:spPr>
              <a:xfrm>
                <a:off x="718711" y="4736702"/>
                <a:ext cx="1156298" cy="789869"/>
              </a:xfrm>
              <a:prstGeom prst="round2SameRect">
                <a:avLst>
                  <a:gd name="adj1" fmla="val 45429"/>
                  <a:gd name="adj2" fmla="val 0"/>
                </a:avLst>
              </a:pr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A3A212CD-E5EB-31B3-5488-BD1F238C2D81}"/>
                  </a:ext>
                </a:extLst>
              </p:cNvPr>
              <p:cNvSpPr/>
              <p:nvPr/>
            </p:nvSpPr>
            <p:spPr bwMode="auto">
              <a:xfrm>
                <a:off x="939539" y="4746267"/>
                <a:ext cx="714643" cy="29937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2" name="片側の 2 つの角を丸めた四角形 68">
                <a:extLst>
                  <a:ext uri="{FF2B5EF4-FFF2-40B4-BE49-F238E27FC236}">
                    <a16:creationId xmlns:a16="http://schemas.microsoft.com/office/drawing/2014/main" id="{806661B1-A063-2AFE-4D7B-98F174711234}"/>
                  </a:ext>
                </a:extLst>
              </p:cNvPr>
              <p:cNvSpPr/>
              <p:nvPr/>
            </p:nvSpPr>
            <p:spPr>
              <a:xfrm rot="10800000">
                <a:off x="1163062" y="4401272"/>
                <a:ext cx="267597" cy="4671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3" name="片側の 2 つの角を丸めた四角形 68">
                <a:extLst>
                  <a:ext uri="{FF2B5EF4-FFF2-40B4-BE49-F238E27FC236}">
                    <a16:creationId xmlns:a16="http://schemas.microsoft.com/office/drawing/2014/main" id="{AB26F239-91B4-4E3A-254C-2BF62B59123A}"/>
                  </a:ext>
                </a:extLst>
              </p:cNvPr>
              <p:cNvSpPr/>
              <p:nvPr/>
            </p:nvSpPr>
            <p:spPr>
              <a:xfrm rot="10800000">
                <a:off x="1163062" y="4251662"/>
                <a:ext cx="267597" cy="46714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9966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4" name="円/楕円 840">
                <a:extLst>
                  <a:ext uri="{FF2B5EF4-FFF2-40B4-BE49-F238E27FC236}">
                    <a16:creationId xmlns:a16="http://schemas.microsoft.com/office/drawing/2014/main" id="{63A153D6-D514-6C9F-4C3D-90C14C9275D1}"/>
                  </a:ext>
                </a:extLst>
              </p:cNvPr>
              <p:cNvSpPr/>
              <p:nvPr/>
            </p:nvSpPr>
            <p:spPr>
              <a:xfrm>
                <a:off x="656267" y="3261571"/>
                <a:ext cx="1281188" cy="1379820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5" name="円/楕円 840">
                <a:extLst>
                  <a:ext uri="{FF2B5EF4-FFF2-40B4-BE49-F238E27FC236}">
                    <a16:creationId xmlns:a16="http://schemas.microsoft.com/office/drawing/2014/main" id="{4FBCB9E0-848A-BF5A-8DD2-A93F51A938A8}"/>
                  </a:ext>
                </a:extLst>
              </p:cNvPr>
              <p:cNvSpPr/>
              <p:nvPr/>
            </p:nvSpPr>
            <p:spPr>
              <a:xfrm rot="900000" flipH="1">
                <a:off x="1693182" y="3846672"/>
                <a:ext cx="299600" cy="446960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6" name="円/楕円 840">
                <a:extLst>
                  <a:ext uri="{FF2B5EF4-FFF2-40B4-BE49-F238E27FC236}">
                    <a16:creationId xmlns:a16="http://schemas.microsoft.com/office/drawing/2014/main" id="{BB43210B-4882-67D1-6654-93D94974A974}"/>
                  </a:ext>
                </a:extLst>
              </p:cNvPr>
              <p:cNvSpPr/>
              <p:nvPr/>
            </p:nvSpPr>
            <p:spPr>
              <a:xfrm rot="20700000">
                <a:off x="587862" y="3846672"/>
                <a:ext cx="299600" cy="446960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7" name="円/楕円 840">
                <a:extLst>
                  <a:ext uri="{FF2B5EF4-FFF2-40B4-BE49-F238E27FC236}">
                    <a16:creationId xmlns:a16="http://schemas.microsoft.com/office/drawing/2014/main" id="{7E36E241-8F1B-BAE2-3885-6B4CFA78EFB5}"/>
                  </a:ext>
                </a:extLst>
              </p:cNvPr>
              <p:cNvSpPr/>
              <p:nvPr/>
            </p:nvSpPr>
            <p:spPr>
              <a:xfrm>
                <a:off x="743394" y="3428814"/>
                <a:ext cx="1106933" cy="1191586"/>
              </a:xfrm>
              <a:prstGeom prst="ellipse">
                <a:avLst/>
              </a:prstGeom>
              <a:solidFill>
                <a:srgbClr val="FFCC99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ＭＳ Ｐゴシック"/>
                  <a:cs typeface="+mn-cs"/>
                </a:endParaRPr>
              </a:p>
            </p:txBody>
          </p:sp>
          <p:sp>
            <p:nvSpPr>
              <p:cNvPr id="108" name="楕円 11">
                <a:extLst>
                  <a:ext uri="{FF2B5EF4-FFF2-40B4-BE49-F238E27FC236}">
                    <a16:creationId xmlns:a16="http://schemas.microsoft.com/office/drawing/2014/main" id="{CC832864-53EB-B5C2-6076-41924D0B7321}"/>
                  </a:ext>
                </a:extLst>
              </p:cNvPr>
              <p:cNvSpPr/>
              <p:nvPr/>
            </p:nvSpPr>
            <p:spPr bwMode="auto">
              <a:xfrm>
                <a:off x="1083111" y="4360549"/>
                <a:ext cx="422240" cy="143724"/>
              </a:xfrm>
              <a:custGeom>
                <a:avLst/>
                <a:gdLst>
                  <a:gd name="connsiteX0" fmla="*/ 0 w 990110"/>
                  <a:gd name="connsiteY0" fmla="*/ 124778 h 249555"/>
                  <a:gd name="connsiteX1" fmla="*/ 495055 w 990110"/>
                  <a:gd name="connsiteY1" fmla="*/ 0 h 249555"/>
                  <a:gd name="connsiteX2" fmla="*/ 990110 w 990110"/>
                  <a:gd name="connsiteY2" fmla="*/ 124778 h 249555"/>
                  <a:gd name="connsiteX3" fmla="*/ 495055 w 990110"/>
                  <a:gd name="connsiteY3" fmla="*/ 249556 h 249555"/>
                  <a:gd name="connsiteX4" fmla="*/ 0 w 990110"/>
                  <a:gd name="connsiteY4" fmla="*/ 124778 h 249555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544831"/>
                  <a:gd name="connsiteX1" fmla="*/ 495055 w 990110"/>
                  <a:gd name="connsiteY1" fmla="*/ 0 h 544831"/>
                  <a:gd name="connsiteX2" fmla="*/ 990110 w 990110"/>
                  <a:gd name="connsiteY2" fmla="*/ 124778 h 544831"/>
                  <a:gd name="connsiteX3" fmla="*/ 485530 w 990110"/>
                  <a:gd name="connsiteY3" fmla="*/ 544831 h 544831"/>
                  <a:gd name="connsiteX4" fmla="*/ 0 w 990110"/>
                  <a:gd name="connsiteY4" fmla="*/ 124778 h 544831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90110" h="483053">
                    <a:moveTo>
                      <a:pt x="0" y="63000"/>
                    </a:moveTo>
                    <a:cubicBezTo>
                      <a:pt x="0" y="-5913"/>
                      <a:pt x="231169" y="135"/>
                      <a:pt x="504580" y="135"/>
                    </a:cubicBezTo>
                    <a:cubicBezTo>
                      <a:pt x="777991" y="135"/>
                      <a:pt x="990110" y="-5913"/>
                      <a:pt x="990110" y="63000"/>
                    </a:cubicBezTo>
                    <a:cubicBezTo>
                      <a:pt x="990110" y="131913"/>
                      <a:pt x="758941" y="483053"/>
                      <a:pt x="485530" y="483053"/>
                    </a:cubicBezTo>
                    <a:cubicBezTo>
                      <a:pt x="212119" y="483053"/>
                      <a:pt x="0" y="131913"/>
                      <a:pt x="0" y="6300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09" name="楕円 108">
                <a:extLst>
                  <a:ext uri="{FF2B5EF4-FFF2-40B4-BE49-F238E27FC236}">
                    <a16:creationId xmlns:a16="http://schemas.microsoft.com/office/drawing/2014/main" id="{A3D7AEEA-22DD-AE0B-96A1-3BFCD43F55A7}"/>
                  </a:ext>
                </a:extLst>
              </p:cNvPr>
              <p:cNvSpPr/>
              <p:nvPr/>
            </p:nvSpPr>
            <p:spPr bwMode="auto">
              <a:xfrm>
                <a:off x="920510" y="3922620"/>
                <a:ext cx="147442" cy="237623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0" name="楕円 109">
                <a:extLst>
                  <a:ext uri="{FF2B5EF4-FFF2-40B4-BE49-F238E27FC236}">
                    <a16:creationId xmlns:a16="http://schemas.microsoft.com/office/drawing/2014/main" id="{BC450C9C-C879-37A7-CF07-EB03A2A27A60}"/>
                  </a:ext>
                </a:extLst>
              </p:cNvPr>
              <p:cNvSpPr/>
              <p:nvPr/>
            </p:nvSpPr>
            <p:spPr bwMode="auto">
              <a:xfrm>
                <a:off x="1525348" y="3922620"/>
                <a:ext cx="147442" cy="237623"/>
              </a:xfrm>
              <a:prstGeom prst="ellipse">
                <a:avLst/>
              </a:pr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1" name="楕円 110">
                <a:extLst>
                  <a:ext uri="{FF2B5EF4-FFF2-40B4-BE49-F238E27FC236}">
                    <a16:creationId xmlns:a16="http://schemas.microsoft.com/office/drawing/2014/main" id="{515F2A55-0D2B-0716-D6B2-5B4EBF575A7D}"/>
                  </a:ext>
                </a:extLst>
              </p:cNvPr>
              <p:cNvSpPr/>
              <p:nvPr/>
            </p:nvSpPr>
            <p:spPr bwMode="auto">
              <a:xfrm>
                <a:off x="963026" y="3930815"/>
                <a:ext cx="62410" cy="85616"/>
              </a:xfrm>
              <a:prstGeom prst="ellipse">
                <a:avLst/>
              </a:prstGeom>
              <a:solidFill>
                <a:schemeClr val="bg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2" name="楕円 111">
                <a:extLst>
                  <a:ext uri="{FF2B5EF4-FFF2-40B4-BE49-F238E27FC236}">
                    <a16:creationId xmlns:a16="http://schemas.microsoft.com/office/drawing/2014/main" id="{E642AC3C-7DAF-507F-EB2C-81EFE8D1DDE2}"/>
                  </a:ext>
                </a:extLst>
              </p:cNvPr>
              <p:cNvSpPr/>
              <p:nvPr/>
            </p:nvSpPr>
            <p:spPr bwMode="auto">
              <a:xfrm>
                <a:off x="1567864" y="3930815"/>
                <a:ext cx="62410" cy="85616"/>
              </a:xfrm>
              <a:prstGeom prst="ellipse">
                <a:avLst/>
              </a:prstGeom>
              <a:solidFill>
                <a:schemeClr val="bg1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3" name="楕円 11">
                <a:extLst>
                  <a:ext uri="{FF2B5EF4-FFF2-40B4-BE49-F238E27FC236}">
                    <a16:creationId xmlns:a16="http://schemas.microsoft.com/office/drawing/2014/main" id="{42B4A598-A928-6B97-32EA-2EE52A186700}"/>
                  </a:ext>
                </a:extLst>
              </p:cNvPr>
              <p:cNvSpPr/>
              <p:nvPr/>
            </p:nvSpPr>
            <p:spPr bwMode="auto">
              <a:xfrm>
                <a:off x="1232032" y="4265483"/>
                <a:ext cx="124398" cy="45720"/>
              </a:xfrm>
              <a:custGeom>
                <a:avLst/>
                <a:gdLst>
                  <a:gd name="connsiteX0" fmla="*/ 0 w 990110"/>
                  <a:gd name="connsiteY0" fmla="*/ 124778 h 249555"/>
                  <a:gd name="connsiteX1" fmla="*/ 495055 w 990110"/>
                  <a:gd name="connsiteY1" fmla="*/ 0 h 249555"/>
                  <a:gd name="connsiteX2" fmla="*/ 990110 w 990110"/>
                  <a:gd name="connsiteY2" fmla="*/ 124778 h 249555"/>
                  <a:gd name="connsiteX3" fmla="*/ 495055 w 990110"/>
                  <a:gd name="connsiteY3" fmla="*/ 249556 h 249555"/>
                  <a:gd name="connsiteX4" fmla="*/ 0 w 990110"/>
                  <a:gd name="connsiteY4" fmla="*/ 124778 h 249555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249556"/>
                  <a:gd name="connsiteX1" fmla="*/ 495055 w 990110"/>
                  <a:gd name="connsiteY1" fmla="*/ 0 h 249556"/>
                  <a:gd name="connsiteX2" fmla="*/ 990110 w 990110"/>
                  <a:gd name="connsiteY2" fmla="*/ 124778 h 249556"/>
                  <a:gd name="connsiteX3" fmla="*/ 495055 w 990110"/>
                  <a:gd name="connsiteY3" fmla="*/ 249556 h 249556"/>
                  <a:gd name="connsiteX4" fmla="*/ 0 w 990110"/>
                  <a:gd name="connsiteY4" fmla="*/ 124778 h 249556"/>
                  <a:gd name="connsiteX0" fmla="*/ 0 w 990110"/>
                  <a:gd name="connsiteY0" fmla="*/ 124778 h 544831"/>
                  <a:gd name="connsiteX1" fmla="*/ 495055 w 990110"/>
                  <a:gd name="connsiteY1" fmla="*/ 0 h 544831"/>
                  <a:gd name="connsiteX2" fmla="*/ 990110 w 990110"/>
                  <a:gd name="connsiteY2" fmla="*/ 124778 h 544831"/>
                  <a:gd name="connsiteX3" fmla="*/ 485530 w 990110"/>
                  <a:gd name="connsiteY3" fmla="*/ 544831 h 544831"/>
                  <a:gd name="connsiteX4" fmla="*/ 0 w 990110"/>
                  <a:gd name="connsiteY4" fmla="*/ 124778 h 544831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  <a:gd name="connsiteX0" fmla="*/ 0 w 990110"/>
                  <a:gd name="connsiteY0" fmla="*/ 63000 h 483053"/>
                  <a:gd name="connsiteX1" fmla="*/ 504580 w 990110"/>
                  <a:gd name="connsiteY1" fmla="*/ 135 h 483053"/>
                  <a:gd name="connsiteX2" fmla="*/ 990110 w 990110"/>
                  <a:gd name="connsiteY2" fmla="*/ 63000 h 483053"/>
                  <a:gd name="connsiteX3" fmla="*/ 485530 w 990110"/>
                  <a:gd name="connsiteY3" fmla="*/ 483053 h 483053"/>
                  <a:gd name="connsiteX4" fmla="*/ 0 w 990110"/>
                  <a:gd name="connsiteY4" fmla="*/ 63000 h 48305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90110" h="483053">
                    <a:moveTo>
                      <a:pt x="0" y="63000"/>
                    </a:moveTo>
                    <a:cubicBezTo>
                      <a:pt x="0" y="-5913"/>
                      <a:pt x="231169" y="135"/>
                      <a:pt x="504580" y="135"/>
                    </a:cubicBezTo>
                    <a:cubicBezTo>
                      <a:pt x="777991" y="135"/>
                      <a:pt x="990110" y="-5913"/>
                      <a:pt x="990110" y="63000"/>
                    </a:cubicBezTo>
                    <a:cubicBezTo>
                      <a:pt x="990110" y="131913"/>
                      <a:pt x="758941" y="483053"/>
                      <a:pt x="485530" y="483053"/>
                    </a:cubicBezTo>
                    <a:cubicBezTo>
                      <a:pt x="212119" y="483053"/>
                      <a:pt x="0" y="131913"/>
                      <a:pt x="0" y="63000"/>
                    </a:cubicBezTo>
                    <a:close/>
                  </a:path>
                </a:pathLst>
              </a:custGeom>
              <a:solidFill>
                <a:srgbClr val="FF9966"/>
              </a:solidFill>
              <a:ln w="381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4" name="月 113">
                <a:extLst>
                  <a:ext uri="{FF2B5EF4-FFF2-40B4-BE49-F238E27FC236}">
                    <a16:creationId xmlns:a16="http://schemas.microsoft.com/office/drawing/2014/main" id="{D0EC9268-B966-BDF9-05CD-59AB47E3E475}"/>
                  </a:ext>
                </a:extLst>
              </p:cNvPr>
              <p:cNvSpPr/>
              <p:nvPr/>
            </p:nvSpPr>
            <p:spPr bwMode="auto">
              <a:xfrm rot="5400000">
                <a:off x="952209" y="3670452"/>
                <a:ext cx="90396" cy="237623"/>
              </a:xfrm>
              <a:prstGeom prst="moon">
                <a:avLst>
                  <a:gd name="adj" fmla="val 37848"/>
                </a:avLst>
              </a:pr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115" name="月 114">
                <a:extLst>
                  <a:ext uri="{FF2B5EF4-FFF2-40B4-BE49-F238E27FC236}">
                    <a16:creationId xmlns:a16="http://schemas.microsoft.com/office/drawing/2014/main" id="{E47E8B8E-BA3A-9E3E-7EC1-EC39EAA0D45A}"/>
                  </a:ext>
                </a:extLst>
              </p:cNvPr>
              <p:cNvSpPr/>
              <p:nvPr/>
            </p:nvSpPr>
            <p:spPr bwMode="auto">
              <a:xfrm rot="5400000">
                <a:off x="1546104" y="3670454"/>
                <a:ext cx="90396" cy="237623"/>
              </a:xfrm>
              <a:prstGeom prst="moon">
                <a:avLst>
                  <a:gd name="adj" fmla="val 37848"/>
                </a:avLst>
              </a:prstGeom>
              <a:solidFill>
                <a:schemeClr val="tx1"/>
              </a:solidFill>
              <a:ln w="38100" cap="flat" cmpd="sng" algn="ctr">
                <a:noFill/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grpSp>
            <p:nvGrpSpPr>
              <p:cNvPr id="116" name="グループ化 115">
                <a:extLst>
                  <a:ext uri="{FF2B5EF4-FFF2-40B4-BE49-F238E27FC236}">
                    <a16:creationId xmlns:a16="http://schemas.microsoft.com/office/drawing/2014/main" id="{6CFF49EC-2ADF-1781-7082-8F78A6976DC2}"/>
                  </a:ext>
                </a:extLst>
              </p:cNvPr>
              <p:cNvGrpSpPr/>
              <p:nvPr/>
            </p:nvGrpSpPr>
            <p:grpSpPr>
              <a:xfrm>
                <a:off x="882859" y="3510182"/>
                <a:ext cx="831278" cy="230744"/>
                <a:chOff x="477024" y="4317030"/>
                <a:chExt cx="831278" cy="197820"/>
              </a:xfrm>
            </p:grpSpPr>
            <p:sp>
              <p:nvSpPr>
                <p:cNvPr id="120" name="フリーフォーム: 図形 119">
                  <a:extLst>
                    <a:ext uri="{FF2B5EF4-FFF2-40B4-BE49-F238E27FC236}">
                      <a16:creationId xmlns:a16="http://schemas.microsoft.com/office/drawing/2014/main" id="{2FE30F68-630A-1D69-EB1D-EC6C7CE14335}"/>
                    </a:ext>
                  </a:extLst>
                </p:cNvPr>
                <p:cNvSpPr/>
                <p:nvPr/>
              </p:nvSpPr>
              <p:spPr bwMode="auto">
                <a:xfrm>
                  <a:off x="902769" y="4317030"/>
                  <a:ext cx="405533" cy="197820"/>
                </a:xfrm>
                <a:custGeom>
                  <a:avLst/>
                  <a:gdLst>
                    <a:gd name="connsiteX0" fmla="*/ 230715 w 405533"/>
                    <a:gd name="connsiteY0" fmla="*/ 0 h 197820"/>
                    <a:gd name="connsiteX1" fmla="*/ 348174 w 405533"/>
                    <a:gd name="connsiteY1" fmla="*/ 0 h 197820"/>
                    <a:gd name="connsiteX2" fmla="*/ 345069 w 405533"/>
                    <a:gd name="connsiteY2" fmla="*/ 19138 h 197820"/>
                    <a:gd name="connsiteX3" fmla="*/ 405533 w 405533"/>
                    <a:gd name="connsiteY3" fmla="*/ 197819 h 197820"/>
                    <a:gd name="connsiteX4" fmla="*/ 405533 w 405533"/>
                    <a:gd name="connsiteY4" fmla="*/ 197820 h 197820"/>
                    <a:gd name="connsiteX5" fmla="*/ 226851 w 405533"/>
                    <a:gd name="connsiteY5" fmla="*/ 19138 h 197820"/>
                    <a:gd name="connsiteX6" fmla="*/ 111294 w 405533"/>
                    <a:gd name="connsiteY6" fmla="*/ 0 h 197820"/>
                    <a:gd name="connsiteX7" fmla="*/ 217841 w 405533"/>
                    <a:gd name="connsiteY7" fmla="*/ 0 h 197820"/>
                    <a:gd name="connsiteX8" fmla="*/ 215024 w 405533"/>
                    <a:gd name="connsiteY8" fmla="*/ 17360 h 197820"/>
                    <a:gd name="connsiteX9" fmla="*/ 269871 w 405533"/>
                    <a:gd name="connsiteY9" fmla="*/ 179441 h 197820"/>
                    <a:gd name="connsiteX10" fmla="*/ 269871 w 405533"/>
                    <a:gd name="connsiteY10" fmla="*/ 179442 h 197820"/>
                    <a:gd name="connsiteX11" fmla="*/ 107789 w 405533"/>
                    <a:gd name="connsiteY11" fmla="*/ 17360 h 197820"/>
                    <a:gd name="connsiteX12" fmla="*/ 3202 w 405533"/>
                    <a:gd name="connsiteY12" fmla="*/ 0 h 197820"/>
                    <a:gd name="connsiteX13" fmla="*/ 100531 w 405533"/>
                    <a:gd name="connsiteY13" fmla="*/ 0 h 197820"/>
                    <a:gd name="connsiteX14" fmla="*/ 97958 w 405533"/>
                    <a:gd name="connsiteY14" fmla="*/ 15858 h 197820"/>
                    <a:gd name="connsiteX15" fmla="*/ 148060 w 405533"/>
                    <a:gd name="connsiteY15" fmla="*/ 163917 h 197820"/>
                    <a:gd name="connsiteX16" fmla="*/ 148060 w 405533"/>
                    <a:gd name="connsiteY16" fmla="*/ 163918 h 197820"/>
                    <a:gd name="connsiteX17" fmla="*/ 0 w 405533"/>
                    <a:gd name="connsiteY17" fmla="*/ 15858 h 197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5533" h="197820">
                      <a:moveTo>
                        <a:pt x="230715" y="0"/>
                      </a:moveTo>
                      <a:lnTo>
                        <a:pt x="348174" y="0"/>
                      </a:lnTo>
                      <a:lnTo>
                        <a:pt x="345069" y="19138"/>
                      </a:lnTo>
                      <a:cubicBezTo>
                        <a:pt x="345069" y="82108"/>
                        <a:pt x="365224" y="145079"/>
                        <a:pt x="405533" y="197819"/>
                      </a:cubicBezTo>
                      <a:lnTo>
                        <a:pt x="405533" y="197820"/>
                      </a:lnTo>
                      <a:cubicBezTo>
                        <a:pt x="306850" y="197820"/>
                        <a:pt x="226851" y="117821"/>
                        <a:pt x="226851" y="19138"/>
                      </a:cubicBezTo>
                      <a:close/>
                      <a:moveTo>
                        <a:pt x="111294" y="0"/>
                      </a:moveTo>
                      <a:lnTo>
                        <a:pt x="217841" y="0"/>
                      </a:lnTo>
                      <a:lnTo>
                        <a:pt x="215024" y="17360"/>
                      </a:lnTo>
                      <a:cubicBezTo>
                        <a:pt x="215024" y="74480"/>
                        <a:pt x="233307" y="131601"/>
                        <a:pt x="269871" y="179441"/>
                      </a:cubicBezTo>
                      <a:lnTo>
                        <a:pt x="269871" y="179442"/>
                      </a:lnTo>
                      <a:cubicBezTo>
                        <a:pt x="180356" y="179442"/>
                        <a:pt x="107789" y="106875"/>
                        <a:pt x="107789" y="17360"/>
                      </a:cubicBezTo>
                      <a:close/>
                      <a:moveTo>
                        <a:pt x="3202" y="0"/>
                      </a:moveTo>
                      <a:lnTo>
                        <a:pt x="100531" y="0"/>
                      </a:lnTo>
                      <a:lnTo>
                        <a:pt x="97958" y="15858"/>
                      </a:lnTo>
                      <a:cubicBezTo>
                        <a:pt x="97958" y="68037"/>
                        <a:pt x="114659" y="120216"/>
                        <a:pt x="148060" y="163917"/>
                      </a:cubicBezTo>
                      <a:lnTo>
                        <a:pt x="148060" y="163918"/>
                      </a:lnTo>
                      <a:cubicBezTo>
                        <a:pt x="66289" y="163918"/>
                        <a:pt x="0" y="97629"/>
                        <a:pt x="0" y="1585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21" name="フリーフォーム: 図形 120">
                  <a:extLst>
                    <a:ext uri="{FF2B5EF4-FFF2-40B4-BE49-F238E27FC236}">
                      <a16:creationId xmlns:a16="http://schemas.microsoft.com/office/drawing/2014/main" id="{08460415-0C6D-06D7-0334-C2E403C7C101}"/>
                    </a:ext>
                  </a:extLst>
                </p:cNvPr>
                <p:cNvSpPr/>
                <p:nvPr/>
              </p:nvSpPr>
              <p:spPr bwMode="auto">
                <a:xfrm flipH="1">
                  <a:off x="477024" y="4317030"/>
                  <a:ext cx="405533" cy="197820"/>
                </a:xfrm>
                <a:custGeom>
                  <a:avLst/>
                  <a:gdLst>
                    <a:gd name="connsiteX0" fmla="*/ 230715 w 405533"/>
                    <a:gd name="connsiteY0" fmla="*/ 0 h 197820"/>
                    <a:gd name="connsiteX1" fmla="*/ 348174 w 405533"/>
                    <a:gd name="connsiteY1" fmla="*/ 0 h 197820"/>
                    <a:gd name="connsiteX2" fmla="*/ 345069 w 405533"/>
                    <a:gd name="connsiteY2" fmla="*/ 19138 h 197820"/>
                    <a:gd name="connsiteX3" fmla="*/ 405533 w 405533"/>
                    <a:gd name="connsiteY3" fmla="*/ 197819 h 197820"/>
                    <a:gd name="connsiteX4" fmla="*/ 405533 w 405533"/>
                    <a:gd name="connsiteY4" fmla="*/ 197820 h 197820"/>
                    <a:gd name="connsiteX5" fmla="*/ 226851 w 405533"/>
                    <a:gd name="connsiteY5" fmla="*/ 19138 h 197820"/>
                    <a:gd name="connsiteX6" fmla="*/ 111294 w 405533"/>
                    <a:gd name="connsiteY6" fmla="*/ 0 h 197820"/>
                    <a:gd name="connsiteX7" fmla="*/ 217841 w 405533"/>
                    <a:gd name="connsiteY7" fmla="*/ 0 h 197820"/>
                    <a:gd name="connsiteX8" fmla="*/ 215024 w 405533"/>
                    <a:gd name="connsiteY8" fmla="*/ 17360 h 197820"/>
                    <a:gd name="connsiteX9" fmla="*/ 269871 w 405533"/>
                    <a:gd name="connsiteY9" fmla="*/ 179441 h 197820"/>
                    <a:gd name="connsiteX10" fmla="*/ 269871 w 405533"/>
                    <a:gd name="connsiteY10" fmla="*/ 179442 h 197820"/>
                    <a:gd name="connsiteX11" fmla="*/ 107789 w 405533"/>
                    <a:gd name="connsiteY11" fmla="*/ 17360 h 197820"/>
                    <a:gd name="connsiteX12" fmla="*/ 3202 w 405533"/>
                    <a:gd name="connsiteY12" fmla="*/ 0 h 197820"/>
                    <a:gd name="connsiteX13" fmla="*/ 100531 w 405533"/>
                    <a:gd name="connsiteY13" fmla="*/ 0 h 197820"/>
                    <a:gd name="connsiteX14" fmla="*/ 97958 w 405533"/>
                    <a:gd name="connsiteY14" fmla="*/ 15858 h 197820"/>
                    <a:gd name="connsiteX15" fmla="*/ 148060 w 405533"/>
                    <a:gd name="connsiteY15" fmla="*/ 163917 h 197820"/>
                    <a:gd name="connsiteX16" fmla="*/ 148060 w 405533"/>
                    <a:gd name="connsiteY16" fmla="*/ 163918 h 197820"/>
                    <a:gd name="connsiteX17" fmla="*/ 0 w 405533"/>
                    <a:gd name="connsiteY17" fmla="*/ 15858 h 1978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</a:cxnLst>
                  <a:rect l="l" t="t" r="r" b="b"/>
                  <a:pathLst>
                    <a:path w="405533" h="197820">
                      <a:moveTo>
                        <a:pt x="230715" y="0"/>
                      </a:moveTo>
                      <a:lnTo>
                        <a:pt x="348174" y="0"/>
                      </a:lnTo>
                      <a:lnTo>
                        <a:pt x="345069" y="19138"/>
                      </a:lnTo>
                      <a:cubicBezTo>
                        <a:pt x="345069" y="82108"/>
                        <a:pt x="365224" y="145079"/>
                        <a:pt x="405533" y="197819"/>
                      </a:cubicBezTo>
                      <a:lnTo>
                        <a:pt x="405533" y="197820"/>
                      </a:lnTo>
                      <a:cubicBezTo>
                        <a:pt x="306850" y="197820"/>
                        <a:pt x="226851" y="117821"/>
                        <a:pt x="226851" y="19138"/>
                      </a:cubicBezTo>
                      <a:close/>
                      <a:moveTo>
                        <a:pt x="111294" y="0"/>
                      </a:moveTo>
                      <a:lnTo>
                        <a:pt x="217841" y="0"/>
                      </a:lnTo>
                      <a:lnTo>
                        <a:pt x="215024" y="17360"/>
                      </a:lnTo>
                      <a:cubicBezTo>
                        <a:pt x="215024" y="74480"/>
                        <a:pt x="233307" y="131601"/>
                        <a:pt x="269871" y="179441"/>
                      </a:cubicBezTo>
                      <a:lnTo>
                        <a:pt x="269871" y="179442"/>
                      </a:lnTo>
                      <a:cubicBezTo>
                        <a:pt x="180356" y="179442"/>
                        <a:pt x="107789" y="106875"/>
                        <a:pt x="107789" y="17360"/>
                      </a:cubicBezTo>
                      <a:close/>
                      <a:moveTo>
                        <a:pt x="3202" y="0"/>
                      </a:moveTo>
                      <a:lnTo>
                        <a:pt x="100531" y="0"/>
                      </a:lnTo>
                      <a:lnTo>
                        <a:pt x="97958" y="15858"/>
                      </a:lnTo>
                      <a:cubicBezTo>
                        <a:pt x="97958" y="68037"/>
                        <a:pt x="114659" y="120216"/>
                        <a:pt x="148060" y="163917"/>
                      </a:cubicBezTo>
                      <a:lnTo>
                        <a:pt x="148060" y="163918"/>
                      </a:lnTo>
                      <a:cubicBezTo>
                        <a:pt x="66289" y="163918"/>
                        <a:pt x="0" y="97629"/>
                        <a:pt x="0" y="15858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117" name="グループ化 116">
                <a:extLst>
                  <a:ext uri="{FF2B5EF4-FFF2-40B4-BE49-F238E27FC236}">
                    <a16:creationId xmlns:a16="http://schemas.microsoft.com/office/drawing/2014/main" id="{83E9127A-FF45-680E-CC9D-89528AD1ACBA}"/>
                  </a:ext>
                </a:extLst>
              </p:cNvPr>
              <p:cNvGrpSpPr/>
              <p:nvPr/>
            </p:nvGrpSpPr>
            <p:grpSpPr>
              <a:xfrm>
                <a:off x="800401" y="3298195"/>
                <a:ext cx="992918" cy="419500"/>
                <a:chOff x="394566" y="4105043"/>
                <a:chExt cx="992918" cy="419500"/>
              </a:xfrm>
            </p:grpSpPr>
            <p:sp>
              <p:nvSpPr>
                <p:cNvPr id="118" name="フリーフォーム: 図形 117">
                  <a:extLst>
                    <a:ext uri="{FF2B5EF4-FFF2-40B4-BE49-F238E27FC236}">
                      <a16:creationId xmlns:a16="http://schemas.microsoft.com/office/drawing/2014/main" id="{CFA4892D-512F-16AB-7463-D02EA3A9983B}"/>
                    </a:ext>
                  </a:extLst>
                </p:cNvPr>
                <p:cNvSpPr/>
                <p:nvPr/>
              </p:nvSpPr>
              <p:spPr bwMode="auto">
                <a:xfrm>
                  <a:off x="425627" y="4105043"/>
                  <a:ext cx="913860" cy="297214"/>
                </a:xfrm>
                <a:custGeom>
                  <a:avLst/>
                  <a:gdLst>
                    <a:gd name="connsiteX0" fmla="*/ 462769 w 913860"/>
                    <a:gd name="connsiteY0" fmla="*/ 0 h 297214"/>
                    <a:gd name="connsiteX1" fmla="*/ 543349 w 913860"/>
                    <a:gd name="connsiteY1" fmla="*/ 53412 h 297214"/>
                    <a:gd name="connsiteX2" fmla="*/ 544191 w 913860"/>
                    <a:gd name="connsiteY2" fmla="*/ 57584 h 297214"/>
                    <a:gd name="connsiteX3" fmla="*/ 548085 w 913860"/>
                    <a:gd name="connsiteY3" fmla="*/ 51808 h 297214"/>
                    <a:gd name="connsiteX4" fmla="*/ 609923 w 913860"/>
                    <a:gd name="connsiteY4" fmla="*/ 26194 h 297214"/>
                    <a:gd name="connsiteX5" fmla="*/ 690502 w 913860"/>
                    <a:gd name="connsiteY5" fmla="*/ 79606 h 297214"/>
                    <a:gd name="connsiteX6" fmla="*/ 694986 w 913860"/>
                    <a:gd name="connsiteY6" fmla="*/ 101814 h 297214"/>
                    <a:gd name="connsiteX7" fmla="*/ 712254 w 913860"/>
                    <a:gd name="connsiteY7" fmla="*/ 90278 h 297214"/>
                    <a:gd name="connsiteX8" fmla="*/ 741841 w 913860"/>
                    <a:gd name="connsiteY8" fmla="*/ 84360 h 297214"/>
                    <a:gd name="connsiteX9" fmla="*/ 817851 w 913860"/>
                    <a:gd name="connsiteY9" fmla="*/ 159673 h 297214"/>
                    <a:gd name="connsiteX10" fmla="*/ 817247 w 913860"/>
                    <a:gd name="connsiteY10" fmla="*/ 162638 h 297214"/>
                    <a:gd name="connsiteX11" fmla="*/ 843883 w 913860"/>
                    <a:gd name="connsiteY11" fmla="*/ 157260 h 297214"/>
                    <a:gd name="connsiteX12" fmla="*/ 913860 w 913860"/>
                    <a:gd name="connsiteY12" fmla="*/ 227237 h 297214"/>
                    <a:gd name="connsiteX13" fmla="*/ 843883 w 913860"/>
                    <a:gd name="connsiteY13" fmla="*/ 297214 h 297214"/>
                    <a:gd name="connsiteX14" fmla="*/ 779405 w 913860"/>
                    <a:gd name="connsiteY14" fmla="*/ 254475 h 297214"/>
                    <a:gd name="connsiteX15" fmla="*/ 773937 w 913860"/>
                    <a:gd name="connsiteY15" fmla="*/ 227391 h 297214"/>
                    <a:gd name="connsiteX16" fmla="*/ 771427 w 913860"/>
                    <a:gd name="connsiteY16" fmla="*/ 229068 h 297214"/>
                    <a:gd name="connsiteX17" fmla="*/ 741841 w 913860"/>
                    <a:gd name="connsiteY17" fmla="*/ 234986 h 297214"/>
                    <a:gd name="connsiteX18" fmla="*/ 671804 w 913860"/>
                    <a:gd name="connsiteY18" fmla="*/ 188988 h 297214"/>
                    <a:gd name="connsiteX19" fmla="*/ 669380 w 913860"/>
                    <a:gd name="connsiteY19" fmla="*/ 177089 h 297214"/>
                    <a:gd name="connsiteX20" fmla="*/ 643963 w 913860"/>
                    <a:gd name="connsiteY20" fmla="*/ 194226 h 297214"/>
                    <a:gd name="connsiteX21" fmla="*/ 609923 w 913860"/>
                    <a:gd name="connsiteY21" fmla="*/ 201098 h 297214"/>
                    <a:gd name="connsiteX22" fmla="*/ 529343 w 913860"/>
                    <a:gd name="connsiteY22" fmla="*/ 147686 h 297214"/>
                    <a:gd name="connsiteX23" fmla="*/ 528501 w 913860"/>
                    <a:gd name="connsiteY23" fmla="*/ 143513 h 297214"/>
                    <a:gd name="connsiteX24" fmla="*/ 524607 w 913860"/>
                    <a:gd name="connsiteY24" fmla="*/ 149289 h 297214"/>
                    <a:gd name="connsiteX25" fmla="*/ 462769 w 913860"/>
                    <a:gd name="connsiteY25" fmla="*/ 174904 h 297214"/>
                    <a:gd name="connsiteX26" fmla="*/ 400931 w 913860"/>
                    <a:gd name="connsiteY26" fmla="*/ 149289 h 297214"/>
                    <a:gd name="connsiteX27" fmla="*/ 400162 w 913860"/>
                    <a:gd name="connsiteY27" fmla="*/ 148148 h 297214"/>
                    <a:gd name="connsiteX28" fmla="*/ 381732 w 913860"/>
                    <a:gd name="connsiteY28" fmla="*/ 175484 h 297214"/>
                    <a:gd name="connsiteX29" fmla="*/ 319894 w 913860"/>
                    <a:gd name="connsiteY29" fmla="*/ 201098 h 297214"/>
                    <a:gd name="connsiteX30" fmla="*/ 258056 w 913860"/>
                    <a:gd name="connsiteY30" fmla="*/ 175484 h 297214"/>
                    <a:gd name="connsiteX31" fmla="*/ 253908 w 913860"/>
                    <a:gd name="connsiteY31" fmla="*/ 169331 h 297214"/>
                    <a:gd name="connsiteX32" fmla="*/ 249903 w 913860"/>
                    <a:gd name="connsiteY32" fmla="*/ 188988 h 297214"/>
                    <a:gd name="connsiteX33" fmla="*/ 179866 w 913860"/>
                    <a:gd name="connsiteY33" fmla="*/ 234986 h 297214"/>
                    <a:gd name="connsiteX34" fmla="*/ 150280 w 913860"/>
                    <a:gd name="connsiteY34" fmla="*/ 229068 h 297214"/>
                    <a:gd name="connsiteX35" fmla="*/ 137052 w 913860"/>
                    <a:gd name="connsiteY35" fmla="*/ 220231 h 297214"/>
                    <a:gd name="connsiteX36" fmla="*/ 139954 w 913860"/>
                    <a:gd name="connsiteY36" fmla="*/ 227237 h 297214"/>
                    <a:gd name="connsiteX37" fmla="*/ 69977 w 913860"/>
                    <a:gd name="connsiteY37" fmla="*/ 297214 h 297214"/>
                    <a:gd name="connsiteX38" fmla="*/ 0 w 913860"/>
                    <a:gd name="connsiteY38" fmla="*/ 227237 h 297214"/>
                    <a:gd name="connsiteX39" fmla="*/ 69977 w 913860"/>
                    <a:gd name="connsiteY39" fmla="*/ 157260 h 297214"/>
                    <a:gd name="connsiteX40" fmla="*/ 97215 w 913860"/>
                    <a:gd name="connsiteY40" fmla="*/ 162759 h 297214"/>
                    <a:gd name="connsiteX41" fmla="*/ 105643 w 913860"/>
                    <a:gd name="connsiteY41" fmla="*/ 168441 h 297214"/>
                    <a:gd name="connsiteX42" fmla="*/ 103856 w 913860"/>
                    <a:gd name="connsiteY42" fmla="*/ 159673 h 297214"/>
                    <a:gd name="connsiteX43" fmla="*/ 179866 w 913860"/>
                    <a:gd name="connsiteY43" fmla="*/ 84360 h 297214"/>
                    <a:gd name="connsiteX44" fmla="*/ 233613 w 913860"/>
                    <a:gd name="connsiteY44" fmla="*/ 106419 h 297214"/>
                    <a:gd name="connsiteX45" fmla="*/ 233835 w 913860"/>
                    <a:gd name="connsiteY45" fmla="*/ 106745 h 297214"/>
                    <a:gd name="connsiteX46" fmla="*/ 239314 w 913860"/>
                    <a:gd name="connsiteY46" fmla="*/ 79606 h 297214"/>
                    <a:gd name="connsiteX47" fmla="*/ 319894 w 913860"/>
                    <a:gd name="connsiteY47" fmla="*/ 26194 h 297214"/>
                    <a:gd name="connsiteX48" fmla="*/ 381732 w 913860"/>
                    <a:gd name="connsiteY48" fmla="*/ 51808 h 297214"/>
                    <a:gd name="connsiteX49" fmla="*/ 382501 w 913860"/>
                    <a:gd name="connsiteY49" fmla="*/ 52949 h 297214"/>
                    <a:gd name="connsiteX50" fmla="*/ 400931 w 913860"/>
                    <a:gd name="connsiteY50" fmla="*/ 25614 h 297214"/>
                    <a:gd name="connsiteX51" fmla="*/ 462769 w 913860"/>
                    <a:gd name="connsiteY51" fmla="*/ 0 h 29721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</a:cxnLst>
                  <a:rect l="l" t="t" r="r" b="b"/>
                  <a:pathLst>
                    <a:path w="913860" h="297214">
                      <a:moveTo>
                        <a:pt x="462769" y="0"/>
                      </a:moveTo>
                      <a:cubicBezTo>
                        <a:pt x="498992" y="0"/>
                        <a:pt x="530072" y="22024"/>
                        <a:pt x="543349" y="53412"/>
                      </a:cubicBezTo>
                      <a:lnTo>
                        <a:pt x="544191" y="57584"/>
                      </a:lnTo>
                      <a:lnTo>
                        <a:pt x="548085" y="51808"/>
                      </a:lnTo>
                      <a:cubicBezTo>
                        <a:pt x="563911" y="35982"/>
                        <a:pt x="585774" y="26194"/>
                        <a:pt x="609923" y="26194"/>
                      </a:cubicBezTo>
                      <a:cubicBezTo>
                        <a:pt x="646146" y="26194"/>
                        <a:pt x="677226" y="48218"/>
                        <a:pt x="690502" y="79606"/>
                      </a:cubicBezTo>
                      <a:lnTo>
                        <a:pt x="694986" y="101814"/>
                      </a:lnTo>
                      <a:lnTo>
                        <a:pt x="712254" y="90278"/>
                      </a:lnTo>
                      <a:cubicBezTo>
                        <a:pt x="721348" y="86467"/>
                        <a:pt x="731346" y="84360"/>
                        <a:pt x="741841" y="84360"/>
                      </a:cubicBezTo>
                      <a:cubicBezTo>
                        <a:pt x="783820" y="84360"/>
                        <a:pt x="817851" y="118079"/>
                        <a:pt x="817851" y="159673"/>
                      </a:cubicBezTo>
                      <a:lnTo>
                        <a:pt x="817247" y="162638"/>
                      </a:lnTo>
                      <a:lnTo>
                        <a:pt x="843883" y="157260"/>
                      </a:lnTo>
                      <a:cubicBezTo>
                        <a:pt x="882530" y="157260"/>
                        <a:pt x="913860" y="188590"/>
                        <a:pt x="913860" y="227237"/>
                      </a:cubicBezTo>
                      <a:cubicBezTo>
                        <a:pt x="913860" y="265884"/>
                        <a:pt x="882530" y="297214"/>
                        <a:pt x="843883" y="297214"/>
                      </a:cubicBezTo>
                      <a:cubicBezTo>
                        <a:pt x="814898" y="297214"/>
                        <a:pt x="790028" y="279591"/>
                        <a:pt x="779405" y="254475"/>
                      </a:cubicBezTo>
                      <a:lnTo>
                        <a:pt x="773937" y="227391"/>
                      </a:lnTo>
                      <a:lnTo>
                        <a:pt x="771427" y="229068"/>
                      </a:lnTo>
                      <a:cubicBezTo>
                        <a:pt x="762334" y="232879"/>
                        <a:pt x="752336" y="234986"/>
                        <a:pt x="741841" y="234986"/>
                      </a:cubicBezTo>
                      <a:cubicBezTo>
                        <a:pt x="710357" y="234986"/>
                        <a:pt x="683343" y="216019"/>
                        <a:pt x="671804" y="188988"/>
                      </a:cubicBezTo>
                      <a:lnTo>
                        <a:pt x="669380" y="177089"/>
                      </a:lnTo>
                      <a:lnTo>
                        <a:pt x="643963" y="194226"/>
                      </a:lnTo>
                      <a:cubicBezTo>
                        <a:pt x="633500" y="198651"/>
                        <a:pt x="621997" y="201098"/>
                        <a:pt x="609923" y="201098"/>
                      </a:cubicBezTo>
                      <a:cubicBezTo>
                        <a:pt x="573699" y="201098"/>
                        <a:pt x="542619" y="179074"/>
                        <a:pt x="529343" y="147686"/>
                      </a:cubicBezTo>
                      <a:lnTo>
                        <a:pt x="528501" y="143513"/>
                      </a:lnTo>
                      <a:lnTo>
                        <a:pt x="524607" y="149289"/>
                      </a:lnTo>
                      <a:cubicBezTo>
                        <a:pt x="508781" y="165116"/>
                        <a:pt x="486918" y="174904"/>
                        <a:pt x="462769" y="174904"/>
                      </a:cubicBezTo>
                      <a:cubicBezTo>
                        <a:pt x="438620" y="174904"/>
                        <a:pt x="416757" y="165116"/>
                        <a:pt x="400931" y="149289"/>
                      </a:cubicBezTo>
                      <a:lnTo>
                        <a:pt x="400162" y="148148"/>
                      </a:lnTo>
                      <a:lnTo>
                        <a:pt x="381732" y="175484"/>
                      </a:lnTo>
                      <a:cubicBezTo>
                        <a:pt x="365906" y="191310"/>
                        <a:pt x="344043" y="201098"/>
                        <a:pt x="319894" y="201098"/>
                      </a:cubicBezTo>
                      <a:cubicBezTo>
                        <a:pt x="295745" y="201098"/>
                        <a:pt x="273882" y="191310"/>
                        <a:pt x="258056" y="175484"/>
                      </a:cubicBezTo>
                      <a:lnTo>
                        <a:pt x="253908" y="169331"/>
                      </a:lnTo>
                      <a:lnTo>
                        <a:pt x="249903" y="188988"/>
                      </a:lnTo>
                      <a:cubicBezTo>
                        <a:pt x="238364" y="216019"/>
                        <a:pt x="211350" y="234986"/>
                        <a:pt x="179866" y="234986"/>
                      </a:cubicBezTo>
                      <a:cubicBezTo>
                        <a:pt x="169371" y="234986"/>
                        <a:pt x="159373" y="232879"/>
                        <a:pt x="150280" y="229068"/>
                      </a:cubicBezTo>
                      <a:lnTo>
                        <a:pt x="137052" y="220231"/>
                      </a:lnTo>
                      <a:lnTo>
                        <a:pt x="139954" y="227237"/>
                      </a:lnTo>
                      <a:cubicBezTo>
                        <a:pt x="139954" y="265884"/>
                        <a:pt x="108624" y="297214"/>
                        <a:pt x="69977" y="297214"/>
                      </a:cubicBezTo>
                      <a:cubicBezTo>
                        <a:pt x="31330" y="297214"/>
                        <a:pt x="0" y="265884"/>
                        <a:pt x="0" y="227237"/>
                      </a:cubicBezTo>
                      <a:cubicBezTo>
                        <a:pt x="0" y="188590"/>
                        <a:pt x="31330" y="157260"/>
                        <a:pt x="69977" y="157260"/>
                      </a:cubicBezTo>
                      <a:cubicBezTo>
                        <a:pt x="79639" y="157260"/>
                        <a:pt x="88843" y="159218"/>
                        <a:pt x="97215" y="162759"/>
                      </a:cubicBezTo>
                      <a:lnTo>
                        <a:pt x="105643" y="168441"/>
                      </a:lnTo>
                      <a:lnTo>
                        <a:pt x="103856" y="159673"/>
                      </a:lnTo>
                      <a:cubicBezTo>
                        <a:pt x="103856" y="118079"/>
                        <a:pt x="137887" y="84360"/>
                        <a:pt x="179866" y="84360"/>
                      </a:cubicBezTo>
                      <a:cubicBezTo>
                        <a:pt x="200855" y="84360"/>
                        <a:pt x="219858" y="92790"/>
                        <a:pt x="233613" y="106419"/>
                      </a:cubicBezTo>
                      <a:lnTo>
                        <a:pt x="233835" y="106745"/>
                      </a:lnTo>
                      <a:lnTo>
                        <a:pt x="239314" y="79606"/>
                      </a:lnTo>
                      <a:cubicBezTo>
                        <a:pt x="252590" y="48218"/>
                        <a:pt x="283670" y="26194"/>
                        <a:pt x="319894" y="26194"/>
                      </a:cubicBezTo>
                      <a:cubicBezTo>
                        <a:pt x="344043" y="26194"/>
                        <a:pt x="365906" y="35982"/>
                        <a:pt x="381732" y="51808"/>
                      </a:cubicBezTo>
                      <a:lnTo>
                        <a:pt x="382501" y="52949"/>
                      </a:lnTo>
                      <a:lnTo>
                        <a:pt x="400931" y="25614"/>
                      </a:lnTo>
                      <a:cubicBezTo>
                        <a:pt x="416757" y="9788"/>
                        <a:pt x="438620" y="0"/>
                        <a:pt x="462769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119" name="月 118">
                  <a:extLst>
                    <a:ext uri="{FF2B5EF4-FFF2-40B4-BE49-F238E27FC236}">
                      <a16:creationId xmlns:a16="http://schemas.microsoft.com/office/drawing/2014/main" id="{9CBCCD2A-0D31-4785-9BA5-19D31280764B}"/>
                    </a:ext>
                  </a:extLst>
                </p:cNvPr>
                <p:cNvSpPr/>
                <p:nvPr/>
              </p:nvSpPr>
              <p:spPr bwMode="auto">
                <a:xfrm rot="5400000">
                  <a:off x="734969" y="3872028"/>
                  <a:ext cx="312112" cy="992918"/>
                </a:xfrm>
                <a:prstGeom prst="moon">
                  <a:avLst>
                    <a:gd name="adj" fmla="val 38303"/>
                  </a:avLst>
                </a:pr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</p:grpSp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617B51E8-13C0-8AF3-BEBA-224F6ECFB3A9}"/>
                </a:ext>
              </a:extLst>
            </p:cNvPr>
            <p:cNvGrpSpPr/>
            <p:nvPr/>
          </p:nvGrpSpPr>
          <p:grpSpPr>
            <a:xfrm rot="216177">
              <a:off x="-352158" y="1113949"/>
              <a:ext cx="1379934" cy="2185157"/>
              <a:chOff x="-330188" y="1137434"/>
              <a:chExt cx="1379934" cy="2185157"/>
            </a:xfrm>
          </p:grpSpPr>
          <p:grpSp>
            <p:nvGrpSpPr>
              <p:cNvPr id="24" name="グループ化 23">
                <a:extLst>
                  <a:ext uri="{FF2B5EF4-FFF2-40B4-BE49-F238E27FC236}">
                    <a16:creationId xmlns:a16="http://schemas.microsoft.com/office/drawing/2014/main" id="{4542DBBD-12D1-71D3-29D9-477E671D23DB}"/>
                  </a:ext>
                </a:extLst>
              </p:cNvPr>
              <p:cNvGrpSpPr/>
              <p:nvPr/>
            </p:nvGrpSpPr>
            <p:grpSpPr>
              <a:xfrm rot="21249054">
                <a:off x="-330188" y="1137434"/>
                <a:ext cx="1327696" cy="1290843"/>
                <a:chOff x="3535136" y="5569681"/>
                <a:chExt cx="1060585" cy="1024731"/>
              </a:xfrm>
            </p:grpSpPr>
            <p:sp>
              <p:nvSpPr>
                <p:cNvPr id="27" name="フリーフォーム: 図形 26">
                  <a:extLst>
                    <a:ext uri="{FF2B5EF4-FFF2-40B4-BE49-F238E27FC236}">
                      <a16:creationId xmlns:a16="http://schemas.microsoft.com/office/drawing/2014/main" id="{10AF3195-7DE5-EDF6-A4EC-53D5734F8CE1}"/>
                    </a:ext>
                  </a:extLst>
                </p:cNvPr>
                <p:cNvSpPr/>
                <p:nvPr/>
              </p:nvSpPr>
              <p:spPr>
                <a:xfrm rot="1800000">
                  <a:off x="3690594" y="5786320"/>
                  <a:ext cx="905127" cy="808092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  <a:gd name="connsiteX0" fmla="*/ 167471 w 1195681"/>
                    <a:gd name="connsiteY0" fmla="*/ 11448 h 1105061"/>
                    <a:gd name="connsiteX1" fmla="*/ 253351 w 1195681"/>
                    <a:gd name="connsiteY1" fmla="*/ 30730 h 1105061"/>
                    <a:gd name="connsiteX2" fmla="*/ 381206 w 1195681"/>
                    <a:gd name="connsiteY2" fmla="*/ 206736 h 1105061"/>
                    <a:gd name="connsiteX3" fmla="*/ 442231 w 1195681"/>
                    <a:gd name="connsiteY3" fmla="*/ 221633 h 1105061"/>
                    <a:gd name="connsiteX4" fmla="*/ 547816 w 1195681"/>
                    <a:gd name="connsiteY4" fmla="*/ 281127 h 1105061"/>
                    <a:gd name="connsiteX5" fmla="*/ 570565 w 1195681"/>
                    <a:gd name="connsiteY5" fmla="*/ 307131 h 1105061"/>
                    <a:gd name="connsiteX6" fmla="*/ 1184400 w 1195681"/>
                    <a:gd name="connsiteY6" fmla="*/ 883409 h 1105061"/>
                    <a:gd name="connsiteX7" fmla="*/ 931383 w 1195681"/>
                    <a:gd name="connsiteY7" fmla="*/ 1091108 h 1105061"/>
                    <a:gd name="connsiteX8" fmla="*/ 470898 w 1195681"/>
                    <a:gd name="connsiteY8" fmla="*/ 533274 h 1105061"/>
                    <a:gd name="connsiteX9" fmla="*/ 416052 w 1195681"/>
                    <a:gd name="connsiteY9" fmla="*/ 556215 h 1105061"/>
                    <a:gd name="connsiteX10" fmla="*/ 299481 w 1195681"/>
                    <a:gd name="connsiteY10" fmla="*/ 570817 h 1105061"/>
                    <a:gd name="connsiteX11" fmla="*/ 0 w 1195681"/>
                    <a:gd name="connsiteY11" fmla="*/ 385012 h 1105061"/>
                    <a:gd name="connsiteX12" fmla="*/ 87716 w 1195681"/>
                    <a:gd name="connsiteY12" fmla="*/ 253628 h 1105061"/>
                    <a:gd name="connsiteX13" fmla="*/ 182909 w 1195681"/>
                    <a:gd name="connsiteY13" fmla="*/ 213808 h 1105061"/>
                    <a:gd name="connsiteX14" fmla="*/ 203338 w 1195681"/>
                    <a:gd name="connsiteY14" fmla="*/ 211250 h 1105061"/>
                    <a:gd name="connsiteX15" fmla="*/ 141229 w 1195681"/>
                    <a:gd name="connsiteY15" fmla="*/ 95463 h 1105061"/>
                    <a:gd name="connsiteX16" fmla="*/ 167471 w 1195681"/>
                    <a:gd name="connsiteY16" fmla="*/ 11448 h 1105061"/>
                    <a:gd name="connsiteX0" fmla="*/ 167471 w 1191241"/>
                    <a:gd name="connsiteY0" fmla="*/ 11448 h 931305"/>
                    <a:gd name="connsiteX1" fmla="*/ 253351 w 1191241"/>
                    <a:gd name="connsiteY1" fmla="*/ 30730 h 931305"/>
                    <a:gd name="connsiteX2" fmla="*/ 381206 w 1191241"/>
                    <a:gd name="connsiteY2" fmla="*/ 206736 h 931305"/>
                    <a:gd name="connsiteX3" fmla="*/ 442231 w 1191241"/>
                    <a:gd name="connsiteY3" fmla="*/ 221633 h 931305"/>
                    <a:gd name="connsiteX4" fmla="*/ 547816 w 1191241"/>
                    <a:gd name="connsiteY4" fmla="*/ 281127 h 931305"/>
                    <a:gd name="connsiteX5" fmla="*/ 570565 w 1191241"/>
                    <a:gd name="connsiteY5" fmla="*/ 307131 h 931305"/>
                    <a:gd name="connsiteX6" fmla="*/ 1184400 w 1191241"/>
                    <a:gd name="connsiteY6" fmla="*/ 883409 h 931305"/>
                    <a:gd name="connsiteX7" fmla="*/ 772766 w 1191241"/>
                    <a:gd name="connsiteY7" fmla="*/ 783915 h 931305"/>
                    <a:gd name="connsiteX8" fmla="*/ 470898 w 1191241"/>
                    <a:gd name="connsiteY8" fmla="*/ 533274 h 931305"/>
                    <a:gd name="connsiteX9" fmla="*/ 416052 w 1191241"/>
                    <a:gd name="connsiteY9" fmla="*/ 556215 h 931305"/>
                    <a:gd name="connsiteX10" fmla="*/ 299481 w 1191241"/>
                    <a:gd name="connsiteY10" fmla="*/ 570817 h 931305"/>
                    <a:gd name="connsiteX11" fmla="*/ 0 w 1191241"/>
                    <a:gd name="connsiteY11" fmla="*/ 385012 h 931305"/>
                    <a:gd name="connsiteX12" fmla="*/ 87716 w 1191241"/>
                    <a:gd name="connsiteY12" fmla="*/ 253628 h 931305"/>
                    <a:gd name="connsiteX13" fmla="*/ 182909 w 1191241"/>
                    <a:gd name="connsiteY13" fmla="*/ 213808 h 931305"/>
                    <a:gd name="connsiteX14" fmla="*/ 203338 w 1191241"/>
                    <a:gd name="connsiteY14" fmla="*/ 211250 h 931305"/>
                    <a:gd name="connsiteX15" fmla="*/ 141229 w 1191241"/>
                    <a:gd name="connsiteY15" fmla="*/ 95463 h 931305"/>
                    <a:gd name="connsiteX16" fmla="*/ 167471 w 1191241"/>
                    <a:gd name="connsiteY16" fmla="*/ 11448 h 931305"/>
                    <a:gd name="connsiteX0" fmla="*/ 167471 w 912507"/>
                    <a:gd name="connsiteY0" fmla="*/ 11448 h 809878"/>
                    <a:gd name="connsiteX1" fmla="*/ 253351 w 912507"/>
                    <a:gd name="connsiteY1" fmla="*/ 30730 h 809878"/>
                    <a:gd name="connsiteX2" fmla="*/ 381206 w 912507"/>
                    <a:gd name="connsiteY2" fmla="*/ 206736 h 809878"/>
                    <a:gd name="connsiteX3" fmla="*/ 442231 w 912507"/>
                    <a:gd name="connsiteY3" fmla="*/ 221633 h 809878"/>
                    <a:gd name="connsiteX4" fmla="*/ 547816 w 912507"/>
                    <a:gd name="connsiteY4" fmla="*/ 281127 h 809878"/>
                    <a:gd name="connsiteX5" fmla="*/ 570565 w 912507"/>
                    <a:gd name="connsiteY5" fmla="*/ 307131 h 809878"/>
                    <a:gd name="connsiteX6" fmla="*/ 888271 w 912507"/>
                    <a:gd name="connsiteY6" fmla="*/ 670637 h 809878"/>
                    <a:gd name="connsiteX7" fmla="*/ 772766 w 912507"/>
                    <a:gd name="connsiteY7" fmla="*/ 783915 h 809878"/>
                    <a:gd name="connsiteX8" fmla="*/ 470898 w 912507"/>
                    <a:gd name="connsiteY8" fmla="*/ 533274 h 809878"/>
                    <a:gd name="connsiteX9" fmla="*/ 416052 w 912507"/>
                    <a:gd name="connsiteY9" fmla="*/ 556215 h 809878"/>
                    <a:gd name="connsiteX10" fmla="*/ 299481 w 912507"/>
                    <a:gd name="connsiteY10" fmla="*/ 570817 h 809878"/>
                    <a:gd name="connsiteX11" fmla="*/ 0 w 912507"/>
                    <a:gd name="connsiteY11" fmla="*/ 385012 h 809878"/>
                    <a:gd name="connsiteX12" fmla="*/ 87716 w 912507"/>
                    <a:gd name="connsiteY12" fmla="*/ 253628 h 809878"/>
                    <a:gd name="connsiteX13" fmla="*/ 182909 w 912507"/>
                    <a:gd name="connsiteY13" fmla="*/ 213808 h 809878"/>
                    <a:gd name="connsiteX14" fmla="*/ 203338 w 912507"/>
                    <a:gd name="connsiteY14" fmla="*/ 211250 h 809878"/>
                    <a:gd name="connsiteX15" fmla="*/ 141229 w 912507"/>
                    <a:gd name="connsiteY15" fmla="*/ 95463 h 809878"/>
                    <a:gd name="connsiteX16" fmla="*/ 167471 w 912507"/>
                    <a:gd name="connsiteY16" fmla="*/ 11448 h 809878"/>
                    <a:gd name="connsiteX0" fmla="*/ 167471 w 905127"/>
                    <a:gd name="connsiteY0" fmla="*/ 11448 h 808093"/>
                    <a:gd name="connsiteX1" fmla="*/ 253351 w 905127"/>
                    <a:gd name="connsiteY1" fmla="*/ 30730 h 808093"/>
                    <a:gd name="connsiteX2" fmla="*/ 381206 w 905127"/>
                    <a:gd name="connsiteY2" fmla="*/ 206736 h 808093"/>
                    <a:gd name="connsiteX3" fmla="*/ 442231 w 905127"/>
                    <a:gd name="connsiteY3" fmla="*/ 221633 h 808093"/>
                    <a:gd name="connsiteX4" fmla="*/ 547816 w 905127"/>
                    <a:gd name="connsiteY4" fmla="*/ 281127 h 808093"/>
                    <a:gd name="connsiteX5" fmla="*/ 570565 w 905127"/>
                    <a:gd name="connsiteY5" fmla="*/ 307131 h 808093"/>
                    <a:gd name="connsiteX6" fmla="*/ 888271 w 905127"/>
                    <a:gd name="connsiteY6" fmla="*/ 670637 h 808093"/>
                    <a:gd name="connsiteX7" fmla="*/ 718371 w 905127"/>
                    <a:gd name="connsiteY7" fmla="*/ 781636 h 808093"/>
                    <a:gd name="connsiteX8" fmla="*/ 470898 w 905127"/>
                    <a:gd name="connsiteY8" fmla="*/ 533274 h 808093"/>
                    <a:gd name="connsiteX9" fmla="*/ 416052 w 905127"/>
                    <a:gd name="connsiteY9" fmla="*/ 556215 h 808093"/>
                    <a:gd name="connsiteX10" fmla="*/ 299481 w 905127"/>
                    <a:gd name="connsiteY10" fmla="*/ 570817 h 808093"/>
                    <a:gd name="connsiteX11" fmla="*/ 0 w 905127"/>
                    <a:gd name="connsiteY11" fmla="*/ 385012 h 808093"/>
                    <a:gd name="connsiteX12" fmla="*/ 87716 w 905127"/>
                    <a:gd name="connsiteY12" fmla="*/ 253628 h 808093"/>
                    <a:gd name="connsiteX13" fmla="*/ 182909 w 905127"/>
                    <a:gd name="connsiteY13" fmla="*/ 213808 h 808093"/>
                    <a:gd name="connsiteX14" fmla="*/ 203338 w 905127"/>
                    <a:gd name="connsiteY14" fmla="*/ 211250 h 808093"/>
                    <a:gd name="connsiteX15" fmla="*/ 141229 w 905127"/>
                    <a:gd name="connsiteY15" fmla="*/ 95463 h 808093"/>
                    <a:gd name="connsiteX16" fmla="*/ 167471 w 905127"/>
                    <a:gd name="connsiteY16" fmla="*/ 11448 h 80809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905127" h="808093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lnTo>
                        <a:pt x="888271" y="670637"/>
                      </a:lnTo>
                      <a:cubicBezTo>
                        <a:pt x="948407" y="801300"/>
                        <a:pt x="837288" y="839992"/>
                        <a:pt x="718371" y="781636"/>
                      </a:cubicBezTo>
                      <a:lnTo>
                        <a:pt x="470898" y="533274"/>
                      </a:ln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28" name="グループ化 27">
                  <a:extLst>
                    <a:ext uri="{FF2B5EF4-FFF2-40B4-BE49-F238E27FC236}">
                      <a16:creationId xmlns:a16="http://schemas.microsoft.com/office/drawing/2014/main" id="{A70F0447-5B6C-C075-13E7-FD19114ECA10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29" name="四角形: 角を丸くする 89">
                    <a:extLst>
                      <a:ext uri="{FF2B5EF4-FFF2-40B4-BE49-F238E27FC236}">
                        <a16:creationId xmlns:a16="http://schemas.microsoft.com/office/drawing/2014/main" id="{BB462DE8-817C-004B-5AA8-5EE86D55AAAD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0" name="四角形: 角を丸くする 148">
                    <a:extLst>
                      <a:ext uri="{FF2B5EF4-FFF2-40B4-BE49-F238E27FC236}">
                        <a16:creationId xmlns:a16="http://schemas.microsoft.com/office/drawing/2014/main" id="{55BB2C17-8539-F040-2B79-2C915C70650D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31" name="四角形: 角を丸くする 149">
                    <a:extLst>
                      <a:ext uri="{FF2B5EF4-FFF2-40B4-BE49-F238E27FC236}">
                        <a16:creationId xmlns:a16="http://schemas.microsoft.com/office/drawing/2014/main" id="{FFC1CA16-A02F-EED7-F366-DE2958D69CE0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6" name="四角形: 角を丸くする 150">
                    <a:extLst>
                      <a:ext uri="{FF2B5EF4-FFF2-40B4-BE49-F238E27FC236}">
                        <a16:creationId xmlns:a16="http://schemas.microsoft.com/office/drawing/2014/main" id="{2411229A-8350-9DCB-8A56-94A353A3F10D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97" name="楕円 96">
                    <a:extLst>
                      <a:ext uri="{FF2B5EF4-FFF2-40B4-BE49-F238E27FC236}">
                        <a16:creationId xmlns:a16="http://schemas.microsoft.com/office/drawing/2014/main" id="{138AB2C7-1CE2-F5CD-CA4A-3F9854173629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sp>
            <p:nvSpPr>
              <p:cNvPr id="25" name="片側の 2 つの角を丸めた四角形 151">
                <a:extLst>
                  <a:ext uri="{FF2B5EF4-FFF2-40B4-BE49-F238E27FC236}">
                    <a16:creationId xmlns:a16="http://schemas.microsoft.com/office/drawing/2014/main" id="{5FEC16A4-E6C2-B8F2-2B4C-43EBD415C89D}"/>
                  </a:ext>
                </a:extLst>
              </p:cNvPr>
              <p:cNvSpPr/>
              <p:nvPr/>
            </p:nvSpPr>
            <p:spPr>
              <a:xfrm rot="9544335">
                <a:off x="620150" y="2200817"/>
                <a:ext cx="429596" cy="1121774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26" name="台形 25">
                <a:extLst>
                  <a:ext uri="{FF2B5EF4-FFF2-40B4-BE49-F238E27FC236}">
                    <a16:creationId xmlns:a16="http://schemas.microsoft.com/office/drawing/2014/main" id="{F4726A00-0DB6-9361-E0B6-8E28FAAE1B35}"/>
                  </a:ext>
                </a:extLst>
              </p:cNvPr>
              <p:cNvSpPr/>
              <p:nvPr/>
            </p:nvSpPr>
            <p:spPr bwMode="auto">
              <a:xfrm rot="20173021">
                <a:off x="318835" y="2029689"/>
                <a:ext cx="559429" cy="366651"/>
              </a:xfrm>
              <a:prstGeom prst="trapezoid">
                <a:avLst>
                  <a:gd name="adj" fmla="val 17264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9726546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058259B-5C61-4EAB-F66E-F30E9D1E93D6}"/>
              </a:ext>
            </a:extLst>
          </p:cNvPr>
          <p:cNvSpPr/>
          <p:nvPr/>
        </p:nvSpPr>
        <p:spPr>
          <a:xfrm>
            <a:off x="101600" y="101600"/>
            <a:ext cx="6657770" cy="575776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FA69235E-423D-5F7B-C8A1-6F97AF30A7FE}"/>
              </a:ext>
            </a:extLst>
          </p:cNvPr>
          <p:cNvSpPr txBox="1"/>
          <p:nvPr/>
        </p:nvSpPr>
        <p:spPr>
          <a:xfrm>
            <a:off x="452500" y="640080"/>
            <a:ext cx="6081846" cy="462896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お忘れ物がないか</a:t>
            </a:r>
            <a:br>
              <a:rPr lang="en-US" altLang="ja-JP" sz="5400" dirty="0">
                <a:ln w="28575">
                  <a:noFill/>
                </a:ln>
                <a:solidFill>
                  <a:srgbClr val="FF0000"/>
                </a:solidFill>
              </a:rPr>
            </a:b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今一度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180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ご確認下さい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D4BE25D3-A67F-D67A-84B7-F977FE353A91}"/>
              </a:ext>
            </a:extLst>
          </p:cNvPr>
          <p:cNvSpPr txBox="1"/>
          <p:nvPr/>
        </p:nvSpPr>
        <p:spPr>
          <a:xfrm>
            <a:off x="2234614" y="6544367"/>
            <a:ext cx="4184474" cy="2598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スマホ、貴重品、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上着、傘などは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ありますか？</a:t>
            </a:r>
            <a:endParaRPr lang="en-US" altLang="ja-JP" sz="5400" dirty="0">
              <a:ln w="28575">
                <a:noFill/>
              </a:ln>
            </a:endParaRPr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D87ED0A3-1039-53E6-AE58-53DC3E76AE62}"/>
              </a:ext>
            </a:extLst>
          </p:cNvPr>
          <p:cNvGrpSpPr/>
          <p:nvPr/>
        </p:nvGrpSpPr>
        <p:grpSpPr>
          <a:xfrm>
            <a:off x="465874" y="6213181"/>
            <a:ext cx="1485964" cy="3162466"/>
            <a:chOff x="3602994" y="1272764"/>
            <a:chExt cx="1485964" cy="3162466"/>
          </a:xfrm>
        </p:grpSpPr>
        <p:sp>
          <p:nvSpPr>
            <p:cNvPr id="7" name="四角形: 上の 2 つの角を丸める 6">
              <a:extLst>
                <a:ext uri="{FF2B5EF4-FFF2-40B4-BE49-F238E27FC236}">
                  <a16:creationId xmlns:a16="http://schemas.microsoft.com/office/drawing/2014/main" id="{54A84752-5C60-D77E-4F4D-FCDDCD433F7E}"/>
                </a:ext>
              </a:extLst>
            </p:cNvPr>
            <p:cNvSpPr/>
            <p:nvPr/>
          </p:nvSpPr>
          <p:spPr bwMode="auto">
            <a:xfrm rot="20700000" flipH="1">
              <a:off x="4805824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8" name="四角形: 上の 2 つの角を丸める 7">
              <a:extLst>
                <a:ext uri="{FF2B5EF4-FFF2-40B4-BE49-F238E27FC236}">
                  <a16:creationId xmlns:a16="http://schemas.microsoft.com/office/drawing/2014/main" id="{97B665D8-AD73-2FD6-29AE-AB2E19D1B904}"/>
                </a:ext>
              </a:extLst>
            </p:cNvPr>
            <p:cNvSpPr/>
            <p:nvPr/>
          </p:nvSpPr>
          <p:spPr bwMode="auto">
            <a:xfrm rot="900000">
              <a:off x="3715165" y="2416140"/>
              <a:ext cx="180900" cy="515388"/>
            </a:xfrm>
            <a:prstGeom prst="round2SameRect">
              <a:avLst>
                <a:gd name="adj1" fmla="val 16667"/>
                <a:gd name="adj2" fmla="val 50000"/>
              </a:avLst>
            </a:pr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2B1518AC-F7D1-BA2E-11D5-D8C5517CD90C}"/>
                </a:ext>
              </a:extLst>
            </p:cNvPr>
            <p:cNvSpPr/>
            <p:nvPr/>
          </p:nvSpPr>
          <p:spPr bwMode="auto">
            <a:xfrm rot="10800000">
              <a:off x="4094319" y="3699029"/>
              <a:ext cx="525306" cy="480772"/>
            </a:xfrm>
            <a:custGeom>
              <a:avLst/>
              <a:gdLst>
                <a:gd name="connsiteX0" fmla="*/ 296698 w 644368"/>
                <a:gd name="connsiteY0" fmla="*/ 588977 h 588977"/>
                <a:gd name="connsiteX1" fmla="*/ 0 w 644368"/>
                <a:gd name="connsiteY1" fmla="*/ 588977 h 588977"/>
                <a:gd name="connsiteX2" fmla="*/ 126471 w 644368"/>
                <a:gd name="connsiteY2" fmla="*/ 0 h 588977"/>
                <a:gd name="connsiteX3" fmla="*/ 296698 w 644368"/>
                <a:gd name="connsiteY3" fmla="*/ 0 h 588977"/>
                <a:gd name="connsiteX4" fmla="*/ 644368 w 644368"/>
                <a:gd name="connsiteY4" fmla="*/ 588977 h 588977"/>
                <a:gd name="connsiteX5" fmla="*/ 342417 w 644368"/>
                <a:gd name="connsiteY5" fmla="*/ 588977 h 588977"/>
                <a:gd name="connsiteX6" fmla="*/ 342417 w 644368"/>
                <a:gd name="connsiteY6" fmla="*/ 0 h 588977"/>
                <a:gd name="connsiteX7" fmla="*/ 517897 w 644368"/>
                <a:gd name="connsiteY7" fmla="*/ 0 h 5889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44368" h="588977">
                  <a:moveTo>
                    <a:pt x="296698" y="588977"/>
                  </a:moveTo>
                  <a:lnTo>
                    <a:pt x="0" y="588977"/>
                  </a:lnTo>
                  <a:lnTo>
                    <a:pt x="126471" y="0"/>
                  </a:lnTo>
                  <a:lnTo>
                    <a:pt x="296698" y="0"/>
                  </a:lnTo>
                  <a:close/>
                  <a:moveTo>
                    <a:pt x="644368" y="588977"/>
                  </a:moveTo>
                  <a:lnTo>
                    <a:pt x="342417" y="588977"/>
                  </a:lnTo>
                  <a:lnTo>
                    <a:pt x="342417" y="0"/>
                  </a:lnTo>
                  <a:lnTo>
                    <a:pt x="517897" y="0"/>
                  </a:lnTo>
                  <a:close/>
                </a:path>
              </a:pathLst>
            </a:custGeom>
            <a:solidFill>
              <a:schemeClr val="bg2">
                <a:lumMod val="50000"/>
              </a:schemeClr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7601263F-3C2C-36BD-301A-10D65F62D4E8}"/>
                </a:ext>
              </a:extLst>
            </p:cNvPr>
            <p:cNvSpPr/>
            <p:nvPr/>
          </p:nvSpPr>
          <p:spPr bwMode="auto">
            <a:xfrm>
              <a:off x="3621551" y="2992919"/>
              <a:ext cx="1450039" cy="920479"/>
            </a:xfrm>
            <a:custGeom>
              <a:avLst/>
              <a:gdLst>
                <a:gd name="connsiteX0" fmla="*/ 341411 w 1450039"/>
                <a:gd name="connsiteY0" fmla="*/ 0 h 1263325"/>
                <a:gd name="connsiteX1" fmla="*/ 1113101 w 1450039"/>
                <a:gd name="connsiteY1" fmla="*/ 0 h 1263325"/>
                <a:gd name="connsiteX2" fmla="*/ 1450039 w 1450039"/>
                <a:gd name="connsiteY2" fmla="*/ 1113809 h 1263325"/>
                <a:gd name="connsiteX3" fmla="*/ 1388688 w 1450039"/>
                <a:gd name="connsiteY3" fmla="*/ 1145103 h 1263325"/>
                <a:gd name="connsiteX4" fmla="*/ 710524 w 1450039"/>
                <a:gd name="connsiteY4" fmla="*/ 1263325 h 1263325"/>
                <a:gd name="connsiteX5" fmla="*/ 32360 w 1450039"/>
                <a:gd name="connsiteY5" fmla="*/ 1145103 h 1263325"/>
                <a:gd name="connsiteX6" fmla="*/ 0 w 1450039"/>
                <a:gd name="connsiteY6" fmla="*/ 1128596 h 12633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450039" h="1263325">
                  <a:moveTo>
                    <a:pt x="341411" y="0"/>
                  </a:moveTo>
                  <a:lnTo>
                    <a:pt x="1113101" y="0"/>
                  </a:lnTo>
                  <a:lnTo>
                    <a:pt x="1450039" y="1113809"/>
                  </a:lnTo>
                  <a:lnTo>
                    <a:pt x="1388688" y="1145103"/>
                  </a:lnTo>
                  <a:cubicBezTo>
                    <a:pt x="1215131" y="1218147"/>
                    <a:pt x="975364" y="1263325"/>
                    <a:pt x="710524" y="1263325"/>
                  </a:cubicBezTo>
                  <a:cubicBezTo>
                    <a:pt x="445685" y="1263325"/>
                    <a:pt x="205917" y="1218147"/>
                    <a:pt x="32360" y="1145103"/>
                  </a:cubicBezTo>
                  <a:lnTo>
                    <a:pt x="0" y="1128596"/>
                  </a:lnTo>
                  <a:close/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5B4426D0-F25E-36A8-D00F-513AA4D99363}"/>
                </a:ext>
              </a:extLst>
            </p:cNvPr>
            <p:cNvSpPr/>
            <p:nvPr/>
          </p:nvSpPr>
          <p:spPr bwMode="auto">
            <a:xfrm rot="16200000">
              <a:off x="4250496" y="3130599"/>
              <a:ext cx="190959" cy="1485964"/>
            </a:xfrm>
            <a:custGeom>
              <a:avLst/>
              <a:gdLst>
                <a:gd name="connsiteX0" fmla="*/ 262085 w 262085"/>
                <a:gd name="connsiteY0" fmla="*/ 1457225 h 1485964"/>
                <a:gd name="connsiteX1" fmla="*/ 167086 w 262085"/>
                <a:gd name="connsiteY1" fmla="*/ 1485964 h 1485964"/>
                <a:gd name="connsiteX2" fmla="*/ 139084 w 262085"/>
                <a:gd name="connsiteY2" fmla="*/ 1444402 h 1485964"/>
                <a:gd name="connsiteX3" fmla="*/ 0 w 262085"/>
                <a:gd name="connsiteY3" fmla="*/ 729081 h 1485964"/>
                <a:gd name="connsiteX4" fmla="*/ 139084 w 262085"/>
                <a:gd name="connsiteY4" fmla="*/ 13761 h 1485964"/>
                <a:gd name="connsiteX5" fmla="*/ 148356 w 262085"/>
                <a:gd name="connsiteY5" fmla="*/ 0 h 1485964"/>
                <a:gd name="connsiteX6" fmla="*/ 251711 w 262085"/>
                <a:gd name="connsiteY6" fmla="*/ 31266 h 1485964"/>
                <a:gd name="connsiteX7" fmla="*/ 248927 w 262085"/>
                <a:gd name="connsiteY7" fmla="*/ 39406 h 1485964"/>
                <a:gd name="connsiteX8" fmla="*/ 157731 w 262085"/>
                <a:gd name="connsiteY8" fmla="*/ 729081 h 1485964"/>
                <a:gd name="connsiteX9" fmla="*/ 248927 w 262085"/>
                <a:gd name="connsiteY9" fmla="*/ 1418757 h 148596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62085" h="1485964">
                  <a:moveTo>
                    <a:pt x="262085" y="1457225"/>
                  </a:moveTo>
                  <a:lnTo>
                    <a:pt x="167086" y="1485964"/>
                  </a:lnTo>
                  <a:lnTo>
                    <a:pt x="139084" y="1444402"/>
                  </a:lnTo>
                  <a:cubicBezTo>
                    <a:pt x="55171" y="1289378"/>
                    <a:pt x="0" y="1026848"/>
                    <a:pt x="0" y="729081"/>
                  </a:cubicBezTo>
                  <a:cubicBezTo>
                    <a:pt x="0" y="431314"/>
                    <a:pt x="55171" y="168785"/>
                    <a:pt x="139084" y="13761"/>
                  </a:cubicBezTo>
                  <a:lnTo>
                    <a:pt x="148356" y="0"/>
                  </a:lnTo>
                  <a:lnTo>
                    <a:pt x="251711" y="31266"/>
                  </a:lnTo>
                  <a:lnTo>
                    <a:pt x="248927" y="39406"/>
                  </a:lnTo>
                  <a:cubicBezTo>
                    <a:pt x="190602" y="231114"/>
                    <a:pt x="157731" y="474527"/>
                    <a:pt x="157731" y="729081"/>
                  </a:cubicBezTo>
                  <a:cubicBezTo>
                    <a:pt x="157731" y="983636"/>
                    <a:pt x="190602" y="1227048"/>
                    <a:pt x="248927" y="1418757"/>
                  </a:cubicBezTo>
                  <a:close/>
                </a:path>
              </a:pathLst>
            </a:cu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0" name="円/楕円 840">
              <a:extLst>
                <a:ext uri="{FF2B5EF4-FFF2-40B4-BE49-F238E27FC236}">
                  <a16:creationId xmlns:a16="http://schemas.microsoft.com/office/drawing/2014/main" id="{D1C12B49-B73B-E48A-B058-15E1F4362F59}"/>
                </a:ext>
              </a:extLst>
            </p:cNvPr>
            <p:cNvSpPr/>
            <p:nvPr/>
          </p:nvSpPr>
          <p:spPr>
            <a:xfrm>
              <a:off x="3833440" y="1381386"/>
              <a:ext cx="981681" cy="1400761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B2A03233-919B-2817-463F-986D3EC1943E}"/>
                </a:ext>
              </a:extLst>
            </p:cNvPr>
            <p:cNvGrpSpPr/>
            <p:nvPr/>
          </p:nvGrpSpPr>
          <p:grpSpPr>
            <a:xfrm>
              <a:off x="3664968" y="2267007"/>
              <a:ext cx="1342876" cy="707629"/>
              <a:chOff x="-4395675" y="2359371"/>
              <a:chExt cx="2187192" cy="1152542"/>
            </a:xfrm>
          </p:grpSpPr>
          <p:grpSp>
            <p:nvGrpSpPr>
              <p:cNvPr id="84" name="グループ化 83">
                <a:extLst>
                  <a:ext uri="{FF2B5EF4-FFF2-40B4-BE49-F238E27FC236}">
                    <a16:creationId xmlns:a16="http://schemas.microsoft.com/office/drawing/2014/main" id="{FB9668B0-1F85-9DC8-A8A0-ED65EBDAF3FA}"/>
                  </a:ext>
                </a:extLst>
              </p:cNvPr>
              <p:cNvGrpSpPr/>
              <p:nvPr/>
            </p:nvGrpSpPr>
            <p:grpSpPr>
              <a:xfrm rot="5400000" flipH="1">
                <a:off x="-4511509" y="2475205"/>
                <a:ext cx="540148" cy="308480"/>
                <a:chOff x="-3055204" y="2832352"/>
                <a:chExt cx="617917" cy="327511"/>
              </a:xfrm>
            </p:grpSpPr>
            <p:sp>
              <p:nvSpPr>
                <p:cNvPr id="92" name="フリーフォーム: 図形 91">
                  <a:extLst>
                    <a:ext uri="{FF2B5EF4-FFF2-40B4-BE49-F238E27FC236}">
                      <a16:creationId xmlns:a16="http://schemas.microsoft.com/office/drawing/2014/main" id="{CB4F521F-86FA-BEAC-44EF-D2D7C68CCC90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3" name="フリーフォーム: 図形 92">
                  <a:extLst>
                    <a:ext uri="{FF2B5EF4-FFF2-40B4-BE49-F238E27FC236}">
                      <a16:creationId xmlns:a16="http://schemas.microsoft.com/office/drawing/2014/main" id="{4A207B27-24BC-3564-1DD7-2E0E7CE27425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4" name="フリーフォーム: 図形 93">
                  <a:extLst>
                    <a:ext uri="{FF2B5EF4-FFF2-40B4-BE49-F238E27FC236}">
                      <a16:creationId xmlns:a16="http://schemas.microsoft.com/office/drawing/2014/main" id="{3D9FE312-56FE-F20B-DC7C-72CF8B830726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5" name="フリーフォーム: 図形 94">
                  <a:extLst>
                    <a:ext uri="{FF2B5EF4-FFF2-40B4-BE49-F238E27FC236}">
                      <a16:creationId xmlns:a16="http://schemas.microsoft.com/office/drawing/2014/main" id="{F0E9B860-62AF-1626-2AE8-4CFD778D5001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grpSp>
            <p:nvGrpSpPr>
              <p:cNvPr id="85" name="グループ化 84">
                <a:extLst>
                  <a:ext uri="{FF2B5EF4-FFF2-40B4-BE49-F238E27FC236}">
                    <a16:creationId xmlns:a16="http://schemas.microsoft.com/office/drawing/2014/main" id="{DC20E342-F904-7B2E-B924-E8A12A9277AB}"/>
                  </a:ext>
                </a:extLst>
              </p:cNvPr>
              <p:cNvGrpSpPr/>
              <p:nvPr/>
            </p:nvGrpSpPr>
            <p:grpSpPr>
              <a:xfrm rot="16200000">
                <a:off x="-2632797" y="2478380"/>
                <a:ext cx="540148" cy="308480"/>
                <a:chOff x="-3055204" y="2832352"/>
                <a:chExt cx="617917" cy="327511"/>
              </a:xfrm>
            </p:grpSpPr>
            <p:sp>
              <p:nvSpPr>
                <p:cNvPr id="88" name="フリーフォーム: 図形 87">
                  <a:extLst>
                    <a:ext uri="{FF2B5EF4-FFF2-40B4-BE49-F238E27FC236}">
                      <a16:creationId xmlns:a16="http://schemas.microsoft.com/office/drawing/2014/main" id="{3FFAFEAF-2133-02C5-894E-4C999DFA87A9}"/>
                    </a:ext>
                  </a:extLst>
                </p:cNvPr>
                <p:cNvSpPr/>
                <p:nvPr/>
              </p:nvSpPr>
              <p:spPr bwMode="auto">
                <a:xfrm rot="2700000">
                  <a:off x="-3033780" y="2810928"/>
                  <a:ext cx="219814" cy="262661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89" name="フリーフォーム: 図形 88">
                  <a:extLst>
                    <a:ext uri="{FF2B5EF4-FFF2-40B4-BE49-F238E27FC236}">
                      <a16:creationId xmlns:a16="http://schemas.microsoft.com/office/drawing/2014/main" id="{FA510403-3394-48BB-641B-AA19269D1D41}"/>
                    </a:ext>
                  </a:extLst>
                </p:cNvPr>
                <p:cNvSpPr/>
                <p:nvPr/>
              </p:nvSpPr>
              <p:spPr bwMode="auto">
                <a:xfrm rot="900000">
                  <a:off x="-2908296" y="2856531"/>
                  <a:ext cx="185738" cy="28048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0" name="フリーフォーム: 図形 89">
                  <a:extLst>
                    <a:ext uri="{FF2B5EF4-FFF2-40B4-BE49-F238E27FC236}">
                      <a16:creationId xmlns:a16="http://schemas.microsoft.com/office/drawing/2014/main" id="{22413B6F-F884-8E49-A579-90E3AAC8F0DF}"/>
                    </a:ext>
                  </a:extLst>
                </p:cNvPr>
                <p:cNvSpPr/>
                <p:nvPr/>
              </p:nvSpPr>
              <p:spPr bwMode="auto">
                <a:xfrm rot="20700000">
                  <a:off x="-2646366" y="2862748"/>
                  <a:ext cx="209079" cy="283772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  <p:sp>
              <p:nvSpPr>
                <p:cNvPr id="91" name="フリーフォーム: 図形 90">
                  <a:extLst>
                    <a:ext uri="{FF2B5EF4-FFF2-40B4-BE49-F238E27FC236}">
                      <a16:creationId xmlns:a16="http://schemas.microsoft.com/office/drawing/2014/main" id="{A02BDDEC-C391-7225-18FE-DC9A5EC4F04E}"/>
                    </a:ext>
                  </a:extLst>
                </p:cNvPr>
                <p:cNvSpPr/>
                <p:nvPr/>
              </p:nvSpPr>
              <p:spPr bwMode="auto">
                <a:xfrm>
                  <a:off x="-2774790" y="2876196"/>
                  <a:ext cx="191772" cy="283667"/>
                </a:xfrm>
                <a:custGeom>
                  <a:avLst/>
                  <a:gdLst>
                    <a:gd name="connsiteX0" fmla="*/ 59504 w 270096"/>
                    <a:gd name="connsiteY0" fmla="*/ 0 h 283772"/>
                    <a:gd name="connsiteX1" fmla="*/ 210592 w 270096"/>
                    <a:gd name="connsiteY1" fmla="*/ 0 h 283772"/>
                    <a:gd name="connsiteX2" fmla="*/ 270096 w 270096"/>
                    <a:gd name="connsiteY2" fmla="*/ 251024 h 283772"/>
                    <a:gd name="connsiteX3" fmla="*/ 254012 w 270096"/>
                    <a:gd name="connsiteY3" fmla="*/ 259755 h 283772"/>
                    <a:gd name="connsiteX4" fmla="*/ 135049 w 270096"/>
                    <a:gd name="connsiteY4" fmla="*/ 283772 h 283772"/>
                    <a:gd name="connsiteX5" fmla="*/ 16086 w 270096"/>
                    <a:gd name="connsiteY5" fmla="*/ 259755 h 283772"/>
                    <a:gd name="connsiteX6" fmla="*/ 0 w 270096"/>
                    <a:gd name="connsiteY6" fmla="*/ 251023 h 2837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</a:cxnLst>
                  <a:rect l="l" t="t" r="r" b="b"/>
                  <a:pathLst>
                    <a:path w="270096" h="283772">
                      <a:moveTo>
                        <a:pt x="59504" y="0"/>
                      </a:moveTo>
                      <a:lnTo>
                        <a:pt x="210592" y="0"/>
                      </a:lnTo>
                      <a:lnTo>
                        <a:pt x="270096" y="251024"/>
                      </a:lnTo>
                      <a:lnTo>
                        <a:pt x="254012" y="259755"/>
                      </a:lnTo>
                      <a:cubicBezTo>
                        <a:pt x="217448" y="275220"/>
                        <a:pt x="177247" y="283772"/>
                        <a:pt x="135049" y="283772"/>
                      </a:cubicBezTo>
                      <a:cubicBezTo>
                        <a:pt x="92851" y="283772"/>
                        <a:pt x="52651" y="275220"/>
                        <a:pt x="16086" y="259755"/>
                      </a:cubicBezTo>
                      <a:lnTo>
                        <a:pt x="0" y="251023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86" name="フリーフォーム: 図形 85">
                <a:extLst>
                  <a:ext uri="{FF2B5EF4-FFF2-40B4-BE49-F238E27FC236}">
                    <a16:creationId xmlns:a16="http://schemas.microsoft.com/office/drawing/2014/main" id="{94E7699C-C6FF-3A0F-8BC9-0F1B0BD94885}"/>
                  </a:ext>
                </a:extLst>
              </p:cNvPr>
              <p:cNvSpPr/>
              <p:nvPr/>
            </p:nvSpPr>
            <p:spPr bwMode="auto">
              <a:xfrm>
                <a:off x="-4254457" y="2361983"/>
                <a:ext cx="1901512" cy="1149930"/>
              </a:xfrm>
              <a:custGeom>
                <a:avLst/>
                <a:gdLst>
                  <a:gd name="connsiteX0" fmla="*/ 677048 w 1901511"/>
                  <a:gd name="connsiteY0" fmla="*/ 0 h 985743"/>
                  <a:gd name="connsiteX1" fmla="*/ 1224462 w 1901511"/>
                  <a:gd name="connsiteY1" fmla="*/ 0 h 985743"/>
                  <a:gd name="connsiteX2" fmla="*/ 1398771 w 1901511"/>
                  <a:gd name="connsiteY2" fmla="*/ 35192 h 985743"/>
                  <a:gd name="connsiteX3" fmla="*/ 1448296 w 1901511"/>
                  <a:gd name="connsiteY3" fmla="*/ 62073 h 985743"/>
                  <a:gd name="connsiteX4" fmla="*/ 1476923 w 1901511"/>
                  <a:gd name="connsiteY4" fmla="*/ 46535 h 985743"/>
                  <a:gd name="connsiteX5" fmla="*/ 1595886 w 1901511"/>
                  <a:gd name="connsiteY5" fmla="*/ 22517 h 985743"/>
                  <a:gd name="connsiteX6" fmla="*/ 1901511 w 1901511"/>
                  <a:gd name="connsiteY6" fmla="*/ 328142 h 985743"/>
                  <a:gd name="connsiteX7" fmla="*/ 1714849 w 1901511"/>
                  <a:gd name="connsiteY7" fmla="*/ 609750 h 985743"/>
                  <a:gd name="connsiteX8" fmla="*/ 1672275 w 1901511"/>
                  <a:gd name="connsiteY8" fmla="*/ 622965 h 985743"/>
                  <a:gd name="connsiteX9" fmla="*/ 1672275 w 1901511"/>
                  <a:gd name="connsiteY9" fmla="*/ 985743 h 985743"/>
                  <a:gd name="connsiteX10" fmla="*/ 229235 w 1901511"/>
                  <a:gd name="connsiteY10" fmla="*/ 985743 h 985743"/>
                  <a:gd name="connsiteX11" fmla="*/ 229235 w 1901511"/>
                  <a:gd name="connsiteY11" fmla="*/ 622965 h 985743"/>
                  <a:gd name="connsiteX12" fmla="*/ 186662 w 1901511"/>
                  <a:gd name="connsiteY12" fmla="*/ 609750 h 985743"/>
                  <a:gd name="connsiteX13" fmla="*/ 0 w 1901511"/>
                  <a:gd name="connsiteY13" fmla="*/ 328142 h 985743"/>
                  <a:gd name="connsiteX14" fmla="*/ 305625 w 1901511"/>
                  <a:gd name="connsiteY14" fmla="*/ 22517 h 985743"/>
                  <a:gd name="connsiteX15" fmla="*/ 424588 w 1901511"/>
                  <a:gd name="connsiteY15" fmla="*/ 46535 h 985743"/>
                  <a:gd name="connsiteX16" fmla="*/ 453215 w 1901511"/>
                  <a:gd name="connsiteY16" fmla="*/ 62073 h 985743"/>
                  <a:gd name="connsiteX17" fmla="*/ 502739 w 1901511"/>
                  <a:gd name="connsiteY17" fmla="*/ 35192 h 985743"/>
                  <a:gd name="connsiteX18" fmla="*/ 677048 w 1901511"/>
                  <a:gd name="connsiteY18" fmla="*/ 0 h 985743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72275 w 1901511"/>
                  <a:gd name="connsiteY9" fmla="*/ 985743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59751"/>
                  <a:gd name="connsiteX1" fmla="*/ 1224462 w 1901511"/>
                  <a:gd name="connsiteY1" fmla="*/ 0 h 1559751"/>
                  <a:gd name="connsiteX2" fmla="*/ 1398771 w 1901511"/>
                  <a:gd name="connsiteY2" fmla="*/ 35192 h 1559751"/>
                  <a:gd name="connsiteX3" fmla="*/ 1448296 w 1901511"/>
                  <a:gd name="connsiteY3" fmla="*/ 62073 h 1559751"/>
                  <a:gd name="connsiteX4" fmla="*/ 1476923 w 1901511"/>
                  <a:gd name="connsiteY4" fmla="*/ 46535 h 1559751"/>
                  <a:gd name="connsiteX5" fmla="*/ 1595886 w 1901511"/>
                  <a:gd name="connsiteY5" fmla="*/ 22517 h 1559751"/>
                  <a:gd name="connsiteX6" fmla="*/ 1901511 w 1901511"/>
                  <a:gd name="connsiteY6" fmla="*/ 328142 h 1559751"/>
                  <a:gd name="connsiteX7" fmla="*/ 1714849 w 1901511"/>
                  <a:gd name="connsiteY7" fmla="*/ 609750 h 1559751"/>
                  <a:gd name="connsiteX8" fmla="*/ 1672275 w 1901511"/>
                  <a:gd name="connsiteY8" fmla="*/ 622965 h 1559751"/>
                  <a:gd name="connsiteX9" fmla="*/ 1620562 w 1901511"/>
                  <a:gd name="connsiteY9" fmla="*/ 1559751 h 1559751"/>
                  <a:gd name="connsiteX10" fmla="*/ 368858 w 1901511"/>
                  <a:gd name="connsiteY10" fmla="*/ 1544237 h 1559751"/>
                  <a:gd name="connsiteX11" fmla="*/ 229235 w 1901511"/>
                  <a:gd name="connsiteY11" fmla="*/ 622965 h 1559751"/>
                  <a:gd name="connsiteX12" fmla="*/ 186662 w 1901511"/>
                  <a:gd name="connsiteY12" fmla="*/ 609750 h 1559751"/>
                  <a:gd name="connsiteX13" fmla="*/ 0 w 1901511"/>
                  <a:gd name="connsiteY13" fmla="*/ 328142 h 1559751"/>
                  <a:gd name="connsiteX14" fmla="*/ 305625 w 1901511"/>
                  <a:gd name="connsiteY14" fmla="*/ 22517 h 1559751"/>
                  <a:gd name="connsiteX15" fmla="*/ 424588 w 1901511"/>
                  <a:gd name="connsiteY15" fmla="*/ 46535 h 1559751"/>
                  <a:gd name="connsiteX16" fmla="*/ 453215 w 1901511"/>
                  <a:gd name="connsiteY16" fmla="*/ 62073 h 1559751"/>
                  <a:gd name="connsiteX17" fmla="*/ 502739 w 1901511"/>
                  <a:gd name="connsiteY17" fmla="*/ 35192 h 1559751"/>
                  <a:gd name="connsiteX18" fmla="*/ 677048 w 1901511"/>
                  <a:gd name="connsiteY18" fmla="*/ 0 h 1559751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68858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39066"/>
                  <a:gd name="connsiteX1" fmla="*/ 1224462 w 1901511"/>
                  <a:gd name="connsiteY1" fmla="*/ 0 h 1539066"/>
                  <a:gd name="connsiteX2" fmla="*/ 1398771 w 1901511"/>
                  <a:gd name="connsiteY2" fmla="*/ 35192 h 1539066"/>
                  <a:gd name="connsiteX3" fmla="*/ 1448296 w 1901511"/>
                  <a:gd name="connsiteY3" fmla="*/ 62073 h 1539066"/>
                  <a:gd name="connsiteX4" fmla="*/ 1476923 w 1901511"/>
                  <a:gd name="connsiteY4" fmla="*/ 46535 h 1539066"/>
                  <a:gd name="connsiteX5" fmla="*/ 1595886 w 1901511"/>
                  <a:gd name="connsiteY5" fmla="*/ 22517 h 1539066"/>
                  <a:gd name="connsiteX6" fmla="*/ 1901511 w 1901511"/>
                  <a:gd name="connsiteY6" fmla="*/ 328142 h 1539066"/>
                  <a:gd name="connsiteX7" fmla="*/ 1714849 w 1901511"/>
                  <a:gd name="connsiteY7" fmla="*/ 609750 h 1539066"/>
                  <a:gd name="connsiteX8" fmla="*/ 1672275 w 1901511"/>
                  <a:gd name="connsiteY8" fmla="*/ 622965 h 1539066"/>
                  <a:gd name="connsiteX9" fmla="*/ 1630905 w 1901511"/>
                  <a:gd name="connsiteY9" fmla="*/ 1539066 h 1539066"/>
                  <a:gd name="connsiteX10" fmla="*/ 332660 w 1901511"/>
                  <a:gd name="connsiteY10" fmla="*/ 1528723 h 1539066"/>
                  <a:gd name="connsiteX11" fmla="*/ 229235 w 1901511"/>
                  <a:gd name="connsiteY11" fmla="*/ 622965 h 1539066"/>
                  <a:gd name="connsiteX12" fmla="*/ 186662 w 1901511"/>
                  <a:gd name="connsiteY12" fmla="*/ 609750 h 1539066"/>
                  <a:gd name="connsiteX13" fmla="*/ 0 w 1901511"/>
                  <a:gd name="connsiteY13" fmla="*/ 328142 h 1539066"/>
                  <a:gd name="connsiteX14" fmla="*/ 305625 w 1901511"/>
                  <a:gd name="connsiteY14" fmla="*/ 22517 h 1539066"/>
                  <a:gd name="connsiteX15" fmla="*/ 424588 w 1901511"/>
                  <a:gd name="connsiteY15" fmla="*/ 46535 h 1539066"/>
                  <a:gd name="connsiteX16" fmla="*/ 453215 w 1901511"/>
                  <a:gd name="connsiteY16" fmla="*/ 62073 h 1539066"/>
                  <a:gd name="connsiteX17" fmla="*/ 502739 w 1901511"/>
                  <a:gd name="connsiteY17" fmla="*/ 35192 h 1539066"/>
                  <a:gd name="connsiteX18" fmla="*/ 677048 w 1901511"/>
                  <a:gd name="connsiteY18" fmla="*/ 0 h 1539066"/>
                  <a:gd name="connsiteX0" fmla="*/ 677048 w 1901511"/>
                  <a:gd name="connsiteY0" fmla="*/ 0 h 1544237"/>
                  <a:gd name="connsiteX1" fmla="*/ 1224462 w 1901511"/>
                  <a:gd name="connsiteY1" fmla="*/ 0 h 1544237"/>
                  <a:gd name="connsiteX2" fmla="*/ 1398771 w 1901511"/>
                  <a:gd name="connsiteY2" fmla="*/ 35192 h 1544237"/>
                  <a:gd name="connsiteX3" fmla="*/ 1448296 w 1901511"/>
                  <a:gd name="connsiteY3" fmla="*/ 62073 h 1544237"/>
                  <a:gd name="connsiteX4" fmla="*/ 1476923 w 1901511"/>
                  <a:gd name="connsiteY4" fmla="*/ 46535 h 1544237"/>
                  <a:gd name="connsiteX5" fmla="*/ 1595886 w 1901511"/>
                  <a:gd name="connsiteY5" fmla="*/ 22517 h 1544237"/>
                  <a:gd name="connsiteX6" fmla="*/ 1901511 w 1901511"/>
                  <a:gd name="connsiteY6" fmla="*/ 328142 h 1544237"/>
                  <a:gd name="connsiteX7" fmla="*/ 1714849 w 1901511"/>
                  <a:gd name="connsiteY7" fmla="*/ 609750 h 1544237"/>
                  <a:gd name="connsiteX8" fmla="*/ 1672275 w 1901511"/>
                  <a:gd name="connsiteY8" fmla="*/ 622965 h 1544237"/>
                  <a:gd name="connsiteX9" fmla="*/ 1630905 w 1901511"/>
                  <a:gd name="connsiteY9" fmla="*/ 1539066 h 1544237"/>
                  <a:gd name="connsiteX10" fmla="*/ 322317 w 1901511"/>
                  <a:gd name="connsiteY10" fmla="*/ 1544237 h 1544237"/>
                  <a:gd name="connsiteX11" fmla="*/ 229235 w 1901511"/>
                  <a:gd name="connsiteY11" fmla="*/ 622965 h 1544237"/>
                  <a:gd name="connsiteX12" fmla="*/ 186662 w 1901511"/>
                  <a:gd name="connsiteY12" fmla="*/ 609750 h 1544237"/>
                  <a:gd name="connsiteX13" fmla="*/ 0 w 1901511"/>
                  <a:gd name="connsiteY13" fmla="*/ 328142 h 1544237"/>
                  <a:gd name="connsiteX14" fmla="*/ 305625 w 1901511"/>
                  <a:gd name="connsiteY14" fmla="*/ 22517 h 1544237"/>
                  <a:gd name="connsiteX15" fmla="*/ 424588 w 1901511"/>
                  <a:gd name="connsiteY15" fmla="*/ 46535 h 1544237"/>
                  <a:gd name="connsiteX16" fmla="*/ 453215 w 1901511"/>
                  <a:gd name="connsiteY16" fmla="*/ 62073 h 1544237"/>
                  <a:gd name="connsiteX17" fmla="*/ 502739 w 1901511"/>
                  <a:gd name="connsiteY17" fmla="*/ 35192 h 1544237"/>
                  <a:gd name="connsiteX18" fmla="*/ 677048 w 1901511"/>
                  <a:gd name="connsiteY18" fmla="*/ 0 h 1544237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39066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7831 w 1901511"/>
                  <a:gd name="connsiteY10" fmla="*/ 1549408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549408"/>
                  <a:gd name="connsiteX1" fmla="*/ 1224462 w 1901511"/>
                  <a:gd name="connsiteY1" fmla="*/ 0 h 1549408"/>
                  <a:gd name="connsiteX2" fmla="*/ 1398771 w 1901511"/>
                  <a:gd name="connsiteY2" fmla="*/ 35192 h 1549408"/>
                  <a:gd name="connsiteX3" fmla="*/ 1448296 w 1901511"/>
                  <a:gd name="connsiteY3" fmla="*/ 62073 h 1549408"/>
                  <a:gd name="connsiteX4" fmla="*/ 1476923 w 1901511"/>
                  <a:gd name="connsiteY4" fmla="*/ 46535 h 1549408"/>
                  <a:gd name="connsiteX5" fmla="*/ 1595886 w 1901511"/>
                  <a:gd name="connsiteY5" fmla="*/ 22517 h 1549408"/>
                  <a:gd name="connsiteX6" fmla="*/ 1901511 w 1901511"/>
                  <a:gd name="connsiteY6" fmla="*/ 328142 h 1549408"/>
                  <a:gd name="connsiteX7" fmla="*/ 1714849 w 1901511"/>
                  <a:gd name="connsiteY7" fmla="*/ 609750 h 1549408"/>
                  <a:gd name="connsiteX8" fmla="*/ 1672275 w 1901511"/>
                  <a:gd name="connsiteY8" fmla="*/ 622965 h 1549408"/>
                  <a:gd name="connsiteX9" fmla="*/ 1630905 w 1901511"/>
                  <a:gd name="connsiteY9" fmla="*/ 1549408 h 1549408"/>
                  <a:gd name="connsiteX10" fmla="*/ 330075 w 1901511"/>
                  <a:gd name="connsiteY10" fmla="*/ 1146051 h 1549408"/>
                  <a:gd name="connsiteX11" fmla="*/ 229235 w 1901511"/>
                  <a:gd name="connsiteY11" fmla="*/ 622965 h 1549408"/>
                  <a:gd name="connsiteX12" fmla="*/ 186662 w 1901511"/>
                  <a:gd name="connsiteY12" fmla="*/ 609750 h 1549408"/>
                  <a:gd name="connsiteX13" fmla="*/ 0 w 1901511"/>
                  <a:gd name="connsiteY13" fmla="*/ 328142 h 1549408"/>
                  <a:gd name="connsiteX14" fmla="*/ 305625 w 1901511"/>
                  <a:gd name="connsiteY14" fmla="*/ 22517 h 1549408"/>
                  <a:gd name="connsiteX15" fmla="*/ 424588 w 1901511"/>
                  <a:gd name="connsiteY15" fmla="*/ 46535 h 1549408"/>
                  <a:gd name="connsiteX16" fmla="*/ 453215 w 1901511"/>
                  <a:gd name="connsiteY16" fmla="*/ 62073 h 1549408"/>
                  <a:gd name="connsiteX17" fmla="*/ 502739 w 1901511"/>
                  <a:gd name="connsiteY17" fmla="*/ 35192 h 1549408"/>
                  <a:gd name="connsiteX18" fmla="*/ 677048 w 1901511"/>
                  <a:gd name="connsiteY18" fmla="*/ 0 h 1549408"/>
                  <a:gd name="connsiteX0" fmla="*/ 677048 w 1901511"/>
                  <a:gd name="connsiteY0" fmla="*/ 0 h 1149930"/>
                  <a:gd name="connsiteX1" fmla="*/ 1224462 w 1901511"/>
                  <a:gd name="connsiteY1" fmla="*/ 0 h 1149930"/>
                  <a:gd name="connsiteX2" fmla="*/ 1398771 w 1901511"/>
                  <a:gd name="connsiteY2" fmla="*/ 35192 h 1149930"/>
                  <a:gd name="connsiteX3" fmla="*/ 1448296 w 1901511"/>
                  <a:gd name="connsiteY3" fmla="*/ 62073 h 1149930"/>
                  <a:gd name="connsiteX4" fmla="*/ 1476923 w 1901511"/>
                  <a:gd name="connsiteY4" fmla="*/ 46535 h 1149930"/>
                  <a:gd name="connsiteX5" fmla="*/ 1595886 w 1901511"/>
                  <a:gd name="connsiteY5" fmla="*/ 22517 h 1149930"/>
                  <a:gd name="connsiteX6" fmla="*/ 1901511 w 1901511"/>
                  <a:gd name="connsiteY6" fmla="*/ 328142 h 1149930"/>
                  <a:gd name="connsiteX7" fmla="*/ 1714849 w 1901511"/>
                  <a:gd name="connsiteY7" fmla="*/ 609750 h 1149930"/>
                  <a:gd name="connsiteX8" fmla="*/ 1672275 w 1901511"/>
                  <a:gd name="connsiteY8" fmla="*/ 622965 h 1149930"/>
                  <a:gd name="connsiteX9" fmla="*/ 1603757 w 1901511"/>
                  <a:gd name="connsiteY9" fmla="*/ 1149930 h 1149930"/>
                  <a:gd name="connsiteX10" fmla="*/ 330075 w 1901511"/>
                  <a:gd name="connsiteY10" fmla="*/ 1146051 h 1149930"/>
                  <a:gd name="connsiteX11" fmla="*/ 229235 w 1901511"/>
                  <a:gd name="connsiteY11" fmla="*/ 622965 h 1149930"/>
                  <a:gd name="connsiteX12" fmla="*/ 186662 w 1901511"/>
                  <a:gd name="connsiteY12" fmla="*/ 609750 h 1149930"/>
                  <a:gd name="connsiteX13" fmla="*/ 0 w 1901511"/>
                  <a:gd name="connsiteY13" fmla="*/ 328142 h 1149930"/>
                  <a:gd name="connsiteX14" fmla="*/ 305625 w 1901511"/>
                  <a:gd name="connsiteY14" fmla="*/ 22517 h 1149930"/>
                  <a:gd name="connsiteX15" fmla="*/ 424588 w 1901511"/>
                  <a:gd name="connsiteY15" fmla="*/ 46535 h 1149930"/>
                  <a:gd name="connsiteX16" fmla="*/ 453215 w 1901511"/>
                  <a:gd name="connsiteY16" fmla="*/ 62073 h 1149930"/>
                  <a:gd name="connsiteX17" fmla="*/ 502739 w 1901511"/>
                  <a:gd name="connsiteY17" fmla="*/ 35192 h 1149930"/>
                  <a:gd name="connsiteX18" fmla="*/ 677048 w 1901511"/>
                  <a:gd name="connsiteY18" fmla="*/ 0 h 114993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</a:cxnLst>
                <a:rect l="l" t="t" r="r" b="b"/>
                <a:pathLst>
                  <a:path w="1901511" h="1149930">
                    <a:moveTo>
                      <a:pt x="677048" y="0"/>
                    </a:moveTo>
                    <a:lnTo>
                      <a:pt x="1224462" y="0"/>
                    </a:lnTo>
                    <a:cubicBezTo>
                      <a:pt x="1286292" y="0"/>
                      <a:pt x="1345195" y="12531"/>
                      <a:pt x="1398771" y="35192"/>
                    </a:cubicBezTo>
                    <a:lnTo>
                      <a:pt x="1448296" y="62073"/>
                    </a:lnTo>
                    <a:lnTo>
                      <a:pt x="1476923" y="46535"/>
                    </a:lnTo>
                    <a:cubicBezTo>
                      <a:pt x="1513488" y="31069"/>
                      <a:pt x="1553688" y="22517"/>
                      <a:pt x="1595886" y="22517"/>
                    </a:cubicBezTo>
                    <a:cubicBezTo>
                      <a:pt x="1764678" y="22517"/>
                      <a:pt x="1901511" y="159350"/>
                      <a:pt x="1901511" y="328142"/>
                    </a:cubicBezTo>
                    <a:cubicBezTo>
                      <a:pt x="1901511" y="454736"/>
                      <a:pt x="1824543" y="563353"/>
                      <a:pt x="1714849" y="609750"/>
                    </a:cubicBezTo>
                    <a:lnTo>
                      <a:pt x="1672275" y="622965"/>
                    </a:lnTo>
                    <a:lnTo>
                      <a:pt x="1603757" y="1149930"/>
                    </a:lnTo>
                    <a:lnTo>
                      <a:pt x="330075" y="1146051"/>
                    </a:lnTo>
                    <a:lnTo>
                      <a:pt x="229235" y="622965"/>
                    </a:lnTo>
                    <a:lnTo>
                      <a:pt x="186662" y="609750"/>
                    </a:lnTo>
                    <a:cubicBezTo>
                      <a:pt x="76969" y="563353"/>
                      <a:pt x="0" y="454736"/>
                      <a:pt x="0" y="328142"/>
                    </a:cubicBezTo>
                    <a:cubicBezTo>
                      <a:pt x="0" y="159350"/>
                      <a:pt x="136833" y="22517"/>
                      <a:pt x="305625" y="22517"/>
                    </a:cubicBezTo>
                    <a:cubicBezTo>
                      <a:pt x="347823" y="22517"/>
                      <a:pt x="388024" y="31069"/>
                      <a:pt x="424588" y="46535"/>
                    </a:cubicBezTo>
                    <a:lnTo>
                      <a:pt x="453215" y="62073"/>
                    </a:lnTo>
                    <a:lnTo>
                      <a:pt x="502739" y="35192"/>
                    </a:lnTo>
                    <a:cubicBezTo>
                      <a:pt x="556315" y="12531"/>
                      <a:pt x="615218" y="0"/>
                      <a:pt x="677048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7" name="フリーフォーム: 図形 86">
                <a:extLst>
                  <a:ext uri="{FF2B5EF4-FFF2-40B4-BE49-F238E27FC236}">
                    <a16:creationId xmlns:a16="http://schemas.microsoft.com/office/drawing/2014/main" id="{F8DA2541-8364-3E22-BBAA-67ABEEEFD0D4}"/>
                  </a:ext>
                </a:extLst>
              </p:cNvPr>
              <p:cNvSpPr/>
              <p:nvPr/>
            </p:nvSpPr>
            <p:spPr bwMode="auto">
              <a:xfrm>
                <a:off x="-3755068" y="2404127"/>
                <a:ext cx="891862" cy="373615"/>
              </a:xfrm>
              <a:custGeom>
                <a:avLst/>
                <a:gdLst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7322 w 714643"/>
                  <a:gd name="connsiteY5" fmla="*/ 63535 h 198086"/>
                  <a:gd name="connsiteX6" fmla="*/ 352561 w 714643"/>
                  <a:gd name="connsiteY6" fmla="*/ 86926 h 198086"/>
                  <a:gd name="connsiteX7" fmla="*/ 183490 w 714643"/>
                  <a:gd name="connsiteY7" fmla="*/ 198086 h 198086"/>
                  <a:gd name="connsiteX8" fmla="*/ 0 w 714643"/>
                  <a:gd name="connsiteY8" fmla="*/ 16081 h 198086"/>
                  <a:gd name="connsiteX0" fmla="*/ 3273 w 714643"/>
                  <a:gd name="connsiteY0" fmla="*/ 0 h 198086"/>
                  <a:gd name="connsiteX1" fmla="*/ 711370 w 714643"/>
                  <a:gd name="connsiteY1" fmla="*/ 0 h 198086"/>
                  <a:gd name="connsiteX2" fmla="*/ 714643 w 714643"/>
                  <a:gd name="connsiteY2" fmla="*/ 16081 h 198086"/>
                  <a:gd name="connsiteX3" fmla="*/ 531153 w 714643"/>
                  <a:gd name="connsiteY3" fmla="*/ 198086 h 198086"/>
                  <a:gd name="connsiteX4" fmla="*/ 362083 w 714643"/>
                  <a:gd name="connsiteY4" fmla="*/ 86926 h 198086"/>
                  <a:gd name="connsiteX5" fmla="*/ 352561 w 714643"/>
                  <a:gd name="connsiteY5" fmla="*/ 86926 h 198086"/>
                  <a:gd name="connsiteX6" fmla="*/ 183490 w 714643"/>
                  <a:gd name="connsiteY6" fmla="*/ 198086 h 198086"/>
                  <a:gd name="connsiteX7" fmla="*/ 0 w 714643"/>
                  <a:gd name="connsiteY7" fmla="*/ 16081 h 198086"/>
                  <a:gd name="connsiteX8" fmla="*/ 3273 w 714643"/>
                  <a:gd name="connsiteY8" fmla="*/ 0 h 19808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714643" h="198086">
                    <a:moveTo>
                      <a:pt x="3273" y="0"/>
                    </a:moveTo>
                    <a:lnTo>
                      <a:pt x="711370" y="0"/>
                    </a:lnTo>
                    <a:lnTo>
                      <a:pt x="714643" y="16081"/>
                    </a:lnTo>
                    <a:cubicBezTo>
                      <a:pt x="714643" y="116600"/>
                      <a:pt x="632492" y="198086"/>
                      <a:pt x="531153" y="198086"/>
                    </a:cubicBezTo>
                    <a:cubicBezTo>
                      <a:pt x="455149" y="198086"/>
                      <a:pt x="389938" y="152250"/>
                      <a:pt x="362083" y="86926"/>
                    </a:cubicBezTo>
                    <a:lnTo>
                      <a:pt x="352561" y="86926"/>
                    </a:lnTo>
                    <a:cubicBezTo>
                      <a:pt x="324705" y="152250"/>
                      <a:pt x="259494" y="198086"/>
                      <a:pt x="183490" y="198086"/>
                    </a:cubicBezTo>
                    <a:cubicBezTo>
                      <a:pt x="82151" y="198086"/>
                      <a:pt x="0" y="116600"/>
                      <a:pt x="0" y="16081"/>
                    </a:cubicBezTo>
                    <a:lnTo>
                      <a:pt x="3273" y="0"/>
                    </a:ln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52" name="片側の 2 つの角を丸めた四角形 68">
              <a:extLst>
                <a:ext uri="{FF2B5EF4-FFF2-40B4-BE49-F238E27FC236}">
                  <a16:creationId xmlns:a16="http://schemas.microsoft.com/office/drawing/2014/main" id="{6FF6E7C5-86D9-EC74-E6E5-6B15BC0E5AB7}"/>
                </a:ext>
              </a:extLst>
            </p:cNvPr>
            <p:cNvSpPr/>
            <p:nvPr/>
          </p:nvSpPr>
          <p:spPr>
            <a:xfrm rot="10800000">
              <a:off x="4229553" y="2011594"/>
              <a:ext cx="205040" cy="35793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3" name="片側の 2 つの角を丸めた四角形 68">
              <a:extLst>
                <a:ext uri="{FF2B5EF4-FFF2-40B4-BE49-F238E27FC236}">
                  <a16:creationId xmlns:a16="http://schemas.microsoft.com/office/drawing/2014/main" id="{2C3A45C8-EE00-3B13-F7FD-78373ECFBCCE}"/>
                </a:ext>
              </a:extLst>
            </p:cNvPr>
            <p:cNvSpPr/>
            <p:nvPr/>
          </p:nvSpPr>
          <p:spPr>
            <a:xfrm rot="10800000">
              <a:off x="4251689" y="2202456"/>
              <a:ext cx="160766" cy="166429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4" name="円/楕円 840">
              <a:extLst>
                <a:ext uri="{FF2B5EF4-FFF2-40B4-BE49-F238E27FC236}">
                  <a16:creationId xmlns:a16="http://schemas.microsoft.com/office/drawing/2014/main" id="{67299CA5-DE8F-6A27-906D-DA00EFC74462}"/>
                </a:ext>
              </a:extLst>
            </p:cNvPr>
            <p:cNvSpPr/>
            <p:nvPr/>
          </p:nvSpPr>
          <p:spPr>
            <a:xfrm>
              <a:off x="3841233" y="1272764"/>
              <a:ext cx="981681" cy="946117"/>
            </a:xfrm>
            <a:prstGeom prst="ellipse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5" name="円/楕円 840">
              <a:extLst>
                <a:ext uri="{FF2B5EF4-FFF2-40B4-BE49-F238E27FC236}">
                  <a16:creationId xmlns:a16="http://schemas.microsoft.com/office/drawing/2014/main" id="{9EF906B3-E47F-C14A-F7DA-812B74D1C494}"/>
                </a:ext>
              </a:extLst>
            </p:cNvPr>
            <p:cNvSpPr/>
            <p:nvPr/>
          </p:nvSpPr>
          <p:spPr>
            <a:xfrm rot="900000" flipH="1">
              <a:off x="4635744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6" name="円/楕円 840">
              <a:extLst>
                <a:ext uri="{FF2B5EF4-FFF2-40B4-BE49-F238E27FC236}">
                  <a16:creationId xmlns:a16="http://schemas.microsoft.com/office/drawing/2014/main" id="{CD8936D2-C03B-B157-6A61-7EB3A0B49F19}"/>
                </a:ext>
              </a:extLst>
            </p:cNvPr>
            <p:cNvSpPr/>
            <p:nvPr/>
          </p:nvSpPr>
          <p:spPr>
            <a:xfrm rot="20700000">
              <a:off x="3788818" y="1797337"/>
              <a:ext cx="229562" cy="342473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7" name="円/楕円 840">
              <a:extLst>
                <a:ext uri="{FF2B5EF4-FFF2-40B4-BE49-F238E27FC236}">
                  <a16:creationId xmlns:a16="http://schemas.microsoft.com/office/drawing/2014/main" id="{68E4EB4B-AD62-B80D-9B35-63D207FCA48B}"/>
                </a:ext>
              </a:extLst>
            </p:cNvPr>
            <p:cNvSpPr/>
            <p:nvPr/>
          </p:nvSpPr>
          <p:spPr>
            <a:xfrm>
              <a:off x="3907991" y="1477163"/>
              <a:ext cx="848162" cy="913025"/>
            </a:xfrm>
            <a:prstGeom prst="ellipse">
              <a:avLst/>
            </a:pr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/>
                <a:cs typeface="+mn-cs"/>
              </a:endParaRPr>
            </a:p>
          </p:txBody>
        </p:sp>
        <p:sp>
          <p:nvSpPr>
            <p:cNvPr id="58" name="楕円 11">
              <a:extLst>
                <a:ext uri="{FF2B5EF4-FFF2-40B4-BE49-F238E27FC236}">
                  <a16:creationId xmlns:a16="http://schemas.microsoft.com/office/drawing/2014/main" id="{0362891E-6F50-F3A9-C124-DBAE699A233E}"/>
                </a:ext>
              </a:extLst>
            </p:cNvPr>
            <p:cNvSpPr/>
            <p:nvPr/>
          </p:nvSpPr>
          <p:spPr bwMode="auto">
            <a:xfrm>
              <a:off x="4240514" y="2255044"/>
              <a:ext cx="179086" cy="63420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000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59" name="楕円 11">
              <a:extLst>
                <a:ext uri="{FF2B5EF4-FFF2-40B4-BE49-F238E27FC236}">
                  <a16:creationId xmlns:a16="http://schemas.microsoft.com/office/drawing/2014/main" id="{C31A5A9C-D3E3-5CD8-524A-1B60254ED0D6}"/>
                </a:ext>
              </a:extLst>
            </p:cNvPr>
            <p:cNvSpPr/>
            <p:nvPr/>
          </p:nvSpPr>
          <p:spPr bwMode="auto">
            <a:xfrm>
              <a:off x="4282399" y="2178064"/>
              <a:ext cx="95317" cy="35032"/>
            </a:xfrm>
            <a:custGeom>
              <a:avLst/>
              <a:gdLst>
                <a:gd name="connsiteX0" fmla="*/ 0 w 990110"/>
                <a:gd name="connsiteY0" fmla="*/ 124778 h 249555"/>
                <a:gd name="connsiteX1" fmla="*/ 495055 w 990110"/>
                <a:gd name="connsiteY1" fmla="*/ 0 h 249555"/>
                <a:gd name="connsiteX2" fmla="*/ 990110 w 990110"/>
                <a:gd name="connsiteY2" fmla="*/ 124778 h 249555"/>
                <a:gd name="connsiteX3" fmla="*/ 495055 w 990110"/>
                <a:gd name="connsiteY3" fmla="*/ 249556 h 249555"/>
                <a:gd name="connsiteX4" fmla="*/ 0 w 990110"/>
                <a:gd name="connsiteY4" fmla="*/ 124778 h 249555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249556"/>
                <a:gd name="connsiteX1" fmla="*/ 495055 w 990110"/>
                <a:gd name="connsiteY1" fmla="*/ 0 h 249556"/>
                <a:gd name="connsiteX2" fmla="*/ 990110 w 990110"/>
                <a:gd name="connsiteY2" fmla="*/ 124778 h 249556"/>
                <a:gd name="connsiteX3" fmla="*/ 495055 w 990110"/>
                <a:gd name="connsiteY3" fmla="*/ 249556 h 249556"/>
                <a:gd name="connsiteX4" fmla="*/ 0 w 990110"/>
                <a:gd name="connsiteY4" fmla="*/ 124778 h 249556"/>
                <a:gd name="connsiteX0" fmla="*/ 0 w 990110"/>
                <a:gd name="connsiteY0" fmla="*/ 124778 h 544831"/>
                <a:gd name="connsiteX1" fmla="*/ 495055 w 990110"/>
                <a:gd name="connsiteY1" fmla="*/ 0 h 544831"/>
                <a:gd name="connsiteX2" fmla="*/ 990110 w 990110"/>
                <a:gd name="connsiteY2" fmla="*/ 124778 h 544831"/>
                <a:gd name="connsiteX3" fmla="*/ 485530 w 990110"/>
                <a:gd name="connsiteY3" fmla="*/ 544831 h 544831"/>
                <a:gd name="connsiteX4" fmla="*/ 0 w 990110"/>
                <a:gd name="connsiteY4" fmla="*/ 124778 h 544831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  <a:gd name="connsiteX0" fmla="*/ 0 w 990110"/>
                <a:gd name="connsiteY0" fmla="*/ 63000 h 483053"/>
                <a:gd name="connsiteX1" fmla="*/ 504580 w 990110"/>
                <a:gd name="connsiteY1" fmla="*/ 135 h 483053"/>
                <a:gd name="connsiteX2" fmla="*/ 990110 w 990110"/>
                <a:gd name="connsiteY2" fmla="*/ 63000 h 483053"/>
                <a:gd name="connsiteX3" fmla="*/ 485530 w 990110"/>
                <a:gd name="connsiteY3" fmla="*/ 483053 h 483053"/>
                <a:gd name="connsiteX4" fmla="*/ 0 w 990110"/>
                <a:gd name="connsiteY4" fmla="*/ 63000 h 4830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90110" h="483053">
                  <a:moveTo>
                    <a:pt x="0" y="63000"/>
                  </a:moveTo>
                  <a:cubicBezTo>
                    <a:pt x="0" y="-5913"/>
                    <a:pt x="231169" y="135"/>
                    <a:pt x="504580" y="135"/>
                  </a:cubicBezTo>
                  <a:cubicBezTo>
                    <a:pt x="777991" y="135"/>
                    <a:pt x="990110" y="-5913"/>
                    <a:pt x="990110" y="63000"/>
                  </a:cubicBezTo>
                  <a:cubicBezTo>
                    <a:pt x="990110" y="131913"/>
                    <a:pt x="758941" y="483053"/>
                    <a:pt x="485530" y="483053"/>
                  </a:cubicBezTo>
                  <a:cubicBezTo>
                    <a:pt x="212119" y="483053"/>
                    <a:pt x="0" y="131913"/>
                    <a:pt x="0" y="63000"/>
                  </a:cubicBezTo>
                  <a:close/>
                </a:path>
              </a:pathLst>
            </a:custGeom>
            <a:solidFill>
              <a:srgbClr val="FF9966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0" name="月 59">
              <a:extLst>
                <a:ext uri="{FF2B5EF4-FFF2-40B4-BE49-F238E27FC236}">
                  <a16:creationId xmlns:a16="http://schemas.microsoft.com/office/drawing/2014/main" id="{313919FD-7C01-59F2-8AF4-784BB52A6291}"/>
                </a:ext>
              </a:extLst>
            </p:cNvPr>
            <p:cNvSpPr/>
            <p:nvPr/>
          </p:nvSpPr>
          <p:spPr bwMode="auto">
            <a:xfrm rot="5400000">
              <a:off x="4067991" y="1741279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1" name="月 60">
              <a:extLst>
                <a:ext uri="{FF2B5EF4-FFF2-40B4-BE49-F238E27FC236}">
                  <a16:creationId xmlns:a16="http://schemas.microsoft.com/office/drawing/2014/main" id="{F0CF43C0-434C-5D7A-C243-633713A02D0E}"/>
                </a:ext>
              </a:extLst>
            </p:cNvPr>
            <p:cNvSpPr/>
            <p:nvPr/>
          </p:nvSpPr>
          <p:spPr bwMode="auto">
            <a:xfrm rot="5400000">
              <a:off x="4523049" y="1741281"/>
              <a:ext cx="69264" cy="182073"/>
            </a:xfrm>
            <a:prstGeom prst="moon">
              <a:avLst>
                <a:gd name="adj" fmla="val 37848"/>
              </a:avLst>
            </a:prstGeom>
            <a:solidFill>
              <a:schemeClr val="tx1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2" name="月 61">
              <a:extLst>
                <a:ext uri="{FF2B5EF4-FFF2-40B4-BE49-F238E27FC236}">
                  <a16:creationId xmlns:a16="http://schemas.microsoft.com/office/drawing/2014/main" id="{5355D46C-79AF-AF93-81CF-590821E3EF5F}"/>
                </a:ext>
              </a:extLst>
            </p:cNvPr>
            <p:cNvSpPr/>
            <p:nvPr/>
          </p:nvSpPr>
          <p:spPr bwMode="auto">
            <a:xfrm>
              <a:off x="3893211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3" name="月 62">
              <a:extLst>
                <a:ext uri="{FF2B5EF4-FFF2-40B4-BE49-F238E27FC236}">
                  <a16:creationId xmlns:a16="http://schemas.microsoft.com/office/drawing/2014/main" id="{EC8EAD4B-6E26-F4CF-BEDD-099C9276A102}"/>
                </a:ext>
              </a:extLst>
            </p:cNvPr>
            <p:cNvSpPr/>
            <p:nvPr/>
          </p:nvSpPr>
          <p:spPr bwMode="auto">
            <a:xfrm flipH="1">
              <a:off x="4668186" y="1608022"/>
              <a:ext cx="105713" cy="648817"/>
            </a:xfrm>
            <a:prstGeom prst="moon">
              <a:avLst/>
            </a:prstGeom>
            <a:solidFill>
              <a:schemeClr val="tx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grpSp>
          <p:nvGrpSpPr>
            <p:cNvPr id="64" name="グループ化 63">
              <a:extLst>
                <a:ext uri="{FF2B5EF4-FFF2-40B4-BE49-F238E27FC236}">
                  <a16:creationId xmlns:a16="http://schemas.microsoft.com/office/drawing/2014/main" id="{EB1276C6-AD6F-C443-5F53-6930EFC680E3}"/>
                </a:ext>
              </a:extLst>
            </p:cNvPr>
            <p:cNvGrpSpPr/>
            <p:nvPr/>
          </p:nvGrpSpPr>
          <p:grpSpPr>
            <a:xfrm>
              <a:off x="3951671" y="1430283"/>
              <a:ext cx="760801" cy="339232"/>
              <a:chOff x="-3928709" y="566750"/>
              <a:chExt cx="1239145" cy="552520"/>
            </a:xfrm>
          </p:grpSpPr>
          <p:sp>
            <p:nvSpPr>
              <p:cNvPr id="80" name="フリーフォーム: 図形 79">
                <a:extLst>
                  <a:ext uri="{FF2B5EF4-FFF2-40B4-BE49-F238E27FC236}">
                    <a16:creationId xmlns:a16="http://schemas.microsoft.com/office/drawing/2014/main" id="{6BC1F846-747C-FE25-C4FB-F061BCB85C05}"/>
                  </a:ext>
                </a:extLst>
              </p:cNvPr>
              <p:cNvSpPr/>
              <p:nvPr/>
            </p:nvSpPr>
            <p:spPr bwMode="auto">
              <a:xfrm>
                <a:off x="-3294480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A0ABE568-8104-DF85-94BB-2E27EC9709FE}"/>
                  </a:ext>
                </a:extLst>
              </p:cNvPr>
              <p:cNvSpPr/>
              <p:nvPr/>
            </p:nvSpPr>
            <p:spPr bwMode="auto">
              <a:xfrm flipH="1">
                <a:off x="-3825803" y="831306"/>
                <a:ext cx="506098" cy="287964"/>
              </a:xfrm>
              <a:custGeom>
                <a:avLst/>
                <a:gdLst>
                  <a:gd name="connsiteX0" fmla="*/ 230715 w 405533"/>
                  <a:gd name="connsiteY0" fmla="*/ 0 h 197820"/>
                  <a:gd name="connsiteX1" fmla="*/ 348174 w 405533"/>
                  <a:gd name="connsiteY1" fmla="*/ 0 h 197820"/>
                  <a:gd name="connsiteX2" fmla="*/ 345069 w 405533"/>
                  <a:gd name="connsiteY2" fmla="*/ 19138 h 197820"/>
                  <a:gd name="connsiteX3" fmla="*/ 405533 w 405533"/>
                  <a:gd name="connsiteY3" fmla="*/ 197819 h 197820"/>
                  <a:gd name="connsiteX4" fmla="*/ 405533 w 405533"/>
                  <a:gd name="connsiteY4" fmla="*/ 197820 h 197820"/>
                  <a:gd name="connsiteX5" fmla="*/ 226851 w 405533"/>
                  <a:gd name="connsiteY5" fmla="*/ 19138 h 197820"/>
                  <a:gd name="connsiteX6" fmla="*/ 111294 w 405533"/>
                  <a:gd name="connsiteY6" fmla="*/ 0 h 197820"/>
                  <a:gd name="connsiteX7" fmla="*/ 217841 w 405533"/>
                  <a:gd name="connsiteY7" fmla="*/ 0 h 197820"/>
                  <a:gd name="connsiteX8" fmla="*/ 215024 w 405533"/>
                  <a:gd name="connsiteY8" fmla="*/ 17360 h 197820"/>
                  <a:gd name="connsiteX9" fmla="*/ 269871 w 405533"/>
                  <a:gd name="connsiteY9" fmla="*/ 179441 h 197820"/>
                  <a:gd name="connsiteX10" fmla="*/ 269871 w 405533"/>
                  <a:gd name="connsiteY10" fmla="*/ 179442 h 197820"/>
                  <a:gd name="connsiteX11" fmla="*/ 107789 w 405533"/>
                  <a:gd name="connsiteY11" fmla="*/ 17360 h 197820"/>
                  <a:gd name="connsiteX12" fmla="*/ 3202 w 405533"/>
                  <a:gd name="connsiteY12" fmla="*/ 0 h 197820"/>
                  <a:gd name="connsiteX13" fmla="*/ 100531 w 405533"/>
                  <a:gd name="connsiteY13" fmla="*/ 0 h 197820"/>
                  <a:gd name="connsiteX14" fmla="*/ 97958 w 405533"/>
                  <a:gd name="connsiteY14" fmla="*/ 15858 h 197820"/>
                  <a:gd name="connsiteX15" fmla="*/ 148060 w 405533"/>
                  <a:gd name="connsiteY15" fmla="*/ 163917 h 197820"/>
                  <a:gd name="connsiteX16" fmla="*/ 148060 w 405533"/>
                  <a:gd name="connsiteY16" fmla="*/ 163918 h 197820"/>
                  <a:gd name="connsiteX17" fmla="*/ 0 w 405533"/>
                  <a:gd name="connsiteY17" fmla="*/ 15858 h 1978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405533" h="197820">
                    <a:moveTo>
                      <a:pt x="230715" y="0"/>
                    </a:moveTo>
                    <a:lnTo>
                      <a:pt x="348174" y="0"/>
                    </a:lnTo>
                    <a:lnTo>
                      <a:pt x="345069" y="19138"/>
                    </a:lnTo>
                    <a:cubicBezTo>
                      <a:pt x="345069" y="82108"/>
                      <a:pt x="365224" y="145079"/>
                      <a:pt x="405533" y="197819"/>
                    </a:cubicBezTo>
                    <a:lnTo>
                      <a:pt x="405533" y="197820"/>
                    </a:lnTo>
                    <a:cubicBezTo>
                      <a:pt x="306850" y="197820"/>
                      <a:pt x="226851" y="117821"/>
                      <a:pt x="226851" y="19138"/>
                    </a:cubicBezTo>
                    <a:close/>
                    <a:moveTo>
                      <a:pt x="111294" y="0"/>
                    </a:moveTo>
                    <a:lnTo>
                      <a:pt x="217841" y="0"/>
                    </a:lnTo>
                    <a:lnTo>
                      <a:pt x="215024" y="17360"/>
                    </a:lnTo>
                    <a:cubicBezTo>
                      <a:pt x="215024" y="74480"/>
                      <a:pt x="233307" y="131601"/>
                      <a:pt x="269871" y="179441"/>
                    </a:cubicBezTo>
                    <a:lnTo>
                      <a:pt x="269871" y="179442"/>
                    </a:lnTo>
                    <a:cubicBezTo>
                      <a:pt x="180356" y="179442"/>
                      <a:pt x="107789" y="106875"/>
                      <a:pt x="107789" y="17360"/>
                    </a:cubicBezTo>
                    <a:close/>
                    <a:moveTo>
                      <a:pt x="3202" y="0"/>
                    </a:moveTo>
                    <a:lnTo>
                      <a:pt x="100531" y="0"/>
                    </a:lnTo>
                    <a:lnTo>
                      <a:pt x="97958" y="15858"/>
                    </a:lnTo>
                    <a:cubicBezTo>
                      <a:pt x="97958" y="68037"/>
                      <a:pt x="114659" y="120216"/>
                      <a:pt x="148060" y="163917"/>
                    </a:cubicBezTo>
                    <a:lnTo>
                      <a:pt x="148060" y="163918"/>
                    </a:lnTo>
                    <a:cubicBezTo>
                      <a:pt x="66289" y="163918"/>
                      <a:pt x="0" y="97629"/>
                      <a:pt x="0" y="15858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2" name="フリーフォーム: 図形 81">
                <a:extLst>
                  <a:ext uri="{FF2B5EF4-FFF2-40B4-BE49-F238E27FC236}">
                    <a16:creationId xmlns:a16="http://schemas.microsoft.com/office/drawing/2014/main" id="{23AC7F67-8B64-40DF-5795-76EC7E1EC6F5}"/>
                  </a:ext>
                </a:extLst>
              </p:cNvPr>
              <p:cNvSpPr/>
              <p:nvPr/>
            </p:nvSpPr>
            <p:spPr bwMode="auto">
              <a:xfrm>
                <a:off x="-3889945" y="566750"/>
                <a:ext cx="1140482" cy="370917"/>
              </a:xfrm>
              <a:custGeom>
                <a:avLst/>
                <a:gdLst>
                  <a:gd name="connsiteX0" fmla="*/ 462769 w 913860"/>
                  <a:gd name="connsiteY0" fmla="*/ 0 h 297214"/>
                  <a:gd name="connsiteX1" fmla="*/ 543349 w 913860"/>
                  <a:gd name="connsiteY1" fmla="*/ 53412 h 297214"/>
                  <a:gd name="connsiteX2" fmla="*/ 544191 w 913860"/>
                  <a:gd name="connsiteY2" fmla="*/ 57584 h 297214"/>
                  <a:gd name="connsiteX3" fmla="*/ 548085 w 913860"/>
                  <a:gd name="connsiteY3" fmla="*/ 51808 h 297214"/>
                  <a:gd name="connsiteX4" fmla="*/ 609923 w 913860"/>
                  <a:gd name="connsiteY4" fmla="*/ 26194 h 297214"/>
                  <a:gd name="connsiteX5" fmla="*/ 690502 w 913860"/>
                  <a:gd name="connsiteY5" fmla="*/ 79606 h 297214"/>
                  <a:gd name="connsiteX6" fmla="*/ 694986 w 913860"/>
                  <a:gd name="connsiteY6" fmla="*/ 101814 h 297214"/>
                  <a:gd name="connsiteX7" fmla="*/ 712254 w 913860"/>
                  <a:gd name="connsiteY7" fmla="*/ 90278 h 297214"/>
                  <a:gd name="connsiteX8" fmla="*/ 741841 w 913860"/>
                  <a:gd name="connsiteY8" fmla="*/ 84360 h 297214"/>
                  <a:gd name="connsiteX9" fmla="*/ 817851 w 913860"/>
                  <a:gd name="connsiteY9" fmla="*/ 159673 h 297214"/>
                  <a:gd name="connsiteX10" fmla="*/ 817247 w 913860"/>
                  <a:gd name="connsiteY10" fmla="*/ 162638 h 297214"/>
                  <a:gd name="connsiteX11" fmla="*/ 843883 w 913860"/>
                  <a:gd name="connsiteY11" fmla="*/ 157260 h 297214"/>
                  <a:gd name="connsiteX12" fmla="*/ 913860 w 913860"/>
                  <a:gd name="connsiteY12" fmla="*/ 227237 h 297214"/>
                  <a:gd name="connsiteX13" fmla="*/ 843883 w 913860"/>
                  <a:gd name="connsiteY13" fmla="*/ 297214 h 297214"/>
                  <a:gd name="connsiteX14" fmla="*/ 779405 w 913860"/>
                  <a:gd name="connsiteY14" fmla="*/ 254475 h 297214"/>
                  <a:gd name="connsiteX15" fmla="*/ 773937 w 913860"/>
                  <a:gd name="connsiteY15" fmla="*/ 227391 h 297214"/>
                  <a:gd name="connsiteX16" fmla="*/ 771427 w 913860"/>
                  <a:gd name="connsiteY16" fmla="*/ 229068 h 297214"/>
                  <a:gd name="connsiteX17" fmla="*/ 741841 w 913860"/>
                  <a:gd name="connsiteY17" fmla="*/ 234986 h 297214"/>
                  <a:gd name="connsiteX18" fmla="*/ 671804 w 913860"/>
                  <a:gd name="connsiteY18" fmla="*/ 188988 h 297214"/>
                  <a:gd name="connsiteX19" fmla="*/ 669380 w 913860"/>
                  <a:gd name="connsiteY19" fmla="*/ 177089 h 297214"/>
                  <a:gd name="connsiteX20" fmla="*/ 643963 w 913860"/>
                  <a:gd name="connsiteY20" fmla="*/ 194226 h 297214"/>
                  <a:gd name="connsiteX21" fmla="*/ 609923 w 913860"/>
                  <a:gd name="connsiteY21" fmla="*/ 201098 h 297214"/>
                  <a:gd name="connsiteX22" fmla="*/ 529343 w 913860"/>
                  <a:gd name="connsiteY22" fmla="*/ 147686 h 297214"/>
                  <a:gd name="connsiteX23" fmla="*/ 528501 w 913860"/>
                  <a:gd name="connsiteY23" fmla="*/ 143513 h 297214"/>
                  <a:gd name="connsiteX24" fmla="*/ 524607 w 913860"/>
                  <a:gd name="connsiteY24" fmla="*/ 149289 h 297214"/>
                  <a:gd name="connsiteX25" fmla="*/ 462769 w 913860"/>
                  <a:gd name="connsiteY25" fmla="*/ 174904 h 297214"/>
                  <a:gd name="connsiteX26" fmla="*/ 400931 w 913860"/>
                  <a:gd name="connsiteY26" fmla="*/ 149289 h 297214"/>
                  <a:gd name="connsiteX27" fmla="*/ 400162 w 913860"/>
                  <a:gd name="connsiteY27" fmla="*/ 148148 h 297214"/>
                  <a:gd name="connsiteX28" fmla="*/ 381732 w 913860"/>
                  <a:gd name="connsiteY28" fmla="*/ 175484 h 297214"/>
                  <a:gd name="connsiteX29" fmla="*/ 319894 w 913860"/>
                  <a:gd name="connsiteY29" fmla="*/ 201098 h 297214"/>
                  <a:gd name="connsiteX30" fmla="*/ 258056 w 913860"/>
                  <a:gd name="connsiteY30" fmla="*/ 175484 h 297214"/>
                  <a:gd name="connsiteX31" fmla="*/ 253908 w 913860"/>
                  <a:gd name="connsiteY31" fmla="*/ 169331 h 297214"/>
                  <a:gd name="connsiteX32" fmla="*/ 249903 w 913860"/>
                  <a:gd name="connsiteY32" fmla="*/ 188988 h 297214"/>
                  <a:gd name="connsiteX33" fmla="*/ 179866 w 913860"/>
                  <a:gd name="connsiteY33" fmla="*/ 234986 h 297214"/>
                  <a:gd name="connsiteX34" fmla="*/ 150280 w 913860"/>
                  <a:gd name="connsiteY34" fmla="*/ 229068 h 297214"/>
                  <a:gd name="connsiteX35" fmla="*/ 137052 w 913860"/>
                  <a:gd name="connsiteY35" fmla="*/ 220231 h 297214"/>
                  <a:gd name="connsiteX36" fmla="*/ 139954 w 913860"/>
                  <a:gd name="connsiteY36" fmla="*/ 227237 h 297214"/>
                  <a:gd name="connsiteX37" fmla="*/ 69977 w 913860"/>
                  <a:gd name="connsiteY37" fmla="*/ 297214 h 297214"/>
                  <a:gd name="connsiteX38" fmla="*/ 0 w 913860"/>
                  <a:gd name="connsiteY38" fmla="*/ 227237 h 297214"/>
                  <a:gd name="connsiteX39" fmla="*/ 69977 w 913860"/>
                  <a:gd name="connsiteY39" fmla="*/ 157260 h 297214"/>
                  <a:gd name="connsiteX40" fmla="*/ 97215 w 913860"/>
                  <a:gd name="connsiteY40" fmla="*/ 162759 h 297214"/>
                  <a:gd name="connsiteX41" fmla="*/ 105643 w 913860"/>
                  <a:gd name="connsiteY41" fmla="*/ 168441 h 297214"/>
                  <a:gd name="connsiteX42" fmla="*/ 103856 w 913860"/>
                  <a:gd name="connsiteY42" fmla="*/ 159673 h 297214"/>
                  <a:gd name="connsiteX43" fmla="*/ 179866 w 913860"/>
                  <a:gd name="connsiteY43" fmla="*/ 84360 h 297214"/>
                  <a:gd name="connsiteX44" fmla="*/ 233613 w 913860"/>
                  <a:gd name="connsiteY44" fmla="*/ 106419 h 297214"/>
                  <a:gd name="connsiteX45" fmla="*/ 233835 w 913860"/>
                  <a:gd name="connsiteY45" fmla="*/ 106745 h 297214"/>
                  <a:gd name="connsiteX46" fmla="*/ 239314 w 913860"/>
                  <a:gd name="connsiteY46" fmla="*/ 79606 h 297214"/>
                  <a:gd name="connsiteX47" fmla="*/ 319894 w 913860"/>
                  <a:gd name="connsiteY47" fmla="*/ 26194 h 297214"/>
                  <a:gd name="connsiteX48" fmla="*/ 381732 w 913860"/>
                  <a:gd name="connsiteY48" fmla="*/ 51808 h 297214"/>
                  <a:gd name="connsiteX49" fmla="*/ 382501 w 913860"/>
                  <a:gd name="connsiteY49" fmla="*/ 52949 h 297214"/>
                  <a:gd name="connsiteX50" fmla="*/ 400931 w 913860"/>
                  <a:gd name="connsiteY50" fmla="*/ 25614 h 297214"/>
                  <a:gd name="connsiteX51" fmla="*/ 462769 w 913860"/>
                  <a:gd name="connsiteY51" fmla="*/ 0 h 29721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</a:cxnLst>
                <a:rect l="l" t="t" r="r" b="b"/>
                <a:pathLst>
                  <a:path w="913860" h="297214">
                    <a:moveTo>
                      <a:pt x="462769" y="0"/>
                    </a:moveTo>
                    <a:cubicBezTo>
                      <a:pt x="498992" y="0"/>
                      <a:pt x="530072" y="22024"/>
                      <a:pt x="543349" y="53412"/>
                    </a:cubicBezTo>
                    <a:lnTo>
                      <a:pt x="544191" y="57584"/>
                    </a:lnTo>
                    <a:lnTo>
                      <a:pt x="548085" y="51808"/>
                    </a:lnTo>
                    <a:cubicBezTo>
                      <a:pt x="563911" y="35982"/>
                      <a:pt x="585774" y="26194"/>
                      <a:pt x="609923" y="26194"/>
                    </a:cubicBezTo>
                    <a:cubicBezTo>
                      <a:pt x="646146" y="26194"/>
                      <a:pt x="677226" y="48218"/>
                      <a:pt x="690502" y="79606"/>
                    </a:cubicBezTo>
                    <a:lnTo>
                      <a:pt x="694986" y="101814"/>
                    </a:lnTo>
                    <a:lnTo>
                      <a:pt x="712254" y="90278"/>
                    </a:lnTo>
                    <a:cubicBezTo>
                      <a:pt x="721348" y="86467"/>
                      <a:pt x="731346" y="84360"/>
                      <a:pt x="741841" y="84360"/>
                    </a:cubicBezTo>
                    <a:cubicBezTo>
                      <a:pt x="783820" y="84360"/>
                      <a:pt x="817851" y="118079"/>
                      <a:pt x="817851" y="159673"/>
                    </a:cubicBezTo>
                    <a:lnTo>
                      <a:pt x="817247" y="162638"/>
                    </a:lnTo>
                    <a:lnTo>
                      <a:pt x="843883" y="157260"/>
                    </a:lnTo>
                    <a:cubicBezTo>
                      <a:pt x="882530" y="157260"/>
                      <a:pt x="913860" y="188590"/>
                      <a:pt x="913860" y="227237"/>
                    </a:cubicBezTo>
                    <a:cubicBezTo>
                      <a:pt x="913860" y="265884"/>
                      <a:pt x="882530" y="297214"/>
                      <a:pt x="843883" y="297214"/>
                    </a:cubicBezTo>
                    <a:cubicBezTo>
                      <a:pt x="814898" y="297214"/>
                      <a:pt x="790028" y="279591"/>
                      <a:pt x="779405" y="254475"/>
                    </a:cubicBezTo>
                    <a:lnTo>
                      <a:pt x="773937" y="227391"/>
                    </a:lnTo>
                    <a:lnTo>
                      <a:pt x="771427" y="229068"/>
                    </a:lnTo>
                    <a:cubicBezTo>
                      <a:pt x="762334" y="232879"/>
                      <a:pt x="752336" y="234986"/>
                      <a:pt x="741841" y="234986"/>
                    </a:cubicBezTo>
                    <a:cubicBezTo>
                      <a:pt x="710357" y="234986"/>
                      <a:pt x="683343" y="216019"/>
                      <a:pt x="671804" y="188988"/>
                    </a:cubicBezTo>
                    <a:lnTo>
                      <a:pt x="669380" y="177089"/>
                    </a:lnTo>
                    <a:lnTo>
                      <a:pt x="643963" y="194226"/>
                    </a:lnTo>
                    <a:cubicBezTo>
                      <a:pt x="633500" y="198651"/>
                      <a:pt x="621997" y="201098"/>
                      <a:pt x="609923" y="201098"/>
                    </a:cubicBezTo>
                    <a:cubicBezTo>
                      <a:pt x="573699" y="201098"/>
                      <a:pt x="542619" y="179074"/>
                      <a:pt x="529343" y="147686"/>
                    </a:cubicBezTo>
                    <a:lnTo>
                      <a:pt x="528501" y="143513"/>
                    </a:lnTo>
                    <a:lnTo>
                      <a:pt x="524607" y="149289"/>
                    </a:lnTo>
                    <a:cubicBezTo>
                      <a:pt x="508781" y="165116"/>
                      <a:pt x="486918" y="174904"/>
                      <a:pt x="462769" y="174904"/>
                    </a:cubicBezTo>
                    <a:cubicBezTo>
                      <a:pt x="438620" y="174904"/>
                      <a:pt x="416757" y="165116"/>
                      <a:pt x="400931" y="149289"/>
                    </a:cubicBezTo>
                    <a:lnTo>
                      <a:pt x="400162" y="148148"/>
                    </a:lnTo>
                    <a:lnTo>
                      <a:pt x="381732" y="175484"/>
                    </a:lnTo>
                    <a:cubicBezTo>
                      <a:pt x="365906" y="191310"/>
                      <a:pt x="344043" y="201098"/>
                      <a:pt x="319894" y="201098"/>
                    </a:cubicBezTo>
                    <a:cubicBezTo>
                      <a:pt x="295745" y="201098"/>
                      <a:pt x="273882" y="191310"/>
                      <a:pt x="258056" y="175484"/>
                    </a:cubicBezTo>
                    <a:lnTo>
                      <a:pt x="253908" y="169331"/>
                    </a:lnTo>
                    <a:lnTo>
                      <a:pt x="249903" y="188988"/>
                    </a:lnTo>
                    <a:cubicBezTo>
                      <a:pt x="238364" y="216019"/>
                      <a:pt x="211350" y="234986"/>
                      <a:pt x="179866" y="234986"/>
                    </a:cubicBezTo>
                    <a:cubicBezTo>
                      <a:pt x="169371" y="234986"/>
                      <a:pt x="159373" y="232879"/>
                      <a:pt x="150280" y="229068"/>
                    </a:cubicBezTo>
                    <a:lnTo>
                      <a:pt x="137052" y="220231"/>
                    </a:lnTo>
                    <a:lnTo>
                      <a:pt x="139954" y="227237"/>
                    </a:lnTo>
                    <a:cubicBezTo>
                      <a:pt x="139954" y="265884"/>
                      <a:pt x="108624" y="297214"/>
                      <a:pt x="69977" y="297214"/>
                    </a:cubicBezTo>
                    <a:cubicBezTo>
                      <a:pt x="31330" y="297214"/>
                      <a:pt x="0" y="265884"/>
                      <a:pt x="0" y="227237"/>
                    </a:cubicBezTo>
                    <a:cubicBezTo>
                      <a:pt x="0" y="188590"/>
                      <a:pt x="31330" y="157260"/>
                      <a:pt x="69977" y="157260"/>
                    </a:cubicBezTo>
                    <a:cubicBezTo>
                      <a:pt x="79639" y="157260"/>
                      <a:pt x="88843" y="159218"/>
                      <a:pt x="97215" y="162759"/>
                    </a:cubicBezTo>
                    <a:lnTo>
                      <a:pt x="105643" y="168441"/>
                    </a:lnTo>
                    <a:lnTo>
                      <a:pt x="103856" y="159673"/>
                    </a:lnTo>
                    <a:cubicBezTo>
                      <a:pt x="103856" y="118079"/>
                      <a:pt x="137887" y="84360"/>
                      <a:pt x="179866" y="84360"/>
                    </a:cubicBezTo>
                    <a:cubicBezTo>
                      <a:pt x="200855" y="84360"/>
                      <a:pt x="219858" y="92790"/>
                      <a:pt x="233613" y="106419"/>
                    </a:cubicBezTo>
                    <a:lnTo>
                      <a:pt x="233835" y="106745"/>
                    </a:lnTo>
                    <a:lnTo>
                      <a:pt x="239314" y="79606"/>
                    </a:lnTo>
                    <a:cubicBezTo>
                      <a:pt x="252590" y="48218"/>
                      <a:pt x="283670" y="26194"/>
                      <a:pt x="319894" y="26194"/>
                    </a:cubicBezTo>
                    <a:cubicBezTo>
                      <a:pt x="344043" y="26194"/>
                      <a:pt x="365906" y="35982"/>
                      <a:pt x="381732" y="51808"/>
                    </a:cubicBezTo>
                    <a:lnTo>
                      <a:pt x="382501" y="52949"/>
                    </a:lnTo>
                    <a:lnTo>
                      <a:pt x="400931" y="25614"/>
                    </a:lnTo>
                    <a:cubicBezTo>
                      <a:pt x="416757" y="9788"/>
                      <a:pt x="438620" y="0"/>
                      <a:pt x="46276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  <p:sp>
            <p:nvSpPr>
              <p:cNvPr id="83" name="月 82">
                <a:extLst>
                  <a:ext uri="{FF2B5EF4-FFF2-40B4-BE49-F238E27FC236}">
                    <a16:creationId xmlns:a16="http://schemas.microsoft.com/office/drawing/2014/main" id="{74D5388B-0F8C-5007-2E71-D2EA376CEAA6}"/>
                  </a:ext>
                </a:extLst>
              </p:cNvPr>
              <p:cNvSpPr/>
              <p:nvPr/>
            </p:nvSpPr>
            <p:spPr bwMode="auto">
              <a:xfrm rot="5400000">
                <a:off x="-3503891" y="275951"/>
                <a:ext cx="389510" cy="1239145"/>
              </a:xfrm>
              <a:prstGeom prst="moon">
                <a:avLst>
                  <a:gd name="adj" fmla="val 38303"/>
                </a:avLst>
              </a:prstGeom>
              <a:solidFill>
                <a:schemeClr val="bg1"/>
              </a:solidFill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 dirty="0">
                  <a:solidFill>
                    <a:prstClr val="white"/>
                  </a:solidFill>
                  <a:latin typeface="Calibri" panose="020F0502020204030204"/>
                  <a:ea typeface="ＭＳ Ｐゴシック"/>
                </a:endParaRPr>
              </a:p>
            </p:txBody>
          </p:sp>
        </p:grpSp>
        <p:sp>
          <p:nvSpPr>
            <p:cNvPr id="65" name="楕円 64">
              <a:extLst>
                <a:ext uri="{FF2B5EF4-FFF2-40B4-BE49-F238E27FC236}">
                  <a16:creationId xmlns:a16="http://schemas.microsoft.com/office/drawing/2014/main" id="{89E42BB9-BE42-3C68-568D-F6674168DA86}"/>
                </a:ext>
              </a:extLst>
            </p:cNvPr>
            <p:cNvSpPr/>
            <p:nvPr/>
          </p:nvSpPr>
          <p:spPr bwMode="auto">
            <a:xfrm>
              <a:off x="4005492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05AF1F68-BF1E-EEBD-E1BA-63B36F9D8D94}"/>
                </a:ext>
              </a:extLst>
            </p:cNvPr>
            <p:cNvSpPr/>
            <p:nvPr/>
          </p:nvSpPr>
          <p:spPr bwMode="auto">
            <a:xfrm>
              <a:off x="4569833" y="2122375"/>
              <a:ext cx="98012" cy="43576"/>
            </a:xfrm>
            <a:prstGeom prst="ellipse">
              <a:avLst/>
            </a:prstGeom>
            <a:solidFill>
              <a:srgbClr val="FF7C80"/>
            </a:solidFill>
            <a:ln w="38100" cap="flat" cmpd="sng" algn="ctr">
              <a:noFill/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7" name="四角形: 上の 2 つの角を丸める 66">
              <a:extLst>
                <a:ext uri="{FF2B5EF4-FFF2-40B4-BE49-F238E27FC236}">
                  <a16:creationId xmlns:a16="http://schemas.microsoft.com/office/drawing/2014/main" id="{DB4F4302-FB5B-B4C1-DB4D-6E013394E18F}"/>
                </a:ext>
              </a:extLst>
            </p:cNvPr>
            <p:cNvSpPr/>
            <p:nvPr/>
          </p:nvSpPr>
          <p:spPr bwMode="auto">
            <a:xfrm>
              <a:off x="3952875" y="3010905"/>
              <a:ext cx="812008" cy="737042"/>
            </a:xfrm>
            <a:prstGeom prst="round2SameRect">
              <a:avLst>
                <a:gd name="adj1" fmla="val 0"/>
                <a:gd name="adj2" fmla="val 50000"/>
              </a:avLst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8" name="四角形: 上の 2 つの角を丸める 67">
              <a:extLst>
                <a:ext uri="{FF2B5EF4-FFF2-40B4-BE49-F238E27FC236}">
                  <a16:creationId xmlns:a16="http://schemas.microsoft.com/office/drawing/2014/main" id="{09CDF1D0-306C-0C6E-1490-6596327127E2}"/>
                </a:ext>
              </a:extLst>
            </p:cNvPr>
            <p:cNvSpPr/>
            <p:nvPr/>
          </p:nvSpPr>
          <p:spPr bwMode="auto">
            <a:xfrm>
              <a:off x="4016156" y="2993299"/>
              <a:ext cx="679669" cy="663412"/>
            </a:xfrm>
            <a:prstGeom prst="round2SameRect">
              <a:avLst>
                <a:gd name="adj1" fmla="val 0"/>
                <a:gd name="adj2" fmla="val 41272"/>
              </a:avLst>
            </a:prstGeom>
            <a:solidFill>
              <a:schemeClr val="bg1"/>
            </a:solidFill>
            <a:ln w="19050" cap="flat" cmpd="sng" algn="ctr">
              <a:solidFill>
                <a:schemeClr val="accent5">
                  <a:lumMod val="90000"/>
                </a:schemeClr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69" name="正方形/長方形 68">
              <a:extLst>
                <a:ext uri="{FF2B5EF4-FFF2-40B4-BE49-F238E27FC236}">
                  <a16:creationId xmlns:a16="http://schemas.microsoft.com/office/drawing/2014/main" id="{AACEBA93-42B4-A92C-785D-7C6C5F517152}"/>
                </a:ext>
              </a:extLst>
            </p:cNvPr>
            <p:cNvSpPr/>
            <p:nvPr/>
          </p:nvSpPr>
          <p:spPr bwMode="auto">
            <a:xfrm>
              <a:off x="3933146" y="2903085"/>
              <a:ext cx="838880" cy="138494"/>
            </a:xfrm>
            <a:prstGeom prst="rect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60FEECCC-A253-F4D5-A660-8A7E99EAD679}"/>
                </a:ext>
              </a:extLst>
            </p:cNvPr>
            <p:cNvSpPr/>
            <p:nvPr/>
          </p:nvSpPr>
          <p:spPr bwMode="auto">
            <a:xfrm rot="8100000">
              <a:off x="4100325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1" name="四角形: 上の 2 つの角を丸める 70">
              <a:extLst>
                <a:ext uri="{FF2B5EF4-FFF2-40B4-BE49-F238E27FC236}">
                  <a16:creationId xmlns:a16="http://schemas.microsoft.com/office/drawing/2014/main" id="{0AE056BE-DABC-7D85-A1FB-F4C78332BD4C}"/>
                </a:ext>
              </a:extLst>
            </p:cNvPr>
            <p:cNvSpPr/>
            <p:nvPr/>
          </p:nvSpPr>
          <p:spPr bwMode="auto">
            <a:xfrm rot="18900000">
              <a:off x="3787410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2" name="台形 71">
              <a:extLst>
                <a:ext uri="{FF2B5EF4-FFF2-40B4-BE49-F238E27FC236}">
                  <a16:creationId xmlns:a16="http://schemas.microsoft.com/office/drawing/2014/main" id="{2F9CC574-E196-854A-537A-A387F8FE88A0}"/>
                </a:ext>
              </a:extLst>
            </p:cNvPr>
            <p:cNvSpPr/>
            <p:nvPr/>
          </p:nvSpPr>
          <p:spPr bwMode="auto">
            <a:xfrm rot="8100000">
              <a:off x="3912221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F05219F8-59EB-97CB-6ED9-C18202C2A59A}"/>
                </a:ext>
              </a:extLst>
            </p:cNvPr>
            <p:cNvSpPr/>
            <p:nvPr/>
          </p:nvSpPr>
          <p:spPr bwMode="auto">
            <a:xfrm rot="13500000" flipH="1">
              <a:off x="4175672" y="3073074"/>
              <a:ext cx="425892" cy="529549"/>
            </a:xfrm>
            <a:custGeom>
              <a:avLst/>
              <a:gdLst>
                <a:gd name="connsiteX0" fmla="*/ 1076440 w 1984271"/>
                <a:gd name="connsiteY0" fmla="*/ 7 h 2467217"/>
                <a:gd name="connsiteX1" fmla="*/ 1213189 w 1984271"/>
                <a:gd name="connsiteY1" fmla="*/ 133932 h 2467217"/>
                <a:gd name="connsiteX2" fmla="*/ 1221916 w 1984271"/>
                <a:gd name="connsiteY2" fmla="*/ 970859 h 2467217"/>
                <a:gd name="connsiteX3" fmla="*/ 1266780 w 1984271"/>
                <a:gd name="connsiteY3" fmla="*/ 970391 h 2467217"/>
                <a:gd name="connsiteX4" fmla="*/ 1449313 w 1984271"/>
                <a:gd name="connsiteY4" fmla="*/ 259616 h 2467217"/>
                <a:gd name="connsiteX5" fmla="*/ 1560395 w 1984271"/>
                <a:gd name="connsiteY5" fmla="*/ 159387 h 2467217"/>
                <a:gd name="connsiteX6" fmla="*/ 1614066 w 1984271"/>
                <a:gd name="connsiteY6" fmla="*/ 162191 h 2467217"/>
                <a:gd name="connsiteX7" fmla="*/ 1711491 w 1984271"/>
                <a:gd name="connsiteY7" fmla="*/ 326947 h 2467217"/>
                <a:gd name="connsiteX8" fmla="*/ 1528218 w 1984271"/>
                <a:gd name="connsiteY8" fmla="*/ 1040616 h 2467217"/>
                <a:gd name="connsiteX9" fmla="*/ 1559948 w 1984271"/>
                <a:gd name="connsiteY9" fmla="*/ 1066247 h 2467217"/>
                <a:gd name="connsiteX10" fmla="*/ 1791130 w 1984271"/>
                <a:gd name="connsiteY10" fmla="*/ 656004 h 2467217"/>
                <a:gd name="connsiteX11" fmla="*/ 1892735 w 1984271"/>
                <a:gd name="connsiteY11" fmla="*/ 604100 h 2467217"/>
                <a:gd name="connsiteX12" fmla="*/ 1931711 w 1984271"/>
                <a:gd name="connsiteY12" fmla="*/ 616758 h 2467217"/>
                <a:gd name="connsiteX13" fmla="*/ 1980453 w 1984271"/>
                <a:gd name="connsiteY13" fmla="*/ 678921 h 2467217"/>
                <a:gd name="connsiteX14" fmla="*/ 1970956 w 1984271"/>
                <a:gd name="connsiteY14" fmla="*/ 757338 h 2467217"/>
                <a:gd name="connsiteX15" fmla="*/ 1684871 w 1984271"/>
                <a:gd name="connsiteY15" fmla="*/ 1339483 h 2467217"/>
                <a:gd name="connsiteX16" fmla="*/ 1686726 w 1984271"/>
                <a:gd name="connsiteY16" fmla="*/ 1517300 h 2467217"/>
                <a:gd name="connsiteX17" fmla="*/ 1448462 w 1984271"/>
                <a:gd name="connsiteY17" fmla="*/ 1976919 h 2467217"/>
                <a:gd name="connsiteX18" fmla="*/ 1363775 w 1984271"/>
                <a:gd name="connsiteY18" fmla="*/ 2024034 h 2467217"/>
                <a:gd name="connsiteX19" fmla="*/ 1397674 w 1984271"/>
                <a:gd name="connsiteY19" fmla="*/ 2467217 h 2467217"/>
                <a:gd name="connsiteX20" fmla="*/ 862491 w 1984271"/>
                <a:gd name="connsiteY20" fmla="*/ 2467217 h 2467217"/>
                <a:gd name="connsiteX21" fmla="*/ 874684 w 1984271"/>
                <a:gd name="connsiteY21" fmla="*/ 2028808 h 2467217"/>
                <a:gd name="connsiteX22" fmla="*/ 778724 w 1984271"/>
                <a:gd name="connsiteY22" fmla="*/ 1983903 h 2467217"/>
                <a:gd name="connsiteX23" fmla="*/ 576484 w 1984271"/>
                <a:gd name="connsiteY23" fmla="*/ 1743459 h 2467217"/>
                <a:gd name="connsiteX24" fmla="*/ 111078 w 1984271"/>
                <a:gd name="connsiteY24" fmla="*/ 1424434 h 2467217"/>
                <a:gd name="connsiteX25" fmla="*/ 15844 w 1984271"/>
                <a:gd name="connsiteY25" fmla="*/ 1194702 h 2467217"/>
                <a:gd name="connsiteX26" fmla="*/ 248851 w 1984271"/>
                <a:gd name="connsiteY26" fmla="*/ 1129072 h 2467217"/>
                <a:gd name="connsiteX27" fmla="*/ 521206 w 1984271"/>
                <a:gd name="connsiteY27" fmla="*/ 1295432 h 2467217"/>
                <a:gd name="connsiteX28" fmla="*/ 659972 w 1984271"/>
                <a:gd name="connsiteY28" fmla="*/ 1269367 h 2467217"/>
                <a:gd name="connsiteX29" fmla="*/ 457061 w 1984271"/>
                <a:gd name="connsiteY29" fmla="*/ 340024 h 2467217"/>
                <a:gd name="connsiteX30" fmla="*/ 503148 w 1984271"/>
                <a:gd name="connsiteY30" fmla="*/ 197683 h 2467217"/>
                <a:gd name="connsiteX31" fmla="*/ 551031 w 1984271"/>
                <a:gd name="connsiteY31" fmla="*/ 173271 h 2467217"/>
                <a:gd name="connsiteX32" fmla="*/ 717783 w 1984271"/>
                <a:gd name="connsiteY32" fmla="*/ 267245 h 2467217"/>
                <a:gd name="connsiteX33" fmla="*/ 915094 w 1984271"/>
                <a:gd name="connsiteY33" fmla="*/ 974058 h 2467217"/>
                <a:gd name="connsiteX34" fmla="*/ 951240 w 1984271"/>
                <a:gd name="connsiteY34" fmla="*/ 973680 h 2467217"/>
                <a:gd name="connsiteX35" fmla="*/ 942512 w 1984271"/>
                <a:gd name="connsiteY35" fmla="*/ 136757 h 2467217"/>
                <a:gd name="connsiteX36" fmla="*/ 1076440 w 1984271"/>
                <a:gd name="connsiteY36" fmla="*/ 7 h 246721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1984271" h="2467217">
                  <a:moveTo>
                    <a:pt x="1076440" y="7"/>
                  </a:moveTo>
                  <a:cubicBezTo>
                    <a:pt x="1151184" y="-773"/>
                    <a:pt x="1212409" y="59189"/>
                    <a:pt x="1213189" y="133932"/>
                  </a:cubicBezTo>
                  <a:lnTo>
                    <a:pt x="1221916" y="970859"/>
                  </a:lnTo>
                  <a:lnTo>
                    <a:pt x="1266780" y="970391"/>
                  </a:lnTo>
                  <a:lnTo>
                    <a:pt x="1449313" y="259616"/>
                  </a:lnTo>
                  <a:cubicBezTo>
                    <a:pt x="1463253" y="205315"/>
                    <a:pt x="1508231" y="167206"/>
                    <a:pt x="1560395" y="159387"/>
                  </a:cubicBezTo>
                  <a:cubicBezTo>
                    <a:pt x="1577782" y="156780"/>
                    <a:pt x="1595967" y="157540"/>
                    <a:pt x="1614066" y="162191"/>
                  </a:cubicBezTo>
                  <a:cubicBezTo>
                    <a:pt x="1686467" y="180782"/>
                    <a:pt x="1730088" y="254543"/>
                    <a:pt x="1711491" y="326947"/>
                  </a:cubicBezTo>
                  <a:lnTo>
                    <a:pt x="1528218" y="1040616"/>
                  </a:lnTo>
                  <a:lnTo>
                    <a:pt x="1559948" y="1066247"/>
                  </a:lnTo>
                  <a:lnTo>
                    <a:pt x="1791130" y="656004"/>
                  </a:lnTo>
                  <a:cubicBezTo>
                    <a:pt x="1812119" y="618762"/>
                    <a:pt x="1852769" y="599567"/>
                    <a:pt x="1892735" y="604100"/>
                  </a:cubicBezTo>
                  <a:cubicBezTo>
                    <a:pt x="1906057" y="605614"/>
                    <a:pt x="1919300" y="609764"/>
                    <a:pt x="1931711" y="616758"/>
                  </a:cubicBezTo>
                  <a:cubicBezTo>
                    <a:pt x="1956543" y="630749"/>
                    <a:pt x="1973348" y="653481"/>
                    <a:pt x="1980453" y="678921"/>
                  </a:cubicBezTo>
                  <a:cubicBezTo>
                    <a:pt x="1987555" y="704364"/>
                    <a:pt x="1984950" y="732511"/>
                    <a:pt x="1970956" y="757338"/>
                  </a:cubicBezTo>
                  <a:lnTo>
                    <a:pt x="1684871" y="1339483"/>
                  </a:lnTo>
                  <a:lnTo>
                    <a:pt x="1686726" y="1517300"/>
                  </a:lnTo>
                  <a:cubicBezTo>
                    <a:pt x="1688710" y="1707568"/>
                    <a:pt x="1594055" y="1876331"/>
                    <a:pt x="1448462" y="1976919"/>
                  </a:cubicBezTo>
                  <a:lnTo>
                    <a:pt x="1363775" y="2024034"/>
                  </a:lnTo>
                  <a:lnTo>
                    <a:pt x="1397674" y="2467217"/>
                  </a:lnTo>
                  <a:lnTo>
                    <a:pt x="862491" y="2467217"/>
                  </a:lnTo>
                  <a:lnTo>
                    <a:pt x="874684" y="2028808"/>
                  </a:lnTo>
                  <a:lnTo>
                    <a:pt x="778724" y="1983903"/>
                  </a:lnTo>
                  <a:cubicBezTo>
                    <a:pt x="690128" y="1925386"/>
                    <a:pt x="619354" y="1841947"/>
                    <a:pt x="576484" y="1743459"/>
                  </a:cubicBezTo>
                  <a:lnTo>
                    <a:pt x="111078" y="1424434"/>
                  </a:lnTo>
                  <a:cubicBezTo>
                    <a:pt x="31903" y="1379818"/>
                    <a:pt x="-30487" y="1276773"/>
                    <a:pt x="15844" y="1194702"/>
                  </a:cubicBezTo>
                  <a:cubicBezTo>
                    <a:pt x="62178" y="1112627"/>
                    <a:pt x="169673" y="1084455"/>
                    <a:pt x="248851" y="1129072"/>
                  </a:cubicBezTo>
                  <a:lnTo>
                    <a:pt x="521206" y="1295432"/>
                  </a:lnTo>
                  <a:cubicBezTo>
                    <a:pt x="551944" y="1314567"/>
                    <a:pt x="633891" y="1324467"/>
                    <a:pt x="659972" y="1269367"/>
                  </a:cubicBezTo>
                  <a:lnTo>
                    <a:pt x="457061" y="340024"/>
                  </a:lnTo>
                  <a:cubicBezTo>
                    <a:pt x="441989" y="286027"/>
                    <a:pt x="461884" y="230533"/>
                    <a:pt x="503148" y="197683"/>
                  </a:cubicBezTo>
                  <a:cubicBezTo>
                    <a:pt x="516903" y="186730"/>
                    <a:pt x="533031" y="178297"/>
                    <a:pt x="551031" y="173271"/>
                  </a:cubicBezTo>
                  <a:cubicBezTo>
                    <a:pt x="623028" y="153174"/>
                    <a:pt x="697682" y="195247"/>
                    <a:pt x="717783" y="267245"/>
                  </a:cubicBezTo>
                  <a:lnTo>
                    <a:pt x="915094" y="974058"/>
                  </a:lnTo>
                  <a:lnTo>
                    <a:pt x="951240" y="973680"/>
                  </a:lnTo>
                  <a:lnTo>
                    <a:pt x="942512" y="136757"/>
                  </a:lnTo>
                  <a:cubicBezTo>
                    <a:pt x="941734" y="62013"/>
                    <a:pt x="1001695" y="787"/>
                    <a:pt x="1076440" y="7"/>
                  </a:cubicBezTo>
                  <a:close/>
                </a:path>
              </a:pathLst>
            </a:custGeom>
            <a:solidFill>
              <a:srgbClr val="FFCC99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tlCol="0"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4" name="四角形: 上の 2 つの角を丸める 70">
              <a:extLst>
                <a:ext uri="{FF2B5EF4-FFF2-40B4-BE49-F238E27FC236}">
                  <a16:creationId xmlns:a16="http://schemas.microsoft.com/office/drawing/2014/main" id="{D202A241-DEE6-9F4D-5FF6-22C9417F1995}"/>
                </a:ext>
              </a:extLst>
            </p:cNvPr>
            <p:cNvSpPr/>
            <p:nvPr/>
          </p:nvSpPr>
          <p:spPr bwMode="auto">
            <a:xfrm rot="2700000" flipH="1">
              <a:off x="4731895" y="2696980"/>
              <a:ext cx="182584" cy="514872"/>
            </a:xfrm>
            <a:custGeom>
              <a:avLst/>
              <a:gdLst>
                <a:gd name="connsiteX0" fmla="*/ 90450 w 180900"/>
                <a:gd name="connsiteY0" fmla="*/ 0 h 515388"/>
                <a:gd name="connsiteX1" fmla="*/ 90450 w 180900"/>
                <a:gd name="connsiteY1" fmla="*/ 0 h 515388"/>
                <a:gd name="connsiteX2" fmla="*/ 180900 w 180900"/>
                <a:gd name="connsiteY2" fmla="*/ 90450 h 515388"/>
                <a:gd name="connsiteX3" fmla="*/ 180900 w 180900"/>
                <a:gd name="connsiteY3" fmla="*/ 515388 h 515388"/>
                <a:gd name="connsiteX4" fmla="*/ 180900 w 180900"/>
                <a:gd name="connsiteY4" fmla="*/ 515388 h 515388"/>
                <a:gd name="connsiteX5" fmla="*/ 0 w 180900"/>
                <a:gd name="connsiteY5" fmla="*/ 515388 h 515388"/>
                <a:gd name="connsiteX6" fmla="*/ 0 w 180900"/>
                <a:gd name="connsiteY6" fmla="*/ 515388 h 515388"/>
                <a:gd name="connsiteX7" fmla="*/ 0 w 180900"/>
                <a:gd name="connsiteY7" fmla="*/ 90450 h 515388"/>
                <a:gd name="connsiteX8" fmla="*/ 90450 w 180900"/>
                <a:gd name="connsiteY8" fmla="*/ 0 h 515388"/>
                <a:gd name="connsiteX0" fmla="*/ 90450 w 181890"/>
                <a:gd name="connsiteY0" fmla="*/ 0 h 515388"/>
                <a:gd name="connsiteX1" fmla="*/ 90450 w 181890"/>
                <a:gd name="connsiteY1" fmla="*/ 0 h 515388"/>
                <a:gd name="connsiteX2" fmla="*/ 180900 w 181890"/>
                <a:gd name="connsiteY2" fmla="*/ 90450 h 515388"/>
                <a:gd name="connsiteX3" fmla="*/ 180900 w 181890"/>
                <a:gd name="connsiteY3" fmla="*/ 515388 h 515388"/>
                <a:gd name="connsiteX4" fmla="*/ 180900 w 181890"/>
                <a:gd name="connsiteY4" fmla="*/ 515388 h 515388"/>
                <a:gd name="connsiteX5" fmla="*/ 0 w 181890"/>
                <a:gd name="connsiteY5" fmla="*/ 515388 h 515388"/>
                <a:gd name="connsiteX6" fmla="*/ 0 w 181890"/>
                <a:gd name="connsiteY6" fmla="*/ 515388 h 515388"/>
                <a:gd name="connsiteX7" fmla="*/ 0 w 181890"/>
                <a:gd name="connsiteY7" fmla="*/ 90450 h 515388"/>
                <a:gd name="connsiteX8" fmla="*/ 181890 w 181890"/>
                <a:gd name="connsiteY8" fmla="*/ 91440 h 515388"/>
                <a:gd name="connsiteX0" fmla="*/ 117203 w 207653"/>
                <a:gd name="connsiteY0" fmla="*/ 31037 h 546425"/>
                <a:gd name="connsiteX1" fmla="*/ 117203 w 207653"/>
                <a:gd name="connsiteY1" fmla="*/ 31037 h 546425"/>
                <a:gd name="connsiteX2" fmla="*/ 207653 w 207653"/>
                <a:gd name="connsiteY2" fmla="*/ 121487 h 546425"/>
                <a:gd name="connsiteX3" fmla="*/ 207653 w 207653"/>
                <a:gd name="connsiteY3" fmla="*/ 546425 h 546425"/>
                <a:gd name="connsiteX4" fmla="*/ 2076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546425 h 546425"/>
                <a:gd name="connsiteX7" fmla="*/ 26753 w 207653"/>
                <a:gd name="connsiteY7" fmla="*/ 121487 h 546425"/>
                <a:gd name="connsiteX8" fmla="*/ 80674 w 207653"/>
                <a:gd name="connsiteY8" fmla="*/ 31553 h 546425"/>
                <a:gd name="connsiteX0" fmla="*/ 117203 w 207653"/>
                <a:gd name="connsiteY0" fmla="*/ 31037 h 546425"/>
                <a:gd name="connsiteX1" fmla="*/ 207653 w 207653"/>
                <a:gd name="connsiteY1" fmla="*/ 121487 h 546425"/>
                <a:gd name="connsiteX2" fmla="*/ 207653 w 207653"/>
                <a:gd name="connsiteY2" fmla="*/ 546425 h 546425"/>
                <a:gd name="connsiteX3" fmla="*/ 2076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546425 h 546425"/>
                <a:gd name="connsiteX6" fmla="*/ 26753 w 207653"/>
                <a:gd name="connsiteY6" fmla="*/ 121487 h 546425"/>
                <a:gd name="connsiteX7" fmla="*/ 80674 w 207653"/>
                <a:gd name="connsiteY7" fmla="*/ 31553 h 546425"/>
                <a:gd name="connsiteX0" fmla="*/ 207653 w 207653"/>
                <a:gd name="connsiteY0" fmla="*/ 121487 h 546425"/>
                <a:gd name="connsiteX1" fmla="*/ 207653 w 207653"/>
                <a:gd name="connsiteY1" fmla="*/ 546425 h 546425"/>
                <a:gd name="connsiteX2" fmla="*/ 207653 w 207653"/>
                <a:gd name="connsiteY2" fmla="*/ 546425 h 546425"/>
                <a:gd name="connsiteX3" fmla="*/ 26753 w 207653"/>
                <a:gd name="connsiteY3" fmla="*/ 546425 h 546425"/>
                <a:gd name="connsiteX4" fmla="*/ 26753 w 207653"/>
                <a:gd name="connsiteY4" fmla="*/ 546425 h 546425"/>
                <a:gd name="connsiteX5" fmla="*/ 26753 w 207653"/>
                <a:gd name="connsiteY5" fmla="*/ 121487 h 546425"/>
                <a:gd name="connsiteX6" fmla="*/ 80674 w 207653"/>
                <a:gd name="connsiteY6" fmla="*/ 31553 h 546425"/>
                <a:gd name="connsiteX0" fmla="*/ 209337 w 209337"/>
                <a:gd name="connsiteY0" fmla="*/ 166950 h 546425"/>
                <a:gd name="connsiteX1" fmla="*/ 207653 w 209337"/>
                <a:gd name="connsiteY1" fmla="*/ 546425 h 546425"/>
                <a:gd name="connsiteX2" fmla="*/ 207653 w 209337"/>
                <a:gd name="connsiteY2" fmla="*/ 546425 h 546425"/>
                <a:gd name="connsiteX3" fmla="*/ 26753 w 209337"/>
                <a:gd name="connsiteY3" fmla="*/ 546425 h 546425"/>
                <a:gd name="connsiteX4" fmla="*/ 26753 w 209337"/>
                <a:gd name="connsiteY4" fmla="*/ 546425 h 546425"/>
                <a:gd name="connsiteX5" fmla="*/ 26753 w 209337"/>
                <a:gd name="connsiteY5" fmla="*/ 121487 h 546425"/>
                <a:gd name="connsiteX6" fmla="*/ 80674 w 209337"/>
                <a:gd name="connsiteY6" fmla="*/ 31553 h 546425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53921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  <a:gd name="connsiteX0" fmla="*/ 182584 w 182584"/>
                <a:gd name="connsiteY0" fmla="*/ 135397 h 514872"/>
                <a:gd name="connsiteX1" fmla="*/ 180900 w 182584"/>
                <a:gd name="connsiteY1" fmla="*/ 514872 h 514872"/>
                <a:gd name="connsiteX2" fmla="*/ 180900 w 182584"/>
                <a:gd name="connsiteY2" fmla="*/ 514872 h 514872"/>
                <a:gd name="connsiteX3" fmla="*/ 0 w 182584"/>
                <a:gd name="connsiteY3" fmla="*/ 514872 h 514872"/>
                <a:gd name="connsiteX4" fmla="*/ 0 w 182584"/>
                <a:gd name="connsiteY4" fmla="*/ 514872 h 514872"/>
                <a:gd name="connsiteX5" fmla="*/ 0 w 182584"/>
                <a:gd name="connsiteY5" fmla="*/ 89934 h 514872"/>
                <a:gd name="connsiteX6" fmla="*/ 70759 w 182584"/>
                <a:gd name="connsiteY6" fmla="*/ 0 h 5148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2584" h="514872">
                  <a:moveTo>
                    <a:pt x="182584" y="135397"/>
                  </a:moveTo>
                  <a:cubicBezTo>
                    <a:pt x="182023" y="261889"/>
                    <a:pt x="181461" y="388380"/>
                    <a:pt x="180900" y="514872"/>
                  </a:cubicBezTo>
                  <a:lnTo>
                    <a:pt x="180900" y="514872"/>
                  </a:lnTo>
                  <a:lnTo>
                    <a:pt x="0" y="514872"/>
                  </a:lnTo>
                  <a:lnTo>
                    <a:pt x="0" y="514872"/>
                  </a:lnTo>
                  <a:lnTo>
                    <a:pt x="0" y="89934"/>
                  </a:lnTo>
                  <a:cubicBezTo>
                    <a:pt x="0" y="39980"/>
                    <a:pt x="33761" y="33159"/>
                    <a:pt x="70759" y="0"/>
                  </a:cubicBezTo>
                </a:path>
              </a:pathLst>
            </a:custGeom>
            <a:solidFill>
              <a:srgbClr val="00206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square" rtlCol="0" anchor="ctr">
              <a:noAutofit/>
            </a:bodyPr>
            <a:lstStyle/>
            <a:p>
              <a:pPr algn="ctr"/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5" name="台形 74">
              <a:extLst>
                <a:ext uri="{FF2B5EF4-FFF2-40B4-BE49-F238E27FC236}">
                  <a16:creationId xmlns:a16="http://schemas.microsoft.com/office/drawing/2014/main" id="{000B9333-FC41-83B1-7322-6161516BF161}"/>
                </a:ext>
              </a:extLst>
            </p:cNvPr>
            <p:cNvSpPr/>
            <p:nvPr/>
          </p:nvSpPr>
          <p:spPr bwMode="auto">
            <a:xfrm rot="13500000" flipH="1">
              <a:off x="4486104" y="3036060"/>
              <a:ext cx="303564" cy="209056"/>
            </a:xfrm>
            <a:prstGeom prst="trapezoid">
              <a:avLst/>
            </a:prstGeom>
            <a:solidFill>
              <a:schemeClr val="bg1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85F2C3B2-D97C-9598-D92F-01EC491212B7}"/>
                </a:ext>
              </a:extLst>
            </p:cNvPr>
            <p:cNvSpPr/>
            <p:nvPr/>
          </p:nvSpPr>
          <p:spPr bwMode="auto">
            <a:xfrm>
              <a:off x="3819525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7" name="フリーフォーム: 図形 76">
              <a:extLst>
                <a:ext uri="{FF2B5EF4-FFF2-40B4-BE49-F238E27FC236}">
                  <a16:creationId xmlns:a16="http://schemas.microsoft.com/office/drawing/2014/main" id="{1538E952-56F3-EAE1-8010-F5259BB67405}"/>
                </a:ext>
              </a:extLst>
            </p:cNvPr>
            <p:cNvSpPr/>
            <p:nvPr/>
          </p:nvSpPr>
          <p:spPr bwMode="auto">
            <a:xfrm flipH="1">
              <a:off x="4360438" y="4111943"/>
              <a:ext cx="540599" cy="323287"/>
            </a:xfrm>
            <a:custGeom>
              <a:avLst/>
              <a:gdLst>
                <a:gd name="connsiteX0" fmla="*/ 824866 w 1187175"/>
                <a:gd name="connsiteY0" fmla="*/ 0 h 709948"/>
                <a:gd name="connsiteX1" fmla="*/ 1158112 w 1187175"/>
                <a:gd name="connsiteY1" fmla="*/ 0 h 709948"/>
                <a:gd name="connsiteX2" fmla="*/ 1187175 w 1187175"/>
                <a:gd name="connsiteY2" fmla="*/ 3998 h 709948"/>
                <a:gd name="connsiteX3" fmla="*/ 1187175 w 1187175"/>
                <a:gd name="connsiteY3" fmla="*/ 707845 h 709948"/>
                <a:gd name="connsiteX4" fmla="*/ 1171888 w 1187175"/>
                <a:gd name="connsiteY4" fmla="*/ 709948 h 709948"/>
                <a:gd name="connsiteX5" fmla="*/ 934946 w 1187175"/>
                <a:gd name="connsiteY5" fmla="*/ 709948 h 709948"/>
                <a:gd name="connsiteX6" fmla="*/ 934946 w 1187175"/>
                <a:gd name="connsiteY6" fmla="*/ 571135 h 709948"/>
                <a:gd name="connsiteX7" fmla="*/ 602202 w 1187175"/>
                <a:gd name="connsiteY7" fmla="*/ 709948 h 709948"/>
                <a:gd name="connsiteX8" fmla="*/ 78408 w 1187175"/>
                <a:gd name="connsiteY8" fmla="*/ 709948 h 709948"/>
                <a:gd name="connsiteX9" fmla="*/ 0 w 1187175"/>
                <a:gd name="connsiteY9" fmla="*/ 656522 h 709948"/>
                <a:gd name="connsiteX10" fmla="*/ 0 w 1187175"/>
                <a:gd name="connsiteY10" fmla="*/ 473299 h 709948"/>
                <a:gd name="connsiteX11" fmla="*/ 347305 w 1187175"/>
                <a:gd name="connsiteY11" fmla="*/ 236649 h 709948"/>
                <a:gd name="connsiteX12" fmla="*/ 614804 w 1187175"/>
                <a:gd name="connsiteY12" fmla="*/ 236649 h 709948"/>
                <a:gd name="connsiteX13" fmla="*/ 824866 w 1187175"/>
                <a:gd name="connsiteY13" fmla="*/ 0 h 7099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1187175" h="709948">
                  <a:moveTo>
                    <a:pt x="824866" y="0"/>
                  </a:moveTo>
                  <a:lnTo>
                    <a:pt x="1158112" y="0"/>
                  </a:lnTo>
                  <a:lnTo>
                    <a:pt x="1187175" y="3998"/>
                  </a:lnTo>
                  <a:lnTo>
                    <a:pt x="1187175" y="707845"/>
                  </a:lnTo>
                  <a:lnTo>
                    <a:pt x="1171888" y="709948"/>
                  </a:lnTo>
                  <a:lnTo>
                    <a:pt x="934946" y="709948"/>
                  </a:lnTo>
                  <a:lnTo>
                    <a:pt x="934946" y="571135"/>
                  </a:lnTo>
                  <a:lnTo>
                    <a:pt x="602202" y="709948"/>
                  </a:lnTo>
                  <a:lnTo>
                    <a:pt x="78408" y="709948"/>
                  </a:lnTo>
                  <a:cubicBezTo>
                    <a:pt x="35105" y="709948"/>
                    <a:pt x="0" y="686029"/>
                    <a:pt x="0" y="656522"/>
                  </a:cubicBezTo>
                  <a:lnTo>
                    <a:pt x="0" y="473299"/>
                  </a:lnTo>
                  <a:cubicBezTo>
                    <a:pt x="0" y="342601"/>
                    <a:pt x="155493" y="236649"/>
                    <a:pt x="347305" y="236649"/>
                  </a:cubicBezTo>
                  <a:lnTo>
                    <a:pt x="614804" y="236649"/>
                  </a:lnTo>
                  <a:cubicBezTo>
                    <a:pt x="707419" y="197208"/>
                    <a:pt x="734315" y="39442"/>
                    <a:pt x="824866" y="0"/>
                  </a:cubicBezTo>
                  <a:close/>
                </a:path>
              </a:pathLst>
            </a:custGeom>
            <a:solidFill>
              <a:srgbClr val="C00000"/>
            </a:solidFill>
            <a:ln w="381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</a:pPr>
              <a:endParaRPr kumimoji="0" lang="ja-JP" altLang="en-US" kern="0">
                <a:solidFill>
                  <a:prstClr val="white"/>
                </a:solidFill>
                <a:latin typeface="Calibri" panose="020F0502020204030204"/>
                <a:ea typeface="ＭＳ Ｐゴシック"/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9312ABEF-68EC-0F05-5924-F175DDE74110}"/>
                </a:ext>
              </a:extLst>
            </p:cNvPr>
            <p:cNvSpPr/>
            <p:nvPr/>
          </p:nvSpPr>
          <p:spPr bwMode="auto">
            <a:xfrm rot="10800000">
              <a:off x="3997100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" name="フリーフォーム: 図形 78">
              <a:extLst>
                <a:ext uri="{FF2B5EF4-FFF2-40B4-BE49-F238E27FC236}">
                  <a16:creationId xmlns:a16="http://schemas.microsoft.com/office/drawing/2014/main" id="{FFC2CA2A-2121-91E4-9D31-97AE1779B4BA}"/>
                </a:ext>
              </a:extLst>
            </p:cNvPr>
            <p:cNvSpPr/>
            <p:nvPr/>
          </p:nvSpPr>
          <p:spPr bwMode="auto">
            <a:xfrm rot="10800000">
              <a:off x="4438425" y="1958979"/>
              <a:ext cx="227335" cy="113668"/>
            </a:xfrm>
            <a:custGeom>
              <a:avLst/>
              <a:gdLst>
                <a:gd name="connsiteX0" fmla="*/ 157518 w 315036"/>
                <a:gd name="connsiteY0" fmla="*/ 0 h 157518"/>
                <a:gd name="connsiteX1" fmla="*/ 315036 w 315036"/>
                <a:gd name="connsiteY1" fmla="*/ 157518 h 157518"/>
                <a:gd name="connsiteX2" fmla="*/ 286862 w 315036"/>
                <a:gd name="connsiteY2" fmla="*/ 157518 h 157518"/>
                <a:gd name="connsiteX3" fmla="*/ 282013 w 315036"/>
                <a:gd name="connsiteY3" fmla="*/ 133501 h 157518"/>
                <a:gd name="connsiteX4" fmla="*/ 157518 w 315036"/>
                <a:gd name="connsiteY4" fmla="*/ 50981 h 157518"/>
                <a:gd name="connsiteX5" fmla="*/ 33023 w 315036"/>
                <a:gd name="connsiteY5" fmla="*/ 133501 h 157518"/>
                <a:gd name="connsiteX6" fmla="*/ 28174 w 315036"/>
                <a:gd name="connsiteY6" fmla="*/ 157518 h 157518"/>
                <a:gd name="connsiteX7" fmla="*/ 0 w 315036"/>
                <a:gd name="connsiteY7" fmla="*/ 157518 h 157518"/>
                <a:gd name="connsiteX8" fmla="*/ 157518 w 315036"/>
                <a:gd name="connsiteY8" fmla="*/ 0 h 1575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15036" h="157518">
                  <a:moveTo>
                    <a:pt x="157518" y="0"/>
                  </a:moveTo>
                  <a:cubicBezTo>
                    <a:pt x="244513" y="0"/>
                    <a:pt x="315036" y="70523"/>
                    <a:pt x="315036" y="157518"/>
                  </a:cubicBezTo>
                  <a:lnTo>
                    <a:pt x="286862" y="157518"/>
                  </a:lnTo>
                  <a:lnTo>
                    <a:pt x="282013" y="133501"/>
                  </a:lnTo>
                  <a:cubicBezTo>
                    <a:pt x="261502" y="85008"/>
                    <a:pt x="213484" y="50981"/>
                    <a:pt x="157518" y="50981"/>
                  </a:cubicBezTo>
                  <a:cubicBezTo>
                    <a:pt x="101552" y="50981"/>
                    <a:pt x="53534" y="85008"/>
                    <a:pt x="33023" y="133501"/>
                  </a:cubicBezTo>
                  <a:lnTo>
                    <a:pt x="28174" y="157518"/>
                  </a:lnTo>
                  <a:lnTo>
                    <a:pt x="0" y="157518"/>
                  </a:lnTo>
                  <a:cubicBezTo>
                    <a:pt x="0" y="70523"/>
                    <a:pt x="70523" y="0"/>
                    <a:pt x="157518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56284899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84</Words>
  <Application>Microsoft Office PowerPoint</Application>
  <PresentationFormat>A4 210 x 297 mm</PresentationFormat>
  <Paragraphs>16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popg69_お忘れ物がないか今一度ご確認下さい</dc:title>
  <dc:subject>popg69_お忘れ物がないか今一度ご確認下さい</dc:subject>
  <dc:creator>でじけろお</dc:creator>
  <cp:lastModifiedBy/>
  <cp:revision>1</cp:revision>
  <dcterms:created xsi:type="dcterms:W3CDTF">2014-12-04T06:28:15Z</dcterms:created>
  <dcterms:modified xsi:type="dcterms:W3CDTF">2024-09-24T08:44:00Z</dcterms:modified>
  <cp:version>1</cp:version>
</cp:coreProperties>
</file>

<file path=docProps/thumbnail.jpeg>
</file>