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324" r:id="rId2"/>
    <p:sldId id="328" r:id="rId3"/>
    <p:sldId id="325" r:id="rId4"/>
    <p:sldId id="318" r:id="rId5"/>
    <p:sldId id="326" r:id="rId6"/>
    <p:sldId id="327" r:id="rId7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CCFF"/>
    <a:srgbClr val="CCECFF"/>
    <a:srgbClr val="FF0000"/>
    <a:srgbClr val="99CCFF"/>
    <a:srgbClr val="FFCC66"/>
    <a:srgbClr val="FF6600"/>
    <a:srgbClr val="CC6600"/>
    <a:srgbClr val="CC9900"/>
    <a:srgbClr val="663300"/>
    <a:srgbClr val="00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 varScale="1">
        <p:scale>
          <a:sx n="53" d="100"/>
          <a:sy n="53" d="100"/>
        </p:scale>
        <p:origin x="1236" y="90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フリーフォーム: 図形 4">
            <a:extLst>
              <a:ext uri="{FF2B5EF4-FFF2-40B4-BE49-F238E27FC236}">
                <a16:creationId xmlns:a16="http://schemas.microsoft.com/office/drawing/2014/main" id="{7613CB8C-09DF-4B16-9505-B6A378F3A846}"/>
              </a:ext>
            </a:extLst>
          </p:cNvPr>
          <p:cNvSpPr/>
          <p:nvPr/>
        </p:nvSpPr>
        <p:spPr>
          <a:xfrm rot="5400000">
            <a:off x="-1171075" y="1825793"/>
            <a:ext cx="9200150" cy="6254416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00B0F0"/>
          </a:solidFill>
          <a:ln w="127000" cmpd="sng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8027A1A9-689F-DE56-E22E-8C9289890534}"/>
              </a:ext>
            </a:extLst>
          </p:cNvPr>
          <p:cNvSpPr txBox="1"/>
          <p:nvPr/>
        </p:nvSpPr>
        <p:spPr>
          <a:xfrm rot="5400000">
            <a:off x="-521255" y="2717245"/>
            <a:ext cx="7810500" cy="4471510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置忘れ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注意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sp>
        <p:nvSpPr>
          <p:cNvPr id="12" name="フリーフォーム: 図形 11">
            <a:extLst>
              <a:ext uri="{FF2B5EF4-FFF2-40B4-BE49-F238E27FC236}">
                <a16:creationId xmlns:a16="http://schemas.microsoft.com/office/drawing/2014/main" id="{16B33502-E081-4F16-AC31-8773D88AAA02}"/>
              </a:ext>
            </a:extLst>
          </p:cNvPr>
          <p:cNvSpPr/>
          <p:nvPr/>
        </p:nvSpPr>
        <p:spPr>
          <a:xfrm rot="5400000">
            <a:off x="-1335644" y="1713915"/>
            <a:ext cx="9529288" cy="6478172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99CCFF"/>
          </a:solidFill>
          <a:ln w="127000" cmpd="sng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5382990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8027A1A9-689F-DE56-E22E-8C9289890534}"/>
              </a:ext>
            </a:extLst>
          </p:cNvPr>
          <p:cNvSpPr txBox="1"/>
          <p:nvPr/>
        </p:nvSpPr>
        <p:spPr>
          <a:xfrm rot="5400000">
            <a:off x="-956377" y="2091663"/>
            <a:ext cx="8808720" cy="5722674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置忘れ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注意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19306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フリーフォーム: 図形 161">
            <a:extLst>
              <a:ext uri="{FF2B5EF4-FFF2-40B4-BE49-F238E27FC236}">
                <a16:creationId xmlns:a16="http://schemas.microsoft.com/office/drawing/2014/main" id="{B9F1B157-1FC8-F8BD-9478-1E800719E7B5}"/>
              </a:ext>
            </a:extLst>
          </p:cNvPr>
          <p:cNvSpPr/>
          <p:nvPr/>
        </p:nvSpPr>
        <p:spPr>
          <a:xfrm>
            <a:off x="2226517" y="285594"/>
            <a:ext cx="4352834" cy="9347925"/>
          </a:xfrm>
          <a:custGeom>
            <a:avLst/>
            <a:gdLst>
              <a:gd name="connsiteX0" fmla="*/ 675367 w 4352834"/>
              <a:gd name="connsiteY0" fmla="*/ 0 h 9347925"/>
              <a:gd name="connsiteX1" fmla="*/ 4069861 w 4352834"/>
              <a:gd name="connsiteY1" fmla="*/ 0 h 9347925"/>
              <a:gd name="connsiteX2" fmla="*/ 4352834 w 4352834"/>
              <a:gd name="connsiteY2" fmla="*/ 282973 h 9347925"/>
              <a:gd name="connsiteX3" fmla="*/ 4352834 w 4352834"/>
              <a:gd name="connsiteY3" fmla="*/ 9064952 h 9347925"/>
              <a:gd name="connsiteX4" fmla="*/ 4069861 w 4352834"/>
              <a:gd name="connsiteY4" fmla="*/ 9347925 h 9347925"/>
              <a:gd name="connsiteX5" fmla="*/ 675367 w 4352834"/>
              <a:gd name="connsiteY5" fmla="*/ 9347925 h 9347925"/>
              <a:gd name="connsiteX6" fmla="*/ 392394 w 4352834"/>
              <a:gd name="connsiteY6" fmla="*/ 9064952 h 9347925"/>
              <a:gd name="connsiteX7" fmla="*/ 392394 w 4352834"/>
              <a:gd name="connsiteY7" fmla="*/ 6871233 h 9347925"/>
              <a:gd name="connsiteX8" fmla="*/ 353165 w 4352834"/>
              <a:gd name="connsiteY8" fmla="*/ 6885487 h 9347925"/>
              <a:gd name="connsiteX9" fmla="*/ 0 w 4352834"/>
              <a:gd name="connsiteY9" fmla="*/ 7180231 h 9347925"/>
              <a:gd name="connsiteX10" fmla="*/ 353091 w 4352834"/>
              <a:gd name="connsiteY10" fmla="*/ 6516145 h 9347925"/>
              <a:gd name="connsiteX11" fmla="*/ 392394 w 4352834"/>
              <a:gd name="connsiteY11" fmla="*/ 6494813 h 9347925"/>
              <a:gd name="connsiteX12" fmla="*/ 392394 w 4352834"/>
              <a:gd name="connsiteY12" fmla="*/ 282973 h 9347925"/>
              <a:gd name="connsiteX13" fmla="*/ 675367 w 4352834"/>
              <a:gd name="connsiteY13" fmla="*/ 0 h 93479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4352834" h="9347925">
                <a:moveTo>
                  <a:pt x="675367" y="0"/>
                </a:moveTo>
                <a:lnTo>
                  <a:pt x="4069861" y="0"/>
                </a:lnTo>
                <a:cubicBezTo>
                  <a:pt x="4226143" y="0"/>
                  <a:pt x="4352834" y="126691"/>
                  <a:pt x="4352834" y="282973"/>
                </a:cubicBezTo>
                <a:lnTo>
                  <a:pt x="4352834" y="9064952"/>
                </a:lnTo>
                <a:cubicBezTo>
                  <a:pt x="4352834" y="9221234"/>
                  <a:pt x="4226143" y="9347925"/>
                  <a:pt x="4069861" y="9347925"/>
                </a:cubicBezTo>
                <a:lnTo>
                  <a:pt x="675367" y="9347925"/>
                </a:lnTo>
                <a:cubicBezTo>
                  <a:pt x="519085" y="9347925"/>
                  <a:pt x="392394" y="9221234"/>
                  <a:pt x="392394" y="9064952"/>
                </a:cubicBezTo>
                <a:lnTo>
                  <a:pt x="392394" y="6871233"/>
                </a:lnTo>
                <a:lnTo>
                  <a:pt x="353165" y="6885487"/>
                </a:lnTo>
                <a:cubicBezTo>
                  <a:pt x="215969" y="6954085"/>
                  <a:pt x="94528" y="7054193"/>
                  <a:pt x="0" y="7180231"/>
                </a:cubicBezTo>
                <a:cubicBezTo>
                  <a:pt x="0" y="6903792"/>
                  <a:pt x="140061" y="6660066"/>
                  <a:pt x="353091" y="6516145"/>
                </a:cubicBezTo>
                <a:lnTo>
                  <a:pt x="392394" y="6494813"/>
                </a:lnTo>
                <a:lnTo>
                  <a:pt x="392394" y="282973"/>
                </a:lnTo>
                <a:cubicBezTo>
                  <a:pt x="392394" y="126691"/>
                  <a:pt x="519085" y="0"/>
                  <a:pt x="675367" y="0"/>
                </a:cubicBezTo>
                <a:close/>
              </a:path>
            </a:pathLst>
          </a:custGeom>
          <a:solidFill>
            <a:srgbClr val="FFFF00"/>
          </a:solidFill>
          <a:ln w="635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D06F5DA6-0567-9A08-34DA-93105751944C}"/>
              </a:ext>
            </a:extLst>
          </p:cNvPr>
          <p:cNvSpPr txBox="1"/>
          <p:nvPr/>
        </p:nvSpPr>
        <p:spPr>
          <a:xfrm rot="5622477">
            <a:off x="-1958071" y="2998629"/>
            <a:ext cx="6473463" cy="1126829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スマホ、貴重品、上着、</a:t>
            </a:r>
            <a:endParaRPr lang="en-US" altLang="ja-JP" sz="5400" dirty="0">
              <a:ln w="28575">
                <a:noFill/>
              </a:ln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傘などはありますか？</a:t>
            </a:r>
            <a:endParaRPr lang="en-US" altLang="ja-JP" sz="5400" dirty="0">
              <a:ln w="28575">
                <a:noFill/>
              </a:ln>
            </a:endParaRPr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EE611F55-95CF-CC33-FC67-B0E5589457D6}"/>
              </a:ext>
            </a:extLst>
          </p:cNvPr>
          <p:cNvSpPr txBox="1"/>
          <p:nvPr/>
        </p:nvSpPr>
        <p:spPr>
          <a:xfrm rot="5400000">
            <a:off x="339156" y="3511164"/>
            <a:ext cx="8528972" cy="2862794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3300"/>
                </a:solidFill>
              </a:rPr>
              <a:t>置忘れ注意</a:t>
            </a:r>
            <a:endParaRPr lang="en-US" altLang="ja-JP" sz="5400" dirty="0">
              <a:ln w="28575">
                <a:noFill/>
              </a:ln>
              <a:solidFill>
                <a:srgbClr val="FF3300"/>
              </a:solidFill>
            </a:endParaRPr>
          </a:p>
        </p:txBody>
      </p:sp>
      <p:grpSp>
        <p:nvGrpSpPr>
          <p:cNvPr id="12" name="グループ化 11">
            <a:extLst>
              <a:ext uri="{FF2B5EF4-FFF2-40B4-BE49-F238E27FC236}">
                <a16:creationId xmlns:a16="http://schemas.microsoft.com/office/drawing/2014/main" id="{75F85373-F3D7-EBBF-E158-7F30BBD5B93D}"/>
              </a:ext>
            </a:extLst>
          </p:cNvPr>
          <p:cNvGrpSpPr/>
          <p:nvPr/>
        </p:nvGrpSpPr>
        <p:grpSpPr>
          <a:xfrm>
            <a:off x="305709" y="7031499"/>
            <a:ext cx="1945902" cy="2602020"/>
            <a:chOff x="-3303830" y="2356454"/>
            <a:chExt cx="1945902" cy="2602020"/>
          </a:xfrm>
        </p:grpSpPr>
        <p:sp>
          <p:nvSpPr>
            <p:cNvPr id="13" name="楕円 12">
              <a:extLst>
                <a:ext uri="{FF2B5EF4-FFF2-40B4-BE49-F238E27FC236}">
                  <a16:creationId xmlns:a16="http://schemas.microsoft.com/office/drawing/2014/main" id="{73FE2FA6-7BAC-513E-F046-E890CD9E8D97}"/>
                </a:ext>
              </a:extLst>
            </p:cNvPr>
            <p:cNvSpPr/>
            <p:nvPr/>
          </p:nvSpPr>
          <p:spPr bwMode="auto">
            <a:xfrm>
              <a:off x="-3202308" y="2356454"/>
              <a:ext cx="1430606" cy="1435698"/>
            </a:xfrm>
            <a:prstGeom prst="ellipse">
              <a:avLst/>
            </a:prstGeom>
            <a:solidFill>
              <a:srgbClr val="9933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" name="フリーフォーム: 図形 13">
              <a:extLst>
                <a:ext uri="{FF2B5EF4-FFF2-40B4-BE49-F238E27FC236}">
                  <a16:creationId xmlns:a16="http://schemas.microsoft.com/office/drawing/2014/main" id="{26F83A05-5B76-9F67-0882-38815CFB2994}"/>
                </a:ext>
              </a:extLst>
            </p:cNvPr>
            <p:cNvSpPr/>
            <p:nvPr/>
          </p:nvSpPr>
          <p:spPr bwMode="auto">
            <a:xfrm>
              <a:off x="-3303830" y="2843238"/>
              <a:ext cx="1637333" cy="1178207"/>
            </a:xfrm>
            <a:custGeom>
              <a:avLst/>
              <a:gdLst>
                <a:gd name="connsiteX0" fmla="*/ 817969 w 1637333"/>
                <a:gd name="connsiteY0" fmla="*/ 0 h 834407"/>
                <a:gd name="connsiteX1" fmla="*/ 1301129 w 1637333"/>
                <a:gd name="connsiteY1" fmla="*/ 147751 h 834407"/>
                <a:gd name="connsiteX2" fmla="*/ 1322715 w 1637333"/>
                <a:gd name="connsiteY2" fmla="*/ 170624 h 834407"/>
                <a:gd name="connsiteX3" fmla="*/ 1337098 w 1637333"/>
                <a:gd name="connsiteY3" fmla="*/ 171011 h 834407"/>
                <a:gd name="connsiteX4" fmla="*/ 1625715 w 1637333"/>
                <a:gd name="connsiteY4" fmla="*/ 419819 h 834407"/>
                <a:gd name="connsiteX5" fmla="*/ 1386352 w 1637333"/>
                <a:gd name="connsiteY5" fmla="*/ 834407 h 834407"/>
                <a:gd name="connsiteX6" fmla="*/ 1386352 w 1637333"/>
                <a:gd name="connsiteY6" fmla="*/ 834407 h 834407"/>
                <a:gd name="connsiteX7" fmla="*/ 1373586 w 1637333"/>
                <a:gd name="connsiteY7" fmla="*/ 665385 h 834407"/>
                <a:gd name="connsiteX8" fmla="*/ 1348403 w 1637333"/>
                <a:gd name="connsiteY8" fmla="*/ 700723 h 834407"/>
                <a:gd name="connsiteX9" fmla="*/ 1180551 w 1637333"/>
                <a:gd name="connsiteY9" fmla="*/ 805550 h 834407"/>
                <a:gd name="connsiteX10" fmla="*/ 1180551 w 1637333"/>
                <a:gd name="connsiteY10" fmla="*/ 805550 h 834407"/>
                <a:gd name="connsiteX11" fmla="*/ 1172800 w 1637333"/>
                <a:gd name="connsiteY11" fmla="*/ 702919 h 834407"/>
                <a:gd name="connsiteX12" fmla="*/ 1158065 w 1637333"/>
                <a:gd name="connsiteY12" fmla="*/ 716896 h 834407"/>
                <a:gd name="connsiteX13" fmla="*/ 1037677 w 1637333"/>
                <a:gd name="connsiteY13" fmla="*/ 776695 h 834407"/>
                <a:gd name="connsiteX14" fmla="*/ 1037677 w 1637333"/>
                <a:gd name="connsiteY14" fmla="*/ 776694 h 834407"/>
                <a:gd name="connsiteX15" fmla="*/ 1027876 w 1637333"/>
                <a:gd name="connsiteY15" fmla="*/ 646921 h 834407"/>
                <a:gd name="connsiteX16" fmla="*/ 935398 w 1637333"/>
                <a:gd name="connsiteY16" fmla="*/ 663432 h 834407"/>
                <a:gd name="connsiteX17" fmla="*/ 817969 w 1637333"/>
                <a:gd name="connsiteY17" fmla="*/ 670240 h 834407"/>
                <a:gd name="connsiteX18" fmla="*/ 700541 w 1637333"/>
                <a:gd name="connsiteY18" fmla="*/ 663432 h 834407"/>
                <a:gd name="connsiteX19" fmla="*/ 609439 w 1637333"/>
                <a:gd name="connsiteY19" fmla="*/ 647167 h 834407"/>
                <a:gd name="connsiteX20" fmla="*/ 599656 w 1637333"/>
                <a:gd name="connsiteY20" fmla="*/ 776694 h 834407"/>
                <a:gd name="connsiteX21" fmla="*/ 599656 w 1637333"/>
                <a:gd name="connsiteY21" fmla="*/ 776695 h 834407"/>
                <a:gd name="connsiteX22" fmla="*/ 479268 w 1637333"/>
                <a:gd name="connsiteY22" fmla="*/ 716896 h 834407"/>
                <a:gd name="connsiteX23" fmla="*/ 464534 w 1637333"/>
                <a:gd name="connsiteY23" fmla="*/ 702919 h 834407"/>
                <a:gd name="connsiteX24" fmla="*/ 456783 w 1637333"/>
                <a:gd name="connsiteY24" fmla="*/ 805550 h 834407"/>
                <a:gd name="connsiteX25" fmla="*/ 456782 w 1637333"/>
                <a:gd name="connsiteY25" fmla="*/ 805550 h 834407"/>
                <a:gd name="connsiteX26" fmla="*/ 288930 w 1637333"/>
                <a:gd name="connsiteY26" fmla="*/ 700723 h 834407"/>
                <a:gd name="connsiteX27" fmla="*/ 263747 w 1637333"/>
                <a:gd name="connsiteY27" fmla="*/ 665385 h 834407"/>
                <a:gd name="connsiteX28" fmla="*/ 250981 w 1637333"/>
                <a:gd name="connsiteY28" fmla="*/ 834407 h 834407"/>
                <a:gd name="connsiteX29" fmla="*/ 250981 w 1637333"/>
                <a:gd name="connsiteY29" fmla="*/ 834407 h 834407"/>
                <a:gd name="connsiteX30" fmla="*/ 11618 w 1637333"/>
                <a:gd name="connsiteY30" fmla="*/ 419819 h 834407"/>
                <a:gd name="connsiteX31" fmla="*/ 300236 w 1637333"/>
                <a:gd name="connsiteY31" fmla="*/ 171011 h 834407"/>
                <a:gd name="connsiteX32" fmla="*/ 313187 w 1637333"/>
                <a:gd name="connsiteY32" fmla="*/ 170663 h 834407"/>
                <a:gd name="connsiteX33" fmla="*/ 334809 w 1637333"/>
                <a:gd name="connsiteY33" fmla="*/ 147751 h 834407"/>
                <a:gd name="connsiteX34" fmla="*/ 817969 w 1637333"/>
                <a:gd name="connsiteY34" fmla="*/ 0 h 8344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1637333" h="834407">
                  <a:moveTo>
                    <a:pt x="817969" y="0"/>
                  </a:moveTo>
                  <a:cubicBezTo>
                    <a:pt x="1019094" y="0"/>
                    <a:pt x="1196419" y="58609"/>
                    <a:pt x="1301129" y="147751"/>
                  </a:cubicBezTo>
                  <a:lnTo>
                    <a:pt x="1322715" y="170624"/>
                  </a:lnTo>
                  <a:lnTo>
                    <a:pt x="1337098" y="171011"/>
                  </a:lnTo>
                  <a:cubicBezTo>
                    <a:pt x="1471180" y="186336"/>
                    <a:pt x="1588669" y="281560"/>
                    <a:pt x="1625715" y="419819"/>
                  </a:cubicBezTo>
                  <a:cubicBezTo>
                    <a:pt x="1674102" y="600403"/>
                    <a:pt x="1566936" y="786020"/>
                    <a:pt x="1386352" y="834407"/>
                  </a:cubicBezTo>
                  <a:lnTo>
                    <a:pt x="1386352" y="834407"/>
                  </a:lnTo>
                  <a:lnTo>
                    <a:pt x="1373586" y="665385"/>
                  </a:lnTo>
                  <a:lnTo>
                    <a:pt x="1348403" y="700723"/>
                  </a:lnTo>
                  <a:cubicBezTo>
                    <a:pt x="1305665" y="749962"/>
                    <a:pt x="1248270" y="787405"/>
                    <a:pt x="1180551" y="805550"/>
                  </a:cubicBezTo>
                  <a:lnTo>
                    <a:pt x="1180551" y="805550"/>
                  </a:lnTo>
                  <a:lnTo>
                    <a:pt x="1172800" y="702919"/>
                  </a:lnTo>
                  <a:lnTo>
                    <a:pt x="1158065" y="716896"/>
                  </a:lnTo>
                  <a:cubicBezTo>
                    <a:pt x="1123380" y="743925"/>
                    <a:pt x="1082824" y="764598"/>
                    <a:pt x="1037677" y="776695"/>
                  </a:cubicBezTo>
                  <a:lnTo>
                    <a:pt x="1037677" y="776694"/>
                  </a:lnTo>
                  <a:lnTo>
                    <a:pt x="1027876" y="646921"/>
                  </a:lnTo>
                  <a:lnTo>
                    <a:pt x="935398" y="663432"/>
                  </a:lnTo>
                  <a:cubicBezTo>
                    <a:pt x="897467" y="667896"/>
                    <a:pt x="858194" y="670240"/>
                    <a:pt x="817969" y="670240"/>
                  </a:cubicBezTo>
                  <a:cubicBezTo>
                    <a:pt x="777744" y="670240"/>
                    <a:pt x="738471" y="667896"/>
                    <a:pt x="700541" y="663432"/>
                  </a:cubicBezTo>
                  <a:lnTo>
                    <a:pt x="609439" y="647167"/>
                  </a:lnTo>
                  <a:lnTo>
                    <a:pt x="599656" y="776694"/>
                  </a:lnTo>
                  <a:lnTo>
                    <a:pt x="599656" y="776695"/>
                  </a:lnTo>
                  <a:cubicBezTo>
                    <a:pt x="554510" y="764598"/>
                    <a:pt x="513953" y="743925"/>
                    <a:pt x="479268" y="716896"/>
                  </a:cubicBezTo>
                  <a:lnTo>
                    <a:pt x="464534" y="702919"/>
                  </a:lnTo>
                  <a:lnTo>
                    <a:pt x="456783" y="805550"/>
                  </a:lnTo>
                  <a:lnTo>
                    <a:pt x="456782" y="805550"/>
                  </a:lnTo>
                  <a:cubicBezTo>
                    <a:pt x="389063" y="787405"/>
                    <a:pt x="331669" y="749962"/>
                    <a:pt x="288930" y="700723"/>
                  </a:cubicBezTo>
                  <a:lnTo>
                    <a:pt x="263747" y="665385"/>
                  </a:lnTo>
                  <a:lnTo>
                    <a:pt x="250981" y="834407"/>
                  </a:lnTo>
                  <a:lnTo>
                    <a:pt x="250981" y="834407"/>
                  </a:lnTo>
                  <a:cubicBezTo>
                    <a:pt x="70397" y="786020"/>
                    <a:pt x="-36769" y="600403"/>
                    <a:pt x="11618" y="419819"/>
                  </a:cubicBezTo>
                  <a:cubicBezTo>
                    <a:pt x="48664" y="281560"/>
                    <a:pt x="166153" y="186336"/>
                    <a:pt x="300236" y="171011"/>
                  </a:cubicBezTo>
                  <a:lnTo>
                    <a:pt x="313187" y="170663"/>
                  </a:lnTo>
                  <a:lnTo>
                    <a:pt x="334809" y="147751"/>
                  </a:lnTo>
                  <a:cubicBezTo>
                    <a:pt x="439520" y="58609"/>
                    <a:pt x="616844" y="0"/>
                    <a:pt x="817969" y="0"/>
                  </a:cubicBezTo>
                  <a:close/>
                </a:path>
              </a:pathLst>
            </a:custGeom>
            <a:solidFill>
              <a:srgbClr val="9933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5" name="楕円 14">
              <a:extLst>
                <a:ext uri="{FF2B5EF4-FFF2-40B4-BE49-F238E27FC236}">
                  <a16:creationId xmlns:a16="http://schemas.microsoft.com/office/drawing/2014/main" id="{1DD3A22E-B0E9-B5E7-F20D-BA5DED4DF91E}"/>
                </a:ext>
              </a:extLst>
            </p:cNvPr>
            <p:cNvSpPr/>
            <p:nvPr/>
          </p:nvSpPr>
          <p:spPr bwMode="auto">
            <a:xfrm rot="900000" flipH="1">
              <a:off x="-2033714" y="3132427"/>
              <a:ext cx="357170" cy="502049"/>
            </a:xfrm>
            <a:prstGeom prst="ellipse">
              <a:avLst/>
            </a:pr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" name="楕円 15">
              <a:extLst>
                <a:ext uri="{FF2B5EF4-FFF2-40B4-BE49-F238E27FC236}">
                  <a16:creationId xmlns:a16="http://schemas.microsoft.com/office/drawing/2014/main" id="{84941F15-25A2-7B62-EEE6-6C277EEEF675}"/>
                </a:ext>
              </a:extLst>
            </p:cNvPr>
            <p:cNvSpPr/>
            <p:nvPr/>
          </p:nvSpPr>
          <p:spPr bwMode="auto">
            <a:xfrm rot="20700000">
              <a:off x="-3297466" y="3132426"/>
              <a:ext cx="357170" cy="502049"/>
            </a:xfrm>
            <a:prstGeom prst="ellipse">
              <a:avLst/>
            </a:pr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楕円 16">
              <a:extLst>
                <a:ext uri="{FF2B5EF4-FFF2-40B4-BE49-F238E27FC236}">
                  <a16:creationId xmlns:a16="http://schemas.microsoft.com/office/drawing/2014/main" id="{071D29E1-43A2-2968-06B8-47A848E49545}"/>
                </a:ext>
              </a:extLst>
            </p:cNvPr>
            <p:cNvSpPr/>
            <p:nvPr/>
          </p:nvSpPr>
          <p:spPr bwMode="auto">
            <a:xfrm rot="900000" flipH="1">
              <a:off x="-1964193" y="3230146"/>
              <a:ext cx="218128" cy="306609"/>
            </a:xfrm>
            <a:prstGeom prst="ellipse">
              <a:avLst/>
            </a:prstGeom>
            <a:solidFill>
              <a:srgbClr val="FF9966"/>
            </a:solidFill>
            <a:ln w="381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楕円 17">
              <a:extLst>
                <a:ext uri="{FF2B5EF4-FFF2-40B4-BE49-F238E27FC236}">
                  <a16:creationId xmlns:a16="http://schemas.microsoft.com/office/drawing/2014/main" id="{A0425443-30EA-485B-CED3-91741F06C802}"/>
                </a:ext>
              </a:extLst>
            </p:cNvPr>
            <p:cNvSpPr/>
            <p:nvPr/>
          </p:nvSpPr>
          <p:spPr bwMode="auto">
            <a:xfrm rot="20700000">
              <a:off x="-3227946" y="3230145"/>
              <a:ext cx="218129" cy="306609"/>
            </a:xfrm>
            <a:prstGeom prst="ellipse">
              <a:avLst/>
            </a:prstGeom>
            <a:solidFill>
              <a:srgbClr val="FF9966"/>
            </a:solidFill>
            <a:ln w="381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4" name="フリーフォーム: 図形 63">
              <a:extLst>
                <a:ext uri="{FF2B5EF4-FFF2-40B4-BE49-F238E27FC236}">
                  <a16:creationId xmlns:a16="http://schemas.microsoft.com/office/drawing/2014/main" id="{4F47E4C3-17CE-FDB8-B437-63AA1D080915}"/>
                </a:ext>
              </a:extLst>
            </p:cNvPr>
            <p:cNvSpPr/>
            <p:nvPr/>
          </p:nvSpPr>
          <p:spPr bwMode="auto">
            <a:xfrm>
              <a:off x="-2788238" y="3794499"/>
              <a:ext cx="603838" cy="429862"/>
            </a:xfrm>
            <a:custGeom>
              <a:avLst/>
              <a:gdLst>
                <a:gd name="connsiteX0" fmla="*/ 213617 w 603838"/>
                <a:gd name="connsiteY0" fmla="*/ 0 h 429862"/>
                <a:gd name="connsiteX1" fmla="*/ 388849 w 603838"/>
                <a:gd name="connsiteY1" fmla="*/ 0 h 429862"/>
                <a:gd name="connsiteX2" fmla="*/ 417024 w 603838"/>
                <a:gd name="connsiteY2" fmla="*/ 245072 h 429862"/>
                <a:gd name="connsiteX3" fmla="*/ 419440 w 603838"/>
                <a:gd name="connsiteY3" fmla="*/ 245228 h 429862"/>
                <a:gd name="connsiteX4" fmla="*/ 603838 w 603838"/>
                <a:gd name="connsiteY4" fmla="*/ 333769 h 429862"/>
                <a:gd name="connsiteX5" fmla="*/ 301919 w 603838"/>
                <a:gd name="connsiteY5" fmla="*/ 429862 h 429862"/>
                <a:gd name="connsiteX6" fmla="*/ 0 w 603838"/>
                <a:gd name="connsiteY6" fmla="*/ 333769 h 429862"/>
                <a:gd name="connsiteX7" fmla="*/ 184399 w 603838"/>
                <a:gd name="connsiteY7" fmla="*/ 245228 h 429862"/>
                <a:gd name="connsiteX8" fmla="*/ 185432 w 603838"/>
                <a:gd name="connsiteY8" fmla="*/ 245161 h 4298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03838" h="429862">
                  <a:moveTo>
                    <a:pt x="213617" y="0"/>
                  </a:moveTo>
                  <a:lnTo>
                    <a:pt x="388849" y="0"/>
                  </a:lnTo>
                  <a:lnTo>
                    <a:pt x="417024" y="245072"/>
                  </a:lnTo>
                  <a:lnTo>
                    <a:pt x="419440" y="245228"/>
                  </a:lnTo>
                  <a:cubicBezTo>
                    <a:pt x="527803" y="259815"/>
                    <a:pt x="603838" y="293966"/>
                    <a:pt x="603838" y="333769"/>
                  </a:cubicBezTo>
                  <a:cubicBezTo>
                    <a:pt x="603838" y="386840"/>
                    <a:pt x="468664" y="429862"/>
                    <a:pt x="301919" y="429862"/>
                  </a:cubicBezTo>
                  <a:cubicBezTo>
                    <a:pt x="135174" y="429862"/>
                    <a:pt x="0" y="386840"/>
                    <a:pt x="0" y="333769"/>
                  </a:cubicBezTo>
                  <a:cubicBezTo>
                    <a:pt x="0" y="293966"/>
                    <a:pt x="76035" y="259815"/>
                    <a:pt x="184399" y="245228"/>
                  </a:cubicBezTo>
                  <a:lnTo>
                    <a:pt x="185432" y="245161"/>
                  </a:lnTo>
                  <a:close/>
                </a:path>
              </a:pathLst>
            </a:cu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5" name="フリーフォーム: 図形 64">
              <a:extLst>
                <a:ext uri="{FF2B5EF4-FFF2-40B4-BE49-F238E27FC236}">
                  <a16:creationId xmlns:a16="http://schemas.microsoft.com/office/drawing/2014/main" id="{9BAED84B-4D5A-1657-6E61-6F9658BDC2C9}"/>
                </a:ext>
              </a:extLst>
            </p:cNvPr>
            <p:cNvSpPr/>
            <p:nvPr/>
          </p:nvSpPr>
          <p:spPr bwMode="auto">
            <a:xfrm>
              <a:off x="-3103470" y="4058517"/>
              <a:ext cx="1249270" cy="899957"/>
            </a:xfrm>
            <a:custGeom>
              <a:avLst/>
              <a:gdLst>
                <a:gd name="connsiteX0" fmla="*/ 860098 w 1249270"/>
                <a:gd name="connsiteY0" fmla="*/ 0 h 899957"/>
                <a:gd name="connsiteX1" fmla="*/ 887401 w 1249270"/>
                <a:gd name="connsiteY1" fmla="*/ 2753 h 899957"/>
                <a:gd name="connsiteX2" fmla="*/ 1249270 w 1249270"/>
                <a:gd name="connsiteY2" fmla="*/ 446751 h 899957"/>
                <a:gd name="connsiteX3" fmla="*/ 1249270 w 1249270"/>
                <a:gd name="connsiteY3" fmla="*/ 899957 h 899957"/>
                <a:gd name="connsiteX4" fmla="*/ 0 w 1249270"/>
                <a:gd name="connsiteY4" fmla="*/ 899957 h 899957"/>
                <a:gd name="connsiteX5" fmla="*/ 0 w 1249270"/>
                <a:gd name="connsiteY5" fmla="*/ 446751 h 899957"/>
                <a:gd name="connsiteX6" fmla="*/ 361869 w 1249270"/>
                <a:gd name="connsiteY6" fmla="*/ 2753 h 899957"/>
                <a:gd name="connsiteX7" fmla="*/ 374961 w 1249270"/>
                <a:gd name="connsiteY7" fmla="*/ 1433 h 899957"/>
                <a:gd name="connsiteX8" fmla="*/ 388691 w 1249270"/>
                <a:gd name="connsiteY8" fmla="*/ 24851 h 899957"/>
                <a:gd name="connsiteX9" fmla="*/ 617151 w 1249270"/>
                <a:gd name="connsiteY9" fmla="*/ 105029 h 899957"/>
                <a:gd name="connsiteX10" fmla="*/ 860059 w 1249270"/>
                <a:gd name="connsiteY10" fmla="*/ 209 h 8999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249270" h="899957">
                  <a:moveTo>
                    <a:pt x="860098" y="0"/>
                  </a:moveTo>
                  <a:lnTo>
                    <a:pt x="887401" y="2753"/>
                  </a:lnTo>
                  <a:cubicBezTo>
                    <a:pt x="1093919" y="45012"/>
                    <a:pt x="1249270" y="227740"/>
                    <a:pt x="1249270" y="446751"/>
                  </a:cubicBezTo>
                  <a:lnTo>
                    <a:pt x="1249270" y="899957"/>
                  </a:lnTo>
                  <a:lnTo>
                    <a:pt x="0" y="899957"/>
                  </a:lnTo>
                  <a:lnTo>
                    <a:pt x="0" y="446751"/>
                  </a:lnTo>
                  <a:cubicBezTo>
                    <a:pt x="0" y="227740"/>
                    <a:pt x="155351" y="45012"/>
                    <a:pt x="361869" y="2753"/>
                  </a:cubicBezTo>
                  <a:lnTo>
                    <a:pt x="374961" y="1433"/>
                  </a:lnTo>
                  <a:lnTo>
                    <a:pt x="388691" y="24851"/>
                  </a:lnTo>
                  <a:cubicBezTo>
                    <a:pt x="426331" y="71968"/>
                    <a:pt x="514449" y="105029"/>
                    <a:pt x="617151" y="105029"/>
                  </a:cubicBezTo>
                  <a:cubicBezTo>
                    <a:pt x="736970" y="105029"/>
                    <a:pt x="836939" y="60030"/>
                    <a:pt x="860059" y="209"/>
                  </a:cubicBezTo>
                  <a:close/>
                </a:path>
              </a:pathLst>
            </a:custGeom>
            <a:solidFill>
              <a:srgbClr val="FF99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6" name="楕円 65">
              <a:extLst>
                <a:ext uri="{FF2B5EF4-FFF2-40B4-BE49-F238E27FC236}">
                  <a16:creationId xmlns:a16="http://schemas.microsoft.com/office/drawing/2014/main" id="{8F68FB75-7018-FD04-E751-2C49B244387F}"/>
                </a:ext>
              </a:extLst>
            </p:cNvPr>
            <p:cNvSpPr/>
            <p:nvPr/>
          </p:nvSpPr>
          <p:spPr bwMode="auto">
            <a:xfrm>
              <a:off x="-3117075" y="2510645"/>
              <a:ext cx="1260140" cy="1390541"/>
            </a:xfrm>
            <a:prstGeom prst="ellipse">
              <a:avLst/>
            </a:pr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7" name="楕円 66">
              <a:extLst>
                <a:ext uri="{FF2B5EF4-FFF2-40B4-BE49-F238E27FC236}">
                  <a16:creationId xmlns:a16="http://schemas.microsoft.com/office/drawing/2014/main" id="{207AE1F1-9F63-5A62-5715-70B3381D9954}"/>
                </a:ext>
              </a:extLst>
            </p:cNvPr>
            <p:cNvSpPr/>
            <p:nvPr/>
          </p:nvSpPr>
          <p:spPr bwMode="auto">
            <a:xfrm>
              <a:off x="-2546083" y="3527599"/>
              <a:ext cx="124146" cy="45719"/>
            </a:xfrm>
            <a:prstGeom prst="ellipse">
              <a:avLst/>
            </a:prstGeom>
            <a:solidFill>
              <a:srgbClr val="FF9966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8" name="二等辺三角形 46">
              <a:extLst>
                <a:ext uri="{FF2B5EF4-FFF2-40B4-BE49-F238E27FC236}">
                  <a16:creationId xmlns:a16="http://schemas.microsoft.com/office/drawing/2014/main" id="{34250DB3-9C31-D30F-B1DD-088737C52BA2}"/>
                </a:ext>
              </a:extLst>
            </p:cNvPr>
            <p:cNvSpPr/>
            <p:nvPr/>
          </p:nvSpPr>
          <p:spPr bwMode="auto">
            <a:xfrm>
              <a:off x="-2631002" y="3653793"/>
              <a:ext cx="304310" cy="138704"/>
            </a:xfrm>
            <a:custGeom>
              <a:avLst/>
              <a:gdLst>
                <a:gd name="connsiteX0" fmla="*/ 0 w 345496"/>
                <a:gd name="connsiteY0" fmla="*/ 157417 h 157417"/>
                <a:gd name="connsiteX1" fmla="*/ 172748 w 345496"/>
                <a:gd name="connsiteY1" fmla="*/ 0 h 157417"/>
                <a:gd name="connsiteX2" fmla="*/ 345496 w 345496"/>
                <a:gd name="connsiteY2" fmla="*/ 157417 h 157417"/>
                <a:gd name="connsiteX3" fmla="*/ 0 w 345496"/>
                <a:gd name="connsiteY3" fmla="*/ 157417 h 157417"/>
                <a:gd name="connsiteX0" fmla="*/ 0 w 345496"/>
                <a:gd name="connsiteY0" fmla="*/ 157453 h 157453"/>
                <a:gd name="connsiteX1" fmla="*/ 172748 w 345496"/>
                <a:gd name="connsiteY1" fmla="*/ 36 h 157453"/>
                <a:gd name="connsiteX2" fmla="*/ 345496 w 345496"/>
                <a:gd name="connsiteY2" fmla="*/ 157453 h 157453"/>
                <a:gd name="connsiteX3" fmla="*/ 0 w 345496"/>
                <a:gd name="connsiteY3" fmla="*/ 157453 h 157453"/>
                <a:gd name="connsiteX0" fmla="*/ 27 w 345523"/>
                <a:gd name="connsiteY0" fmla="*/ 157444 h 163831"/>
                <a:gd name="connsiteX1" fmla="*/ 172775 w 345523"/>
                <a:gd name="connsiteY1" fmla="*/ 27 h 163831"/>
                <a:gd name="connsiteX2" fmla="*/ 345523 w 345523"/>
                <a:gd name="connsiteY2" fmla="*/ 157444 h 163831"/>
                <a:gd name="connsiteX3" fmla="*/ 27 w 345523"/>
                <a:gd name="connsiteY3" fmla="*/ 157444 h 163831"/>
                <a:gd name="connsiteX0" fmla="*/ 27 w 345822"/>
                <a:gd name="connsiteY0" fmla="*/ 157444 h 170071"/>
                <a:gd name="connsiteX1" fmla="*/ 172775 w 345822"/>
                <a:gd name="connsiteY1" fmla="*/ 27 h 170071"/>
                <a:gd name="connsiteX2" fmla="*/ 345523 w 345822"/>
                <a:gd name="connsiteY2" fmla="*/ 157444 h 170071"/>
                <a:gd name="connsiteX3" fmla="*/ 27 w 345822"/>
                <a:gd name="connsiteY3" fmla="*/ 157444 h 170071"/>
                <a:gd name="connsiteX0" fmla="*/ 27 w 346670"/>
                <a:gd name="connsiteY0" fmla="*/ 157444 h 167349"/>
                <a:gd name="connsiteX1" fmla="*/ 172775 w 346670"/>
                <a:gd name="connsiteY1" fmla="*/ 27 h 167349"/>
                <a:gd name="connsiteX2" fmla="*/ 345523 w 346670"/>
                <a:gd name="connsiteY2" fmla="*/ 157444 h 167349"/>
                <a:gd name="connsiteX3" fmla="*/ 27 w 346670"/>
                <a:gd name="connsiteY3" fmla="*/ 157444 h 167349"/>
                <a:gd name="connsiteX0" fmla="*/ 299 w 346942"/>
                <a:gd name="connsiteY0" fmla="*/ 157444 h 167349"/>
                <a:gd name="connsiteX1" fmla="*/ 173047 w 346942"/>
                <a:gd name="connsiteY1" fmla="*/ 27 h 167349"/>
                <a:gd name="connsiteX2" fmla="*/ 345795 w 346942"/>
                <a:gd name="connsiteY2" fmla="*/ 157444 h 167349"/>
                <a:gd name="connsiteX3" fmla="*/ 299 w 346942"/>
                <a:gd name="connsiteY3" fmla="*/ 157444 h 167349"/>
                <a:gd name="connsiteX0" fmla="*/ 529 w 347172"/>
                <a:gd name="connsiteY0" fmla="*/ 157444 h 166436"/>
                <a:gd name="connsiteX1" fmla="*/ 173277 w 347172"/>
                <a:gd name="connsiteY1" fmla="*/ 27 h 166436"/>
                <a:gd name="connsiteX2" fmla="*/ 346025 w 347172"/>
                <a:gd name="connsiteY2" fmla="*/ 157444 h 166436"/>
                <a:gd name="connsiteX3" fmla="*/ 529 w 347172"/>
                <a:gd name="connsiteY3" fmla="*/ 157444 h 1664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47172" h="166436">
                  <a:moveTo>
                    <a:pt x="529" y="157444"/>
                  </a:moveTo>
                  <a:cubicBezTo>
                    <a:pt x="-8564" y="145453"/>
                    <a:pt x="101406" y="-2270"/>
                    <a:pt x="173277" y="27"/>
                  </a:cubicBezTo>
                  <a:cubicBezTo>
                    <a:pt x="245148" y="2324"/>
                    <a:pt x="359879" y="145454"/>
                    <a:pt x="346025" y="157444"/>
                  </a:cubicBezTo>
                  <a:cubicBezTo>
                    <a:pt x="332171" y="169434"/>
                    <a:pt x="9622" y="169435"/>
                    <a:pt x="529" y="157444"/>
                  </a:cubicBezTo>
                  <a:close/>
                </a:path>
              </a:pathLst>
            </a:custGeom>
            <a:solidFill>
              <a:srgbClr val="FF000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 dirty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cxnSp>
          <p:nvCxnSpPr>
            <p:cNvPr id="122" name="直線コネクタ 121">
              <a:extLst>
                <a:ext uri="{FF2B5EF4-FFF2-40B4-BE49-F238E27FC236}">
                  <a16:creationId xmlns:a16="http://schemas.microsoft.com/office/drawing/2014/main" id="{7D338C79-7408-C89D-F035-20150C532FAB}"/>
                </a:ext>
              </a:extLst>
            </p:cNvPr>
            <p:cNvCxnSpPr/>
            <p:nvPr/>
          </p:nvCxnSpPr>
          <p:spPr bwMode="auto">
            <a:xfrm>
              <a:off x="-2939780" y="4509093"/>
              <a:ext cx="0" cy="449380"/>
            </a:xfrm>
            <a:prstGeom prst="line">
              <a:avLst/>
            </a:prstGeom>
            <a:solidFill>
              <a:schemeClr val="accent1">
                <a:lumMod val="50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</p:cxnSp>
        <p:sp>
          <p:nvSpPr>
            <p:cNvPr id="123" name="四角形: 角を丸くする 122">
              <a:extLst>
                <a:ext uri="{FF2B5EF4-FFF2-40B4-BE49-F238E27FC236}">
                  <a16:creationId xmlns:a16="http://schemas.microsoft.com/office/drawing/2014/main" id="{83242198-68AF-391F-0C32-03DE47CCC832}"/>
                </a:ext>
              </a:extLst>
            </p:cNvPr>
            <p:cNvSpPr/>
            <p:nvPr/>
          </p:nvSpPr>
          <p:spPr bwMode="auto">
            <a:xfrm rot="900000">
              <a:off x="-2977498" y="3059014"/>
              <a:ext cx="290053" cy="45719"/>
            </a:xfrm>
            <a:prstGeom prst="roundRect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4" name="四角形: 角を丸くする 123">
              <a:extLst>
                <a:ext uri="{FF2B5EF4-FFF2-40B4-BE49-F238E27FC236}">
                  <a16:creationId xmlns:a16="http://schemas.microsoft.com/office/drawing/2014/main" id="{0562546F-3CBF-EE7C-7D8D-BF44A6EE4148}"/>
                </a:ext>
              </a:extLst>
            </p:cNvPr>
            <p:cNvSpPr/>
            <p:nvPr/>
          </p:nvSpPr>
          <p:spPr bwMode="auto">
            <a:xfrm rot="20700000" flipH="1">
              <a:off x="-2267015" y="3059013"/>
              <a:ext cx="290053" cy="45719"/>
            </a:xfrm>
            <a:prstGeom prst="roundRect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5" name="フリーフォーム: 図形 124">
              <a:extLst>
                <a:ext uri="{FF2B5EF4-FFF2-40B4-BE49-F238E27FC236}">
                  <a16:creationId xmlns:a16="http://schemas.microsoft.com/office/drawing/2014/main" id="{708D6E3B-224B-9C12-401D-58B4B0F3EC0E}"/>
                </a:ext>
              </a:extLst>
            </p:cNvPr>
            <p:cNvSpPr/>
            <p:nvPr/>
          </p:nvSpPr>
          <p:spPr bwMode="auto">
            <a:xfrm>
              <a:off x="-2933882" y="3162605"/>
              <a:ext cx="225397" cy="199544"/>
            </a:xfrm>
            <a:custGeom>
              <a:avLst/>
              <a:gdLst>
                <a:gd name="connsiteX0" fmla="*/ 143627 w 225397"/>
                <a:gd name="connsiteY0" fmla="*/ 0 h 199544"/>
                <a:gd name="connsiteX1" fmla="*/ 225397 w 225397"/>
                <a:gd name="connsiteY1" fmla="*/ 99772 h 199544"/>
                <a:gd name="connsiteX2" fmla="*/ 143627 w 225397"/>
                <a:gd name="connsiteY2" fmla="*/ 199544 h 199544"/>
                <a:gd name="connsiteX3" fmla="*/ 61857 w 225397"/>
                <a:gd name="connsiteY3" fmla="*/ 99772 h 199544"/>
                <a:gd name="connsiteX4" fmla="*/ 64829 w 225397"/>
                <a:gd name="connsiteY4" fmla="*/ 81814 h 199544"/>
                <a:gd name="connsiteX5" fmla="*/ 0 w 225397"/>
                <a:gd name="connsiteY5" fmla="*/ 13533 h 199544"/>
                <a:gd name="connsiteX6" fmla="*/ 83401 w 225397"/>
                <a:gd name="connsiteY6" fmla="*/ 33578 h 199544"/>
                <a:gd name="connsiteX7" fmla="*/ 85807 w 225397"/>
                <a:gd name="connsiteY7" fmla="*/ 29223 h 199544"/>
                <a:gd name="connsiteX8" fmla="*/ 143627 w 225397"/>
                <a:gd name="connsiteY8" fmla="*/ 0 h 1995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25397" h="199544">
                  <a:moveTo>
                    <a:pt x="143627" y="0"/>
                  </a:moveTo>
                  <a:cubicBezTo>
                    <a:pt x="188787" y="0"/>
                    <a:pt x="225397" y="44669"/>
                    <a:pt x="225397" y="99772"/>
                  </a:cubicBezTo>
                  <a:cubicBezTo>
                    <a:pt x="225397" y="154875"/>
                    <a:pt x="188787" y="199544"/>
                    <a:pt x="143627" y="199544"/>
                  </a:cubicBezTo>
                  <a:cubicBezTo>
                    <a:pt x="98467" y="199544"/>
                    <a:pt x="61857" y="154875"/>
                    <a:pt x="61857" y="99772"/>
                  </a:cubicBezTo>
                  <a:lnTo>
                    <a:pt x="64829" y="81814"/>
                  </a:lnTo>
                  <a:lnTo>
                    <a:pt x="0" y="13533"/>
                  </a:lnTo>
                  <a:lnTo>
                    <a:pt x="83401" y="33578"/>
                  </a:lnTo>
                  <a:lnTo>
                    <a:pt x="85807" y="29223"/>
                  </a:lnTo>
                  <a:cubicBezTo>
                    <a:pt x="100605" y="11167"/>
                    <a:pt x="121047" y="0"/>
                    <a:pt x="143627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26" name="フリーフォーム: 図形 125">
              <a:extLst>
                <a:ext uri="{FF2B5EF4-FFF2-40B4-BE49-F238E27FC236}">
                  <a16:creationId xmlns:a16="http://schemas.microsoft.com/office/drawing/2014/main" id="{37443246-BB16-1D4C-4315-CBE4BB3CD82C}"/>
                </a:ext>
              </a:extLst>
            </p:cNvPr>
            <p:cNvSpPr/>
            <p:nvPr/>
          </p:nvSpPr>
          <p:spPr bwMode="auto">
            <a:xfrm>
              <a:off x="-2229088" y="3162605"/>
              <a:ext cx="218375" cy="199544"/>
            </a:xfrm>
            <a:custGeom>
              <a:avLst/>
              <a:gdLst>
                <a:gd name="connsiteX0" fmla="*/ 81770 w 218375"/>
                <a:gd name="connsiteY0" fmla="*/ 0 h 199544"/>
                <a:gd name="connsiteX1" fmla="*/ 139590 w 218375"/>
                <a:gd name="connsiteY1" fmla="*/ 29223 h 199544"/>
                <a:gd name="connsiteX2" fmla="*/ 141174 w 218375"/>
                <a:gd name="connsiteY2" fmla="*/ 32088 h 199544"/>
                <a:gd name="connsiteX3" fmla="*/ 218375 w 218375"/>
                <a:gd name="connsiteY3" fmla="*/ 13533 h 199544"/>
                <a:gd name="connsiteX4" fmla="*/ 159527 w 218375"/>
                <a:gd name="connsiteY4" fmla="*/ 75515 h 199544"/>
                <a:gd name="connsiteX5" fmla="*/ 163540 w 218375"/>
                <a:gd name="connsiteY5" fmla="*/ 99772 h 199544"/>
                <a:gd name="connsiteX6" fmla="*/ 81770 w 218375"/>
                <a:gd name="connsiteY6" fmla="*/ 199544 h 199544"/>
                <a:gd name="connsiteX7" fmla="*/ 0 w 218375"/>
                <a:gd name="connsiteY7" fmla="*/ 99772 h 199544"/>
                <a:gd name="connsiteX8" fmla="*/ 81770 w 218375"/>
                <a:gd name="connsiteY8" fmla="*/ 0 h 1995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18375" h="199544">
                  <a:moveTo>
                    <a:pt x="81770" y="0"/>
                  </a:moveTo>
                  <a:cubicBezTo>
                    <a:pt x="104350" y="0"/>
                    <a:pt x="124793" y="11167"/>
                    <a:pt x="139590" y="29223"/>
                  </a:cubicBezTo>
                  <a:lnTo>
                    <a:pt x="141174" y="32088"/>
                  </a:lnTo>
                  <a:lnTo>
                    <a:pt x="218375" y="13533"/>
                  </a:lnTo>
                  <a:lnTo>
                    <a:pt x="159527" y="75515"/>
                  </a:lnTo>
                  <a:lnTo>
                    <a:pt x="163540" y="99772"/>
                  </a:lnTo>
                  <a:cubicBezTo>
                    <a:pt x="163540" y="154875"/>
                    <a:pt x="126930" y="199544"/>
                    <a:pt x="81770" y="199544"/>
                  </a:cubicBezTo>
                  <a:cubicBezTo>
                    <a:pt x="36610" y="199544"/>
                    <a:pt x="0" y="154875"/>
                    <a:pt x="0" y="99772"/>
                  </a:cubicBezTo>
                  <a:cubicBezTo>
                    <a:pt x="0" y="44669"/>
                    <a:pt x="36610" y="0"/>
                    <a:pt x="81770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127" name="グループ化 126">
              <a:extLst>
                <a:ext uri="{FF2B5EF4-FFF2-40B4-BE49-F238E27FC236}">
                  <a16:creationId xmlns:a16="http://schemas.microsoft.com/office/drawing/2014/main" id="{6B4C9213-64B6-8D8E-291A-EA26401BB702}"/>
                </a:ext>
              </a:extLst>
            </p:cNvPr>
            <p:cNvGrpSpPr/>
            <p:nvPr/>
          </p:nvGrpSpPr>
          <p:grpSpPr>
            <a:xfrm rot="900000">
              <a:off x="-2358834" y="3432720"/>
              <a:ext cx="1000906" cy="1353012"/>
              <a:chOff x="2192787" y="1766211"/>
              <a:chExt cx="910638" cy="1230988"/>
            </a:xfrm>
          </p:grpSpPr>
          <p:sp>
            <p:nvSpPr>
              <p:cNvPr id="161" name="フリーフォーム: 図形 160">
                <a:extLst>
                  <a:ext uri="{FF2B5EF4-FFF2-40B4-BE49-F238E27FC236}">
                    <a16:creationId xmlns:a16="http://schemas.microsoft.com/office/drawing/2014/main" id="{CB7324E0-68BA-6324-0813-FA76DBDC2BDB}"/>
                  </a:ext>
                </a:extLst>
              </p:cNvPr>
              <p:cNvSpPr/>
              <p:nvPr/>
            </p:nvSpPr>
            <p:spPr>
              <a:xfrm>
                <a:off x="2215568" y="1766211"/>
                <a:ext cx="862456" cy="1230988"/>
              </a:xfrm>
              <a:custGeom>
                <a:avLst/>
                <a:gdLst>
                  <a:gd name="connsiteX0" fmla="*/ 206267 w 837640"/>
                  <a:gd name="connsiteY0" fmla="*/ 0 h 1230988"/>
                  <a:gd name="connsiteX1" fmla="*/ 247545 w 837640"/>
                  <a:gd name="connsiteY1" fmla="*/ 8334 h 1230988"/>
                  <a:gd name="connsiteX2" fmla="*/ 312314 w 837640"/>
                  <a:gd name="connsiteY2" fmla="*/ 106048 h 1230988"/>
                  <a:gd name="connsiteX3" fmla="*/ 312314 w 837640"/>
                  <a:gd name="connsiteY3" fmla="*/ 554589 h 1230988"/>
                  <a:gd name="connsiteX4" fmla="*/ 360186 w 837640"/>
                  <a:gd name="connsiteY4" fmla="*/ 544924 h 1230988"/>
                  <a:gd name="connsiteX5" fmla="*/ 573869 w 837640"/>
                  <a:gd name="connsiteY5" fmla="*/ 544924 h 1230988"/>
                  <a:gd name="connsiteX6" fmla="*/ 837640 w 837640"/>
                  <a:gd name="connsiteY6" fmla="*/ 808695 h 1230988"/>
                  <a:gd name="connsiteX7" fmla="*/ 837640 w 837640"/>
                  <a:gd name="connsiteY7" fmla="*/ 967217 h 1230988"/>
                  <a:gd name="connsiteX8" fmla="*/ 573869 w 837640"/>
                  <a:gd name="connsiteY8" fmla="*/ 1230988 h 1230988"/>
                  <a:gd name="connsiteX9" fmla="*/ 360186 w 837640"/>
                  <a:gd name="connsiteY9" fmla="*/ 1230988 h 1230988"/>
                  <a:gd name="connsiteX10" fmla="*/ 96415 w 837640"/>
                  <a:gd name="connsiteY10" fmla="*/ 967217 h 1230988"/>
                  <a:gd name="connsiteX11" fmla="*/ 96415 w 837640"/>
                  <a:gd name="connsiteY11" fmla="*/ 930930 h 1230988"/>
                  <a:gd name="connsiteX12" fmla="*/ 94503 w 837640"/>
                  <a:gd name="connsiteY12" fmla="*/ 931050 h 1230988"/>
                  <a:gd name="connsiteX13" fmla="*/ 3759 w 837640"/>
                  <a:gd name="connsiteY13" fmla="*/ 850874 h 1230988"/>
                  <a:gd name="connsiteX14" fmla="*/ 81214 w 837640"/>
                  <a:gd name="connsiteY14" fmla="*/ 716718 h 1230988"/>
                  <a:gd name="connsiteX15" fmla="*/ 100218 w 837640"/>
                  <a:gd name="connsiteY15" fmla="*/ 711626 h 1230988"/>
                  <a:gd name="connsiteX16" fmla="*/ 100219 w 837640"/>
                  <a:gd name="connsiteY16" fmla="*/ 106048 h 1230988"/>
                  <a:gd name="connsiteX17" fmla="*/ 164988 w 837640"/>
                  <a:gd name="connsiteY17" fmla="*/ 8334 h 1230988"/>
                  <a:gd name="connsiteX0" fmla="*/ 206267 w 837640"/>
                  <a:gd name="connsiteY0" fmla="*/ 0 h 1230988"/>
                  <a:gd name="connsiteX1" fmla="*/ 247545 w 837640"/>
                  <a:gd name="connsiteY1" fmla="*/ 8334 h 1230988"/>
                  <a:gd name="connsiteX2" fmla="*/ 312314 w 837640"/>
                  <a:gd name="connsiteY2" fmla="*/ 106048 h 1230988"/>
                  <a:gd name="connsiteX3" fmla="*/ 312314 w 837640"/>
                  <a:gd name="connsiteY3" fmla="*/ 554589 h 1230988"/>
                  <a:gd name="connsiteX4" fmla="*/ 360186 w 837640"/>
                  <a:gd name="connsiteY4" fmla="*/ 544924 h 1230988"/>
                  <a:gd name="connsiteX5" fmla="*/ 573869 w 837640"/>
                  <a:gd name="connsiteY5" fmla="*/ 544924 h 1230988"/>
                  <a:gd name="connsiteX6" fmla="*/ 837640 w 837640"/>
                  <a:gd name="connsiteY6" fmla="*/ 808695 h 1230988"/>
                  <a:gd name="connsiteX7" fmla="*/ 837640 w 837640"/>
                  <a:gd name="connsiteY7" fmla="*/ 967217 h 1230988"/>
                  <a:gd name="connsiteX8" fmla="*/ 573869 w 837640"/>
                  <a:gd name="connsiteY8" fmla="*/ 1230988 h 1230988"/>
                  <a:gd name="connsiteX9" fmla="*/ 360186 w 837640"/>
                  <a:gd name="connsiteY9" fmla="*/ 1230988 h 1230988"/>
                  <a:gd name="connsiteX10" fmla="*/ 96415 w 837640"/>
                  <a:gd name="connsiteY10" fmla="*/ 967217 h 1230988"/>
                  <a:gd name="connsiteX11" fmla="*/ 96415 w 837640"/>
                  <a:gd name="connsiteY11" fmla="*/ 930930 h 1230988"/>
                  <a:gd name="connsiteX12" fmla="*/ 94503 w 837640"/>
                  <a:gd name="connsiteY12" fmla="*/ 931050 h 1230988"/>
                  <a:gd name="connsiteX13" fmla="*/ 3759 w 837640"/>
                  <a:gd name="connsiteY13" fmla="*/ 850874 h 1230988"/>
                  <a:gd name="connsiteX14" fmla="*/ 81214 w 837640"/>
                  <a:gd name="connsiteY14" fmla="*/ 716718 h 1230988"/>
                  <a:gd name="connsiteX15" fmla="*/ 100219 w 837640"/>
                  <a:gd name="connsiteY15" fmla="*/ 106048 h 1230988"/>
                  <a:gd name="connsiteX16" fmla="*/ 164988 w 837640"/>
                  <a:gd name="connsiteY16" fmla="*/ 8334 h 1230988"/>
                  <a:gd name="connsiteX17" fmla="*/ 206267 w 837640"/>
                  <a:gd name="connsiteY17" fmla="*/ 0 h 1230988"/>
                  <a:gd name="connsiteX0" fmla="*/ 206267 w 837640"/>
                  <a:gd name="connsiteY0" fmla="*/ 0 h 1230988"/>
                  <a:gd name="connsiteX1" fmla="*/ 247545 w 837640"/>
                  <a:gd name="connsiteY1" fmla="*/ 8334 h 1230988"/>
                  <a:gd name="connsiteX2" fmla="*/ 312314 w 837640"/>
                  <a:gd name="connsiteY2" fmla="*/ 106048 h 1230988"/>
                  <a:gd name="connsiteX3" fmla="*/ 312314 w 837640"/>
                  <a:gd name="connsiteY3" fmla="*/ 554589 h 1230988"/>
                  <a:gd name="connsiteX4" fmla="*/ 360186 w 837640"/>
                  <a:gd name="connsiteY4" fmla="*/ 544924 h 1230988"/>
                  <a:gd name="connsiteX5" fmla="*/ 573869 w 837640"/>
                  <a:gd name="connsiteY5" fmla="*/ 544924 h 1230988"/>
                  <a:gd name="connsiteX6" fmla="*/ 837640 w 837640"/>
                  <a:gd name="connsiteY6" fmla="*/ 808695 h 1230988"/>
                  <a:gd name="connsiteX7" fmla="*/ 837640 w 837640"/>
                  <a:gd name="connsiteY7" fmla="*/ 967217 h 1230988"/>
                  <a:gd name="connsiteX8" fmla="*/ 573869 w 837640"/>
                  <a:gd name="connsiteY8" fmla="*/ 1230988 h 1230988"/>
                  <a:gd name="connsiteX9" fmla="*/ 360186 w 837640"/>
                  <a:gd name="connsiteY9" fmla="*/ 1230988 h 1230988"/>
                  <a:gd name="connsiteX10" fmla="*/ 96415 w 837640"/>
                  <a:gd name="connsiteY10" fmla="*/ 967217 h 1230988"/>
                  <a:gd name="connsiteX11" fmla="*/ 96415 w 837640"/>
                  <a:gd name="connsiteY11" fmla="*/ 930930 h 1230988"/>
                  <a:gd name="connsiteX12" fmla="*/ 94503 w 837640"/>
                  <a:gd name="connsiteY12" fmla="*/ 931050 h 1230988"/>
                  <a:gd name="connsiteX13" fmla="*/ 3759 w 837640"/>
                  <a:gd name="connsiteY13" fmla="*/ 911199 h 1230988"/>
                  <a:gd name="connsiteX14" fmla="*/ 81214 w 837640"/>
                  <a:gd name="connsiteY14" fmla="*/ 716718 h 1230988"/>
                  <a:gd name="connsiteX15" fmla="*/ 100219 w 837640"/>
                  <a:gd name="connsiteY15" fmla="*/ 106048 h 1230988"/>
                  <a:gd name="connsiteX16" fmla="*/ 164988 w 837640"/>
                  <a:gd name="connsiteY16" fmla="*/ 8334 h 1230988"/>
                  <a:gd name="connsiteX17" fmla="*/ 206267 w 837640"/>
                  <a:gd name="connsiteY17" fmla="*/ 0 h 1230988"/>
                  <a:gd name="connsiteX0" fmla="*/ 202705 w 834078"/>
                  <a:gd name="connsiteY0" fmla="*/ 0 h 1230988"/>
                  <a:gd name="connsiteX1" fmla="*/ 243983 w 834078"/>
                  <a:gd name="connsiteY1" fmla="*/ 8334 h 1230988"/>
                  <a:gd name="connsiteX2" fmla="*/ 308752 w 834078"/>
                  <a:gd name="connsiteY2" fmla="*/ 106048 h 1230988"/>
                  <a:gd name="connsiteX3" fmla="*/ 308752 w 834078"/>
                  <a:gd name="connsiteY3" fmla="*/ 554589 h 1230988"/>
                  <a:gd name="connsiteX4" fmla="*/ 356624 w 834078"/>
                  <a:gd name="connsiteY4" fmla="*/ 544924 h 1230988"/>
                  <a:gd name="connsiteX5" fmla="*/ 570307 w 834078"/>
                  <a:gd name="connsiteY5" fmla="*/ 544924 h 1230988"/>
                  <a:gd name="connsiteX6" fmla="*/ 834078 w 834078"/>
                  <a:gd name="connsiteY6" fmla="*/ 808695 h 1230988"/>
                  <a:gd name="connsiteX7" fmla="*/ 834078 w 834078"/>
                  <a:gd name="connsiteY7" fmla="*/ 967217 h 1230988"/>
                  <a:gd name="connsiteX8" fmla="*/ 570307 w 834078"/>
                  <a:gd name="connsiteY8" fmla="*/ 1230988 h 1230988"/>
                  <a:gd name="connsiteX9" fmla="*/ 356624 w 834078"/>
                  <a:gd name="connsiteY9" fmla="*/ 1230988 h 1230988"/>
                  <a:gd name="connsiteX10" fmla="*/ 92853 w 834078"/>
                  <a:gd name="connsiteY10" fmla="*/ 967217 h 1230988"/>
                  <a:gd name="connsiteX11" fmla="*/ 92853 w 834078"/>
                  <a:gd name="connsiteY11" fmla="*/ 930930 h 1230988"/>
                  <a:gd name="connsiteX12" fmla="*/ 90941 w 834078"/>
                  <a:gd name="connsiteY12" fmla="*/ 931050 h 1230988"/>
                  <a:gd name="connsiteX13" fmla="*/ 197 w 834078"/>
                  <a:gd name="connsiteY13" fmla="*/ 911199 h 1230988"/>
                  <a:gd name="connsiteX14" fmla="*/ 77652 w 834078"/>
                  <a:gd name="connsiteY14" fmla="*/ 716718 h 1230988"/>
                  <a:gd name="connsiteX15" fmla="*/ 96657 w 834078"/>
                  <a:gd name="connsiteY15" fmla="*/ 106048 h 1230988"/>
                  <a:gd name="connsiteX16" fmla="*/ 161426 w 834078"/>
                  <a:gd name="connsiteY16" fmla="*/ 8334 h 1230988"/>
                  <a:gd name="connsiteX17" fmla="*/ 202705 w 834078"/>
                  <a:gd name="connsiteY17" fmla="*/ 0 h 1230988"/>
                  <a:gd name="connsiteX0" fmla="*/ 202508 w 833881"/>
                  <a:gd name="connsiteY0" fmla="*/ 0 h 1230988"/>
                  <a:gd name="connsiteX1" fmla="*/ 243786 w 833881"/>
                  <a:gd name="connsiteY1" fmla="*/ 8334 h 1230988"/>
                  <a:gd name="connsiteX2" fmla="*/ 308555 w 833881"/>
                  <a:gd name="connsiteY2" fmla="*/ 106048 h 1230988"/>
                  <a:gd name="connsiteX3" fmla="*/ 308555 w 833881"/>
                  <a:gd name="connsiteY3" fmla="*/ 554589 h 1230988"/>
                  <a:gd name="connsiteX4" fmla="*/ 356427 w 833881"/>
                  <a:gd name="connsiteY4" fmla="*/ 544924 h 1230988"/>
                  <a:gd name="connsiteX5" fmla="*/ 570110 w 833881"/>
                  <a:gd name="connsiteY5" fmla="*/ 544924 h 1230988"/>
                  <a:gd name="connsiteX6" fmla="*/ 833881 w 833881"/>
                  <a:gd name="connsiteY6" fmla="*/ 808695 h 1230988"/>
                  <a:gd name="connsiteX7" fmla="*/ 833881 w 833881"/>
                  <a:gd name="connsiteY7" fmla="*/ 967217 h 1230988"/>
                  <a:gd name="connsiteX8" fmla="*/ 570110 w 833881"/>
                  <a:gd name="connsiteY8" fmla="*/ 1230988 h 1230988"/>
                  <a:gd name="connsiteX9" fmla="*/ 356427 w 833881"/>
                  <a:gd name="connsiteY9" fmla="*/ 1230988 h 1230988"/>
                  <a:gd name="connsiteX10" fmla="*/ 92656 w 833881"/>
                  <a:gd name="connsiteY10" fmla="*/ 967217 h 1230988"/>
                  <a:gd name="connsiteX11" fmla="*/ 92656 w 833881"/>
                  <a:gd name="connsiteY11" fmla="*/ 930930 h 1230988"/>
                  <a:gd name="connsiteX12" fmla="*/ 0 w 833881"/>
                  <a:gd name="connsiteY12" fmla="*/ 911199 h 1230988"/>
                  <a:gd name="connsiteX13" fmla="*/ 77455 w 833881"/>
                  <a:gd name="connsiteY13" fmla="*/ 716718 h 1230988"/>
                  <a:gd name="connsiteX14" fmla="*/ 96460 w 833881"/>
                  <a:gd name="connsiteY14" fmla="*/ 106048 h 1230988"/>
                  <a:gd name="connsiteX15" fmla="*/ 161229 w 833881"/>
                  <a:gd name="connsiteY15" fmla="*/ 8334 h 1230988"/>
                  <a:gd name="connsiteX16" fmla="*/ 202508 w 833881"/>
                  <a:gd name="connsiteY16" fmla="*/ 0 h 1230988"/>
                  <a:gd name="connsiteX0" fmla="*/ 202508 w 833881"/>
                  <a:gd name="connsiteY0" fmla="*/ 0 h 1230988"/>
                  <a:gd name="connsiteX1" fmla="*/ 243786 w 833881"/>
                  <a:gd name="connsiteY1" fmla="*/ 8334 h 1230988"/>
                  <a:gd name="connsiteX2" fmla="*/ 308555 w 833881"/>
                  <a:gd name="connsiteY2" fmla="*/ 106048 h 1230988"/>
                  <a:gd name="connsiteX3" fmla="*/ 308555 w 833881"/>
                  <a:gd name="connsiteY3" fmla="*/ 554589 h 1230988"/>
                  <a:gd name="connsiteX4" fmla="*/ 356427 w 833881"/>
                  <a:gd name="connsiteY4" fmla="*/ 544924 h 1230988"/>
                  <a:gd name="connsiteX5" fmla="*/ 570110 w 833881"/>
                  <a:gd name="connsiteY5" fmla="*/ 544924 h 1230988"/>
                  <a:gd name="connsiteX6" fmla="*/ 833881 w 833881"/>
                  <a:gd name="connsiteY6" fmla="*/ 808695 h 1230988"/>
                  <a:gd name="connsiteX7" fmla="*/ 833881 w 833881"/>
                  <a:gd name="connsiteY7" fmla="*/ 967217 h 1230988"/>
                  <a:gd name="connsiteX8" fmla="*/ 570110 w 833881"/>
                  <a:gd name="connsiteY8" fmla="*/ 1230988 h 1230988"/>
                  <a:gd name="connsiteX9" fmla="*/ 356427 w 833881"/>
                  <a:gd name="connsiteY9" fmla="*/ 1230988 h 1230988"/>
                  <a:gd name="connsiteX10" fmla="*/ 92656 w 833881"/>
                  <a:gd name="connsiteY10" fmla="*/ 967217 h 1230988"/>
                  <a:gd name="connsiteX11" fmla="*/ 92656 w 833881"/>
                  <a:gd name="connsiteY11" fmla="*/ 930930 h 1230988"/>
                  <a:gd name="connsiteX12" fmla="*/ 0 w 833881"/>
                  <a:gd name="connsiteY12" fmla="*/ 911199 h 1230988"/>
                  <a:gd name="connsiteX13" fmla="*/ 77455 w 833881"/>
                  <a:gd name="connsiteY13" fmla="*/ 716718 h 1230988"/>
                  <a:gd name="connsiteX14" fmla="*/ 96460 w 833881"/>
                  <a:gd name="connsiteY14" fmla="*/ 106048 h 1230988"/>
                  <a:gd name="connsiteX15" fmla="*/ 161229 w 833881"/>
                  <a:gd name="connsiteY15" fmla="*/ 8334 h 1230988"/>
                  <a:gd name="connsiteX16" fmla="*/ 202508 w 833881"/>
                  <a:gd name="connsiteY16" fmla="*/ 0 h 1230988"/>
                  <a:gd name="connsiteX0" fmla="*/ 231083 w 862456"/>
                  <a:gd name="connsiteY0" fmla="*/ 0 h 1230988"/>
                  <a:gd name="connsiteX1" fmla="*/ 272361 w 862456"/>
                  <a:gd name="connsiteY1" fmla="*/ 8334 h 1230988"/>
                  <a:gd name="connsiteX2" fmla="*/ 337130 w 862456"/>
                  <a:gd name="connsiteY2" fmla="*/ 106048 h 1230988"/>
                  <a:gd name="connsiteX3" fmla="*/ 337130 w 862456"/>
                  <a:gd name="connsiteY3" fmla="*/ 554589 h 1230988"/>
                  <a:gd name="connsiteX4" fmla="*/ 385002 w 862456"/>
                  <a:gd name="connsiteY4" fmla="*/ 544924 h 1230988"/>
                  <a:gd name="connsiteX5" fmla="*/ 598685 w 862456"/>
                  <a:gd name="connsiteY5" fmla="*/ 544924 h 1230988"/>
                  <a:gd name="connsiteX6" fmla="*/ 862456 w 862456"/>
                  <a:gd name="connsiteY6" fmla="*/ 808695 h 1230988"/>
                  <a:gd name="connsiteX7" fmla="*/ 862456 w 862456"/>
                  <a:gd name="connsiteY7" fmla="*/ 967217 h 1230988"/>
                  <a:gd name="connsiteX8" fmla="*/ 598685 w 862456"/>
                  <a:gd name="connsiteY8" fmla="*/ 1230988 h 1230988"/>
                  <a:gd name="connsiteX9" fmla="*/ 385002 w 862456"/>
                  <a:gd name="connsiteY9" fmla="*/ 1230988 h 1230988"/>
                  <a:gd name="connsiteX10" fmla="*/ 121231 w 862456"/>
                  <a:gd name="connsiteY10" fmla="*/ 967217 h 1230988"/>
                  <a:gd name="connsiteX11" fmla="*/ 121231 w 862456"/>
                  <a:gd name="connsiteY11" fmla="*/ 930930 h 1230988"/>
                  <a:gd name="connsiteX12" fmla="*/ 0 w 862456"/>
                  <a:gd name="connsiteY12" fmla="*/ 860399 h 1230988"/>
                  <a:gd name="connsiteX13" fmla="*/ 106030 w 862456"/>
                  <a:gd name="connsiteY13" fmla="*/ 716718 h 1230988"/>
                  <a:gd name="connsiteX14" fmla="*/ 125035 w 862456"/>
                  <a:gd name="connsiteY14" fmla="*/ 106048 h 1230988"/>
                  <a:gd name="connsiteX15" fmla="*/ 189804 w 862456"/>
                  <a:gd name="connsiteY15" fmla="*/ 8334 h 1230988"/>
                  <a:gd name="connsiteX16" fmla="*/ 231083 w 862456"/>
                  <a:gd name="connsiteY16" fmla="*/ 0 h 1230988"/>
                  <a:gd name="connsiteX0" fmla="*/ 233145 w 864518"/>
                  <a:gd name="connsiteY0" fmla="*/ 0 h 1230988"/>
                  <a:gd name="connsiteX1" fmla="*/ 274423 w 864518"/>
                  <a:gd name="connsiteY1" fmla="*/ 8334 h 1230988"/>
                  <a:gd name="connsiteX2" fmla="*/ 339192 w 864518"/>
                  <a:gd name="connsiteY2" fmla="*/ 106048 h 1230988"/>
                  <a:gd name="connsiteX3" fmla="*/ 339192 w 864518"/>
                  <a:gd name="connsiteY3" fmla="*/ 554589 h 1230988"/>
                  <a:gd name="connsiteX4" fmla="*/ 387064 w 864518"/>
                  <a:gd name="connsiteY4" fmla="*/ 544924 h 1230988"/>
                  <a:gd name="connsiteX5" fmla="*/ 600747 w 864518"/>
                  <a:gd name="connsiteY5" fmla="*/ 544924 h 1230988"/>
                  <a:gd name="connsiteX6" fmla="*/ 864518 w 864518"/>
                  <a:gd name="connsiteY6" fmla="*/ 808695 h 1230988"/>
                  <a:gd name="connsiteX7" fmla="*/ 864518 w 864518"/>
                  <a:gd name="connsiteY7" fmla="*/ 967217 h 1230988"/>
                  <a:gd name="connsiteX8" fmla="*/ 600747 w 864518"/>
                  <a:gd name="connsiteY8" fmla="*/ 1230988 h 1230988"/>
                  <a:gd name="connsiteX9" fmla="*/ 387064 w 864518"/>
                  <a:gd name="connsiteY9" fmla="*/ 1230988 h 1230988"/>
                  <a:gd name="connsiteX10" fmla="*/ 123293 w 864518"/>
                  <a:gd name="connsiteY10" fmla="*/ 967217 h 1230988"/>
                  <a:gd name="connsiteX11" fmla="*/ 123293 w 864518"/>
                  <a:gd name="connsiteY11" fmla="*/ 930930 h 1230988"/>
                  <a:gd name="connsiteX12" fmla="*/ 2062 w 864518"/>
                  <a:gd name="connsiteY12" fmla="*/ 860399 h 1230988"/>
                  <a:gd name="connsiteX13" fmla="*/ 108092 w 864518"/>
                  <a:gd name="connsiteY13" fmla="*/ 716718 h 1230988"/>
                  <a:gd name="connsiteX14" fmla="*/ 127097 w 864518"/>
                  <a:gd name="connsiteY14" fmla="*/ 106048 h 1230988"/>
                  <a:gd name="connsiteX15" fmla="*/ 191866 w 864518"/>
                  <a:gd name="connsiteY15" fmla="*/ 8334 h 1230988"/>
                  <a:gd name="connsiteX16" fmla="*/ 233145 w 864518"/>
                  <a:gd name="connsiteY16" fmla="*/ 0 h 1230988"/>
                  <a:gd name="connsiteX0" fmla="*/ 231083 w 862456"/>
                  <a:gd name="connsiteY0" fmla="*/ 0 h 1230988"/>
                  <a:gd name="connsiteX1" fmla="*/ 272361 w 862456"/>
                  <a:gd name="connsiteY1" fmla="*/ 8334 h 1230988"/>
                  <a:gd name="connsiteX2" fmla="*/ 337130 w 862456"/>
                  <a:gd name="connsiteY2" fmla="*/ 106048 h 1230988"/>
                  <a:gd name="connsiteX3" fmla="*/ 337130 w 862456"/>
                  <a:gd name="connsiteY3" fmla="*/ 554589 h 1230988"/>
                  <a:gd name="connsiteX4" fmla="*/ 385002 w 862456"/>
                  <a:gd name="connsiteY4" fmla="*/ 544924 h 1230988"/>
                  <a:gd name="connsiteX5" fmla="*/ 598685 w 862456"/>
                  <a:gd name="connsiteY5" fmla="*/ 544924 h 1230988"/>
                  <a:gd name="connsiteX6" fmla="*/ 862456 w 862456"/>
                  <a:gd name="connsiteY6" fmla="*/ 808695 h 1230988"/>
                  <a:gd name="connsiteX7" fmla="*/ 862456 w 862456"/>
                  <a:gd name="connsiteY7" fmla="*/ 967217 h 1230988"/>
                  <a:gd name="connsiteX8" fmla="*/ 598685 w 862456"/>
                  <a:gd name="connsiteY8" fmla="*/ 1230988 h 1230988"/>
                  <a:gd name="connsiteX9" fmla="*/ 385002 w 862456"/>
                  <a:gd name="connsiteY9" fmla="*/ 1230988 h 1230988"/>
                  <a:gd name="connsiteX10" fmla="*/ 121231 w 862456"/>
                  <a:gd name="connsiteY10" fmla="*/ 967217 h 1230988"/>
                  <a:gd name="connsiteX11" fmla="*/ 121231 w 862456"/>
                  <a:gd name="connsiteY11" fmla="*/ 930930 h 1230988"/>
                  <a:gd name="connsiteX12" fmla="*/ 0 w 862456"/>
                  <a:gd name="connsiteY12" fmla="*/ 860399 h 1230988"/>
                  <a:gd name="connsiteX13" fmla="*/ 106030 w 862456"/>
                  <a:gd name="connsiteY13" fmla="*/ 716718 h 1230988"/>
                  <a:gd name="connsiteX14" fmla="*/ 125035 w 862456"/>
                  <a:gd name="connsiteY14" fmla="*/ 106048 h 1230988"/>
                  <a:gd name="connsiteX15" fmla="*/ 189804 w 862456"/>
                  <a:gd name="connsiteY15" fmla="*/ 8334 h 1230988"/>
                  <a:gd name="connsiteX16" fmla="*/ 231083 w 862456"/>
                  <a:gd name="connsiteY16" fmla="*/ 0 h 1230988"/>
                  <a:gd name="connsiteX0" fmla="*/ 231083 w 862456"/>
                  <a:gd name="connsiteY0" fmla="*/ 0 h 1230988"/>
                  <a:gd name="connsiteX1" fmla="*/ 272361 w 862456"/>
                  <a:gd name="connsiteY1" fmla="*/ 8334 h 1230988"/>
                  <a:gd name="connsiteX2" fmla="*/ 337130 w 862456"/>
                  <a:gd name="connsiteY2" fmla="*/ 106048 h 1230988"/>
                  <a:gd name="connsiteX3" fmla="*/ 337130 w 862456"/>
                  <a:gd name="connsiteY3" fmla="*/ 554589 h 1230988"/>
                  <a:gd name="connsiteX4" fmla="*/ 385002 w 862456"/>
                  <a:gd name="connsiteY4" fmla="*/ 544924 h 1230988"/>
                  <a:gd name="connsiteX5" fmla="*/ 598685 w 862456"/>
                  <a:gd name="connsiteY5" fmla="*/ 544924 h 1230988"/>
                  <a:gd name="connsiteX6" fmla="*/ 862456 w 862456"/>
                  <a:gd name="connsiteY6" fmla="*/ 808695 h 1230988"/>
                  <a:gd name="connsiteX7" fmla="*/ 862456 w 862456"/>
                  <a:gd name="connsiteY7" fmla="*/ 967217 h 1230988"/>
                  <a:gd name="connsiteX8" fmla="*/ 598685 w 862456"/>
                  <a:gd name="connsiteY8" fmla="*/ 1230988 h 1230988"/>
                  <a:gd name="connsiteX9" fmla="*/ 385002 w 862456"/>
                  <a:gd name="connsiteY9" fmla="*/ 1230988 h 1230988"/>
                  <a:gd name="connsiteX10" fmla="*/ 121231 w 862456"/>
                  <a:gd name="connsiteY10" fmla="*/ 967217 h 1230988"/>
                  <a:gd name="connsiteX11" fmla="*/ 121231 w 862456"/>
                  <a:gd name="connsiteY11" fmla="*/ 930930 h 1230988"/>
                  <a:gd name="connsiteX12" fmla="*/ 0 w 862456"/>
                  <a:gd name="connsiteY12" fmla="*/ 860399 h 1230988"/>
                  <a:gd name="connsiteX13" fmla="*/ 106030 w 862456"/>
                  <a:gd name="connsiteY13" fmla="*/ 716718 h 1230988"/>
                  <a:gd name="connsiteX14" fmla="*/ 125035 w 862456"/>
                  <a:gd name="connsiteY14" fmla="*/ 106048 h 1230988"/>
                  <a:gd name="connsiteX15" fmla="*/ 189804 w 862456"/>
                  <a:gd name="connsiteY15" fmla="*/ 8334 h 1230988"/>
                  <a:gd name="connsiteX16" fmla="*/ 231083 w 862456"/>
                  <a:gd name="connsiteY16" fmla="*/ 0 h 1230988"/>
                  <a:gd name="connsiteX0" fmla="*/ 231083 w 862456"/>
                  <a:gd name="connsiteY0" fmla="*/ 0 h 1230988"/>
                  <a:gd name="connsiteX1" fmla="*/ 272361 w 862456"/>
                  <a:gd name="connsiteY1" fmla="*/ 8334 h 1230988"/>
                  <a:gd name="connsiteX2" fmla="*/ 337130 w 862456"/>
                  <a:gd name="connsiteY2" fmla="*/ 106048 h 1230988"/>
                  <a:gd name="connsiteX3" fmla="*/ 337130 w 862456"/>
                  <a:gd name="connsiteY3" fmla="*/ 554589 h 1230988"/>
                  <a:gd name="connsiteX4" fmla="*/ 385002 w 862456"/>
                  <a:gd name="connsiteY4" fmla="*/ 544924 h 1230988"/>
                  <a:gd name="connsiteX5" fmla="*/ 598685 w 862456"/>
                  <a:gd name="connsiteY5" fmla="*/ 544924 h 1230988"/>
                  <a:gd name="connsiteX6" fmla="*/ 862456 w 862456"/>
                  <a:gd name="connsiteY6" fmla="*/ 808695 h 1230988"/>
                  <a:gd name="connsiteX7" fmla="*/ 862456 w 862456"/>
                  <a:gd name="connsiteY7" fmla="*/ 967217 h 1230988"/>
                  <a:gd name="connsiteX8" fmla="*/ 598685 w 862456"/>
                  <a:gd name="connsiteY8" fmla="*/ 1230988 h 1230988"/>
                  <a:gd name="connsiteX9" fmla="*/ 385002 w 862456"/>
                  <a:gd name="connsiteY9" fmla="*/ 1230988 h 1230988"/>
                  <a:gd name="connsiteX10" fmla="*/ 121231 w 862456"/>
                  <a:gd name="connsiteY10" fmla="*/ 967217 h 1230988"/>
                  <a:gd name="connsiteX11" fmla="*/ 121231 w 862456"/>
                  <a:gd name="connsiteY11" fmla="*/ 930930 h 1230988"/>
                  <a:gd name="connsiteX12" fmla="*/ 0 w 862456"/>
                  <a:gd name="connsiteY12" fmla="*/ 860399 h 1230988"/>
                  <a:gd name="connsiteX13" fmla="*/ 109205 w 862456"/>
                  <a:gd name="connsiteY13" fmla="*/ 672268 h 1230988"/>
                  <a:gd name="connsiteX14" fmla="*/ 125035 w 862456"/>
                  <a:gd name="connsiteY14" fmla="*/ 106048 h 1230988"/>
                  <a:gd name="connsiteX15" fmla="*/ 189804 w 862456"/>
                  <a:gd name="connsiteY15" fmla="*/ 8334 h 1230988"/>
                  <a:gd name="connsiteX16" fmla="*/ 231083 w 862456"/>
                  <a:gd name="connsiteY16" fmla="*/ 0 h 1230988"/>
                  <a:gd name="connsiteX0" fmla="*/ 231083 w 862456"/>
                  <a:gd name="connsiteY0" fmla="*/ 0 h 1230988"/>
                  <a:gd name="connsiteX1" fmla="*/ 272361 w 862456"/>
                  <a:gd name="connsiteY1" fmla="*/ 8334 h 1230988"/>
                  <a:gd name="connsiteX2" fmla="*/ 337130 w 862456"/>
                  <a:gd name="connsiteY2" fmla="*/ 106048 h 1230988"/>
                  <a:gd name="connsiteX3" fmla="*/ 337130 w 862456"/>
                  <a:gd name="connsiteY3" fmla="*/ 554589 h 1230988"/>
                  <a:gd name="connsiteX4" fmla="*/ 385002 w 862456"/>
                  <a:gd name="connsiteY4" fmla="*/ 544924 h 1230988"/>
                  <a:gd name="connsiteX5" fmla="*/ 598685 w 862456"/>
                  <a:gd name="connsiteY5" fmla="*/ 544924 h 1230988"/>
                  <a:gd name="connsiteX6" fmla="*/ 862456 w 862456"/>
                  <a:gd name="connsiteY6" fmla="*/ 808695 h 1230988"/>
                  <a:gd name="connsiteX7" fmla="*/ 862456 w 862456"/>
                  <a:gd name="connsiteY7" fmla="*/ 967217 h 1230988"/>
                  <a:gd name="connsiteX8" fmla="*/ 598685 w 862456"/>
                  <a:gd name="connsiteY8" fmla="*/ 1230988 h 1230988"/>
                  <a:gd name="connsiteX9" fmla="*/ 385002 w 862456"/>
                  <a:gd name="connsiteY9" fmla="*/ 1230988 h 1230988"/>
                  <a:gd name="connsiteX10" fmla="*/ 121231 w 862456"/>
                  <a:gd name="connsiteY10" fmla="*/ 967217 h 1230988"/>
                  <a:gd name="connsiteX11" fmla="*/ 121231 w 862456"/>
                  <a:gd name="connsiteY11" fmla="*/ 930930 h 1230988"/>
                  <a:gd name="connsiteX12" fmla="*/ 0 w 862456"/>
                  <a:gd name="connsiteY12" fmla="*/ 860399 h 1230988"/>
                  <a:gd name="connsiteX13" fmla="*/ 109205 w 862456"/>
                  <a:gd name="connsiteY13" fmla="*/ 672268 h 1230988"/>
                  <a:gd name="connsiteX14" fmla="*/ 125035 w 862456"/>
                  <a:gd name="connsiteY14" fmla="*/ 106048 h 1230988"/>
                  <a:gd name="connsiteX15" fmla="*/ 189804 w 862456"/>
                  <a:gd name="connsiteY15" fmla="*/ 8334 h 1230988"/>
                  <a:gd name="connsiteX16" fmla="*/ 231083 w 862456"/>
                  <a:gd name="connsiteY16" fmla="*/ 0 h 1230988"/>
                  <a:gd name="connsiteX0" fmla="*/ 231083 w 862456"/>
                  <a:gd name="connsiteY0" fmla="*/ 0 h 1230988"/>
                  <a:gd name="connsiteX1" fmla="*/ 272361 w 862456"/>
                  <a:gd name="connsiteY1" fmla="*/ 8334 h 1230988"/>
                  <a:gd name="connsiteX2" fmla="*/ 337130 w 862456"/>
                  <a:gd name="connsiteY2" fmla="*/ 106048 h 1230988"/>
                  <a:gd name="connsiteX3" fmla="*/ 337130 w 862456"/>
                  <a:gd name="connsiteY3" fmla="*/ 554589 h 1230988"/>
                  <a:gd name="connsiteX4" fmla="*/ 385002 w 862456"/>
                  <a:gd name="connsiteY4" fmla="*/ 544924 h 1230988"/>
                  <a:gd name="connsiteX5" fmla="*/ 598685 w 862456"/>
                  <a:gd name="connsiteY5" fmla="*/ 544924 h 1230988"/>
                  <a:gd name="connsiteX6" fmla="*/ 862456 w 862456"/>
                  <a:gd name="connsiteY6" fmla="*/ 808695 h 1230988"/>
                  <a:gd name="connsiteX7" fmla="*/ 862456 w 862456"/>
                  <a:gd name="connsiteY7" fmla="*/ 967217 h 1230988"/>
                  <a:gd name="connsiteX8" fmla="*/ 598685 w 862456"/>
                  <a:gd name="connsiteY8" fmla="*/ 1230988 h 1230988"/>
                  <a:gd name="connsiteX9" fmla="*/ 385002 w 862456"/>
                  <a:gd name="connsiteY9" fmla="*/ 1230988 h 1230988"/>
                  <a:gd name="connsiteX10" fmla="*/ 121231 w 862456"/>
                  <a:gd name="connsiteY10" fmla="*/ 967217 h 1230988"/>
                  <a:gd name="connsiteX11" fmla="*/ 121231 w 862456"/>
                  <a:gd name="connsiteY11" fmla="*/ 930930 h 1230988"/>
                  <a:gd name="connsiteX12" fmla="*/ 0 w 862456"/>
                  <a:gd name="connsiteY12" fmla="*/ 860399 h 1230988"/>
                  <a:gd name="connsiteX13" fmla="*/ 118730 w 862456"/>
                  <a:gd name="connsiteY13" fmla="*/ 719893 h 1230988"/>
                  <a:gd name="connsiteX14" fmla="*/ 125035 w 862456"/>
                  <a:gd name="connsiteY14" fmla="*/ 106048 h 1230988"/>
                  <a:gd name="connsiteX15" fmla="*/ 189804 w 862456"/>
                  <a:gd name="connsiteY15" fmla="*/ 8334 h 1230988"/>
                  <a:gd name="connsiteX16" fmla="*/ 231083 w 862456"/>
                  <a:gd name="connsiteY16" fmla="*/ 0 h 12309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862456" h="1230988">
                    <a:moveTo>
                      <a:pt x="231083" y="0"/>
                    </a:moveTo>
                    <a:lnTo>
                      <a:pt x="272361" y="8334"/>
                    </a:lnTo>
                    <a:cubicBezTo>
                      <a:pt x="310423" y="24433"/>
                      <a:pt x="337130" y="62121"/>
                      <a:pt x="337130" y="106048"/>
                    </a:cubicBezTo>
                    <a:lnTo>
                      <a:pt x="337130" y="554589"/>
                    </a:lnTo>
                    <a:lnTo>
                      <a:pt x="385002" y="544924"/>
                    </a:lnTo>
                    <a:lnTo>
                      <a:pt x="598685" y="544924"/>
                    </a:lnTo>
                    <a:cubicBezTo>
                      <a:pt x="744362" y="544924"/>
                      <a:pt x="862456" y="663018"/>
                      <a:pt x="862456" y="808695"/>
                    </a:cubicBezTo>
                    <a:lnTo>
                      <a:pt x="862456" y="967217"/>
                    </a:lnTo>
                    <a:cubicBezTo>
                      <a:pt x="862456" y="1112894"/>
                      <a:pt x="744362" y="1230988"/>
                      <a:pt x="598685" y="1230988"/>
                    </a:cubicBezTo>
                    <a:lnTo>
                      <a:pt x="385002" y="1230988"/>
                    </a:lnTo>
                    <a:cubicBezTo>
                      <a:pt x="239325" y="1230988"/>
                      <a:pt x="121231" y="1112894"/>
                      <a:pt x="121231" y="967217"/>
                    </a:cubicBezTo>
                    <a:lnTo>
                      <a:pt x="121231" y="930930"/>
                    </a:lnTo>
                    <a:cubicBezTo>
                      <a:pt x="80821" y="907420"/>
                      <a:pt x="20614" y="910107"/>
                      <a:pt x="0" y="860399"/>
                    </a:cubicBezTo>
                    <a:cubicBezTo>
                      <a:pt x="70067" y="725765"/>
                      <a:pt x="50770" y="830801"/>
                      <a:pt x="118730" y="719893"/>
                    </a:cubicBezTo>
                    <a:cubicBezTo>
                      <a:pt x="120832" y="515278"/>
                      <a:pt x="122933" y="310663"/>
                      <a:pt x="125035" y="106048"/>
                    </a:cubicBezTo>
                    <a:cubicBezTo>
                      <a:pt x="125035" y="62121"/>
                      <a:pt x="151742" y="24433"/>
                      <a:pt x="189804" y="8334"/>
                    </a:cubicBezTo>
                    <a:lnTo>
                      <a:pt x="231083" y="0"/>
                    </a:lnTo>
                    <a:close/>
                  </a:path>
                </a:pathLst>
              </a:custGeom>
              <a:solidFill>
                <a:srgbClr val="FFCC99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63" name="フリーフォーム: 図形 162">
                <a:extLst>
                  <a:ext uri="{FF2B5EF4-FFF2-40B4-BE49-F238E27FC236}">
                    <a16:creationId xmlns:a16="http://schemas.microsoft.com/office/drawing/2014/main" id="{9E027EFE-C602-D4E9-9C7F-EDA30CBE5129}"/>
                  </a:ext>
                </a:extLst>
              </p:cNvPr>
              <p:cNvSpPr/>
              <p:nvPr/>
            </p:nvSpPr>
            <p:spPr>
              <a:xfrm rot="5400000">
                <a:off x="2674981" y="2306285"/>
                <a:ext cx="259166" cy="546918"/>
              </a:xfrm>
              <a:custGeom>
                <a:avLst/>
                <a:gdLst>
                  <a:gd name="connsiteX0" fmla="*/ 0 w 259166"/>
                  <a:gd name="connsiteY0" fmla="*/ 546918 h 546918"/>
                  <a:gd name="connsiteX1" fmla="*/ 0 w 259166"/>
                  <a:gd name="connsiteY1" fmla="*/ 19056 h 546918"/>
                  <a:gd name="connsiteX2" fmla="*/ 94389 w 259166"/>
                  <a:gd name="connsiteY2" fmla="*/ 0 h 546918"/>
                  <a:gd name="connsiteX3" fmla="*/ 199215 w 259166"/>
                  <a:gd name="connsiteY3" fmla="*/ 0 h 546918"/>
                  <a:gd name="connsiteX4" fmla="*/ 216082 w 259166"/>
                  <a:gd name="connsiteY4" fmla="*/ 25016 h 546918"/>
                  <a:gd name="connsiteX5" fmla="*/ 222569 w 259166"/>
                  <a:gd name="connsiteY5" fmla="*/ 57148 h 546918"/>
                  <a:gd name="connsiteX6" fmla="*/ 172151 w 259166"/>
                  <a:gd name="connsiteY6" fmla="*/ 133211 h 546918"/>
                  <a:gd name="connsiteX7" fmla="*/ 140021 w 259166"/>
                  <a:gd name="connsiteY7" fmla="*/ 139698 h 546918"/>
                  <a:gd name="connsiteX8" fmla="*/ 157361 w 259166"/>
                  <a:gd name="connsiteY8" fmla="*/ 139698 h 546918"/>
                  <a:gd name="connsiteX9" fmla="*/ 259166 w 259166"/>
                  <a:gd name="connsiteY9" fmla="*/ 241503 h 546918"/>
                  <a:gd name="connsiteX10" fmla="*/ 157361 w 259166"/>
                  <a:gd name="connsiteY10" fmla="*/ 343308 h 546918"/>
                  <a:gd name="connsiteX11" fmla="*/ 157360 w 259166"/>
                  <a:gd name="connsiteY11" fmla="*/ 343308 h 546918"/>
                  <a:gd name="connsiteX12" fmla="*/ 259165 w 259166"/>
                  <a:gd name="connsiteY12" fmla="*/ 445113 h 546918"/>
                  <a:gd name="connsiteX13" fmla="*/ 157360 w 259166"/>
                  <a:gd name="connsiteY13" fmla="*/ 546918 h 5469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59166" h="546918">
                    <a:moveTo>
                      <a:pt x="0" y="546918"/>
                    </a:moveTo>
                    <a:lnTo>
                      <a:pt x="0" y="19056"/>
                    </a:lnTo>
                    <a:lnTo>
                      <a:pt x="94389" y="0"/>
                    </a:lnTo>
                    <a:lnTo>
                      <a:pt x="199215" y="0"/>
                    </a:lnTo>
                    <a:lnTo>
                      <a:pt x="216082" y="25016"/>
                    </a:lnTo>
                    <a:cubicBezTo>
                      <a:pt x="220259" y="34892"/>
                      <a:pt x="222569" y="45750"/>
                      <a:pt x="222569" y="57148"/>
                    </a:cubicBezTo>
                    <a:cubicBezTo>
                      <a:pt x="222569" y="91342"/>
                      <a:pt x="201779" y="120679"/>
                      <a:pt x="172151" y="133211"/>
                    </a:cubicBezTo>
                    <a:lnTo>
                      <a:pt x="140021" y="139698"/>
                    </a:lnTo>
                    <a:lnTo>
                      <a:pt x="157361" y="139698"/>
                    </a:lnTo>
                    <a:cubicBezTo>
                      <a:pt x="213586" y="139698"/>
                      <a:pt x="259166" y="185278"/>
                      <a:pt x="259166" y="241503"/>
                    </a:cubicBezTo>
                    <a:cubicBezTo>
                      <a:pt x="259166" y="297728"/>
                      <a:pt x="213586" y="343308"/>
                      <a:pt x="157361" y="343308"/>
                    </a:cubicBezTo>
                    <a:lnTo>
                      <a:pt x="157360" y="343308"/>
                    </a:lnTo>
                    <a:cubicBezTo>
                      <a:pt x="213585" y="343308"/>
                      <a:pt x="259165" y="388888"/>
                      <a:pt x="259165" y="445113"/>
                    </a:cubicBezTo>
                    <a:cubicBezTo>
                      <a:pt x="259165" y="501338"/>
                      <a:pt x="213585" y="546918"/>
                      <a:pt x="157360" y="546918"/>
                    </a:cubicBezTo>
                    <a:close/>
                  </a:path>
                </a:pathLst>
              </a:custGeom>
              <a:solidFill>
                <a:srgbClr val="000000"/>
              </a:solidFill>
              <a:ln w="381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64" name="角丸四角形 105">
                <a:extLst>
                  <a:ext uri="{FF2B5EF4-FFF2-40B4-BE49-F238E27FC236}">
                    <a16:creationId xmlns:a16="http://schemas.microsoft.com/office/drawing/2014/main" id="{C3BC0C09-5727-CFF9-B411-A750F28D5A0D}"/>
                  </a:ext>
                </a:extLst>
              </p:cNvPr>
              <p:cNvSpPr/>
              <p:nvPr/>
            </p:nvSpPr>
            <p:spPr>
              <a:xfrm rot="5400000">
                <a:off x="2405064" y="2351744"/>
                <a:ext cx="455692" cy="203610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65" name="角丸四角形 106">
                <a:extLst>
                  <a:ext uri="{FF2B5EF4-FFF2-40B4-BE49-F238E27FC236}">
                    <a16:creationId xmlns:a16="http://schemas.microsoft.com/office/drawing/2014/main" id="{4F2A354E-CFE3-C4FE-2866-7DBBC2F5B3F3}"/>
                  </a:ext>
                </a:extLst>
              </p:cNvPr>
              <p:cNvSpPr/>
              <p:nvPr/>
            </p:nvSpPr>
            <p:spPr>
              <a:xfrm rot="5400000">
                <a:off x="2608674" y="2351745"/>
                <a:ext cx="455692" cy="203610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66" name="角丸四角形 107">
                <a:extLst>
                  <a:ext uri="{FF2B5EF4-FFF2-40B4-BE49-F238E27FC236}">
                    <a16:creationId xmlns:a16="http://schemas.microsoft.com/office/drawing/2014/main" id="{09FA4EF0-7327-93D9-A36C-4296FECE7F58}"/>
                  </a:ext>
                </a:extLst>
              </p:cNvPr>
              <p:cNvSpPr/>
              <p:nvPr/>
            </p:nvSpPr>
            <p:spPr>
              <a:xfrm rot="5400000">
                <a:off x="2821270" y="2362644"/>
                <a:ext cx="399209" cy="165100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67" name="角丸四角形 104">
                <a:extLst>
                  <a:ext uri="{FF2B5EF4-FFF2-40B4-BE49-F238E27FC236}">
                    <a16:creationId xmlns:a16="http://schemas.microsoft.com/office/drawing/2014/main" id="{6521EE00-B88B-66DF-73B2-0F9011BCAEE9}"/>
                  </a:ext>
                </a:extLst>
              </p:cNvPr>
              <p:cNvSpPr/>
              <p:nvPr/>
            </p:nvSpPr>
            <p:spPr>
              <a:xfrm rot="19800000">
                <a:off x="2192787" y="2491919"/>
                <a:ext cx="412035" cy="219076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160" name="フリーフォーム: 図形 159">
              <a:extLst>
                <a:ext uri="{FF2B5EF4-FFF2-40B4-BE49-F238E27FC236}">
                  <a16:creationId xmlns:a16="http://schemas.microsoft.com/office/drawing/2014/main" id="{97507BFC-DCBE-2D98-A6F5-71AA797C0F91}"/>
                </a:ext>
              </a:extLst>
            </p:cNvPr>
            <p:cNvSpPr/>
            <p:nvPr/>
          </p:nvSpPr>
          <p:spPr bwMode="auto">
            <a:xfrm flipH="1">
              <a:off x="-3105849" y="2465293"/>
              <a:ext cx="1242706" cy="546233"/>
            </a:xfrm>
            <a:custGeom>
              <a:avLst/>
              <a:gdLst>
                <a:gd name="connsiteX0" fmla="*/ 433641 w 1300763"/>
                <a:gd name="connsiteY0" fmla="*/ 0 h 649974"/>
                <a:gd name="connsiteX1" fmla="*/ 394771 w 1300763"/>
                <a:gd name="connsiteY1" fmla="*/ 14016 h 649974"/>
                <a:gd name="connsiteX2" fmla="*/ 193259 w 1300763"/>
                <a:gd name="connsiteY2" fmla="*/ 158358 h 649974"/>
                <a:gd name="connsiteX3" fmla="*/ 4919 w 1300763"/>
                <a:gd name="connsiteY3" fmla="*/ 610240 h 649974"/>
                <a:gd name="connsiteX4" fmla="*/ 13625 w 1300763"/>
                <a:gd name="connsiteY4" fmla="*/ 636349 h 649974"/>
                <a:gd name="connsiteX5" fmla="*/ 39734 w 1300763"/>
                <a:gd name="connsiteY5" fmla="*/ 645055 h 649974"/>
                <a:gd name="connsiteX6" fmla="*/ 491617 w 1300763"/>
                <a:gd name="connsiteY6" fmla="*/ 456715 h 649974"/>
                <a:gd name="connsiteX7" fmla="*/ 649012 w 1300763"/>
                <a:gd name="connsiteY7" fmla="*/ 225626 h 649974"/>
                <a:gd name="connsiteX8" fmla="*/ 650382 w 1300763"/>
                <a:gd name="connsiteY8" fmla="*/ 220708 h 649974"/>
                <a:gd name="connsiteX9" fmla="*/ 651751 w 1300763"/>
                <a:gd name="connsiteY9" fmla="*/ 225626 h 649974"/>
                <a:gd name="connsiteX10" fmla="*/ 809147 w 1300763"/>
                <a:gd name="connsiteY10" fmla="*/ 456715 h 649974"/>
                <a:gd name="connsiteX11" fmla="*/ 1261029 w 1300763"/>
                <a:gd name="connsiteY11" fmla="*/ 645055 h 649974"/>
                <a:gd name="connsiteX12" fmla="*/ 1287138 w 1300763"/>
                <a:gd name="connsiteY12" fmla="*/ 636349 h 649974"/>
                <a:gd name="connsiteX13" fmla="*/ 1295844 w 1300763"/>
                <a:gd name="connsiteY13" fmla="*/ 610240 h 649974"/>
                <a:gd name="connsiteX14" fmla="*/ 1107504 w 1300763"/>
                <a:gd name="connsiteY14" fmla="*/ 158358 h 649974"/>
                <a:gd name="connsiteX15" fmla="*/ 905993 w 1300763"/>
                <a:gd name="connsiteY15" fmla="*/ 14016 h 649974"/>
                <a:gd name="connsiteX16" fmla="*/ 868045 w 1300763"/>
                <a:gd name="connsiteY16" fmla="*/ 333 h 649974"/>
                <a:gd name="connsiteX17" fmla="*/ 651085 w 1300763"/>
                <a:gd name="connsiteY17" fmla="*/ 149426 h 649974"/>
                <a:gd name="connsiteX0" fmla="*/ 651085 w 1300763"/>
                <a:gd name="connsiteY0" fmla="*/ 149426 h 649974"/>
                <a:gd name="connsiteX1" fmla="*/ 433641 w 1300763"/>
                <a:gd name="connsiteY1" fmla="*/ 0 h 649974"/>
                <a:gd name="connsiteX2" fmla="*/ 394771 w 1300763"/>
                <a:gd name="connsiteY2" fmla="*/ 14016 h 649974"/>
                <a:gd name="connsiteX3" fmla="*/ 193259 w 1300763"/>
                <a:gd name="connsiteY3" fmla="*/ 158358 h 649974"/>
                <a:gd name="connsiteX4" fmla="*/ 4919 w 1300763"/>
                <a:gd name="connsiteY4" fmla="*/ 610240 h 649974"/>
                <a:gd name="connsiteX5" fmla="*/ 13625 w 1300763"/>
                <a:gd name="connsiteY5" fmla="*/ 636349 h 649974"/>
                <a:gd name="connsiteX6" fmla="*/ 39734 w 1300763"/>
                <a:gd name="connsiteY6" fmla="*/ 645055 h 649974"/>
                <a:gd name="connsiteX7" fmla="*/ 491617 w 1300763"/>
                <a:gd name="connsiteY7" fmla="*/ 456715 h 649974"/>
                <a:gd name="connsiteX8" fmla="*/ 649012 w 1300763"/>
                <a:gd name="connsiteY8" fmla="*/ 225626 h 649974"/>
                <a:gd name="connsiteX9" fmla="*/ 650382 w 1300763"/>
                <a:gd name="connsiteY9" fmla="*/ 220708 h 649974"/>
                <a:gd name="connsiteX10" fmla="*/ 651751 w 1300763"/>
                <a:gd name="connsiteY10" fmla="*/ 225626 h 649974"/>
                <a:gd name="connsiteX11" fmla="*/ 809147 w 1300763"/>
                <a:gd name="connsiteY11" fmla="*/ 456715 h 649974"/>
                <a:gd name="connsiteX12" fmla="*/ 1261029 w 1300763"/>
                <a:gd name="connsiteY12" fmla="*/ 645055 h 649974"/>
                <a:gd name="connsiteX13" fmla="*/ 1287138 w 1300763"/>
                <a:gd name="connsiteY13" fmla="*/ 636349 h 649974"/>
                <a:gd name="connsiteX14" fmla="*/ 1295844 w 1300763"/>
                <a:gd name="connsiteY14" fmla="*/ 610240 h 649974"/>
                <a:gd name="connsiteX15" fmla="*/ 1107504 w 1300763"/>
                <a:gd name="connsiteY15" fmla="*/ 158358 h 649974"/>
                <a:gd name="connsiteX16" fmla="*/ 905993 w 1300763"/>
                <a:gd name="connsiteY16" fmla="*/ 14016 h 649974"/>
                <a:gd name="connsiteX17" fmla="*/ 868045 w 1300763"/>
                <a:gd name="connsiteY17" fmla="*/ 333 h 649974"/>
                <a:gd name="connsiteX18" fmla="*/ 742525 w 1300763"/>
                <a:gd name="connsiteY18" fmla="*/ 240866 h 649974"/>
                <a:gd name="connsiteX0" fmla="*/ 651085 w 1300763"/>
                <a:gd name="connsiteY0" fmla="*/ 149426 h 649974"/>
                <a:gd name="connsiteX1" fmla="*/ 433641 w 1300763"/>
                <a:gd name="connsiteY1" fmla="*/ 0 h 649974"/>
                <a:gd name="connsiteX2" fmla="*/ 394771 w 1300763"/>
                <a:gd name="connsiteY2" fmla="*/ 14016 h 649974"/>
                <a:gd name="connsiteX3" fmla="*/ 193259 w 1300763"/>
                <a:gd name="connsiteY3" fmla="*/ 158358 h 649974"/>
                <a:gd name="connsiteX4" fmla="*/ 4919 w 1300763"/>
                <a:gd name="connsiteY4" fmla="*/ 610240 h 649974"/>
                <a:gd name="connsiteX5" fmla="*/ 13625 w 1300763"/>
                <a:gd name="connsiteY5" fmla="*/ 636349 h 649974"/>
                <a:gd name="connsiteX6" fmla="*/ 39734 w 1300763"/>
                <a:gd name="connsiteY6" fmla="*/ 645055 h 649974"/>
                <a:gd name="connsiteX7" fmla="*/ 491617 w 1300763"/>
                <a:gd name="connsiteY7" fmla="*/ 456715 h 649974"/>
                <a:gd name="connsiteX8" fmla="*/ 649012 w 1300763"/>
                <a:gd name="connsiteY8" fmla="*/ 225626 h 649974"/>
                <a:gd name="connsiteX9" fmla="*/ 650382 w 1300763"/>
                <a:gd name="connsiteY9" fmla="*/ 220708 h 649974"/>
                <a:gd name="connsiteX10" fmla="*/ 651751 w 1300763"/>
                <a:gd name="connsiteY10" fmla="*/ 225626 h 649974"/>
                <a:gd name="connsiteX11" fmla="*/ 809147 w 1300763"/>
                <a:gd name="connsiteY11" fmla="*/ 456715 h 649974"/>
                <a:gd name="connsiteX12" fmla="*/ 1261029 w 1300763"/>
                <a:gd name="connsiteY12" fmla="*/ 645055 h 649974"/>
                <a:gd name="connsiteX13" fmla="*/ 1287138 w 1300763"/>
                <a:gd name="connsiteY13" fmla="*/ 636349 h 649974"/>
                <a:gd name="connsiteX14" fmla="*/ 1295844 w 1300763"/>
                <a:gd name="connsiteY14" fmla="*/ 610240 h 649974"/>
                <a:gd name="connsiteX15" fmla="*/ 1107504 w 1300763"/>
                <a:gd name="connsiteY15" fmla="*/ 158358 h 649974"/>
                <a:gd name="connsiteX16" fmla="*/ 905993 w 1300763"/>
                <a:gd name="connsiteY16" fmla="*/ 14016 h 649974"/>
                <a:gd name="connsiteX17" fmla="*/ 868045 w 1300763"/>
                <a:gd name="connsiteY17" fmla="*/ 333 h 649974"/>
                <a:gd name="connsiteX0" fmla="*/ 433641 w 1300763"/>
                <a:gd name="connsiteY0" fmla="*/ 0 h 649974"/>
                <a:gd name="connsiteX1" fmla="*/ 394771 w 1300763"/>
                <a:gd name="connsiteY1" fmla="*/ 14016 h 649974"/>
                <a:gd name="connsiteX2" fmla="*/ 193259 w 1300763"/>
                <a:gd name="connsiteY2" fmla="*/ 158358 h 649974"/>
                <a:gd name="connsiteX3" fmla="*/ 4919 w 1300763"/>
                <a:gd name="connsiteY3" fmla="*/ 610240 h 649974"/>
                <a:gd name="connsiteX4" fmla="*/ 13625 w 1300763"/>
                <a:gd name="connsiteY4" fmla="*/ 636349 h 649974"/>
                <a:gd name="connsiteX5" fmla="*/ 39734 w 1300763"/>
                <a:gd name="connsiteY5" fmla="*/ 645055 h 649974"/>
                <a:gd name="connsiteX6" fmla="*/ 491617 w 1300763"/>
                <a:gd name="connsiteY6" fmla="*/ 456715 h 649974"/>
                <a:gd name="connsiteX7" fmla="*/ 649012 w 1300763"/>
                <a:gd name="connsiteY7" fmla="*/ 225626 h 649974"/>
                <a:gd name="connsiteX8" fmla="*/ 650382 w 1300763"/>
                <a:gd name="connsiteY8" fmla="*/ 220708 h 649974"/>
                <a:gd name="connsiteX9" fmla="*/ 651751 w 1300763"/>
                <a:gd name="connsiteY9" fmla="*/ 225626 h 649974"/>
                <a:gd name="connsiteX10" fmla="*/ 809147 w 1300763"/>
                <a:gd name="connsiteY10" fmla="*/ 456715 h 649974"/>
                <a:gd name="connsiteX11" fmla="*/ 1261029 w 1300763"/>
                <a:gd name="connsiteY11" fmla="*/ 645055 h 649974"/>
                <a:gd name="connsiteX12" fmla="*/ 1287138 w 1300763"/>
                <a:gd name="connsiteY12" fmla="*/ 636349 h 649974"/>
                <a:gd name="connsiteX13" fmla="*/ 1295844 w 1300763"/>
                <a:gd name="connsiteY13" fmla="*/ 610240 h 649974"/>
                <a:gd name="connsiteX14" fmla="*/ 1107504 w 1300763"/>
                <a:gd name="connsiteY14" fmla="*/ 158358 h 649974"/>
                <a:gd name="connsiteX15" fmla="*/ 905993 w 1300763"/>
                <a:gd name="connsiteY15" fmla="*/ 14016 h 649974"/>
                <a:gd name="connsiteX16" fmla="*/ 868045 w 1300763"/>
                <a:gd name="connsiteY16" fmla="*/ 333 h 6499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300763" h="649974">
                  <a:moveTo>
                    <a:pt x="433641" y="0"/>
                  </a:moveTo>
                  <a:lnTo>
                    <a:pt x="394771" y="14016"/>
                  </a:lnTo>
                  <a:cubicBezTo>
                    <a:pt x="325663" y="46754"/>
                    <a:pt x="256217" y="95401"/>
                    <a:pt x="193259" y="158358"/>
                  </a:cubicBezTo>
                  <a:cubicBezTo>
                    <a:pt x="49356" y="302261"/>
                    <a:pt x="-19778" y="480064"/>
                    <a:pt x="4919" y="610240"/>
                  </a:cubicBezTo>
                  <a:lnTo>
                    <a:pt x="13625" y="636349"/>
                  </a:lnTo>
                  <a:lnTo>
                    <a:pt x="39734" y="645055"/>
                  </a:lnTo>
                  <a:cubicBezTo>
                    <a:pt x="169910" y="669752"/>
                    <a:pt x="347713" y="600619"/>
                    <a:pt x="491617" y="456715"/>
                  </a:cubicBezTo>
                  <a:cubicBezTo>
                    <a:pt x="563568" y="384764"/>
                    <a:pt x="616828" y="304337"/>
                    <a:pt x="649012" y="225626"/>
                  </a:cubicBezTo>
                  <a:lnTo>
                    <a:pt x="650382" y="220708"/>
                  </a:lnTo>
                  <a:lnTo>
                    <a:pt x="651751" y="225626"/>
                  </a:lnTo>
                  <a:cubicBezTo>
                    <a:pt x="683936" y="304337"/>
                    <a:pt x="737195" y="384764"/>
                    <a:pt x="809147" y="456715"/>
                  </a:cubicBezTo>
                  <a:cubicBezTo>
                    <a:pt x="953050" y="600619"/>
                    <a:pt x="1130853" y="669752"/>
                    <a:pt x="1261029" y="645055"/>
                  </a:cubicBezTo>
                  <a:lnTo>
                    <a:pt x="1287138" y="636349"/>
                  </a:lnTo>
                  <a:lnTo>
                    <a:pt x="1295844" y="610240"/>
                  </a:lnTo>
                  <a:cubicBezTo>
                    <a:pt x="1320541" y="480064"/>
                    <a:pt x="1251407" y="302261"/>
                    <a:pt x="1107504" y="158358"/>
                  </a:cubicBezTo>
                  <a:cubicBezTo>
                    <a:pt x="1044547" y="95401"/>
                    <a:pt x="975100" y="46754"/>
                    <a:pt x="905993" y="14016"/>
                  </a:cubicBezTo>
                  <a:lnTo>
                    <a:pt x="868045" y="333"/>
                  </a:lnTo>
                </a:path>
              </a:pathLst>
            </a:custGeom>
            <a:solidFill>
              <a:srgbClr val="9933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9726546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8058259B-5C61-4EAB-F66E-F30E9D1E93D6}"/>
              </a:ext>
            </a:extLst>
          </p:cNvPr>
          <p:cNvSpPr/>
          <p:nvPr/>
        </p:nvSpPr>
        <p:spPr>
          <a:xfrm>
            <a:off x="101600" y="101600"/>
            <a:ext cx="6657770" cy="5757760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FA69235E-423D-5F7B-C8A1-6F97AF30A7FE}"/>
              </a:ext>
            </a:extLst>
          </p:cNvPr>
          <p:cNvSpPr txBox="1"/>
          <p:nvPr/>
        </p:nvSpPr>
        <p:spPr>
          <a:xfrm>
            <a:off x="452500" y="640080"/>
            <a:ext cx="6081846" cy="4628968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3300"/>
                </a:solidFill>
              </a:rPr>
              <a:t>置忘れ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33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3300"/>
                </a:solidFill>
              </a:rPr>
              <a:t>注意</a:t>
            </a: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D4BE25D3-A67F-D67A-84B7-F977FE353A91}"/>
              </a:ext>
            </a:extLst>
          </p:cNvPr>
          <p:cNvSpPr txBox="1"/>
          <p:nvPr/>
        </p:nvSpPr>
        <p:spPr>
          <a:xfrm>
            <a:off x="2234614" y="6544367"/>
            <a:ext cx="4184474" cy="2598270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1800"/>
              </a:spcAft>
            </a:pPr>
            <a:r>
              <a:rPr lang="ja-JP" altLang="en-US" sz="5400" dirty="0">
                <a:ln w="28575">
                  <a:noFill/>
                </a:ln>
              </a:rPr>
              <a:t>お帰りの際には、</a:t>
            </a:r>
            <a:br>
              <a:rPr lang="en-US" altLang="ja-JP" sz="5400" dirty="0">
                <a:ln w="28575">
                  <a:noFill/>
                </a:ln>
              </a:rPr>
            </a:br>
            <a:r>
              <a:rPr lang="ja-JP" altLang="en-US" sz="5400" dirty="0">
                <a:ln w="28575">
                  <a:noFill/>
                </a:ln>
              </a:rPr>
              <a:t>置忘れのないように</a:t>
            </a:r>
            <a:br>
              <a:rPr lang="en-US" altLang="ja-JP" sz="5400" dirty="0">
                <a:ln w="28575">
                  <a:noFill/>
                </a:ln>
              </a:rPr>
            </a:br>
            <a:r>
              <a:rPr lang="ja-JP" altLang="en-US" sz="5400" dirty="0">
                <a:ln w="28575">
                  <a:noFill/>
                </a:ln>
              </a:rPr>
              <a:t>今一度ご確認下さい</a:t>
            </a:r>
          </a:p>
        </p:txBody>
      </p:sp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D87ED0A3-1039-53E6-AE58-53DC3E76AE62}"/>
              </a:ext>
            </a:extLst>
          </p:cNvPr>
          <p:cNvGrpSpPr/>
          <p:nvPr/>
        </p:nvGrpSpPr>
        <p:grpSpPr>
          <a:xfrm>
            <a:off x="465874" y="6213181"/>
            <a:ext cx="1485964" cy="3162466"/>
            <a:chOff x="3602994" y="1272764"/>
            <a:chExt cx="1485964" cy="3162466"/>
          </a:xfrm>
        </p:grpSpPr>
        <p:sp>
          <p:nvSpPr>
            <p:cNvPr id="7" name="四角形: 上の 2 つの角を丸める 6">
              <a:extLst>
                <a:ext uri="{FF2B5EF4-FFF2-40B4-BE49-F238E27FC236}">
                  <a16:creationId xmlns:a16="http://schemas.microsoft.com/office/drawing/2014/main" id="{54A84752-5C60-D77E-4F4D-FCDDCD433F7E}"/>
                </a:ext>
              </a:extLst>
            </p:cNvPr>
            <p:cNvSpPr/>
            <p:nvPr/>
          </p:nvSpPr>
          <p:spPr bwMode="auto">
            <a:xfrm rot="20700000" flipH="1">
              <a:off x="4805824" y="2416140"/>
              <a:ext cx="180900" cy="515388"/>
            </a:xfrm>
            <a:prstGeom prst="round2SameRect">
              <a:avLst>
                <a:gd name="adj1" fmla="val 16667"/>
                <a:gd name="adj2" fmla="val 50000"/>
              </a:avLst>
            </a:prstGeom>
            <a:solidFill>
              <a:srgbClr val="00206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8" name="四角形: 上の 2 つの角を丸める 7">
              <a:extLst>
                <a:ext uri="{FF2B5EF4-FFF2-40B4-BE49-F238E27FC236}">
                  <a16:creationId xmlns:a16="http://schemas.microsoft.com/office/drawing/2014/main" id="{97B665D8-AD73-2FD6-29AE-AB2E19D1B904}"/>
                </a:ext>
              </a:extLst>
            </p:cNvPr>
            <p:cNvSpPr/>
            <p:nvPr/>
          </p:nvSpPr>
          <p:spPr bwMode="auto">
            <a:xfrm rot="900000">
              <a:off x="3715165" y="2416140"/>
              <a:ext cx="180900" cy="515388"/>
            </a:xfrm>
            <a:prstGeom prst="round2SameRect">
              <a:avLst>
                <a:gd name="adj1" fmla="val 16667"/>
                <a:gd name="adj2" fmla="val 50000"/>
              </a:avLst>
            </a:prstGeom>
            <a:solidFill>
              <a:srgbClr val="00206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1" name="フリーフォーム: 図形 10">
              <a:extLst>
                <a:ext uri="{FF2B5EF4-FFF2-40B4-BE49-F238E27FC236}">
                  <a16:creationId xmlns:a16="http://schemas.microsoft.com/office/drawing/2014/main" id="{2B1518AC-F7D1-BA2E-11D5-D8C5517CD90C}"/>
                </a:ext>
              </a:extLst>
            </p:cNvPr>
            <p:cNvSpPr/>
            <p:nvPr/>
          </p:nvSpPr>
          <p:spPr bwMode="auto">
            <a:xfrm rot="10800000">
              <a:off x="4094319" y="3699029"/>
              <a:ext cx="525306" cy="480772"/>
            </a:xfrm>
            <a:custGeom>
              <a:avLst/>
              <a:gdLst>
                <a:gd name="connsiteX0" fmla="*/ 296698 w 644368"/>
                <a:gd name="connsiteY0" fmla="*/ 588977 h 588977"/>
                <a:gd name="connsiteX1" fmla="*/ 0 w 644368"/>
                <a:gd name="connsiteY1" fmla="*/ 588977 h 588977"/>
                <a:gd name="connsiteX2" fmla="*/ 126471 w 644368"/>
                <a:gd name="connsiteY2" fmla="*/ 0 h 588977"/>
                <a:gd name="connsiteX3" fmla="*/ 296698 w 644368"/>
                <a:gd name="connsiteY3" fmla="*/ 0 h 588977"/>
                <a:gd name="connsiteX4" fmla="*/ 644368 w 644368"/>
                <a:gd name="connsiteY4" fmla="*/ 588977 h 588977"/>
                <a:gd name="connsiteX5" fmla="*/ 342417 w 644368"/>
                <a:gd name="connsiteY5" fmla="*/ 588977 h 588977"/>
                <a:gd name="connsiteX6" fmla="*/ 342417 w 644368"/>
                <a:gd name="connsiteY6" fmla="*/ 0 h 588977"/>
                <a:gd name="connsiteX7" fmla="*/ 517897 w 644368"/>
                <a:gd name="connsiteY7" fmla="*/ 0 h 5889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44368" h="588977">
                  <a:moveTo>
                    <a:pt x="296698" y="588977"/>
                  </a:moveTo>
                  <a:lnTo>
                    <a:pt x="0" y="588977"/>
                  </a:lnTo>
                  <a:lnTo>
                    <a:pt x="126471" y="0"/>
                  </a:lnTo>
                  <a:lnTo>
                    <a:pt x="296698" y="0"/>
                  </a:lnTo>
                  <a:close/>
                  <a:moveTo>
                    <a:pt x="644368" y="588977"/>
                  </a:moveTo>
                  <a:lnTo>
                    <a:pt x="342417" y="588977"/>
                  </a:lnTo>
                  <a:lnTo>
                    <a:pt x="342417" y="0"/>
                  </a:lnTo>
                  <a:lnTo>
                    <a:pt x="517897" y="0"/>
                  </a:ln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2" name="フリーフォーム: 図形 11">
              <a:extLst>
                <a:ext uri="{FF2B5EF4-FFF2-40B4-BE49-F238E27FC236}">
                  <a16:creationId xmlns:a16="http://schemas.microsoft.com/office/drawing/2014/main" id="{7601263F-3C2C-36BD-301A-10D65F62D4E8}"/>
                </a:ext>
              </a:extLst>
            </p:cNvPr>
            <p:cNvSpPr/>
            <p:nvPr/>
          </p:nvSpPr>
          <p:spPr bwMode="auto">
            <a:xfrm>
              <a:off x="3621551" y="2992919"/>
              <a:ext cx="1450039" cy="920479"/>
            </a:xfrm>
            <a:custGeom>
              <a:avLst/>
              <a:gdLst>
                <a:gd name="connsiteX0" fmla="*/ 341411 w 1450039"/>
                <a:gd name="connsiteY0" fmla="*/ 0 h 1263325"/>
                <a:gd name="connsiteX1" fmla="*/ 1113101 w 1450039"/>
                <a:gd name="connsiteY1" fmla="*/ 0 h 1263325"/>
                <a:gd name="connsiteX2" fmla="*/ 1450039 w 1450039"/>
                <a:gd name="connsiteY2" fmla="*/ 1113809 h 1263325"/>
                <a:gd name="connsiteX3" fmla="*/ 1388688 w 1450039"/>
                <a:gd name="connsiteY3" fmla="*/ 1145103 h 1263325"/>
                <a:gd name="connsiteX4" fmla="*/ 710524 w 1450039"/>
                <a:gd name="connsiteY4" fmla="*/ 1263325 h 1263325"/>
                <a:gd name="connsiteX5" fmla="*/ 32360 w 1450039"/>
                <a:gd name="connsiteY5" fmla="*/ 1145103 h 1263325"/>
                <a:gd name="connsiteX6" fmla="*/ 0 w 1450039"/>
                <a:gd name="connsiteY6" fmla="*/ 1128596 h 1263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450039" h="1263325">
                  <a:moveTo>
                    <a:pt x="341411" y="0"/>
                  </a:moveTo>
                  <a:lnTo>
                    <a:pt x="1113101" y="0"/>
                  </a:lnTo>
                  <a:lnTo>
                    <a:pt x="1450039" y="1113809"/>
                  </a:lnTo>
                  <a:lnTo>
                    <a:pt x="1388688" y="1145103"/>
                  </a:lnTo>
                  <a:cubicBezTo>
                    <a:pt x="1215131" y="1218147"/>
                    <a:pt x="975364" y="1263325"/>
                    <a:pt x="710524" y="1263325"/>
                  </a:cubicBezTo>
                  <a:cubicBezTo>
                    <a:pt x="445685" y="1263325"/>
                    <a:pt x="205917" y="1218147"/>
                    <a:pt x="32360" y="1145103"/>
                  </a:cubicBezTo>
                  <a:lnTo>
                    <a:pt x="0" y="1128596"/>
                  </a:lnTo>
                  <a:close/>
                </a:path>
              </a:pathLst>
            </a:custGeom>
            <a:solidFill>
              <a:srgbClr val="00206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4" name="フリーフォーム: 図形 13">
              <a:extLst>
                <a:ext uri="{FF2B5EF4-FFF2-40B4-BE49-F238E27FC236}">
                  <a16:creationId xmlns:a16="http://schemas.microsoft.com/office/drawing/2014/main" id="{5B4426D0-F25E-36A8-D00F-513AA4D99363}"/>
                </a:ext>
              </a:extLst>
            </p:cNvPr>
            <p:cNvSpPr/>
            <p:nvPr/>
          </p:nvSpPr>
          <p:spPr bwMode="auto">
            <a:xfrm rot="16200000">
              <a:off x="4250496" y="3130599"/>
              <a:ext cx="190959" cy="1485964"/>
            </a:xfrm>
            <a:custGeom>
              <a:avLst/>
              <a:gdLst>
                <a:gd name="connsiteX0" fmla="*/ 262085 w 262085"/>
                <a:gd name="connsiteY0" fmla="*/ 1457225 h 1485964"/>
                <a:gd name="connsiteX1" fmla="*/ 167086 w 262085"/>
                <a:gd name="connsiteY1" fmla="*/ 1485964 h 1485964"/>
                <a:gd name="connsiteX2" fmla="*/ 139084 w 262085"/>
                <a:gd name="connsiteY2" fmla="*/ 1444402 h 1485964"/>
                <a:gd name="connsiteX3" fmla="*/ 0 w 262085"/>
                <a:gd name="connsiteY3" fmla="*/ 729081 h 1485964"/>
                <a:gd name="connsiteX4" fmla="*/ 139084 w 262085"/>
                <a:gd name="connsiteY4" fmla="*/ 13761 h 1485964"/>
                <a:gd name="connsiteX5" fmla="*/ 148356 w 262085"/>
                <a:gd name="connsiteY5" fmla="*/ 0 h 1485964"/>
                <a:gd name="connsiteX6" fmla="*/ 251711 w 262085"/>
                <a:gd name="connsiteY6" fmla="*/ 31266 h 1485964"/>
                <a:gd name="connsiteX7" fmla="*/ 248927 w 262085"/>
                <a:gd name="connsiteY7" fmla="*/ 39406 h 1485964"/>
                <a:gd name="connsiteX8" fmla="*/ 157731 w 262085"/>
                <a:gd name="connsiteY8" fmla="*/ 729081 h 1485964"/>
                <a:gd name="connsiteX9" fmla="*/ 248927 w 262085"/>
                <a:gd name="connsiteY9" fmla="*/ 1418757 h 14859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62085" h="1485964">
                  <a:moveTo>
                    <a:pt x="262085" y="1457225"/>
                  </a:moveTo>
                  <a:lnTo>
                    <a:pt x="167086" y="1485964"/>
                  </a:lnTo>
                  <a:lnTo>
                    <a:pt x="139084" y="1444402"/>
                  </a:lnTo>
                  <a:cubicBezTo>
                    <a:pt x="55171" y="1289378"/>
                    <a:pt x="0" y="1026848"/>
                    <a:pt x="0" y="729081"/>
                  </a:cubicBezTo>
                  <a:cubicBezTo>
                    <a:pt x="0" y="431314"/>
                    <a:pt x="55171" y="168785"/>
                    <a:pt x="139084" y="13761"/>
                  </a:cubicBezTo>
                  <a:lnTo>
                    <a:pt x="148356" y="0"/>
                  </a:lnTo>
                  <a:lnTo>
                    <a:pt x="251711" y="31266"/>
                  </a:lnTo>
                  <a:lnTo>
                    <a:pt x="248927" y="39406"/>
                  </a:lnTo>
                  <a:cubicBezTo>
                    <a:pt x="190602" y="231114"/>
                    <a:pt x="157731" y="474527"/>
                    <a:pt x="157731" y="729081"/>
                  </a:cubicBezTo>
                  <a:cubicBezTo>
                    <a:pt x="157731" y="983636"/>
                    <a:pt x="190602" y="1227048"/>
                    <a:pt x="248927" y="1418757"/>
                  </a:cubicBezTo>
                  <a:close/>
                </a:path>
              </a:pathLst>
            </a:custGeom>
            <a:solidFill>
              <a:schemeClr val="bg1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0" name="円/楕円 840">
              <a:extLst>
                <a:ext uri="{FF2B5EF4-FFF2-40B4-BE49-F238E27FC236}">
                  <a16:creationId xmlns:a16="http://schemas.microsoft.com/office/drawing/2014/main" id="{D1C12B49-B73B-E48A-B058-15E1F4362F59}"/>
                </a:ext>
              </a:extLst>
            </p:cNvPr>
            <p:cNvSpPr/>
            <p:nvPr/>
          </p:nvSpPr>
          <p:spPr>
            <a:xfrm>
              <a:off x="3833440" y="1381386"/>
              <a:ext cx="981681" cy="1400761"/>
            </a:xfrm>
            <a:prstGeom prst="ellipse">
              <a:avLst/>
            </a:prstGeom>
            <a:solidFill>
              <a:schemeClr val="tx1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51" name="グループ化 50">
              <a:extLst>
                <a:ext uri="{FF2B5EF4-FFF2-40B4-BE49-F238E27FC236}">
                  <a16:creationId xmlns:a16="http://schemas.microsoft.com/office/drawing/2014/main" id="{B2A03233-919B-2817-463F-986D3EC1943E}"/>
                </a:ext>
              </a:extLst>
            </p:cNvPr>
            <p:cNvGrpSpPr/>
            <p:nvPr/>
          </p:nvGrpSpPr>
          <p:grpSpPr>
            <a:xfrm>
              <a:off x="3664968" y="2267007"/>
              <a:ext cx="1342876" cy="707629"/>
              <a:chOff x="-4395675" y="2359371"/>
              <a:chExt cx="2187192" cy="1152542"/>
            </a:xfrm>
          </p:grpSpPr>
          <p:grpSp>
            <p:nvGrpSpPr>
              <p:cNvPr id="84" name="グループ化 83">
                <a:extLst>
                  <a:ext uri="{FF2B5EF4-FFF2-40B4-BE49-F238E27FC236}">
                    <a16:creationId xmlns:a16="http://schemas.microsoft.com/office/drawing/2014/main" id="{FB9668B0-1F85-9DC8-A8A0-ED65EBDAF3FA}"/>
                  </a:ext>
                </a:extLst>
              </p:cNvPr>
              <p:cNvGrpSpPr/>
              <p:nvPr/>
            </p:nvGrpSpPr>
            <p:grpSpPr>
              <a:xfrm rot="5400000" flipH="1">
                <a:off x="-4511509" y="2475205"/>
                <a:ext cx="540148" cy="308480"/>
                <a:chOff x="-3055204" y="2832352"/>
                <a:chExt cx="617917" cy="327511"/>
              </a:xfrm>
            </p:grpSpPr>
            <p:sp>
              <p:nvSpPr>
                <p:cNvPr id="92" name="フリーフォーム: 図形 91">
                  <a:extLst>
                    <a:ext uri="{FF2B5EF4-FFF2-40B4-BE49-F238E27FC236}">
                      <a16:creationId xmlns:a16="http://schemas.microsoft.com/office/drawing/2014/main" id="{CB4F521F-86FA-BEAC-44EF-D2D7C68CCC90}"/>
                    </a:ext>
                  </a:extLst>
                </p:cNvPr>
                <p:cNvSpPr/>
                <p:nvPr/>
              </p:nvSpPr>
              <p:spPr bwMode="auto">
                <a:xfrm rot="2700000">
                  <a:off x="-3033780" y="2810928"/>
                  <a:ext cx="219814" cy="262661"/>
                </a:xfrm>
                <a:custGeom>
                  <a:avLst/>
                  <a:gdLst>
                    <a:gd name="connsiteX0" fmla="*/ 59504 w 270096"/>
                    <a:gd name="connsiteY0" fmla="*/ 0 h 283772"/>
                    <a:gd name="connsiteX1" fmla="*/ 210592 w 270096"/>
                    <a:gd name="connsiteY1" fmla="*/ 0 h 283772"/>
                    <a:gd name="connsiteX2" fmla="*/ 270096 w 270096"/>
                    <a:gd name="connsiteY2" fmla="*/ 251024 h 283772"/>
                    <a:gd name="connsiteX3" fmla="*/ 254012 w 270096"/>
                    <a:gd name="connsiteY3" fmla="*/ 259755 h 283772"/>
                    <a:gd name="connsiteX4" fmla="*/ 135049 w 270096"/>
                    <a:gd name="connsiteY4" fmla="*/ 283772 h 283772"/>
                    <a:gd name="connsiteX5" fmla="*/ 16086 w 270096"/>
                    <a:gd name="connsiteY5" fmla="*/ 259755 h 283772"/>
                    <a:gd name="connsiteX6" fmla="*/ 0 w 270096"/>
                    <a:gd name="connsiteY6" fmla="*/ 251023 h 283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70096" h="283772">
                      <a:moveTo>
                        <a:pt x="59504" y="0"/>
                      </a:moveTo>
                      <a:lnTo>
                        <a:pt x="210592" y="0"/>
                      </a:lnTo>
                      <a:lnTo>
                        <a:pt x="270096" y="251024"/>
                      </a:lnTo>
                      <a:lnTo>
                        <a:pt x="254012" y="259755"/>
                      </a:lnTo>
                      <a:cubicBezTo>
                        <a:pt x="217448" y="275220"/>
                        <a:pt x="177247" y="283772"/>
                        <a:pt x="135049" y="283772"/>
                      </a:cubicBezTo>
                      <a:cubicBezTo>
                        <a:pt x="92851" y="283772"/>
                        <a:pt x="52651" y="275220"/>
                        <a:pt x="16086" y="259755"/>
                      </a:cubicBezTo>
                      <a:lnTo>
                        <a:pt x="0" y="251023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3" name="フリーフォーム: 図形 92">
                  <a:extLst>
                    <a:ext uri="{FF2B5EF4-FFF2-40B4-BE49-F238E27FC236}">
                      <a16:creationId xmlns:a16="http://schemas.microsoft.com/office/drawing/2014/main" id="{4A207B27-24BC-3564-1DD7-2E0E7CE27425}"/>
                    </a:ext>
                  </a:extLst>
                </p:cNvPr>
                <p:cNvSpPr/>
                <p:nvPr/>
              </p:nvSpPr>
              <p:spPr bwMode="auto">
                <a:xfrm rot="900000">
                  <a:off x="-2908296" y="2856531"/>
                  <a:ext cx="185738" cy="280487"/>
                </a:xfrm>
                <a:custGeom>
                  <a:avLst/>
                  <a:gdLst>
                    <a:gd name="connsiteX0" fmla="*/ 59504 w 270096"/>
                    <a:gd name="connsiteY0" fmla="*/ 0 h 283772"/>
                    <a:gd name="connsiteX1" fmla="*/ 210592 w 270096"/>
                    <a:gd name="connsiteY1" fmla="*/ 0 h 283772"/>
                    <a:gd name="connsiteX2" fmla="*/ 270096 w 270096"/>
                    <a:gd name="connsiteY2" fmla="*/ 251024 h 283772"/>
                    <a:gd name="connsiteX3" fmla="*/ 254012 w 270096"/>
                    <a:gd name="connsiteY3" fmla="*/ 259755 h 283772"/>
                    <a:gd name="connsiteX4" fmla="*/ 135049 w 270096"/>
                    <a:gd name="connsiteY4" fmla="*/ 283772 h 283772"/>
                    <a:gd name="connsiteX5" fmla="*/ 16086 w 270096"/>
                    <a:gd name="connsiteY5" fmla="*/ 259755 h 283772"/>
                    <a:gd name="connsiteX6" fmla="*/ 0 w 270096"/>
                    <a:gd name="connsiteY6" fmla="*/ 251023 h 283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70096" h="283772">
                      <a:moveTo>
                        <a:pt x="59504" y="0"/>
                      </a:moveTo>
                      <a:lnTo>
                        <a:pt x="210592" y="0"/>
                      </a:lnTo>
                      <a:lnTo>
                        <a:pt x="270096" y="251024"/>
                      </a:lnTo>
                      <a:lnTo>
                        <a:pt x="254012" y="259755"/>
                      </a:lnTo>
                      <a:cubicBezTo>
                        <a:pt x="217448" y="275220"/>
                        <a:pt x="177247" y="283772"/>
                        <a:pt x="135049" y="283772"/>
                      </a:cubicBezTo>
                      <a:cubicBezTo>
                        <a:pt x="92851" y="283772"/>
                        <a:pt x="52651" y="275220"/>
                        <a:pt x="16086" y="259755"/>
                      </a:cubicBezTo>
                      <a:lnTo>
                        <a:pt x="0" y="251023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4" name="フリーフォーム: 図形 93">
                  <a:extLst>
                    <a:ext uri="{FF2B5EF4-FFF2-40B4-BE49-F238E27FC236}">
                      <a16:creationId xmlns:a16="http://schemas.microsoft.com/office/drawing/2014/main" id="{3D9FE312-56FE-F20B-DC7C-72CF8B830726}"/>
                    </a:ext>
                  </a:extLst>
                </p:cNvPr>
                <p:cNvSpPr/>
                <p:nvPr/>
              </p:nvSpPr>
              <p:spPr bwMode="auto">
                <a:xfrm rot="20700000">
                  <a:off x="-2646366" y="2862748"/>
                  <a:ext cx="209079" cy="283772"/>
                </a:xfrm>
                <a:custGeom>
                  <a:avLst/>
                  <a:gdLst>
                    <a:gd name="connsiteX0" fmla="*/ 59504 w 270096"/>
                    <a:gd name="connsiteY0" fmla="*/ 0 h 283772"/>
                    <a:gd name="connsiteX1" fmla="*/ 210592 w 270096"/>
                    <a:gd name="connsiteY1" fmla="*/ 0 h 283772"/>
                    <a:gd name="connsiteX2" fmla="*/ 270096 w 270096"/>
                    <a:gd name="connsiteY2" fmla="*/ 251024 h 283772"/>
                    <a:gd name="connsiteX3" fmla="*/ 254012 w 270096"/>
                    <a:gd name="connsiteY3" fmla="*/ 259755 h 283772"/>
                    <a:gd name="connsiteX4" fmla="*/ 135049 w 270096"/>
                    <a:gd name="connsiteY4" fmla="*/ 283772 h 283772"/>
                    <a:gd name="connsiteX5" fmla="*/ 16086 w 270096"/>
                    <a:gd name="connsiteY5" fmla="*/ 259755 h 283772"/>
                    <a:gd name="connsiteX6" fmla="*/ 0 w 270096"/>
                    <a:gd name="connsiteY6" fmla="*/ 251023 h 283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70096" h="283772">
                      <a:moveTo>
                        <a:pt x="59504" y="0"/>
                      </a:moveTo>
                      <a:lnTo>
                        <a:pt x="210592" y="0"/>
                      </a:lnTo>
                      <a:lnTo>
                        <a:pt x="270096" y="251024"/>
                      </a:lnTo>
                      <a:lnTo>
                        <a:pt x="254012" y="259755"/>
                      </a:lnTo>
                      <a:cubicBezTo>
                        <a:pt x="217448" y="275220"/>
                        <a:pt x="177247" y="283772"/>
                        <a:pt x="135049" y="283772"/>
                      </a:cubicBezTo>
                      <a:cubicBezTo>
                        <a:pt x="92851" y="283772"/>
                        <a:pt x="52651" y="275220"/>
                        <a:pt x="16086" y="259755"/>
                      </a:cubicBezTo>
                      <a:lnTo>
                        <a:pt x="0" y="251023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5" name="フリーフォーム: 図形 94">
                  <a:extLst>
                    <a:ext uri="{FF2B5EF4-FFF2-40B4-BE49-F238E27FC236}">
                      <a16:creationId xmlns:a16="http://schemas.microsoft.com/office/drawing/2014/main" id="{F0E9B860-62AF-1626-2AE8-4CFD778D5001}"/>
                    </a:ext>
                  </a:extLst>
                </p:cNvPr>
                <p:cNvSpPr/>
                <p:nvPr/>
              </p:nvSpPr>
              <p:spPr bwMode="auto">
                <a:xfrm>
                  <a:off x="-2774790" y="2876196"/>
                  <a:ext cx="191772" cy="283667"/>
                </a:xfrm>
                <a:custGeom>
                  <a:avLst/>
                  <a:gdLst>
                    <a:gd name="connsiteX0" fmla="*/ 59504 w 270096"/>
                    <a:gd name="connsiteY0" fmla="*/ 0 h 283772"/>
                    <a:gd name="connsiteX1" fmla="*/ 210592 w 270096"/>
                    <a:gd name="connsiteY1" fmla="*/ 0 h 283772"/>
                    <a:gd name="connsiteX2" fmla="*/ 270096 w 270096"/>
                    <a:gd name="connsiteY2" fmla="*/ 251024 h 283772"/>
                    <a:gd name="connsiteX3" fmla="*/ 254012 w 270096"/>
                    <a:gd name="connsiteY3" fmla="*/ 259755 h 283772"/>
                    <a:gd name="connsiteX4" fmla="*/ 135049 w 270096"/>
                    <a:gd name="connsiteY4" fmla="*/ 283772 h 283772"/>
                    <a:gd name="connsiteX5" fmla="*/ 16086 w 270096"/>
                    <a:gd name="connsiteY5" fmla="*/ 259755 h 283772"/>
                    <a:gd name="connsiteX6" fmla="*/ 0 w 270096"/>
                    <a:gd name="connsiteY6" fmla="*/ 251023 h 283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70096" h="283772">
                      <a:moveTo>
                        <a:pt x="59504" y="0"/>
                      </a:moveTo>
                      <a:lnTo>
                        <a:pt x="210592" y="0"/>
                      </a:lnTo>
                      <a:lnTo>
                        <a:pt x="270096" y="251024"/>
                      </a:lnTo>
                      <a:lnTo>
                        <a:pt x="254012" y="259755"/>
                      </a:lnTo>
                      <a:cubicBezTo>
                        <a:pt x="217448" y="275220"/>
                        <a:pt x="177247" y="283772"/>
                        <a:pt x="135049" y="283772"/>
                      </a:cubicBezTo>
                      <a:cubicBezTo>
                        <a:pt x="92851" y="283772"/>
                        <a:pt x="52651" y="275220"/>
                        <a:pt x="16086" y="259755"/>
                      </a:cubicBezTo>
                      <a:lnTo>
                        <a:pt x="0" y="251023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85" name="グループ化 84">
                <a:extLst>
                  <a:ext uri="{FF2B5EF4-FFF2-40B4-BE49-F238E27FC236}">
                    <a16:creationId xmlns:a16="http://schemas.microsoft.com/office/drawing/2014/main" id="{DC20E342-F904-7B2E-B924-E8A12A9277AB}"/>
                  </a:ext>
                </a:extLst>
              </p:cNvPr>
              <p:cNvGrpSpPr/>
              <p:nvPr/>
            </p:nvGrpSpPr>
            <p:grpSpPr>
              <a:xfrm rot="16200000">
                <a:off x="-2632797" y="2478380"/>
                <a:ext cx="540148" cy="308480"/>
                <a:chOff x="-3055204" y="2832352"/>
                <a:chExt cx="617917" cy="327511"/>
              </a:xfrm>
            </p:grpSpPr>
            <p:sp>
              <p:nvSpPr>
                <p:cNvPr id="88" name="フリーフォーム: 図形 87">
                  <a:extLst>
                    <a:ext uri="{FF2B5EF4-FFF2-40B4-BE49-F238E27FC236}">
                      <a16:creationId xmlns:a16="http://schemas.microsoft.com/office/drawing/2014/main" id="{3FFAFEAF-2133-02C5-894E-4C999DFA87A9}"/>
                    </a:ext>
                  </a:extLst>
                </p:cNvPr>
                <p:cNvSpPr/>
                <p:nvPr/>
              </p:nvSpPr>
              <p:spPr bwMode="auto">
                <a:xfrm rot="2700000">
                  <a:off x="-3033780" y="2810928"/>
                  <a:ext cx="219814" cy="262661"/>
                </a:xfrm>
                <a:custGeom>
                  <a:avLst/>
                  <a:gdLst>
                    <a:gd name="connsiteX0" fmla="*/ 59504 w 270096"/>
                    <a:gd name="connsiteY0" fmla="*/ 0 h 283772"/>
                    <a:gd name="connsiteX1" fmla="*/ 210592 w 270096"/>
                    <a:gd name="connsiteY1" fmla="*/ 0 h 283772"/>
                    <a:gd name="connsiteX2" fmla="*/ 270096 w 270096"/>
                    <a:gd name="connsiteY2" fmla="*/ 251024 h 283772"/>
                    <a:gd name="connsiteX3" fmla="*/ 254012 w 270096"/>
                    <a:gd name="connsiteY3" fmla="*/ 259755 h 283772"/>
                    <a:gd name="connsiteX4" fmla="*/ 135049 w 270096"/>
                    <a:gd name="connsiteY4" fmla="*/ 283772 h 283772"/>
                    <a:gd name="connsiteX5" fmla="*/ 16086 w 270096"/>
                    <a:gd name="connsiteY5" fmla="*/ 259755 h 283772"/>
                    <a:gd name="connsiteX6" fmla="*/ 0 w 270096"/>
                    <a:gd name="connsiteY6" fmla="*/ 251023 h 283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70096" h="283772">
                      <a:moveTo>
                        <a:pt x="59504" y="0"/>
                      </a:moveTo>
                      <a:lnTo>
                        <a:pt x="210592" y="0"/>
                      </a:lnTo>
                      <a:lnTo>
                        <a:pt x="270096" y="251024"/>
                      </a:lnTo>
                      <a:lnTo>
                        <a:pt x="254012" y="259755"/>
                      </a:lnTo>
                      <a:cubicBezTo>
                        <a:pt x="217448" y="275220"/>
                        <a:pt x="177247" y="283772"/>
                        <a:pt x="135049" y="283772"/>
                      </a:cubicBezTo>
                      <a:cubicBezTo>
                        <a:pt x="92851" y="283772"/>
                        <a:pt x="52651" y="275220"/>
                        <a:pt x="16086" y="259755"/>
                      </a:cubicBezTo>
                      <a:lnTo>
                        <a:pt x="0" y="251023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9" name="フリーフォーム: 図形 88">
                  <a:extLst>
                    <a:ext uri="{FF2B5EF4-FFF2-40B4-BE49-F238E27FC236}">
                      <a16:creationId xmlns:a16="http://schemas.microsoft.com/office/drawing/2014/main" id="{FA510403-3394-48BB-641B-AA19269D1D41}"/>
                    </a:ext>
                  </a:extLst>
                </p:cNvPr>
                <p:cNvSpPr/>
                <p:nvPr/>
              </p:nvSpPr>
              <p:spPr bwMode="auto">
                <a:xfrm rot="900000">
                  <a:off x="-2908296" y="2856531"/>
                  <a:ext cx="185738" cy="280487"/>
                </a:xfrm>
                <a:custGeom>
                  <a:avLst/>
                  <a:gdLst>
                    <a:gd name="connsiteX0" fmla="*/ 59504 w 270096"/>
                    <a:gd name="connsiteY0" fmla="*/ 0 h 283772"/>
                    <a:gd name="connsiteX1" fmla="*/ 210592 w 270096"/>
                    <a:gd name="connsiteY1" fmla="*/ 0 h 283772"/>
                    <a:gd name="connsiteX2" fmla="*/ 270096 w 270096"/>
                    <a:gd name="connsiteY2" fmla="*/ 251024 h 283772"/>
                    <a:gd name="connsiteX3" fmla="*/ 254012 w 270096"/>
                    <a:gd name="connsiteY3" fmla="*/ 259755 h 283772"/>
                    <a:gd name="connsiteX4" fmla="*/ 135049 w 270096"/>
                    <a:gd name="connsiteY4" fmla="*/ 283772 h 283772"/>
                    <a:gd name="connsiteX5" fmla="*/ 16086 w 270096"/>
                    <a:gd name="connsiteY5" fmla="*/ 259755 h 283772"/>
                    <a:gd name="connsiteX6" fmla="*/ 0 w 270096"/>
                    <a:gd name="connsiteY6" fmla="*/ 251023 h 283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70096" h="283772">
                      <a:moveTo>
                        <a:pt x="59504" y="0"/>
                      </a:moveTo>
                      <a:lnTo>
                        <a:pt x="210592" y="0"/>
                      </a:lnTo>
                      <a:lnTo>
                        <a:pt x="270096" y="251024"/>
                      </a:lnTo>
                      <a:lnTo>
                        <a:pt x="254012" y="259755"/>
                      </a:lnTo>
                      <a:cubicBezTo>
                        <a:pt x="217448" y="275220"/>
                        <a:pt x="177247" y="283772"/>
                        <a:pt x="135049" y="283772"/>
                      </a:cubicBezTo>
                      <a:cubicBezTo>
                        <a:pt x="92851" y="283772"/>
                        <a:pt x="52651" y="275220"/>
                        <a:pt x="16086" y="259755"/>
                      </a:cubicBezTo>
                      <a:lnTo>
                        <a:pt x="0" y="251023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0" name="フリーフォーム: 図形 89">
                  <a:extLst>
                    <a:ext uri="{FF2B5EF4-FFF2-40B4-BE49-F238E27FC236}">
                      <a16:creationId xmlns:a16="http://schemas.microsoft.com/office/drawing/2014/main" id="{22413B6F-F884-8E49-A579-90E3AAC8F0DF}"/>
                    </a:ext>
                  </a:extLst>
                </p:cNvPr>
                <p:cNvSpPr/>
                <p:nvPr/>
              </p:nvSpPr>
              <p:spPr bwMode="auto">
                <a:xfrm rot="20700000">
                  <a:off x="-2646366" y="2862748"/>
                  <a:ext cx="209079" cy="283772"/>
                </a:xfrm>
                <a:custGeom>
                  <a:avLst/>
                  <a:gdLst>
                    <a:gd name="connsiteX0" fmla="*/ 59504 w 270096"/>
                    <a:gd name="connsiteY0" fmla="*/ 0 h 283772"/>
                    <a:gd name="connsiteX1" fmla="*/ 210592 w 270096"/>
                    <a:gd name="connsiteY1" fmla="*/ 0 h 283772"/>
                    <a:gd name="connsiteX2" fmla="*/ 270096 w 270096"/>
                    <a:gd name="connsiteY2" fmla="*/ 251024 h 283772"/>
                    <a:gd name="connsiteX3" fmla="*/ 254012 w 270096"/>
                    <a:gd name="connsiteY3" fmla="*/ 259755 h 283772"/>
                    <a:gd name="connsiteX4" fmla="*/ 135049 w 270096"/>
                    <a:gd name="connsiteY4" fmla="*/ 283772 h 283772"/>
                    <a:gd name="connsiteX5" fmla="*/ 16086 w 270096"/>
                    <a:gd name="connsiteY5" fmla="*/ 259755 h 283772"/>
                    <a:gd name="connsiteX6" fmla="*/ 0 w 270096"/>
                    <a:gd name="connsiteY6" fmla="*/ 251023 h 283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70096" h="283772">
                      <a:moveTo>
                        <a:pt x="59504" y="0"/>
                      </a:moveTo>
                      <a:lnTo>
                        <a:pt x="210592" y="0"/>
                      </a:lnTo>
                      <a:lnTo>
                        <a:pt x="270096" y="251024"/>
                      </a:lnTo>
                      <a:lnTo>
                        <a:pt x="254012" y="259755"/>
                      </a:lnTo>
                      <a:cubicBezTo>
                        <a:pt x="217448" y="275220"/>
                        <a:pt x="177247" y="283772"/>
                        <a:pt x="135049" y="283772"/>
                      </a:cubicBezTo>
                      <a:cubicBezTo>
                        <a:pt x="92851" y="283772"/>
                        <a:pt x="52651" y="275220"/>
                        <a:pt x="16086" y="259755"/>
                      </a:cubicBezTo>
                      <a:lnTo>
                        <a:pt x="0" y="251023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1" name="フリーフォーム: 図形 90">
                  <a:extLst>
                    <a:ext uri="{FF2B5EF4-FFF2-40B4-BE49-F238E27FC236}">
                      <a16:creationId xmlns:a16="http://schemas.microsoft.com/office/drawing/2014/main" id="{A02BDDEC-C391-7225-18FE-DC9A5EC4F04E}"/>
                    </a:ext>
                  </a:extLst>
                </p:cNvPr>
                <p:cNvSpPr/>
                <p:nvPr/>
              </p:nvSpPr>
              <p:spPr bwMode="auto">
                <a:xfrm>
                  <a:off x="-2774790" y="2876196"/>
                  <a:ext cx="191772" cy="283667"/>
                </a:xfrm>
                <a:custGeom>
                  <a:avLst/>
                  <a:gdLst>
                    <a:gd name="connsiteX0" fmla="*/ 59504 w 270096"/>
                    <a:gd name="connsiteY0" fmla="*/ 0 h 283772"/>
                    <a:gd name="connsiteX1" fmla="*/ 210592 w 270096"/>
                    <a:gd name="connsiteY1" fmla="*/ 0 h 283772"/>
                    <a:gd name="connsiteX2" fmla="*/ 270096 w 270096"/>
                    <a:gd name="connsiteY2" fmla="*/ 251024 h 283772"/>
                    <a:gd name="connsiteX3" fmla="*/ 254012 w 270096"/>
                    <a:gd name="connsiteY3" fmla="*/ 259755 h 283772"/>
                    <a:gd name="connsiteX4" fmla="*/ 135049 w 270096"/>
                    <a:gd name="connsiteY4" fmla="*/ 283772 h 283772"/>
                    <a:gd name="connsiteX5" fmla="*/ 16086 w 270096"/>
                    <a:gd name="connsiteY5" fmla="*/ 259755 h 283772"/>
                    <a:gd name="connsiteX6" fmla="*/ 0 w 270096"/>
                    <a:gd name="connsiteY6" fmla="*/ 251023 h 283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70096" h="283772">
                      <a:moveTo>
                        <a:pt x="59504" y="0"/>
                      </a:moveTo>
                      <a:lnTo>
                        <a:pt x="210592" y="0"/>
                      </a:lnTo>
                      <a:lnTo>
                        <a:pt x="270096" y="251024"/>
                      </a:lnTo>
                      <a:lnTo>
                        <a:pt x="254012" y="259755"/>
                      </a:lnTo>
                      <a:cubicBezTo>
                        <a:pt x="217448" y="275220"/>
                        <a:pt x="177247" y="283772"/>
                        <a:pt x="135049" y="283772"/>
                      </a:cubicBezTo>
                      <a:cubicBezTo>
                        <a:pt x="92851" y="283772"/>
                        <a:pt x="52651" y="275220"/>
                        <a:pt x="16086" y="259755"/>
                      </a:cubicBezTo>
                      <a:lnTo>
                        <a:pt x="0" y="251023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86" name="フリーフォーム: 図形 85">
                <a:extLst>
                  <a:ext uri="{FF2B5EF4-FFF2-40B4-BE49-F238E27FC236}">
                    <a16:creationId xmlns:a16="http://schemas.microsoft.com/office/drawing/2014/main" id="{94E7699C-C6FF-3A0F-8BC9-0F1B0BD94885}"/>
                  </a:ext>
                </a:extLst>
              </p:cNvPr>
              <p:cNvSpPr/>
              <p:nvPr/>
            </p:nvSpPr>
            <p:spPr bwMode="auto">
              <a:xfrm>
                <a:off x="-4254457" y="2361983"/>
                <a:ext cx="1901512" cy="1149930"/>
              </a:xfrm>
              <a:custGeom>
                <a:avLst/>
                <a:gdLst>
                  <a:gd name="connsiteX0" fmla="*/ 677048 w 1901511"/>
                  <a:gd name="connsiteY0" fmla="*/ 0 h 985743"/>
                  <a:gd name="connsiteX1" fmla="*/ 1224462 w 1901511"/>
                  <a:gd name="connsiteY1" fmla="*/ 0 h 985743"/>
                  <a:gd name="connsiteX2" fmla="*/ 1398771 w 1901511"/>
                  <a:gd name="connsiteY2" fmla="*/ 35192 h 985743"/>
                  <a:gd name="connsiteX3" fmla="*/ 1448296 w 1901511"/>
                  <a:gd name="connsiteY3" fmla="*/ 62073 h 985743"/>
                  <a:gd name="connsiteX4" fmla="*/ 1476923 w 1901511"/>
                  <a:gd name="connsiteY4" fmla="*/ 46535 h 985743"/>
                  <a:gd name="connsiteX5" fmla="*/ 1595886 w 1901511"/>
                  <a:gd name="connsiteY5" fmla="*/ 22517 h 985743"/>
                  <a:gd name="connsiteX6" fmla="*/ 1901511 w 1901511"/>
                  <a:gd name="connsiteY6" fmla="*/ 328142 h 985743"/>
                  <a:gd name="connsiteX7" fmla="*/ 1714849 w 1901511"/>
                  <a:gd name="connsiteY7" fmla="*/ 609750 h 985743"/>
                  <a:gd name="connsiteX8" fmla="*/ 1672275 w 1901511"/>
                  <a:gd name="connsiteY8" fmla="*/ 622965 h 985743"/>
                  <a:gd name="connsiteX9" fmla="*/ 1672275 w 1901511"/>
                  <a:gd name="connsiteY9" fmla="*/ 985743 h 985743"/>
                  <a:gd name="connsiteX10" fmla="*/ 229235 w 1901511"/>
                  <a:gd name="connsiteY10" fmla="*/ 985743 h 985743"/>
                  <a:gd name="connsiteX11" fmla="*/ 229235 w 1901511"/>
                  <a:gd name="connsiteY11" fmla="*/ 622965 h 985743"/>
                  <a:gd name="connsiteX12" fmla="*/ 186662 w 1901511"/>
                  <a:gd name="connsiteY12" fmla="*/ 609750 h 985743"/>
                  <a:gd name="connsiteX13" fmla="*/ 0 w 1901511"/>
                  <a:gd name="connsiteY13" fmla="*/ 328142 h 985743"/>
                  <a:gd name="connsiteX14" fmla="*/ 305625 w 1901511"/>
                  <a:gd name="connsiteY14" fmla="*/ 22517 h 985743"/>
                  <a:gd name="connsiteX15" fmla="*/ 424588 w 1901511"/>
                  <a:gd name="connsiteY15" fmla="*/ 46535 h 985743"/>
                  <a:gd name="connsiteX16" fmla="*/ 453215 w 1901511"/>
                  <a:gd name="connsiteY16" fmla="*/ 62073 h 985743"/>
                  <a:gd name="connsiteX17" fmla="*/ 502739 w 1901511"/>
                  <a:gd name="connsiteY17" fmla="*/ 35192 h 985743"/>
                  <a:gd name="connsiteX18" fmla="*/ 677048 w 1901511"/>
                  <a:gd name="connsiteY18" fmla="*/ 0 h 985743"/>
                  <a:gd name="connsiteX0" fmla="*/ 677048 w 1901511"/>
                  <a:gd name="connsiteY0" fmla="*/ 0 h 1544237"/>
                  <a:gd name="connsiteX1" fmla="*/ 1224462 w 1901511"/>
                  <a:gd name="connsiteY1" fmla="*/ 0 h 1544237"/>
                  <a:gd name="connsiteX2" fmla="*/ 1398771 w 1901511"/>
                  <a:gd name="connsiteY2" fmla="*/ 35192 h 1544237"/>
                  <a:gd name="connsiteX3" fmla="*/ 1448296 w 1901511"/>
                  <a:gd name="connsiteY3" fmla="*/ 62073 h 1544237"/>
                  <a:gd name="connsiteX4" fmla="*/ 1476923 w 1901511"/>
                  <a:gd name="connsiteY4" fmla="*/ 46535 h 1544237"/>
                  <a:gd name="connsiteX5" fmla="*/ 1595886 w 1901511"/>
                  <a:gd name="connsiteY5" fmla="*/ 22517 h 1544237"/>
                  <a:gd name="connsiteX6" fmla="*/ 1901511 w 1901511"/>
                  <a:gd name="connsiteY6" fmla="*/ 328142 h 1544237"/>
                  <a:gd name="connsiteX7" fmla="*/ 1714849 w 1901511"/>
                  <a:gd name="connsiteY7" fmla="*/ 609750 h 1544237"/>
                  <a:gd name="connsiteX8" fmla="*/ 1672275 w 1901511"/>
                  <a:gd name="connsiteY8" fmla="*/ 622965 h 1544237"/>
                  <a:gd name="connsiteX9" fmla="*/ 1672275 w 1901511"/>
                  <a:gd name="connsiteY9" fmla="*/ 985743 h 1544237"/>
                  <a:gd name="connsiteX10" fmla="*/ 368858 w 1901511"/>
                  <a:gd name="connsiteY10" fmla="*/ 1544237 h 1544237"/>
                  <a:gd name="connsiteX11" fmla="*/ 229235 w 1901511"/>
                  <a:gd name="connsiteY11" fmla="*/ 622965 h 1544237"/>
                  <a:gd name="connsiteX12" fmla="*/ 186662 w 1901511"/>
                  <a:gd name="connsiteY12" fmla="*/ 609750 h 1544237"/>
                  <a:gd name="connsiteX13" fmla="*/ 0 w 1901511"/>
                  <a:gd name="connsiteY13" fmla="*/ 328142 h 1544237"/>
                  <a:gd name="connsiteX14" fmla="*/ 305625 w 1901511"/>
                  <a:gd name="connsiteY14" fmla="*/ 22517 h 1544237"/>
                  <a:gd name="connsiteX15" fmla="*/ 424588 w 1901511"/>
                  <a:gd name="connsiteY15" fmla="*/ 46535 h 1544237"/>
                  <a:gd name="connsiteX16" fmla="*/ 453215 w 1901511"/>
                  <a:gd name="connsiteY16" fmla="*/ 62073 h 1544237"/>
                  <a:gd name="connsiteX17" fmla="*/ 502739 w 1901511"/>
                  <a:gd name="connsiteY17" fmla="*/ 35192 h 1544237"/>
                  <a:gd name="connsiteX18" fmla="*/ 677048 w 1901511"/>
                  <a:gd name="connsiteY18" fmla="*/ 0 h 1544237"/>
                  <a:gd name="connsiteX0" fmla="*/ 677048 w 1901511"/>
                  <a:gd name="connsiteY0" fmla="*/ 0 h 1559751"/>
                  <a:gd name="connsiteX1" fmla="*/ 1224462 w 1901511"/>
                  <a:gd name="connsiteY1" fmla="*/ 0 h 1559751"/>
                  <a:gd name="connsiteX2" fmla="*/ 1398771 w 1901511"/>
                  <a:gd name="connsiteY2" fmla="*/ 35192 h 1559751"/>
                  <a:gd name="connsiteX3" fmla="*/ 1448296 w 1901511"/>
                  <a:gd name="connsiteY3" fmla="*/ 62073 h 1559751"/>
                  <a:gd name="connsiteX4" fmla="*/ 1476923 w 1901511"/>
                  <a:gd name="connsiteY4" fmla="*/ 46535 h 1559751"/>
                  <a:gd name="connsiteX5" fmla="*/ 1595886 w 1901511"/>
                  <a:gd name="connsiteY5" fmla="*/ 22517 h 1559751"/>
                  <a:gd name="connsiteX6" fmla="*/ 1901511 w 1901511"/>
                  <a:gd name="connsiteY6" fmla="*/ 328142 h 1559751"/>
                  <a:gd name="connsiteX7" fmla="*/ 1714849 w 1901511"/>
                  <a:gd name="connsiteY7" fmla="*/ 609750 h 1559751"/>
                  <a:gd name="connsiteX8" fmla="*/ 1672275 w 1901511"/>
                  <a:gd name="connsiteY8" fmla="*/ 622965 h 1559751"/>
                  <a:gd name="connsiteX9" fmla="*/ 1620562 w 1901511"/>
                  <a:gd name="connsiteY9" fmla="*/ 1559751 h 1559751"/>
                  <a:gd name="connsiteX10" fmla="*/ 368858 w 1901511"/>
                  <a:gd name="connsiteY10" fmla="*/ 1544237 h 1559751"/>
                  <a:gd name="connsiteX11" fmla="*/ 229235 w 1901511"/>
                  <a:gd name="connsiteY11" fmla="*/ 622965 h 1559751"/>
                  <a:gd name="connsiteX12" fmla="*/ 186662 w 1901511"/>
                  <a:gd name="connsiteY12" fmla="*/ 609750 h 1559751"/>
                  <a:gd name="connsiteX13" fmla="*/ 0 w 1901511"/>
                  <a:gd name="connsiteY13" fmla="*/ 328142 h 1559751"/>
                  <a:gd name="connsiteX14" fmla="*/ 305625 w 1901511"/>
                  <a:gd name="connsiteY14" fmla="*/ 22517 h 1559751"/>
                  <a:gd name="connsiteX15" fmla="*/ 424588 w 1901511"/>
                  <a:gd name="connsiteY15" fmla="*/ 46535 h 1559751"/>
                  <a:gd name="connsiteX16" fmla="*/ 453215 w 1901511"/>
                  <a:gd name="connsiteY16" fmla="*/ 62073 h 1559751"/>
                  <a:gd name="connsiteX17" fmla="*/ 502739 w 1901511"/>
                  <a:gd name="connsiteY17" fmla="*/ 35192 h 1559751"/>
                  <a:gd name="connsiteX18" fmla="*/ 677048 w 1901511"/>
                  <a:gd name="connsiteY18" fmla="*/ 0 h 1559751"/>
                  <a:gd name="connsiteX0" fmla="*/ 677048 w 1901511"/>
                  <a:gd name="connsiteY0" fmla="*/ 0 h 1544237"/>
                  <a:gd name="connsiteX1" fmla="*/ 1224462 w 1901511"/>
                  <a:gd name="connsiteY1" fmla="*/ 0 h 1544237"/>
                  <a:gd name="connsiteX2" fmla="*/ 1398771 w 1901511"/>
                  <a:gd name="connsiteY2" fmla="*/ 35192 h 1544237"/>
                  <a:gd name="connsiteX3" fmla="*/ 1448296 w 1901511"/>
                  <a:gd name="connsiteY3" fmla="*/ 62073 h 1544237"/>
                  <a:gd name="connsiteX4" fmla="*/ 1476923 w 1901511"/>
                  <a:gd name="connsiteY4" fmla="*/ 46535 h 1544237"/>
                  <a:gd name="connsiteX5" fmla="*/ 1595886 w 1901511"/>
                  <a:gd name="connsiteY5" fmla="*/ 22517 h 1544237"/>
                  <a:gd name="connsiteX6" fmla="*/ 1901511 w 1901511"/>
                  <a:gd name="connsiteY6" fmla="*/ 328142 h 1544237"/>
                  <a:gd name="connsiteX7" fmla="*/ 1714849 w 1901511"/>
                  <a:gd name="connsiteY7" fmla="*/ 609750 h 1544237"/>
                  <a:gd name="connsiteX8" fmla="*/ 1672275 w 1901511"/>
                  <a:gd name="connsiteY8" fmla="*/ 622965 h 1544237"/>
                  <a:gd name="connsiteX9" fmla="*/ 1630905 w 1901511"/>
                  <a:gd name="connsiteY9" fmla="*/ 1539066 h 1544237"/>
                  <a:gd name="connsiteX10" fmla="*/ 368858 w 1901511"/>
                  <a:gd name="connsiteY10" fmla="*/ 1544237 h 1544237"/>
                  <a:gd name="connsiteX11" fmla="*/ 229235 w 1901511"/>
                  <a:gd name="connsiteY11" fmla="*/ 622965 h 1544237"/>
                  <a:gd name="connsiteX12" fmla="*/ 186662 w 1901511"/>
                  <a:gd name="connsiteY12" fmla="*/ 609750 h 1544237"/>
                  <a:gd name="connsiteX13" fmla="*/ 0 w 1901511"/>
                  <a:gd name="connsiteY13" fmla="*/ 328142 h 1544237"/>
                  <a:gd name="connsiteX14" fmla="*/ 305625 w 1901511"/>
                  <a:gd name="connsiteY14" fmla="*/ 22517 h 1544237"/>
                  <a:gd name="connsiteX15" fmla="*/ 424588 w 1901511"/>
                  <a:gd name="connsiteY15" fmla="*/ 46535 h 1544237"/>
                  <a:gd name="connsiteX16" fmla="*/ 453215 w 1901511"/>
                  <a:gd name="connsiteY16" fmla="*/ 62073 h 1544237"/>
                  <a:gd name="connsiteX17" fmla="*/ 502739 w 1901511"/>
                  <a:gd name="connsiteY17" fmla="*/ 35192 h 1544237"/>
                  <a:gd name="connsiteX18" fmla="*/ 677048 w 1901511"/>
                  <a:gd name="connsiteY18" fmla="*/ 0 h 1544237"/>
                  <a:gd name="connsiteX0" fmla="*/ 677048 w 1901511"/>
                  <a:gd name="connsiteY0" fmla="*/ 0 h 1539066"/>
                  <a:gd name="connsiteX1" fmla="*/ 1224462 w 1901511"/>
                  <a:gd name="connsiteY1" fmla="*/ 0 h 1539066"/>
                  <a:gd name="connsiteX2" fmla="*/ 1398771 w 1901511"/>
                  <a:gd name="connsiteY2" fmla="*/ 35192 h 1539066"/>
                  <a:gd name="connsiteX3" fmla="*/ 1448296 w 1901511"/>
                  <a:gd name="connsiteY3" fmla="*/ 62073 h 1539066"/>
                  <a:gd name="connsiteX4" fmla="*/ 1476923 w 1901511"/>
                  <a:gd name="connsiteY4" fmla="*/ 46535 h 1539066"/>
                  <a:gd name="connsiteX5" fmla="*/ 1595886 w 1901511"/>
                  <a:gd name="connsiteY5" fmla="*/ 22517 h 1539066"/>
                  <a:gd name="connsiteX6" fmla="*/ 1901511 w 1901511"/>
                  <a:gd name="connsiteY6" fmla="*/ 328142 h 1539066"/>
                  <a:gd name="connsiteX7" fmla="*/ 1714849 w 1901511"/>
                  <a:gd name="connsiteY7" fmla="*/ 609750 h 1539066"/>
                  <a:gd name="connsiteX8" fmla="*/ 1672275 w 1901511"/>
                  <a:gd name="connsiteY8" fmla="*/ 622965 h 1539066"/>
                  <a:gd name="connsiteX9" fmla="*/ 1630905 w 1901511"/>
                  <a:gd name="connsiteY9" fmla="*/ 1539066 h 1539066"/>
                  <a:gd name="connsiteX10" fmla="*/ 332660 w 1901511"/>
                  <a:gd name="connsiteY10" fmla="*/ 1528723 h 1539066"/>
                  <a:gd name="connsiteX11" fmla="*/ 229235 w 1901511"/>
                  <a:gd name="connsiteY11" fmla="*/ 622965 h 1539066"/>
                  <a:gd name="connsiteX12" fmla="*/ 186662 w 1901511"/>
                  <a:gd name="connsiteY12" fmla="*/ 609750 h 1539066"/>
                  <a:gd name="connsiteX13" fmla="*/ 0 w 1901511"/>
                  <a:gd name="connsiteY13" fmla="*/ 328142 h 1539066"/>
                  <a:gd name="connsiteX14" fmla="*/ 305625 w 1901511"/>
                  <a:gd name="connsiteY14" fmla="*/ 22517 h 1539066"/>
                  <a:gd name="connsiteX15" fmla="*/ 424588 w 1901511"/>
                  <a:gd name="connsiteY15" fmla="*/ 46535 h 1539066"/>
                  <a:gd name="connsiteX16" fmla="*/ 453215 w 1901511"/>
                  <a:gd name="connsiteY16" fmla="*/ 62073 h 1539066"/>
                  <a:gd name="connsiteX17" fmla="*/ 502739 w 1901511"/>
                  <a:gd name="connsiteY17" fmla="*/ 35192 h 1539066"/>
                  <a:gd name="connsiteX18" fmla="*/ 677048 w 1901511"/>
                  <a:gd name="connsiteY18" fmla="*/ 0 h 1539066"/>
                  <a:gd name="connsiteX0" fmla="*/ 677048 w 1901511"/>
                  <a:gd name="connsiteY0" fmla="*/ 0 h 1544237"/>
                  <a:gd name="connsiteX1" fmla="*/ 1224462 w 1901511"/>
                  <a:gd name="connsiteY1" fmla="*/ 0 h 1544237"/>
                  <a:gd name="connsiteX2" fmla="*/ 1398771 w 1901511"/>
                  <a:gd name="connsiteY2" fmla="*/ 35192 h 1544237"/>
                  <a:gd name="connsiteX3" fmla="*/ 1448296 w 1901511"/>
                  <a:gd name="connsiteY3" fmla="*/ 62073 h 1544237"/>
                  <a:gd name="connsiteX4" fmla="*/ 1476923 w 1901511"/>
                  <a:gd name="connsiteY4" fmla="*/ 46535 h 1544237"/>
                  <a:gd name="connsiteX5" fmla="*/ 1595886 w 1901511"/>
                  <a:gd name="connsiteY5" fmla="*/ 22517 h 1544237"/>
                  <a:gd name="connsiteX6" fmla="*/ 1901511 w 1901511"/>
                  <a:gd name="connsiteY6" fmla="*/ 328142 h 1544237"/>
                  <a:gd name="connsiteX7" fmla="*/ 1714849 w 1901511"/>
                  <a:gd name="connsiteY7" fmla="*/ 609750 h 1544237"/>
                  <a:gd name="connsiteX8" fmla="*/ 1672275 w 1901511"/>
                  <a:gd name="connsiteY8" fmla="*/ 622965 h 1544237"/>
                  <a:gd name="connsiteX9" fmla="*/ 1630905 w 1901511"/>
                  <a:gd name="connsiteY9" fmla="*/ 1539066 h 1544237"/>
                  <a:gd name="connsiteX10" fmla="*/ 322317 w 1901511"/>
                  <a:gd name="connsiteY10" fmla="*/ 1544237 h 1544237"/>
                  <a:gd name="connsiteX11" fmla="*/ 229235 w 1901511"/>
                  <a:gd name="connsiteY11" fmla="*/ 622965 h 1544237"/>
                  <a:gd name="connsiteX12" fmla="*/ 186662 w 1901511"/>
                  <a:gd name="connsiteY12" fmla="*/ 609750 h 1544237"/>
                  <a:gd name="connsiteX13" fmla="*/ 0 w 1901511"/>
                  <a:gd name="connsiteY13" fmla="*/ 328142 h 1544237"/>
                  <a:gd name="connsiteX14" fmla="*/ 305625 w 1901511"/>
                  <a:gd name="connsiteY14" fmla="*/ 22517 h 1544237"/>
                  <a:gd name="connsiteX15" fmla="*/ 424588 w 1901511"/>
                  <a:gd name="connsiteY15" fmla="*/ 46535 h 1544237"/>
                  <a:gd name="connsiteX16" fmla="*/ 453215 w 1901511"/>
                  <a:gd name="connsiteY16" fmla="*/ 62073 h 1544237"/>
                  <a:gd name="connsiteX17" fmla="*/ 502739 w 1901511"/>
                  <a:gd name="connsiteY17" fmla="*/ 35192 h 1544237"/>
                  <a:gd name="connsiteX18" fmla="*/ 677048 w 1901511"/>
                  <a:gd name="connsiteY18" fmla="*/ 0 h 1544237"/>
                  <a:gd name="connsiteX0" fmla="*/ 677048 w 1901511"/>
                  <a:gd name="connsiteY0" fmla="*/ 0 h 1549408"/>
                  <a:gd name="connsiteX1" fmla="*/ 1224462 w 1901511"/>
                  <a:gd name="connsiteY1" fmla="*/ 0 h 1549408"/>
                  <a:gd name="connsiteX2" fmla="*/ 1398771 w 1901511"/>
                  <a:gd name="connsiteY2" fmla="*/ 35192 h 1549408"/>
                  <a:gd name="connsiteX3" fmla="*/ 1448296 w 1901511"/>
                  <a:gd name="connsiteY3" fmla="*/ 62073 h 1549408"/>
                  <a:gd name="connsiteX4" fmla="*/ 1476923 w 1901511"/>
                  <a:gd name="connsiteY4" fmla="*/ 46535 h 1549408"/>
                  <a:gd name="connsiteX5" fmla="*/ 1595886 w 1901511"/>
                  <a:gd name="connsiteY5" fmla="*/ 22517 h 1549408"/>
                  <a:gd name="connsiteX6" fmla="*/ 1901511 w 1901511"/>
                  <a:gd name="connsiteY6" fmla="*/ 328142 h 1549408"/>
                  <a:gd name="connsiteX7" fmla="*/ 1714849 w 1901511"/>
                  <a:gd name="connsiteY7" fmla="*/ 609750 h 1549408"/>
                  <a:gd name="connsiteX8" fmla="*/ 1672275 w 1901511"/>
                  <a:gd name="connsiteY8" fmla="*/ 622965 h 1549408"/>
                  <a:gd name="connsiteX9" fmla="*/ 1630905 w 1901511"/>
                  <a:gd name="connsiteY9" fmla="*/ 1539066 h 1549408"/>
                  <a:gd name="connsiteX10" fmla="*/ 337831 w 1901511"/>
                  <a:gd name="connsiteY10" fmla="*/ 1549408 h 1549408"/>
                  <a:gd name="connsiteX11" fmla="*/ 229235 w 1901511"/>
                  <a:gd name="connsiteY11" fmla="*/ 622965 h 1549408"/>
                  <a:gd name="connsiteX12" fmla="*/ 186662 w 1901511"/>
                  <a:gd name="connsiteY12" fmla="*/ 609750 h 1549408"/>
                  <a:gd name="connsiteX13" fmla="*/ 0 w 1901511"/>
                  <a:gd name="connsiteY13" fmla="*/ 328142 h 1549408"/>
                  <a:gd name="connsiteX14" fmla="*/ 305625 w 1901511"/>
                  <a:gd name="connsiteY14" fmla="*/ 22517 h 1549408"/>
                  <a:gd name="connsiteX15" fmla="*/ 424588 w 1901511"/>
                  <a:gd name="connsiteY15" fmla="*/ 46535 h 1549408"/>
                  <a:gd name="connsiteX16" fmla="*/ 453215 w 1901511"/>
                  <a:gd name="connsiteY16" fmla="*/ 62073 h 1549408"/>
                  <a:gd name="connsiteX17" fmla="*/ 502739 w 1901511"/>
                  <a:gd name="connsiteY17" fmla="*/ 35192 h 1549408"/>
                  <a:gd name="connsiteX18" fmla="*/ 677048 w 1901511"/>
                  <a:gd name="connsiteY18" fmla="*/ 0 h 1549408"/>
                  <a:gd name="connsiteX0" fmla="*/ 677048 w 1901511"/>
                  <a:gd name="connsiteY0" fmla="*/ 0 h 1549408"/>
                  <a:gd name="connsiteX1" fmla="*/ 1224462 w 1901511"/>
                  <a:gd name="connsiteY1" fmla="*/ 0 h 1549408"/>
                  <a:gd name="connsiteX2" fmla="*/ 1398771 w 1901511"/>
                  <a:gd name="connsiteY2" fmla="*/ 35192 h 1549408"/>
                  <a:gd name="connsiteX3" fmla="*/ 1448296 w 1901511"/>
                  <a:gd name="connsiteY3" fmla="*/ 62073 h 1549408"/>
                  <a:gd name="connsiteX4" fmla="*/ 1476923 w 1901511"/>
                  <a:gd name="connsiteY4" fmla="*/ 46535 h 1549408"/>
                  <a:gd name="connsiteX5" fmla="*/ 1595886 w 1901511"/>
                  <a:gd name="connsiteY5" fmla="*/ 22517 h 1549408"/>
                  <a:gd name="connsiteX6" fmla="*/ 1901511 w 1901511"/>
                  <a:gd name="connsiteY6" fmla="*/ 328142 h 1549408"/>
                  <a:gd name="connsiteX7" fmla="*/ 1714849 w 1901511"/>
                  <a:gd name="connsiteY7" fmla="*/ 609750 h 1549408"/>
                  <a:gd name="connsiteX8" fmla="*/ 1672275 w 1901511"/>
                  <a:gd name="connsiteY8" fmla="*/ 622965 h 1549408"/>
                  <a:gd name="connsiteX9" fmla="*/ 1630905 w 1901511"/>
                  <a:gd name="connsiteY9" fmla="*/ 1549408 h 1549408"/>
                  <a:gd name="connsiteX10" fmla="*/ 337831 w 1901511"/>
                  <a:gd name="connsiteY10" fmla="*/ 1549408 h 1549408"/>
                  <a:gd name="connsiteX11" fmla="*/ 229235 w 1901511"/>
                  <a:gd name="connsiteY11" fmla="*/ 622965 h 1549408"/>
                  <a:gd name="connsiteX12" fmla="*/ 186662 w 1901511"/>
                  <a:gd name="connsiteY12" fmla="*/ 609750 h 1549408"/>
                  <a:gd name="connsiteX13" fmla="*/ 0 w 1901511"/>
                  <a:gd name="connsiteY13" fmla="*/ 328142 h 1549408"/>
                  <a:gd name="connsiteX14" fmla="*/ 305625 w 1901511"/>
                  <a:gd name="connsiteY14" fmla="*/ 22517 h 1549408"/>
                  <a:gd name="connsiteX15" fmla="*/ 424588 w 1901511"/>
                  <a:gd name="connsiteY15" fmla="*/ 46535 h 1549408"/>
                  <a:gd name="connsiteX16" fmla="*/ 453215 w 1901511"/>
                  <a:gd name="connsiteY16" fmla="*/ 62073 h 1549408"/>
                  <a:gd name="connsiteX17" fmla="*/ 502739 w 1901511"/>
                  <a:gd name="connsiteY17" fmla="*/ 35192 h 1549408"/>
                  <a:gd name="connsiteX18" fmla="*/ 677048 w 1901511"/>
                  <a:gd name="connsiteY18" fmla="*/ 0 h 1549408"/>
                  <a:gd name="connsiteX0" fmla="*/ 677048 w 1901511"/>
                  <a:gd name="connsiteY0" fmla="*/ 0 h 1549408"/>
                  <a:gd name="connsiteX1" fmla="*/ 1224462 w 1901511"/>
                  <a:gd name="connsiteY1" fmla="*/ 0 h 1549408"/>
                  <a:gd name="connsiteX2" fmla="*/ 1398771 w 1901511"/>
                  <a:gd name="connsiteY2" fmla="*/ 35192 h 1549408"/>
                  <a:gd name="connsiteX3" fmla="*/ 1448296 w 1901511"/>
                  <a:gd name="connsiteY3" fmla="*/ 62073 h 1549408"/>
                  <a:gd name="connsiteX4" fmla="*/ 1476923 w 1901511"/>
                  <a:gd name="connsiteY4" fmla="*/ 46535 h 1549408"/>
                  <a:gd name="connsiteX5" fmla="*/ 1595886 w 1901511"/>
                  <a:gd name="connsiteY5" fmla="*/ 22517 h 1549408"/>
                  <a:gd name="connsiteX6" fmla="*/ 1901511 w 1901511"/>
                  <a:gd name="connsiteY6" fmla="*/ 328142 h 1549408"/>
                  <a:gd name="connsiteX7" fmla="*/ 1714849 w 1901511"/>
                  <a:gd name="connsiteY7" fmla="*/ 609750 h 1549408"/>
                  <a:gd name="connsiteX8" fmla="*/ 1672275 w 1901511"/>
                  <a:gd name="connsiteY8" fmla="*/ 622965 h 1549408"/>
                  <a:gd name="connsiteX9" fmla="*/ 1630905 w 1901511"/>
                  <a:gd name="connsiteY9" fmla="*/ 1549408 h 1549408"/>
                  <a:gd name="connsiteX10" fmla="*/ 330075 w 1901511"/>
                  <a:gd name="connsiteY10" fmla="*/ 1146051 h 1549408"/>
                  <a:gd name="connsiteX11" fmla="*/ 229235 w 1901511"/>
                  <a:gd name="connsiteY11" fmla="*/ 622965 h 1549408"/>
                  <a:gd name="connsiteX12" fmla="*/ 186662 w 1901511"/>
                  <a:gd name="connsiteY12" fmla="*/ 609750 h 1549408"/>
                  <a:gd name="connsiteX13" fmla="*/ 0 w 1901511"/>
                  <a:gd name="connsiteY13" fmla="*/ 328142 h 1549408"/>
                  <a:gd name="connsiteX14" fmla="*/ 305625 w 1901511"/>
                  <a:gd name="connsiteY14" fmla="*/ 22517 h 1549408"/>
                  <a:gd name="connsiteX15" fmla="*/ 424588 w 1901511"/>
                  <a:gd name="connsiteY15" fmla="*/ 46535 h 1549408"/>
                  <a:gd name="connsiteX16" fmla="*/ 453215 w 1901511"/>
                  <a:gd name="connsiteY16" fmla="*/ 62073 h 1549408"/>
                  <a:gd name="connsiteX17" fmla="*/ 502739 w 1901511"/>
                  <a:gd name="connsiteY17" fmla="*/ 35192 h 1549408"/>
                  <a:gd name="connsiteX18" fmla="*/ 677048 w 1901511"/>
                  <a:gd name="connsiteY18" fmla="*/ 0 h 1549408"/>
                  <a:gd name="connsiteX0" fmla="*/ 677048 w 1901511"/>
                  <a:gd name="connsiteY0" fmla="*/ 0 h 1149930"/>
                  <a:gd name="connsiteX1" fmla="*/ 1224462 w 1901511"/>
                  <a:gd name="connsiteY1" fmla="*/ 0 h 1149930"/>
                  <a:gd name="connsiteX2" fmla="*/ 1398771 w 1901511"/>
                  <a:gd name="connsiteY2" fmla="*/ 35192 h 1149930"/>
                  <a:gd name="connsiteX3" fmla="*/ 1448296 w 1901511"/>
                  <a:gd name="connsiteY3" fmla="*/ 62073 h 1149930"/>
                  <a:gd name="connsiteX4" fmla="*/ 1476923 w 1901511"/>
                  <a:gd name="connsiteY4" fmla="*/ 46535 h 1149930"/>
                  <a:gd name="connsiteX5" fmla="*/ 1595886 w 1901511"/>
                  <a:gd name="connsiteY5" fmla="*/ 22517 h 1149930"/>
                  <a:gd name="connsiteX6" fmla="*/ 1901511 w 1901511"/>
                  <a:gd name="connsiteY6" fmla="*/ 328142 h 1149930"/>
                  <a:gd name="connsiteX7" fmla="*/ 1714849 w 1901511"/>
                  <a:gd name="connsiteY7" fmla="*/ 609750 h 1149930"/>
                  <a:gd name="connsiteX8" fmla="*/ 1672275 w 1901511"/>
                  <a:gd name="connsiteY8" fmla="*/ 622965 h 1149930"/>
                  <a:gd name="connsiteX9" fmla="*/ 1603757 w 1901511"/>
                  <a:gd name="connsiteY9" fmla="*/ 1149930 h 1149930"/>
                  <a:gd name="connsiteX10" fmla="*/ 330075 w 1901511"/>
                  <a:gd name="connsiteY10" fmla="*/ 1146051 h 1149930"/>
                  <a:gd name="connsiteX11" fmla="*/ 229235 w 1901511"/>
                  <a:gd name="connsiteY11" fmla="*/ 622965 h 1149930"/>
                  <a:gd name="connsiteX12" fmla="*/ 186662 w 1901511"/>
                  <a:gd name="connsiteY12" fmla="*/ 609750 h 1149930"/>
                  <a:gd name="connsiteX13" fmla="*/ 0 w 1901511"/>
                  <a:gd name="connsiteY13" fmla="*/ 328142 h 1149930"/>
                  <a:gd name="connsiteX14" fmla="*/ 305625 w 1901511"/>
                  <a:gd name="connsiteY14" fmla="*/ 22517 h 1149930"/>
                  <a:gd name="connsiteX15" fmla="*/ 424588 w 1901511"/>
                  <a:gd name="connsiteY15" fmla="*/ 46535 h 1149930"/>
                  <a:gd name="connsiteX16" fmla="*/ 453215 w 1901511"/>
                  <a:gd name="connsiteY16" fmla="*/ 62073 h 1149930"/>
                  <a:gd name="connsiteX17" fmla="*/ 502739 w 1901511"/>
                  <a:gd name="connsiteY17" fmla="*/ 35192 h 1149930"/>
                  <a:gd name="connsiteX18" fmla="*/ 677048 w 1901511"/>
                  <a:gd name="connsiteY18" fmla="*/ 0 h 11499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901511" h="1149930">
                    <a:moveTo>
                      <a:pt x="677048" y="0"/>
                    </a:moveTo>
                    <a:lnTo>
                      <a:pt x="1224462" y="0"/>
                    </a:lnTo>
                    <a:cubicBezTo>
                      <a:pt x="1286292" y="0"/>
                      <a:pt x="1345195" y="12531"/>
                      <a:pt x="1398771" y="35192"/>
                    </a:cubicBezTo>
                    <a:lnTo>
                      <a:pt x="1448296" y="62073"/>
                    </a:lnTo>
                    <a:lnTo>
                      <a:pt x="1476923" y="46535"/>
                    </a:lnTo>
                    <a:cubicBezTo>
                      <a:pt x="1513488" y="31069"/>
                      <a:pt x="1553688" y="22517"/>
                      <a:pt x="1595886" y="22517"/>
                    </a:cubicBezTo>
                    <a:cubicBezTo>
                      <a:pt x="1764678" y="22517"/>
                      <a:pt x="1901511" y="159350"/>
                      <a:pt x="1901511" y="328142"/>
                    </a:cubicBezTo>
                    <a:cubicBezTo>
                      <a:pt x="1901511" y="454736"/>
                      <a:pt x="1824543" y="563353"/>
                      <a:pt x="1714849" y="609750"/>
                    </a:cubicBezTo>
                    <a:lnTo>
                      <a:pt x="1672275" y="622965"/>
                    </a:lnTo>
                    <a:lnTo>
                      <a:pt x="1603757" y="1149930"/>
                    </a:lnTo>
                    <a:lnTo>
                      <a:pt x="330075" y="1146051"/>
                    </a:lnTo>
                    <a:lnTo>
                      <a:pt x="229235" y="622965"/>
                    </a:lnTo>
                    <a:lnTo>
                      <a:pt x="186662" y="609750"/>
                    </a:lnTo>
                    <a:cubicBezTo>
                      <a:pt x="76969" y="563353"/>
                      <a:pt x="0" y="454736"/>
                      <a:pt x="0" y="328142"/>
                    </a:cubicBezTo>
                    <a:cubicBezTo>
                      <a:pt x="0" y="159350"/>
                      <a:pt x="136833" y="22517"/>
                      <a:pt x="305625" y="22517"/>
                    </a:cubicBezTo>
                    <a:cubicBezTo>
                      <a:pt x="347823" y="22517"/>
                      <a:pt x="388024" y="31069"/>
                      <a:pt x="424588" y="46535"/>
                    </a:cubicBezTo>
                    <a:lnTo>
                      <a:pt x="453215" y="62073"/>
                    </a:lnTo>
                    <a:lnTo>
                      <a:pt x="502739" y="35192"/>
                    </a:lnTo>
                    <a:cubicBezTo>
                      <a:pt x="556315" y="12531"/>
                      <a:pt x="615218" y="0"/>
                      <a:pt x="677048" y="0"/>
                    </a:cubicBezTo>
                    <a:close/>
                  </a:path>
                </a:pathLst>
              </a:custGeom>
              <a:solidFill>
                <a:srgbClr val="002060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7" name="フリーフォーム: 図形 86">
                <a:extLst>
                  <a:ext uri="{FF2B5EF4-FFF2-40B4-BE49-F238E27FC236}">
                    <a16:creationId xmlns:a16="http://schemas.microsoft.com/office/drawing/2014/main" id="{F8DA2541-8364-3E22-BBAA-67ABEEEFD0D4}"/>
                  </a:ext>
                </a:extLst>
              </p:cNvPr>
              <p:cNvSpPr/>
              <p:nvPr/>
            </p:nvSpPr>
            <p:spPr bwMode="auto">
              <a:xfrm>
                <a:off x="-3755068" y="2404127"/>
                <a:ext cx="891862" cy="373615"/>
              </a:xfrm>
              <a:custGeom>
                <a:avLst/>
                <a:gdLst>
                  <a:gd name="connsiteX0" fmla="*/ 3273 w 714643"/>
                  <a:gd name="connsiteY0" fmla="*/ 0 h 198086"/>
                  <a:gd name="connsiteX1" fmla="*/ 711370 w 714643"/>
                  <a:gd name="connsiteY1" fmla="*/ 0 h 198086"/>
                  <a:gd name="connsiteX2" fmla="*/ 714643 w 714643"/>
                  <a:gd name="connsiteY2" fmla="*/ 16081 h 198086"/>
                  <a:gd name="connsiteX3" fmla="*/ 531153 w 714643"/>
                  <a:gd name="connsiteY3" fmla="*/ 198086 h 198086"/>
                  <a:gd name="connsiteX4" fmla="*/ 362083 w 714643"/>
                  <a:gd name="connsiteY4" fmla="*/ 86926 h 198086"/>
                  <a:gd name="connsiteX5" fmla="*/ 357322 w 714643"/>
                  <a:gd name="connsiteY5" fmla="*/ 63535 h 198086"/>
                  <a:gd name="connsiteX6" fmla="*/ 352561 w 714643"/>
                  <a:gd name="connsiteY6" fmla="*/ 86926 h 198086"/>
                  <a:gd name="connsiteX7" fmla="*/ 183490 w 714643"/>
                  <a:gd name="connsiteY7" fmla="*/ 198086 h 198086"/>
                  <a:gd name="connsiteX8" fmla="*/ 0 w 714643"/>
                  <a:gd name="connsiteY8" fmla="*/ 16081 h 198086"/>
                  <a:gd name="connsiteX0" fmla="*/ 3273 w 714643"/>
                  <a:gd name="connsiteY0" fmla="*/ 0 h 198086"/>
                  <a:gd name="connsiteX1" fmla="*/ 711370 w 714643"/>
                  <a:gd name="connsiteY1" fmla="*/ 0 h 198086"/>
                  <a:gd name="connsiteX2" fmla="*/ 714643 w 714643"/>
                  <a:gd name="connsiteY2" fmla="*/ 16081 h 198086"/>
                  <a:gd name="connsiteX3" fmla="*/ 531153 w 714643"/>
                  <a:gd name="connsiteY3" fmla="*/ 198086 h 198086"/>
                  <a:gd name="connsiteX4" fmla="*/ 362083 w 714643"/>
                  <a:gd name="connsiteY4" fmla="*/ 86926 h 198086"/>
                  <a:gd name="connsiteX5" fmla="*/ 352561 w 714643"/>
                  <a:gd name="connsiteY5" fmla="*/ 86926 h 198086"/>
                  <a:gd name="connsiteX6" fmla="*/ 183490 w 714643"/>
                  <a:gd name="connsiteY6" fmla="*/ 198086 h 198086"/>
                  <a:gd name="connsiteX7" fmla="*/ 0 w 714643"/>
                  <a:gd name="connsiteY7" fmla="*/ 16081 h 198086"/>
                  <a:gd name="connsiteX8" fmla="*/ 3273 w 714643"/>
                  <a:gd name="connsiteY8" fmla="*/ 0 h 1980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14643" h="198086">
                    <a:moveTo>
                      <a:pt x="3273" y="0"/>
                    </a:moveTo>
                    <a:lnTo>
                      <a:pt x="711370" y="0"/>
                    </a:lnTo>
                    <a:lnTo>
                      <a:pt x="714643" y="16081"/>
                    </a:lnTo>
                    <a:cubicBezTo>
                      <a:pt x="714643" y="116600"/>
                      <a:pt x="632492" y="198086"/>
                      <a:pt x="531153" y="198086"/>
                    </a:cubicBezTo>
                    <a:cubicBezTo>
                      <a:pt x="455149" y="198086"/>
                      <a:pt x="389938" y="152250"/>
                      <a:pt x="362083" y="86926"/>
                    </a:cubicBezTo>
                    <a:lnTo>
                      <a:pt x="352561" y="86926"/>
                    </a:lnTo>
                    <a:cubicBezTo>
                      <a:pt x="324705" y="152250"/>
                      <a:pt x="259494" y="198086"/>
                      <a:pt x="183490" y="198086"/>
                    </a:cubicBezTo>
                    <a:cubicBezTo>
                      <a:pt x="82151" y="198086"/>
                      <a:pt x="0" y="116600"/>
                      <a:pt x="0" y="16081"/>
                    </a:cubicBezTo>
                    <a:lnTo>
                      <a:pt x="3273" y="0"/>
                    </a:lnTo>
                    <a:close/>
                  </a:path>
                </a:pathLst>
              </a:custGeom>
              <a:solidFill>
                <a:schemeClr val="bg1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52" name="片側の 2 つの角を丸めた四角形 68">
              <a:extLst>
                <a:ext uri="{FF2B5EF4-FFF2-40B4-BE49-F238E27FC236}">
                  <a16:creationId xmlns:a16="http://schemas.microsoft.com/office/drawing/2014/main" id="{6FF6E7C5-86D9-EC74-E6E5-6B15BC0E5AB7}"/>
                </a:ext>
              </a:extLst>
            </p:cNvPr>
            <p:cNvSpPr/>
            <p:nvPr/>
          </p:nvSpPr>
          <p:spPr>
            <a:xfrm rot="10800000">
              <a:off x="4229553" y="2011594"/>
              <a:ext cx="205040" cy="357938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CC99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3" name="片側の 2 つの角を丸めた四角形 68">
              <a:extLst>
                <a:ext uri="{FF2B5EF4-FFF2-40B4-BE49-F238E27FC236}">
                  <a16:creationId xmlns:a16="http://schemas.microsoft.com/office/drawing/2014/main" id="{2C3A45C8-EE00-3B13-F7FD-78373ECFBCCE}"/>
                </a:ext>
              </a:extLst>
            </p:cNvPr>
            <p:cNvSpPr/>
            <p:nvPr/>
          </p:nvSpPr>
          <p:spPr>
            <a:xfrm rot="10800000">
              <a:off x="4251689" y="2202456"/>
              <a:ext cx="160766" cy="166429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9966"/>
            </a:solidFill>
            <a:ln w="38100" cap="flat" cmpd="sng" algn="ctr">
              <a:noFill/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4" name="円/楕円 840">
              <a:extLst>
                <a:ext uri="{FF2B5EF4-FFF2-40B4-BE49-F238E27FC236}">
                  <a16:creationId xmlns:a16="http://schemas.microsoft.com/office/drawing/2014/main" id="{67299CA5-DE8F-6A27-906D-DA00EFC74462}"/>
                </a:ext>
              </a:extLst>
            </p:cNvPr>
            <p:cNvSpPr/>
            <p:nvPr/>
          </p:nvSpPr>
          <p:spPr>
            <a:xfrm>
              <a:off x="3841233" y="1272764"/>
              <a:ext cx="981681" cy="946117"/>
            </a:xfrm>
            <a:prstGeom prst="ellipse">
              <a:avLst/>
            </a:prstGeom>
            <a:solidFill>
              <a:schemeClr val="tx1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5" name="円/楕円 840">
              <a:extLst>
                <a:ext uri="{FF2B5EF4-FFF2-40B4-BE49-F238E27FC236}">
                  <a16:creationId xmlns:a16="http://schemas.microsoft.com/office/drawing/2014/main" id="{9EF906B3-E47F-C14A-F7DA-812B74D1C494}"/>
                </a:ext>
              </a:extLst>
            </p:cNvPr>
            <p:cNvSpPr/>
            <p:nvPr/>
          </p:nvSpPr>
          <p:spPr>
            <a:xfrm rot="900000" flipH="1">
              <a:off x="4635744" y="1797337"/>
              <a:ext cx="229562" cy="342473"/>
            </a:xfrm>
            <a:prstGeom prst="ellipse">
              <a:avLst/>
            </a:prstGeom>
            <a:solidFill>
              <a:srgbClr val="FFCC99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6" name="円/楕円 840">
              <a:extLst>
                <a:ext uri="{FF2B5EF4-FFF2-40B4-BE49-F238E27FC236}">
                  <a16:creationId xmlns:a16="http://schemas.microsoft.com/office/drawing/2014/main" id="{CD8936D2-C03B-B157-6A61-7EB3A0B49F19}"/>
                </a:ext>
              </a:extLst>
            </p:cNvPr>
            <p:cNvSpPr/>
            <p:nvPr/>
          </p:nvSpPr>
          <p:spPr>
            <a:xfrm rot="20700000">
              <a:off x="3788818" y="1797337"/>
              <a:ext cx="229562" cy="342473"/>
            </a:xfrm>
            <a:prstGeom prst="ellipse">
              <a:avLst/>
            </a:prstGeom>
            <a:solidFill>
              <a:srgbClr val="FFCC99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7" name="円/楕円 840">
              <a:extLst>
                <a:ext uri="{FF2B5EF4-FFF2-40B4-BE49-F238E27FC236}">
                  <a16:creationId xmlns:a16="http://schemas.microsoft.com/office/drawing/2014/main" id="{68E4EB4B-AD62-B80D-9B35-63D207FCA48B}"/>
                </a:ext>
              </a:extLst>
            </p:cNvPr>
            <p:cNvSpPr/>
            <p:nvPr/>
          </p:nvSpPr>
          <p:spPr>
            <a:xfrm>
              <a:off x="3907991" y="1477163"/>
              <a:ext cx="848162" cy="913025"/>
            </a:xfrm>
            <a:prstGeom prst="ellipse">
              <a:avLst/>
            </a:prstGeom>
            <a:solidFill>
              <a:srgbClr val="FFCC99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8" name="楕円 11">
              <a:extLst>
                <a:ext uri="{FF2B5EF4-FFF2-40B4-BE49-F238E27FC236}">
                  <a16:creationId xmlns:a16="http://schemas.microsoft.com/office/drawing/2014/main" id="{0362891E-6F50-F3A9-C124-DBAE699A233E}"/>
                </a:ext>
              </a:extLst>
            </p:cNvPr>
            <p:cNvSpPr/>
            <p:nvPr/>
          </p:nvSpPr>
          <p:spPr bwMode="auto">
            <a:xfrm>
              <a:off x="4240514" y="2255044"/>
              <a:ext cx="179086" cy="63420"/>
            </a:xfrm>
            <a:custGeom>
              <a:avLst/>
              <a:gdLst>
                <a:gd name="connsiteX0" fmla="*/ 0 w 990110"/>
                <a:gd name="connsiteY0" fmla="*/ 124778 h 249555"/>
                <a:gd name="connsiteX1" fmla="*/ 495055 w 990110"/>
                <a:gd name="connsiteY1" fmla="*/ 0 h 249555"/>
                <a:gd name="connsiteX2" fmla="*/ 990110 w 990110"/>
                <a:gd name="connsiteY2" fmla="*/ 124778 h 249555"/>
                <a:gd name="connsiteX3" fmla="*/ 495055 w 990110"/>
                <a:gd name="connsiteY3" fmla="*/ 249556 h 249555"/>
                <a:gd name="connsiteX4" fmla="*/ 0 w 990110"/>
                <a:gd name="connsiteY4" fmla="*/ 124778 h 249555"/>
                <a:gd name="connsiteX0" fmla="*/ 0 w 990110"/>
                <a:gd name="connsiteY0" fmla="*/ 124778 h 249556"/>
                <a:gd name="connsiteX1" fmla="*/ 495055 w 990110"/>
                <a:gd name="connsiteY1" fmla="*/ 0 h 249556"/>
                <a:gd name="connsiteX2" fmla="*/ 990110 w 990110"/>
                <a:gd name="connsiteY2" fmla="*/ 124778 h 249556"/>
                <a:gd name="connsiteX3" fmla="*/ 495055 w 990110"/>
                <a:gd name="connsiteY3" fmla="*/ 249556 h 249556"/>
                <a:gd name="connsiteX4" fmla="*/ 0 w 990110"/>
                <a:gd name="connsiteY4" fmla="*/ 124778 h 249556"/>
                <a:gd name="connsiteX0" fmla="*/ 0 w 990110"/>
                <a:gd name="connsiteY0" fmla="*/ 124778 h 249556"/>
                <a:gd name="connsiteX1" fmla="*/ 495055 w 990110"/>
                <a:gd name="connsiteY1" fmla="*/ 0 h 249556"/>
                <a:gd name="connsiteX2" fmla="*/ 990110 w 990110"/>
                <a:gd name="connsiteY2" fmla="*/ 124778 h 249556"/>
                <a:gd name="connsiteX3" fmla="*/ 495055 w 990110"/>
                <a:gd name="connsiteY3" fmla="*/ 249556 h 249556"/>
                <a:gd name="connsiteX4" fmla="*/ 0 w 990110"/>
                <a:gd name="connsiteY4" fmla="*/ 124778 h 249556"/>
                <a:gd name="connsiteX0" fmla="*/ 0 w 990110"/>
                <a:gd name="connsiteY0" fmla="*/ 124778 h 249556"/>
                <a:gd name="connsiteX1" fmla="*/ 495055 w 990110"/>
                <a:gd name="connsiteY1" fmla="*/ 0 h 249556"/>
                <a:gd name="connsiteX2" fmla="*/ 990110 w 990110"/>
                <a:gd name="connsiteY2" fmla="*/ 124778 h 249556"/>
                <a:gd name="connsiteX3" fmla="*/ 495055 w 990110"/>
                <a:gd name="connsiteY3" fmla="*/ 249556 h 249556"/>
                <a:gd name="connsiteX4" fmla="*/ 0 w 990110"/>
                <a:gd name="connsiteY4" fmla="*/ 124778 h 249556"/>
                <a:gd name="connsiteX0" fmla="*/ 0 w 990110"/>
                <a:gd name="connsiteY0" fmla="*/ 124778 h 544831"/>
                <a:gd name="connsiteX1" fmla="*/ 495055 w 990110"/>
                <a:gd name="connsiteY1" fmla="*/ 0 h 544831"/>
                <a:gd name="connsiteX2" fmla="*/ 990110 w 990110"/>
                <a:gd name="connsiteY2" fmla="*/ 124778 h 544831"/>
                <a:gd name="connsiteX3" fmla="*/ 485530 w 990110"/>
                <a:gd name="connsiteY3" fmla="*/ 544831 h 544831"/>
                <a:gd name="connsiteX4" fmla="*/ 0 w 990110"/>
                <a:gd name="connsiteY4" fmla="*/ 124778 h 544831"/>
                <a:gd name="connsiteX0" fmla="*/ 0 w 990110"/>
                <a:gd name="connsiteY0" fmla="*/ 63000 h 483053"/>
                <a:gd name="connsiteX1" fmla="*/ 504580 w 990110"/>
                <a:gd name="connsiteY1" fmla="*/ 135 h 483053"/>
                <a:gd name="connsiteX2" fmla="*/ 990110 w 990110"/>
                <a:gd name="connsiteY2" fmla="*/ 63000 h 483053"/>
                <a:gd name="connsiteX3" fmla="*/ 485530 w 990110"/>
                <a:gd name="connsiteY3" fmla="*/ 483053 h 483053"/>
                <a:gd name="connsiteX4" fmla="*/ 0 w 990110"/>
                <a:gd name="connsiteY4" fmla="*/ 63000 h 483053"/>
                <a:gd name="connsiteX0" fmla="*/ 0 w 990110"/>
                <a:gd name="connsiteY0" fmla="*/ 63000 h 483053"/>
                <a:gd name="connsiteX1" fmla="*/ 504580 w 990110"/>
                <a:gd name="connsiteY1" fmla="*/ 135 h 483053"/>
                <a:gd name="connsiteX2" fmla="*/ 990110 w 990110"/>
                <a:gd name="connsiteY2" fmla="*/ 63000 h 483053"/>
                <a:gd name="connsiteX3" fmla="*/ 485530 w 990110"/>
                <a:gd name="connsiteY3" fmla="*/ 483053 h 483053"/>
                <a:gd name="connsiteX4" fmla="*/ 0 w 990110"/>
                <a:gd name="connsiteY4" fmla="*/ 63000 h 4830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90110" h="483053">
                  <a:moveTo>
                    <a:pt x="0" y="63000"/>
                  </a:moveTo>
                  <a:cubicBezTo>
                    <a:pt x="0" y="-5913"/>
                    <a:pt x="231169" y="135"/>
                    <a:pt x="504580" y="135"/>
                  </a:cubicBezTo>
                  <a:cubicBezTo>
                    <a:pt x="777991" y="135"/>
                    <a:pt x="990110" y="-5913"/>
                    <a:pt x="990110" y="63000"/>
                  </a:cubicBezTo>
                  <a:cubicBezTo>
                    <a:pt x="990110" y="131913"/>
                    <a:pt x="758941" y="483053"/>
                    <a:pt x="485530" y="483053"/>
                  </a:cubicBezTo>
                  <a:cubicBezTo>
                    <a:pt x="212119" y="483053"/>
                    <a:pt x="0" y="131913"/>
                    <a:pt x="0" y="63000"/>
                  </a:cubicBezTo>
                  <a:close/>
                </a:path>
              </a:pathLst>
            </a:custGeom>
            <a:solidFill>
              <a:srgbClr val="FF0000"/>
            </a:solidFill>
            <a:ln w="38100" cap="flat" cmpd="sng" algn="ctr">
              <a:noFill/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9" name="楕円 11">
              <a:extLst>
                <a:ext uri="{FF2B5EF4-FFF2-40B4-BE49-F238E27FC236}">
                  <a16:creationId xmlns:a16="http://schemas.microsoft.com/office/drawing/2014/main" id="{C31A5A9C-D3E3-5CD8-524A-1B60254ED0D6}"/>
                </a:ext>
              </a:extLst>
            </p:cNvPr>
            <p:cNvSpPr/>
            <p:nvPr/>
          </p:nvSpPr>
          <p:spPr bwMode="auto">
            <a:xfrm>
              <a:off x="4282399" y="2178064"/>
              <a:ext cx="95317" cy="35032"/>
            </a:xfrm>
            <a:custGeom>
              <a:avLst/>
              <a:gdLst>
                <a:gd name="connsiteX0" fmla="*/ 0 w 990110"/>
                <a:gd name="connsiteY0" fmla="*/ 124778 h 249555"/>
                <a:gd name="connsiteX1" fmla="*/ 495055 w 990110"/>
                <a:gd name="connsiteY1" fmla="*/ 0 h 249555"/>
                <a:gd name="connsiteX2" fmla="*/ 990110 w 990110"/>
                <a:gd name="connsiteY2" fmla="*/ 124778 h 249555"/>
                <a:gd name="connsiteX3" fmla="*/ 495055 w 990110"/>
                <a:gd name="connsiteY3" fmla="*/ 249556 h 249555"/>
                <a:gd name="connsiteX4" fmla="*/ 0 w 990110"/>
                <a:gd name="connsiteY4" fmla="*/ 124778 h 249555"/>
                <a:gd name="connsiteX0" fmla="*/ 0 w 990110"/>
                <a:gd name="connsiteY0" fmla="*/ 124778 h 249556"/>
                <a:gd name="connsiteX1" fmla="*/ 495055 w 990110"/>
                <a:gd name="connsiteY1" fmla="*/ 0 h 249556"/>
                <a:gd name="connsiteX2" fmla="*/ 990110 w 990110"/>
                <a:gd name="connsiteY2" fmla="*/ 124778 h 249556"/>
                <a:gd name="connsiteX3" fmla="*/ 495055 w 990110"/>
                <a:gd name="connsiteY3" fmla="*/ 249556 h 249556"/>
                <a:gd name="connsiteX4" fmla="*/ 0 w 990110"/>
                <a:gd name="connsiteY4" fmla="*/ 124778 h 249556"/>
                <a:gd name="connsiteX0" fmla="*/ 0 w 990110"/>
                <a:gd name="connsiteY0" fmla="*/ 124778 h 249556"/>
                <a:gd name="connsiteX1" fmla="*/ 495055 w 990110"/>
                <a:gd name="connsiteY1" fmla="*/ 0 h 249556"/>
                <a:gd name="connsiteX2" fmla="*/ 990110 w 990110"/>
                <a:gd name="connsiteY2" fmla="*/ 124778 h 249556"/>
                <a:gd name="connsiteX3" fmla="*/ 495055 w 990110"/>
                <a:gd name="connsiteY3" fmla="*/ 249556 h 249556"/>
                <a:gd name="connsiteX4" fmla="*/ 0 w 990110"/>
                <a:gd name="connsiteY4" fmla="*/ 124778 h 249556"/>
                <a:gd name="connsiteX0" fmla="*/ 0 w 990110"/>
                <a:gd name="connsiteY0" fmla="*/ 124778 h 249556"/>
                <a:gd name="connsiteX1" fmla="*/ 495055 w 990110"/>
                <a:gd name="connsiteY1" fmla="*/ 0 h 249556"/>
                <a:gd name="connsiteX2" fmla="*/ 990110 w 990110"/>
                <a:gd name="connsiteY2" fmla="*/ 124778 h 249556"/>
                <a:gd name="connsiteX3" fmla="*/ 495055 w 990110"/>
                <a:gd name="connsiteY3" fmla="*/ 249556 h 249556"/>
                <a:gd name="connsiteX4" fmla="*/ 0 w 990110"/>
                <a:gd name="connsiteY4" fmla="*/ 124778 h 249556"/>
                <a:gd name="connsiteX0" fmla="*/ 0 w 990110"/>
                <a:gd name="connsiteY0" fmla="*/ 124778 h 544831"/>
                <a:gd name="connsiteX1" fmla="*/ 495055 w 990110"/>
                <a:gd name="connsiteY1" fmla="*/ 0 h 544831"/>
                <a:gd name="connsiteX2" fmla="*/ 990110 w 990110"/>
                <a:gd name="connsiteY2" fmla="*/ 124778 h 544831"/>
                <a:gd name="connsiteX3" fmla="*/ 485530 w 990110"/>
                <a:gd name="connsiteY3" fmla="*/ 544831 h 544831"/>
                <a:gd name="connsiteX4" fmla="*/ 0 w 990110"/>
                <a:gd name="connsiteY4" fmla="*/ 124778 h 544831"/>
                <a:gd name="connsiteX0" fmla="*/ 0 w 990110"/>
                <a:gd name="connsiteY0" fmla="*/ 63000 h 483053"/>
                <a:gd name="connsiteX1" fmla="*/ 504580 w 990110"/>
                <a:gd name="connsiteY1" fmla="*/ 135 h 483053"/>
                <a:gd name="connsiteX2" fmla="*/ 990110 w 990110"/>
                <a:gd name="connsiteY2" fmla="*/ 63000 h 483053"/>
                <a:gd name="connsiteX3" fmla="*/ 485530 w 990110"/>
                <a:gd name="connsiteY3" fmla="*/ 483053 h 483053"/>
                <a:gd name="connsiteX4" fmla="*/ 0 w 990110"/>
                <a:gd name="connsiteY4" fmla="*/ 63000 h 483053"/>
                <a:gd name="connsiteX0" fmla="*/ 0 w 990110"/>
                <a:gd name="connsiteY0" fmla="*/ 63000 h 483053"/>
                <a:gd name="connsiteX1" fmla="*/ 504580 w 990110"/>
                <a:gd name="connsiteY1" fmla="*/ 135 h 483053"/>
                <a:gd name="connsiteX2" fmla="*/ 990110 w 990110"/>
                <a:gd name="connsiteY2" fmla="*/ 63000 h 483053"/>
                <a:gd name="connsiteX3" fmla="*/ 485530 w 990110"/>
                <a:gd name="connsiteY3" fmla="*/ 483053 h 483053"/>
                <a:gd name="connsiteX4" fmla="*/ 0 w 990110"/>
                <a:gd name="connsiteY4" fmla="*/ 63000 h 4830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90110" h="483053">
                  <a:moveTo>
                    <a:pt x="0" y="63000"/>
                  </a:moveTo>
                  <a:cubicBezTo>
                    <a:pt x="0" y="-5913"/>
                    <a:pt x="231169" y="135"/>
                    <a:pt x="504580" y="135"/>
                  </a:cubicBezTo>
                  <a:cubicBezTo>
                    <a:pt x="777991" y="135"/>
                    <a:pt x="990110" y="-5913"/>
                    <a:pt x="990110" y="63000"/>
                  </a:cubicBezTo>
                  <a:cubicBezTo>
                    <a:pt x="990110" y="131913"/>
                    <a:pt x="758941" y="483053"/>
                    <a:pt x="485530" y="483053"/>
                  </a:cubicBezTo>
                  <a:cubicBezTo>
                    <a:pt x="212119" y="483053"/>
                    <a:pt x="0" y="131913"/>
                    <a:pt x="0" y="63000"/>
                  </a:cubicBezTo>
                  <a:close/>
                </a:path>
              </a:pathLst>
            </a:custGeom>
            <a:solidFill>
              <a:srgbClr val="FF9966"/>
            </a:solidFill>
            <a:ln w="38100" cap="flat" cmpd="sng" algn="ctr">
              <a:noFill/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0" name="月 59">
              <a:extLst>
                <a:ext uri="{FF2B5EF4-FFF2-40B4-BE49-F238E27FC236}">
                  <a16:creationId xmlns:a16="http://schemas.microsoft.com/office/drawing/2014/main" id="{313919FD-7C01-59F2-8AF4-784BB52A6291}"/>
                </a:ext>
              </a:extLst>
            </p:cNvPr>
            <p:cNvSpPr/>
            <p:nvPr/>
          </p:nvSpPr>
          <p:spPr bwMode="auto">
            <a:xfrm rot="5400000">
              <a:off x="4067991" y="1741279"/>
              <a:ext cx="69264" cy="182073"/>
            </a:xfrm>
            <a:prstGeom prst="moon">
              <a:avLst>
                <a:gd name="adj" fmla="val 37848"/>
              </a:avLst>
            </a:prstGeom>
            <a:solidFill>
              <a:schemeClr val="tx1"/>
            </a:solidFill>
            <a:ln w="38100" cap="flat" cmpd="sng" algn="ctr">
              <a:noFill/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1" name="月 60">
              <a:extLst>
                <a:ext uri="{FF2B5EF4-FFF2-40B4-BE49-F238E27FC236}">
                  <a16:creationId xmlns:a16="http://schemas.microsoft.com/office/drawing/2014/main" id="{F0CF43C0-434C-5D7A-C243-633713A02D0E}"/>
                </a:ext>
              </a:extLst>
            </p:cNvPr>
            <p:cNvSpPr/>
            <p:nvPr/>
          </p:nvSpPr>
          <p:spPr bwMode="auto">
            <a:xfrm rot="5400000">
              <a:off x="4523049" y="1741281"/>
              <a:ext cx="69264" cy="182073"/>
            </a:xfrm>
            <a:prstGeom prst="moon">
              <a:avLst>
                <a:gd name="adj" fmla="val 37848"/>
              </a:avLst>
            </a:prstGeom>
            <a:solidFill>
              <a:schemeClr val="tx1"/>
            </a:solidFill>
            <a:ln w="38100" cap="flat" cmpd="sng" algn="ctr">
              <a:noFill/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2" name="月 61">
              <a:extLst>
                <a:ext uri="{FF2B5EF4-FFF2-40B4-BE49-F238E27FC236}">
                  <a16:creationId xmlns:a16="http://schemas.microsoft.com/office/drawing/2014/main" id="{5355D46C-79AF-AF93-81CF-590821E3EF5F}"/>
                </a:ext>
              </a:extLst>
            </p:cNvPr>
            <p:cNvSpPr/>
            <p:nvPr/>
          </p:nvSpPr>
          <p:spPr bwMode="auto">
            <a:xfrm>
              <a:off x="3893211" y="1608022"/>
              <a:ext cx="105713" cy="648817"/>
            </a:xfrm>
            <a:prstGeom prst="moon">
              <a:avLst/>
            </a:prstGeom>
            <a:solidFill>
              <a:schemeClr val="tx1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3" name="月 62">
              <a:extLst>
                <a:ext uri="{FF2B5EF4-FFF2-40B4-BE49-F238E27FC236}">
                  <a16:creationId xmlns:a16="http://schemas.microsoft.com/office/drawing/2014/main" id="{EC8EAD4B-6E26-F4CF-BEDD-099C9276A102}"/>
                </a:ext>
              </a:extLst>
            </p:cNvPr>
            <p:cNvSpPr/>
            <p:nvPr/>
          </p:nvSpPr>
          <p:spPr bwMode="auto">
            <a:xfrm flipH="1">
              <a:off x="4668186" y="1608022"/>
              <a:ext cx="105713" cy="648817"/>
            </a:xfrm>
            <a:prstGeom prst="moon">
              <a:avLst/>
            </a:prstGeom>
            <a:solidFill>
              <a:schemeClr val="tx1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64" name="グループ化 63">
              <a:extLst>
                <a:ext uri="{FF2B5EF4-FFF2-40B4-BE49-F238E27FC236}">
                  <a16:creationId xmlns:a16="http://schemas.microsoft.com/office/drawing/2014/main" id="{EB1276C6-AD6F-C443-5F53-6930EFC680E3}"/>
                </a:ext>
              </a:extLst>
            </p:cNvPr>
            <p:cNvGrpSpPr/>
            <p:nvPr/>
          </p:nvGrpSpPr>
          <p:grpSpPr>
            <a:xfrm>
              <a:off x="3951671" y="1430283"/>
              <a:ext cx="760801" cy="339232"/>
              <a:chOff x="-3928709" y="566750"/>
              <a:chExt cx="1239145" cy="552520"/>
            </a:xfrm>
          </p:grpSpPr>
          <p:sp>
            <p:nvSpPr>
              <p:cNvPr id="80" name="フリーフォーム: 図形 79">
                <a:extLst>
                  <a:ext uri="{FF2B5EF4-FFF2-40B4-BE49-F238E27FC236}">
                    <a16:creationId xmlns:a16="http://schemas.microsoft.com/office/drawing/2014/main" id="{6BC1F846-747C-FE25-C4FB-F061BCB85C05}"/>
                  </a:ext>
                </a:extLst>
              </p:cNvPr>
              <p:cNvSpPr/>
              <p:nvPr/>
            </p:nvSpPr>
            <p:spPr bwMode="auto">
              <a:xfrm>
                <a:off x="-3294480" y="831306"/>
                <a:ext cx="506098" cy="287964"/>
              </a:xfrm>
              <a:custGeom>
                <a:avLst/>
                <a:gdLst>
                  <a:gd name="connsiteX0" fmla="*/ 230715 w 405533"/>
                  <a:gd name="connsiteY0" fmla="*/ 0 h 197820"/>
                  <a:gd name="connsiteX1" fmla="*/ 348174 w 405533"/>
                  <a:gd name="connsiteY1" fmla="*/ 0 h 197820"/>
                  <a:gd name="connsiteX2" fmla="*/ 345069 w 405533"/>
                  <a:gd name="connsiteY2" fmla="*/ 19138 h 197820"/>
                  <a:gd name="connsiteX3" fmla="*/ 405533 w 405533"/>
                  <a:gd name="connsiteY3" fmla="*/ 197819 h 197820"/>
                  <a:gd name="connsiteX4" fmla="*/ 405533 w 405533"/>
                  <a:gd name="connsiteY4" fmla="*/ 197820 h 197820"/>
                  <a:gd name="connsiteX5" fmla="*/ 226851 w 405533"/>
                  <a:gd name="connsiteY5" fmla="*/ 19138 h 197820"/>
                  <a:gd name="connsiteX6" fmla="*/ 111294 w 405533"/>
                  <a:gd name="connsiteY6" fmla="*/ 0 h 197820"/>
                  <a:gd name="connsiteX7" fmla="*/ 217841 w 405533"/>
                  <a:gd name="connsiteY7" fmla="*/ 0 h 197820"/>
                  <a:gd name="connsiteX8" fmla="*/ 215024 w 405533"/>
                  <a:gd name="connsiteY8" fmla="*/ 17360 h 197820"/>
                  <a:gd name="connsiteX9" fmla="*/ 269871 w 405533"/>
                  <a:gd name="connsiteY9" fmla="*/ 179441 h 197820"/>
                  <a:gd name="connsiteX10" fmla="*/ 269871 w 405533"/>
                  <a:gd name="connsiteY10" fmla="*/ 179442 h 197820"/>
                  <a:gd name="connsiteX11" fmla="*/ 107789 w 405533"/>
                  <a:gd name="connsiteY11" fmla="*/ 17360 h 197820"/>
                  <a:gd name="connsiteX12" fmla="*/ 3202 w 405533"/>
                  <a:gd name="connsiteY12" fmla="*/ 0 h 197820"/>
                  <a:gd name="connsiteX13" fmla="*/ 100531 w 405533"/>
                  <a:gd name="connsiteY13" fmla="*/ 0 h 197820"/>
                  <a:gd name="connsiteX14" fmla="*/ 97958 w 405533"/>
                  <a:gd name="connsiteY14" fmla="*/ 15858 h 197820"/>
                  <a:gd name="connsiteX15" fmla="*/ 148060 w 405533"/>
                  <a:gd name="connsiteY15" fmla="*/ 163917 h 197820"/>
                  <a:gd name="connsiteX16" fmla="*/ 148060 w 405533"/>
                  <a:gd name="connsiteY16" fmla="*/ 163918 h 197820"/>
                  <a:gd name="connsiteX17" fmla="*/ 0 w 405533"/>
                  <a:gd name="connsiteY17" fmla="*/ 15858 h 1978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405533" h="197820">
                    <a:moveTo>
                      <a:pt x="230715" y="0"/>
                    </a:moveTo>
                    <a:lnTo>
                      <a:pt x="348174" y="0"/>
                    </a:lnTo>
                    <a:lnTo>
                      <a:pt x="345069" y="19138"/>
                    </a:lnTo>
                    <a:cubicBezTo>
                      <a:pt x="345069" y="82108"/>
                      <a:pt x="365224" y="145079"/>
                      <a:pt x="405533" y="197819"/>
                    </a:cubicBezTo>
                    <a:lnTo>
                      <a:pt x="405533" y="197820"/>
                    </a:lnTo>
                    <a:cubicBezTo>
                      <a:pt x="306850" y="197820"/>
                      <a:pt x="226851" y="117821"/>
                      <a:pt x="226851" y="19138"/>
                    </a:cubicBezTo>
                    <a:close/>
                    <a:moveTo>
                      <a:pt x="111294" y="0"/>
                    </a:moveTo>
                    <a:lnTo>
                      <a:pt x="217841" y="0"/>
                    </a:lnTo>
                    <a:lnTo>
                      <a:pt x="215024" y="17360"/>
                    </a:lnTo>
                    <a:cubicBezTo>
                      <a:pt x="215024" y="74480"/>
                      <a:pt x="233307" y="131601"/>
                      <a:pt x="269871" y="179441"/>
                    </a:cubicBezTo>
                    <a:lnTo>
                      <a:pt x="269871" y="179442"/>
                    </a:lnTo>
                    <a:cubicBezTo>
                      <a:pt x="180356" y="179442"/>
                      <a:pt x="107789" y="106875"/>
                      <a:pt x="107789" y="17360"/>
                    </a:cubicBezTo>
                    <a:close/>
                    <a:moveTo>
                      <a:pt x="3202" y="0"/>
                    </a:moveTo>
                    <a:lnTo>
                      <a:pt x="100531" y="0"/>
                    </a:lnTo>
                    <a:lnTo>
                      <a:pt x="97958" y="15858"/>
                    </a:lnTo>
                    <a:cubicBezTo>
                      <a:pt x="97958" y="68037"/>
                      <a:pt x="114659" y="120216"/>
                      <a:pt x="148060" y="163917"/>
                    </a:cubicBezTo>
                    <a:lnTo>
                      <a:pt x="148060" y="163918"/>
                    </a:lnTo>
                    <a:cubicBezTo>
                      <a:pt x="66289" y="163918"/>
                      <a:pt x="0" y="97629"/>
                      <a:pt x="0" y="15858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1" name="フリーフォーム: 図形 80">
                <a:extLst>
                  <a:ext uri="{FF2B5EF4-FFF2-40B4-BE49-F238E27FC236}">
                    <a16:creationId xmlns:a16="http://schemas.microsoft.com/office/drawing/2014/main" id="{A0ABE568-8104-DF85-94BB-2E27EC9709FE}"/>
                  </a:ext>
                </a:extLst>
              </p:cNvPr>
              <p:cNvSpPr/>
              <p:nvPr/>
            </p:nvSpPr>
            <p:spPr bwMode="auto">
              <a:xfrm flipH="1">
                <a:off x="-3825803" y="831306"/>
                <a:ext cx="506098" cy="287964"/>
              </a:xfrm>
              <a:custGeom>
                <a:avLst/>
                <a:gdLst>
                  <a:gd name="connsiteX0" fmla="*/ 230715 w 405533"/>
                  <a:gd name="connsiteY0" fmla="*/ 0 h 197820"/>
                  <a:gd name="connsiteX1" fmla="*/ 348174 w 405533"/>
                  <a:gd name="connsiteY1" fmla="*/ 0 h 197820"/>
                  <a:gd name="connsiteX2" fmla="*/ 345069 w 405533"/>
                  <a:gd name="connsiteY2" fmla="*/ 19138 h 197820"/>
                  <a:gd name="connsiteX3" fmla="*/ 405533 w 405533"/>
                  <a:gd name="connsiteY3" fmla="*/ 197819 h 197820"/>
                  <a:gd name="connsiteX4" fmla="*/ 405533 w 405533"/>
                  <a:gd name="connsiteY4" fmla="*/ 197820 h 197820"/>
                  <a:gd name="connsiteX5" fmla="*/ 226851 w 405533"/>
                  <a:gd name="connsiteY5" fmla="*/ 19138 h 197820"/>
                  <a:gd name="connsiteX6" fmla="*/ 111294 w 405533"/>
                  <a:gd name="connsiteY6" fmla="*/ 0 h 197820"/>
                  <a:gd name="connsiteX7" fmla="*/ 217841 w 405533"/>
                  <a:gd name="connsiteY7" fmla="*/ 0 h 197820"/>
                  <a:gd name="connsiteX8" fmla="*/ 215024 w 405533"/>
                  <a:gd name="connsiteY8" fmla="*/ 17360 h 197820"/>
                  <a:gd name="connsiteX9" fmla="*/ 269871 w 405533"/>
                  <a:gd name="connsiteY9" fmla="*/ 179441 h 197820"/>
                  <a:gd name="connsiteX10" fmla="*/ 269871 w 405533"/>
                  <a:gd name="connsiteY10" fmla="*/ 179442 h 197820"/>
                  <a:gd name="connsiteX11" fmla="*/ 107789 w 405533"/>
                  <a:gd name="connsiteY11" fmla="*/ 17360 h 197820"/>
                  <a:gd name="connsiteX12" fmla="*/ 3202 w 405533"/>
                  <a:gd name="connsiteY12" fmla="*/ 0 h 197820"/>
                  <a:gd name="connsiteX13" fmla="*/ 100531 w 405533"/>
                  <a:gd name="connsiteY13" fmla="*/ 0 h 197820"/>
                  <a:gd name="connsiteX14" fmla="*/ 97958 w 405533"/>
                  <a:gd name="connsiteY14" fmla="*/ 15858 h 197820"/>
                  <a:gd name="connsiteX15" fmla="*/ 148060 w 405533"/>
                  <a:gd name="connsiteY15" fmla="*/ 163917 h 197820"/>
                  <a:gd name="connsiteX16" fmla="*/ 148060 w 405533"/>
                  <a:gd name="connsiteY16" fmla="*/ 163918 h 197820"/>
                  <a:gd name="connsiteX17" fmla="*/ 0 w 405533"/>
                  <a:gd name="connsiteY17" fmla="*/ 15858 h 1978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405533" h="197820">
                    <a:moveTo>
                      <a:pt x="230715" y="0"/>
                    </a:moveTo>
                    <a:lnTo>
                      <a:pt x="348174" y="0"/>
                    </a:lnTo>
                    <a:lnTo>
                      <a:pt x="345069" y="19138"/>
                    </a:lnTo>
                    <a:cubicBezTo>
                      <a:pt x="345069" y="82108"/>
                      <a:pt x="365224" y="145079"/>
                      <a:pt x="405533" y="197819"/>
                    </a:cubicBezTo>
                    <a:lnTo>
                      <a:pt x="405533" y="197820"/>
                    </a:lnTo>
                    <a:cubicBezTo>
                      <a:pt x="306850" y="197820"/>
                      <a:pt x="226851" y="117821"/>
                      <a:pt x="226851" y="19138"/>
                    </a:cubicBezTo>
                    <a:close/>
                    <a:moveTo>
                      <a:pt x="111294" y="0"/>
                    </a:moveTo>
                    <a:lnTo>
                      <a:pt x="217841" y="0"/>
                    </a:lnTo>
                    <a:lnTo>
                      <a:pt x="215024" y="17360"/>
                    </a:lnTo>
                    <a:cubicBezTo>
                      <a:pt x="215024" y="74480"/>
                      <a:pt x="233307" y="131601"/>
                      <a:pt x="269871" y="179441"/>
                    </a:cubicBezTo>
                    <a:lnTo>
                      <a:pt x="269871" y="179442"/>
                    </a:lnTo>
                    <a:cubicBezTo>
                      <a:pt x="180356" y="179442"/>
                      <a:pt x="107789" y="106875"/>
                      <a:pt x="107789" y="17360"/>
                    </a:cubicBezTo>
                    <a:close/>
                    <a:moveTo>
                      <a:pt x="3202" y="0"/>
                    </a:moveTo>
                    <a:lnTo>
                      <a:pt x="100531" y="0"/>
                    </a:lnTo>
                    <a:lnTo>
                      <a:pt x="97958" y="15858"/>
                    </a:lnTo>
                    <a:cubicBezTo>
                      <a:pt x="97958" y="68037"/>
                      <a:pt x="114659" y="120216"/>
                      <a:pt x="148060" y="163917"/>
                    </a:cubicBezTo>
                    <a:lnTo>
                      <a:pt x="148060" y="163918"/>
                    </a:lnTo>
                    <a:cubicBezTo>
                      <a:pt x="66289" y="163918"/>
                      <a:pt x="0" y="97629"/>
                      <a:pt x="0" y="15858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2" name="フリーフォーム: 図形 81">
                <a:extLst>
                  <a:ext uri="{FF2B5EF4-FFF2-40B4-BE49-F238E27FC236}">
                    <a16:creationId xmlns:a16="http://schemas.microsoft.com/office/drawing/2014/main" id="{23AC7F67-8B64-40DF-5795-76EC7E1EC6F5}"/>
                  </a:ext>
                </a:extLst>
              </p:cNvPr>
              <p:cNvSpPr/>
              <p:nvPr/>
            </p:nvSpPr>
            <p:spPr bwMode="auto">
              <a:xfrm>
                <a:off x="-3889945" y="566750"/>
                <a:ext cx="1140482" cy="370917"/>
              </a:xfrm>
              <a:custGeom>
                <a:avLst/>
                <a:gdLst>
                  <a:gd name="connsiteX0" fmla="*/ 462769 w 913860"/>
                  <a:gd name="connsiteY0" fmla="*/ 0 h 297214"/>
                  <a:gd name="connsiteX1" fmla="*/ 543349 w 913860"/>
                  <a:gd name="connsiteY1" fmla="*/ 53412 h 297214"/>
                  <a:gd name="connsiteX2" fmla="*/ 544191 w 913860"/>
                  <a:gd name="connsiteY2" fmla="*/ 57584 h 297214"/>
                  <a:gd name="connsiteX3" fmla="*/ 548085 w 913860"/>
                  <a:gd name="connsiteY3" fmla="*/ 51808 h 297214"/>
                  <a:gd name="connsiteX4" fmla="*/ 609923 w 913860"/>
                  <a:gd name="connsiteY4" fmla="*/ 26194 h 297214"/>
                  <a:gd name="connsiteX5" fmla="*/ 690502 w 913860"/>
                  <a:gd name="connsiteY5" fmla="*/ 79606 h 297214"/>
                  <a:gd name="connsiteX6" fmla="*/ 694986 w 913860"/>
                  <a:gd name="connsiteY6" fmla="*/ 101814 h 297214"/>
                  <a:gd name="connsiteX7" fmla="*/ 712254 w 913860"/>
                  <a:gd name="connsiteY7" fmla="*/ 90278 h 297214"/>
                  <a:gd name="connsiteX8" fmla="*/ 741841 w 913860"/>
                  <a:gd name="connsiteY8" fmla="*/ 84360 h 297214"/>
                  <a:gd name="connsiteX9" fmla="*/ 817851 w 913860"/>
                  <a:gd name="connsiteY9" fmla="*/ 159673 h 297214"/>
                  <a:gd name="connsiteX10" fmla="*/ 817247 w 913860"/>
                  <a:gd name="connsiteY10" fmla="*/ 162638 h 297214"/>
                  <a:gd name="connsiteX11" fmla="*/ 843883 w 913860"/>
                  <a:gd name="connsiteY11" fmla="*/ 157260 h 297214"/>
                  <a:gd name="connsiteX12" fmla="*/ 913860 w 913860"/>
                  <a:gd name="connsiteY12" fmla="*/ 227237 h 297214"/>
                  <a:gd name="connsiteX13" fmla="*/ 843883 w 913860"/>
                  <a:gd name="connsiteY13" fmla="*/ 297214 h 297214"/>
                  <a:gd name="connsiteX14" fmla="*/ 779405 w 913860"/>
                  <a:gd name="connsiteY14" fmla="*/ 254475 h 297214"/>
                  <a:gd name="connsiteX15" fmla="*/ 773937 w 913860"/>
                  <a:gd name="connsiteY15" fmla="*/ 227391 h 297214"/>
                  <a:gd name="connsiteX16" fmla="*/ 771427 w 913860"/>
                  <a:gd name="connsiteY16" fmla="*/ 229068 h 297214"/>
                  <a:gd name="connsiteX17" fmla="*/ 741841 w 913860"/>
                  <a:gd name="connsiteY17" fmla="*/ 234986 h 297214"/>
                  <a:gd name="connsiteX18" fmla="*/ 671804 w 913860"/>
                  <a:gd name="connsiteY18" fmla="*/ 188988 h 297214"/>
                  <a:gd name="connsiteX19" fmla="*/ 669380 w 913860"/>
                  <a:gd name="connsiteY19" fmla="*/ 177089 h 297214"/>
                  <a:gd name="connsiteX20" fmla="*/ 643963 w 913860"/>
                  <a:gd name="connsiteY20" fmla="*/ 194226 h 297214"/>
                  <a:gd name="connsiteX21" fmla="*/ 609923 w 913860"/>
                  <a:gd name="connsiteY21" fmla="*/ 201098 h 297214"/>
                  <a:gd name="connsiteX22" fmla="*/ 529343 w 913860"/>
                  <a:gd name="connsiteY22" fmla="*/ 147686 h 297214"/>
                  <a:gd name="connsiteX23" fmla="*/ 528501 w 913860"/>
                  <a:gd name="connsiteY23" fmla="*/ 143513 h 297214"/>
                  <a:gd name="connsiteX24" fmla="*/ 524607 w 913860"/>
                  <a:gd name="connsiteY24" fmla="*/ 149289 h 297214"/>
                  <a:gd name="connsiteX25" fmla="*/ 462769 w 913860"/>
                  <a:gd name="connsiteY25" fmla="*/ 174904 h 297214"/>
                  <a:gd name="connsiteX26" fmla="*/ 400931 w 913860"/>
                  <a:gd name="connsiteY26" fmla="*/ 149289 h 297214"/>
                  <a:gd name="connsiteX27" fmla="*/ 400162 w 913860"/>
                  <a:gd name="connsiteY27" fmla="*/ 148148 h 297214"/>
                  <a:gd name="connsiteX28" fmla="*/ 381732 w 913860"/>
                  <a:gd name="connsiteY28" fmla="*/ 175484 h 297214"/>
                  <a:gd name="connsiteX29" fmla="*/ 319894 w 913860"/>
                  <a:gd name="connsiteY29" fmla="*/ 201098 h 297214"/>
                  <a:gd name="connsiteX30" fmla="*/ 258056 w 913860"/>
                  <a:gd name="connsiteY30" fmla="*/ 175484 h 297214"/>
                  <a:gd name="connsiteX31" fmla="*/ 253908 w 913860"/>
                  <a:gd name="connsiteY31" fmla="*/ 169331 h 297214"/>
                  <a:gd name="connsiteX32" fmla="*/ 249903 w 913860"/>
                  <a:gd name="connsiteY32" fmla="*/ 188988 h 297214"/>
                  <a:gd name="connsiteX33" fmla="*/ 179866 w 913860"/>
                  <a:gd name="connsiteY33" fmla="*/ 234986 h 297214"/>
                  <a:gd name="connsiteX34" fmla="*/ 150280 w 913860"/>
                  <a:gd name="connsiteY34" fmla="*/ 229068 h 297214"/>
                  <a:gd name="connsiteX35" fmla="*/ 137052 w 913860"/>
                  <a:gd name="connsiteY35" fmla="*/ 220231 h 297214"/>
                  <a:gd name="connsiteX36" fmla="*/ 139954 w 913860"/>
                  <a:gd name="connsiteY36" fmla="*/ 227237 h 297214"/>
                  <a:gd name="connsiteX37" fmla="*/ 69977 w 913860"/>
                  <a:gd name="connsiteY37" fmla="*/ 297214 h 297214"/>
                  <a:gd name="connsiteX38" fmla="*/ 0 w 913860"/>
                  <a:gd name="connsiteY38" fmla="*/ 227237 h 297214"/>
                  <a:gd name="connsiteX39" fmla="*/ 69977 w 913860"/>
                  <a:gd name="connsiteY39" fmla="*/ 157260 h 297214"/>
                  <a:gd name="connsiteX40" fmla="*/ 97215 w 913860"/>
                  <a:gd name="connsiteY40" fmla="*/ 162759 h 297214"/>
                  <a:gd name="connsiteX41" fmla="*/ 105643 w 913860"/>
                  <a:gd name="connsiteY41" fmla="*/ 168441 h 297214"/>
                  <a:gd name="connsiteX42" fmla="*/ 103856 w 913860"/>
                  <a:gd name="connsiteY42" fmla="*/ 159673 h 297214"/>
                  <a:gd name="connsiteX43" fmla="*/ 179866 w 913860"/>
                  <a:gd name="connsiteY43" fmla="*/ 84360 h 297214"/>
                  <a:gd name="connsiteX44" fmla="*/ 233613 w 913860"/>
                  <a:gd name="connsiteY44" fmla="*/ 106419 h 297214"/>
                  <a:gd name="connsiteX45" fmla="*/ 233835 w 913860"/>
                  <a:gd name="connsiteY45" fmla="*/ 106745 h 297214"/>
                  <a:gd name="connsiteX46" fmla="*/ 239314 w 913860"/>
                  <a:gd name="connsiteY46" fmla="*/ 79606 h 297214"/>
                  <a:gd name="connsiteX47" fmla="*/ 319894 w 913860"/>
                  <a:gd name="connsiteY47" fmla="*/ 26194 h 297214"/>
                  <a:gd name="connsiteX48" fmla="*/ 381732 w 913860"/>
                  <a:gd name="connsiteY48" fmla="*/ 51808 h 297214"/>
                  <a:gd name="connsiteX49" fmla="*/ 382501 w 913860"/>
                  <a:gd name="connsiteY49" fmla="*/ 52949 h 297214"/>
                  <a:gd name="connsiteX50" fmla="*/ 400931 w 913860"/>
                  <a:gd name="connsiteY50" fmla="*/ 25614 h 297214"/>
                  <a:gd name="connsiteX51" fmla="*/ 462769 w 913860"/>
                  <a:gd name="connsiteY51" fmla="*/ 0 h 297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913860" h="297214">
                    <a:moveTo>
                      <a:pt x="462769" y="0"/>
                    </a:moveTo>
                    <a:cubicBezTo>
                      <a:pt x="498992" y="0"/>
                      <a:pt x="530072" y="22024"/>
                      <a:pt x="543349" y="53412"/>
                    </a:cubicBezTo>
                    <a:lnTo>
                      <a:pt x="544191" y="57584"/>
                    </a:lnTo>
                    <a:lnTo>
                      <a:pt x="548085" y="51808"/>
                    </a:lnTo>
                    <a:cubicBezTo>
                      <a:pt x="563911" y="35982"/>
                      <a:pt x="585774" y="26194"/>
                      <a:pt x="609923" y="26194"/>
                    </a:cubicBezTo>
                    <a:cubicBezTo>
                      <a:pt x="646146" y="26194"/>
                      <a:pt x="677226" y="48218"/>
                      <a:pt x="690502" y="79606"/>
                    </a:cubicBezTo>
                    <a:lnTo>
                      <a:pt x="694986" y="101814"/>
                    </a:lnTo>
                    <a:lnTo>
                      <a:pt x="712254" y="90278"/>
                    </a:lnTo>
                    <a:cubicBezTo>
                      <a:pt x="721348" y="86467"/>
                      <a:pt x="731346" y="84360"/>
                      <a:pt x="741841" y="84360"/>
                    </a:cubicBezTo>
                    <a:cubicBezTo>
                      <a:pt x="783820" y="84360"/>
                      <a:pt x="817851" y="118079"/>
                      <a:pt x="817851" y="159673"/>
                    </a:cubicBezTo>
                    <a:lnTo>
                      <a:pt x="817247" y="162638"/>
                    </a:lnTo>
                    <a:lnTo>
                      <a:pt x="843883" y="157260"/>
                    </a:lnTo>
                    <a:cubicBezTo>
                      <a:pt x="882530" y="157260"/>
                      <a:pt x="913860" y="188590"/>
                      <a:pt x="913860" y="227237"/>
                    </a:cubicBezTo>
                    <a:cubicBezTo>
                      <a:pt x="913860" y="265884"/>
                      <a:pt x="882530" y="297214"/>
                      <a:pt x="843883" y="297214"/>
                    </a:cubicBezTo>
                    <a:cubicBezTo>
                      <a:pt x="814898" y="297214"/>
                      <a:pt x="790028" y="279591"/>
                      <a:pt x="779405" y="254475"/>
                    </a:cubicBezTo>
                    <a:lnTo>
                      <a:pt x="773937" y="227391"/>
                    </a:lnTo>
                    <a:lnTo>
                      <a:pt x="771427" y="229068"/>
                    </a:lnTo>
                    <a:cubicBezTo>
                      <a:pt x="762334" y="232879"/>
                      <a:pt x="752336" y="234986"/>
                      <a:pt x="741841" y="234986"/>
                    </a:cubicBezTo>
                    <a:cubicBezTo>
                      <a:pt x="710357" y="234986"/>
                      <a:pt x="683343" y="216019"/>
                      <a:pt x="671804" y="188988"/>
                    </a:cubicBezTo>
                    <a:lnTo>
                      <a:pt x="669380" y="177089"/>
                    </a:lnTo>
                    <a:lnTo>
                      <a:pt x="643963" y="194226"/>
                    </a:lnTo>
                    <a:cubicBezTo>
                      <a:pt x="633500" y="198651"/>
                      <a:pt x="621997" y="201098"/>
                      <a:pt x="609923" y="201098"/>
                    </a:cubicBezTo>
                    <a:cubicBezTo>
                      <a:pt x="573699" y="201098"/>
                      <a:pt x="542619" y="179074"/>
                      <a:pt x="529343" y="147686"/>
                    </a:cubicBezTo>
                    <a:lnTo>
                      <a:pt x="528501" y="143513"/>
                    </a:lnTo>
                    <a:lnTo>
                      <a:pt x="524607" y="149289"/>
                    </a:lnTo>
                    <a:cubicBezTo>
                      <a:pt x="508781" y="165116"/>
                      <a:pt x="486918" y="174904"/>
                      <a:pt x="462769" y="174904"/>
                    </a:cubicBezTo>
                    <a:cubicBezTo>
                      <a:pt x="438620" y="174904"/>
                      <a:pt x="416757" y="165116"/>
                      <a:pt x="400931" y="149289"/>
                    </a:cubicBezTo>
                    <a:lnTo>
                      <a:pt x="400162" y="148148"/>
                    </a:lnTo>
                    <a:lnTo>
                      <a:pt x="381732" y="175484"/>
                    </a:lnTo>
                    <a:cubicBezTo>
                      <a:pt x="365906" y="191310"/>
                      <a:pt x="344043" y="201098"/>
                      <a:pt x="319894" y="201098"/>
                    </a:cubicBezTo>
                    <a:cubicBezTo>
                      <a:pt x="295745" y="201098"/>
                      <a:pt x="273882" y="191310"/>
                      <a:pt x="258056" y="175484"/>
                    </a:cubicBezTo>
                    <a:lnTo>
                      <a:pt x="253908" y="169331"/>
                    </a:lnTo>
                    <a:lnTo>
                      <a:pt x="249903" y="188988"/>
                    </a:lnTo>
                    <a:cubicBezTo>
                      <a:pt x="238364" y="216019"/>
                      <a:pt x="211350" y="234986"/>
                      <a:pt x="179866" y="234986"/>
                    </a:cubicBezTo>
                    <a:cubicBezTo>
                      <a:pt x="169371" y="234986"/>
                      <a:pt x="159373" y="232879"/>
                      <a:pt x="150280" y="229068"/>
                    </a:cubicBezTo>
                    <a:lnTo>
                      <a:pt x="137052" y="220231"/>
                    </a:lnTo>
                    <a:lnTo>
                      <a:pt x="139954" y="227237"/>
                    </a:lnTo>
                    <a:cubicBezTo>
                      <a:pt x="139954" y="265884"/>
                      <a:pt x="108624" y="297214"/>
                      <a:pt x="69977" y="297214"/>
                    </a:cubicBezTo>
                    <a:cubicBezTo>
                      <a:pt x="31330" y="297214"/>
                      <a:pt x="0" y="265884"/>
                      <a:pt x="0" y="227237"/>
                    </a:cubicBezTo>
                    <a:cubicBezTo>
                      <a:pt x="0" y="188590"/>
                      <a:pt x="31330" y="157260"/>
                      <a:pt x="69977" y="157260"/>
                    </a:cubicBezTo>
                    <a:cubicBezTo>
                      <a:pt x="79639" y="157260"/>
                      <a:pt x="88843" y="159218"/>
                      <a:pt x="97215" y="162759"/>
                    </a:cubicBezTo>
                    <a:lnTo>
                      <a:pt x="105643" y="168441"/>
                    </a:lnTo>
                    <a:lnTo>
                      <a:pt x="103856" y="159673"/>
                    </a:lnTo>
                    <a:cubicBezTo>
                      <a:pt x="103856" y="118079"/>
                      <a:pt x="137887" y="84360"/>
                      <a:pt x="179866" y="84360"/>
                    </a:cubicBezTo>
                    <a:cubicBezTo>
                      <a:pt x="200855" y="84360"/>
                      <a:pt x="219858" y="92790"/>
                      <a:pt x="233613" y="106419"/>
                    </a:cubicBezTo>
                    <a:lnTo>
                      <a:pt x="233835" y="106745"/>
                    </a:lnTo>
                    <a:lnTo>
                      <a:pt x="239314" y="79606"/>
                    </a:lnTo>
                    <a:cubicBezTo>
                      <a:pt x="252590" y="48218"/>
                      <a:pt x="283670" y="26194"/>
                      <a:pt x="319894" y="26194"/>
                    </a:cubicBezTo>
                    <a:cubicBezTo>
                      <a:pt x="344043" y="26194"/>
                      <a:pt x="365906" y="35982"/>
                      <a:pt x="381732" y="51808"/>
                    </a:cubicBezTo>
                    <a:lnTo>
                      <a:pt x="382501" y="52949"/>
                    </a:lnTo>
                    <a:lnTo>
                      <a:pt x="400931" y="25614"/>
                    </a:lnTo>
                    <a:cubicBezTo>
                      <a:pt x="416757" y="9788"/>
                      <a:pt x="438620" y="0"/>
                      <a:pt x="46276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3" name="月 82">
                <a:extLst>
                  <a:ext uri="{FF2B5EF4-FFF2-40B4-BE49-F238E27FC236}">
                    <a16:creationId xmlns:a16="http://schemas.microsoft.com/office/drawing/2014/main" id="{74D5388B-0F8C-5007-2E71-D2EA376CEAA6}"/>
                  </a:ext>
                </a:extLst>
              </p:cNvPr>
              <p:cNvSpPr/>
              <p:nvPr/>
            </p:nvSpPr>
            <p:spPr bwMode="auto">
              <a:xfrm rot="5400000">
                <a:off x="-3503891" y="275951"/>
                <a:ext cx="389510" cy="1239145"/>
              </a:xfrm>
              <a:prstGeom prst="moon">
                <a:avLst>
                  <a:gd name="adj" fmla="val 38303"/>
                </a:avLst>
              </a:prstGeom>
              <a:solidFill>
                <a:schemeClr val="bg1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65" name="楕円 64">
              <a:extLst>
                <a:ext uri="{FF2B5EF4-FFF2-40B4-BE49-F238E27FC236}">
                  <a16:creationId xmlns:a16="http://schemas.microsoft.com/office/drawing/2014/main" id="{89E42BB9-BE42-3C68-568D-F6674168DA86}"/>
                </a:ext>
              </a:extLst>
            </p:cNvPr>
            <p:cNvSpPr/>
            <p:nvPr/>
          </p:nvSpPr>
          <p:spPr bwMode="auto">
            <a:xfrm>
              <a:off x="4005492" y="2122375"/>
              <a:ext cx="98012" cy="43576"/>
            </a:xfrm>
            <a:prstGeom prst="ellipse">
              <a:avLst/>
            </a:prstGeom>
            <a:solidFill>
              <a:srgbClr val="FF7C80"/>
            </a:solidFill>
            <a:ln w="38100" cap="flat" cmpd="sng" algn="ctr">
              <a:noFill/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6" name="楕円 65">
              <a:extLst>
                <a:ext uri="{FF2B5EF4-FFF2-40B4-BE49-F238E27FC236}">
                  <a16:creationId xmlns:a16="http://schemas.microsoft.com/office/drawing/2014/main" id="{05AF1F68-BF1E-EEBD-E1BA-63B36F9D8D94}"/>
                </a:ext>
              </a:extLst>
            </p:cNvPr>
            <p:cNvSpPr/>
            <p:nvPr/>
          </p:nvSpPr>
          <p:spPr bwMode="auto">
            <a:xfrm>
              <a:off x="4569833" y="2122375"/>
              <a:ext cx="98012" cy="43576"/>
            </a:xfrm>
            <a:prstGeom prst="ellipse">
              <a:avLst/>
            </a:prstGeom>
            <a:solidFill>
              <a:srgbClr val="FF7C80"/>
            </a:solidFill>
            <a:ln w="38100" cap="flat" cmpd="sng" algn="ctr">
              <a:noFill/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7" name="四角形: 上の 2 つの角を丸める 66">
              <a:extLst>
                <a:ext uri="{FF2B5EF4-FFF2-40B4-BE49-F238E27FC236}">
                  <a16:creationId xmlns:a16="http://schemas.microsoft.com/office/drawing/2014/main" id="{DB4F4302-FB5B-B4C1-DB4D-6E013394E18F}"/>
                </a:ext>
              </a:extLst>
            </p:cNvPr>
            <p:cNvSpPr/>
            <p:nvPr/>
          </p:nvSpPr>
          <p:spPr bwMode="auto">
            <a:xfrm>
              <a:off x="3952875" y="3010905"/>
              <a:ext cx="812008" cy="737042"/>
            </a:xfrm>
            <a:prstGeom prst="round2SameRect">
              <a:avLst>
                <a:gd name="adj1" fmla="val 0"/>
                <a:gd name="adj2" fmla="val 50000"/>
              </a:avLst>
            </a:prstGeom>
            <a:solidFill>
              <a:schemeClr val="bg1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8" name="四角形: 上の 2 つの角を丸める 67">
              <a:extLst>
                <a:ext uri="{FF2B5EF4-FFF2-40B4-BE49-F238E27FC236}">
                  <a16:creationId xmlns:a16="http://schemas.microsoft.com/office/drawing/2014/main" id="{09CDF1D0-306C-0C6E-1490-6596327127E2}"/>
                </a:ext>
              </a:extLst>
            </p:cNvPr>
            <p:cNvSpPr/>
            <p:nvPr/>
          </p:nvSpPr>
          <p:spPr bwMode="auto">
            <a:xfrm>
              <a:off x="4016156" y="2993299"/>
              <a:ext cx="679669" cy="663412"/>
            </a:xfrm>
            <a:prstGeom prst="round2SameRect">
              <a:avLst>
                <a:gd name="adj1" fmla="val 0"/>
                <a:gd name="adj2" fmla="val 41272"/>
              </a:avLst>
            </a:prstGeom>
            <a:solidFill>
              <a:schemeClr val="bg1"/>
            </a:solidFill>
            <a:ln w="19050" cap="flat" cmpd="sng" algn="ctr">
              <a:solidFill>
                <a:schemeClr val="accent5">
                  <a:lumMod val="90000"/>
                </a:schemeClr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9" name="正方形/長方形 68">
              <a:extLst>
                <a:ext uri="{FF2B5EF4-FFF2-40B4-BE49-F238E27FC236}">
                  <a16:creationId xmlns:a16="http://schemas.microsoft.com/office/drawing/2014/main" id="{AACEBA93-42B4-A92C-785D-7C6C5F517152}"/>
                </a:ext>
              </a:extLst>
            </p:cNvPr>
            <p:cNvSpPr/>
            <p:nvPr/>
          </p:nvSpPr>
          <p:spPr bwMode="auto">
            <a:xfrm>
              <a:off x="3933146" y="2903085"/>
              <a:ext cx="838880" cy="138494"/>
            </a:xfrm>
            <a:prstGeom prst="rect">
              <a:avLst/>
            </a:prstGeom>
            <a:solidFill>
              <a:schemeClr val="bg1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0" name="フリーフォーム: 図形 69">
              <a:extLst>
                <a:ext uri="{FF2B5EF4-FFF2-40B4-BE49-F238E27FC236}">
                  <a16:creationId xmlns:a16="http://schemas.microsoft.com/office/drawing/2014/main" id="{60FEECCC-A253-F4D5-A660-8A7E99EAD679}"/>
                </a:ext>
              </a:extLst>
            </p:cNvPr>
            <p:cNvSpPr/>
            <p:nvPr/>
          </p:nvSpPr>
          <p:spPr bwMode="auto">
            <a:xfrm rot="8100000">
              <a:off x="4100325" y="3073074"/>
              <a:ext cx="425892" cy="529549"/>
            </a:xfrm>
            <a:custGeom>
              <a:avLst/>
              <a:gdLst>
                <a:gd name="connsiteX0" fmla="*/ 1076440 w 1984271"/>
                <a:gd name="connsiteY0" fmla="*/ 7 h 2467217"/>
                <a:gd name="connsiteX1" fmla="*/ 1213189 w 1984271"/>
                <a:gd name="connsiteY1" fmla="*/ 133932 h 2467217"/>
                <a:gd name="connsiteX2" fmla="*/ 1221916 w 1984271"/>
                <a:gd name="connsiteY2" fmla="*/ 970859 h 2467217"/>
                <a:gd name="connsiteX3" fmla="*/ 1266780 w 1984271"/>
                <a:gd name="connsiteY3" fmla="*/ 970391 h 2467217"/>
                <a:gd name="connsiteX4" fmla="*/ 1449313 w 1984271"/>
                <a:gd name="connsiteY4" fmla="*/ 259616 h 2467217"/>
                <a:gd name="connsiteX5" fmla="*/ 1560395 w 1984271"/>
                <a:gd name="connsiteY5" fmla="*/ 159387 h 2467217"/>
                <a:gd name="connsiteX6" fmla="*/ 1614066 w 1984271"/>
                <a:gd name="connsiteY6" fmla="*/ 162191 h 2467217"/>
                <a:gd name="connsiteX7" fmla="*/ 1711491 w 1984271"/>
                <a:gd name="connsiteY7" fmla="*/ 326947 h 2467217"/>
                <a:gd name="connsiteX8" fmla="*/ 1528218 w 1984271"/>
                <a:gd name="connsiteY8" fmla="*/ 1040616 h 2467217"/>
                <a:gd name="connsiteX9" fmla="*/ 1559948 w 1984271"/>
                <a:gd name="connsiteY9" fmla="*/ 1066247 h 2467217"/>
                <a:gd name="connsiteX10" fmla="*/ 1791130 w 1984271"/>
                <a:gd name="connsiteY10" fmla="*/ 656004 h 2467217"/>
                <a:gd name="connsiteX11" fmla="*/ 1892735 w 1984271"/>
                <a:gd name="connsiteY11" fmla="*/ 604100 h 2467217"/>
                <a:gd name="connsiteX12" fmla="*/ 1931711 w 1984271"/>
                <a:gd name="connsiteY12" fmla="*/ 616758 h 2467217"/>
                <a:gd name="connsiteX13" fmla="*/ 1980453 w 1984271"/>
                <a:gd name="connsiteY13" fmla="*/ 678921 h 2467217"/>
                <a:gd name="connsiteX14" fmla="*/ 1970956 w 1984271"/>
                <a:gd name="connsiteY14" fmla="*/ 757338 h 2467217"/>
                <a:gd name="connsiteX15" fmla="*/ 1684871 w 1984271"/>
                <a:gd name="connsiteY15" fmla="*/ 1339483 h 2467217"/>
                <a:gd name="connsiteX16" fmla="*/ 1686726 w 1984271"/>
                <a:gd name="connsiteY16" fmla="*/ 1517300 h 2467217"/>
                <a:gd name="connsiteX17" fmla="*/ 1448462 w 1984271"/>
                <a:gd name="connsiteY17" fmla="*/ 1976919 h 2467217"/>
                <a:gd name="connsiteX18" fmla="*/ 1363775 w 1984271"/>
                <a:gd name="connsiteY18" fmla="*/ 2024034 h 2467217"/>
                <a:gd name="connsiteX19" fmla="*/ 1397674 w 1984271"/>
                <a:gd name="connsiteY19" fmla="*/ 2467217 h 2467217"/>
                <a:gd name="connsiteX20" fmla="*/ 862491 w 1984271"/>
                <a:gd name="connsiteY20" fmla="*/ 2467217 h 2467217"/>
                <a:gd name="connsiteX21" fmla="*/ 874684 w 1984271"/>
                <a:gd name="connsiteY21" fmla="*/ 2028808 h 2467217"/>
                <a:gd name="connsiteX22" fmla="*/ 778724 w 1984271"/>
                <a:gd name="connsiteY22" fmla="*/ 1983903 h 2467217"/>
                <a:gd name="connsiteX23" fmla="*/ 576484 w 1984271"/>
                <a:gd name="connsiteY23" fmla="*/ 1743459 h 2467217"/>
                <a:gd name="connsiteX24" fmla="*/ 111078 w 1984271"/>
                <a:gd name="connsiteY24" fmla="*/ 1424434 h 2467217"/>
                <a:gd name="connsiteX25" fmla="*/ 15844 w 1984271"/>
                <a:gd name="connsiteY25" fmla="*/ 1194702 h 2467217"/>
                <a:gd name="connsiteX26" fmla="*/ 248851 w 1984271"/>
                <a:gd name="connsiteY26" fmla="*/ 1129072 h 2467217"/>
                <a:gd name="connsiteX27" fmla="*/ 521206 w 1984271"/>
                <a:gd name="connsiteY27" fmla="*/ 1295432 h 2467217"/>
                <a:gd name="connsiteX28" fmla="*/ 659972 w 1984271"/>
                <a:gd name="connsiteY28" fmla="*/ 1269367 h 2467217"/>
                <a:gd name="connsiteX29" fmla="*/ 457061 w 1984271"/>
                <a:gd name="connsiteY29" fmla="*/ 340024 h 2467217"/>
                <a:gd name="connsiteX30" fmla="*/ 503148 w 1984271"/>
                <a:gd name="connsiteY30" fmla="*/ 197683 h 2467217"/>
                <a:gd name="connsiteX31" fmla="*/ 551031 w 1984271"/>
                <a:gd name="connsiteY31" fmla="*/ 173271 h 2467217"/>
                <a:gd name="connsiteX32" fmla="*/ 717783 w 1984271"/>
                <a:gd name="connsiteY32" fmla="*/ 267245 h 2467217"/>
                <a:gd name="connsiteX33" fmla="*/ 915094 w 1984271"/>
                <a:gd name="connsiteY33" fmla="*/ 974058 h 2467217"/>
                <a:gd name="connsiteX34" fmla="*/ 951240 w 1984271"/>
                <a:gd name="connsiteY34" fmla="*/ 973680 h 2467217"/>
                <a:gd name="connsiteX35" fmla="*/ 942512 w 1984271"/>
                <a:gd name="connsiteY35" fmla="*/ 136757 h 2467217"/>
                <a:gd name="connsiteX36" fmla="*/ 1076440 w 1984271"/>
                <a:gd name="connsiteY36" fmla="*/ 7 h 24672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1984271" h="2467217">
                  <a:moveTo>
                    <a:pt x="1076440" y="7"/>
                  </a:moveTo>
                  <a:cubicBezTo>
                    <a:pt x="1151184" y="-773"/>
                    <a:pt x="1212409" y="59189"/>
                    <a:pt x="1213189" y="133932"/>
                  </a:cubicBezTo>
                  <a:lnTo>
                    <a:pt x="1221916" y="970859"/>
                  </a:lnTo>
                  <a:lnTo>
                    <a:pt x="1266780" y="970391"/>
                  </a:lnTo>
                  <a:lnTo>
                    <a:pt x="1449313" y="259616"/>
                  </a:lnTo>
                  <a:cubicBezTo>
                    <a:pt x="1463253" y="205315"/>
                    <a:pt x="1508231" y="167206"/>
                    <a:pt x="1560395" y="159387"/>
                  </a:cubicBezTo>
                  <a:cubicBezTo>
                    <a:pt x="1577782" y="156780"/>
                    <a:pt x="1595967" y="157540"/>
                    <a:pt x="1614066" y="162191"/>
                  </a:cubicBezTo>
                  <a:cubicBezTo>
                    <a:pt x="1686467" y="180782"/>
                    <a:pt x="1730088" y="254543"/>
                    <a:pt x="1711491" y="326947"/>
                  </a:cubicBezTo>
                  <a:lnTo>
                    <a:pt x="1528218" y="1040616"/>
                  </a:lnTo>
                  <a:lnTo>
                    <a:pt x="1559948" y="1066247"/>
                  </a:lnTo>
                  <a:lnTo>
                    <a:pt x="1791130" y="656004"/>
                  </a:lnTo>
                  <a:cubicBezTo>
                    <a:pt x="1812119" y="618762"/>
                    <a:pt x="1852769" y="599567"/>
                    <a:pt x="1892735" y="604100"/>
                  </a:cubicBezTo>
                  <a:cubicBezTo>
                    <a:pt x="1906057" y="605614"/>
                    <a:pt x="1919300" y="609764"/>
                    <a:pt x="1931711" y="616758"/>
                  </a:cubicBezTo>
                  <a:cubicBezTo>
                    <a:pt x="1956543" y="630749"/>
                    <a:pt x="1973348" y="653481"/>
                    <a:pt x="1980453" y="678921"/>
                  </a:cubicBezTo>
                  <a:cubicBezTo>
                    <a:pt x="1987555" y="704364"/>
                    <a:pt x="1984950" y="732511"/>
                    <a:pt x="1970956" y="757338"/>
                  </a:cubicBezTo>
                  <a:lnTo>
                    <a:pt x="1684871" y="1339483"/>
                  </a:lnTo>
                  <a:lnTo>
                    <a:pt x="1686726" y="1517300"/>
                  </a:lnTo>
                  <a:cubicBezTo>
                    <a:pt x="1688710" y="1707568"/>
                    <a:pt x="1594055" y="1876331"/>
                    <a:pt x="1448462" y="1976919"/>
                  </a:cubicBezTo>
                  <a:lnTo>
                    <a:pt x="1363775" y="2024034"/>
                  </a:lnTo>
                  <a:lnTo>
                    <a:pt x="1397674" y="2467217"/>
                  </a:lnTo>
                  <a:lnTo>
                    <a:pt x="862491" y="2467217"/>
                  </a:lnTo>
                  <a:lnTo>
                    <a:pt x="874684" y="2028808"/>
                  </a:lnTo>
                  <a:lnTo>
                    <a:pt x="778724" y="1983903"/>
                  </a:lnTo>
                  <a:cubicBezTo>
                    <a:pt x="690128" y="1925386"/>
                    <a:pt x="619354" y="1841947"/>
                    <a:pt x="576484" y="1743459"/>
                  </a:cubicBezTo>
                  <a:lnTo>
                    <a:pt x="111078" y="1424434"/>
                  </a:lnTo>
                  <a:cubicBezTo>
                    <a:pt x="31903" y="1379818"/>
                    <a:pt x="-30487" y="1276773"/>
                    <a:pt x="15844" y="1194702"/>
                  </a:cubicBezTo>
                  <a:cubicBezTo>
                    <a:pt x="62178" y="1112627"/>
                    <a:pt x="169673" y="1084455"/>
                    <a:pt x="248851" y="1129072"/>
                  </a:cubicBezTo>
                  <a:lnTo>
                    <a:pt x="521206" y="1295432"/>
                  </a:lnTo>
                  <a:cubicBezTo>
                    <a:pt x="551944" y="1314567"/>
                    <a:pt x="633891" y="1324467"/>
                    <a:pt x="659972" y="1269367"/>
                  </a:cubicBezTo>
                  <a:lnTo>
                    <a:pt x="457061" y="340024"/>
                  </a:lnTo>
                  <a:cubicBezTo>
                    <a:pt x="441989" y="286027"/>
                    <a:pt x="461884" y="230533"/>
                    <a:pt x="503148" y="197683"/>
                  </a:cubicBezTo>
                  <a:cubicBezTo>
                    <a:pt x="516903" y="186730"/>
                    <a:pt x="533031" y="178297"/>
                    <a:pt x="551031" y="173271"/>
                  </a:cubicBezTo>
                  <a:cubicBezTo>
                    <a:pt x="623028" y="153174"/>
                    <a:pt x="697682" y="195247"/>
                    <a:pt x="717783" y="267245"/>
                  </a:cubicBezTo>
                  <a:lnTo>
                    <a:pt x="915094" y="974058"/>
                  </a:lnTo>
                  <a:lnTo>
                    <a:pt x="951240" y="973680"/>
                  </a:lnTo>
                  <a:lnTo>
                    <a:pt x="942512" y="136757"/>
                  </a:lnTo>
                  <a:cubicBezTo>
                    <a:pt x="941734" y="62013"/>
                    <a:pt x="1001695" y="787"/>
                    <a:pt x="1076440" y="7"/>
                  </a:cubicBezTo>
                  <a:close/>
                </a:path>
              </a:pathLst>
            </a:custGeom>
            <a:solidFill>
              <a:srgbClr val="FFCC99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1" name="四角形: 上の 2 つの角を丸める 70">
              <a:extLst>
                <a:ext uri="{FF2B5EF4-FFF2-40B4-BE49-F238E27FC236}">
                  <a16:creationId xmlns:a16="http://schemas.microsoft.com/office/drawing/2014/main" id="{0AE056BE-DABC-7D85-A1FB-F4C78332BD4C}"/>
                </a:ext>
              </a:extLst>
            </p:cNvPr>
            <p:cNvSpPr/>
            <p:nvPr/>
          </p:nvSpPr>
          <p:spPr bwMode="auto">
            <a:xfrm rot="18900000">
              <a:off x="3787410" y="2696980"/>
              <a:ext cx="182584" cy="514872"/>
            </a:xfrm>
            <a:custGeom>
              <a:avLst/>
              <a:gdLst>
                <a:gd name="connsiteX0" fmla="*/ 90450 w 180900"/>
                <a:gd name="connsiteY0" fmla="*/ 0 h 515388"/>
                <a:gd name="connsiteX1" fmla="*/ 90450 w 180900"/>
                <a:gd name="connsiteY1" fmla="*/ 0 h 515388"/>
                <a:gd name="connsiteX2" fmla="*/ 180900 w 180900"/>
                <a:gd name="connsiteY2" fmla="*/ 90450 h 515388"/>
                <a:gd name="connsiteX3" fmla="*/ 180900 w 180900"/>
                <a:gd name="connsiteY3" fmla="*/ 515388 h 515388"/>
                <a:gd name="connsiteX4" fmla="*/ 180900 w 180900"/>
                <a:gd name="connsiteY4" fmla="*/ 515388 h 515388"/>
                <a:gd name="connsiteX5" fmla="*/ 0 w 180900"/>
                <a:gd name="connsiteY5" fmla="*/ 515388 h 515388"/>
                <a:gd name="connsiteX6" fmla="*/ 0 w 180900"/>
                <a:gd name="connsiteY6" fmla="*/ 515388 h 515388"/>
                <a:gd name="connsiteX7" fmla="*/ 0 w 180900"/>
                <a:gd name="connsiteY7" fmla="*/ 90450 h 515388"/>
                <a:gd name="connsiteX8" fmla="*/ 90450 w 180900"/>
                <a:gd name="connsiteY8" fmla="*/ 0 h 515388"/>
                <a:gd name="connsiteX0" fmla="*/ 90450 w 181890"/>
                <a:gd name="connsiteY0" fmla="*/ 0 h 515388"/>
                <a:gd name="connsiteX1" fmla="*/ 90450 w 181890"/>
                <a:gd name="connsiteY1" fmla="*/ 0 h 515388"/>
                <a:gd name="connsiteX2" fmla="*/ 180900 w 181890"/>
                <a:gd name="connsiteY2" fmla="*/ 90450 h 515388"/>
                <a:gd name="connsiteX3" fmla="*/ 180900 w 181890"/>
                <a:gd name="connsiteY3" fmla="*/ 515388 h 515388"/>
                <a:gd name="connsiteX4" fmla="*/ 180900 w 181890"/>
                <a:gd name="connsiteY4" fmla="*/ 515388 h 515388"/>
                <a:gd name="connsiteX5" fmla="*/ 0 w 181890"/>
                <a:gd name="connsiteY5" fmla="*/ 515388 h 515388"/>
                <a:gd name="connsiteX6" fmla="*/ 0 w 181890"/>
                <a:gd name="connsiteY6" fmla="*/ 515388 h 515388"/>
                <a:gd name="connsiteX7" fmla="*/ 0 w 181890"/>
                <a:gd name="connsiteY7" fmla="*/ 90450 h 515388"/>
                <a:gd name="connsiteX8" fmla="*/ 181890 w 181890"/>
                <a:gd name="connsiteY8" fmla="*/ 91440 h 515388"/>
                <a:gd name="connsiteX0" fmla="*/ 117203 w 207653"/>
                <a:gd name="connsiteY0" fmla="*/ 31037 h 546425"/>
                <a:gd name="connsiteX1" fmla="*/ 117203 w 207653"/>
                <a:gd name="connsiteY1" fmla="*/ 31037 h 546425"/>
                <a:gd name="connsiteX2" fmla="*/ 207653 w 207653"/>
                <a:gd name="connsiteY2" fmla="*/ 121487 h 546425"/>
                <a:gd name="connsiteX3" fmla="*/ 207653 w 207653"/>
                <a:gd name="connsiteY3" fmla="*/ 546425 h 546425"/>
                <a:gd name="connsiteX4" fmla="*/ 207653 w 207653"/>
                <a:gd name="connsiteY4" fmla="*/ 546425 h 546425"/>
                <a:gd name="connsiteX5" fmla="*/ 26753 w 207653"/>
                <a:gd name="connsiteY5" fmla="*/ 546425 h 546425"/>
                <a:gd name="connsiteX6" fmla="*/ 26753 w 207653"/>
                <a:gd name="connsiteY6" fmla="*/ 546425 h 546425"/>
                <a:gd name="connsiteX7" fmla="*/ 26753 w 207653"/>
                <a:gd name="connsiteY7" fmla="*/ 121487 h 546425"/>
                <a:gd name="connsiteX8" fmla="*/ 80674 w 207653"/>
                <a:gd name="connsiteY8" fmla="*/ 31553 h 546425"/>
                <a:gd name="connsiteX0" fmla="*/ 117203 w 207653"/>
                <a:gd name="connsiteY0" fmla="*/ 31037 h 546425"/>
                <a:gd name="connsiteX1" fmla="*/ 207653 w 207653"/>
                <a:gd name="connsiteY1" fmla="*/ 121487 h 546425"/>
                <a:gd name="connsiteX2" fmla="*/ 207653 w 207653"/>
                <a:gd name="connsiteY2" fmla="*/ 546425 h 546425"/>
                <a:gd name="connsiteX3" fmla="*/ 207653 w 207653"/>
                <a:gd name="connsiteY3" fmla="*/ 546425 h 546425"/>
                <a:gd name="connsiteX4" fmla="*/ 26753 w 207653"/>
                <a:gd name="connsiteY4" fmla="*/ 546425 h 546425"/>
                <a:gd name="connsiteX5" fmla="*/ 26753 w 207653"/>
                <a:gd name="connsiteY5" fmla="*/ 546425 h 546425"/>
                <a:gd name="connsiteX6" fmla="*/ 26753 w 207653"/>
                <a:gd name="connsiteY6" fmla="*/ 121487 h 546425"/>
                <a:gd name="connsiteX7" fmla="*/ 80674 w 207653"/>
                <a:gd name="connsiteY7" fmla="*/ 31553 h 546425"/>
                <a:gd name="connsiteX0" fmla="*/ 207653 w 207653"/>
                <a:gd name="connsiteY0" fmla="*/ 121487 h 546425"/>
                <a:gd name="connsiteX1" fmla="*/ 207653 w 207653"/>
                <a:gd name="connsiteY1" fmla="*/ 546425 h 546425"/>
                <a:gd name="connsiteX2" fmla="*/ 207653 w 207653"/>
                <a:gd name="connsiteY2" fmla="*/ 546425 h 546425"/>
                <a:gd name="connsiteX3" fmla="*/ 26753 w 207653"/>
                <a:gd name="connsiteY3" fmla="*/ 546425 h 546425"/>
                <a:gd name="connsiteX4" fmla="*/ 26753 w 207653"/>
                <a:gd name="connsiteY4" fmla="*/ 546425 h 546425"/>
                <a:gd name="connsiteX5" fmla="*/ 26753 w 207653"/>
                <a:gd name="connsiteY5" fmla="*/ 121487 h 546425"/>
                <a:gd name="connsiteX6" fmla="*/ 80674 w 207653"/>
                <a:gd name="connsiteY6" fmla="*/ 31553 h 546425"/>
                <a:gd name="connsiteX0" fmla="*/ 209337 w 209337"/>
                <a:gd name="connsiteY0" fmla="*/ 166950 h 546425"/>
                <a:gd name="connsiteX1" fmla="*/ 207653 w 209337"/>
                <a:gd name="connsiteY1" fmla="*/ 546425 h 546425"/>
                <a:gd name="connsiteX2" fmla="*/ 207653 w 209337"/>
                <a:gd name="connsiteY2" fmla="*/ 546425 h 546425"/>
                <a:gd name="connsiteX3" fmla="*/ 26753 w 209337"/>
                <a:gd name="connsiteY3" fmla="*/ 546425 h 546425"/>
                <a:gd name="connsiteX4" fmla="*/ 26753 w 209337"/>
                <a:gd name="connsiteY4" fmla="*/ 546425 h 546425"/>
                <a:gd name="connsiteX5" fmla="*/ 26753 w 209337"/>
                <a:gd name="connsiteY5" fmla="*/ 121487 h 546425"/>
                <a:gd name="connsiteX6" fmla="*/ 80674 w 209337"/>
                <a:gd name="connsiteY6" fmla="*/ 31553 h 546425"/>
                <a:gd name="connsiteX0" fmla="*/ 182584 w 182584"/>
                <a:gd name="connsiteY0" fmla="*/ 135397 h 514872"/>
                <a:gd name="connsiteX1" fmla="*/ 180900 w 182584"/>
                <a:gd name="connsiteY1" fmla="*/ 514872 h 514872"/>
                <a:gd name="connsiteX2" fmla="*/ 180900 w 182584"/>
                <a:gd name="connsiteY2" fmla="*/ 514872 h 514872"/>
                <a:gd name="connsiteX3" fmla="*/ 0 w 182584"/>
                <a:gd name="connsiteY3" fmla="*/ 514872 h 514872"/>
                <a:gd name="connsiteX4" fmla="*/ 0 w 182584"/>
                <a:gd name="connsiteY4" fmla="*/ 514872 h 514872"/>
                <a:gd name="connsiteX5" fmla="*/ 0 w 182584"/>
                <a:gd name="connsiteY5" fmla="*/ 89934 h 514872"/>
                <a:gd name="connsiteX6" fmla="*/ 53921 w 182584"/>
                <a:gd name="connsiteY6" fmla="*/ 0 h 514872"/>
                <a:gd name="connsiteX0" fmla="*/ 182584 w 182584"/>
                <a:gd name="connsiteY0" fmla="*/ 135397 h 514872"/>
                <a:gd name="connsiteX1" fmla="*/ 180900 w 182584"/>
                <a:gd name="connsiteY1" fmla="*/ 514872 h 514872"/>
                <a:gd name="connsiteX2" fmla="*/ 180900 w 182584"/>
                <a:gd name="connsiteY2" fmla="*/ 514872 h 514872"/>
                <a:gd name="connsiteX3" fmla="*/ 0 w 182584"/>
                <a:gd name="connsiteY3" fmla="*/ 514872 h 514872"/>
                <a:gd name="connsiteX4" fmla="*/ 0 w 182584"/>
                <a:gd name="connsiteY4" fmla="*/ 514872 h 514872"/>
                <a:gd name="connsiteX5" fmla="*/ 0 w 182584"/>
                <a:gd name="connsiteY5" fmla="*/ 89934 h 514872"/>
                <a:gd name="connsiteX6" fmla="*/ 70759 w 182584"/>
                <a:gd name="connsiteY6" fmla="*/ 0 h 514872"/>
                <a:gd name="connsiteX0" fmla="*/ 182584 w 182584"/>
                <a:gd name="connsiteY0" fmla="*/ 135397 h 514872"/>
                <a:gd name="connsiteX1" fmla="*/ 180900 w 182584"/>
                <a:gd name="connsiteY1" fmla="*/ 514872 h 514872"/>
                <a:gd name="connsiteX2" fmla="*/ 180900 w 182584"/>
                <a:gd name="connsiteY2" fmla="*/ 514872 h 514872"/>
                <a:gd name="connsiteX3" fmla="*/ 0 w 182584"/>
                <a:gd name="connsiteY3" fmla="*/ 514872 h 514872"/>
                <a:gd name="connsiteX4" fmla="*/ 0 w 182584"/>
                <a:gd name="connsiteY4" fmla="*/ 514872 h 514872"/>
                <a:gd name="connsiteX5" fmla="*/ 0 w 182584"/>
                <a:gd name="connsiteY5" fmla="*/ 89934 h 514872"/>
                <a:gd name="connsiteX6" fmla="*/ 70759 w 182584"/>
                <a:gd name="connsiteY6" fmla="*/ 0 h 5148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2584" h="514872">
                  <a:moveTo>
                    <a:pt x="182584" y="135397"/>
                  </a:moveTo>
                  <a:cubicBezTo>
                    <a:pt x="182023" y="261889"/>
                    <a:pt x="181461" y="388380"/>
                    <a:pt x="180900" y="514872"/>
                  </a:cubicBezTo>
                  <a:lnTo>
                    <a:pt x="180900" y="514872"/>
                  </a:lnTo>
                  <a:lnTo>
                    <a:pt x="0" y="514872"/>
                  </a:lnTo>
                  <a:lnTo>
                    <a:pt x="0" y="514872"/>
                  </a:lnTo>
                  <a:lnTo>
                    <a:pt x="0" y="89934"/>
                  </a:lnTo>
                  <a:cubicBezTo>
                    <a:pt x="0" y="39980"/>
                    <a:pt x="33761" y="33159"/>
                    <a:pt x="70759" y="0"/>
                  </a:cubicBezTo>
                </a:path>
              </a:pathLst>
            </a:custGeom>
            <a:solidFill>
              <a:srgbClr val="00206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2" name="台形 71">
              <a:extLst>
                <a:ext uri="{FF2B5EF4-FFF2-40B4-BE49-F238E27FC236}">
                  <a16:creationId xmlns:a16="http://schemas.microsoft.com/office/drawing/2014/main" id="{2F9CC574-E196-854A-537A-A387F8FE88A0}"/>
                </a:ext>
              </a:extLst>
            </p:cNvPr>
            <p:cNvSpPr/>
            <p:nvPr/>
          </p:nvSpPr>
          <p:spPr bwMode="auto">
            <a:xfrm rot="8100000">
              <a:off x="3912221" y="3036060"/>
              <a:ext cx="303564" cy="209056"/>
            </a:xfrm>
            <a:prstGeom prst="trapezoid">
              <a:avLst/>
            </a:prstGeom>
            <a:solidFill>
              <a:schemeClr val="bg1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3" name="フリーフォーム: 図形 72">
              <a:extLst>
                <a:ext uri="{FF2B5EF4-FFF2-40B4-BE49-F238E27FC236}">
                  <a16:creationId xmlns:a16="http://schemas.microsoft.com/office/drawing/2014/main" id="{F05219F8-59EB-97CB-6ED9-C18202C2A59A}"/>
                </a:ext>
              </a:extLst>
            </p:cNvPr>
            <p:cNvSpPr/>
            <p:nvPr/>
          </p:nvSpPr>
          <p:spPr bwMode="auto">
            <a:xfrm rot="13500000" flipH="1">
              <a:off x="4175672" y="3073074"/>
              <a:ext cx="425892" cy="529549"/>
            </a:xfrm>
            <a:custGeom>
              <a:avLst/>
              <a:gdLst>
                <a:gd name="connsiteX0" fmla="*/ 1076440 w 1984271"/>
                <a:gd name="connsiteY0" fmla="*/ 7 h 2467217"/>
                <a:gd name="connsiteX1" fmla="*/ 1213189 w 1984271"/>
                <a:gd name="connsiteY1" fmla="*/ 133932 h 2467217"/>
                <a:gd name="connsiteX2" fmla="*/ 1221916 w 1984271"/>
                <a:gd name="connsiteY2" fmla="*/ 970859 h 2467217"/>
                <a:gd name="connsiteX3" fmla="*/ 1266780 w 1984271"/>
                <a:gd name="connsiteY3" fmla="*/ 970391 h 2467217"/>
                <a:gd name="connsiteX4" fmla="*/ 1449313 w 1984271"/>
                <a:gd name="connsiteY4" fmla="*/ 259616 h 2467217"/>
                <a:gd name="connsiteX5" fmla="*/ 1560395 w 1984271"/>
                <a:gd name="connsiteY5" fmla="*/ 159387 h 2467217"/>
                <a:gd name="connsiteX6" fmla="*/ 1614066 w 1984271"/>
                <a:gd name="connsiteY6" fmla="*/ 162191 h 2467217"/>
                <a:gd name="connsiteX7" fmla="*/ 1711491 w 1984271"/>
                <a:gd name="connsiteY7" fmla="*/ 326947 h 2467217"/>
                <a:gd name="connsiteX8" fmla="*/ 1528218 w 1984271"/>
                <a:gd name="connsiteY8" fmla="*/ 1040616 h 2467217"/>
                <a:gd name="connsiteX9" fmla="*/ 1559948 w 1984271"/>
                <a:gd name="connsiteY9" fmla="*/ 1066247 h 2467217"/>
                <a:gd name="connsiteX10" fmla="*/ 1791130 w 1984271"/>
                <a:gd name="connsiteY10" fmla="*/ 656004 h 2467217"/>
                <a:gd name="connsiteX11" fmla="*/ 1892735 w 1984271"/>
                <a:gd name="connsiteY11" fmla="*/ 604100 h 2467217"/>
                <a:gd name="connsiteX12" fmla="*/ 1931711 w 1984271"/>
                <a:gd name="connsiteY12" fmla="*/ 616758 h 2467217"/>
                <a:gd name="connsiteX13" fmla="*/ 1980453 w 1984271"/>
                <a:gd name="connsiteY13" fmla="*/ 678921 h 2467217"/>
                <a:gd name="connsiteX14" fmla="*/ 1970956 w 1984271"/>
                <a:gd name="connsiteY14" fmla="*/ 757338 h 2467217"/>
                <a:gd name="connsiteX15" fmla="*/ 1684871 w 1984271"/>
                <a:gd name="connsiteY15" fmla="*/ 1339483 h 2467217"/>
                <a:gd name="connsiteX16" fmla="*/ 1686726 w 1984271"/>
                <a:gd name="connsiteY16" fmla="*/ 1517300 h 2467217"/>
                <a:gd name="connsiteX17" fmla="*/ 1448462 w 1984271"/>
                <a:gd name="connsiteY17" fmla="*/ 1976919 h 2467217"/>
                <a:gd name="connsiteX18" fmla="*/ 1363775 w 1984271"/>
                <a:gd name="connsiteY18" fmla="*/ 2024034 h 2467217"/>
                <a:gd name="connsiteX19" fmla="*/ 1397674 w 1984271"/>
                <a:gd name="connsiteY19" fmla="*/ 2467217 h 2467217"/>
                <a:gd name="connsiteX20" fmla="*/ 862491 w 1984271"/>
                <a:gd name="connsiteY20" fmla="*/ 2467217 h 2467217"/>
                <a:gd name="connsiteX21" fmla="*/ 874684 w 1984271"/>
                <a:gd name="connsiteY21" fmla="*/ 2028808 h 2467217"/>
                <a:gd name="connsiteX22" fmla="*/ 778724 w 1984271"/>
                <a:gd name="connsiteY22" fmla="*/ 1983903 h 2467217"/>
                <a:gd name="connsiteX23" fmla="*/ 576484 w 1984271"/>
                <a:gd name="connsiteY23" fmla="*/ 1743459 h 2467217"/>
                <a:gd name="connsiteX24" fmla="*/ 111078 w 1984271"/>
                <a:gd name="connsiteY24" fmla="*/ 1424434 h 2467217"/>
                <a:gd name="connsiteX25" fmla="*/ 15844 w 1984271"/>
                <a:gd name="connsiteY25" fmla="*/ 1194702 h 2467217"/>
                <a:gd name="connsiteX26" fmla="*/ 248851 w 1984271"/>
                <a:gd name="connsiteY26" fmla="*/ 1129072 h 2467217"/>
                <a:gd name="connsiteX27" fmla="*/ 521206 w 1984271"/>
                <a:gd name="connsiteY27" fmla="*/ 1295432 h 2467217"/>
                <a:gd name="connsiteX28" fmla="*/ 659972 w 1984271"/>
                <a:gd name="connsiteY28" fmla="*/ 1269367 h 2467217"/>
                <a:gd name="connsiteX29" fmla="*/ 457061 w 1984271"/>
                <a:gd name="connsiteY29" fmla="*/ 340024 h 2467217"/>
                <a:gd name="connsiteX30" fmla="*/ 503148 w 1984271"/>
                <a:gd name="connsiteY30" fmla="*/ 197683 h 2467217"/>
                <a:gd name="connsiteX31" fmla="*/ 551031 w 1984271"/>
                <a:gd name="connsiteY31" fmla="*/ 173271 h 2467217"/>
                <a:gd name="connsiteX32" fmla="*/ 717783 w 1984271"/>
                <a:gd name="connsiteY32" fmla="*/ 267245 h 2467217"/>
                <a:gd name="connsiteX33" fmla="*/ 915094 w 1984271"/>
                <a:gd name="connsiteY33" fmla="*/ 974058 h 2467217"/>
                <a:gd name="connsiteX34" fmla="*/ 951240 w 1984271"/>
                <a:gd name="connsiteY34" fmla="*/ 973680 h 2467217"/>
                <a:gd name="connsiteX35" fmla="*/ 942512 w 1984271"/>
                <a:gd name="connsiteY35" fmla="*/ 136757 h 2467217"/>
                <a:gd name="connsiteX36" fmla="*/ 1076440 w 1984271"/>
                <a:gd name="connsiteY36" fmla="*/ 7 h 24672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1984271" h="2467217">
                  <a:moveTo>
                    <a:pt x="1076440" y="7"/>
                  </a:moveTo>
                  <a:cubicBezTo>
                    <a:pt x="1151184" y="-773"/>
                    <a:pt x="1212409" y="59189"/>
                    <a:pt x="1213189" y="133932"/>
                  </a:cubicBezTo>
                  <a:lnTo>
                    <a:pt x="1221916" y="970859"/>
                  </a:lnTo>
                  <a:lnTo>
                    <a:pt x="1266780" y="970391"/>
                  </a:lnTo>
                  <a:lnTo>
                    <a:pt x="1449313" y="259616"/>
                  </a:lnTo>
                  <a:cubicBezTo>
                    <a:pt x="1463253" y="205315"/>
                    <a:pt x="1508231" y="167206"/>
                    <a:pt x="1560395" y="159387"/>
                  </a:cubicBezTo>
                  <a:cubicBezTo>
                    <a:pt x="1577782" y="156780"/>
                    <a:pt x="1595967" y="157540"/>
                    <a:pt x="1614066" y="162191"/>
                  </a:cubicBezTo>
                  <a:cubicBezTo>
                    <a:pt x="1686467" y="180782"/>
                    <a:pt x="1730088" y="254543"/>
                    <a:pt x="1711491" y="326947"/>
                  </a:cubicBezTo>
                  <a:lnTo>
                    <a:pt x="1528218" y="1040616"/>
                  </a:lnTo>
                  <a:lnTo>
                    <a:pt x="1559948" y="1066247"/>
                  </a:lnTo>
                  <a:lnTo>
                    <a:pt x="1791130" y="656004"/>
                  </a:lnTo>
                  <a:cubicBezTo>
                    <a:pt x="1812119" y="618762"/>
                    <a:pt x="1852769" y="599567"/>
                    <a:pt x="1892735" y="604100"/>
                  </a:cubicBezTo>
                  <a:cubicBezTo>
                    <a:pt x="1906057" y="605614"/>
                    <a:pt x="1919300" y="609764"/>
                    <a:pt x="1931711" y="616758"/>
                  </a:cubicBezTo>
                  <a:cubicBezTo>
                    <a:pt x="1956543" y="630749"/>
                    <a:pt x="1973348" y="653481"/>
                    <a:pt x="1980453" y="678921"/>
                  </a:cubicBezTo>
                  <a:cubicBezTo>
                    <a:pt x="1987555" y="704364"/>
                    <a:pt x="1984950" y="732511"/>
                    <a:pt x="1970956" y="757338"/>
                  </a:cubicBezTo>
                  <a:lnTo>
                    <a:pt x="1684871" y="1339483"/>
                  </a:lnTo>
                  <a:lnTo>
                    <a:pt x="1686726" y="1517300"/>
                  </a:lnTo>
                  <a:cubicBezTo>
                    <a:pt x="1688710" y="1707568"/>
                    <a:pt x="1594055" y="1876331"/>
                    <a:pt x="1448462" y="1976919"/>
                  </a:cubicBezTo>
                  <a:lnTo>
                    <a:pt x="1363775" y="2024034"/>
                  </a:lnTo>
                  <a:lnTo>
                    <a:pt x="1397674" y="2467217"/>
                  </a:lnTo>
                  <a:lnTo>
                    <a:pt x="862491" y="2467217"/>
                  </a:lnTo>
                  <a:lnTo>
                    <a:pt x="874684" y="2028808"/>
                  </a:lnTo>
                  <a:lnTo>
                    <a:pt x="778724" y="1983903"/>
                  </a:lnTo>
                  <a:cubicBezTo>
                    <a:pt x="690128" y="1925386"/>
                    <a:pt x="619354" y="1841947"/>
                    <a:pt x="576484" y="1743459"/>
                  </a:cubicBezTo>
                  <a:lnTo>
                    <a:pt x="111078" y="1424434"/>
                  </a:lnTo>
                  <a:cubicBezTo>
                    <a:pt x="31903" y="1379818"/>
                    <a:pt x="-30487" y="1276773"/>
                    <a:pt x="15844" y="1194702"/>
                  </a:cubicBezTo>
                  <a:cubicBezTo>
                    <a:pt x="62178" y="1112627"/>
                    <a:pt x="169673" y="1084455"/>
                    <a:pt x="248851" y="1129072"/>
                  </a:cubicBezTo>
                  <a:lnTo>
                    <a:pt x="521206" y="1295432"/>
                  </a:lnTo>
                  <a:cubicBezTo>
                    <a:pt x="551944" y="1314567"/>
                    <a:pt x="633891" y="1324467"/>
                    <a:pt x="659972" y="1269367"/>
                  </a:cubicBezTo>
                  <a:lnTo>
                    <a:pt x="457061" y="340024"/>
                  </a:lnTo>
                  <a:cubicBezTo>
                    <a:pt x="441989" y="286027"/>
                    <a:pt x="461884" y="230533"/>
                    <a:pt x="503148" y="197683"/>
                  </a:cubicBezTo>
                  <a:cubicBezTo>
                    <a:pt x="516903" y="186730"/>
                    <a:pt x="533031" y="178297"/>
                    <a:pt x="551031" y="173271"/>
                  </a:cubicBezTo>
                  <a:cubicBezTo>
                    <a:pt x="623028" y="153174"/>
                    <a:pt x="697682" y="195247"/>
                    <a:pt x="717783" y="267245"/>
                  </a:cubicBezTo>
                  <a:lnTo>
                    <a:pt x="915094" y="974058"/>
                  </a:lnTo>
                  <a:lnTo>
                    <a:pt x="951240" y="973680"/>
                  </a:lnTo>
                  <a:lnTo>
                    <a:pt x="942512" y="136757"/>
                  </a:lnTo>
                  <a:cubicBezTo>
                    <a:pt x="941734" y="62013"/>
                    <a:pt x="1001695" y="787"/>
                    <a:pt x="1076440" y="7"/>
                  </a:cubicBezTo>
                  <a:close/>
                </a:path>
              </a:pathLst>
            </a:custGeom>
            <a:solidFill>
              <a:srgbClr val="FFCC99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4" name="四角形: 上の 2 つの角を丸める 70">
              <a:extLst>
                <a:ext uri="{FF2B5EF4-FFF2-40B4-BE49-F238E27FC236}">
                  <a16:creationId xmlns:a16="http://schemas.microsoft.com/office/drawing/2014/main" id="{D202A241-DEE6-9F4D-5FF6-22C9417F1995}"/>
                </a:ext>
              </a:extLst>
            </p:cNvPr>
            <p:cNvSpPr/>
            <p:nvPr/>
          </p:nvSpPr>
          <p:spPr bwMode="auto">
            <a:xfrm rot="2700000" flipH="1">
              <a:off x="4731895" y="2696980"/>
              <a:ext cx="182584" cy="514872"/>
            </a:xfrm>
            <a:custGeom>
              <a:avLst/>
              <a:gdLst>
                <a:gd name="connsiteX0" fmla="*/ 90450 w 180900"/>
                <a:gd name="connsiteY0" fmla="*/ 0 h 515388"/>
                <a:gd name="connsiteX1" fmla="*/ 90450 w 180900"/>
                <a:gd name="connsiteY1" fmla="*/ 0 h 515388"/>
                <a:gd name="connsiteX2" fmla="*/ 180900 w 180900"/>
                <a:gd name="connsiteY2" fmla="*/ 90450 h 515388"/>
                <a:gd name="connsiteX3" fmla="*/ 180900 w 180900"/>
                <a:gd name="connsiteY3" fmla="*/ 515388 h 515388"/>
                <a:gd name="connsiteX4" fmla="*/ 180900 w 180900"/>
                <a:gd name="connsiteY4" fmla="*/ 515388 h 515388"/>
                <a:gd name="connsiteX5" fmla="*/ 0 w 180900"/>
                <a:gd name="connsiteY5" fmla="*/ 515388 h 515388"/>
                <a:gd name="connsiteX6" fmla="*/ 0 w 180900"/>
                <a:gd name="connsiteY6" fmla="*/ 515388 h 515388"/>
                <a:gd name="connsiteX7" fmla="*/ 0 w 180900"/>
                <a:gd name="connsiteY7" fmla="*/ 90450 h 515388"/>
                <a:gd name="connsiteX8" fmla="*/ 90450 w 180900"/>
                <a:gd name="connsiteY8" fmla="*/ 0 h 515388"/>
                <a:gd name="connsiteX0" fmla="*/ 90450 w 181890"/>
                <a:gd name="connsiteY0" fmla="*/ 0 h 515388"/>
                <a:gd name="connsiteX1" fmla="*/ 90450 w 181890"/>
                <a:gd name="connsiteY1" fmla="*/ 0 h 515388"/>
                <a:gd name="connsiteX2" fmla="*/ 180900 w 181890"/>
                <a:gd name="connsiteY2" fmla="*/ 90450 h 515388"/>
                <a:gd name="connsiteX3" fmla="*/ 180900 w 181890"/>
                <a:gd name="connsiteY3" fmla="*/ 515388 h 515388"/>
                <a:gd name="connsiteX4" fmla="*/ 180900 w 181890"/>
                <a:gd name="connsiteY4" fmla="*/ 515388 h 515388"/>
                <a:gd name="connsiteX5" fmla="*/ 0 w 181890"/>
                <a:gd name="connsiteY5" fmla="*/ 515388 h 515388"/>
                <a:gd name="connsiteX6" fmla="*/ 0 w 181890"/>
                <a:gd name="connsiteY6" fmla="*/ 515388 h 515388"/>
                <a:gd name="connsiteX7" fmla="*/ 0 w 181890"/>
                <a:gd name="connsiteY7" fmla="*/ 90450 h 515388"/>
                <a:gd name="connsiteX8" fmla="*/ 181890 w 181890"/>
                <a:gd name="connsiteY8" fmla="*/ 91440 h 515388"/>
                <a:gd name="connsiteX0" fmla="*/ 117203 w 207653"/>
                <a:gd name="connsiteY0" fmla="*/ 31037 h 546425"/>
                <a:gd name="connsiteX1" fmla="*/ 117203 w 207653"/>
                <a:gd name="connsiteY1" fmla="*/ 31037 h 546425"/>
                <a:gd name="connsiteX2" fmla="*/ 207653 w 207653"/>
                <a:gd name="connsiteY2" fmla="*/ 121487 h 546425"/>
                <a:gd name="connsiteX3" fmla="*/ 207653 w 207653"/>
                <a:gd name="connsiteY3" fmla="*/ 546425 h 546425"/>
                <a:gd name="connsiteX4" fmla="*/ 207653 w 207653"/>
                <a:gd name="connsiteY4" fmla="*/ 546425 h 546425"/>
                <a:gd name="connsiteX5" fmla="*/ 26753 w 207653"/>
                <a:gd name="connsiteY5" fmla="*/ 546425 h 546425"/>
                <a:gd name="connsiteX6" fmla="*/ 26753 w 207653"/>
                <a:gd name="connsiteY6" fmla="*/ 546425 h 546425"/>
                <a:gd name="connsiteX7" fmla="*/ 26753 w 207653"/>
                <a:gd name="connsiteY7" fmla="*/ 121487 h 546425"/>
                <a:gd name="connsiteX8" fmla="*/ 80674 w 207653"/>
                <a:gd name="connsiteY8" fmla="*/ 31553 h 546425"/>
                <a:gd name="connsiteX0" fmla="*/ 117203 w 207653"/>
                <a:gd name="connsiteY0" fmla="*/ 31037 h 546425"/>
                <a:gd name="connsiteX1" fmla="*/ 207653 w 207653"/>
                <a:gd name="connsiteY1" fmla="*/ 121487 h 546425"/>
                <a:gd name="connsiteX2" fmla="*/ 207653 w 207653"/>
                <a:gd name="connsiteY2" fmla="*/ 546425 h 546425"/>
                <a:gd name="connsiteX3" fmla="*/ 207653 w 207653"/>
                <a:gd name="connsiteY3" fmla="*/ 546425 h 546425"/>
                <a:gd name="connsiteX4" fmla="*/ 26753 w 207653"/>
                <a:gd name="connsiteY4" fmla="*/ 546425 h 546425"/>
                <a:gd name="connsiteX5" fmla="*/ 26753 w 207653"/>
                <a:gd name="connsiteY5" fmla="*/ 546425 h 546425"/>
                <a:gd name="connsiteX6" fmla="*/ 26753 w 207653"/>
                <a:gd name="connsiteY6" fmla="*/ 121487 h 546425"/>
                <a:gd name="connsiteX7" fmla="*/ 80674 w 207653"/>
                <a:gd name="connsiteY7" fmla="*/ 31553 h 546425"/>
                <a:gd name="connsiteX0" fmla="*/ 207653 w 207653"/>
                <a:gd name="connsiteY0" fmla="*/ 121487 h 546425"/>
                <a:gd name="connsiteX1" fmla="*/ 207653 w 207653"/>
                <a:gd name="connsiteY1" fmla="*/ 546425 h 546425"/>
                <a:gd name="connsiteX2" fmla="*/ 207653 w 207653"/>
                <a:gd name="connsiteY2" fmla="*/ 546425 h 546425"/>
                <a:gd name="connsiteX3" fmla="*/ 26753 w 207653"/>
                <a:gd name="connsiteY3" fmla="*/ 546425 h 546425"/>
                <a:gd name="connsiteX4" fmla="*/ 26753 w 207653"/>
                <a:gd name="connsiteY4" fmla="*/ 546425 h 546425"/>
                <a:gd name="connsiteX5" fmla="*/ 26753 w 207653"/>
                <a:gd name="connsiteY5" fmla="*/ 121487 h 546425"/>
                <a:gd name="connsiteX6" fmla="*/ 80674 w 207653"/>
                <a:gd name="connsiteY6" fmla="*/ 31553 h 546425"/>
                <a:gd name="connsiteX0" fmla="*/ 209337 w 209337"/>
                <a:gd name="connsiteY0" fmla="*/ 166950 h 546425"/>
                <a:gd name="connsiteX1" fmla="*/ 207653 w 209337"/>
                <a:gd name="connsiteY1" fmla="*/ 546425 h 546425"/>
                <a:gd name="connsiteX2" fmla="*/ 207653 w 209337"/>
                <a:gd name="connsiteY2" fmla="*/ 546425 h 546425"/>
                <a:gd name="connsiteX3" fmla="*/ 26753 w 209337"/>
                <a:gd name="connsiteY3" fmla="*/ 546425 h 546425"/>
                <a:gd name="connsiteX4" fmla="*/ 26753 w 209337"/>
                <a:gd name="connsiteY4" fmla="*/ 546425 h 546425"/>
                <a:gd name="connsiteX5" fmla="*/ 26753 w 209337"/>
                <a:gd name="connsiteY5" fmla="*/ 121487 h 546425"/>
                <a:gd name="connsiteX6" fmla="*/ 80674 w 209337"/>
                <a:gd name="connsiteY6" fmla="*/ 31553 h 546425"/>
                <a:gd name="connsiteX0" fmla="*/ 182584 w 182584"/>
                <a:gd name="connsiteY0" fmla="*/ 135397 h 514872"/>
                <a:gd name="connsiteX1" fmla="*/ 180900 w 182584"/>
                <a:gd name="connsiteY1" fmla="*/ 514872 h 514872"/>
                <a:gd name="connsiteX2" fmla="*/ 180900 w 182584"/>
                <a:gd name="connsiteY2" fmla="*/ 514872 h 514872"/>
                <a:gd name="connsiteX3" fmla="*/ 0 w 182584"/>
                <a:gd name="connsiteY3" fmla="*/ 514872 h 514872"/>
                <a:gd name="connsiteX4" fmla="*/ 0 w 182584"/>
                <a:gd name="connsiteY4" fmla="*/ 514872 h 514872"/>
                <a:gd name="connsiteX5" fmla="*/ 0 w 182584"/>
                <a:gd name="connsiteY5" fmla="*/ 89934 h 514872"/>
                <a:gd name="connsiteX6" fmla="*/ 53921 w 182584"/>
                <a:gd name="connsiteY6" fmla="*/ 0 h 514872"/>
                <a:gd name="connsiteX0" fmla="*/ 182584 w 182584"/>
                <a:gd name="connsiteY0" fmla="*/ 135397 h 514872"/>
                <a:gd name="connsiteX1" fmla="*/ 180900 w 182584"/>
                <a:gd name="connsiteY1" fmla="*/ 514872 h 514872"/>
                <a:gd name="connsiteX2" fmla="*/ 180900 w 182584"/>
                <a:gd name="connsiteY2" fmla="*/ 514872 h 514872"/>
                <a:gd name="connsiteX3" fmla="*/ 0 w 182584"/>
                <a:gd name="connsiteY3" fmla="*/ 514872 h 514872"/>
                <a:gd name="connsiteX4" fmla="*/ 0 w 182584"/>
                <a:gd name="connsiteY4" fmla="*/ 514872 h 514872"/>
                <a:gd name="connsiteX5" fmla="*/ 0 w 182584"/>
                <a:gd name="connsiteY5" fmla="*/ 89934 h 514872"/>
                <a:gd name="connsiteX6" fmla="*/ 70759 w 182584"/>
                <a:gd name="connsiteY6" fmla="*/ 0 h 514872"/>
                <a:gd name="connsiteX0" fmla="*/ 182584 w 182584"/>
                <a:gd name="connsiteY0" fmla="*/ 135397 h 514872"/>
                <a:gd name="connsiteX1" fmla="*/ 180900 w 182584"/>
                <a:gd name="connsiteY1" fmla="*/ 514872 h 514872"/>
                <a:gd name="connsiteX2" fmla="*/ 180900 w 182584"/>
                <a:gd name="connsiteY2" fmla="*/ 514872 h 514872"/>
                <a:gd name="connsiteX3" fmla="*/ 0 w 182584"/>
                <a:gd name="connsiteY3" fmla="*/ 514872 h 514872"/>
                <a:gd name="connsiteX4" fmla="*/ 0 w 182584"/>
                <a:gd name="connsiteY4" fmla="*/ 514872 h 514872"/>
                <a:gd name="connsiteX5" fmla="*/ 0 w 182584"/>
                <a:gd name="connsiteY5" fmla="*/ 89934 h 514872"/>
                <a:gd name="connsiteX6" fmla="*/ 70759 w 182584"/>
                <a:gd name="connsiteY6" fmla="*/ 0 h 5148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2584" h="514872">
                  <a:moveTo>
                    <a:pt x="182584" y="135397"/>
                  </a:moveTo>
                  <a:cubicBezTo>
                    <a:pt x="182023" y="261889"/>
                    <a:pt x="181461" y="388380"/>
                    <a:pt x="180900" y="514872"/>
                  </a:cubicBezTo>
                  <a:lnTo>
                    <a:pt x="180900" y="514872"/>
                  </a:lnTo>
                  <a:lnTo>
                    <a:pt x="0" y="514872"/>
                  </a:lnTo>
                  <a:lnTo>
                    <a:pt x="0" y="514872"/>
                  </a:lnTo>
                  <a:lnTo>
                    <a:pt x="0" y="89934"/>
                  </a:lnTo>
                  <a:cubicBezTo>
                    <a:pt x="0" y="39980"/>
                    <a:pt x="33761" y="33159"/>
                    <a:pt x="70759" y="0"/>
                  </a:cubicBezTo>
                </a:path>
              </a:pathLst>
            </a:custGeom>
            <a:solidFill>
              <a:srgbClr val="00206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5" name="台形 74">
              <a:extLst>
                <a:ext uri="{FF2B5EF4-FFF2-40B4-BE49-F238E27FC236}">
                  <a16:creationId xmlns:a16="http://schemas.microsoft.com/office/drawing/2014/main" id="{000B9333-FC41-83B1-7322-6161516BF161}"/>
                </a:ext>
              </a:extLst>
            </p:cNvPr>
            <p:cNvSpPr/>
            <p:nvPr/>
          </p:nvSpPr>
          <p:spPr bwMode="auto">
            <a:xfrm rot="13500000" flipH="1">
              <a:off x="4486104" y="3036060"/>
              <a:ext cx="303564" cy="209056"/>
            </a:xfrm>
            <a:prstGeom prst="trapezoid">
              <a:avLst/>
            </a:prstGeom>
            <a:solidFill>
              <a:schemeClr val="bg1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6" name="フリーフォーム: 図形 75">
              <a:extLst>
                <a:ext uri="{FF2B5EF4-FFF2-40B4-BE49-F238E27FC236}">
                  <a16:creationId xmlns:a16="http://schemas.microsoft.com/office/drawing/2014/main" id="{85F2C3B2-D97C-9598-D92F-01EC491212B7}"/>
                </a:ext>
              </a:extLst>
            </p:cNvPr>
            <p:cNvSpPr/>
            <p:nvPr/>
          </p:nvSpPr>
          <p:spPr bwMode="auto">
            <a:xfrm>
              <a:off x="3819525" y="4111943"/>
              <a:ext cx="540599" cy="323287"/>
            </a:xfrm>
            <a:custGeom>
              <a:avLst/>
              <a:gdLst>
                <a:gd name="connsiteX0" fmla="*/ 824866 w 1187175"/>
                <a:gd name="connsiteY0" fmla="*/ 0 h 709948"/>
                <a:gd name="connsiteX1" fmla="*/ 1158112 w 1187175"/>
                <a:gd name="connsiteY1" fmla="*/ 0 h 709948"/>
                <a:gd name="connsiteX2" fmla="*/ 1187175 w 1187175"/>
                <a:gd name="connsiteY2" fmla="*/ 3998 h 709948"/>
                <a:gd name="connsiteX3" fmla="*/ 1187175 w 1187175"/>
                <a:gd name="connsiteY3" fmla="*/ 707845 h 709948"/>
                <a:gd name="connsiteX4" fmla="*/ 1171888 w 1187175"/>
                <a:gd name="connsiteY4" fmla="*/ 709948 h 709948"/>
                <a:gd name="connsiteX5" fmla="*/ 934946 w 1187175"/>
                <a:gd name="connsiteY5" fmla="*/ 709948 h 709948"/>
                <a:gd name="connsiteX6" fmla="*/ 934946 w 1187175"/>
                <a:gd name="connsiteY6" fmla="*/ 571135 h 709948"/>
                <a:gd name="connsiteX7" fmla="*/ 602202 w 1187175"/>
                <a:gd name="connsiteY7" fmla="*/ 709948 h 709948"/>
                <a:gd name="connsiteX8" fmla="*/ 78408 w 1187175"/>
                <a:gd name="connsiteY8" fmla="*/ 709948 h 709948"/>
                <a:gd name="connsiteX9" fmla="*/ 0 w 1187175"/>
                <a:gd name="connsiteY9" fmla="*/ 656522 h 709948"/>
                <a:gd name="connsiteX10" fmla="*/ 0 w 1187175"/>
                <a:gd name="connsiteY10" fmla="*/ 473299 h 709948"/>
                <a:gd name="connsiteX11" fmla="*/ 347305 w 1187175"/>
                <a:gd name="connsiteY11" fmla="*/ 236649 h 709948"/>
                <a:gd name="connsiteX12" fmla="*/ 614804 w 1187175"/>
                <a:gd name="connsiteY12" fmla="*/ 236649 h 709948"/>
                <a:gd name="connsiteX13" fmla="*/ 824866 w 1187175"/>
                <a:gd name="connsiteY13" fmla="*/ 0 h 7099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187175" h="709948">
                  <a:moveTo>
                    <a:pt x="824866" y="0"/>
                  </a:moveTo>
                  <a:lnTo>
                    <a:pt x="1158112" y="0"/>
                  </a:lnTo>
                  <a:lnTo>
                    <a:pt x="1187175" y="3998"/>
                  </a:lnTo>
                  <a:lnTo>
                    <a:pt x="1187175" y="707845"/>
                  </a:lnTo>
                  <a:lnTo>
                    <a:pt x="1171888" y="709948"/>
                  </a:lnTo>
                  <a:lnTo>
                    <a:pt x="934946" y="709948"/>
                  </a:lnTo>
                  <a:lnTo>
                    <a:pt x="934946" y="571135"/>
                  </a:lnTo>
                  <a:lnTo>
                    <a:pt x="602202" y="709948"/>
                  </a:lnTo>
                  <a:lnTo>
                    <a:pt x="78408" y="709948"/>
                  </a:lnTo>
                  <a:cubicBezTo>
                    <a:pt x="35105" y="709948"/>
                    <a:pt x="0" y="686029"/>
                    <a:pt x="0" y="656522"/>
                  </a:cubicBezTo>
                  <a:lnTo>
                    <a:pt x="0" y="473299"/>
                  </a:lnTo>
                  <a:cubicBezTo>
                    <a:pt x="0" y="342601"/>
                    <a:pt x="155493" y="236649"/>
                    <a:pt x="347305" y="236649"/>
                  </a:cubicBezTo>
                  <a:lnTo>
                    <a:pt x="614804" y="236649"/>
                  </a:lnTo>
                  <a:cubicBezTo>
                    <a:pt x="707419" y="197208"/>
                    <a:pt x="734315" y="39442"/>
                    <a:pt x="824866" y="0"/>
                  </a:cubicBezTo>
                  <a:close/>
                </a:path>
              </a:pathLst>
            </a:custGeom>
            <a:solidFill>
              <a:srgbClr val="C0000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7" name="フリーフォーム: 図形 76">
              <a:extLst>
                <a:ext uri="{FF2B5EF4-FFF2-40B4-BE49-F238E27FC236}">
                  <a16:creationId xmlns:a16="http://schemas.microsoft.com/office/drawing/2014/main" id="{1538E952-56F3-EAE1-8010-F5259BB67405}"/>
                </a:ext>
              </a:extLst>
            </p:cNvPr>
            <p:cNvSpPr/>
            <p:nvPr/>
          </p:nvSpPr>
          <p:spPr bwMode="auto">
            <a:xfrm flipH="1">
              <a:off x="4360438" y="4111943"/>
              <a:ext cx="540599" cy="323287"/>
            </a:xfrm>
            <a:custGeom>
              <a:avLst/>
              <a:gdLst>
                <a:gd name="connsiteX0" fmla="*/ 824866 w 1187175"/>
                <a:gd name="connsiteY0" fmla="*/ 0 h 709948"/>
                <a:gd name="connsiteX1" fmla="*/ 1158112 w 1187175"/>
                <a:gd name="connsiteY1" fmla="*/ 0 h 709948"/>
                <a:gd name="connsiteX2" fmla="*/ 1187175 w 1187175"/>
                <a:gd name="connsiteY2" fmla="*/ 3998 h 709948"/>
                <a:gd name="connsiteX3" fmla="*/ 1187175 w 1187175"/>
                <a:gd name="connsiteY3" fmla="*/ 707845 h 709948"/>
                <a:gd name="connsiteX4" fmla="*/ 1171888 w 1187175"/>
                <a:gd name="connsiteY4" fmla="*/ 709948 h 709948"/>
                <a:gd name="connsiteX5" fmla="*/ 934946 w 1187175"/>
                <a:gd name="connsiteY5" fmla="*/ 709948 h 709948"/>
                <a:gd name="connsiteX6" fmla="*/ 934946 w 1187175"/>
                <a:gd name="connsiteY6" fmla="*/ 571135 h 709948"/>
                <a:gd name="connsiteX7" fmla="*/ 602202 w 1187175"/>
                <a:gd name="connsiteY7" fmla="*/ 709948 h 709948"/>
                <a:gd name="connsiteX8" fmla="*/ 78408 w 1187175"/>
                <a:gd name="connsiteY8" fmla="*/ 709948 h 709948"/>
                <a:gd name="connsiteX9" fmla="*/ 0 w 1187175"/>
                <a:gd name="connsiteY9" fmla="*/ 656522 h 709948"/>
                <a:gd name="connsiteX10" fmla="*/ 0 w 1187175"/>
                <a:gd name="connsiteY10" fmla="*/ 473299 h 709948"/>
                <a:gd name="connsiteX11" fmla="*/ 347305 w 1187175"/>
                <a:gd name="connsiteY11" fmla="*/ 236649 h 709948"/>
                <a:gd name="connsiteX12" fmla="*/ 614804 w 1187175"/>
                <a:gd name="connsiteY12" fmla="*/ 236649 h 709948"/>
                <a:gd name="connsiteX13" fmla="*/ 824866 w 1187175"/>
                <a:gd name="connsiteY13" fmla="*/ 0 h 7099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187175" h="709948">
                  <a:moveTo>
                    <a:pt x="824866" y="0"/>
                  </a:moveTo>
                  <a:lnTo>
                    <a:pt x="1158112" y="0"/>
                  </a:lnTo>
                  <a:lnTo>
                    <a:pt x="1187175" y="3998"/>
                  </a:lnTo>
                  <a:lnTo>
                    <a:pt x="1187175" y="707845"/>
                  </a:lnTo>
                  <a:lnTo>
                    <a:pt x="1171888" y="709948"/>
                  </a:lnTo>
                  <a:lnTo>
                    <a:pt x="934946" y="709948"/>
                  </a:lnTo>
                  <a:lnTo>
                    <a:pt x="934946" y="571135"/>
                  </a:lnTo>
                  <a:lnTo>
                    <a:pt x="602202" y="709948"/>
                  </a:lnTo>
                  <a:lnTo>
                    <a:pt x="78408" y="709948"/>
                  </a:lnTo>
                  <a:cubicBezTo>
                    <a:pt x="35105" y="709948"/>
                    <a:pt x="0" y="686029"/>
                    <a:pt x="0" y="656522"/>
                  </a:cubicBezTo>
                  <a:lnTo>
                    <a:pt x="0" y="473299"/>
                  </a:lnTo>
                  <a:cubicBezTo>
                    <a:pt x="0" y="342601"/>
                    <a:pt x="155493" y="236649"/>
                    <a:pt x="347305" y="236649"/>
                  </a:cubicBezTo>
                  <a:lnTo>
                    <a:pt x="614804" y="236649"/>
                  </a:lnTo>
                  <a:cubicBezTo>
                    <a:pt x="707419" y="197208"/>
                    <a:pt x="734315" y="39442"/>
                    <a:pt x="824866" y="0"/>
                  </a:cubicBezTo>
                  <a:close/>
                </a:path>
              </a:pathLst>
            </a:custGeom>
            <a:solidFill>
              <a:srgbClr val="C0000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8" name="フリーフォーム: 図形 77">
              <a:extLst>
                <a:ext uri="{FF2B5EF4-FFF2-40B4-BE49-F238E27FC236}">
                  <a16:creationId xmlns:a16="http://schemas.microsoft.com/office/drawing/2014/main" id="{9312ABEF-68EC-0F05-5924-F175DDE74110}"/>
                </a:ext>
              </a:extLst>
            </p:cNvPr>
            <p:cNvSpPr/>
            <p:nvPr/>
          </p:nvSpPr>
          <p:spPr bwMode="auto">
            <a:xfrm rot="10800000">
              <a:off x="3997100" y="1958979"/>
              <a:ext cx="227335" cy="113668"/>
            </a:xfrm>
            <a:custGeom>
              <a:avLst/>
              <a:gdLst>
                <a:gd name="connsiteX0" fmla="*/ 157518 w 315036"/>
                <a:gd name="connsiteY0" fmla="*/ 0 h 157518"/>
                <a:gd name="connsiteX1" fmla="*/ 315036 w 315036"/>
                <a:gd name="connsiteY1" fmla="*/ 157518 h 157518"/>
                <a:gd name="connsiteX2" fmla="*/ 286862 w 315036"/>
                <a:gd name="connsiteY2" fmla="*/ 157518 h 157518"/>
                <a:gd name="connsiteX3" fmla="*/ 282013 w 315036"/>
                <a:gd name="connsiteY3" fmla="*/ 133501 h 157518"/>
                <a:gd name="connsiteX4" fmla="*/ 157518 w 315036"/>
                <a:gd name="connsiteY4" fmla="*/ 50981 h 157518"/>
                <a:gd name="connsiteX5" fmla="*/ 33023 w 315036"/>
                <a:gd name="connsiteY5" fmla="*/ 133501 h 157518"/>
                <a:gd name="connsiteX6" fmla="*/ 28174 w 315036"/>
                <a:gd name="connsiteY6" fmla="*/ 157518 h 157518"/>
                <a:gd name="connsiteX7" fmla="*/ 0 w 315036"/>
                <a:gd name="connsiteY7" fmla="*/ 157518 h 157518"/>
                <a:gd name="connsiteX8" fmla="*/ 157518 w 315036"/>
                <a:gd name="connsiteY8" fmla="*/ 0 h 1575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15036" h="157518">
                  <a:moveTo>
                    <a:pt x="157518" y="0"/>
                  </a:moveTo>
                  <a:cubicBezTo>
                    <a:pt x="244513" y="0"/>
                    <a:pt x="315036" y="70523"/>
                    <a:pt x="315036" y="157518"/>
                  </a:cubicBezTo>
                  <a:lnTo>
                    <a:pt x="286862" y="157518"/>
                  </a:lnTo>
                  <a:lnTo>
                    <a:pt x="282013" y="133501"/>
                  </a:lnTo>
                  <a:cubicBezTo>
                    <a:pt x="261502" y="85008"/>
                    <a:pt x="213484" y="50981"/>
                    <a:pt x="157518" y="50981"/>
                  </a:cubicBezTo>
                  <a:cubicBezTo>
                    <a:pt x="101552" y="50981"/>
                    <a:pt x="53534" y="85008"/>
                    <a:pt x="33023" y="133501"/>
                  </a:cubicBezTo>
                  <a:lnTo>
                    <a:pt x="28174" y="157518"/>
                  </a:lnTo>
                  <a:lnTo>
                    <a:pt x="0" y="157518"/>
                  </a:lnTo>
                  <a:cubicBezTo>
                    <a:pt x="0" y="70523"/>
                    <a:pt x="70523" y="0"/>
                    <a:pt x="157518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9" name="フリーフォーム: 図形 78">
              <a:extLst>
                <a:ext uri="{FF2B5EF4-FFF2-40B4-BE49-F238E27FC236}">
                  <a16:creationId xmlns:a16="http://schemas.microsoft.com/office/drawing/2014/main" id="{FFC2CA2A-2121-91E4-9D31-97AE1779B4BA}"/>
                </a:ext>
              </a:extLst>
            </p:cNvPr>
            <p:cNvSpPr/>
            <p:nvPr/>
          </p:nvSpPr>
          <p:spPr bwMode="auto">
            <a:xfrm rot="10800000">
              <a:off x="4438425" y="1958979"/>
              <a:ext cx="227335" cy="113668"/>
            </a:xfrm>
            <a:custGeom>
              <a:avLst/>
              <a:gdLst>
                <a:gd name="connsiteX0" fmla="*/ 157518 w 315036"/>
                <a:gd name="connsiteY0" fmla="*/ 0 h 157518"/>
                <a:gd name="connsiteX1" fmla="*/ 315036 w 315036"/>
                <a:gd name="connsiteY1" fmla="*/ 157518 h 157518"/>
                <a:gd name="connsiteX2" fmla="*/ 286862 w 315036"/>
                <a:gd name="connsiteY2" fmla="*/ 157518 h 157518"/>
                <a:gd name="connsiteX3" fmla="*/ 282013 w 315036"/>
                <a:gd name="connsiteY3" fmla="*/ 133501 h 157518"/>
                <a:gd name="connsiteX4" fmla="*/ 157518 w 315036"/>
                <a:gd name="connsiteY4" fmla="*/ 50981 h 157518"/>
                <a:gd name="connsiteX5" fmla="*/ 33023 w 315036"/>
                <a:gd name="connsiteY5" fmla="*/ 133501 h 157518"/>
                <a:gd name="connsiteX6" fmla="*/ 28174 w 315036"/>
                <a:gd name="connsiteY6" fmla="*/ 157518 h 157518"/>
                <a:gd name="connsiteX7" fmla="*/ 0 w 315036"/>
                <a:gd name="connsiteY7" fmla="*/ 157518 h 157518"/>
                <a:gd name="connsiteX8" fmla="*/ 157518 w 315036"/>
                <a:gd name="connsiteY8" fmla="*/ 0 h 1575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15036" h="157518">
                  <a:moveTo>
                    <a:pt x="157518" y="0"/>
                  </a:moveTo>
                  <a:cubicBezTo>
                    <a:pt x="244513" y="0"/>
                    <a:pt x="315036" y="70523"/>
                    <a:pt x="315036" y="157518"/>
                  </a:cubicBezTo>
                  <a:lnTo>
                    <a:pt x="286862" y="157518"/>
                  </a:lnTo>
                  <a:lnTo>
                    <a:pt x="282013" y="133501"/>
                  </a:lnTo>
                  <a:cubicBezTo>
                    <a:pt x="261502" y="85008"/>
                    <a:pt x="213484" y="50981"/>
                    <a:pt x="157518" y="50981"/>
                  </a:cubicBezTo>
                  <a:cubicBezTo>
                    <a:pt x="101552" y="50981"/>
                    <a:pt x="53534" y="85008"/>
                    <a:pt x="33023" y="133501"/>
                  </a:cubicBezTo>
                  <a:lnTo>
                    <a:pt x="28174" y="157518"/>
                  </a:lnTo>
                  <a:lnTo>
                    <a:pt x="0" y="157518"/>
                  </a:lnTo>
                  <a:cubicBezTo>
                    <a:pt x="0" y="70523"/>
                    <a:pt x="70523" y="0"/>
                    <a:pt x="157518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628489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フリーフォーム: 図形 4">
            <a:extLst>
              <a:ext uri="{FF2B5EF4-FFF2-40B4-BE49-F238E27FC236}">
                <a16:creationId xmlns:a16="http://schemas.microsoft.com/office/drawing/2014/main" id="{7613CB8C-09DF-4B16-9505-B6A378F3A846}"/>
              </a:ext>
            </a:extLst>
          </p:cNvPr>
          <p:cNvSpPr/>
          <p:nvPr/>
        </p:nvSpPr>
        <p:spPr>
          <a:xfrm rot="5400000">
            <a:off x="-1171075" y="1825793"/>
            <a:ext cx="9200150" cy="6254416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CCECFF"/>
          </a:solidFill>
          <a:ln w="127000" cmpd="sng">
            <a:solidFill>
              <a:srgbClr val="CCE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8027A1A9-689F-DE56-E22E-8C9289890534}"/>
              </a:ext>
            </a:extLst>
          </p:cNvPr>
          <p:cNvSpPr txBox="1"/>
          <p:nvPr/>
        </p:nvSpPr>
        <p:spPr>
          <a:xfrm rot="5400000">
            <a:off x="799424" y="3884003"/>
            <a:ext cx="8040628" cy="2137997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3300"/>
                </a:solidFill>
              </a:rPr>
              <a:t>置き忘れは</a:t>
            </a:r>
            <a:endParaRPr lang="en-US" altLang="ja-JP" sz="5400" dirty="0">
              <a:ln w="28575">
                <a:noFill/>
              </a:ln>
              <a:solidFill>
                <a:srgbClr val="FF3300"/>
              </a:solidFill>
            </a:endParaRP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3300"/>
                </a:solidFill>
              </a:rPr>
              <a:t>ありませんか？</a:t>
            </a:r>
            <a:endParaRPr lang="en-US" altLang="ja-JP" sz="5400" dirty="0">
              <a:ln w="28575">
                <a:noFill/>
              </a:ln>
              <a:solidFill>
                <a:srgbClr val="FF3300"/>
              </a:solidFill>
            </a:endParaRPr>
          </a:p>
        </p:txBody>
      </p:sp>
      <p:sp>
        <p:nvSpPr>
          <p:cNvPr id="12" name="フリーフォーム: 図形 11">
            <a:extLst>
              <a:ext uri="{FF2B5EF4-FFF2-40B4-BE49-F238E27FC236}">
                <a16:creationId xmlns:a16="http://schemas.microsoft.com/office/drawing/2014/main" id="{16B33502-E081-4F16-AC31-8773D88AAA02}"/>
              </a:ext>
            </a:extLst>
          </p:cNvPr>
          <p:cNvSpPr/>
          <p:nvPr/>
        </p:nvSpPr>
        <p:spPr>
          <a:xfrm rot="5400000">
            <a:off x="-1335644" y="1713915"/>
            <a:ext cx="9529288" cy="6478172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99CCFF"/>
          </a:solidFill>
          <a:ln w="127000" cmpd="sng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D1943C70-569F-3640-207B-7CC700E48A1A}"/>
              </a:ext>
            </a:extLst>
          </p:cNvPr>
          <p:cNvSpPr txBox="1"/>
          <p:nvPr/>
        </p:nvSpPr>
        <p:spPr>
          <a:xfrm rot="5400000">
            <a:off x="-371269" y="2506433"/>
            <a:ext cx="5286022" cy="2259649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5400" dirty="0">
                <a:ln w="12700" cmpd="sng">
                  <a:noFill/>
                  <a:prstDash val="solid"/>
                </a:ln>
                <a:solidFill>
                  <a:sysClr val="windowText" lastClr="000000"/>
                </a:solidFill>
              </a:rPr>
              <a:t>・スマホ、貴重品</a:t>
            </a: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12700" cmpd="sng">
                  <a:noFill/>
                  <a:prstDash val="solid"/>
                </a:ln>
                <a:solidFill>
                  <a:sysClr val="windowText" lastClr="000000"/>
                </a:solidFill>
              </a:rPr>
              <a:t>・傘、上着</a:t>
            </a:r>
            <a:endParaRPr lang="en-US" altLang="ja-JP" sz="5400" dirty="0">
              <a:ln w="12700" cmpd="sng">
                <a:noFill/>
                <a:prstDash val="solid"/>
              </a:ln>
              <a:solidFill>
                <a:sysClr val="windowText" lastClr="000000"/>
              </a:solidFill>
            </a:endParaRP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12700" cmpd="sng">
                  <a:noFill/>
                  <a:prstDash val="solid"/>
                </a:ln>
                <a:solidFill>
                  <a:sysClr val="windowText" lastClr="000000"/>
                </a:solidFill>
              </a:rPr>
              <a:t>・カバン、手荷物</a:t>
            </a:r>
            <a:endParaRPr lang="en-US" altLang="ja-JP" sz="5400" dirty="0">
              <a:ln w="12700" cmpd="sng">
                <a:noFill/>
                <a:prstDash val="solid"/>
              </a:ln>
              <a:solidFill>
                <a:sysClr val="windowText" lastClr="000000"/>
              </a:solidFill>
            </a:endParaRP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12700" cmpd="sng">
                  <a:noFill/>
                  <a:prstDash val="solid"/>
                </a:ln>
                <a:solidFill>
                  <a:sysClr val="windowText" lastClr="000000"/>
                </a:solidFill>
              </a:rPr>
              <a:t>・食べ残し、飲み残し</a:t>
            </a:r>
            <a:endParaRPr lang="en-US" altLang="ja-JP" sz="5400" dirty="0">
              <a:ln w="12700" cmpd="sng">
                <a:noFill/>
                <a:prstDash val="solid"/>
              </a:ln>
              <a:solidFill>
                <a:sysClr val="windowText" lastClr="000000"/>
              </a:solidFill>
            </a:endParaRP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4747A64F-01C6-4F67-95F4-6D3AB087764A}"/>
              </a:ext>
            </a:extLst>
          </p:cNvPr>
          <p:cNvGrpSpPr/>
          <p:nvPr/>
        </p:nvGrpSpPr>
        <p:grpSpPr>
          <a:xfrm>
            <a:off x="995002" y="6415552"/>
            <a:ext cx="2433998" cy="2672108"/>
            <a:chOff x="6504038" y="733416"/>
            <a:chExt cx="2783232" cy="3055506"/>
          </a:xfrm>
        </p:grpSpPr>
        <p:sp>
          <p:nvSpPr>
            <p:cNvPr id="4" name="楕円 3">
              <a:extLst>
                <a:ext uri="{FF2B5EF4-FFF2-40B4-BE49-F238E27FC236}">
                  <a16:creationId xmlns:a16="http://schemas.microsoft.com/office/drawing/2014/main" id="{D57B776B-94B5-33BB-1FDF-DF9A5CE7C4C9}"/>
                </a:ext>
              </a:extLst>
            </p:cNvPr>
            <p:cNvSpPr/>
            <p:nvPr/>
          </p:nvSpPr>
          <p:spPr bwMode="auto">
            <a:xfrm>
              <a:off x="6504038" y="754020"/>
              <a:ext cx="2783232" cy="2783230"/>
            </a:xfrm>
            <a:prstGeom prst="ellipse">
              <a:avLst/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A96283CF-411D-F1C6-B411-F79F71E7F543}"/>
                </a:ext>
              </a:extLst>
            </p:cNvPr>
            <p:cNvGrpSpPr/>
            <p:nvPr/>
          </p:nvGrpSpPr>
          <p:grpSpPr>
            <a:xfrm rot="900000">
              <a:off x="7553166" y="733416"/>
              <a:ext cx="621739" cy="1133388"/>
              <a:chOff x="5453429" y="3358760"/>
              <a:chExt cx="720080" cy="1312657"/>
            </a:xfrm>
          </p:grpSpPr>
          <p:sp>
            <p:nvSpPr>
              <p:cNvPr id="48" name="四角形: 角を丸くする 47">
                <a:extLst>
                  <a:ext uri="{FF2B5EF4-FFF2-40B4-BE49-F238E27FC236}">
                    <a16:creationId xmlns:a16="http://schemas.microsoft.com/office/drawing/2014/main" id="{EBEA10C9-D39C-A475-1B32-71CCF48EFE2B}"/>
                  </a:ext>
                </a:extLst>
              </p:cNvPr>
              <p:cNvSpPr/>
              <p:nvPr/>
            </p:nvSpPr>
            <p:spPr bwMode="auto">
              <a:xfrm>
                <a:off x="5453429" y="3358760"/>
                <a:ext cx="720080" cy="1312657"/>
              </a:xfrm>
              <a:prstGeom prst="roundRect">
                <a:avLst>
                  <a:gd name="adj" fmla="val 4762"/>
                </a:avLst>
              </a:pr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9" name="四角形: 角を丸くする 48">
                <a:extLst>
                  <a:ext uri="{FF2B5EF4-FFF2-40B4-BE49-F238E27FC236}">
                    <a16:creationId xmlns:a16="http://schemas.microsoft.com/office/drawing/2014/main" id="{64B3586D-7140-B87B-598B-76F12C01C7F3}"/>
                  </a:ext>
                </a:extLst>
              </p:cNvPr>
              <p:cNvSpPr/>
              <p:nvPr/>
            </p:nvSpPr>
            <p:spPr bwMode="auto">
              <a:xfrm>
                <a:off x="5507831" y="3436144"/>
                <a:ext cx="604362" cy="1157890"/>
              </a:xfrm>
              <a:prstGeom prst="roundRect">
                <a:avLst>
                  <a:gd name="adj" fmla="val 0"/>
                </a:avLst>
              </a:prstGeom>
              <a:solidFill>
                <a:srgbClr val="00B0F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7" name="グループ化 6">
              <a:extLst>
                <a:ext uri="{FF2B5EF4-FFF2-40B4-BE49-F238E27FC236}">
                  <a16:creationId xmlns:a16="http://schemas.microsoft.com/office/drawing/2014/main" id="{1E705B81-0556-EDE4-A8A0-66002290A41E}"/>
                </a:ext>
              </a:extLst>
            </p:cNvPr>
            <p:cNvGrpSpPr/>
            <p:nvPr/>
          </p:nvGrpSpPr>
          <p:grpSpPr>
            <a:xfrm rot="19800000">
              <a:off x="6791587" y="1055006"/>
              <a:ext cx="810069" cy="2733916"/>
              <a:chOff x="-685800" y="4256238"/>
              <a:chExt cx="525382" cy="1773121"/>
            </a:xfrm>
            <a:solidFill>
              <a:srgbClr val="FF6699"/>
            </a:solidFill>
          </p:grpSpPr>
          <p:sp>
            <p:nvSpPr>
              <p:cNvPr id="40" name="正方形/長方形 39">
                <a:extLst>
                  <a:ext uri="{FF2B5EF4-FFF2-40B4-BE49-F238E27FC236}">
                    <a16:creationId xmlns:a16="http://schemas.microsoft.com/office/drawing/2014/main" id="{11B13CA8-3BB6-6574-49BD-BFECA43C66E6}"/>
                  </a:ext>
                </a:extLst>
              </p:cNvPr>
              <p:cNvSpPr/>
              <p:nvPr/>
            </p:nvSpPr>
            <p:spPr bwMode="auto">
              <a:xfrm>
                <a:off x="-431784" y="4554125"/>
                <a:ext cx="45719" cy="325346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" name="アーチ 56">
                <a:extLst>
                  <a:ext uri="{FF2B5EF4-FFF2-40B4-BE49-F238E27FC236}">
                    <a16:creationId xmlns:a16="http://schemas.microsoft.com/office/drawing/2014/main" id="{51727D0D-14EB-989C-5AD1-5CE4545E84AB}"/>
                  </a:ext>
                </a:extLst>
              </p:cNvPr>
              <p:cNvSpPr/>
              <p:nvPr/>
            </p:nvSpPr>
            <p:spPr bwMode="auto">
              <a:xfrm>
                <a:off x="-685800" y="4256238"/>
                <a:ext cx="317882" cy="333488"/>
              </a:xfrm>
              <a:custGeom>
                <a:avLst/>
                <a:gdLst>
                  <a:gd name="connsiteX0" fmla="*/ 407766 w 1350150"/>
                  <a:gd name="connsiteY0" fmla="*/ 1294972 h 1350150"/>
                  <a:gd name="connsiteX1" fmla="*/ 24713 w 1350150"/>
                  <a:gd name="connsiteY1" fmla="*/ 494091 h 1350150"/>
                  <a:gd name="connsiteX2" fmla="*/ 766407 w 1350150"/>
                  <a:gd name="connsiteY2" fmla="*/ 6207 h 1350150"/>
                  <a:gd name="connsiteX3" fmla="*/ 1350150 w 1350150"/>
                  <a:gd name="connsiteY3" fmla="*/ 675075 h 1350150"/>
                  <a:gd name="connsiteX4" fmla="*/ 1012613 w 1350150"/>
                  <a:gd name="connsiteY4" fmla="*/ 675075 h 1350150"/>
                  <a:gd name="connsiteX5" fmla="*/ 720741 w 1350150"/>
                  <a:gd name="connsiteY5" fmla="*/ 340640 h 1350150"/>
                  <a:gd name="connsiteX6" fmla="*/ 349893 w 1350150"/>
                  <a:gd name="connsiteY6" fmla="*/ 584582 h 1350150"/>
                  <a:gd name="connsiteX7" fmla="*/ 541420 w 1350150"/>
                  <a:gd name="connsiteY7" fmla="*/ 985023 h 1350150"/>
                  <a:gd name="connsiteX8" fmla="*/ 407766 w 1350150"/>
                  <a:gd name="connsiteY8" fmla="*/ 1294972 h 1350150"/>
                  <a:gd name="connsiteX0" fmla="*/ 407870 w 1350254"/>
                  <a:gd name="connsiteY0" fmla="*/ 1295025 h 1295025"/>
                  <a:gd name="connsiteX1" fmla="*/ 24817 w 1350254"/>
                  <a:gd name="connsiteY1" fmla="*/ 494144 h 1295025"/>
                  <a:gd name="connsiteX2" fmla="*/ 766511 w 1350254"/>
                  <a:gd name="connsiteY2" fmla="*/ 6260 h 1295025"/>
                  <a:gd name="connsiteX3" fmla="*/ 1350254 w 1350254"/>
                  <a:gd name="connsiteY3" fmla="*/ 675128 h 1295025"/>
                  <a:gd name="connsiteX4" fmla="*/ 1098324 w 1350254"/>
                  <a:gd name="connsiteY4" fmla="*/ 673473 h 1295025"/>
                  <a:gd name="connsiteX5" fmla="*/ 1012717 w 1350254"/>
                  <a:gd name="connsiteY5" fmla="*/ 675128 h 1295025"/>
                  <a:gd name="connsiteX6" fmla="*/ 720845 w 1350254"/>
                  <a:gd name="connsiteY6" fmla="*/ 340693 h 1295025"/>
                  <a:gd name="connsiteX7" fmla="*/ 349997 w 1350254"/>
                  <a:gd name="connsiteY7" fmla="*/ 584635 h 1295025"/>
                  <a:gd name="connsiteX8" fmla="*/ 541524 w 1350254"/>
                  <a:gd name="connsiteY8" fmla="*/ 985076 h 1295025"/>
                  <a:gd name="connsiteX9" fmla="*/ 407870 w 1350254"/>
                  <a:gd name="connsiteY9" fmla="*/ 1295025 h 1295025"/>
                  <a:gd name="connsiteX0" fmla="*/ 407870 w 1350254"/>
                  <a:gd name="connsiteY0" fmla="*/ 1295025 h 1295025"/>
                  <a:gd name="connsiteX1" fmla="*/ 24817 w 1350254"/>
                  <a:gd name="connsiteY1" fmla="*/ 494144 h 1295025"/>
                  <a:gd name="connsiteX2" fmla="*/ 766511 w 1350254"/>
                  <a:gd name="connsiteY2" fmla="*/ 6260 h 1295025"/>
                  <a:gd name="connsiteX3" fmla="*/ 1350254 w 1350254"/>
                  <a:gd name="connsiteY3" fmla="*/ 675128 h 1295025"/>
                  <a:gd name="connsiteX4" fmla="*/ 1239294 w 1350254"/>
                  <a:gd name="connsiteY4" fmla="*/ 673474 h 1295025"/>
                  <a:gd name="connsiteX5" fmla="*/ 1098324 w 1350254"/>
                  <a:gd name="connsiteY5" fmla="*/ 673473 h 1295025"/>
                  <a:gd name="connsiteX6" fmla="*/ 1012717 w 1350254"/>
                  <a:gd name="connsiteY6" fmla="*/ 675128 h 1295025"/>
                  <a:gd name="connsiteX7" fmla="*/ 720845 w 1350254"/>
                  <a:gd name="connsiteY7" fmla="*/ 340693 h 1295025"/>
                  <a:gd name="connsiteX8" fmla="*/ 349997 w 1350254"/>
                  <a:gd name="connsiteY8" fmla="*/ 584635 h 1295025"/>
                  <a:gd name="connsiteX9" fmla="*/ 541524 w 1350254"/>
                  <a:gd name="connsiteY9" fmla="*/ 985076 h 1295025"/>
                  <a:gd name="connsiteX10" fmla="*/ 407870 w 1350254"/>
                  <a:gd name="connsiteY10" fmla="*/ 1295025 h 1295025"/>
                  <a:gd name="connsiteX0" fmla="*/ 407870 w 1350254"/>
                  <a:gd name="connsiteY0" fmla="*/ 1295025 h 1295025"/>
                  <a:gd name="connsiteX1" fmla="*/ 24817 w 1350254"/>
                  <a:gd name="connsiteY1" fmla="*/ 494144 h 1295025"/>
                  <a:gd name="connsiteX2" fmla="*/ 766511 w 1350254"/>
                  <a:gd name="connsiteY2" fmla="*/ 6260 h 1295025"/>
                  <a:gd name="connsiteX3" fmla="*/ 1350254 w 1350254"/>
                  <a:gd name="connsiteY3" fmla="*/ 675128 h 1295025"/>
                  <a:gd name="connsiteX4" fmla="*/ 1239294 w 1350254"/>
                  <a:gd name="connsiteY4" fmla="*/ 673474 h 1295025"/>
                  <a:gd name="connsiteX5" fmla="*/ 1098324 w 1350254"/>
                  <a:gd name="connsiteY5" fmla="*/ 673473 h 1295025"/>
                  <a:gd name="connsiteX6" fmla="*/ 1012717 w 1350254"/>
                  <a:gd name="connsiteY6" fmla="*/ 675128 h 1295025"/>
                  <a:gd name="connsiteX7" fmla="*/ 720845 w 1350254"/>
                  <a:gd name="connsiteY7" fmla="*/ 340693 h 1295025"/>
                  <a:gd name="connsiteX8" fmla="*/ 349997 w 1350254"/>
                  <a:gd name="connsiteY8" fmla="*/ 584635 h 1295025"/>
                  <a:gd name="connsiteX9" fmla="*/ 541524 w 1350254"/>
                  <a:gd name="connsiteY9" fmla="*/ 985076 h 1295025"/>
                  <a:gd name="connsiteX10" fmla="*/ 407870 w 1350254"/>
                  <a:gd name="connsiteY10" fmla="*/ 1295025 h 1295025"/>
                  <a:gd name="connsiteX0" fmla="*/ 407870 w 1357404"/>
                  <a:gd name="connsiteY0" fmla="*/ 1295025 h 1424044"/>
                  <a:gd name="connsiteX1" fmla="*/ 24817 w 1357404"/>
                  <a:gd name="connsiteY1" fmla="*/ 494144 h 1424044"/>
                  <a:gd name="connsiteX2" fmla="*/ 766511 w 1357404"/>
                  <a:gd name="connsiteY2" fmla="*/ 6260 h 1424044"/>
                  <a:gd name="connsiteX3" fmla="*/ 1350254 w 1357404"/>
                  <a:gd name="connsiteY3" fmla="*/ 675128 h 1424044"/>
                  <a:gd name="connsiteX4" fmla="*/ 1357404 w 1357404"/>
                  <a:gd name="connsiteY4" fmla="*/ 1424044 h 1424044"/>
                  <a:gd name="connsiteX5" fmla="*/ 1098324 w 1357404"/>
                  <a:gd name="connsiteY5" fmla="*/ 673473 h 1424044"/>
                  <a:gd name="connsiteX6" fmla="*/ 1012717 w 1357404"/>
                  <a:gd name="connsiteY6" fmla="*/ 675128 h 1424044"/>
                  <a:gd name="connsiteX7" fmla="*/ 720845 w 1357404"/>
                  <a:gd name="connsiteY7" fmla="*/ 340693 h 1424044"/>
                  <a:gd name="connsiteX8" fmla="*/ 349997 w 1357404"/>
                  <a:gd name="connsiteY8" fmla="*/ 584635 h 1424044"/>
                  <a:gd name="connsiteX9" fmla="*/ 541524 w 1357404"/>
                  <a:gd name="connsiteY9" fmla="*/ 985076 h 1424044"/>
                  <a:gd name="connsiteX10" fmla="*/ 407870 w 1357404"/>
                  <a:gd name="connsiteY10" fmla="*/ 1295025 h 1424044"/>
                  <a:gd name="connsiteX0" fmla="*/ 407870 w 1357404"/>
                  <a:gd name="connsiteY0" fmla="*/ 1295025 h 1424044"/>
                  <a:gd name="connsiteX1" fmla="*/ 24817 w 1357404"/>
                  <a:gd name="connsiteY1" fmla="*/ 494144 h 1424044"/>
                  <a:gd name="connsiteX2" fmla="*/ 766511 w 1357404"/>
                  <a:gd name="connsiteY2" fmla="*/ 6260 h 1424044"/>
                  <a:gd name="connsiteX3" fmla="*/ 1350254 w 1357404"/>
                  <a:gd name="connsiteY3" fmla="*/ 675128 h 1424044"/>
                  <a:gd name="connsiteX4" fmla="*/ 1357404 w 1357404"/>
                  <a:gd name="connsiteY4" fmla="*/ 1424044 h 1424044"/>
                  <a:gd name="connsiteX5" fmla="*/ 1018314 w 1357404"/>
                  <a:gd name="connsiteY5" fmla="*/ 1424043 h 1424044"/>
                  <a:gd name="connsiteX6" fmla="*/ 1012717 w 1357404"/>
                  <a:gd name="connsiteY6" fmla="*/ 675128 h 1424044"/>
                  <a:gd name="connsiteX7" fmla="*/ 720845 w 1357404"/>
                  <a:gd name="connsiteY7" fmla="*/ 340693 h 1424044"/>
                  <a:gd name="connsiteX8" fmla="*/ 349997 w 1357404"/>
                  <a:gd name="connsiteY8" fmla="*/ 584635 h 1424044"/>
                  <a:gd name="connsiteX9" fmla="*/ 541524 w 1357404"/>
                  <a:gd name="connsiteY9" fmla="*/ 985076 h 1424044"/>
                  <a:gd name="connsiteX10" fmla="*/ 407870 w 1357404"/>
                  <a:gd name="connsiteY10" fmla="*/ 1295025 h 1424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357404" h="1424044">
                    <a:moveTo>
                      <a:pt x="407870" y="1295025"/>
                    </a:moveTo>
                    <a:cubicBezTo>
                      <a:pt x="97920" y="1161370"/>
                      <a:pt x="-65676" y="819326"/>
                      <a:pt x="24817" y="494144"/>
                    </a:cubicBezTo>
                    <a:cubicBezTo>
                      <a:pt x="115310" y="168961"/>
                      <a:pt x="432075" y="-39406"/>
                      <a:pt x="766511" y="6260"/>
                    </a:cubicBezTo>
                    <a:cubicBezTo>
                      <a:pt x="1100947" y="51926"/>
                      <a:pt x="1347657" y="316276"/>
                      <a:pt x="1350254" y="675128"/>
                    </a:cubicBezTo>
                    <a:cubicBezTo>
                      <a:pt x="1352637" y="924767"/>
                      <a:pt x="1355021" y="1174405"/>
                      <a:pt x="1357404" y="1424044"/>
                    </a:cubicBezTo>
                    <a:lnTo>
                      <a:pt x="1018314" y="1424043"/>
                    </a:lnTo>
                    <a:cubicBezTo>
                      <a:pt x="1016448" y="1174405"/>
                      <a:pt x="1014583" y="924766"/>
                      <a:pt x="1012717" y="675128"/>
                    </a:cubicBezTo>
                    <a:cubicBezTo>
                      <a:pt x="1012717" y="506358"/>
                      <a:pt x="888063" y="363526"/>
                      <a:pt x="720845" y="340693"/>
                    </a:cubicBezTo>
                    <a:cubicBezTo>
                      <a:pt x="553627" y="317860"/>
                      <a:pt x="395244" y="422044"/>
                      <a:pt x="349997" y="584635"/>
                    </a:cubicBezTo>
                    <a:cubicBezTo>
                      <a:pt x="304751" y="747227"/>
                      <a:pt x="386549" y="918249"/>
                      <a:pt x="541524" y="985076"/>
                    </a:cubicBezTo>
                    <a:lnTo>
                      <a:pt x="407870" y="1295025"/>
                    </a:lnTo>
                    <a:close/>
                  </a:path>
                </a:pathLst>
              </a:cu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42" name="グループ化 41">
                <a:extLst>
                  <a:ext uri="{FF2B5EF4-FFF2-40B4-BE49-F238E27FC236}">
                    <a16:creationId xmlns:a16="http://schemas.microsoft.com/office/drawing/2014/main" id="{8274BE80-4689-D613-DC40-41F3C9070A8C}"/>
                  </a:ext>
                </a:extLst>
              </p:cNvPr>
              <p:cNvGrpSpPr/>
              <p:nvPr/>
            </p:nvGrpSpPr>
            <p:grpSpPr>
              <a:xfrm>
                <a:off x="-645128" y="4750493"/>
                <a:ext cx="484710" cy="1278866"/>
                <a:chOff x="-645129" y="4750493"/>
                <a:chExt cx="570459" cy="1278866"/>
              </a:xfrm>
              <a:grpFill/>
            </p:grpSpPr>
            <p:sp>
              <p:nvSpPr>
                <p:cNvPr id="43" name="二等辺三角形 42">
                  <a:extLst>
                    <a:ext uri="{FF2B5EF4-FFF2-40B4-BE49-F238E27FC236}">
                      <a16:creationId xmlns:a16="http://schemas.microsoft.com/office/drawing/2014/main" id="{C382F026-056D-5A7C-79A2-150E2465EDB6}"/>
                    </a:ext>
                  </a:extLst>
                </p:cNvPr>
                <p:cNvSpPr/>
                <p:nvPr/>
              </p:nvSpPr>
              <p:spPr bwMode="auto">
                <a:xfrm rot="10800000">
                  <a:off x="-645129" y="4750495"/>
                  <a:ext cx="570459" cy="1275907"/>
                </a:xfrm>
                <a:prstGeom prst="triangle">
                  <a:avLst/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" name="二等辺三角形 43">
                  <a:extLst>
                    <a:ext uri="{FF2B5EF4-FFF2-40B4-BE49-F238E27FC236}">
                      <a16:creationId xmlns:a16="http://schemas.microsoft.com/office/drawing/2014/main" id="{9CB87F26-45B2-37B4-C547-06A772866E31}"/>
                    </a:ext>
                  </a:extLst>
                </p:cNvPr>
                <p:cNvSpPr/>
                <p:nvPr/>
              </p:nvSpPr>
              <p:spPr bwMode="auto">
                <a:xfrm rot="10800000">
                  <a:off x="-552157" y="4750494"/>
                  <a:ext cx="384516" cy="1275907"/>
                </a:xfrm>
                <a:prstGeom prst="triangle">
                  <a:avLst/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" name="二等辺三角形 44">
                  <a:extLst>
                    <a:ext uri="{FF2B5EF4-FFF2-40B4-BE49-F238E27FC236}">
                      <a16:creationId xmlns:a16="http://schemas.microsoft.com/office/drawing/2014/main" id="{1EBCE6B7-A453-CC75-2EC7-A267059EEA2A}"/>
                    </a:ext>
                  </a:extLst>
                </p:cNvPr>
                <p:cNvSpPr/>
                <p:nvPr/>
              </p:nvSpPr>
              <p:spPr bwMode="auto">
                <a:xfrm rot="10800000">
                  <a:off x="-444550" y="4750493"/>
                  <a:ext cx="169302" cy="1275907"/>
                </a:xfrm>
                <a:prstGeom prst="triangle">
                  <a:avLst/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" name="角丸四角形 313">
                  <a:extLst>
                    <a:ext uri="{FF2B5EF4-FFF2-40B4-BE49-F238E27FC236}">
                      <a16:creationId xmlns:a16="http://schemas.microsoft.com/office/drawing/2014/main" id="{58058BD8-0CC4-0389-F1AE-A48220449642}"/>
                    </a:ext>
                  </a:extLst>
                </p:cNvPr>
                <p:cNvSpPr/>
                <p:nvPr/>
              </p:nvSpPr>
              <p:spPr bwMode="auto">
                <a:xfrm>
                  <a:off x="-384997" y="5932636"/>
                  <a:ext cx="50196" cy="96723"/>
                </a:xfrm>
                <a:prstGeom prst="roundRect">
                  <a:avLst/>
                </a:prstGeom>
                <a:solidFill>
                  <a:schemeClr val="bg1">
                    <a:lumMod val="95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" name="角丸四角形 314">
                  <a:extLst>
                    <a:ext uri="{FF2B5EF4-FFF2-40B4-BE49-F238E27FC236}">
                      <a16:creationId xmlns:a16="http://schemas.microsoft.com/office/drawing/2014/main" id="{E40F9CF3-7A92-06A4-50EF-BA4E9060CC2C}"/>
                    </a:ext>
                  </a:extLst>
                </p:cNvPr>
                <p:cNvSpPr/>
                <p:nvPr/>
              </p:nvSpPr>
              <p:spPr bwMode="auto">
                <a:xfrm flipV="1">
                  <a:off x="-394043" y="5900285"/>
                  <a:ext cx="68288" cy="47126"/>
                </a:xfrm>
                <a:prstGeom prst="roundRect">
                  <a:avLst/>
                </a:prstGeom>
                <a:solidFill>
                  <a:schemeClr val="bg1">
                    <a:lumMod val="95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8" name="グループ化 7">
              <a:extLst>
                <a:ext uri="{FF2B5EF4-FFF2-40B4-BE49-F238E27FC236}">
                  <a16:creationId xmlns:a16="http://schemas.microsoft.com/office/drawing/2014/main" id="{228552B9-C8FA-7ADD-4886-80360C04955A}"/>
                </a:ext>
              </a:extLst>
            </p:cNvPr>
            <p:cNvGrpSpPr/>
            <p:nvPr/>
          </p:nvGrpSpPr>
          <p:grpSpPr>
            <a:xfrm>
              <a:off x="7859295" y="1869507"/>
              <a:ext cx="1266134" cy="1205743"/>
              <a:chOff x="-4543055" y="2270956"/>
              <a:chExt cx="1170438" cy="1114611"/>
            </a:xfrm>
          </p:grpSpPr>
          <p:sp>
            <p:nvSpPr>
              <p:cNvPr id="9" name="フリーフォーム: 図形 8">
                <a:extLst>
                  <a:ext uri="{FF2B5EF4-FFF2-40B4-BE49-F238E27FC236}">
                    <a16:creationId xmlns:a16="http://schemas.microsoft.com/office/drawing/2014/main" id="{8368F9B5-1872-398F-7BDF-3528AA543220}"/>
                  </a:ext>
                </a:extLst>
              </p:cNvPr>
              <p:cNvSpPr/>
              <p:nvPr/>
            </p:nvSpPr>
            <p:spPr bwMode="auto">
              <a:xfrm>
                <a:off x="-4270772" y="2270956"/>
                <a:ext cx="625872" cy="497756"/>
              </a:xfrm>
              <a:custGeom>
                <a:avLst/>
                <a:gdLst>
                  <a:gd name="connsiteX0" fmla="*/ 163135 w 905272"/>
                  <a:gd name="connsiteY0" fmla="*/ 104454 h 650156"/>
                  <a:gd name="connsiteX1" fmla="*/ 127000 w 905272"/>
                  <a:gd name="connsiteY1" fmla="*/ 140589 h 650156"/>
                  <a:gd name="connsiteX2" fmla="*/ 127000 w 905272"/>
                  <a:gd name="connsiteY2" fmla="*/ 571300 h 650156"/>
                  <a:gd name="connsiteX3" fmla="*/ 152998 w 905272"/>
                  <a:gd name="connsiteY3" fmla="*/ 597298 h 650156"/>
                  <a:gd name="connsiteX4" fmla="*/ 752274 w 905272"/>
                  <a:gd name="connsiteY4" fmla="*/ 597298 h 650156"/>
                  <a:gd name="connsiteX5" fmla="*/ 778272 w 905272"/>
                  <a:gd name="connsiteY5" fmla="*/ 571300 h 650156"/>
                  <a:gd name="connsiteX6" fmla="*/ 778272 w 905272"/>
                  <a:gd name="connsiteY6" fmla="*/ 140589 h 650156"/>
                  <a:gd name="connsiteX7" fmla="*/ 742137 w 905272"/>
                  <a:gd name="connsiteY7" fmla="*/ 104454 h 650156"/>
                  <a:gd name="connsiteX8" fmla="*/ 123062 w 905272"/>
                  <a:gd name="connsiteY8" fmla="*/ 0 h 650156"/>
                  <a:gd name="connsiteX9" fmla="*/ 782210 w 905272"/>
                  <a:gd name="connsiteY9" fmla="*/ 0 h 650156"/>
                  <a:gd name="connsiteX10" fmla="*/ 905272 w 905272"/>
                  <a:gd name="connsiteY10" fmla="*/ 123062 h 650156"/>
                  <a:gd name="connsiteX11" fmla="*/ 905272 w 905272"/>
                  <a:gd name="connsiteY11" fmla="*/ 615860 h 650156"/>
                  <a:gd name="connsiteX12" fmla="*/ 870976 w 905272"/>
                  <a:gd name="connsiteY12" fmla="*/ 650156 h 650156"/>
                  <a:gd name="connsiteX13" fmla="*/ 34296 w 905272"/>
                  <a:gd name="connsiteY13" fmla="*/ 650156 h 650156"/>
                  <a:gd name="connsiteX14" fmla="*/ 0 w 905272"/>
                  <a:gd name="connsiteY14" fmla="*/ 615860 h 650156"/>
                  <a:gd name="connsiteX15" fmla="*/ 0 w 905272"/>
                  <a:gd name="connsiteY15" fmla="*/ 123062 h 650156"/>
                  <a:gd name="connsiteX16" fmla="*/ 123062 w 905272"/>
                  <a:gd name="connsiteY16" fmla="*/ 0 h 6501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905272" h="650156">
                    <a:moveTo>
                      <a:pt x="163135" y="104454"/>
                    </a:moveTo>
                    <a:cubicBezTo>
                      <a:pt x="143178" y="104454"/>
                      <a:pt x="127000" y="120632"/>
                      <a:pt x="127000" y="140589"/>
                    </a:cubicBezTo>
                    <a:lnTo>
                      <a:pt x="127000" y="571300"/>
                    </a:lnTo>
                    <a:cubicBezTo>
                      <a:pt x="127000" y="585658"/>
                      <a:pt x="138640" y="597298"/>
                      <a:pt x="152998" y="597298"/>
                    </a:cubicBezTo>
                    <a:lnTo>
                      <a:pt x="752274" y="597298"/>
                    </a:lnTo>
                    <a:cubicBezTo>
                      <a:pt x="766632" y="597298"/>
                      <a:pt x="778272" y="585658"/>
                      <a:pt x="778272" y="571300"/>
                    </a:cubicBezTo>
                    <a:lnTo>
                      <a:pt x="778272" y="140589"/>
                    </a:lnTo>
                    <a:cubicBezTo>
                      <a:pt x="778272" y="120632"/>
                      <a:pt x="762094" y="104454"/>
                      <a:pt x="742137" y="104454"/>
                    </a:cubicBezTo>
                    <a:close/>
                    <a:moveTo>
                      <a:pt x="123062" y="0"/>
                    </a:moveTo>
                    <a:lnTo>
                      <a:pt x="782210" y="0"/>
                    </a:lnTo>
                    <a:cubicBezTo>
                      <a:pt x="850175" y="0"/>
                      <a:pt x="905272" y="55097"/>
                      <a:pt x="905272" y="123062"/>
                    </a:cubicBezTo>
                    <a:lnTo>
                      <a:pt x="905272" y="615860"/>
                    </a:lnTo>
                    <a:cubicBezTo>
                      <a:pt x="905272" y="634801"/>
                      <a:pt x="889917" y="650156"/>
                      <a:pt x="870976" y="650156"/>
                    </a:cubicBezTo>
                    <a:lnTo>
                      <a:pt x="34296" y="650156"/>
                    </a:lnTo>
                    <a:cubicBezTo>
                      <a:pt x="15355" y="650156"/>
                      <a:pt x="0" y="634801"/>
                      <a:pt x="0" y="615860"/>
                    </a:cubicBezTo>
                    <a:lnTo>
                      <a:pt x="0" y="123062"/>
                    </a:lnTo>
                    <a:cubicBezTo>
                      <a:pt x="0" y="55097"/>
                      <a:pt x="55097" y="0"/>
                      <a:pt x="123062" y="0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10" name="グループ化 9">
                <a:extLst>
                  <a:ext uri="{FF2B5EF4-FFF2-40B4-BE49-F238E27FC236}">
                    <a16:creationId xmlns:a16="http://schemas.microsoft.com/office/drawing/2014/main" id="{6D534B4C-E8BB-8792-4727-A2CF6CA580CA}"/>
                  </a:ext>
                </a:extLst>
              </p:cNvPr>
              <p:cNvGrpSpPr/>
              <p:nvPr/>
            </p:nvGrpSpPr>
            <p:grpSpPr>
              <a:xfrm>
                <a:off x="-4543055" y="2542915"/>
                <a:ext cx="1170438" cy="842652"/>
                <a:chOff x="-4543055" y="2542915"/>
                <a:chExt cx="1170438" cy="842652"/>
              </a:xfrm>
            </p:grpSpPr>
            <p:sp>
              <p:nvSpPr>
                <p:cNvPr id="11" name="四角形: 上の 2 つの角を丸める 10">
                  <a:extLst>
                    <a:ext uri="{FF2B5EF4-FFF2-40B4-BE49-F238E27FC236}">
                      <a16:creationId xmlns:a16="http://schemas.microsoft.com/office/drawing/2014/main" id="{794C6816-07A4-E2B0-500A-17C7AEEA3041}"/>
                    </a:ext>
                  </a:extLst>
                </p:cNvPr>
                <p:cNvSpPr/>
                <p:nvPr/>
              </p:nvSpPr>
              <p:spPr bwMode="auto">
                <a:xfrm>
                  <a:off x="-4543055" y="2542915"/>
                  <a:ext cx="1170438" cy="842614"/>
                </a:xfrm>
                <a:prstGeom prst="round2SameRect">
                  <a:avLst>
                    <a:gd name="adj1" fmla="val 18928"/>
                    <a:gd name="adj2" fmla="val 5275"/>
                  </a:avLst>
                </a:prstGeom>
                <a:solidFill>
                  <a:srgbClr val="CC66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7" name="四角形: 上の 2 つの角を丸める 36">
                  <a:extLst>
                    <a:ext uri="{FF2B5EF4-FFF2-40B4-BE49-F238E27FC236}">
                      <a16:creationId xmlns:a16="http://schemas.microsoft.com/office/drawing/2014/main" id="{35B181A3-F22D-F4F0-3085-80F7788C3843}"/>
                    </a:ext>
                  </a:extLst>
                </p:cNvPr>
                <p:cNvSpPr/>
                <p:nvPr/>
              </p:nvSpPr>
              <p:spPr bwMode="auto">
                <a:xfrm>
                  <a:off x="-4358625" y="2542915"/>
                  <a:ext cx="116918" cy="842614"/>
                </a:xfrm>
                <a:prstGeom prst="round2SameRect">
                  <a:avLst>
                    <a:gd name="adj1" fmla="val 0"/>
                    <a:gd name="adj2" fmla="val 5275"/>
                  </a:avLst>
                </a:prstGeom>
                <a:solidFill>
                  <a:schemeClr val="bg1">
                    <a:lumMod val="75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8" name="四角形: 上の 2 つの角を丸める 37">
                  <a:extLst>
                    <a:ext uri="{FF2B5EF4-FFF2-40B4-BE49-F238E27FC236}">
                      <a16:creationId xmlns:a16="http://schemas.microsoft.com/office/drawing/2014/main" id="{E626E739-DA87-715B-9AB7-3C902AB446BD}"/>
                    </a:ext>
                  </a:extLst>
                </p:cNvPr>
                <p:cNvSpPr/>
                <p:nvPr/>
              </p:nvSpPr>
              <p:spPr bwMode="auto">
                <a:xfrm>
                  <a:off x="-3667442" y="2542915"/>
                  <a:ext cx="116918" cy="842614"/>
                </a:xfrm>
                <a:prstGeom prst="round2SameRect">
                  <a:avLst>
                    <a:gd name="adj1" fmla="val 0"/>
                    <a:gd name="adj2" fmla="val 5275"/>
                  </a:avLst>
                </a:prstGeom>
                <a:solidFill>
                  <a:schemeClr val="bg1">
                    <a:lumMod val="75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9" name="四角形: 上の 2 つの角を丸める 38">
                  <a:extLst>
                    <a:ext uri="{FF2B5EF4-FFF2-40B4-BE49-F238E27FC236}">
                      <a16:creationId xmlns:a16="http://schemas.microsoft.com/office/drawing/2014/main" id="{741E7B1A-7FA9-6A0C-8760-FD57AC5FAD44}"/>
                    </a:ext>
                  </a:extLst>
                </p:cNvPr>
                <p:cNvSpPr/>
                <p:nvPr/>
              </p:nvSpPr>
              <p:spPr bwMode="auto">
                <a:xfrm>
                  <a:off x="-4543055" y="3184823"/>
                  <a:ext cx="1170438" cy="200744"/>
                </a:xfrm>
                <a:prstGeom prst="round2SameRect">
                  <a:avLst>
                    <a:gd name="adj1" fmla="val 0"/>
                    <a:gd name="adj2" fmla="val 5275"/>
                  </a:avLst>
                </a:prstGeom>
                <a:solidFill>
                  <a:schemeClr val="bg1">
                    <a:lumMod val="75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105294477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フリーフォーム: 図形 55">
            <a:extLst>
              <a:ext uri="{FF2B5EF4-FFF2-40B4-BE49-F238E27FC236}">
                <a16:creationId xmlns:a16="http://schemas.microsoft.com/office/drawing/2014/main" id="{16F6C058-8E3A-AFAF-2FDD-6D48E9A237D4}"/>
              </a:ext>
            </a:extLst>
          </p:cNvPr>
          <p:cNvSpPr/>
          <p:nvPr/>
        </p:nvSpPr>
        <p:spPr>
          <a:xfrm>
            <a:off x="358972" y="347458"/>
            <a:ext cx="6140056" cy="6199273"/>
          </a:xfrm>
          <a:custGeom>
            <a:avLst/>
            <a:gdLst>
              <a:gd name="connsiteX0" fmla="*/ 443474 w 6140056"/>
              <a:gd name="connsiteY0" fmla="*/ 0 h 6199273"/>
              <a:gd name="connsiteX1" fmla="*/ 5696582 w 6140056"/>
              <a:gd name="connsiteY1" fmla="*/ 0 h 6199273"/>
              <a:gd name="connsiteX2" fmla="*/ 6140056 w 6140056"/>
              <a:gd name="connsiteY2" fmla="*/ 443474 h 6199273"/>
              <a:gd name="connsiteX3" fmla="*/ 6140056 w 6140056"/>
              <a:gd name="connsiteY3" fmla="*/ 5334692 h 6199273"/>
              <a:gd name="connsiteX4" fmla="*/ 5696582 w 6140056"/>
              <a:gd name="connsiteY4" fmla="*/ 5778166 h 6199273"/>
              <a:gd name="connsiteX5" fmla="*/ 2575432 w 6140056"/>
              <a:gd name="connsiteY5" fmla="*/ 5778166 h 6199273"/>
              <a:gd name="connsiteX6" fmla="*/ 2549129 w 6140056"/>
              <a:gd name="connsiteY6" fmla="*/ 5826625 h 6199273"/>
              <a:gd name="connsiteX7" fmla="*/ 1848262 w 6140056"/>
              <a:gd name="connsiteY7" fmla="*/ 6199273 h 6199273"/>
              <a:gd name="connsiteX8" fmla="*/ 2159331 w 6140056"/>
              <a:gd name="connsiteY8" fmla="*/ 5826547 h 6199273"/>
              <a:gd name="connsiteX9" fmla="*/ 2180140 w 6140056"/>
              <a:gd name="connsiteY9" fmla="*/ 5778166 h 6199273"/>
              <a:gd name="connsiteX10" fmla="*/ 443474 w 6140056"/>
              <a:gd name="connsiteY10" fmla="*/ 5778166 h 6199273"/>
              <a:gd name="connsiteX11" fmla="*/ 0 w 6140056"/>
              <a:gd name="connsiteY11" fmla="*/ 5334692 h 6199273"/>
              <a:gd name="connsiteX12" fmla="*/ 0 w 6140056"/>
              <a:gd name="connsiteY12" fmla="*/ 443474 h 6199273"/>
              <a:gd name="connsiteX13" fmla="*/ 443474 w 6140056"/>
              <a:gd name="connsiteY13" fmla="*/ 0 h 61992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6140056" h="6199273">
                <a:moveTo>
                  <a:pt x="443474" y="0"/>
                </a:moveTo>
                <a:lnTo>
                  <a:pt x="5696582" y="0"/>
                </a:lnTo>
                <a:cubicBezTo>
                  <a:pt x="5941506" y="0"/>
                  <a:pt x="6140056" y="198550"/>
                  <a:pt x="6140056" y="443474"/>
                </a:cubicBezTo>
                <a:lnTo>
                  <a:pt x="6140056" y="5334692"/>
                </a:lnTo>
                <a:cubicBezTo>
                  <a:pt x="6140056" y="5579616"/>
                  <a:pt x="5941506" y="5778166"/>
                  <a:pt x="5696582" y="5778166"/>
                </a:cubicBezTo>
                <a:lnTo>
                  <a:pt x="2575432" y="5778166"/>
                </a:lnTo>
                <a:lnTo>
                  <a:pt x="2549129" y="5826625"/>
                </a:lnTo>
                <a:cubicBezTo>
                  <a:pt x="2397238" y="6051454"/>
                  <a:pt x="2140012" y="6199273"/>
                  <a:pt x="1848262" y="6199273"/>
                </a:cubicBezTo>
                <a:cubicBezTo>
                  <a:pt x="1981281" y="6099509"/>
                  <a:pt x="2086933" y="5971342"/>
                  <a:pt x="2159331" y="5826547"/>
                </a:cubicBezTo>
                <a:lnTo>
                  <a:pt x="2180140" y="5778166"/>
                </a:lnTo>
                <a:lnTo>
                  <a:pt x="443474" y="5778166"/>
                </a:lnTo>
                <a:cubicBezTo>
                  <a:pt x="198550" y="5778166"/>
                  <a:pt x="0" y="5579616"/>
                  <a:pt x="0" y="5334692"/>
                </a:cubicBezTo>
                <a:lnTo>
                  <a:pt x="0" y="443474"/>
                </a:lnTo>
                <a:cubicBezTo>
                  <a:pt x="0" y="198550"/>
                  <a:pt x="198550" y="0"/>
                  <a:pt x="443474" y="0"/>
                </a:cubicBezTo>
                <a:close/>
              </a:path>
            </a:pathLst>
          </a:custGeom>
          <a:solidFill>
            <a:srgbClr val="FFFF00"/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57" name="テキスト ボックス 56">
            <a:extLst>
              <a:ext uri="{FF2B5EF4-FFF2-40B4-BE49-F238E27FC236}">
                <a16:creationId xmlns:a16="http://schemas.microsoft.com/office/drawing/2014/main" id="{80BFBA28-8A45-C6D7-A20C-E007E81E04EB}"/>
              </a:ext>
            </a:extLst>
          </p:cNvPr>
          <p:cNvSpPr txBox="1"/>
          <p:nvPr/>
        </p:nvSpPr>
        <p:spPr>
          <a:xfrm>
            <a:off x="713442" y="810490"/>
            <a:ext cx="5458757" cy="4938420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38100">
                  <a:noFill/>
                </a:ln>
                <a:effectLst/>
              </a:rPr>
              <a:t>置忘れは</a:t>
            </a:r>
            <a:endParaRPr lang="en-US" altLang="ja-JP" sz="8800" dirty="0">
              <a:ln w="38100">
                <a:noFill/>
              </a:ln>
              <a:effectLst/>
            </a:endParaRPr>
          </a:p>
          <a:p>
            <a:r>
              <a:rPr lang="ja-JP" altLang="en-US" sz="8800" dirty="0">
                <a:ln w="38100">
                  <a:noFill/>
                </a:ln>
                <a:effectLst/>
              </a:rPr>
              <a:t>ない？</a:t>
            </a:r>
            <a:endParaRPr lang="en-US" altLang="zh-TW" sz="8800" dirty="0">
              <a:ln w="38100">
                <a:noFill/>
              </a:ln>
              <a:effectLst/>
            </a:endParaRP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576A9135-880F-1DE4-8BA3-7639F46CD2AD}"/>
              </a:ext>
            </a:extLst>
          </p:cNvPr>
          <p:cNvGrpSpPr/>
          <p:nvPr/>
        </p:nvGrpSpPr>
        <p:grpSpPr>
          <a:xfrm>
            <a:off x="249259" y="6467578"/>
            <a:ext cx="2230272" cy="3338523"/>
            <a:chOff x="249259" y="6467578"/>
            <a:chExt cx="2230272" cy="3338523"/>
          </a:xfrm>
        </p:grpSpPr>
        <p:grpSp>
          <p:nvGrpSpPr>
            <p:cNvPr id="66" name="グループ化 65">
              <a:extLst>
                <a:ext uri="{FF2B5EF4-FFF2-40B4-BE49-F238E27FC236}">
                  <a16:creationId xmlns:a16="http://schemas.microsoft.com/office/drawing/2014/main" id="{447583B1-7A3E-81E6-C2E7-F1BCF9B851EA}"/>
                </a:ext>
              </a:extLst>
            </p:cNvPr>
            <p:cNvGrpSpPr/>
            <p:nvPr/>
          </p:nvGrpSpPr>
          <p:grpSpPr>
            <a:xfrm>
              <a:off x="557781" y="6467578"/>
              <a:ext cx="1921750" cy="3325279"/>
              <a:chOff x="6127999" y="967299"/>
              <a:chExt cx="2349590" cy="4065587"/>
            </a:xfrm>
          </p:grpSpPr>
          <p:sp>
            <p:nvSpPr>
              <p:cNvPr id="81" name="フリーフォーム: 図形 80">
                <a:extLst>
                  <a:ext uri="{FF2B5EF4-FFF2-40B4-BE49-F238E27FC236}">
                    <a16:creationId xmlns:a16="http://schemas.microsoft.com/office/drawing/2014/main" id="{F9ABB732-5DA8-D6D4-7D9A-5DDD8CD4E628}"/>
                  </a:ext>
                </a:extLst>
              </p:cNvPr>
              <p:cNvSpPr/>
              <p:nvPr/>
            </p:nvSpPr>
            <p:spPr bwMode="auto">
              <a:xfrm flipV="1">
                <a:off x="7165937" y="4180080"/>
                <a:ext cx="386604" cy="596605"/>
              </a:xfrm>
              <a:custGeom>
                <a:avLst/>
                <a:gdLst>
                  <a:gd name="connsiteX0" fmla="*/ 0 w 517585"/>
                  <a:gd name="connsiteY0" fmla="*/ 937465 h 937465"/>
                  <a:gd name="connsiteX1" fmla="*/ 517585 w 517585"/>
                  <a:gd name="connsiteY1" fmla="*/ 937465 h 937465"/>
                  <a:gd name="connsiteX2" fmla="*/ 411201 w 517585"/>
                  <a:gd name="connsiteY2" fmla="*/ 0 h 937465"/>
                  <a:gd name="connsiteX3" fmla="*/ 0 w 517585"/>
                  <a:gd name="connsiteY3" fmla="*/ 0 h 937465"/>
                  <a:gd name="connsiteX4" fmla="*/ 0 w 517585"/>
                  <a:gd name="connsiteY4" fmla="*/ 937465 h 9374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17585" h="937465">
                    <a:moveTo>
                      <a:pt x="0" y="937465"/>
                    </a:moveTo>
                    <a:lnTo>
                      <a:pt x="517585" y="937465"/>
                    </a:lnTo>
                    <a:lnTo>
                      <a:pt x="411201" y="0"/>
                    </a:lnTo>
                    <a:lnTo>
                      <a:pt x="0" y="0"/>
                    </a:lnTo>
                    <a:lnTo>
                      <a:pt x="0" y="937465"/>
                    </a:ln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grpSp>
            <p:nvGrpSpPr>
              <p:cNvPr id="82" name="グループ化 81">
                <a:extLst>
                  <a:ext uri="{FF2B5EF4-FFF2-40B4-BE49-F238E27FC236}">
                    <a16:creationId xmlns:a16="http://schemas.microsoft.com/office/drawing/2014/main" id="{EDCFFC45-71B1-1319-A142-0D084BF74EA3}"/>
                  </a:ext>
                </a:extLst>
              </p:cNvPr>
              <p:cNvGrpSpPr/>
              <p:nvPr/>
            </p:nvGrpSpPr>
            <p:grpSpPr>
              <a:xfrm rot="900000">
                <a:off x="6127999" y="967299"/>
                <a:ext cx="2349590" cy="4065587"/>
                <a:chOff x="-59378" y="983492"/>
                <a:chExt cx="2349590" cy="4065587"/>
              </a:xfrm>
            </p:grpSpPr>
            <p:sp>
              <p:nvSpPr>
                <p:cNvPr id="83" name="フリーフォーム: 図形 82">
                  <a:extLst>
                    <a:ext uri="{FF2B5EF4-FFF2-40B4-BE49-F238E27FC236}">
                      <a16:creationId xmlns:a16="http://schemas.microsoft.com/office/drawing/2014/main" id="{29670CB2-1A96-4012-548B-F886206947BB}"/>
                    </a:ext>
                  </a:extLst>
                </p:cNvPr>
                <p:cNvSpPr/>
                <p:nvPr/>
              </p:nvSpPr>
              <p:spPr bwMode="auto">
                <a:xfrm rot="13500000" flipH="1">
                  <a:off x="-48105" y="3938617"/>
                  <a:ext cx="449971" cy="472517"/>
                </a:xfrm>
                <a:custGeom>
                  <a:avLst/>
                  <a:gdLst>
                    <a:gd name="connsiteX0" fmla="*/ 293521 w 412229"/>
                    <a:gd name="connsiteY0" fmla="*/ 0 h 427334"/>
                    <a:gd name="connsiteX1" fmla="*/ 390798 w 412229"/>
                    <a:gd name="connsiteY1" fmla="*/ 53757 h 427334"/>
                    <a:gd name="connsiteX2" fmla="*/ 293521 w 412229"/>
                    <a:gd name="connsiteY2" fmla="*/ 112278 h 427334"/>
                    <a:gd name="connsiteX3" fmla="*/ 284673 w 412229"/>
                    <a:gd name="connsiteY3" fmla="*/ 110996 h 427334"/>
                    <a:gd name="connsiteX4" fmla="*/ 272276 w 412229"/>
                    <a:gd name="connsiteY4" fmla="*/ 115729 h 427334"/>
                    <a:gd name="connsiteX5" fmla="*/ 261464 w 412229"/>
                    <a:gd name="connsiteY5" fmla="*/ 131958 h 427334"/>
                    <a:gd name="connsiteX6" fmla="*/ 273853 w 412229"/>
                    <a:gd name="connsiteY6" fmla="*/ 166983 h 427334"/>
                    <a:gd name="connsiteX7" fmla="*/ 292464 w 412229"/>
                    <a:gd name="connsiteY7" fmla="*/ 172805 h 427334"/>
                    <a:gd name="connsiteX8" fmla="*/ 303590 w 412229"/>
                    <a:gd name="connsiteY8" fmla="*/ 169176 h 427334"/>
                    <a:gd name="connsiteX9" fmla="*/ 310221 w 412229"/>
                    <a:gd name="connsiteY9" fmla="*/ 159341 h 427334"/>
                    <a:gd name="connsiteX10" fmla="*/ 352474 w 412229"/>
                    <a:gd name="connsiteY10" fmla="*/ 141839 h 427334"/>
                    <a:gd name="connsiteX11" fmla="*/ 412229 w 412229"/>
                    <a:gd name="connsiteY11" fmla="*/ 201594 h 427334"/>
                    <a:gd name="connsiteX12" fmla="*/ 375734 w 412229"/>
                    <a:gd name="connsiteY12" fmla="*/ 256653 h 427334"/>
                    <a:gd name="connsiteX13" fmla="*/ 366925 w 412229"/>
                    <a:gd name="connsiteY13" fmla="*/ 258432 h 427334"/>
                    <a:gd name="connsiteX14" fmla="*/ 335342 w 412229"/>
                    <a:gd name="connsiteY14" fmla="*/ 274409 h 427334"/>
                    <a:gd name="connsiteX15" fmla="*/ 289635 w 412229"/>
                    <a:gd name="connsiteY15" fmla="*/ 278194 h 427334"/>
                    <a:gd name="connsiteX16" fmla="*/ 292337 w 412229"/>
                    <a:gd name="connsiteY16" fmla="*/ 321306 h 427334"/>
                    <a:gd name="connsiteX17" fmla="*/ 209975 w 412229"/>
                    <a:gd name="connsiteY17" fmla="*/ 414524 h 427334"/>
                    <a:gd name="connsiteX18" fmla="*/ 180488 w 412229"/>
                    <a:gd name="connsiteY18" fmla="*/ 422425 h 427334"/>
                    <a:gd name="connsiteX19" fmla="*/ 5285 w 412229"/>
                    <a:gd name="connsiteY19" fmla="*/ 321272 h 427334"/>
                    <a:gd name="connsiteX20" fmla="*/ 4909 w 412229"/>
                    <a:gd name="connsiteY20" fmla="*/ 319868 h 427334"/>
                    <a:gd name="connsiteX21" fmla="*/ 106062 w 412229"/>
                    <a:gd name="connsiteY21" fmla="*/ 144665 h 427334"/>
                    <a:gd name="connsiteX22" fmla="*/ 135549 w 412229"/>
                    <a:gd name="connsiteY22" fmla="*/ 136764 h 427334"/>
                    <a:gd name="connsiteX23" fmla="*/ 153158 w 412229"/>
                    <a:gd name="connsiteY23" fmla="*/ 135661 h 427334"/>
                    <a:gd name="connsiteX24" fmla="*/ 157273 w 412229"/>
                    <a:gd name="connsiteY24" fmla="*/ 102172 h 427334"/>
                    <a:gd name="connsiteX25" fmla="*/ 241729 w 412229"/>
                    <a:gd name="connsiteY25" fmla="*/ 9762 h 427334"/>
                    <a:gd name="connsiteX26" fmla="*/ 284487 w 412229"/>
                    <a:gd name="connsiteY26" fmla="*/ 575 h 427334"/>
                    <a:gd name="connsiteX27" fmla="*/ 284527 w 412229"/>
                    <a:gd name="connsiteY27" fmla="*/ 1303 h 427334"/>
                    <a:gd name="connsiteX0" fmla="*/ 293521 w 412229"/>
                    <a:gd name="connsiteY0" fmla="*/ 0 h 427334"/>
                    <a:gd name="connsiteX1" fmla="*/ 390798 w 412229"/>
                    <a:gd name="connsiteY1" fmla="*/ 53757 h 427334"/>
                    <a:gd name="connsiteX2" fmla="*/ 293521 w 412229"/>
                    <a:gd name="connsiteY2" fmla="*/ 112278 h 427334"/>
                    <a:gd name="connsiteX3" fmla="*/ 284673 w 412229"/>
                    <a:gd name="connsiteY3" fmla="*/ 110996 h 427334"/>
                    <a:gd name="connsiteX4" fmla="*/ 272276 w 412229"/>
                    <a:gd name="connsiteY4" fmla="*/ 115729 h 427334"/>
                    <a:gd name="connsiteX5" fmla="*/ 261464 w 412229"/>
                    <a:gd name="connsiteY5" fmla="*/ 131958 h 427334"/>
                    <a:gd name="connsiteX6" fmla="*/ 273853 w 412229"/>
                    <a:gd name="connsiteY6" fmla="*/ 166983 h 427334"/>
                    <a:gd name="connsiteX7" fmla="*/ 292464 w 412229"/>
                    <a:gd name="connsiteY7" fmla="*/ 172805 h 427334"/>
                    <a:gd name="connsiteX8" fmla="*/ 303590 w 412229"/>
                    <a:gd name="connsiteY8" fmla="*/ 169176 h 427334"/>
                    <a:gd name="connsiteX9" fmla="*/ 310221 w 412229"/>
                    <a:gd name="connsiteY9" fmla="*/ 159341 h 427334"/>
                    <a:gd name="connsiteX10" fmla="*/ 352474 w 412229"/>
                    <a:gd name="connsiteY10" fmla="*/ 141839 h 427334"/>
                    <a:gd name="connsiteX11" fmla="*/ 412229 w 412229"/>
                    <a:gd name="connsiteY11" fmla="*/ 201594 h 427334"/>
                    <a:gd name="connsiteX12" fmla="*/ 375734 w 412229"/>
                    <a:gd name="connsiteY12" fmla="*/ 256653 h 427334"/>
                    <a:gd name="connsiteX13" fmla="*/ 366925 w 412229"/>
                    <a:gd name="connsiteY13" fmla="*/ 258432 h 427334"/>
                    <a:gd name="connsiteX14" fmla="*/ 335342 w 412229"/>
                    <a:gd name="connsiteY14" fmla="*/ 274409 h 427334"/>
                    <a:gd name="connsiteX15" fmla="*/ 289635 w 412229"/>
                    <a:gd name="connsiteY15" fmla="*/ 278194 h 427334"/>
                    <a:gd name="connsiteX16" fmla="*/ 292337 w 412229"/>
                    <a:gd name="connsiteY16" fmla="*/ 321306 h 427334"/>
                    <a:gd name="connsiteX17" fmla="*/ 209975 w 412229"/>
                    <a:gd name="connsiteY17" fmla="*/ 414524 h 427334"/>
                    <a:gd name="connsiteX18" fmla="*/ 180488 w 412229"/>
                    <a:gd name="connsiteY18" fmla="*/ 422425 h 427334"/>
                    <a:gd name="connsiteX19" fmla="*/ 5285 w 412229"/>
                    <a:gd name="connsiteY19" fmla="*/ 321272 h 427334"/>
                    <a:gd name="connsiteX20" fmla="*/ 4909 w 412229"/>
                    <a:gd name="connsiteY20" fmla="*/ 319868 h 427334"/>
                    <a:gd name="connsiteX21" fmla="*/ 106062 w 412229"/>
                    <a:gd name="connsiteY21" fmla="*/ 144665 h 427334"/>
                    <a:gd name="connsiteX22" fmla="*/ 135549 w 412229"/>
                    <a:gd name="connsiteY22" fmla="*/ 136764 h 427334"/>
                    <a:gd name="connsiteX23" fmla="*/ 157273 w 412229"/>
                    <a:gd name="connsiteY23" fmla="*/ 102172 h 427334"/>
                    <a:gd name="connsiteX24" fmla="*/ 241729 w 412229"/>
                    <a:gd name="connsiteY24" fmla="*/ 9762 h 427334"/>
                    <a:gd name="connsiteX25" fmla="*/ 284487 w 412229"/>
                    <a:gd name="connsiteY25" fmla="*/ 575 h 427334"/>
                    <a:gd name="connsiteX26" fmla="*/ 284527 w 412229"/>
                    <a:gd name="connsiteY26" fmla="*/ 1303 h 427334"/>
                    <a:gd name="connsiteX27" fmla="*/ 293521 w 412229"/>
                    <a:gd name="connsiteY27" fmla="*/ 0 h 427334"/>
                    <a:gd name="connsiteX0" fmla="*/ 293521 w 412229"/>
                    <a:gd name="connsiteY0" fmla="*/ 0 h 427334"/>
                    <a:gd name="connsiteX1" fmla="*/ 390798 w 412229"/>
                    <a:gd name="connsiteY1" fmla="*/ 53757 h 427334"/>
                    <a:gd name="connsiteX2" fmla="*/ 293521 w 412229"/>
                    <a:gd name="connsiteY2" fmla="*/ 112278 h 427334"/>
                    <a:gd name="connsiteX3" fmla="*/ 284673 w 412229"/>
                    <a:gd name="connsiteY3" fmla="*/ 110996 h 427334"/>
                    <a:gd name="connsiteX4" fmla="*/ 272276 w 412229"/>
                    <a:gd name="connsiteY4" fmla="*/ 115729 h 427334"/>
                    <a:gd name="connsiteX5" fmla="*/ 261464 w 412229"/>
                    <a:gd name="connsiteY5" fmla="*/ 131958 h 427334"/>
                    <a:gd name="connsiteX6" fmla="*/ 273853 w 412229"/>
                    <a:gd name="connsiteY6" fmla="*/ 166983 h 427334"/>
                    <a:gd name="connsiteX7" fmla="*/ 292464 w 412229"/>
                    <a:gd name="connsiteY7" fmla="*/ 172805 h 427334"/>
                    <a:gd name="connsiteX8" fmla="*/ 303590 w 412229"/>
                    <a:gd name="connsiteY8" fmla="*/ 169176 h 427334"/>
                    <a:gd name="connsiteX9" fmla="*/ 310221 w 412229"/>
                    <a:gd name="connsiteY9" fmla="*/ 159341 h 427334"/>
                    <a:gd name="connsiteX10" fmla="*/ 352474 w 412229"/>
                    <a:gd name="connsiteY10" fmla="*/ 141839 h 427334"/>
                    <a:gd name="connsiteX11" fmla="*/ 412229 w 412229"/>
                    <a:gd name="connsiteY11" fmla="*/ 201594 h 427334"/>
                    <a:gd name="connsiteX12" fmla="*/ 375734 w 412229"/>
                    <a:gd name="connsiteY12" fmla="*/ 256653 h 427334"/>
                    <a:gd name="connsiteX13" fmla="*/ 366925 w 412229"/>
                    <a:gd name="connsiteY13" fmla="*/ 258432 h 427334"/>
                    <a:gd name="connsiteX14" fmla="*/ 335342 w 412229"/>
                    <a:gd name="connsiteY14" fmla="*/ 274409 h 427334"/>
                    <a:gd name="connsiteX15" fmla="*/ 289635 w 412229"/>
                    <a:gd name="connsiteY15" fmla="*/ 278194 h 427334"/>
                    <a:gd name="connsiteX16" fmla="*/ 292337 w 412229"/>
                    <a:gd name="connsiteY16" fmla="*/ 321306 h 427334"/>
                    <a:gd name="connsiteX17" fmla="*/ 209975 w 412229"/>
                    <a:gd name="connsiteY17" fmla="*/ 414524 h 427334"/>
                    <a:gd name="connsiteX18" fmla="*/ 180488 w 412229"/>
                    <a:gd name="connsiteY18" fmla="*/ 422425 h 427334"/>
                    <a:gd name="connsiteX19" fmla="*/ 5285 w 412229"/>
                    <a:gd name="connsiteY19" fmla="*/ 321272 h 427334"/>
                    <a:gd name="connsiteX20" fmla="*/ 4909 w 412229"/>
                    <a:gd name="connsiteY20" fmla="*/ 319868 h 427334"/>
                    <a:gd name="connsiteX21" fmla="*/ 106062 w 412229"/>
                    <a:gd name="connsiteY21" fmla="*/ 144665 h 427334"/>
                    <a:gd name="connsiteX22" fmla="*/ 157273 w 412229"/>
                    <a:gd name="connsiteY22" fmla="*/ 102172 h 427334"/>
                    <a:gd name="connsiteX23" fmla="*/ 241729 w 412229"/>
                    <a:gd name="connsiteY23" fmla="*/ 9762 h 427334"/>
                    <a:gd name="connsiteX24" fmla="*/ 284487 w 412229"/>
                    <a:gd name="connsiteY24" fmla="*/ 575 h 427334"/>
                    <a:gd name="connsiteX25" fmla="*/ 284527 w 412229"/>
                    <a:gd name="connsiteY25" fmla="*/ 1303 h 427334"/>
                    <a:gd name="connsiteX26" fmla="*/ 293521 w 412229"/>
                    <a:gd name="connsiteY26" fmla="*/ 0 h 427334"/>
                    <a:gd name="connsiteX0" fmla="*/ 295015 w 413723"/>
                    <a:gd name="connsiteY0" fmla="*/ 0 h 427334"/>
                    <a:gd name="connsiteX1" fmla="*/ 392292 w 413723"/>
                    <a:gd name="connsiteY1" fmla="*/ 53757 h 427334"/>
                    <a:gd name="connsiteX2" fmla="*/ 295015 w 413723"/>
                    <a:gd name="connsiteY2" fmla="*/ 112278 h 427334"/>
                    <a:gd name="connsiteX3" fmla="*/ 286167 w 413723"/>
                    <a:gd name="connsiteY3" fmla="*/ 110996 h 427334"/>
                    <a:gd name="connsiteX4" fmla="*/ 273770 w 413723"/>
                    <a:gd name="connsiteY4" fmla="*/ 115729 h 427334"/>
                    <a:gd name="connsiteX5" fmla="*/ 262958 w 413723"/>
                    <a:gd name="connsiteY5" fmla="*/ 131958 h 427334"/>
                    <a:gd name="connsiteX6" fmla="*/ 275347 w 413723"/>
                    <a:gd name="connsiteY6" fmla="*/ 166983 h 427334"/>
                    <a:gd name="connsiteX7" fmla="*/ 293958 w 413723"/>
                    <a:gd name="connsiteY7" fmla="*/ 172805 h 427334"/>
                    <a:gd name="connsiteX8" fmla="*/ 305084 w 413723"/>
                    <a:gd name="connsiteY8" fmla="*/ 169176 h 427334"/>
                    <a:gd name="connsiteX9" fmla="*/ 311715 w 413723"/>
                    <a:gd name="connsiteY9" fmla="*/ 159341 h 427334"/>
                    <a:gd name="connsiteX10" fmla="*/ 353968 w 413723"/>
                    <a:gd name="connsiteY10" fmla="*/ 141839 h 427334"/>
                    <a:gd name="connsiteX11" fmla="*/ 413723 w 413723"/>
                    <a:gd name="connsiteY11" fmla="*/ 201594 h 427334"/>
                    <a:gd name="connsiteX12" fmla="*/ 377228 w 413723"/>
                    <a:gd name="connsiteY12" fmla="*/ 256653 h 427334"/>
                    <a:gd name="connsiteX13" fmla="*/ 368419 w 413723"/>
                    <a:gd name="connsiteY13" fmla="*/ 258432 h 427334"/>
                    <a:gd name="connsiteX14" fmla="*/ 336836 w 413723"/>
                    <a:gd name="connsiteY14" fmla="*/ 274409 h 427334"/>
                    <a:gd name="connsiteX15" fmla="*/ 291129 w 413723"/>
                    <a:gd name="connsiteY15" fmla="*/ 278194 h 427334"/>
                    <a:gd name="connsiteX16" fmla="*/ 293831 w 413723"/>
                    <a:gd name="connsiteY16" fmla="*/ 321306 h 427334"/>
                    <a:gd name="connsiteX17" fmla="*/ 211469 w 413723"/>
                    <a:gd name="connsiteY17" fmla="*/ 414524 h 427334"/>
                    <a:gd name="connsiteX18" fmla="*/ 181982 w 413723"/>
                    <a:gd name="connsiteY18" fmla="*/ 422425 h 427334"/>
                    <a:gd name="connsiteX19" fmla="*/ 6779 w 413723"/>
                    <a:gd name="connsiteY19" fmla="*/ 321272 h 427334"/>
                    <a:gd name="connsiteX20" fmla="*/ 6403 w 413723"/>
                    <a:gd name="connsiteY20" fmla="*/ 319868 h 427334"/>
                    <a:gd name="connsiteX21" fmla="*/ 90887 w 413723"/>
                    <a:gd name="connsiteY21" fmla="*/ 142283 h 427334"/>
                    <a:gd name="connsiteX22" fmla="*/ 158767 w 413723"/>
                    <a:gd name="connsiteY22" fmla="*/ 102172 h 427334"/>
                    <a:gd name="connsiteX23" fmla="*/ 243223 w 413723"/>
                    <a:gd name="connsiteY23" fmla="*/ 9762 h 427334"/>
                    <a:gd name="connsiteX24" fmla="*/ 285981 w 413723"/>
                    <a:gd name="connsiteY24" fmla="*/ 575 h 427334"/>
                    <a:gd name="connsiteX25" fmla="*/ 286021 w 413723"/>
                    <a:gd name="connsiteY25" fmla="*/ 1303 h 427334"/>
                    <a:gd name="connsiteX26" fmla="*/ 295015 w 413723"/>
                    <a:gd name="connsiteY26" fmla="*/ 0 h 427334"/>
                    <a:gd name="connsiteX0" fmla="*/ 294776 w 413484"/>
                    <a:gd name="connsiteY0" fmla="*/ 0 h 427334"/>
                    <a:gd name="connsiteX1" fmla="*/ 392053 w 413484"/>
                    <a:gd name="connsiteY1" fmla="*/ 53757 h 427334"/>
                    <a:gd name="connsiteX2" fmla="*/ 294776 w 413484"/>
                    <a:gd name="connsiteY2" fmla="*/ 112278 h 427334"/>
                    <a:gd name="connsiteX3" fmla="*/ 285928 w 413484"/>
                    <a:gd name="connsiteY3" fmla="*/ 110996 h 427334"/>
                    <a:gd name="connsiteX4" fmla="*/ 273531 w 413484"/>
                    <a:gd name="connsiteY4" fmla="*/ 115729 h 427334"/>
                    <a:gd name="connsiteX5" fmla="*/ 262719 w 413484"/>
                    <a:gd name="connsiteY5" fmla="*/ 131958 h 427334"/>
                    <a:gd name="connsiteX6" fmla="*/ 275108 w 413484"/>
                    <a:gd name="connsiteY6" fmla="*/ 166983 h 427334"/>
                    <a:gd name="connsiteX7" fmla="*/ 293719 w 413484"/>
                    <a:gd name="connsiteY7" fmla="*/ 172805 h 427334"/>
                    <a:gd name="connsiteX8" fmla="*/ 304845 w 413484"/>
                    <a:gd name="connsiteY8" fmla="*/ 169176 h 427334"/>
                    <a:gd name="connsiteX9" fmla="*/ 311476 w 413484"/>
                    <a:gd name="connsiteY9" fmla="*/ 159341 h 427334"/>
                    <a:gd name="connsiteX10" fmla="*/ 353729 w 413484"/>
                    <a:gd name="connsiteY10" fmla="*/ 141839 h 427334"/>
                    <a:gd name="connsiteX11" fmla="*/ 413484 w 413484"/>
                    <a:gd name="connsiteY11" fmla="*/ 201594 h 427334"/>
                    <a:gd name="connsiteX12" fmla="*/ 376989 w 413484"/>
                    <a:gd name="connsiteY12" fmla="*/ 256653 h 427334"/>
                    <a:gd name="connsiteX13" fmla="*/ 368180 w 413484"/>
                    <a:gd name="connsiteY13" fmla="*/ 258432 h 427334"/>
                    <a:gd name="connsiteX14" fmla="*/ 336597 w 413484"/>
                    <a:gd name="connsiteY14" fmla="*/ 274409 h 427334"/>
                    <a:gd name="connsiteX15" fmla="*/ 290890 w 413484"/>
                    <a:gd name="connsiteY15" fmla="*/ 278194 h 427334"/>
                    <a:gd name="connsiteX16" fmla="*/ 293592 w 413484"/>
                    <a:gd name="connsiteY16" fmla="*/ 321306 h 427334"/>
                    <a:gd name="connsiteX17" fmla="*/ 211230 w 413484"/>
                    <a:gd name="connsiteY17" fmla="*/ 414524 h 427334"/>
                    <a:gd name="connsiteX18" fmla="*/ 181743 w 413484"/>
                    <a:gd name="connsiteY18" fmla="*/ 422425 h 427334"/>
                    <a:gd name="connsiteX19" fmla="*/ 6540 w 413484"/>
                    <a:gd name="connsiteY19" fmla="*/ 321272 h 427334"/>
                    <a:gd name="connsiteX20" fmla="*/ 6164 w 413484"/>
                    <a:gd name="connsiteY20" fmla="*/ 319868 h 427334"/>
                    <a:gd name="connsiteX21" fmla="*/ 90648 w 413484"/>
                    <a:gd name="connsiteY21" fmla="*/ 142283 h 427334"/>
                    <a:gd name="connsiteX22" fmla="*/ 158528 w 413484"/>
                    <a:gd name="connsiteY22" fmla="*/ 102172 h 427334"/>
                    <a:gd name="connsiteX23" fmla="*/ 242984 w 413484"/>
                    <a:gd name="connsiteY23" fmla="*/ 9762 h 427334"/>
                    <a:gd name="connsiteX24" fmla="*/ 285742 w 413484"/>
                    <a:gd name="connsiteY24" fmla="*/ 575 h 427334"/>
                    <a:gd name="connsiteX25" fmla="*/ 285782 w 413484"/>
                    <a:gd name="connsiteY25" fmla="*/ 1303 h 427334"/>
                    <a:gd name="connsiteX26" fmla="*/ 294776 w 413484"/>
                    <a:gd name="connsiteY26" fmla="*/ 0 h 427334"/>
                    <a:gd name="connsiteX0" fmla="*/ 294776 w 413484"/>
                    <a:gd name="connsiteY0" fmla="*/ 0 h 427334"/>
                    <a:gd name="connsiteX1" fmla="*/ 392053 w 413484"/>
                    <a:gd name="connsiteY1" fmla="*/ 53757 h 427334"/>
                    <a:gd name="connsiteX2" fmla="*/ 294776 w 413484"/>
                    <a:gd name="connsiteY2" fmla="*/ 112278 h 427334"/>
                    <a:gd name="connsiteX3" fmla="*/ 285928 w 413484"/>
                    <a:gd name="connsiteY3" fmla="*/ 110996 h 427334"/>
                    <a:gd name="connsiteX4" fmla="*/ 273531 w 413484"/>
                    <a:gd name="connsiteY4" fmla="*/ 115729 h 427334"/>
                    <a:gd name="connsiteX5" fmla="*/ 262719 w 413484"/>
                    <a:gd name="connsiteY5" fmla="*/ 131958 h 427334"/>
                    <a:gd name="connsiteX6" fmla="*/ 275108 w 413484"/>
                    <a:gd name="connsiteY6" fmla="*/ 166983 h 427334"/>
                    <a:gd name="connsiteX7" fmla="*/ 293719 w 413484"/>
                    <a:gd name="connsiteY7" fmla="*/ 172805 h 427334"/>
                    <a:gd name="connsiteX8" fmla="*/ 304845 w 413484"/>
                    <a:gd name="connsiteY8" fmla="*/ 169176 h 427334"/>
                    <a:gd name="connsiteX9" fmla="*/ 311476 w 413484"/>
                    <a:gd name="connsiteY9" fmla="*/ 159341 h 427334"/>
                    <a:gd name="connsiteX10" fmla="*/ 353729 w 413484"/>
                    <a:gd name="connsiteY10" fmla="*/ 141839 h 427334"/>
                    <a:gd name="connsiteX11" fmla="*/ 413484 w 413484"/>
                    <a:gd name="connsiteY11" fmla="*/ 201594 h 427334"/>
                    <a:gd name="connsiteX12" fmla="*/ 376989 w 413484"/>
                    <a:gd name="connsiteY12" fmla="*/ 256653 h 427334"/>
                    <a:gd name="connsiteX13" fmla="*/ 368180 w 413484"/>
                    <a:gd name="connsiteY13" fmla="*/ 258432 h 427334"/>
                    <a:gd name="connsiteX14" fmla="*/ 336597 w 413484"/>
                    <a:gd name="connsiteY14" fmla="*/ 274409 h 427334"/>
                    <a:gd name="connsiteX15" fmla="*/ 290890 w 413484"/>
                    <a:gd name="connsiteY15" fmla="*/ 278194 h 427334"/>
                    <a:gd name="connsiteX16" fmla="*/ 293592 w 413484"/>
                    <a:gd name="connsiteY16" fmla="*/ 321306 h 427334"/>
                    <a:gd name="connsiteX17" fmla="*/ 211230 w 413484"/>
                    <a:gd name="connsiteY17" fmla="*/ 414524 h 427334"/>
                    <a:gd name="connsiteX18" fmla="*/ 181743 w 413484"/>
                    <a:gd name="connsiteY18" fmla="*/ 422425 h 427334"/>
                    <a:gd name="connsiteX19" fmla="*/ 6540 w 413484"/>
                    <a:gd name="connsiteY19" fmla="*/ 321272 h 427334"/>
                    <a:gd name="connsiteX20" fmla="*/ 6164 w 413484"/>
                    <a:gd name="connsiteY20" fmla="*/ 319868 h 427334"/>
                    <a:gd name="connsiteX21" fmla="*/ 90648 w 413484"/>
                    <a:gd name="connsiteY21" fmla="*/ 142283 h 427334"/>
                    <a:gd name="connsiteX22" fmla="*/ 153766 w 413484"/>
                    <a:gd name="connsiteY22" fmla="*/ 75978 h 427334"/>
                    <a:gd name="connsiteX23" fmla="*/ 242984 w 413484"/>
                    <a:gd name="connsiteY23" fmla="*/ 9762 h 427334"/>
                    <a:gd name="connsiteX24" fmla="*/ 285742 w 413484"/>
                    <a:gd name="connsiteY24" fmla="*/ 575 h 427334"/>
                    <a:gd name="connsiteX25" fmla="*/ 285782 w 413484"/>
                    <a:gd name="connsiteY25" fmla="*/ 1303 h 427334"/>
                    <a:gd name="connsiteX26" fmla="*/ 294776 w 413484"/>
                    <a:gd name="connsiteY26" fmla="*/ 0 h 427334"/>
                    <a:gd name="connsiteX0" fmla="*/ 294776 w 413484"/>
                    <a:gd name="connsiteY0" fmla="*/ 0 h 427334"/>
                    <a:gd name="connsiteX1" fmla="*/ 392053 w 413484"/>
                    <a:gd name="connsiteY1" fmla="*/ 53757 h 427334"/>
                    <a:gd name="connsiteX2" fmla="*/ 294776 w 413484"/>
                    <a:gd name="connsiteY2" fmla="*/ 112278 h 427334"/>
                    <a:gd name="connsiteX3" fmla="*/ 285928 w 413484"/>
                    <a:gd name="connsiteY3" fmla="*/ 110996 h 427334"/>
                    <a:gd name="connsiteX4" fmla="*/ 273531 w 413484"/>
                    <a:gd name="connsiteY4" fmla="*/ 115729 h 427334"/>
                    <a:gd name="connsiteX5" fmla="*/ 262719 w 413484"/>
                    <a:gd name="connsiteY5" fmla="*/ 131958 h 427334"/>
                    <a:gd name="connsiteX6" fmla="*/ 275108 w 413484"/>
                    <a:gd name="connsiteY6" fmla="*/ 166983 h 427334"/>
                    <a:gd name="connsiteX7" fmla="*/ 293719 w 413484"/>
                    <a:gd name="connsiteY7" fmla="*/ 172805 h 427334"/>
                    <a:gd name="connsiteX8" fmla="*/ 304845 w 413484"/>
                    <a:gd name="connsiteY8" fmla="*/ 169176 h 427334"/>
                    <a:gd name="connsiteX9" fmla="*/ 311476 w 413484"/>
                    <a:gd name="connsiteY9" fmla="*/ 159341 h 427334"/>
                    <a:gd name="connsiteX10" fmla="*/ 353729 w 413484"/>
                    <a:gd name="connsiteY10" fmla="*/ 141839 h 427334"/>
                    <a:gd name="connsiteX11" fmla="*/ 413484 w 413484"/>
                    <a:gd name="connsiteY11" fmla="*/ 201594 h 427334"/>
                    <a:gd name="connsiteX12" fmla="*/ 376989 w 413484"/>
                    <a:gd name="connsiteY12" fmla="*/ 256653 h 427334"/>
                    <a:gd name="connsiteX13" fmla="*/ 368180 w 413484"/>
                    <a:gd name="connsiteY13" fmla="*/ 258432 h 427334"/>
                    <a:gd name="connsiteX14" fmla="*/ 336597 w 413484"/>
                    <a:gd name="connsiteY14" fmla="*/ 274409 h 427334"/>
                    <a:gd name="connsiteX15" fmla="*/ 290890 w 413484"/>
                    <a:gd name="connsiteY15" fmla="*/ 278194 h 427334"/>
                    <a:gd name="connsiteX16" fmla="*/ 293592 w 413484"/>
                    <a:gd name="connsiteY16" fmla="*/ 321306 h 427334"/>
                    <a:gd name="connsiteX17" fmla="*/ 211230 w 413484"/>
                    <a:gd name="connsiteY17" fmla="*/ 414524 h 427334"/>
                    <a:gd name="connsiteX18" fmla="*/ 181743 w 413484"/>
                    <a:gd name="connsiteY18" fmla="*/ 422425 h 427334"/>
                    <a:gd name="connsiteX19" fmla="*/ 6540 w 413484"/>
                    <a:gd name="connsiteY19" fmla="*/ 321272 h 427334"/>
                    <a:gd name="connsiteX20" fmla="*/ 6164 w 413484"/>
                    <a:gd name="connsiteY20" fmla="*/ 319868 h 427334"/>
                    <a:gd name="connsiteX21" fmla="*/ 90648 w 413484"/>
                    <a:gd name="connsiteY21" fmla="*/ 142283 h 427334"/>
                    <a:gd name="connsiteX22" fmla="*/ 153766 w 413484"/>
                    <a:gd name="connsiteY22" fmla="*/ 75978 h 427334"/>
                    <a:gd name="connsiteX23" fmla="*/ 242984 w 413484"/>
                    <a:gd name="connsiteY23" fmla="*/ 9762 h 427334"/>
                    <a:gd name="connsiteX24" fmla="*/ 285742 w 413484"/>
                    <a:gd name="connsiteY24" fmla="*/ 575 h 427334"/>
                    <a:gd name="connsiteX25" fmla="*/ 285782 w 413484"/>
                    <a:gd name="connsiteY25" fmla="*/ 1303 h 427334"/>
                    <a:gd name="connsiteX26" fmla="*/ 294776 w 413484"/>
                    <a:gd name="connsiteY26" fmla="*/ 0 h 427334"/>
                    <a:gd name="connsiteX0" fmla="*/ 294776 w 413484"/>
                    <a:gd name="connsiteY0" fmla="*/ 0 h 427334"/>
                    <a:gd name="connsiteX1" fmla="*/ 392053 w 413484"/>
                    <a:gd name="connsiteY1" fmla="*/ 53757 h 427334"/>
                    <a:gd name="connsiteX2" fmla="*/ 294776 w 413484"/>
                    <a:gd name="connsiteY2" fmla="*/ 112278 h 427334"/>
                    <a:gd name="connsiteX3" fmla="*/ 285928 w 413484"/>
                    <a:gd name="connsiteY3" fmla="*/ 110996 h 427334"/>
                    <a:gd name="connsiteX4" fmla="*/ 273531 w 413484"/>
                    <a:gd name="connsiteY4" fmla="*/ 115729 h 427334"/>
                    <a:gd name="connsiteX5" fmla="*/ 262719 w 413484"/>
                    <a:gd name="connsiteY5" fmla="*/ 131958 h 427334"/>
                    <a:gd name="connsiteX6" fmla="*/ 275108 w 413484"/>
                    <a:gd name="connsiteY6" fmla="*/ 166983 h 427334"/>
                    <a:gd name="connsiteX7" fmla="*/ 293719 w 413484"/>
                    <a:gd name="connsiteY7" fmla="*/ 172805 h 427334"/>
                    <a:gd name="connsiteX8" fmla="*/ 304845 w 413484"/>
                    <a:gd name="connsiteY8" fmla="*/ 169176 h 427334"/>
                    <a:gd name="connsiteX9" fmla="*/ 311476 w 413484"/>
                    <a:gd name="connsiteY9" fmla="*/ 159341 h 427334"/>
                    <a:gd name="connsiteX10" fmla="*/ 353729 w 413484"/>
                    <a:gd name="connsiteY10" fmla="*/ 141839 h 427334"/>
                    <a:gd name="connsiteX11" fmla="*/ 413484 w 413484"/>
                    <a:gd name="connsiteY11" fmla="*/ 201594 h 427334"/>
                    <a:gd name="connsiteX12" fmla="*/ 376989 w 413484"/>
                    <a:gd name="connsiteY12" fmla="*/ 256653 h 427334"/>
                    <a:gd name="connsiteX13" fmla="*/ 368180 w 413484"/>
                    <a:gd name="connsiteY13" fmla="*/ 258432 h 427334"/>
                    <a:gd name="connsiteX14" fmla="*/ 336597 w 413484"/>
                    <a:gd name="connsiteY14" fmla="*/ 274409 h 427334"/>
                    <a:gd name="connsiteX15" fmla="*/ 293592 w 413484"/>
                    <a:gd name="connsiteY15" fmla="*/ 321306 h 427334"/>
                    <a:gd name="connsiteX16" fmla="*/ 211230 w 413484"/>
                    <a:gd name="connsiteY16" fmla="*/ 414524 h 427334"/>
                    <a:gd name="connsiteX17" fmla="*/ 181743 w 413484"/>
                    <a:gd name="connsiteY17" fmla="*/ 422425 h 427334"/>
                    <a:gd name="connsiteX18" fmla="*/ 6540 w 413484"/>
                    <a:gd name="connsiteY18" fmla="*/ 321272 h 427334"/>
                    <a:gd name="connsiteX19" fmla="*/ 6164 w 413484"/>
                    <a:gd name="connsiteY19" fmla="*/ 319868 h 427334"/>
                    <a:gd name="connsiteX20" fmla="*/ 90648 w 413484"/>
                    <a:gd name="connsiteY20" fmla="*/ 142283 h 427334"/>
                    <a:gd name="connsiteX21" fmla="*/ 153766 w 413484"/>
                    <a:gd name="connsiteY21" fmla="*/ 75978 h 427334"/>
                    <a:gd name="connsiteX22" fmla="*/ 242984 w 413484"/>
                    <a:gd name="connsiteY22" fmla="*/ 9762 h 427334"/>
                    <a:gd name="connsiteX23" fmla="*/ 285742 w 413484"/>
                    <a:gd name="connsiteY23" fmla="*/ 575 h 427334"/>
                    <a:gd name="connsiteX24" fmla="*/ 285782 w 413484"/>
                    <a:gd name="connsiteY24" fmla="*/ 1303 h 427334"/>
                    <a:gd name="connsiteX25" fmla="*/ 294776 w 413484"/>
                    <a:gd name="connsiteY25" fmla="*/ 0 h 427334"/>
                    <a:gd name="connsiteX0" fmla="*/ 294776 w 413484"/>
                    <a:gd name="connsiteY0" fmla="*/ 0 h 427334"/>
                    <a:gd name="connsiteX1" fmla="*/ 392053 w 413484"/>
                    <a:gd name="connsiteY1" fmla="*/ 53757 h 427334"/>
                    <a:gd name="connsiteX2" fmla="*/ 294776 w 413484"/>
                    <a:gd name="connsiteY2" fmla="*/ 112278 h 427334"/>
                    <a:gd name="connsiteX3" fmla="*/ 285928 w 413484"/>
                    <a:gd name="connsiteY3" fmla="*/ 110996 h 427334"/>
                    <a:gd name="connsiteX4" fmla="*/ 273531 w 413484"/>
                    <a:gd name="connsiteY4" fmla="*/ 115729 h 427334"/>
                    <a:gd name="connsiteX5" fmla="*/ 262719 w 413484"/>
                    <a:gd name="connsiteY5" fmla="*/ 131958 h 427334"/>
                    <a:gd name="connsiteX6" fmla="*/ 234627 w 413484"/>
                    <a:gd name="connsiteY6" fmla="*/ 195558 h 427334"/>
                    <a:gd name="connsiteX7" fmla="*/ 293719 w 413484"/>
                    <a:gd name="connsiteY7" fmla="*/ 172805 h 427334"/>
                    <a:gd name="connsiteX8" fmla="*/ 304845 w 413484"/>
                    <a:gd name="connsiteY8" fmla="*/ 169176 h 427334"/>
                    <a:gd name="connsiteX9" fmla="*/ 311476 w 413484"/>
                    <a:gd name="connsiteY9" fmla="*/ 159341 h 427334"/>
                    <a:gd name="connsiteX10" fmla="*/ 353729 w 413484"/>
                    <a:gd name="connsiteY10" fmla="*/ 141839 h 427334"/>
                    <a:gd name="connsiteX11" fmla="*/ 413484 w 413484"/>
                    <a:gd name="connsiteY11" fmla="*/ 201594 h 427334"/>
                    <a:gd name="connsiteX12" fmla="*/ 376989 w 413484"/>
                    <a:gd name="connsiteY12" fmla="*/ 256653 h 427334"/>
                    <a:gd name="connsiteX13" fmla="*/ 368180 w 413484"/>
                    <a:gd name="connsiteY13" fmla="*/ 258432 h 427334"/>
                    <a:gd name="connsiteX14" fmla="*/ 336597 w 413484"/>
                    <a:gd name="connsiteY14" fmla="*/ 274409 h 427334"/>
                    <a:gd name="connsiteX15" fmla="*/ 293592 w 413484"/>
                    <a:gd name="connsiteY15" fmla="*/ 321306 h 427334"/>
                    <a:gd name="connsiteX16" fmla="*/ 211230 w 413484"/>
                    <a:gd name="connsiteY16" fmla="*/ 414524 h 427334"/>
                    <a:gd name="connsiteX17" fmla="*/ 181743 w 413484"/>
                    <a:gd name="connsiteY17" fmla="*/ 422425 h 427334"/>
                    <a:gd name="connsiteX18" fmla="*/ 6540 w 413484"/>
                    <a:gd name="connsiteY18" fmla="*/ 321272 h 427334"/>
                    <a:gd name="connsiteX19" fmla="*/ 6164 w 413484"/>
                    <a:gd name="connsiteY19" fmla="*/ 319868 h 427334"/>
                    <a:gd name="connsiteX20" fmla="*/ 90648 w 413484"/>
                    <a:gd name="connsiteY20" fmla="*/ 142283 h 427334"/>
                    <a:gd name="connsiteX21" fmla="*/ 153766 w 413484"/>
                    <a:gd name="connsiteY21" fmla="*/ 75978 h 427334"/>
                    <a:gd name="connsiteX22" fmla="*/ 242984 w 413484"/>
                    <a:gd name="connsiteY22" fmla="*/ 9762 h 427334"/>
                    <a:gd name="connsiteX23" fmla="*/ 285742 w 413484"/>
                    <a:gd name="connsiteY23" fmla="*/ 575 h 427334"/>
                    <a:gd name="connsiteX24" fmla="*/ 285782 w 413484"/>
                    <a:gd name="connsiteY24" fmla="*/ 1303 h 427334"/>
                    <a:gd name="connsiteX25" fmla="*/ 294776 w 413484"/>
                    <a:gd name="connsiteY25" fmla="*/ 0 h 427334"/>
                    <a:gd name="connsiteX0" fmla="*/ 299067 w 417775"/>
                    <a:gd name="connsiteY0" fmla="*/ 0 h 427334"/>
                    <a:gd name="connsiteX1" fmla="*/ 396344 w 417775"/>
                    <a:gd name="connsiteY1" fmla="*/ 53757 h 427334"/>
                    <a:gd name="connsiteX2" fmla="*/ 299067 w 417775"/>
                    <a:gd name="connsiteY2" fmla="*/ 112278 h 427334"/>
                    <a:gd name="connsiteX3" fmla="*/ 290219 w 417775"/>
                    <a:gd name="connsiteY3" fmla="*/ 110996 h 427334"/>
                    <a:gd name="connsiteX4" fmla="*/ 277822 w 417775"/>
                    <a:gd name="connsiteY4" fmla="*/ 115729 h 427334"/>
                    <a:gd name="connsiteX5" fmla="*/ 267010 w 417775"/>
                    <a:gd name="connsiteY5" fmla="*/ 131958 h 427334"/>
                    <a:gd name="connsiteX6" fmla="*/ 238918 w 417775"/>
                    <a:gd name="connsiteY6" fmla="*/ 195558 h 427334"/>
                    <a:gd name="connsiteX7" fmla="*/ 298010 w 417775"/>
                    <a:gd name="connsiteY7" fmla="*/ 172805 h 427334"/>
                    <a:gd name="connsiteX8" fmla="*/ 309136 w 417775"/>
                    <a:gd name="connsiteY8" fmla="*/ 169176 h 427334"/>
                    <a:gd name="connsiteX9" fmla="*/ 315767 w 417775"/>
                    <a:gd name="connsiteY9" fmla="*/ 159341 h 427334"/>
                    <a:gd name="connsiteX10" fmla="*/ 358020 w 417775"/>
                    <a:gd name="connsiteY10" fmla="*/ 141839 h 427334"/>
                    <a:gd name="connsiteX11" fmla="*/ 417775 w 417775"/>
                    <a:gd name="connsiteY11" fmla="*/ 201594 h 427334"/>
                    <a:gd name="connsiteX12" fmla="*/ 381280 w 417775"/>
                    <a:gd name="connsiteY12" fmla="*/ 256653 h 427334"/>
                    <a:gd name="connsiteX13" fmla="*/ 372471 w 417775"/>
                    <a:gd name="connsiteY13" fmla="*/ 258432 h 427334"/>
                    <a:gd name="connsiteX14" fmla="*/ 340888 w 417775"/>
                    <a:gd name="connsiteY14" fmla="*/ 274409 h 427334"/>
                    <a:gd name="connsiteX15" fmla="*/ 297883 w 417775"/>
                    <a:gd name="connsiteY15" fmla="*/ 321306 h 427334"/>
                    <a:gd name="connsiteX16" fmla="*/ 215521 w 417775"/>
                    <a:gd name="connsiteY16" fmla="*/ 414524 h 427334"/>
                    <a:gd name="connsiteX17" fmla="*/ 186034 w 417775"/>
                    <a:gd name="connsiteY17" fmla="*/ 422425 h 427334"/>
                    <a:gd name="connsiteX18" fmla="*/ 10831 w 417775"/>
                    <a:gd name="connsiteY18" fmla="*/ 321272 h 427334"/>
                    <a:gd name="connsiteX19" fmla="*/ 5692 w 417775"/>
                    <a:gd name="connsiteY19" fmla="*/ 384162 h 427334"/>
                    <a:gd name="connsiteX20" fmla="*/ 94939 w 417775"/>
                    <a:gd name="connsiteY20" fmla="*/ 142283 h 427334"/>
                    <a:gd name="connsiteX21" fmla="*/ 158057 w 417775"/>
                    <a:gd name="connsiteY21" fmla="*/ 75978 h 427334"/>
                    <a:gd name="connsiteX22" fmla="*/ 247275 w 417775"/>
                    <a:gd name="connsiteY22" fmla="*/ 9762 h 427334"/>
                    <a:gd name="connsiteX23" fmla="*/ 290033 w 417775"/>
                    <a:gd name="connsiteY23" fmla="*/ 575 h 427334"/>
                    <a:gd name="connsiteX24" fmla="*/ 290073 w 417775"/>
                    <a:gd name="connsiteY24" fmla="*/ 1303 h 427334"/>
                    <a:gd name="connsiteX25" fmla="*/ 299067 w 417775"/>
                    <a:gd name="connsiteY25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88236 w 406944"/>
                    <a:gd name="connsiteY2" fmla="*/ 112278 h 427334"/>
                    <a:gd name="connsiteX3" fmla="*/ 279388 w 406944"/>
                    <a:gd name="connsiteY3" fmla="*/ 110996 h 427334"/>
                    <a:gd name="connsiteX4" fmla="*/ 266991 w 406944"/>
                    <a:gd name="connsiteY4" fmla="*/ 115729 h 427334"/>
                    <a:gd name="connsiteX5" fmla="*/ 256179 w 406944"/>
                    <a:gd name="connsiteY5" fmla="*/ 131958 h 427334"/>
                    <a:gd name="connsiteX6" fmla="*/ 228087 w 406944"/>
                    <a:gd name="connsiteY6" fmla="*/ 195558 h 427334"/>
                    <a:gd name="connsiteX7" fmla="*/ 287179 w 406944"/>
                    <a:gd name="connsiteY7" fmla="*/ 172805 h 427334"/>
                    <a:gd name="connsiteX8" fmla="*/ 298305 w 406944"/>
                    <a:gd name="connsiteY8" fmla="*/ 169176 h 427334"/>
                    <a:gd name="connsiteX9" fmla="*/ 304936 w 406944"/>
                    <a:gd name="connsiteY9" fmla="*/ 159341 h 427334"/>
                    <a:gd name="connsiteX10" fmla="*/ 347189 w 406944"/>
                    <a:gd name="connsiteY10" fmla="*/ 141839 h 427334"/>
                    <a:gd name="connsiteX11" fmla="*/ 406944 w 406944"/>
                    <a:gd name="connsiteY11" fmla="*/ 201594 h 427334"/>
                    <a:gd name="connsiteX12" fmla="*/ 370449 w 406944"/>
                    <a:gd name="connsiteY12" fmla="*/ 256653 h 427334"/>
                    <a:gd name="connsiteX13" fmla="*/ 361640 w 406944"/>
                    <a:gd name="connsiteY13" fmla="*/ 258432 h 427334"/>
                    <a:gd name="connsiteX14" fmla="*/ 330057 w 406944"/>
                    <a:gd name="connsiteY14" fmla="*/ 274409 h 427334"/>
                    <a:gd name="connsiteX15" fmla="*/ 287052 w 406944"/>
                    <a:gd name="connsiteY15" fmla="*/ 321306 h 427334"/>
                    <a:gd name="connsiteX16" fmla="*/ 204690 w 406944"/>
                    <a:gd name="connsiteY16" fmla="*/ 414524 h 427334"/>
                    <a:gd name="connsiteX17" fmla="*/ 175203 w 406944"/>
                    <a:gd name="connsiteY17" fmla="*/ 422425 h 427334"/>
                    <a:gd name="connsiteX18" fmla="*/ 0 w 406944"/>
                    <a:gd name="connsiteY18" fmla="*/ 321272 h 427334"/>
                    <a:gd name="connsiteX19" fmla="*/ 84108 w 406944"/>
                    <a:gd name="connsiteY19" fmla="*/ 142283 h 427334"/>
                    <a:gd name="connsiteX20" fmla="*/ 147226 w 406944"/>
                    <a:gd name="connsiteY20" fmla="*/ 75978 h 427334"/>
                    <a:gd name="connsiteX21" fmla="*/ 236444 w 406944"/>
                    <a:gd name="connsiteY21" fmla="*/ 9762 h 427334"/>
                    <a:gd name="connsiteX22" fmla="*/ 279202 w 406944"/>
                    <a:gd name="connsiteY22" fmla="*/ 575 h 427334"/>
                    <a:gd name="connsiteX23" fmla="*/ 279242 w 406944"/>
                    <a:gd name="connsiteY23" fmla="*/ 1303 h 427334"/>
                    <a:gd name="connsiteX24" fmla="*/ 288236 w 406944"/>
                    <a:gd name="connsiteY24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88236 w 406944"/>
                    <a:gd name="connsiteY2" fmla="*/ 112278 h 427334"/>
                    <a:gd name="connsiteX3" fmla="*/ 266991 w 406944"/>
                    <a:gd name="connsiteY3" fmla="*/ 115729 h 427334"/>
                    <a:gd name="connsiteX4" fmla="*/ 256179 w 406944"/>
                    <a:gd name="connsiteY4" fmla="*/ 131958 h 427334"/>
                    <a:gd name="connsiteX5" fmla="*/ 228087 w 406944"/>
                    <a:gd name="connsiteY5" fmla="*/ 195558 h 427334"/>
                    <a:gd name="connsiteX6" fmla="*/ 287179 w 406944"/>
                    <a:gd name="connsiteY6" fmla="*/ 172805 h 427334"/>
                    <a:gd name="connsiteX7" fmla="*/ 298305 w 406944"/>
                    <a:gd name="connsiteY7" fmla="*/ 169176 h 427334"/>
                    <a:gd name="connsiteX8" fmla="*/ 304936 w 406944"/>
                    <a:gd name="connsiteY8" fmla="*/ 159341 h 427334"/>
                    <a:gd name="connsiteX9" fmla="*/ 347189 w 406944"/>
                    <a:gd name="connsiteY9" fmla="*/ 141839 h 427334"/>
                    <a:gd name="connsiteX10" fmla="*/ 406944 w 406944"/>
                    <a:gd name="connsiteY10" fmla="*/ 201594 h 427334"/>
                    <a:gd name="connsiteX11" fmla="*/ 370449 w 406944"/>
                    <a:gd name="connsiteY11" fmla="*/ 256653 h 427334"/>
                    <a:gd name="connsiteX12" fmla="*/ 361640 w 406944"/>
                    <a:gd name="connsiteY12" fmla="*/ 258432 h 427334"/>
                    <a:gd name="connsiteX13" fmla="*/ 330057 w 406944"/>
                    <a:gd name="connsiteY13" fmla="*/ 274409 h 427334"/>
                    <a:gd name="connsiteX14" fmla="*/ 287052 w 406944"/>
                    <a:gd name="connsiteY14" fmla="*/ 321306 h 427334"/>
                    <a:gd name="connsiteX15" fmla="*/ 204690 w 406944"/>
                    <a:gd name="connsiteY15" fmla="*/ 414524 h 427334"/>
                    <a:gd name="connsiteX16" fmla="*/ 175203 w 406944"/>
                    <a:gd name="connsiteY16" fmla="*/ 422425 h 427334"/>
                    <a:gd name="connsiteX17" fmla="*/ 0 w 406944"/>
                    <a:gd name="connsiteY17" fmla="*/ 321272 h 427334"/>
                    <a:gd name="connsiteX18" fmla="*/ 84108 w 406944"/>
                    <a:gd name="connsiteY18" fmla="*/ 142283 h 427334"/>
                    <a:gd name="connsiteX19" fmla="*/ 147226 w 406944"/>
                    <a:gd name="connsiteY19" fmla="*/ 75978 h 427334"/>
                    <a:gd name="connsiteX20" fmla="*/ 236444 w 406944"/>
                    <a:gd name="connsiteY20" fmla="*/ 9762 h 427334"/>
                    <a:gd name="connsiteX21" fmla="*/ 279202 w 406944"/>
                    <a:gd name="connsiteY21" fmla="*/ 575 h 427334"/>
                    <a:gd name="connsiteX22" fmla="*/ 279242 w 406944"/>
                    <a:gd name="connsiteY22" fmla="*/ 1303 h 427334"/>
                    <a:gd name="connsiteX23" fmla="*/ 288236 w 406944"/>
                    <a:gd name="connsiteY23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256179 w 406944"/>
                    <a:gd name="connsiteY4" fmla="*/ 131958 h 427334"/>
                    <a:gd name="connsiteX5" fmla="*/ 228087 w 406944"/>
                    <a:gd name="connsiteY5" fmla="*/ 195558 h 427334"/>
                    <a:gd name="connsiteX6" fmla="*/ 287179 w 406944"/>
                    <a:gd name="connsiteY6" fmla="*/ 172805 h 427334"/>
                    <a:gd name="connsiteX7" fmla="*/ 298305 w 406944"/>
                    <a:gd name="connsiteY7" fmla="*/ 169176 h 427334"/>
                    <a:gd name="connsiteX8" fmla="*/ 304936 w 406944"/>
                    <a:gd name="connsiteY8" fmla="*/ 159341 h 427334"/>
                    <a:gd name="connsiteX9" fmla="*/ 347189 w 406944"/>
                    <a:gd name="connsiteY9" fmla="*/ 141839 h 427334"/>
                    <a:gd name="connsiteX10" fmla="*/ 406944 w 406944"/>
                    <a:gd name="connsiteY10" fmla="*/ 201594 h 427334"/>
                    <a:gd name="connsiteX11" fmla="*/ 370449 w 406944"/>
                    <a:gd name="connsiteY11" fmla="*/ 256653 h 427334"/>
                    <a:gd name="connsiteX12" fmla="*/ 361640 w 406944"/>
                    <a:gd name="connsiteY12" fmla="*/ 258432 h 427334"/>
                    <a:gd name="connsiteX13" fmla="*/ 330057 w 406944"/>
                    <a:gd name="connsiteY13" fmla="*/ 274409 h 427334"/>
                    <a:gd name="connsiteX14" fmla="*/ 287052 w 406944"/>
                    <a:gd name="connsiteY14" fmla="*/ 321306 h 427334"/>
                    <a:gd name="connsiteX15" fmla="*/ 204690 w 406944"/>
                    <a:gd name="connsiteY15" fmla="*/ 414524 h 427334"/>
                    <a:gd name="connsiteX16" fmla="*/ 175203 w 406944"/>
                    <a:gd name="connsiteY16" fmla="*/ 422425 h 427334"/>
                    <a:gd name="connsiteX17" fmla="*/ 0 w 406944"/>
                    <a:gd name="connsiteY17" fmla="*/ 321272 h 427334"/>
                    <a:gd name="connsiteX18" fmla="*/ 84108 w 406944"/>
                    <a:gd name="connsiteY18" fmla="*/ 142283 h 427334"/>
                    <a:gd name="connsiteX19" fmla="*/ 147226 w 406944"/>
                    <a:gd name="connsiteY19" fmla="*/ 75978 h 427334"/>
                    <a:gd name="connsiteX20" fmla="*/ 236444 w 406944"/>
                    <a:gd name="connsiteY20" fmla="*/ 9762 h 427334"/>
                    <a:gd name="connsiteX21" fmla="*/ 279202 w 406944"/>
                    <a:gd name="connsiteY21" fmla="*/ 575 h 427334"/>
                    <a:gd name="connsiteX22" fmla="*/ 279242 w 406944"/>
                    <a:gd name="connsiteY22" fmla="*/ 1303 h 427334"/>
                    <a:gd name="connsiteX23" fmla="*/ 288236 w 406944"/>
                    <a:gd name="connsiteY23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256179 w 406944"/>
                    <a:gd name="connsiteY4" fmla="*/ 131958 h 427334"/>
                    <a:gd name="connsiteX5" fmla="*/ 228087 w 406944"/>
                    <a:gd name="connsiteY5" fmla="*/ 195558 h 427334"/>
                    <a:gd name="connsiteX6" fmla="*/ 287179 w 406944"/>
                    <a:gd name="connsiteY6" fmla="*/ 172805 h 427334"/>
                    <a:gd name="connsiteX7" fmla="*/ 298305 w 406944"/>
                    <a:gd name="connsiteY7" fmla="*/ 169176 h 427334"/>
                    <a:gd name="connsiteX8" fmla="*/ 304936 w 406944"/>
                    <a:gd name="connsiteY8" fmla="*/ 159341 h 427334"/>
                    <a:gd name="connsiteX9" fmla="*/ 347189 w 406944"/>
                    <a:gd name="connsiteY9" fmla="*/ 141839 h 427334"/>
                    <a:gd name="connsiteX10" fmla="*/ 406944 w 406944"/>
                    <a:gd name="connsiteY10" fmla="*/ 201594 h 427334"/>
                    <a:gd name="connsiteX11" fmla="*/ 370449 w 406944"/>
                    <a:gd name="connsiteY11" fmla="*/ 256653 h 427334"/>
                    <a:gd name="connsiteX12" fmla="*/ 361640 w 406944"/>
                    <a:gd name="connsiteY12" fmla="*/ 258432 h 427334"/>
                    <a:gd name="connsiteX13" fmla="*/ 330057 w 406944"/>
                    <a:gd name="connsiteY13" fmla="*/ 274409 h 427334"/>
                    <a:gd name="connsiteX14" fmla="*/ 287052 w 406944"/>
                    <a:gd name="connsiteY14" fmla="*/ 321306 h 427334"/>
                    <a:gd name="connsiteX15" fmla="*/ 204690 w 406944"/>
                    <a:gd name="connsiteY15" fmla="*/ 414524 h 427334"/>
                    <a:gd name="connsiteX16" fmla="*/ 175203 w 406944"/>
                    <a:gd name="connsiteY16" fmla="*/ 422425 h 427334"/>
                    <a:gd name="connsiteX17" fmla="*/ 0 w 406944"/>
                    <a:gd name="connsiteY17" fmla="*/ 321272 h 427334"/>
                    <a:gd name="connsiteX18" fmla="*/ 84108 w 406944"/>
                    <a:gd name="connsiteY18" fmla="*/ 142283 h 427334"/>
                    <a:gd name="connsiteX19" fmla="*/ 147226 w 406944"/>
                    <a:gd name="connsiteY19" fmla="*/ 75978 h 427334"/>
                    <a:gd name="connsiteX20" fmla="*/ 236444 w 406944"/>
                    <a:gd name="connsiteY20" fmla="*/ 9762 h 427334"/>
                    <a:gd name="connsiteX21" fmla="*/ 279202 w 406944"/>
                    <a:gd name="connsiteY21" fmla="*/ 575 h 427334"/>
                    <a:gd name="connsiteX22" fmla="*/ 279242 w 406944"/>
                    <a:gd name="connsiteY22" fmla="*/ 1303 h 427334"/>
                    <a:gd name="connsiteX23" fmla="*/ 288236 w 406944"/>
                    <a:gd name="connsiteY23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256179 w 406944"/>
                    <a:gd name="connsiteY4" fmla="*/ 131958 h 427334"/>
                    <a:gd name="connsiteX5" fmla="*/ 216181 w 406944"/>
                    <a:gd name="connsiteY5" fmla="*/ 209846 h 427334"/>
                    <a:gd name="connsiteX6" fmla="*/ 287179 w 406944"/>
                    <a:gd name="connsiteY6" fmla="*/ 172805 h 427334"/>
                    <a:gd name="connsiteX7" fmla="*/ 298305 w 406944"/>
                    <a:gd name="connsiteY7" fmla="*/ 169176 h 427334"/>
                    <a:gd name="connsiteX8" fmla="*/ 304936 w 406944"/>
                    <a:gd name="connsiteY8" fmla="*/ 159341 h 427334"/>
                    <a:gd name="connsiteX9" fmla="*/ 347189 w 406944"/>
                    <a:gd name="connsiteY9" fmla="*/ 141839 h 427334"/>
                    <a:gd name="connsiteX10" fmla="*/ 406944 w 406944"/>
                    <a:gd name="connsiteY10" fmla="*/ 201594 h 427334"/>
                    <a:gd name="connsiteX11" fmla="*/ 370449 w 406944"/>
                    <a:gd name="connsiteY11" fmla="*/ 256653 h 427334"/>
                    <a:gd name="connsiteX12" fmla="*/ 361640 w 406944"/>
                    <a:gd name="connsiteY12" fmla="*/ 258432 h 427334"/>
                    <a:gd name="connsiteX13" fmla="*/ 330057 w 406944"/>
                    <a:gd name="connsiteY13" fmla="*/ 274409 h 427334"/>
                    <a:gd name="connsiteX14" fmla="*/ 287052 w 406944"/>
                    <a:gd name="connsiteY14" fmla="*/ 321306 h 427334"/>
                    <a:gd name="connsiteX15" fmla="*/ 204690 w 406944"/>
                    <a:gd name="connsiteY15" fmla="*/ 414524 h 427334"/>
                    <a:gd name="connsiteX16" fmla="*/ 175203 w 406944"/>
                    <a:gd name="connsiteY16" fmla="*/ 422425 h 427334"/>
                    <a:gd name="connsiteX17" fmla="*/ 0 w 406944"/>
                    <a:gd name="connsiteY17" fmla="*/ 321272 h 427334"/>
                    <a:gd name="connsiteX18" fmla="*/ 84108 w 406944"/>
                    <a:gd name="connsiteY18" fmla="*/ 142283 h 427334"/>
                    <a:gd name="connsiteX19" fmla="*/ 147226 w 406944"/>
                    <a:gd name="connsiteY19" fmla="*/ 75978 h 427334"/>
                    <a:gd name="connsiteX20" fmla="*/ 236444 w 406944"/>
                    <a:gd name="connsiteY20" fmla="*/ 9762 h 427334"/>
                    <a:gd name="connsiteX21" fmla="*/ 279202 w 406944"/>
                    <a:gd name="connsiteY21" fmla="*/ 575 h 427334"/>
                    <a:gd name="connsiteX22" fmla="*/ 279242 w 406944"/>
                    <a:gd name="connsiteY22" fmla="*/ 1303 h 427334"/>
                    <a:gd name="connsiteX23" fmla="*/ 288236 w 406944"/>
                    <a:gd name="connsiteY23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256179 w 406944"/>
                    <a:gd name="connsiteY4" fmla="*/ 131958 h 427334"/>
                    <a:gd name="connsiteX5" fmla="*/ 216181 w 406944"/>
                    <a:gd name="connsiteY5" fmla="*/ 209846 h 427334"/>
                    <a:gd name="connsiteX6" fmla="*/ 287179 w 406944"/>
                    <a:gd name="connsiteY6" fmla="*/ 172805 h 427334"/>
                    <a:gd name="connsiteX7" fmla="*/ 298305 w 406944"/>
                    <a:gd name="connsiteY7" fmla="*/ 169176 h 427334"/>
                    <a:gd name="connsiteX8" fmla="*/ 304936 w 406944"/>
                    <a:gd name="connsiteY8" fmla="*/ 159341 h 427334"/>
                    <a:gd name="connsiteX9" fmla="*/ 347189 w 406944"/>
                    <a:gd name="connsiteY9" fmla="*/ 141839 h 427334"/>
                    <a:gd name="connsiteX10" fmla="*/ 406944 w 406944"/>
                    <a:gd name="connsiteY10" fmla="*/ 201594 h 427334"/>
                    <a:gd name="connsiteX11" fmla="*/ 370449 w 406944"/>
                    <a:gd name="connsiteY11" fmla="*/ 256653 h 427334"/>
                    <a:gd name="connsiteX12" fmla="*/ 361640 w 406944"/>
                    <a:gd name="connsiteY12" fmla="*/ 258432 h 427334"/>
                    <a:gd name="connsiteX13" fmla="*/ 330057 w 406944"/>
                    <a:gd name="connsiteY13" fmla="*/ 274409 h 427334"/>
                    <a:gd name="connsiteX14" fmla="*/ 287052 w 406944"/>
                    <a:gd name="connsiteY14" fmla="*/ 321306 h 427334"/>
                    <a:gd name="connsiteX15" fmla="*/ 204690 w 406944"/>
                    <a:gd name="connsiteY15" fmla="*/ 414524 h 427334"/>
                    <a:gd name="connsiteX16" fmla="*/ 175203 w 406944"/>
                    <a:gd name="connsiteY16" fmla="*/ 422425 h 427334"/>
                    <a:gd name="connsiteX17" fmla="*/ 0 w 406944"/>
                    <a:gd name="connsiteY17" fmla="*/ 321272 h 427334"/>
                    <a:gd name="connsiteX18" fmla="*/ 84108 w 406944"/>
                    <a:gd name="connsiteY18" fmla="*/ 142283 h 427334"/>
                    <a:gd name="connsiteX19" fmla="*/ 147226 w 406944"/>
                    <a:gd name="connsiteY19" fmla="*/ 75978 h 427334"/>
                    <a:gd name="connsiteX20" fmla="*/ 236444 w 406944"/>
                    <a:gd name="connsiteY20" fmla="*/ 9762 h 427334"/>
                    <a:gd name="connsiteX21" fmla="*/ 279202 w 406944"/>
                    <a:gd name="connsiteY21" fmla="*/ 575 h 427334"/>
                    <a:gd name="connsiteX22" fmla="*/ 279242 w 406944"/>
                    <a:gd name="connsiteY22" fmla="*/ 1303 h 427334"/>
                    <a:gd name="connsiteX23" fmla="*/ 288236 w 406944"/>
                    <a:gd name="connsiteY23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256179 w 406944"/>
                    <a:gd name="connsiteY4" fmla="*/ 131958 h 427334"/>
                    <a:gd name="connsiteX5" fmla="*/ 216181 w 406944"/>
                    <a:gd name="connsiteY5" fmla="*/ 209846 h 427334"/>
                    <a:gd name="connsiteX6" fmla="*/ 298305 w 406944"/>
                    <a:gd name="connsiteY6" fmla="*/ 169176 h 427334"/>
                    <a:gd name="connsiteX7" fmla="*/ 304936 w 406944"/>
                    <a:gd name="connsiteY7" fmla="*/ 159341 h 427334"/>
                    <a:gd name="connsiteX8" fmla="*/ 347189 w 406944"/>
                    <a:gd name="connsiteY8" fmla="*/ 141839 h 427334"/>
                    <a:gd name="connsiteX9" fmla="*/ 406944 w 406944"/>
                    <a:gd name="connsiteY9" fmla="*/ 201594 h 427334"/>
                    <a:gd name="connsiteX10" fmla="*/ 370449 w 406944"/>
                    <a:gd name="connsiteY10" fmla="*/ 256653 h 427334"/>
                    <a:gd name="connsiteX11" fmla="*/ 361640 w 406944"/>
                    <a:gd name="connsiteY11" fmla="*/ 258432 h 427334"/>
                    <a:gd name="connsiteX12" fmla="*/ 330057 w 406944"/>
                    <a:gd name="connsiteY12" fmla="*/ 274409 h 427334"/>
                    <a:gd name="connsiteX13" fmla="*/ 287052 w 406944"/>
                    <a:gd name="connsiteY13" fmla="*/ 321306 h 427334"/>
                    <a:gd name="connsiteX14" fmla="*/ 204690 w 406944"/>
                    <a:gd name="connsiteY14" fmla="*/ 414524 h 427334"/>
                    <a:gd name="connsiteX15" fmla="*/ 175203 w 406944"/>
                    <a:gd name="connsiteY15" fmla="*/ 422425 h 427334"/>
                    <a:gd name="connsiteX16" fmla="*/ 0 w 406944"/>
                    <a:gd name="connsiteY16" fmla="*/ 321272 h 427334"/>
                    <a:gd name="connsiteX17" fmla="*/ 84108 w 406944"/>
                    <a:gd name="connsiteY17" fmla="*/ 142283 h 427334"/>
                    <a:gd name="connsiteX18" fmla="*/ 147226 w 406944"/>
                    <a:gd name="connsiteY18" fmla="*/ 75978 h 427334"/>
                    <a:gd name="connsiteX19" fmla="*/ 236444 w 406944"/>
                    <a:gd name="connsiteY19" fmla="*/ 9762 h 427334"/>
                    <a:gd name="connsiteX20" fmla="*/ 279202 w 406944"/>
                    <a:gd name="connsiteY20" fmla="*/ 575 h 427334"/>
                    <a:gd name="connsiteX21" fmla="*/ 279242 w 406944"/>
                    <a:gd name="connsiteY21" fmla="*/ 1303 h 427334"/>
                    <a:gd name="connsiteX22" fmla="*/ 288236 w 406944"/>
                    <a:gd name="connsiteY22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216181 w 406944"/>
                    <a:gd name="connsiteY4" fmla="*/ 209846 h 427334"/>
                    <a:gd name="connsiteX5" fmla="*/ 298305 w 406944"/>
                    <a:gd name="connsiteY5" fmla="*/ 169176 h 427334"/>
                    <a:gd name="connsiteX6" fmla="*/ 304936 w 406944"/>
                    <a:gd name="connsiteY6" fmla="*/ 159341 h 427334"/>
                    <a:gd name="connsiteX7" fmla="*/ 347189 w 406944"/>
                    <a:gd name="connsiteY7" fmla="*/ 141839 h 427334"/>
                    <a:gd name="connsiteX8" fmla="*/ 406944 w 406944"/>
                    <a:gd name="connsiteY8" fmla="*/ 201594 h 427334"/>
                    <a:gd name="connsiteX9" fmla="*/ 370449 w 406944"/>
                    <a:gd name="connsiteY9" fmla="*/ 256653 h 427334"/>
                    <a:gd name="connsiteX10" fmla="*/ 361640 w 406944"/>
                    <a:gd name="connsiteY10" fmla="*/ 258432 h 427334"/>
                    <a:gd name="connsiteX11" fmla="*/ 330057 w 406944"/>
                    <a:gd name="connsiteY11" fmla="*/ 274409 h 427334"/>
                    <a:gd name="connsiteX12" fmla="*/ 287052 w 406944"/>
                    <a:gd name="connsiteY12" fmla="*/ 321306 h 427334"/>
                    <a:gd name="connsiteX13" fmla="*/ 204690 w 406944"/>
                    <a:gd name="connsiteY13" fmla="*/ 414524 h 427334"/>
                    <a:gd name="connsiteX14" fmla="*/ 175203 w 406944"/>
                    <a:gd name="connsiteY14" fmla="*/ 422425 h 427334"/>
                    <a:gd name="connsiteX15" fmla="*/ 0 w 406944"/>
                    <a:gd name="connsiteY15" fmla="*/ 321272 h 427334"/>
                    <a:gd name="connsiteX16" fmla="*/ 84108 w 406944"/>
                    <a:gd name="connsiteY16" fmla="*/ 142283 h 427334"/>
                    <a:gd name="connsiteX17" fmla="*/ 147226 w 406944"/>
                    <a:gd name="connsiteY17" fmla="*/ 75978 h 427334"/>
                    <a:gd name="connsiteX18" fmla="*/ 236444 w 406944"/>
                    <a:gd name="connsiteY18" fmla="*/ 9762 h 427334"/>
                    <a:gd name="connsiteX19" fmla="*/ 279202 w 406944"/>
                    <a:gd name="connsiteY19" fmla="*/ 575 h 427334"/>
                    <a:gd name="connsiteX20" fmla="*/ 279242 w 406944"/>
                    <a:gd name="connsiteY20" fmla="*/ 1303 h 427334"/>
                    <a:gd name="connsiteX21" fmla="*/ 288236 w 406944"/>
                    <a:gd name="connsiteY21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192368 w 406944"/>
                    <a:gd name="connsiteY4" fmla="*/ 202702 h 427334"/>
                    <a:gd name="connsiteX5" fmla="*/ 298305 w 406944"/>
                    <a:gd name="connsiteY5" fmla="*/ 169176 h 427334"/>
                    <a:gd name="connsiteX6" fmla="*/ 304936 w 406944"/>
                    <a:gd name="connsiteY6" fmla="*/ 159341 h 427334"/>
                    <a:gd name="connsiteX7" fmla="*/ 347189 w 406944"/>
                    <a:gd name="connsiteY7" fmla="*/ 141839 h 427334"/>
                    <a:gd name="connsiteX8" fmla="*/ 406944 w 406944"/>
                    <a:gd name="connsiteY8" fmla="*/ 201594 h 427334"/>
                    <a:gd name="connsiteX9" fmla="*/ 370449 w 406944"/>
                    <a:gd name="connsiteY9" fmla="*/ 256653 h 427334"/>
                    <a:gd name="connsiteX10" fmla="*/ 361640 w 406944"/>
                    <a:gd name="connsiteY10" fmla="*/ 258432 h 427334"/>
                    <a:gd name="connsiteX11" fmla="*/ 330057 w 406944"/>
                    <a:gd name="connsiteY11" fmla="*/ 274409 h 427334"/>
                    <a:gd name="connsiteX12" fmla="*/ 287052 w 406944"/>
                    <a:gd name="connsiteY12" fmla="*/ 321306 h 427334"/>
                    <a:gd name="connsiteX13" fmla="*/ 204690 w 406944"/>
                    <a:gd name="connsiteY13" fmla="*/ 414524 h 427334"/>
                    <a:gd name="connsiteX14" fmla="*/ 175203 w 406944"/>
                    <a:gd name="connsiteY14" fmla="*/ 422425 h 427334"/>
                    <a:gd name="connsiteX15" fmla="*/ 0 w 406944"/>
                    <a:gd name="connsiteY15" fmla="*/ 321272 h 427334"/>
                    <a:gd name="connsiteX16" fmla="*/ 84108 w 406944"/>
                    <a:gd name="connsiteY16" fmla="*/ 142283 h 427334"/>
                    <a:gd name="connsiteX17" fmla="*/ 147226 w 406944"/>
                    <a:gd name="connsiteY17" fmla="*/ 75978 h 427334"/>
                    <a:gd name="connsiteX18" fmla="*/ 236444 w 406944"/>
                    <a:gd name="connsiteY18" fmla="*/ 9762 h 427334"/>
                    <a:gd name="connsiteX19" fmla="*/ 279202 w 406944"/>
                    <a:gd name="connsiteY19" fmla="*/ 575 h 427334"/>
                    <a:gd name="connsiteX20" fmla="*/ 279242 w 406944"/>
                    <a:gd name="connsiteY20" fmla="*/ 1303 h 427334"/>
                    <a:gd name="connsiteX21" fmla="*/ 288236 w 406944"/>
                    <a:gd name="connsiteY21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192368 w 406944"/>
                    <a:gd name="connsiteY4" fmla="*/ 202702 h 427334"/>
                    <a:gd name="connsiteX5" fmla="*/ 298305 w 406944"/>
                    <a:gd name="connsiteY5" fmla="*/ 169176 h 427334"/>
                    <a:gd name="connsiteX6" fmla="*/ 304936 w 406944"/>
                    <a:gd name="connsiteY6" fmla="*/ 159341 h 427334"/>
                    <a:gd name="connsiteX7" fmla="*/ 347189 w 406944"/>
                    <a:gd name="connsiteY7" fmla="*/ 141839 h 427334"/>
                    <a:gd name="connsiteX8" fmla="*/ 406944 w 406944"/>
                    <a:gd name="connsiteY8" fmla="*/ 201594 h 427334"/>
                    <a:gd name="connsiteX9" fmla="*/ 370449 w 406944"/>
                    <a:gd name="connsiteY9" fmla="*/ 256653 h 427334"/>
                    <a:gd name="connsiteX10" fmla="*/ 361640 w 406944"/>
                    <a:gd name="connsiteY10" fmla="*/ 258432 h 427334"/>
                    <a:gd name="connsiteX11" fmla="*/ 330057 w 406944"/>
                    <a:gd name="connsiteY11" fmla="*/ 274409 h 427334"/>
                    <a:gd name="connsiteX12" fmla="*/ 287052 w 406944"/>
                    <a:gd name="connsiteY12" fmla="*/ 321306 h 427334"/>
                    <a:gd name="connsiteX13" fmla="*/ 204690 w 406944"/>
                    <a:gd name="connsiteY13" fmla="*/ 414524 h 427334"/>
                    <a:gd name="connsiteX14" fmla="*/ 175203 w 406944"/>
                    <a:gd name="connsiteY14" fmla="*/ 422425 h 427334"/>
                    <a:gd name="connsiteX15" fmla="*/ 0 w 406944"/>
                    <a:gd name="connsiteY15" fmla="*/ 321272 h 427334"/>
                    <a:gd name="connsiteX16" fmla="*/ 84108 w 406944"/>
                    <a:gd name="connsiteY16" fmla="*/ 142283 h 427334"/>
                    <a:gd name="connsiteX17" fmla="*/ 147226 w 406944"/>
                    <a:gd name="connsiteY17" fmla="*/ 75978 h 427334"/>
                    <a:gd name="connsiteX18" fmla="*/ 236444 w 406944"/>
                    <a:gd name="connsiteY18" fmla="*/ 9762 h 427334"/>
                    <a:gd name="connsiteX19" fmla="*/ 279202 w 406944"/>
                    <a:gd name="connsiteY19" fmla="*/ 575 h 427334"/>
                    <a:gd name="connsiteX20" fmla="*/ 279242 w 406944"/>
                    <a:gd name="connsiteY20" fmla="*/ 1303 h 427334"/>
                    <a:gd name="connsiteX21" fmla="*/ 288236 w 406944"/>
                    <a:gd name="connsiteY21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206655 w 406944"/>
                    <a:gd name="connsiteY4" fmla="*/ 221752 h 427334"/>
                    <a:gd name="connsiteX5" fmla="*/ 298305 w 406944"/>
                    <a:gd name="connsiteY5" fmla="*/ 169176 h 427334"/>
                    <a:gd name="connsiteX6" fmla="*/ 304936 w 406944"/>
                    <a:gd name="connsiteY6" fmla="*/ 159341 h 427334"/>
                    <a:gd name="connsiteX7" fmla="*/ 347189 w 406944"/>
                    <a:gd name="connsiteY7" fmla="*/ 141839 h 427334"/>
                    <a:gd name="connsiteX8" fmla="*/ 406944 w 406944"/>
                    <a:gd name="connsiteY8" fmla="*/ 201594 h 427334"/>
                    <a:gd name="connsiteX9" fmla="*/ 370449 w 406944"/>
                    <a:gd name="connsiteY9" fmla="*/ 256653 h 427334"/>
                    <a:gd name="connsiteX10" fmla="*/ 361640 w 406944"/>
                    <a:gd name="connsiteY10" fmla="*/ 258432 h 427334"/>
                    <a:gd name="connsiteX11" fmla="*/ 330057 w 406944"/>
                    <a:gd name="connsiteY11" fmla="*/ 274409 h 427334"/>
                    <a:gd name="connsiteX12" fmla="*/ 287052 w 406944"/>
                    <a:gd name="connsiteY12" fmla="*/ 321306 h 427334"/>
                    <a:gd name="connsiteX13" fmla="*/ 204690 w 406944"/>
                    <a:gd name="connsiteY13" fmla="*/ 414524 h 427334"/>
                    <a:gd name="connsiteX14" fmla="*/ 175203 w 406944"/>
                    <a:gd name="connsiteY14" fmla="*/ 422425 h 427334"/>
                    <a:gd name="connsiteX15" fmla="*/ 0 w 406944"/>
                    <a:gd name="connsiteY15" fmla="*/ 321272 h 427334"/>
                    <a:gd name="connsiteX16" fmla="*/ 84108 w 406944"/>
                    <a:gd name="connsiteY16" fmla="*/ 142283 h 427334"/>
                    <a:gd name="connsiteX17" fmla="*/ 147226 w 406944"/>
                    <a:gd name="connsiteY17" fmla="*/ 75978 h 427334"/>
                    <a:gd name="connsiteX18" fmla="*/ 236444 w 406944"/>
                    <a:gd name="connsiteY18" fmla="*/ 9762 h 427334"/>
                    <a:gd name="connsiteX19" fmla="*/ 279202 w 406944"/>
                    <a:gd name="connsiteY19" fmla="*/ 575 h 427334"/>
                    <a:gd name="connsiteX20" fmla="*/ 279242 w 406944"/>
                    <a:gd name="connsiteY20" fmla="*/ 1303 h 427334"/>
                    <a:gd name="connsiteX21" fmla="*/ 288236 w 406944"/>
                    <a:gd name="connsiteY21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206655 w 406944"/>
                    <a:gd name="connsiteY4" fmla="*/ 221752 h 427334"/>
                    <a:gd name="connsiteX5" fmla="*/ 298305 w 406944"/>
                    <a:gd name="connsiteY5" fmla="*/ 169176 h 427334"/>
                    <a:gd name="connsiteX6" fmla="*/ 304936 w 406944"/>
                    <a:gd name="connsiteY6" fmla="*/ 159341 h 427334"/>
                    <a:gd name="connsiteX7" fmla="*/ 347189 w 406944"/>
                    <a:gd name="connsiteY7" fmla="*/ 141839 h 427334"/>
                    <a:gd name="connsiteX8" fmla="*/ 406944 w 406944"/>
                    <a:gd name="connsiteY8" fmla="*/ 201594 h 427334"/>
                    <a:gd name="connsiteX9" fmla="*/ 370449 w 406944"/>
                    <a:gd name="connsiteY9" fmla="*/ 256653 h 427334"/>
                    <a:gd name="connsiteX10" fmla="*/ 361640 w 406944"/>
                    <a:gd name="connsiteY10" fmla="*/ 258432 h 427334"/>
                    <a:gd name="connsiteX11" fmla="*/ 330057 w 406944"/>
                    <a:gd name="connsiteY11" fmla="*/ 274409 h 427334"/>
                    <a:gd name="connsiteX12" fmla="*/ 287052 w 406944"/>
                    <a:gd name="connsiteY12" fmla="*/ 321306 h 427334"/>
                    <a:gd name="connsiteX13" fmla="*/ 204690 w 406944"/>
                    <a:gd name="connsiteY13" fmla="*/ 414524 h 427334"/>
                    <a:gd name="connsiteX14" fmla="*/ 175203 w 406944"/>
                    <a:gd name="connsiteY14" fmla="*/ 422425 h 427334"/>
                    <a:gd name="connsiteX15" fmla="*/ 0 w 406944"/>
                    <a:gd name="connsiteY15" fmla="*/ 321272 h 427334"/>
                    <a:gd name="connsiteX16" fmla="*/ 84108 w 406944"/>
                    <a:gd name="connsiteY16" fmla="*/ 142283 h 427334"/>
                    <a:gd name="connsiteX17" fmla="*/ 147226 w 406944"/>
                    <a:gd name="connsiteY17" fmla="*/ 75978 h 427334"/>
                    <a:gd name="connsiteX18" fmla="*/ 236444 w 406944"/>
                    <a:gd name="connsiteY18" fmla="*/ 9762 h 427334"/>
                    <a:gd name="connsiteX19" fmla="*/ 279202 w 406944"/>
                    <a:gd name="connsiteY19" fmla="*/ 575 h 427334"/>
                    <a:gd name="connsiteX20" fmla="*/ 279242 w 406944"/>
                    <a:gd name="connsiteY20" fmla="*/ 1303 h 427334"/>
                    <a:gd name="connsiteX21" fmla="*/ 288236 w 406944"/>
                    <a:gd name="connsiteY21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213798 w 406944"/>
                    <a:gd name="connsiteY4" fmla="*/ 205083 h 427334"/>
                    <a:gd name="connsiteX5" fmla="*/ 298305 w 406944"/>
                    <a:gd name="connsiteY5" fmla="*/ 169176 h 427334"/>
                    <a:gd name="connsiteX6" fmla="*/ 304936 w 406944"/>
                    <a:gd name="connsiteY6" fmla="*/ 159341 h 427334"/>
                    <a:gd name="connsiteX7" fmla="*/ 347189 w 406944"/>
                    <a:gd name="connsiteY7" fmla="*/ 141839 h 427334"/>
                    <a:gd name="connsiteX8" fmla="*/ 406944 w 406944"/>
                    <a:gd name="connsiteY8" fmla="*/ 201594 h 427334"/>
                    <a:gd name="connsiteX9" fmla="*/ 370449 w 406944"/>
                    <a:gd name="connsiteY9" fmla="*/ 256653 h 427334"/>
                    <a:gd name="connsiteX10" fmla="*/ 361640 w 406944"/>
                    <a:gd name="connsiteY10" fmla="*/ 258432 h 427334"/>
                    <a:gd name="connsiteX11" fmla="*/ 330057 w 406944"/>
                    <a:gd name="connsiteY11" fmla="*/ 274409 h 427334"/>
                    <a:gd name="connsiteX12" fmla="*/ 287052 w 406944"/>
                    <a:gd name="connsiteY12" fmla="*/ 321306 h 427334"/>
                    <a:gd name="connsiteX13" fmla="*/ 204690 w 406944"/>
                    <a:gd name="connsiteY13" fmla="*/ 414524 h 427334"/>
                    <a:gd name="connsiteX14" fmla="*/ 175203 w 406944"/>
                    <a:gd name="connsiteY14" fmla="*/ 422425 h 427334"/>
                    <a:gd name="connsiteX15" fmla="*/ 0 w 406944"/>
                    <a:gd name="connsiteY15" fmla="*/ 321272 h 427334"/>
                    <a:gd name="connsiteX16" fmla="*/ 84108 w 406944"/>
                    <a:gd name="connsiteY16" fmla="*/ 142283 h 427334"/>
                    <a:gd name="connsiteX17" fmla="*/ 147226 w 406944"/>
                    <a:gd name="connsiteY17" fmla="*/ 75978 h 427334"/>
                    <a:gd name="connsiteX18" fmla="*/ 236444 w 406944"/>
                    <a:gd name="connsiteY18" fmla="*/ 9762 h 427334"/>
                    <a:gd name="connsiteX19" fmla="*/ 279202 w 406944"/>
                    <a:gd name="connsiteY19" fmla="*/ 575 h 427334"/>
                    <a:gd name="connsiteX20" fmla="*/ 279242 w 406944"/>
                    <a:gd name="connsiteY20" fmla="*/ 1303 h 427334"/>
                    <a:gd name="connsiteX21" fmla="*/ 288236 w 406944"/>
                    <a:gd name="connsiteY21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213798 w 406944"/>
                    <a:gd name="connsiteY4" fmla="*/ 205083 h 427334"/>
                    <a:gd name="connsiteX5" fmla="*/ 298305 w 406944"/>
                    <a:gd name="connsiteY5" fmla="*/ 169176 h 427334"/>
                    <a:gd name="connsiteX6" fmla="*/ 304936 w 406944"/>
                    <a:gd name="connsiteY6" fmla="*/ 159341 h 427334"/>
                    <a:gd name="connsiteX7" fmla="*/ 347189 w 406944"/>
                    <a:gd name="connsiteY7" fmla="*/ 141839 h 427334"/>
                    <a:gd name="connsiteX8" fmla="*/ 406944 w 406944"/>
                    <a:gd name="connsiteY8" fmla="*/ 201594 h 427334"/>
                    <a:gd name="connsiteX9" fmla="*/ 370449 w 406944"/>
                    <a:gd name="connsiteY9" fmla="*/ 256653 h 427334"/>
                    <a:gd name="connsiteX10" fmla="*/ 361640 w 406944"/>
                    <a:gd name="connsiteY10" fmla="*/ 258432 h 427334"/>
                    <a:gd name="connsiteX11" fmla="*/ 287052 w 406944"/>
                    <a:gd name="connsiteY11" fmla="*/ 321306 h 427334"/>
                    <a:gd name="connsiteX12" fmla="*/ 204690 w 406944"/>
                    <a:gd name="connsiteY12" fmla="*/ 414524 h 427334"/>
                    <a:gd name="connsiteX13" fmla="*/ 175203 w 406944"/>
                    <a:gd name="connsiteY13" fmla="*/ 422425 h 427334"/>
                    <a:gd name="connsiteX14" fmla="*/ 0 w 406944"/>
                    <a:gd name="connsiteY14" fmla="*/ 321272 h 427334"/>
                    <a:gd name="connsiteX15" fmla="*/ 84108 w 406944"/>
                    <a:gd name="connsiteY15" fmla="*/ 142283 h 427334"/>
                    <a:gd name="connsiteX16" fmla="*/ 147226 w 406944"/>
                    <a:gd name="connsiteY16" fmla="*/ 75978 h 427334"/>
                    <a:gd name="connsiteX17" fmla="*/ 236444 w 406944"/>
                    <a:gd name="connsiteY17" fmla="*/ 9762 h 427334"/>
                    <a:gd name="connsiteX18" fmla="*/ 279202 w 406944"/>
                    <a:gd name="connsiteY18" fmla="*/ 575 h 427334"/>
                    <a:gd name="connsiteX19" fmla="*/ 279242 w 406944"/>
                    <a:gd name="connsiteY19" fmla="*/ 1303 h 427334"/>
                    <a:gd name="connsiteX20" fmla="*/ 288236 w 406944"/>
                    <a:gd name="connsiteY20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213798 w 406944"/>
                    <a:gd name="connsiteY4" fmla="*/ 205083 h 427334"/>
                    <a:gd name="connsiteX5" fmla="*/ 298305 w 406944"/>
                    <a:gd name="connsiteY5" fmla="*/ 169176 h 427334"/>
                    <a:gd name="connsiteX6" fmla="*/ 304936 w 406944"/>
                    <a:gd name="connsiteY6" fmla="*/ 159341 h 427334"/>
                    <a:gd name="connsiteX7" fmla="*/ 347189 w 406944"/>
                    <a:gd name="connsiteY7" fmla="*/ 141839 h 427334"/>
                    <a:gd name="connsiteX8" fmla="*/ 406944 w 406944"/>
                    <a:gd name="connsiteY8" fmla="*/ 201594 h 427334"/>
                    <a:gd name="connsiteX9" fmla="*/ 370449 w 406944"/>
                    <a:gd name="connsiteY9" fmla="*/ 256653 h 427334"/>
                    <a:gd name="connsiteX10" fmla="*/ 287052 w 406944"/>
                    <a:gd name="connsiteY10" fmla="*/ 321306 h 427334"/>
                    <a:gd name="connsiteX11" fmla="*/ 204690 w 406944"/>
                    <a:gd name="connsiteY11" fmla="*/ 414524 h 427334"/>
                    <a:gd name="connsiteX12" fmla="*/ 175203 w 406944"/>
                    <a:gd name="connsiteY12" fmla="*/ 422425 h 427334"/>
                    <a:gd name="connsiteX13" fmla="*/ 0 w 406944"/>
                    <a:gd name="connsiteY13" fmla="*/ 321272 h 427334"/>
                    <a:gd name="connsiteX14" fmla="*/ 84108 w 406944"/>
                    <a:gd name="connsiteY14" fmla="*/ 142283 h 427334"/>
                    <a:gd name="connsiteX15" fmla="*/ 147226 w 406944"/>
                    <a:gd name="connsiteY15" fmla="*/ 75978 h 427334"/>
                    <a:gd name="connsiteX16" fmla="*/ 236444 w 406944"/>
                    <a:gd name="connsiteY16" fmla="*/ 9762 h 427334"/>
                    <a:gd name="connsiteX17" fmla="*/ 279202 w 406944"/>
                    <a:gd name="connsiteY17" fmla="*/ 575 h 427334"/>
                    <a:gd name="connsiteX18" fmla="*/ 279242 w 406944"/>
                    <a:gd name="connsiteY18" fmla="*/ 1303 h 427334"/>
                    <a:gd name="connsiteX19" fmla="*/ 288236 w 406944"/>
                    <a:gd name="connsiteY19" fmla="*/ 0 h 4273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406944" h="427334">
                      <a:moveTo>
                        <a:pt x="288236" y="0"/>
                      </a:moveTo>
                      <a:cubicBezTo>
                        <a:pt x="331440" y="0"/>
                        <a:pt x="391863" y="26313"/>
                        <a:pt x="385513" y="53757"/>
                      </a:cubicBezTo>
                      <a:cubicBezTo>
                        <a:pt x="379163" y="81201"/>
                        <a:pt x="336203" y="93228"/>
                        <a:pt x="292999" y="93228"/>
                      </a:cubicBezTo>
                      <a:lnTo>
                        <a:pt x="266991" y="115729"/>
                      </a:lnTo>
                      <a:cubicBezTo>
                        <a:pt x="254188" y="135165"/>
                        <a:pt x="182964" y="160780"/>
                        <a:pt x="213798" y="205083"/>
                      </a:cubicBezTo>
                      <a:cubicBezTo>
                        <a:pt x="244632" y="249386"/>
                        <a:pt x="283513" y="177593"/>
                        <a:pt x="298305" y="169176"/>
                      </a:cubicBezTo>
                      <a:lnTo>
                        <a:pt x="304936" y="159341"/>
                      </a:lnTo>
                      <a:cubicBezTo>
                        <a:pt x="315749" y="148528"/>
                        <a:pt x="330688" y="141839"/>
                        <a:pt x="347189" y="141839"/>
                      </a:cubicBezTo>
                      <a:cubicBezTo>
                        <a:pt x="380191" y="141839"/>
                        <a:pt x="406944" y="168592"/>
                        <a:pt x="406944" y="201594"/>
                      </a:cubicBezTo>
                      <a:cubicBezTo>
                        <a:pt x="406944" y="226346"/>
                        <a:pt x="391896" y="247582"/>
                        <a:pt x="370449" y="256653"/>
                      </a:cubicBezTo>
                      <a:lnTo>
                        <a:pt x="287052" y="321306"/>
                      </a:lnTo>
                      <a:cubicBezTo>
                        <a:pt x="281005" y="364738"/>
                        <a:pt x="249711" y="402461"/>
                        <a:pt x="204690" y="414524"/>
                      </a:cubicBezTo>
                      <a:lnTo>
                        <a:pt x="175203" y="422425"/>
                      </a:lnTo>
                      <a:cubicBezTo>
                        <a:pt x="98890" y="442873"/>
                        <a:pt x="20448" y="397585"/>
                        <a:pt x="0" y="321272"/>
                      </a:cubicBezTo>
                      <a:lnTo>
                        <a:pt x="84108" y="142283"/>
                      </a:lnTo>
                      <a:cubicBezTo>
                        <a:pt x="105147" y="120181"/>
                        <a:pt x="115847" y="104817"/>
                        <a:pt x="147226" y="75978"/>
                      </a:cubicBezTo>
                      <a:cubicBezTo>
                        <a:pt x="178605" y="47139"/>
                        <a:pt x="196121" y="25325"/>
                        <a:pt x="236444" y="9762"/>
                      </a:cubicBezTo>
                      <a:lnTo>
                        <a:pt x="279202" y="575"/>
                      </a:lnTo>
                      <a:cubicBezTo>
                        <a:pt x="279215" y="818"/>
                        <a:pt x="279229" y="1060"/>
                        <a:pt x="279242" y="1303"/>
                      </a:cubicBezTo>
                      <a:lnTo>
                        <a:pt x="288236" y="0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84" name="フリーフォーム: 図形 83">
                  <a:extLst>
                    <a:ext uri="{FF2B5EF4-FFF2-40B4-BE49-F238E27FC236}">
                      <a16:creationId xmlns:a16="http://schemas.microsoft.com/office/drawing/2014/main" id="{429ECEEE-9516-F6EC-780E-BA7D04CEBB6E}"/>
                    </a:ext>
                  </a:extLst>
                </p:cNvPr>
                <p:cNvSpPr/>
                <p:nvPr/>
              </p:nvSpPr>
              <p:spPr bwMode="auto">
                <a:xfrm>
                  <a:off x="88878" y="1585299"/>
                  <a:ext cx="2201334" cy="1326922"/>
                </a:xfrm>
                <a:custGeom>
                  <a:avLst/>
                  <a:gdLst>
                    <a:gd name="connsiteX0" fmla="*/ 1926586 w 2201334"/>
                    <a:gd name="connsiteY0" fmla="*/ 680 h 1326922"/>
                    <a:gd name="connsiteX1" fmla="*/ 2141785 w 2201334"/>
                    <a:gd name="connsiteY1" fmla="*/ 145752 h 1326922"/>
                    <a:gd name="connsiteX2" fmla="*/ 2141711 w 2201334"/>
                    <a:gd name="connsiteY2" fmla="*/ 325441 h 1326922"/>
                    <a:gd name="connsiteX3" fmla="*/ 2101518 w 2201334"/>
                    <a:gd name="connsiteY3" fmla="*/ 386086 h 1326922"/>
                    <a:gd name="connsiteX4" fmla="*/ 2122984 w 2201334"/>
                    <a:gd name="connsiteY4" fmla="*/ 403796 h 1326922"/>
                    <a:gd name="connsiteX5" fmla="*/ 2201334 w 2201334"/>
                    <a:gd name="connsiteY5" fmla="*/ 592951 h 1326922"/>
                    <a:gd name="connsiteX6" fmla="*/ 2083394 w 2201334"/>
                    <a:gd name="connsiteY6" fmla="*/ 814770 h 1326922"/>
                    <a:gd name="connsiteX7" fmla="*/ 2069124 w 2201334"/>
                    <a:gd name="connsiteY7" fmla="*/ 822515 h 1326922"/>
                    <a:gd name="connsiteX8" fmla="*/ 2072925 w 2201334"/>
                    <a:gd name="connsiteY8" fmla="*/ 828261 h 1326922"/>
                    <a:gd name="connsiteX9" fmla="*/ 2072856 w 2201334"/>
                    <a:gd name="connsiteY9" fmla="*/ 996109 h 1326922"/>
                    <a:gd name="connsiteX10" fmla="*/ 1954121 w 2201334"/>
                    <a:gd name="connsiteY10" fmla="*/ 1114748 h 1326922"/>
                    <a:gd name="connsiteX11" fmla="*/ 1946062 w 2201334"/>
                    <a:gd name="connsiteY11" fmla="*/ 1117212 h 1326922"/>
                    <a:gd name="connsiteX12" fmla="*/ 1937720 w 2201334"/>
                    <a:gd name="connsiteY12" fmla="*/ 1160079 h 1326922"/>
                    <a:gd name="connsiteX13" fmla="*/ 1878957 w 2201334"/>
                    <a:gd name="connsiteY13" fmla="*/ 1248571 h 1326922"/>
                    <a:gd name="connsiteX14" fmla="*/ 1500648 w 2201334"/>
                    <a:gd name="connsiteY14" fmla="*/ 1248571 h 1326922"/>
                    <a:gd name="connsiteX15" fmla="*/ 1500648 w 2201334"/>
                    <a:gd name="connsiteY15" fmla="*/ 870262 h 1326922"/>
                    <a:gd name="connsiteX16" fmla="*/ 1689803 w 2201334"/>
                    <a:gd name="connsiteY16" fmla="*/ 791912 h 1326922"/>
                    <a:gd name="connsiteX17" fmla="*/ 1691915 w 2201334"/>
                    <a:gd name="connsiteY17" fmla="*/ 792115 h 1326922"/>
                    <a:gd name="connsiteX18" fmla="*/ 1716321 w 2201334"/>
                    <a:gd name="connsiteY18" fmla="*/ 755845 h 1326922"/>
                    <a:gd name="connsiteX19" fmla="*/ 1723211 w 2201334"/>
                    <a:gd name="connsiteY19" fmla="*/ 750270 h 1326922"/>
                    <a:gd name="connsiteX20" fmla="*/ 1687347 w 2201334"/>
                    <a:gd name="connsiteY20" fmla="*/ 697076 h 1326922"/>
                    <a:gd name="connsiteX21" fmla="*/ 1666325 w 2201334"/>
                    <a:gd name="connsiteY21" fmla="*/ 592951 h 1326922"/>
                    <a:gd name="connsiteX22" fmla="*/ 1744675 w 2201334"/>
                    <a:gd name="connsiteY22" fmla="*/ 403796 h 1326922"/>
                    <a:gd name="connsiteX23" fmla="*/ 1754959 w 2201334"/>
                    <a:gd name="connsiteY23" fmla="*/ 395311 h 1326922"/>
                    <a:gd name="connsiteX24" fmla="*/ 1707906 w 2201334"/>
                    <a:gd name="connsiteY24" fmla="*/ 325264 h 1326922"/>
                    <a:gd name="connsiteX25" fmla="*/ 1835090 w 2201334"/>
                    <a:gd name="connsiteY25" fmla="*/ 18568 h 1326922"/>
                    <a:gd name="connsiteX26" fmla="*/ 1926586 w 2201334"/>
                    <a:gd name="connsiteY26" fmla="*/ 680 h 1326922"/>
                    <a:gd name="connsiteX27" fmla="*/ 275221 w 2201334"/>
                    <a:gd name="connsiteY27" fmla="*/ 5 h 1326922"/>
                    <a:gd name="connsiteX28" fmla="*/ 366703 w 2201334"/>
                    <a:gd name="connsiteY28" fmla="*/ 17969 h 1326922"/>
                    <a:gd name="connsiteX29" fmla="*/ 493636 w 2201334"/>
                    <a:gd name="connsiteY29" fmla="*/ 324768 h 1326922"/>
                    <a:gd name="connsiteX30" fmla="*/ 446241 w 2201334"/>
                    <a:gd name="connsiteY30" fmla="*/ 395200 h 1326922"/>
                    <a:gd name="connsiteX31" fmla="*/ 456659 w 2201334"/>
                    <a:gd name="connsiteY31" fmla="*/ 403796 h 1326922"/>
                    <a:gd name="connsiteX32" fmla="*/ 535010 w 2201334"/>
                    <a:gd name="connsiteY32" fmla="*/ 592951 h 1326922"/>
                    <a:gd name="connsiteX33" fmla="*/ 513987 w 2201334"/>
                    <a:gd name="connsiteY33" fmla="*/ 697076 h 1326922"/>
                    <a:gd name="connsiteX34" fmla="*/ 478301 w 2201334"/>
                    <a:gd name="connsiteY34" fmla="*/ 750007 h 1326922"/>
                    <a:gd name="connsiteX35" fmla="*/ 484882 w 2201334"/>
                    <a:gd name="connsiteY35" fmla="*/ 755342 h 1326922"/>
                    <a:gd name="connsiteX36" fmla="*/ 510329 w 2201334"/>
                    <a:gd name="connsiteY36" fmla="*/ 793227 h 1326922"/>
                    <a:gd name="connsiteX37" fmla="*/ 524365 w 2201334"/>
                    <a:gd name="connsiteY37" fmla="*/ 792219 h 1326922"/>
                    <a:gd name="connsiteX38" fmla="*/ 700687 w 2201334"/>
                    <a:gd name="connsiteY38" fmla="*/ 870263 h 1326922"/>
                    <a:gd name="connsiteX39" fmla="*/ 700687 w 2201334"/>
                    <a:gd name="connsiteY39" fmla="*/ 1248572 h 1326922"/>
                    <a:gd name="connsiteX40" fmla="*/ 322378 w 2201334"/>
                    <a:gd name="connsiteY40" fmla="*/ 1248572 h 1326922"/>
                    <a:gd name="connsiteX41" fmla="*/ 263615 w 2201334"/>
                    <a:gd name="connsiteY41" fmla="*/ 1160080 h 1326922"/>
                    <a:gd name="connsiteX42" fmla="*/ 255158 w 2201334"/>
                    <a:gd name="connsiteY42" fmla="*/ 1116617 h 1326922"/>
                    <a:gd name="connsiteX43" fmla="*/ 246788 w 2201334"/>
                    <a:gd name="connsiteY43" fmla="*/ 1114050 h 1326922"/>
                    <a:gd name="connsiteX44" fmla="*/ 128151 w 2201334"/>
                    <a:gd name="connsiteY44" fmla="*/ 995315 h 1326922"/>
                    <a:gd name="connsiteX45" fmla="*/ 128219 w 2201334"/>
                    <a:gd name="connsiteY45" fmla="*/ 827466 h 1326922"/>
                    <a:gd name="connsiteX46" fmla="*/ 131688 w 2201334"/>
                    <a:gd name="connsiteY46" fmla="*/ 822231 h 1326922"/>
                    <a:gd name="connsiteX47" fmla="*/ 117941 w 2201334"/>
                    <a:gd name="connsiteY47" fmla="*/ 814770 h 1326922"/>
                    <a:gd name="connsiteX48" fmla="*/ 0 w 2201334"/>
                    <a:gd name="connsiteY48" fmla="*/ 592951 h 1326922"/>
                    <a:gd name="connsiteX49" fmla="*/ 78351 w 2201334"/>
                    <a:gd name="connsiteY49" fmla="*/ 403796 h 1326922"/>
                    <a:gd name="connsiteX50" fmla="*/ 100268 w 2201334"/>
                    <a:gd name="connsiteY50" fmla="*/ 385713 h 1326922"/>
                    <a:gd name="connsiteX51" fmla="*/ 59831 w 2201334"/>
                    <a:gd name="connsiteY51" fmla="*/ 324591 h 1326922"/>
                    <a:gd name="connsiteX52" fmla="*/ 59904 w 2201334"/>
                    <a:gd name="connsiteY52" fmla="*/ 144902 h 1326922"/>
                    <a:gd name="connsiteX53" fmla="*/ 275221 w 2201334"/>
                    <a:gd name="connsiteY53" fmla="*/ 5 h 13269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</a:cxnLst>
                  <a:rect l="l" t="t" r="r" b="b"/>
                  <a:pathLst>
                    <a:path w="2201334" h="1326922">
                      <a:moveTo>
                        <a:pt x="1926586" y="680"/>
                      </a:moveTo>
                      <a:cubicBezTo>
                        <a:pt x="2018074" y="1398"/>
                        <a:pt x="2104607" y="55893"/>
                        <a:pt x="2141785" y="145752"/>
                      </a:cubicBezTo>
                      <a:cubicBezTo>
                        <a:pt x="2166570" y="205659"/>
                        <a:pt x="2164727" y="269940"/>
                        <a:pt x="2141711" y="325441"/>
                      </a:cubicBezTo>
                      <a:lnTo>
                        <a:pt x="2101518" y="386086"/>
                      </a:lnTo>
                      <a:lnTo>
                        <a:pt x="2122984" y="403796"/>
                      </a:lnTo>
                      <a:cubicBezTo>
                        <a:pt x="2171393" y="452205"/>
                        <a:pt x="2201334" y="519081"/>
                        <a:pt x="2201334" y="592951"/>
                      </a:cubicBezTo>
                      <a:cubicBezTo>
                        <a:pt x="2201334" y="685287"/>
                        <a:pt x="2154551" y="766697"/>
                        <a:pt x="2083394" y="814770"/>
                      </a:cubicBezTo>
                      <a:lnTo>
                        <a:pt x="2069124" y="822515"/>
                      </a:lnTo>
                      <a:lnTo>
                        <a:pt x="2072925" y="828261"/>
                      </a:lnTo>
                      <a:cubicBezTo>
                        <a:pt x="2094381" y="880122"/>
                        <a:pt x="2096053" y="940169"/>
                        <a:pt x="2072856" y="996109"/>
                      </a:cubicBezTo>
                      <a:cubicBezTo>
                        <a:pt x="2049658" y="1052049"/>
                        <a:pt x="2005983" y="1093290"/>
                        <a:pt x="1954121" y="1114748"/>
                      </a:cubicBezTo>
                      <a:lnTo>
                        <a:pt x="1946062" y="1117212"/>
                      </a:lnTo>
                      <a:lnTo>
                        <a:pt x="1937720" y="1160079"/>
                      </a:lnTo>
                      <a:cubicBezTo>
                        <a:pt x="1924662" y="1192281"/>
                        <a:pt x="1905074" y="1222454"/>
                        <a:pt x="1878957" y="1248571"/>
                      </a:cubicBezTo>
                      <a:cubicBezTo>
                        <a:pt x="1774490" y="1353038"/>
                        <a:pt x="1605115" y="1353038"/>
                        <a:pt x="1500648" y="1248571"/>
                      </a:cubicBezTo>
                      <a:cubicBezTo>
                        <a:pt x="1396181" y="1144104"/>
                        <a:pt x="1396181" y="974729"/>
                        <a:pt x="1500648" y="870262"/>
                      </a:cubicBezTo>
                      <a:cubicBezTo>
                        <a:pt x="1552882" y="818029"/>
                        <a:pt x="1621343" y="791912"/>
                        <a:pt x="1689803" y="791912"/>
                      </a:cubicBezTo>
                      <a:lnTo>
                        <a:pt x="1691915" y="792115"/>
                      </a:lnTo>
                      <a:lnTo>
                        <a:pt x="1716321" y="755845"/>
                      </a:lnTo>
                      <a:lnTo>
                        <a:pt x="1723211" y="750270"/>
                      </a:lnTo>
                      <a:lnTo>
                        <a:pt x="1687347" y="697076"/>
                      </a:lnTo>
                      <a:cubicBezTo>
                        <a:pt x="1673811" y="665072"/>
                        <a:pt x="1666325" y="629885"/>
                        <a:pt x="1666325" y="592951"/>
                      </a:cubicBezTo>
                      <a:cubicBezTo>
                        <a:pt x="1666325" y="519081"/>
                        <a:pt x="1696266" y="452205"/>
                        <a:pt x="1744675" y="403796"/>
                      </a:cubicBezTo>
                      <a:lnTo>
                        <a:pt x="1754959" y="395311"/>
                      </a:lnTo>
                      <a:lnTo>
                        <a:pt x="1707906" y="325264"/>
                      </a:lnTo>
                      <a:cubicBezTo>
                        <a:pt x="1658335" y="205451"/>
                        <a:pt x="1715277" y="68139"/>
                        <a:pt x="1835090" y="18568"/>
                      </a:cubicBezTo>
                      <a:cubicBezTo>
                        <a:pt x="1865043" y="6176"/>
                        <a:pt x="1896090" y="440"/>
                        <a:pt x="1926586" y="680"/>
                      </a:cubicBezTo>
                      <a:close/>
                      <a:moveTo>
                        <a:pt x="275221" y="5"/>
                      </a:moveTo>
                      <a:cubicBezTo>
                        <a:pt x="305718" y="-209"/>
                        <a:pt x="336760" y="5552"/>
                        <a:pt x="366703" y="17969"/>
                      </a:cubicBezTo>
                      <a:cubicBezTo>
                        <a:pt x="486475" y="67637"/>
                        <a:pt x="543305" y="204996"/>
                        <a:pt x="493636" y="324768"/>
                      </a:cubicBezTo>
                      <a:lnTo>
                        <a:pt x="446241" y="395200"/>
                      </a:lnTo>
                      <a:lnTo>
                        <a:pt x="456659" y="403796"/>
                      </a:lnTo>
                      <a:cubicBezTo>
                        <a:pt x="505068" y="452205"/>
                        <a:pt x="535010" y="519081"/>
                        <a:pt x="535010" y="592951"/>
                      </a:cubicBezTo>
                      <a:cubicBezTo>
                        <a:pt x="535010" y="629885"/>
                        <a:pt x="527525" y="665072"/>
                        <a:pt x="513987" y="697076"/>
                      </a:cubicBezTo>
                      <a:lnTo>
                        <a:pt x="478301" y="750007"/>
                      </a:lnTo>
                      <a:lnTo>
                        <a:pt x="484882" y="755342"/>
                      </a:lnTo>
                      <a:lnTo>
                        <a:pt x="510329" y="793227"/>
                      </a:lnTo>
                      <a:lnTo>
                        <a:pt x="524365" y="792219"/>
                      </a:lnTo>
                      <a:cubicBezTo>
                        <a:pt x="588487" y="795280"/>
                        <a:pt x="651718" y="821295"/>
                        <a:pt x="700687" y="870263"/>
                      </a:cubicBezTo>
                      <a:cubicBezTo>
                        <a:pt x="805154" y="974730"/>
                        <a:pt x="805154" y="1144105"/>
                        <a:pt x="700687" y="1248572"/>
                      </a:cubicBezTo>
                      <a:cubicBezTo>
                        <a:pt x="596220" y="1353039"/>
                        <a:pt x="426845" y="1353039"/>
                        <a:pt x="322378" y="1248572"/>
                      </a:cubicBezTo>
                      <a:cubicBezTo>
                        <a:pt x="296261" y="1222455"/>
                        <a:pt x="276674" y="1192282"/>
                        <a:pt x="263615" y="1160080"/>
                      </a:cubicBezTo>
                      <a:lnTo>
                        <a:pt x="255158" y="1116617"/>
                      </a:lnTo>
                      <a:lnTo>
                        <a:pt x="246788" y="1114050"/>
                      </a:lnTo>
                      <a:cubicBezTo>
                        <a:pt x="194945" y="1092551"/>
                        <a:pt x="151303" y="1051274"/>
                        <a:pt x="128151" y="995315"/>
                      </a:cubicBezTo>
                      <a:cubicBezTo>
                        <a:pt x="104998" y="939357"/>
                        <a:pt x="106719" y="879310"/>
                        <a:pt x="128219" y="827466"/>
                      </a:cubicBezTo>
                      <a:lnTo>
                        <a:pt x="131688" y="822231"/>
                      </a:lnTo>
                      <a:lnTo>
                        <a:pt x="117941" y="814770"/>
                      </a:lnTo>
                      <a:cubicBezTo>
                        <a:pt x="46784" y="766697"/>
                        <a:pt x="0" y="685287"/>
                        <a:pt x="0" y="592951"/>
                      </a:cubicBezTo>
                      <a:cubicBezTo>
                        <a:pt x="0" y="519081"/>
                        <a:pt x="29942" y="452205"/>
                        <a:pt x="78351" y="403796"/>
                      </a:cubicBezTo>
                      <a:lnTo>
                        <a:pt x="100268" y="385713"/>
                      </a:lnTo>
                      <a:lnTo>
                        <a:pt x="59831" y="324591"/>
                      </a:lnTo>
                      <a:cubicBezTo>
                        <a:pt x="36860" y="269071"/>
                        <a:pt x="35070" y="204788"/>
                        <a:pt x="59904" y="144902"/>
                      </a:cubicBezTo>
                      <a:cubicBezTo>
                        <a:pt x="97155" y="55073"/>
                        <a:pt x="183732" y="649"/>
                        <a:pt x="275221" y="5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85" name="四角形: 上の 2 つの角を丸める 84">
                  <a:extLst>
                    <a:ext uri="{FF2B5EF4-FFF2-40B4-BE49-F238E27FC236}">
                      <a16:creationId xmlns:a16="http://schemas.microsoft.com/office/drawing/2014/main" id="{5E3CA594-CADA-6107-A3C5-9DEE5C3B3A3D}"/>
                    </a:ext>
                  </a:extLst>
                </p:cNvPr>
                <p:cNvSpPr/>
                <p:nvPr/>
              </p:nvSpPr>
              <p:spPr bwMode="auto">
                <a:xfrm rot="1800000">
                  <a:off x="285591" y="2787049"/>
                  <a:ext cx="427532" cy="1256569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7030A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86" name="フリーフォーム: 図形 85">
                  <a:extLst>
                    <a:ext uri="{FF2B5EF4-FFF2-40B4-BE49-F238E27FC236}">
                      <a16:creationId xmlns:a16="http://schemas.microsoft.com/office/drawing/2014/main" id="{F02F75DA-2280-25E6-576B-D11687671707}"/>
                    </a:ext>
                  </a:extLst>
                </p:cNvPr>
                <p:cNvSpPr/>
                <p:nvPr/>
              </p:nvSpPr>
              <p:spPr bwMode="auto">
                <a:xfrm flipV="1">
                  <a:off x="739748" y="4182691"/>
                  <a:ext cx="386604" cy="596605"/>
                </a:xfrm>
                <a:custGeom>
                  <a:avLst/>
                  <a:gdLst>
                    <a:gd name="connsiteX0" fmla="*/ 0 w 517585"/>
                    <a:gd name="connsiteY0" fmla="*/ 937465 h 937465"/>
                    <a:gd name="connsiteX1" fmla="*/ 517585 w 517585"/>
                    <a:gd name="connsiteY1" fmla="*/ 937465 h 937465"/>
                    <a:gd name="connsiteX2" fmla="*/ 517585 w 517585"/>
                    <a:gd name="connsiteY2" fmla="*/ 0 h 937465"/>
                    <a:gd name="connsiteX3" fmla="*/ 106384 w 517585"/>
                    <a:gd name="connsiteY3" fmla="*/ 0 h 937465"/>
                    <a:gd name="connsiteX4" fmla="*/ 0 w 517585"/>
                    <a:gd name="connsiteY4" fmla="*/ 937465 h 9374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17585" h="937465">
                      <a:moveTo>
                        <a:pt x="0" y="937465"/>
                      </a:moveTo>
                      <a:lnTo>
                        <a:pt x="517585" y="937465"/>
                      </a:lnTo>
                      <a:lnTo>
                        <a:pt x="517585" y="0"/>
                      </a:lnTo>
                      <a:lnTo>
                        <a:pt x="106384" y="0"/>
                      </a:lnTo>
                      <a:lnTo>
                        <a:pt x="0" y="937465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87" name="台形 86">
                  <a:extLst>
                    <a:ext uri="{FF2B5EF4-FFF2-40B4-BE49-F238E27FC236}">
                      <a16:creationId xmlns:a16="http://schemas.microsoft.com/office/drawing/2014/main" id="{57976BD8-465B-F1AA-42B0-7FB9281844CE}"/>
                    </a:ext>
                  </a:extLst>
                </p:cNvPr>
                <p:cNvSpPr/>
                <p:nvPr/>
              </p:nvSpPr>
              <p:spPr bwMode="auto">
                <a:xfrm>
                  <a:off x="458135" y="3490234"/>
                  <a:ext cx="1453858" cy="990759"/>
                </a:xfrm>
                <a:prstGeom prst="trapezoid">
                  <a:avLst>
                    <a:gd name="adj" fmla="val 17498"/>
                  </a:avLst>
                </a:prstGeom>
                <a:solidFill>
                  <a:srgbClr val="00206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88" name="フリーフォーム: 図形 87">
                  <a:extLst>
                    <a:ext uri="{FF2B5EF4-FFF2-40B4-BE49-F238E27FC236}">
                      <a16:creationId xmlns:a16="http://schemas.microsoft.com/office/drawing/2014/main" id="{A97D5AA3-7952-3400-33C4-920525BE8F8D}"/>
                    </a:ext>
                  </a:extLst>
                </p:cNvPr>
                <p:cNvSpPr/>
                <p:nvPr/>
              </p:nvSpPr>
              <p:spPr bwMode="auto">
                <a:xfrm>
                  <a:off x="403561" y="4641275"/>
                  <a:ext cx="736284" cy="407804"/>
                </a:xfrm>
                <a:custGeom>
                  <a:avLst/>
                  <a:gdLst>
                    <a:gd name="connsiteX0" fmla="*/ 495918 w 944316"/>
                    <a:gd name="connsiteY0" fmla="*/ 0 h 542925"/>
                    <a:gd name="connsiteX1" fmla="*/ 944315 w 944316"/>
                    <a:gd name="connsiteY1" fmla="*/ 0 h 542925"/>
                    <a:gd name="connsiteX2" fmla="*/ 944315 w 944316"/>
                    <a:gd name="connsiteY2" fmla="*/ 385477 h 542925"/>
                    <a:gd name="connsiteX3" fmla="*/ 944316 w 944316"/>
                    <a:gd name="connsiteY3" fmla="*/ 385482 h 542925"/>
                    <a:gd name="connsiteX4" fmla="*/ 944315 w 944316"/>
                    <a:gd name="connsiteY4" fmla="*/ 516267 h 542925"/>
                    <a:gd name="connsiteX5" fmla="*/ 917657 w 944316"/>
                    <a:gd name="connsiteY5" fmla="*/ 542925 h 542925"/>
                    <a:gd name="connsiteX6" fmla="*/ 26658 w 944316"/>
                    <a:gd name="connsiteY6" fmla="*/ 542925 h 542925"/>
                    <a:gd name="connsiteX7" fmla="*/ 0 w 944316"/>
                    <a:gd name="connsiteY7" fmla="*/ 516267 h 542925"/>
                    <a:gd name="connsiteX8" fmla="*/ 0 w 944316"/>
                    <a:gd name="connsiteY8" fmla="*/ 385482 h 542925"/>
                    <a:gd name="connsiteX9" fmla="*/ 157444 w 944316"/>
                    <a:gd name="connsiteY9" fmla="*/ 228038 h 542925"/>
                    <a:gd name="connsiteX10" fmla="*/ 372406 w 944316"/>
                    <a:gd name="connsiteY10" fmla="*/ 221967 h 542925"/>
                    <a:gd name="connsiteX11" fmla="*/ 496231 w 944316"/>
                    <a:gd name="connsiteY11" fmla="*/ 88617 h 5429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944316" h="542925">
                      <a:moveTo>
                        <a:pt x="495918" y="0"/>
                      </a:moveTo>
                      <a:lnTo>
                        <a:pt x="944315" y="0"/>
                      </a:lnTo>
                      <a:lnTo>
                        <a:pt x="944315" y="385477"/>
                      </a:lnTo>
                      <a:cubicBezTo>
                        <a:pt x="944315" y="385479"/>
                        <a:pt x="944316" y="385480"/>
                        <a:pt x="944316" y="385482"/>
                      </a:cubicBezTo>
                      <a:cubicBezTo>
                        <a:pt x="944316" y="429077"/>
                        <a:pt x="944315" y="472672"/>
                        <a:pt x="944315" y="516267"/>
                      </a:cubicBezTo>
                      <a:cubicBezTo>
                        <a:pt x="944315" y="530990"/>
                        <a:pt x="932380" y="542925"/>
                        <a:pt x="917657" y="542925"/>
                      </a:cubicBezTo>
                      <a:lnTo>
                        <a:pt x="26658" y="542925"/>
                      </a:lnTo>
                      <a:cubicBezTo>
                        <a:pt x="11935" y="542925"/>
                        <a:pt x="0" y="530990"/>
                        <a:pt x="0" y="516267"/>
                      </a:cubicBezTo>
                      <a:lnTo>
                        <a:pt x="0" y="385482"/>
                      </a:lnTo>
                      <a:cubicBezTo>
                        <a:pt x="0" y="298528"/>
                        <a:pt x="70490" y="228038"/>
                        <a:pt x="157444" y="228038"/>
                      </a:cubicBezTo>
                      <a:lnTo>
                        <a:pt x="372406" y="221967"/>
                      </a:lnTo>
                      <a:lnTo>
                        <a:pt x="496231" y="88617"/>
                      </a:lnTo>
                      <a:close/>
                    </a:path>
                  </a:pathLst>
                </a:custGeom>
                <a:solidFill>
                  <a:srgbClr val="CC66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89" name="四角形: 上の 2 つの角を丸める 88">
                  <a:extLst>
                    <a:ext uri="{FF2B5EF4-FFF2-40B4-BE49-F238E27FC236}">
                      <a16:creationId xmlns:a16="http://schemas.microsoft.com/office/drawing/2014/main" id="{43F13ACC-6092-292C-8981-A15E46175C46}"/>
                    </a:ext>
                  </a:extLst>
                </p:cNvPr>
                <p:cNvSpPr/>
                <p:nvPr/>
              </p:nvSpPr>
              <p:spPr bwMode="auto">
                <a:xfrm>
                  <a:off x="559860" y="2774365"/>
                  <a:ext cx="1253084" cy="1105740"/>
                </a:xfrm>
                <a:prstGeom prst="round2SameRect">
                  <a:avLst>
                    <a:gd name="adj1" fmla="val 29376"/>
                    <a:gd name="adj2" fmla="val 0"/>
                  </a:avLst>
                </a:prstGeom>
                <a:solidFill>
                  <a:schemeClr val="accent6">
                    <a:lumMod val="20000"/>
                    <a:lumOff val="80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90" name="フリーフォーム: 図形 89">
                  <a:extLst>
                    <a:ext uri="{FF2B5EF4-FFF2-40B4-BE49-F238E27FC236}">
                      <a16:creationId xmlns:a16="http://schemas.microsoft.com/office/drawing/2014/main" id="{65B38EE6-EF2F-38D5-BE5C-D0D726A528ED}"/>
                    </a:ext>
                  </a:extLst>
                </p:cNvPr>
                <p:cNvSpPr/>
                <p:nvPr/>
              </p:nvSpPr>
              <p:spPr bwMode="auto">
                <a:xfrm>
                  <a:off x="519863" y="2766534"/>
                  <a:ext cx="1330402" cy="1188246"/>
                </a:xfrm>
                <a:custGeom>
                  <a:avLst/>
                  <a:gdLst>
                    <a:gd name="connsiteX0" fmla="*/ 177888 w 1330402"/>
                    <a:gd name="connsiteY0" fmla="*/ 0 h 1188246"/>
                    <a:gd name="connsiteX1" fmla="*/ 245486 w 1330402"/>
                    <a:gd name="connsiteY1" fmla="*/ 88145 h 1188246"/>
                    <a:gd name="connsiteX2" fmla="*/ 669682 w 1330402"/>
                    <a:gd name="connsiteY2" fmla="*/ 277183 h 1188246"/>
                    <a:gd name="connsiteX3" fmla="*/ 1093879 w 1330402"/>
                    <a:gd name="connsiteY3" fmla="*/ 88145 h 1188246"/>
                    <a:gd name="connsiteX4" fmla="*/ 1158842 w 1330402"/>
                    <a:gd name="connsiteY4" fmla="*/ 3434 h 1188246"/>
                    <a:gd name="connsiteX5" fmla="*/ 1169644 w 1330402"/>
                    <a:gd name="connsiteY5" fmla="*/ 9298 h 1188246"/>
                    <a:gd name="connsiteX6" fmla="*/ 1330402 w 1330402"/>
                    <a:gd name="connsiteY6" fmla="*/ 311647 h 1188246"/>
                    <a:gd name="connsiteX7" fmla="*/ 1330402 w 1330402"/>
                    <a:gd name="connsiteY7" fmla="*/ 1188246 h 1188246"/>
                    <a:gd name="connsiteX8" fmla="*/ 0 w 1330402"/>
                    <a:gd name="connsiteY8" fmla="*/ 1188246 h 1188246"/>
                    <a:gd name="connsiteX9" fmla="*/ 0 w 1330402"/>
                    <a:gd name="connsiteY9" fmla="*/ 311647 h 1188246"/>
                    <a:gd name="connsiteX10" fmla="*/ 160758 w 1330402"/>
                    <a:gd name="connsiteY10" fmla="*/ 9298 h 11882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330402" h="1188246">
                      <a:moveTo>
                        <a:pt x="177888" y="0"/>
                      </a:moveTo>
                      <a:lnTo>
                        <a:pt x="245486" y="88145"/>
                      </a:lnTo>
                      <a:cubicBezTo>
                        <a:pt x="354047" y="204942"/>
                        <a:pt x="504023" y="277183"/>
                        <a:pt x="669682" y="277183"/>
                      </a:cubicBezTo>
                      <a:cubicBezTo>
                        <a:pt x="835341" y="277183"/>
                        <a:pt x="985317" y="204942"/>
                        <a:pt x="1093879" y="88145"/>
                      </a:cubicBezTo>
                      <a:lnTo>
                        <a:pt x="1158842" y="3434"/>
                      </a:lnTo>
                      <a:lnTo>
                        <a:pt x="1169644" y="9298"/>
                      </a:lnTo>
                      <a:cubicBezTo>
                        <a:pt x="1266634" y="74823"/>
                        <a:pt x="1330402" y="185788"/>
                        <a:pt x="1330402" y="311647"/>
                      </a:cubicBezTo>
                      <a:lnTo>
                        <a:pt x="1330402" y="1188246"/>
                      </a:lnTo>
                      <a:lnTo>
                        <a:pt x="0" y="1188246"/>
                      </a:lnTo>
                      <a:lnTo>
                        <a:pt x="0" y="311647"/>
                      </a:lnTo>
                      <a:cubicBezTo>
                        <a:pt x="0" y="185788"/>
                        <a:pt x="63768" y="74823"/>
                        <a:pt x="160758" y="9298"/>
                      </a:cubicBezTo>
                      <a:close/>
                    </a:path>
                  </a:pathLst>
                </a:custGeom>
                <a:solidFill>
                  <a:srgbClr val="7030A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91" name="楕円 90">
                  <a:extLst>
                    <a:ext uri="{FF2B5EF4-FFF2-40B4-BE49-F238E27FC236}">
                      <a16:creationId xmlns:a16="http://schemas.microsoft.com/office/drawing/2014/main" id="{DE150124-2355-0427-57E1-86E0EB90F9F1}"/>
                    </a:ext>
                  </a:extLst>
                </p:cNvPr>
                <p:cNvSpPr/>
                <p:nvPr/>
              </p:nvSpPr>
              <p:spPr bwMode="auto">
                <a:xfrm rot="20700000">
                  <a:off x="314200" y="1956388"/>
                  <a:ext cx="418156" cy="497196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92" name="楕円 91">
                  <a:extLst>
                    <a:ext uri="{FF2B5EF4-FFF2-40B4-BE49-F238E27FC236}">
                      <a16:creationId xmlns:a16="http://schemas.microsoft.com/office/drawing/2014/main" id="{5BB6C4C7-4FC3-B214-A993-D4F032A73006}"/>
                    </a:ext>
                  </a:extLst>
                </p:cNvPr>
                <p:cNvSpPr/>
                <p:nvPr/>
              </p:nvSpPr>
              <p:spPr bwMode="auto">
                <a:xfrm rot="900000" flipH="1">
                  <a:off x="1646734" y="1956387"/>
                  <a:ext cx="418156" cy="497196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93" name="楕円 92">
                  <a:extLst>
                    <a:ext uri="{FF2B5EF4-FFF2-40B4-BE49-F238E27FC236}">
                      <a16:creationId xmlns:a16="http://schemas.microsoft.com/office/drawing/2014/main" id="{0870ED9E-0CD8-2157-9407-8C68A647DE0A}"/>
                    </a:ext>
                  </a:extLst>
                </p:cNvPr>
                <p:cNvSpPr/>
                <p:nvPr/>
              </p:nvSpPr>
              <p:spPr bwMode="auto">
                <a:xfrm>
                  <a:off x="483069" y="1455321"/>
                  <a:ext cx="1412952" cy="1412952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94" name="フリーフォーム: 図形 93">
                  <a:extLst>
                    <a:ext uri="{FF2B5EF4-FFF2-40B4-BE49-F238E27FC236}">
                      <a16:creationId xmlns:a16="http://schemas.microsoft.com/office/drawing/2014/main" id="{6AC103E1-385C-326D-2354-95EE41F6D95A}"/>
                    </a:ext>
                  </a:extLst>
                </p:cNvPr>
                <p:cNvSpPr/>
                <p:nvPr/>
              </p:nvSpPr>
              <p:spPr bwMode="auto">
                <a:xfrm>
                  <a:off x="272480" y="983492"/>
                  <a:ext cx="1834131" cy="833989"/>
                </a:xfrm>
                <a:custGeom>
                  <a:avLst/>
                  <a:gdLst>
                    <a:gd name="connsiteX0" fmla="*/ 917065 w 1834131"/>
                    <a:gd name="connsiteY0" fmla="*/ 0 h 833989"/>
                    <a:gd name="connsiteX1" fmla="*/ 1119562 w 1834131"/>
                    <a:gd name="connsiteY1" fmla="*/ 83877 h 833989"/>
                    <a:gd name="connsiteX2" fmla="*/ 1159193 w 1834131"/>
                    <a:gd name="connsiteY2" fmla="*/ 142658 h 833989"/>
                    <a:gd name="connsiteX3" fmla="*/ 1168975 w 1834131"/>
                    <a:gd name="connsiteY3" fmla="*/ 137468 h 833989"/>
                    <a:gd name="connsiteX4" fmla="*/ 1348663 w 1834131"/>
                    <a:gd name="connsiteY4" fmla="*/ 137541 h 833989"/>
                    <a:gd name="connsiteX5" fmla="*/ 1475670 w 1834131"/>
                    <a:gd name="connsiteY5" fmla="*/ 264651 h 833989"/>
                    <a:gd name="connsiteX6" fmla="*/ 1477006 w 1834131"/>
                    <a:gd name="connsiteY6" fmla="*/ 271241 h 833989"/>
                    <a:gd name="connsiteX7" fmla="*/ 1493062 w 1834131"/>
                    <a:gd name="connsiteY7" fmla="*/ 266482 h 833989"/>
                    <a:gd name="connsiteX8" fmla="*/ 1750254 w 1834131"/>
                    <a:gd name="connsiteY8" fmla="*/ 345117 h 833989"/>
                    <a:gd name="connsiteX9" fmla="*/ 1750254 w 1834131"/>
                    <a:gd name="connsiteY9" fmla="*/ 750111 h 833989"/>
                    <a:gd name="connsiteX10" fmla="*/ 1345260 w 1834131"/>
                    <a:gd name="connsiteY10" fmla="*/ 750111 h 833989"/>
                    <a:gd name="connsiteX11" fmla="*/ 1282353 w 1834131"/>
                    <a:gd name="connsiteY11" fmla="*/ 655377 h 833989"/>
                    <a:gd name="connsiteX12" fmla="*/ 1269299 w 1834131"/>
                    <a:gd name="connsiteY12" fmla="*/ 588294 h 833989"/>
                    <a:gd name="connsiteX13" fmla="*/ 1260279 w 1834131"/>
                    <a:gd name="connsiteY13" fmla="*/ 589237 h 833989"/>
                    <a:gd name="connsiteX14" fmla="*/ 1168798 w 1834131"/>
                    <a:gd name="connsiteY14" fmla="*/ 571273 h 833989"/>
                    <a:gd name="connsiteX15" fmla="*/ 1091451 w 1834131"/>
                    <a:gd name="connsiteY15" fmla="*/ 519225 h 833989"/>
                    <a:gd name="connsiteX16" fmla="*/ 1088387 w 1834131"/>
                    <a:gd name="connsiteY16" fmla="*/ 514593 h 833989"/>
                    <a:gd name="connsiteX17" fmla="*/ 1077180 w 1834131"/>
                    <a:gd name="connsiteY17" fmla="*/ 523840 h 833989"/>
                    <a:gd name="connsiteX18" fmla="*/ 917065 w 1834131"/>
                    <a:gd name="connsiteY18" fmla="*/ 572748 h 833989"/>
                    <a:gd name="connsiteX19" fmla="*/ 756951 w 1834131"/>
                    <a:gd name="connsiteY19" fmla="*/ 523840 h 833989"/>
                    <a:gd name="connsiteX20" fmla="*/ 746035 w 1834131"/>
                    <a:gd name="connsiteY20" fmla="*/ 514834 h 833989"/>
                    <a:gd name="connsiteX21" fmla="*/ 743219 w 1834131"/>
                    <a:gd name="connsiteY21" fmla="*/ 519083 h 833989"/>
                    <a:gd name="connsiteX22" fmla="*/ 665830 w 1834131"/>
                    <a:gd name="connsiteY22" fmla="*/ 571069 h 833989"/>
                    <a:gd name="connsiteX23" fmla="*/ 574333 w 1834131"/>
                    <a:gd name="connsiteY23" fmla="*/ 588957 h 833989"/>
                    <a:gd name="connsiteX24" fmla="*/ 564897 w 1834131"/>
                    <a:gd name="connsiteY24" fmla="*/ 587963 h 833989"/>
                    <a:gd name="connsiteX25" fmla="*/ 551779 w 1834131"/>
                    <a:gd name="connsiteY25" fmla="*/ 655378 h 833989"/>
                    <a:gd name="connsiteX26" fmla="*/ 488871 w 1834131"/>
                    <a:gd name="connsiteY26" fmla="*/ 750112 h 833989"/>
                    <a:gd name="connsiteX27" fmla="*/ 83877 w 1834131"/>
                    <a:gd name="connsiteY27" fmla="*/ 750112 h 833989"/>
                    <a:gd name="connsiteX28" fmla="*/ 83877 w 1834131"/>
                    <a:gd name="connsiteY28" fmla="*/ 345118 h 833989"/>
                    <a:gd name="connsiteX29" fmla="*/ 341070 w 1834131"/>
                    <a:gd name="connsiteY29" fmla="*/ 266483 h 833989"/>
                    <a:gd name="connsiteX30" fmla="*/ 357736 w 1834131"/>
                    <a:gd name="connsiteY30" fmla="*/ 271423 h 833989"/>
                    <a:gd name="connsiteX31" fmla="*/ 359208 w 1834131"/>
                    <a:gd name="connsiteY31" fmla="*/ 264196 h 833989"/>
                    <a:gd name="connsiteX32" fmla="*/ 486318 w 1834131"/>
                    <a:gd name="connsiteY32" fmla="*/ 137190 h 833989"/>
                    <a:gd name="connsiteX33" fmla="*/ 666007 w 1834131"/>
                    <a:gd name="connsiteY33" fmla="*/ 137263 h 833989"/>
                    <a:gd name="connsiteX34" fmla="*/ 675258 w 1834131"/>
                    <a:gd name="connsiteY34" fmla="*/ 142182 h 833989"/>
                    <a:gd name="connsiteX35" fmla="*/ 714568 w 1834131"/>
                    <a:gd name="connsiteY35" fmla="*/ 83877 h 833989"/>
                    <a:gd name="connsiteX36" fmla="*/ 917065 w 1834131"/>
                    <a:gd name="connsiteY36" fmla="*/ 0 h 8339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</a:cxnLst>
                  <a:rect l="l" t="t" r="r" b="b"/>
                  <a:pathLst>
                    <a:path w="1834131" h="833989">
                      <a:moveTo>
                        <a:pt x="917065" y="0"/>
                      </a:moveTo>
                      <a:cubicBezTo>
                        <a:pt x="996145" y="0"/>
                        <a:pt x="1067739" y="32054"/>
                        <a:pt x="1119562" y="83877"/>
                      </a:cubicBezTo>
                      <a:lnTo>
                        <a:pt x="1159193" y="142658"/>
                      </a:lnTo>
                      <a:lnTo>
                        <a:pt x="1168975" y="137468"/>
                      </a:lnTo>
                      <a:cubicBezTo>
                        <a:pt x="1224494" y="114497"/>
                        <a:pt x="1288777" y="112707"/>
                        <a:pt x="1348663" y="137541"/>
                      </a:cubicBezTo>
                      <a:cubicBezTo>
                        <a:pt x="1408549" y="162375"/>
                        <a:pt x="1452699" y="209132"/>
                        <a:pt x="1475670" y="264651"/>
                      </a:cubicBezTo>
                      <a:lnTo>
                        <a:pt x="1477006" y="271241"/>
                      </a:lnTo>
                      <a:lnTo>
                        <a:pt x="1493062" y="266482"/>
                      </a:lnTo>
                      <a:cubicBezTo>
                        <a:pt x="1583316" y="249008"/>
                        <a:pt x="1680357" y="275220"/>
                        <a:pt x="1750254" y="345117"/>
                      </a:cubicBezTo>
                      <a:cubicBezTo>
                        <a:pt x="1862090" y="456953"/>
                        <a:pt x="1862090" y="638275"/>
                        <a:pt x="1750254" y="750111"/>
                      </a:cubicBezTo>
                      <a:cubicBezTo>
                        <a:pt x="1638418" y="861947"/>
                        <a:pt x="1457096" y="861947"/>
                        <a:pt x="1345260" y="750111"/>
                      </a:cubicBezTo>
                      <a:cubicBezTo>
                        <a:pt x="1317301" y="722152"/>
                        <a:pt x="1296332" y="689850"/>
                        <a:pt x="1282353" y="655377"/>
                      </a:cubicBezTo>
                      <a:lnTo>
                        <a:pt x="1269299" y="588294"/>
                      </a:lnTo>
                      <a:lnTo>
                        <a:pt x="1260279" y="589237"/>
                      </a:lnTo>
                      <a:cubicBezTo>
                        <a:pt x="1229783" y="589451"/>
                        <a:pt x="1198741" y="583690"/>
                        <a:pt x="1168798" y="571273"/>
                      </a:cubicBezTo>
                      <a:cubicBezTo>
                        <a:pt x="1138855" y="558856"/>
                        <a:pt x="1112846" y="540958"/>
                        <a:pt x="1091451" y="519225"/>
                      </a:cubicBezTo>
                      <a:lnTo>
                        <a:pt x="1088387" y="514593"/>
                      </a:lnTo>
                      <a:lnTo>
                        <a:pt x="1077180" y="523840"/>
                      </a:lnTo>
                      <a:cubicBezTo>
                        <a:pt x="1031474" y="554718"/>
                        <a:pt x="976375" y="572748"/>
                        <a:pt x="917065" y="572748"/>
                      </a:cubicBezTo>
                      <a:cubicBezTo>
                        <a:pt x="857755" y="572748"/>
                        <a:pt x="802656" y="554718"/>
                        <a:pt x="756951" y="523840"/>
                      </a:cubicBezTo>
                      <a:lnTo>
                        <a:pt x="746035" y="514834"/>
                      </a:lnTo>
                      <a:lnTo>
                        <a:pt x="743219" y="519083"/>
                      </a:lnTo>
                      <a:cubicBezTo>
                        <a:pt x="721807" y="540799"/>
                        <a:pt x="695783" y="558676"/>
                        <a:pt x="665830" y="571069"/>
                      </a:cubicBezTo>
                      <a:cubicBezTo>
                        <a:pt x="635877" y="583461"/>
                        <a:pt x="604830" y="589197"/>
                        <a:pt x="574333" y="588957"/>
                      </a:cubicBezTo>
                      <a:lnTo>
                        <a:pt x="564897" y="587963"/>
                      </a:lnTo>
                      <a:lnTo>
                        <a:pt x="551779" y="655378"/>
                      </a:lnTo>
                      <a:cubicBezTo>
                        <a:pt x="537799" y="689851"/>
                        <a:pt x="516830" y="722153"/>
                        <a:pt x="488871" y="750112"/>
                      </a:cubicBezTo>
                      <a:cubicBezTo>
                        <a:pt x="377035" y="861948"/>
                        <a:pt x="195713" y="861948"/>
                        <a:pt x="83877" y="750112"/>
                      </a:cubicBezTo>
                      <a:cubicBezTo>
                        <a:pt x="-27959" y="638276"/>
                        <a:pt x="-27959" y="456954"/>
                        <a:pt x="83877" y="345118"/>
                      </a:cubicBezTo>
                      <a:cubicBezTo>
                        <a:pt x="153774" y="275221"/>
                        <a:pt x="250815" y="249009"/>
                        <a:pt x="341070" y="266483"/>
                      </a:cubicBezTo>
                      <a:lnTo>
                        <a:pt x="357736" y="271423"/>
                      </a:lnTo>
                      <a:lnTo>
                        <a:pt x="359208" y="264196"/>
                      </a:lnTo>
                      <a:cubicBezTo>
                        <a:pt x="382223" y="208696"/>
                        <a:pt x="426412" y="161975"/>
                        <a:pt x="486318" y="137190"/>
                      </a:cubicBezTo>
                      <a:cubicBezTo>
                        <a:pt x="546225" y="112404"/>
                        <a:pt x="610506" y="114247"/>
                        <a:pt x="666007" y="137263"/>
                      </a:cubicBezTo>
                      <a:lnTo>
                        <a:pt x="675258" y="142182"/>
                      </a:lnTo>
                      <a:lnTo>
                        <a:pt x="714568" y="83877"/>
                      </a:lnTo>
                      <a:cubicBezTo>
                        <a:pt x="766392" y="32054"/>
                        <a:pt x="837985" y="0"/>
                        <a:pt x="917065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</p:grpSp>
        </p:grpSp>
        <p:grpSp>
          <p:nvGrpSpPr>
            <p:cNvPr id="67" name="グループ化 66">
              <a:extLst>
                <a:ext uri="{FF2B5EF4-FFF2-40B4-BE49-F238E27FC236}">
                  <a16:creationId xmlns:a16="http://schemas.microsoft.com/office/drawing/2014/main" id="{3BA8B4CD-0DB7-7402-0356-2C7DDC17EE4B}"/>
                </a:ext>
              </a:extLst>
            </p:cNvPr>
            <p:cNvGrpSpPr/>
            <p:nvPr/>
          </p:nvGrpSpPr>
          <p:grpSpPr>
            <a:xfrm flipH="1">
              <a:off x="1381014" y="9458551"/>
              <a:ext cx="640471" cy="345415"/>
              <a:chOff x="6758359" y="167068"/>
              <a:chExt cx="783060" cy="422315"/>
            </a:xfrm>
          </p:grpSpPr>
          <p:sp>
            <p:nvSpPr>
              <p:cNvPr id="78" name="フリーフォーム: 図形 77">
                <a:extLst>
                  <a:ext uri="{FF2B5EF4-FFF2-40B4-BE49-F238E27FC236}">
                    <a16:creationId xmlns:a16="http://schemas.microsoft.com/office/drawing/2014/main" id="{53605A4A-3445-46D0-1F29-9CA002E8B02F}"/>
                  </a:ext>
                </a:extLst>
              </p:cNvPr>
              <p:cNvSpPr/>
              <p:nvPr/>
            </p:nvSpPr>
            <p:spPr bwMode="auto">
              <a:xfrm>
                <a:off x="6781747" y="167068"/>
                <a:ext cx="736284" cy="407804"/>
              </a:xfrm>
              <a:custGeom>
                <a:avLst/>
                <a:gdLst>
                  <a:gd name="connsiteX0" fmla="*/ 495918 w 944316"/>
                  <a:gd name="connsiteY0" fmla="*/ 0 h 542925"/>
                  <a:gd name="connsiteX1" fmla="*/ 944315 w 944316"/>
                  <a:gd name="connsiteY1" fmla="*/ 0 h 542925"/>
                  <a:gd name="connsiteX2" fmla="*/ 944315 w 944316"/>
                  <a:gd name="connsiteY2" fmla="*/ 385477 h 542925"/>
                  <a:gd name="connsiteX3" fmla="*/ 944316 w 944316"/>
                  <a:gd name="connsiteY3" fmla="*/ 385482 h 542925"/>
                  <a:gd name="connsiteX4" fmla="*/ 944315 w 944316"/>
                  <a:gd name="connsiteY4" fmla="*/ 516267 h 542925"/>
                  <a:gd name="connsiteX5" fmla="*/ 917657 w 944316"/>
                  <a:gd name="connsiteY5" fmla="*/ 542925 h 542925"/>
                  <a:gd name="connsiteX6" fmla="*/ 26658 w 944316"/>
                  <a:gd name="connsiteY6" fmla="*/ 542925 h 542925"/>
                  <a:gd name="connsiteX7" fmla="*/ 0 w 944316"/>
                  <a:gd name="connsiteY7" fmla="*/ 516267 h 542925"/>
                  <a:gd name="connsiteX8" fmla="*/ 0 w 944316"/>
                  <a:gd name="connsiteY8" fmla="*/ 385482 h 542925"/>
                  <a:gd name="connsiteX9" fmla="*/ 157444 w 944316"/>
                  <a:gd name="connsiteY9" fmla="*/ 228038 h 542925"/>
                  <a:gd name="connsiteX10" fmla="*/ 372406 w 944316"/>
                  <a:gd name="connsiteY10" fmla="*/ 221967 h 542925"/>
                  <a:gd name="connsiteX11" fmla="*/ 496231 w 944316"/>
                  <a:gd name="connsiteY11" fmla="*/ 88617 h 542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944316" h="542925">
                    <a:moveTo>
                      <a:pt x="495918" y="0"/>
                    </a:moveTo>
                    <a:lnTo>
                      <a:pt x="944315" y="0"/>
                    </a:lnTo>
                    <a:lnTo>
                      <a:pt x="944315" y="385477"/>
                    </a:lnTo>
                    <a:cubicBezTo>
                      <a:pt x="944315" y="385479"/>
                      <a:pt x="944316" y="385480"/>
                      <a:pt x="944316" y="385482"/>
                    </a:cubicBezTo>
                    <a:cubicBezTo>
                      <a:pt x="944316" y="429077"/>
                      <a:pt x="944315" y="472672"/>
                      <a:pt x="944315" y="516267"/>
                    </a:cubicBezTo>
                    <a:cubicBezTo>
                      <a:pt x="944315" y="530990"/>
                      <a:pt x="932380" y="542925"/>
                      <a:pt x="917657" y="542925"/>
                    </a:cubicBezTo>
                    <a:lnTo>
                      <a:pt x="26658" y="542925"/>
                    </a:lnTo>
                    <a:cubicBezTo>
                      <a:pt x="11935" y="542925"/>
                      <a:pt x="0" y="530990"/>
                      <a:pt x="0" y="516267"/>
                    </a:cubicBezTo>
                    <a:lnTo>
                      <a:pt x="0" y="385482"/>
                    </a:lnTo>
                    <a:cubicBezTo>
                      <a:pt x="0" y="298528"/>
                      <a:pt x="70490" y="228038"/>
                      <a:pt x="157444" y="228038"/>
                    </a:cubicBezTo>
                    <a:lnTo>
                      <a:pt x="372406" y="221967"/>
                    </a:lnTo>
                    <a:lnTo>
                      <a:pt x="496231" y="88617"/>
                    </a:ln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79" name="四角形: 上の 2 つの角を丸める 78">
                <a:extLst>
                  <a:ext uri="{FF2B5EF4-FFF2-40B4-BE49-F238E27FC236}">
                    <a16:creationId xmlns:a16="http://schemas.microsoft.com/office/drawing/2014/main" id="{996A94D3-9436-0A64-A73D-F34D22052547}"/>
                  </a:ext>
                </a:extLst>
              </p:cNvPr>
              <p:cNvSpPr/>
              <p:nvPr/>
            </p:nvSpPr>
            <p:spPr bwMode="auto">
              <a:xfrm>
                <a:off x="6940811" y="283978"/>
                <a:ext cx="188599" cy="242278"/>
              </a:xfrm>
              <a:prstGeom prst="round2SameRect">
                <a:avLst/>
              </a:prstGeom>
              <a:solidFill>
                <a:srgbClr val="FF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80" name="フリーフォーム: 図形 79">
                <a:extLst>
                  <a:ext uri="{FF2B5EF4-FFF2-40B4-BE49-F238E27FC236}">
                    <a16:creationId xmlns:a16="http://schemas.microsoft.com/office/drawing/2014/main" id="{DEE22DD6-E92D-E4C8-7E5A-12C91DB71F6C}"/>
                  </a:ext>
                </a:extLst>
              </p:cNvPr>
              <p:cNvSpPr/>
              <p:nvPr/>
            </p:nvSpPr>
            <p:spPr bwMode="auto">
              <a:xfrm>
                <a:off x="6758359" y="497308"/>
                <a:ext cx="783060" cy="92075"/>
              </a:xfrm>
              <a:custGeom>
                <a:avLst/>
                <a:gdLst>
                  <a:gd name="connsiteX0" fmla="*/ 0 w 736284"/>
                  <a:gd name="connsiteY0" fmla="*/ 0 h 92075"/>
                  <a:gd name="connsiteX1" fmla="*/ 736284 w 736284"/>
                  <a:gd name="connsiteY1" fmla="*/ 0 h 92075"/>
                  <a:gd name="connsiteX2" fmla="*/ 736283 w 736284"/>
                  <a:gd name="connsiteY2" fmla="*/ 72052 h 92075"/>
                  <a:gd name="connsiteX3" fmla="*/ 715498 w 736284"/>
                  <a:gd name="connsiteY3" fmla="*/ 92075 h 92075"/>
                  <a:gd name="connsiteX4" fmla="*/ 20786 w 736284"/>
                  <a:gd name="connsiteY4" fmla="*/ 92075 h 92075"/>
                  <a:gd name="connsiteX5" fmla="*/ 0 w 736284"/>
                  <a:gd name="connsiteY5" fmla="*/ 72052 h 920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736284" h="92075">
                    <a:moveTo>
                      <a:pt x="0" y="0"/>
                    </a:moveTo>
                    <a:lnTo>
                      <a:pt x="736284" y="0"/>
                    </a:lnTo>
                    <a:lnTo>
                      <a:pt x="736283" y="72052"/>
                    </a:lnTo>
                    <a:cubicBezTo>
                      <a:pt x="736283" y="83110"/>
                      <a:pt x="726978" y="92075"/>
                      <a:pt x="715498" y="92075"/>
                    </a:cubicBezTo>
                    <a:lnTo>
                      <a:pt x="20786" y="92075"/>
                    </a:lnTo>
                    <a:cubicBezTo>
                      <a:pt x="9306" y="92075"/>
                      <a:pt x="0" y="83110"/>
                      <a:pt x="0" y="72052"/>
                    </a:cubicBezTo>
                    <a:close/>
                  </a:path>
                </a:pathLst>
              </a:custGeom>
              <a:solidFill>
                <a:srgbClr val="CC66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68" name="グループ化 67">
              <a:extLst>
                <a:ext uri="{FF2B5EF4-FFF2-40B4-BE49-F238E27FC236}">
                  <a16:creationId xmlns:a16="http://schemas.microsoft.com/office/drawing/2014/main" id="{F2890D5E-2918-DB43-83FE-97EBAC5B79B6}"/>
                </a:ext>
              </a:extLst>
            </p:cNvPr>
            <p:cNvGrpSpPr/>
            <p:nvPr/>
          </p:nvGrpSpPr>
          <p:grpSpPr>
            <a:xfrm rot="960307">
              <a:off x="1247038" y="7327812"/>
              <a:ext cx="1009073" cy="219146"/>
              <a:chOff x="6843475" y="-2190750"/>
              <a:chExt cx="1233724" cy="267934"/>
            </a:xfrm>
          </p:grpSpPr>
          <p:sp>
            <p:nvSpPr>
              <p:cNvPr id="74" name="フリーフォーム: 図形 73">
                <a:extLst>
                  <a:ext uri="{FF2B5EF4-FFF2-40B4-BE49-F238E27FC236}">
                    <a16:creationId xmlns:a16="http://schemas.microsoft.com/office/drawing/2014/main" id="{A2064563-811C-1290-4716-BB297A5E2658}"/>
                  </a:ext>
                </a:extLst>
              </p:cNvPr>
              <p:cNvSpPr/>
              <p:nvPr/>
            </p:nvSpPr>
            <p:spPr bwMode="auto">
              <a:xfrm>
                <a:off x="6843475" y="-2190750"/>
                <a:ext cx="503474" cy="267934"/>
              </a:xfrm>
              <a:custGeom>
                <a:avLst/>
                <a:gdLst>
                  <a:gd name="connsiteX0" fmla="*/ 316987 w 633974"/>
                  <a:gd name="connsiteY0" fmla="*/ 0 h 350894"/>
                  <a:gd name="connsiteX1" fmla="*/ 625004 w 633974"/>
                  <a:gd name="connsiteY1" fmla="*/ 153695 h 350894"/>
                  <a:gd name="connsiteX2" fmla="*/ 633974 w 633974"/>
                  <a:gd name="connsiteY2" fmla="*/ 175447 h 350894"/>
                  <a:gd name="connsiteX3" fmla="*/ 625004 w 633974"/>
                  <a:gd name="connsiteY3" fmla="*/ 197200 h 350894"/>
                  <a:gd name="connsiteX4" fmla="*/ 316987 w 633974"/>
                  <a:gd name="connsiteY4" fmla="*/ 350894 h 350894"/>
                  <a:gd name="connsiteX5" fmla="*/ 8970 w 633974"/>
                  <a:gd name="connsiteY5" fmla="*/ 197200 h 350894"/>
                  <a:gd name="connsiteX6" fmla="*/ 0 w 633974"/>
                  <a:gd name="connsiteY6" fmla="*/ 175447 h 350894"/>
                  <a:gd name="connsiteX7" fmla="*/ 8970 w 633974"/>
                  <a:gd name="connsiteY7" fmla="*/ 153695 h 350894"/>
                  <a:gd name="connsiteX8" fmla="*/ 316987 w 633974"/>
                  <a:gd name="connsiteY8" fmla="*/ 0 h 3508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33974" h="350894">
                    <a:moveTo>
                      <a:pt x="316987" y="0"/>
                    </a:moveTo>
                    <a:cubicBezTo>
                      <a:pt x="455454" y="0"/>
                      <a:pt x="574257" y="63375"/>
                      <a:pt x="625004" y="153695"/>
                    </a:cubicBezTo>
                    <a:lnTo>
                      <a:pt x="633974" y="175447"/>
                    </a:lnTo>
                    <a:lnTo>
                      <a:pt x="625004" y="197200"/>
                    </a:lnTo>
                    <a:cubicBezTo>
                      <a:pt x="574257" y="287520"/>
                      <a:pt x="455454" y="350894"/>
                      <a:pt x="316987" y="350894"/>
                    </a:cubicBezTo>
                    <a:cubicBezTo>
                      <a:pt x="178521" y="350894"/>
                      <a:pt x="59717" y="287520"/>
                      <a:pt x="8970" y="197200"/>
                    </a:cubicBezTo>
                    <a:lnTo>
                      <a:pt x="0" y="175447"/>
                    </a:lnTo>
                    <a:lnTo>
                      <a:pt x="8970" y="153695"/>
                    </a:lnTo>
                    <a:cubicBezTo>
                      <a:pt x="59717" y="63375"/>
                      <a:pt x="178521" y="0"/>
                      <a:pt x="316987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75" name="フリーフォーム: 図形 74">
                <a:extLst>
                  <a:ext uri="{FF2B5EF4-FFF2-40B4-BE49-F238E27FC236}">
                    <a16:creationId xmlns:a16="http://schemas.microsoft.com/office/drawing/2014/main" id="{6065B699-4AA2-FA5D-2890-17862A6EAC93}"/>
                  </a:ext>
                </a:extLst>
              </p:cNvPr>
              <p:cNvSpPr/>
              <p:nvPr/>
            </p:nvSpPr>
            <p:spPr bwMode="auto">
              <a:xfrm>
                <a:off x="7573725" y="-2190750"/>
                <a:ext cx="503474" cy="267934"/>
              </a:xfrm>
              <a:custGeom>
                <a:avLst/>
                <a:gdLst>
                  <a:gd name="connsiteX0" fmla="*/ 316987 w 633974"/>
                  <a:gd name="connsiteY0" fmla="*/ 0 h 350894"/>
                  <a:gd name="connsiteX1" fmla="*/ 625004 w 633974"/>
                  <a:gd name="connsiteY1" fmla="*/ 153695 h 350894"/>
                  <a:gd name="connsiteX2" fmla="*/ 633974 w 633974"/>
                  <a:gd name="connsiteY2" fmla="*/ 175447 h 350894"/>
                  <a:gd name="connsiteX3" fmla="*/ 625004 w 633974"/>
                  <a:gd name="connsiteY3" fmla="*/ 197200 h 350894"/>
                  <a:gd name="connsiteX4" fmla="*/ 316987 w 633974"/>
                  <a:gd name="connsiteY4" fmla="*/ 350894 h 350894"/>
                  <a:gd name="connsiteX5" fmla="*/ 8970 w 633974"/>
                  <a:gd name="connsiteY5" fmla="*/ 197200 h 350894"/>
                  <a:gd name="connsiteX6" fmla="*/ 0 w 633974"/>
                  <a:gd name="connsiteY6" fmla="*/ 175447 h 350894"/>
                  <a:gd name="connsiteX7" fmla="*/ 8970 w 633974"/>
                  <a:gd name="connsiteY7" fmla="*/ 153695 h 350894"/>
                  <a:gd name="connsiteX8" fmla="*/ 316987 w 633974"/>
                  <a:gd name="connsiteY8" fmla="*/ 0 h 3508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33974" h="350894">
                    <a:moveTo>
                      <a:pt x="316987" y="0"/>
                    </a:moveTo>
                    <a:cubicBezTo>
                      <a:pt x="455454" y="0"/>
                      <a:pt x="574257" y="63375"/>
                      <a:pt x="625004" y="153695"/>
                    </a:cubicBezTo>
                    <a:lnTo>
                      <a:pt x="633974" y="175447"/>
                    </a:lnTo>
                    <a:lnTo>
                      <a:pt x="625004" y="197200"/>
                    </a:lnTo>
                    <a:cubicBezTo>
                      <a:pt x="574257" y="287520"/>
                      <a:pt x="455454" y="350894"/>
                      <a:pt x="316987" y="350894"/>
                    </a:cubicBezTo>
                    <a:cubicBezTo>
                      <a:pt x="178521" y="350894"/>
                      <a:pt x="59717" y="287520"/>
                      <a:pt x="8970" y="197200"/>
                    </a:cubicBezTo>
                    <a:lnTo>
                      <a:pt x="0" y="175447"/>
                    </a:lnTo>
                    <a:lnTo>
                      <a:pt x="8970" y="153695"/>
                    </a:lnTo>
                    <a:cubicBezTo>
                      <a:pt x="59717" y="63375"/>
                      <a:pt x="178521" y="0"/>
                      <a:pt x="316987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76" name="楕円 75">
                <a:extLst>
                  <a:ext uri="{FF2B5EF4-FFF2-40B4-BE49-F238E27FC236}">
                    <a16:creationId xmlns:a16="http://schemas.microsoft.com/office/drawing/2014/main" id="{DF28D1D2-AF58-AD32-0E83-3B93662E9BCA}"/>
                  </a:ext>
                </a:extLst>
              </p:cNvPr>
              <p:cNvSpPr/>
              <p:nvPr/>
            </p:nvSpPr>
            <p:spPr bwMode="auto">
              <a:xfrm>
                <a:off x="7036935" y="-2113041"/>
                <a:ext cx="127000" cy="127000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7" name="楕円 76">
                <a:extLst>
                  <a:ext uri="{FF2B5EF4-FFF2-40B4-BE49-F238E27FC236}">
                    <a16:creationId xmlns:a16="http://schemas.microsoft.com/office/drawing/2014/main" id="{8E5E42DF-7669-B708-C171-2F16DBB6E884}"/>
                  </a:ext>
                </a:extLst>
              </p:cNvPr>
              <p:cNvSpPr/>
              <p:nvPr/>
            </p:nvSpPr>
            <p:spPr bwMode="auto">
              <a:xfrm>
                <a:off x="7773535" y="-2113041"/>
                <a:ext cx="127000" cy="127000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69" name="フリーフォーム: 図形 68">
              <a:extLst>
                <a:ext uri="{FF2B5EF4-FFF2-40B4-BE49-F238E27FC236}">
                  <a16:creationId xmlns:a16="http://schemas.microsoft.com/office/drawing/2014/main" id="{0323AC73-EC1F-672A-6660-34D50A5E92F5}"/>
                </a:ext>
              </a:extLst>
            </p:cNvPr>
            <p:cNvSpPr/>
            <p:nvPr/>
          </p:nvSpPr>
          <p:spPr bwMode="auto">
            <a:xfrm rot="900000">
              <a:off x="1075174" y="6957651"/>
              <a:ext cx="1006947" cy="2324125"/>
            </a:xfrm>
            <a:custGeom>
              <a:avLst/>
              <a:gdLst>
                <a:gd name="connsiteX0" fmla="*/ 202906 w 1231124"/>
                <a:gd name="connsiteY0" fmla="*/ 1294000 h 2841546"/>
                <a:gd name="connsiteX1" fmla="*/ 230940 w 1231124"/>
                <a:gd name="connsiteY1" fmla="*/ 1330555 h 2841546"/>
                <a:gd name="connsiteX2" fmla="*/ 305970 w 1231124"/>
                <a:gd name="connsiteY2" fmla="*/ 1301098 h 2841546"/>
                <a:gd name="connsiteX3" fmla="*/ 361404 w 1231124"/>
                <a:gd name="connsiteY3" fmla="*/ 1295510 h 2841546"/>
                <a:gd name="connsiteX4" fmla="*/ 872396 w 1231124"/>
                <a:gd name="connsiteY4" fmla="*/ 1295510 h 2841546"/>
                <a:gd name="connsiteX5" fmla="*/ 979461 w 1231124"/>
                <a:gd name="connsiteY5" fmla="*/ 1317125 h 2841546"/>
                <a:gd name="connsiteX6" fmla="*/ 1006724 w 1231124"/>
                <a:gd name="connsiteY6" fmla="*/ 1331923 h 2841546"/>
                <a:gd name="connsiteX7" fmla="*/ 1033578 w 1231124"/>
                <a:gd name="connsiteY7" fmla="*/ 1296908 h 2841546"/>
                <a:gd name="connsiteX8" fmla="*/ 1042725 w 1231124"/>
                <a:gd name="connsiteY8" fmla="*/ 1301874 h 2841546"/>
                <a:gd name="connsiteX9" fmla="*/ 1178854 w 1231124"/>
                <a:gd name="connsiteY9" fmla="*/ 1557903 h 2841546"/>
                <a:gd name="connsiteX10" fmla="*/ 1178855 w 1231124"/>
                <a:gd name="connsiteY10" fmla="*/ 2300206 h 2841546"/>
                <a:gd name="connsiteX11" fmla="*/ 1136400 w 1231124"/>
                <a:gd name="connsiteY11" fmla="*/ 2300206 h 2841546"/>
                <a:gd name="connsiteX12" fmla="*/ 1231124 w 1231124"/>
                <a:gd name="connsiteY12" fmla="*/ 2841546 h 2841546"/>
                <a:gd name="connsiteX13" fmla="*/ 0 w 1231124"/>
                <a:gd name="connsiteY13" fmla="*/ 2841546 h 2841546"/>
                <a:gd name="connsiteX14" fmla="*/ 94724 w 1231124"/>
                <a:gd name="connsiteY14" fmla="*/ 2300206 h 2841546"/>
                <a:gd name="connsiteX15" fmla="*/ 52270 w 1231124"/>
                <a:gd name="connsiteY15" fmla="*/ 2300206 h 2841546"/>
                <a:gd name="connsiteX16" fmla="*/ 52270 w 1231124"/>
                <a:gd name="connsiteY16" fmla="*/ 1557903 h 2841546"/>
                <a:gd name="connsiteX17" fmla="*/ 188400 w 1231124"/>
                <a:gd name="connsiteY17" fmla="*/ 1301873 h 2841546"/>
                <a:gd name="connsiteX18" fmla="*/ 499477 w 1231124"/>
                <a:gd name="connsiteY18" fmla="*/ 12154 h 2841546"/>
                <a:gd name="connsiteX19" fmla="*/ 620043 w 1231124"/>
                <a:gd name="connsiteY19" fmla="*/ 0 h 2841546"/>
                <a:gd name="connsiteX20" fmla="*/ 1218286 w 1231124"/>
                <a:gd name="connsiteY20" fmla="*/ 598243 h 2841546"/>
                <a:gd name="connsiteX21" fmla="*/ 620043 w 1231124"/>
                <a:gd name="connsiteY21" fmla="*/ 1196486 h 2841546"/>
                <a:gd name="connsiteX22" fmla="*/ 21801 w 1231124"/>
                <a:gd name="connsiteY22" fmla="*/ 598243 h 2841546"/>
                <a:gd name="connsiteX23" fmla="*/ 499477 w 1231124"/>
                <a:gd name="connsiteY23" fmla="*/ 12154 h 28415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231124" h="2841546">
                  <a:moveTo>
                    <a:pt x="202906" y="1294000"/>
                  </a:moveTo>
                  <a:lnTo>
                    <a:pt x="230940" y="1330555"/>
                  </a:lnTo>
                  <a:lnTo>
                    <a:pt x="305970" y="1301098"/>
                  </a:lnTo>
                  <a:cubicBezTo>
                    <a:pt x="323875" y="1297434"/>
                    <a:pt x="342415" y="1295510"/>
                    <a:pt x="361404" y="1295510"/>
                  </a:cubicBezTo>
                  <a:lnTo>
                    <a:pt x="872396" y="1295510"/>
                  </a:lnTo>
                  <a:cubicBezTo>
                    <a:pt x="910374" y="1295510"/>
                    <a:pt x="946554" y="1303207"/>
                    <a:pt x="979461" y="1317125"/>
                  </a:cubicBezTo>
                  <a:lnTo>
                    <a:pt x="1006724" y="1331923"/>
                  </a:lnTo>
                  <a:lnTo>
                    <a:pt x="1033578" y="1296908"/>
                  </a:lnTo>
                  <a:lnTo>
                    <a:pt x="1042725" y="1301874"/>
                  </a:lnTo>
                  <a:cubicBezTo>
                    <a:pt x="1124855" y="1357360"/>
                    <a:pt x="1178854" y="1451325"/>
                    <a:pt x="1178854" y="1557903"/>
                  </a:cubicBezTo>
                  <a:lnTo>
                    <a:pt x="1178855" y="2300206"/>
                  </a:lnTo>
                  <a:lnTo>
                    <a:pt x="1136400" y="2300206"/>
                  </a:lnTo>
                  <a:lnTo>
                    <a:pt x="1231124" y="2841546"/>
                  </a:lnTo>
                  <a:lnTo>
                    <a:pt x="0" y="2841546"/>
                  </a:lnTo>
                  <a:lnTo>
                    <a:pt x="94724" y="2300206"/>
                  </a:lnTo>
                  <a:lnTo>
                    <a:pt x="52270" y="2300206"/>
                  </a:lnTo>
                  <a:lnTo>
                    <a:pt x="52270" y="1557903"/>
                  </a:lnTo>
                  <a:cubicBezTo>
                    <a:pt x="52271" y="1451325"/>
                    <a:pt x="106269" y="1357360"/>
                    <a:pt x="188400" y="1301873"/>
                  </a:cubicBezTo>
                  <a:close/>
                  <a:moveTo>
                    <a:pt x="499477" y="12154"/>
                  </a:moveTo>
                  <a:cubicBezTo>
                    <a:pt x="538420" y="4185"/>
                    <a:pt x="578743" y="0"/>
                    <a:pt x="620043" y="0"/>
                  </a:cubicBezTo>
                  <a:cubicBezTo>
                    <a:pt x="950444" y="0"/>
                    <a:pt x="1218286" y="267843"/>
                    <a:pt x="1218286" y="598243"/>
                  </a:cubicBezTo>
                  <a:cubicBezTo>
                    <a:pt x="1218287" y="928643"/>
                    <a:pt x="950443" y="1196486"/>
                    <a:pt x="620043" y="1196486"/>
                  </a:cubicBezTo>
                  <a:cubicBezTo>
                    <a:pt x="289643" y="1196486"/>
                    <a:pt x="21800" y="928643"/>
                    <a:pt x="21801" y="598243"/>
                  </a:cubicBezTo>
                  <a:cubicBezTo>
                    <a:pt x="21800" y="309143"/>
                    <a:pt x="226867" y="67939"/>
                    <a:pt x="499477" y="12154"/>
                  </a:cubicBezTo>
                  <a:close/>
                </a:path>
              </a:pathLst>
            </a:custGeom>
            <a:solidFill>
              <a:srgbClr val="000000">
                <a:alpha val="50196"/>
              </a:srgbClr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70" name="正方形/長方形 69">
              <a:extLst>
                <a:ext uri="{FF2B5EF4-FFF2-40B4-BE49-F238E27FC236}">
                  <a16:creationId xmlns:a16="http://schemas.microsoft.com/office/drawing/2014/main" id="{EA911F98-7A5C-A34F-9D9E-5AB741722C92}"/>
                </a:ext>
              </a:extLst>
            </p:cNvPr>
            <p:cNvSpPr/>
            <p:nvPr/>
          </p:nvSpPr>
          <p:spPr bwMode="auto">
            <a:xfrm>
              <a:off x="249259" y="6480822"/>
              <a:ext cx="1101499" cy="3325279"/>
            </a:xfrm>
            <a:prstGeom prst="rect">
              <a:avLst/>
            </a:prstGeom>
            <a:pattFill prst="wdUpDiag">
              <a:fgClr>
                <a:schemeClr val="bg1">
                  <a:lumMod val="75000"/>
                </a:schemeClr>
              </a:fgClr>
              <a:bgClr>
                <a:schemeClr val="bg1">
                  <a:lumMod val="50000"/>
                </a:schemeClr>
              </a:bgClr>
            </a:patt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cxnSp>
          <p:nvCxnSpPr>
            <p:cNvPr id="71" name="直線コネクタ 70">
              <a:extLst>
                <a:ext uri="{FF2B5EF4-FFF2-40B4-BE49-F238E27FC236}">
                  <a16:creationId xmlns:a16="http://schemas.microsoft.com/office/drawing/2014/main" id="{308A922A-0728-4B99-21A0-38045C322E43}"/>
                </a:ext>
              </a:extLst>
            </p:cNvPr>
            <p:cNvCxnSpPr/>
            <p:nvPr/>
          </p:nvCxnSpPr>
          <p:spPr bwMode="auto">
            <a:xfrm>
              <a:off x="1350758" y="6480822"/>
              <a:ext cx="0" cy="3325279"/>
            </a:xfrm>
            <a:prstGeom prst="line">
              <a:avLst/>
            </a:prstGeom>
            <a:noFill/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72" name="フリーフォーム: 図形 71">
              <a:extLst>
                <a:ext uri="{FF2B5EF4-FFF2-40B4-BE49-F238E27FC236}">
                  <a16:creationId xmlns:a16="http://schemas.microsoft.com/office/drawing/2014/main" id="{C106FF94-80F5-6C3A-CE4C-E8A85CDC60A5}"/>
                </a:ext>
              </a:extLst>
            </p:cNvPr>
            <p:cNvSpPr/>
            <p:nvPr/>
          </p:nvSpPr>
          <p:spPr>
            <a:xfrm rot="18000000" flipH="1" flipV="1">
              <a:off x="931337" y="7859102"/>
              <a:ext cx="473364" cy="524131"/>
            </a:xfrm>
            <a:custGeom>
              <a:avLst/>
              <a:gdLst>
                <a:gd name="connsiteX0" fmla="*/ 1502028 w 2087855"/>
                <a:gd name="connsiteY0" fmla="*/ 0 h 2311774"/>
                <a:gd name="connsiteX1" fmla="*/ 1215432 w 2087855"/>
                <a:gd name="connsiteY1" fmla="*/ 0 h 2311774"/>
                <a:gd name="connsiteX2" fmla="*/ 629605 w 2087855"/>
                <a:gd name="connsiteY2" fmla="*/ 585827 h 2311774"/>
                <a:gd name="connsiteX3" fmla="*/ 629605 w 2087855"/>
                <a:gd name="connsiteY3" fmla="*/ 650679 h 2311774"/>
                <a:gd name="connsiteX4" fmla="*/ 628565 w 2087855"/>
                <a:gd name="connsiteY4" fmla="*/ 649625 h 2311774"/>
                <a:gd name="connsiteX5" fmla="*/ 63895 w 2087855"/>
                <a:gd name="connsiteY5" fmla="*/ 1206629 h 2311774"/>
                <a:gd name="connsiteX6" fmla="*/ 61821 w 2087855"/>
                <a:gd name="connsiteY6" fmla="*/ 1510115 h 2311774"/>
                <a:gd name="connsiteX7" fmla="*/ 365307 w 2087855"/>
                <a:gd name="connsiteY7" fmla="*/ 1512189 h 2311774"/>
                <a:gd name="connsiteX8" fmla="*/ 710528 w 2087855"/>
                <a:gd name="connsiteY8" fmla="*/ 1171654 h 2311774"/>
                <a:gd name="connsiteX9" fmla="*/ 766585 w 2087855"/>
                <a:gd name="connsiteY9" fmla="*/ 1171654 h 2311774"/>
                <a:gd name="connsiteX10" fmla="*/ 766585 w 2087855"/>
                <a:gd name="connsiteY10" fmla="*/ 2063682 h 2311774"/>
                <a:gd name="connsiteX11" fmla="*/ 911676 w 2087855"/>
                <a:gd name="connsiteY11" fmla="*/ 2208773 h 2311774"/>
                <a:gd name="connsiteX12" fmla="*/ 1056767 w 2087855"/>
                <a:gd name="connsiteY12" fmla="*/ 2063682 h 2311774"/>
                <a:gd name="connsiteX13" fmla="*/ 1056767 w 2087855"/>
                <a:gd name="connsiteY13" fmla="*/ 1171654 h 2311774"/>
                <a:gd name="connsiteX14" fmla="*/ 1115835 w 2087855"/>
                <a:gd name="connsiteY14" fmla="*/ 1171654 h 2311774"/>
                <a:gd name="connsiteX15" fmla="*/ 1115835 w 2087855"/>
                <a:gd name="connsiteY15" fmla="*/ 2166683 h 2311774"/>
                <a:gd name="connsiteX16" fmla="*/ 1260926 w 2087855"/>
                <a:gd name="connsiteY16" fmla="*/ 2311774 h 2311774"/>
                <a:gd name="connsiteX17" fmla="*/ 1406017 w 2087855"/>
                <a:gd name="connsiteY17" fmla="*/ 2166683 h 2311774"/>
                <a:gd name="connsiteX18" fmla="*/ 1406017 w 2087855"/>
                <a:gd name="connsiteY18" fmla="*/ 1171654 h 2311774"/>
                <a:gd name="connsiteX19" fmla="*/ 1465085 w 2087855"/>
                <a:gd name="connsiteY19" fmla="*/ 1171654 h 2311774"/>
                <a:gd name="connsiteX20" fmla="*/ 1465085 w 2087855"/>
                <a:gd name="connsiteY20" fmla="*/ 2063682 h 2311774"/>
                <a:gd name="connsiteX21" fmla="*/ 1610176 w 2087855"/>
                <a:gd name="connsiteY21" fmla="*/ 2208773 h 2311774"/>
                <a:gd name="connsiteX22" fmla="*/ 1755267 w 2087855"/>
                <a:gd name="connsiteY22" fmla="*/ 2063682 h 2311774"/>
                <a:gd name="connsiteX23" fmla="*/ 1755267 w 2087855"/>
                <a:gd name="connsiteY23" fmla="*/ 1171654 h 2311774"/>
                <a:gd name="connsiteX24" fmla="*/ 1814335 w 2087855"/>
                <a:gd name="connsiteY24" fmla="*/ 1171654 h 2311774"/>
                <a:gd name="connsiteX25" fmla="*/ 1814335 w 2087855"/>
                <a:gd name="connsiteY25" fmla="*/ 1904406 h 2311774"/>
                <a:gd name="connsiteX26" fmla="*/ 1951095 w 2087855"/>
                <a:gd name="connsiteY26" fmla="*/ 2041166 h 2311774"/>
                <a:gd name="connsiteX27" fmla="*/ 2087855 w 2087855"/>
                <a:gd name="connsiteY27" fmla="*/ 1904406 h 2311774"/>
                <a:gd name="connsiteX28" fmla="*/ 2087855 w 2087855"/>
                <a:gd name="connsiteY28" fmla="*/ 1171654 h 2311774"/>
                <a:gd name="connsiteX29" fmla="*/ 2087855 w 2087855"/>
                <a:gd name="connsiteY29" fmla="*/ 1140119 h 2311774"/>
                <a:gd name="connsiteX30" fmla="*/ 2087855 w 2087855"/>
                <a:gd name="connsiteY30" fmla="*/ 585827 h 2311774"/>
                <a:gd name="connsiteX31" fmla="*/ 1502028 w 2087855"/>
                <a:gd name="connsiteY31" fmla="*/ 0 h 2311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087855" h="2311774">
                  <a:moveTo>
                    <a:pt x="1502028" y="0"/>
                  </a:moveTo>
                  <a:lnTo>
                    <a:pt x="1215432" y="0"/>
                  </a:lnTo>
                  <a:cubicBezTo>
                    <a:pt x="891889" y="0"/>
                    <a:pt x="629605" y="262284"/>
                    <a:pt x="629605" y="585827"/>
                  </a:cubicBezTo>
                  <a:lnTo>
                    <a:pt x="629605" y="650679"/>
                  </a:lnTo>
                  <a:lnTo>
                    <a:pt x="628565" y="649625"/>
                  </a:lnTo>
                  <a:lnTo>
                    <a:pt x="63895" y="1206629"/>
                  </a:lnTo>
                  <a:cubicBezTo>
                    <a:pt x="-20482" y="1289861"/>
                    <a:pt x="-21411" y="1425737"/>
                    <a:pt x="61821" y="1510115"/>
                  </a:cubicBezTo>
                  <a:cubicBezTo>
                    <a:pt x="145054" y="1594492"/>
                    <a:pt x="280930" y="1595421"/>
                    <a:pt x="365307" y="1512189"/>
                  </a:cubicBezTo>
                  <a:lnTo>
                    <a:pt x="710528" y="1171654"/>
                  </a:lnTo>
                  <a:lnTo>
                    <a:pt x="766585" y="1171654"/>
                  </a:lnTo>
                  <a:lnTo>
                    <a:pt x="766585" y="2063682"/>
                  </a:lnTo>
                  <a:cubicBezTo>
                    <a:pt x="766585" y="2143814"/>
                    <a:pt x="831544" y="2208773"/>
                    <a:pt x="911676" y="2208773"/>
                  </a:cubicBezTo>
                  <a:cubicBezTo>
                    <a:pt x="991808" y="2208773"/>
                    <a:pt x="1056767" y="2143814"/>
                    <a:pt x="1056767" y="2063682"/>
                  </a:cubicBezTo>
                  <a:lnTo>
                    <a:pt x="1056767" y="1171654"/>
                  </a:lnTo>
                  <a:lnTo>
                    <a:pt x="1115835" y="1171654"/>
                  </a:lnTo>
                  <a:lnTo>
                    <a:pt x="1115835" y="2166683"/>
                  </a:lnTo>
                  <a:cubicBezTo>
                    <a:pt x="1115835" y="2246815"/>
                    <a:pt x="1180794" y="2311774"/>
                    <a:pt x="1260926" y="2311774"/>
                  </a:cubicBezTo>
                  <a:cubicBezTo>
                    <a:pt x="1341058" y="2311774"/>
                    <a:pt x="1406017" y="2246815"/>
                    <a:pt x="1406017" y="2166683"/>
                  </a:cubicBezTo>
                  <a:lnTo>
                    <a:pt x="1406017" y="1171654"/>
                  </a:lnTo>
                  <a:lnTo>
                    <a:pt x="1465085" y="1171654"/>
                  </a:lnTo>
                  <a:lnTo>
                    <a:pt x="1465085" y="2063682"/>
                  </a:lnTo>
                  <a:cubicBezTo>
                    <a:pt x="1465085" y="2143814"/>
                    <a:pt x="1530044" y="2208773"/>
                    <a:pt x="1610176" y="2208773"/>
                  </a:cubicBezTo>
                  <a:cubicBezTo>
                    <a:pt x="1690308" y="2208773"/>
                    <a:pt x="1755267" y="2143814"/>
                    <a:pt x="1755267" y="2063682"/>
                  </a:cubicBezTo>
                  <a:lnTo>
                    <a:pt x="1755267" y="1171654"/>
                  </a:lnTo>
                  <a:lnTo>
                    <a:pt x="1814335" y="1171654"/>
                  </a:lnTo>
                  <a:lnTo>
                    <a:pt x="1814335" y="1904406"/>
                  </a:lnTo>
                  <a:cubicBezTo>
                    <a:pt x="1814335" y="1979936"/>
                    <a:pt x="1875565" y="2041166"/>
                    <a:pt x="1951095" y="2041166"/>
                  </a:cubicBezTo>
                  <a:cubicBezTo>
                    <a:pt x="2026625" y="2041166"/>
                    <a:pt x="2087855" y="1979936"/>
                    <a:pt x="2087855" y="1904406"/>
                  </a:cubicBezTo>
                  <a:lnTo>
                    <a:pt x="2087855" y="1171654"/>
                  </a:lnTo>
                  <a:lnTo>
                    <a:pt x="2087855" y="1140119"/>
                  </a:lnTo>
                  <a:lnTo>
                    <a:pt x="2087855" y="585827"/>
                  </a:lnTo>
                  <a:cubicBezTo>
                    <a:pt x="2087855" y="262284"/>
                    <a:pt x="1825571" y="0"/>
                    <a:pt x="1502028" y="0"/>
                  </a:cubicBezTo>
                  <a:close/>
                </a:path>
              </a:pathLst>
            </a:cu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3" name="フリーフォーム: 図形 72">
              <a:extLst>
                <a:ext uri="{FF2B5EF4-FFF2-40B4-BE49-F238E27FC236}">
                  <a16:creationId xmlns:a16="http://schemas.microsoft.com/office/drawing/2014/main" id="{6F8CF66A-0422-E0A0-211B-62AED72932E4}"/>
                </a:ext>
              </a:extLst>
            </p:cNvPr>
            <p:cNvSpPr/>
            <p:nvPr/>
          </p:nvSpPr>
          <p:spPr bwMode="auto">
            <a:xfrm rot="7359131" flipH="1">
              <a:off x="1435954" y="7966653"/>
              <a:ext cx="645518" cy="914638"/>
            </a:xfrm>
            <a:custGeom>
              <a:avLst/>
              <a:gdLst>
                <a:gd name="connsiteX0" fmla="*/ 427532 w 789230"/>
                <a:gd name="connsiteY0" fmla="*/ 1118265 h 1118265"/>
                <a:gd name="connsiteX1" fmla="*/ 427532 w 789230"/>
                <a:gd name="connsiteY1" fmla="*/ 594003 h 1118265"/>
                <a:gd name="connsiteX2" fmla="*/ 463516 w 789230"/>
                <a:gd name="connsiteY2" fmla="*/ 617062 h 1118265"/>
                <a:gd name="connsiteX3" fmla="*/ 490828 w 789230"/>
                <a:gd name="connsiteY3" fmla="*/ 630916 h 1118265"/>
                <a:gd name="connsiteX4" fmla="*/ 677500 w 789230"/>
                <a:gd name="connsiteY4" fmla="*/ 339609 h 1118265"/>
                <a:gd name="connsiteX5" fmla="*/ 789230 w 789230"/>
                <a:gd name="connsiteY5" fmla="*/ 458126 h 1118265"/>
                <a:gd name="connsiteX6" fmla="*/ 787673 w 789230"/>
                <a:gd name="connsiteY6" fmla="*/ 391367 h 1118265"/>
                <a:gd name="connsiteX7" fmla="*/ 694186 w 789230"/>
                <a:gd name="connsiteY7" fmla="*/ 257097 h 1118265"/>
                <a:gd name="connsiteX8" fmla="*/ 345810 w 789230"/>
                <a:gd name="connsiteY8" fmla="*/ 33854 h 1118265"/>
                <a:gd name="connsiteX9" fmla="*/ 266689 w 789230"/>
                <a:gd name="connsiteY9" fmla="*/ 3105 h 1118265"/>
                <a:gd name="connsiteX10" fmla="*/ 233032 w 789230"/>
                <a:gd name="connsiteY10" fmla="*/ 3889 h 1118265"/>
                <a:gd name="connsiteX11" fmla="*/ 213766 w 789230"/>
                <a:gd name="connsiteY11" fmla="*/ 0 h 1118265"/>
                <a:gd name="connsiteX12" fmla="*/ 189466 w 789230"/>
                <a:gd name="connsiteY12" fmla="*/ 4906 h 1118265"/>
                <a:gd name="connsiteX13" fmla="*/ 184762 w 789230"/>
                <a:gd name="connsiteY13" fmla="*/ 5016 h 1118265"/>
                <a:gd name="connsiteX14" fmla="*/ 181111 w 789230"/>
                <a:gd name="connsiteY14" fmla="*/ 6593 h 1118265"/>
                <a:gd name="connsiteX15" fmla="*/ 130559 w 789230"/>
                <a:gd name="connsiteY15" fmla="*/ 16799 h 1118265"/>
                <a:gd name="connsiteX16" fmla="*/ 0 w 789230"/>
                <a:gd name="connsiteY16" fmla="*/ 213766 h 1118265"/>
                <a:gd name="connsiteX17" fmla="*/ 0 w 789230"/>
                <a:gd name="connsiteY17" fmla="*/ 1118265 h 1118265"/>
                <a:gd name="connsiteX0" fmla="*/ 677500 w 789230"/>
                <a:gd name="connsiteY0" fmla="*/ 339609 h 1118265"/>
                <a:gd name="connsiteX1" fmla="*/ 789230 w 789230"/>
                <a:gd name="connsiteY1" fmla="*/ 458126 h 1118265"/>
                <a:gd name="connsiteX2" fmla="*/ 787673 w 789230"/>
                <a:gd name="connsiteY2" fmla="*/ 391367 h 1118265"/>
                <a:gd name="connsiteX3" fmla="*/ 694186 w 789230"/>
                <a:gd name="connsiteY3" fmla="*/ 257097 h 1118265"/>
                <a:gd name="connsiteX4" fmla="*/ 345810 w 789230"/>
                <a:gd name="connsiteY4" fmla="*/ 33854 h 1118265"/>
                <a:gd name="connsiteX5" fmla="*/ 266689 w 789230"/>
                <a:gd name="connsiteY5" fmla="*/ 3105 h 1118265"/>
                <a:gd name="connsiteX6" fmla="*/ 233032 w 789230"/>
                <a:gd name="connsiteY6" fmla="*/ 3889 h 1118265"/>
                <a:gd name="connsiteX7" fmla="*/ 213766 w 789230"/>
                <a:gd name="connsiteY7" fmla="*/ 0 h 1118265"/>
                <a:gd name="connsiteX8" fmla="*/ 189466 w 789230"/>
                <a:gd name="connsiteY8" fmla="*/ 4906 h 1118265"/>
                <a:gd name="connsiteX9" fmla="*/ 184762 w 789230"/>
                <a:gd name="connsiteY9" fmla="*/ 5016 h 1118265"/>
                <a:gd name="connsiteX10" fmla="*/ 181111 w 789230"/>
                <a:gd name="connsiteY10" fmla="*/ 6593 h 1118265"/>
                <a:gd name="connsiteX11" fmla="*/ 130559 w 789230"/>
                <a:gd name="connsiteY11" fmla="*/ 16799 h 1118265"/>
                <a:gd name="connsiteX12" fmla="*/ 0 w 789230"/>
                <a:gd name="connsiteY12" fmla="*/ 213766 h 1118265"/>
                <a:gd name="connsiteX13" fmla="*/ 0 w 789230"/>
                <a:gd name="connsiteY13" fmla="*/ 1118265 h 1118265"/>
                <a:gd name="connsiteX14" fmla="*/ 427532 w 789230"/>
                <a:gd name="connsiteY14" fmla="*/ 1118265 h 1118265"/>
                <a:gd name="connsiteX15" fmla="*/ 427532 w 789230"/>
                <a:gd name="connsiteY15" fmla="*/ 594003 h 1118265"/>
                <a:gd name="connsiteX16" fmla="*/ 463516 w 789230"/>
                <a:gd name="connsiteY16" fmla="*/ 617062 h 1118265"/>
                <a:gd name="connsiteX17" fmla="*/ 490828 w 789230"/>
                <a:gd name="connsiteY17" fmla="*/ 630916 h 1118265"/>
                <a:gd name="connsiteX18" fmla="*/ 768940 w 789230"/>
                <a:gd name="connsiteY18" fmla="*/ 431049 h 1118265"/>
                <a:gd name="connsiteX0" fmla="*/ 677500 w 789230"/>
                <a:gd name="connsiteY0" fmla="*/ 339609 h 1118265"/>
                <a:gd name="connsiteX1" fmla="*/ 789230 w 789230"/>
                <a:gd name="connsiteY1" fmla="*/ 458126 h 1118265"/>
                <a:gd name="connsiteX2" fmla="*/ 787673 w 789230"/>
                <a:gd name="connsiteY2" fmla="*/ 391367 h 1118265"/>
                <a:gd name="connsiteX3" fmla="*/ 694186 w 789230"/>
                <a:gd name="connsiteY3" fmla="*/ 257097 h 1118265"/>
                <a:gd name="connsiteX4" fmla="*/ 345810 w 789230"/>
                <a:gd name="connsiteY4" fmla="*/ 33854 h 1118265"/>
                <a:gd name="connsiteX5" fmla="*/ 266689 w 789230"/>
                <a:gd name="connsiteY5" fmla="*/ 3105 h 1118265"/>
                <a:gd name="connsiteX6" fmla="*/ 233032 w 789230"/>
                <a:gd name="connsiteY6" fmla="*/ 3889 h 1118265"/>
                <a:gd name="connsiteX7" fmla="*/ 213766 w 789230"/>
                <a:gd name="connsiteY7" fmla="*/ 0 h 1118265"/>
                <a:gd name="connsiteX8" fmla="*/ 189466 w 789230"/>
                <a:gd name="connsiteY8" fmla="*/ 4906 h 1118265"/>
                <a:gd name="connsiteX9" fmla="*/ 184762 w 789230"/>
                <a:gd name="connsiteY9" fmla="*/ 5016 h 1118265"/>
                <a:gd name="connsiteX10" fmla="*/ 181111 w 789230"/>
                <a:gd name="connsiteY10" fmla="*/ 6593 h 1118265"/>
                <a:gd name="connsiteX11" fmla="*/ 130559 w 789230"/>
                <a:gd name="connsiteY11" fmla="*/ 16799 h 1118265"/>
                <a:gd name="connsiteX12" fmla="*/ 0 w 789230"/>
                <a:gd name="connsiteY12" fmla="*/ 213766 h 1118265"/>
                <a:gd name="connsiteX13" fmla="*/ 0 w 789230"/>
                <a:gd name="connsiteY13" fmla="*/ 1118265 h 1118265"/>
                <a:gd name="connsiteX14" fmla="*/ 427532 w 789230"/>
                <a:gd name="connsiteY14" fmla="*/ 1118265 h 1118265"/>
                <a:gd name="connsiteX15" fmla="*/ 427532 w 789230"/>
                <a:gd name="connsiteY15" fmla="*/ 594003 h 1118265"/>
                <a:gd name="connsiteX16" fmla="*/ 463516 w 789230"/>
                <a:gd name="connsiteY16" fmla="*/ 617062 h 1118265"/>
                <a:gd name="connsiteX17" fmla="*/ 490828 w 789230"/>
                <a:gd name="connsiteY17" fmla="*/ 630916 h 1118265"/>
                <a:gd name="connsiteX0" fmla="*/ 789230 w 789230"/>
                <a:gd name="connsiteY0" fmla="*/ 458126 h 1118265"/>
                <a:gd name="connsiteX1" fmla="*/ 787673 w 789230"/>
                <a:gd name="connsiteY1" fmla="*/ 391367 h 1118265"/>
                <a:gd name="connsiteX2" fmla="*/ 694186 w 789230"/>
                <a:gd name="connsiteY2" fmla="*/ 257097 h 1118265"/>
                <a:gd name="connsiteX3" fmla="*/ 345810 w 789230"/>
                <a:gd name="connsiteY3" fmla="*/ 33854 h 1118265"/>
                <a:gd name="connsiteX4" fmla="*/ 266689 w 789230"/>
                <a:gd name="connsiteY4" fmla="*/ 3105 h 1118265"/>
                <a:gd name="connsiteX5" fmla="*/ 233032 w 789230"/>
                <a:gd name="connsiteY5" fmla="*/ 3889 h 1118265"/>
                <a:gd name="connsiteX6" fmla="*/ 213766 w 789230"/>
                <a:gd name="connsiteY6" fmla="*/ 0 h 1118265"/>
                <a:gd name="connsiteX7" fmla="*/ 189466 w 789230"/>
                <a:gd name="connsiteY7" fmla="*/ 4906 h 1118265"/>
                <a:gd name="connsiteX8" fmla="*/ 184762 w 789230"/>
                <a:gd name="connsiteY8" fmla="*/ 5016 h 1118265"/>
                <a:gd name="connsiteX9" fmla="*/ 181111 w 789230"/>
                <a:gd name="connsiteY9" fmla="*/ 6593 h 1118265"/>
                <a:gd name="connsiteX10" fmla="*/ 130559 w 789230"/>
                <a:gd name="connsiteY10" fmla="*/ 16799 h 1118265"/>
                <a:gd name="connsiteX11" fmla="*/ 0 w 789230"/>
                <a:gd name="connsiteY11" fmla="*/ 213766 h 1118265"/>
                <a:gd name="connsiteX12" fmla="*/ 0 w 789230"/>
                <a:gd name="connsiteY12" fmla="*/ 1118265 h 1118265"/>
                <a:gd name="connsiteX13" fmla="*/ 427532 w 789230"/>
                <a:gd name="connsiteY13" fmla="*/ 1118265 h 1118265"/>
                <a:gd name="connsiteX14" fmla="*/ 427532 w 789230"/>
                <a:gd name="connsiteY14" fmla="*/ 594003 h 1118265"/>
                <a:gd name="connsiteX15" fmla="*/ 463516 w 789230"/>
                <a:gd name="connsiteY15" fmla="*/ 617062 h 1118265"/>
                <a:gd name="connsiteX16" fmla="*/ 490828 w 789230"/>
                <a:gd name="connsiteY16" fmla="*/ 630916 h 11182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789230" h="1118265">
                  <a:moveTo>
                    <a:pt x="789230" y="458126"/>
                  </a:moveTo>
                  <a:lnTo>
                    <a:pt x="787673" y="391367"/>
                  </a:lnTo>
                  <a:cubicBezTo>
                    <a:pt x="775974" y="337925"/>
                    <a:pt x="743887" y="288946"/>
                    <a:pt x="694186" y="257097"/>
                  </a:cubicBezTo>
                  <a:lnTo>
                    <a:pt x="345810" y="33854"/>
                  </a:lnTo>
                  <a:cubicBezTo>
                    <a:pt x="320960" y="17930"/>
                    <a:pt x="294058" y="7795"/>
                    <a:pt x="266689" y="3105"/>
                  </a:cubicBezTo>
                  <a:lnTo>
                    <a:pt x="233032" y="3889"/>
                  </a:lnTo>
                  <a:lnTo>
                    <a:pt x="213766" y="0"/>
                  </a:lnTo>
                  <a:lnTo>
                    <a:pt x="189466" y="4906"/>
                  </a:lnTo>
                  <a:lnTo>
                    <a:pt x="184762" y="5016"/>
                  </a:lnTo>
                  <a:lnTo>
                    <a:pt x="181111" y="6593"/>
                  </a:lnTo>
                  <a:lnTo>
                    <a:pt x="130559" y="16799"/>
                  </a:lnTo>
                  <a:cubicBezTo>
                    <a:pt x="53835" y="49250"/>
                    <a:pt x="0" y="125221"/>
                    <a:pt x="0" y="213766"/>
                  </a:cubicBezTo>
                  <a:lnTo>
                    <a:pt x="0" y="1118265"/>
                  </a:lnTo>
                  <a:lnTo>
                    <a:pt x="427532" y="1118265"/>
                  </a:lnTo>
                  <a:lnTo>
                    <a:pt x="427532" y="594003"/>
                  </a:lnTo>
                  <a:lnTo>
                    <a:pt x="463516" y="617062"/>
                  </a:lnTo>
                  <a:lnTo>
                    <a:pt x="490828" y="630916"/>
                  </a:lnTo>
                </a:path>
              </a:pathLst>
            </a:custGeom>
            <a:solidFill>
              <a:srgbClr val="7030A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</p:grp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C0177F4C-03F8-481F-363F-DA677BEBC822}"/>
              </a:ext>
            </a:extLst>
          </p:cNvPr>
          <p:cNvSpPr txBox="1"/>
          <p:nvPr/>
        </p:nvSpPr>
        <p:spPr>
          <a:xfrm rot="20700000">
            <a:off x="2777722" y="7640620"/>
            <a:ext cx="1946783" cy="1253249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38100">
                  <a:noFill/>
                </a:ln>
                <a:solidFill>
                  <a:sysClr val="windowText" lastClr="000000"/>
                </a:solidFill>
                <a:effectLst/>
              </a:rPr>
              <a:t>本当に</a:t>
            </a:r>
            <a:endParaRPr lang="en-US" altLang="ja-JP" sz="8800" dirty="0">
              <a:ln w="38100">
                <a:noFill/>
              </a:ln>
              <a:solidFill>
                <a:sysClr val="windowText" lastClr="000000"/>
              </a:solidFill>
              <a:effectLst/>
            </a:endParaRPr>
          </a:p>
          <a:p>
            <a:r>
              <a:rPr lang="ja-JP" altLang="en-US" sz="8800" dirty="0">
                <a:ln w="38100">
                  <a:noFill/>
                </a:ln>
                <a:solidFill>
                  <a:sysClr val="windowText" lastClr="000000"/>
                </a:solidFill>
                <a:effectLst/>
              </a:rPr>
              <a:t>大丈夫？</a:t>
            </a:r>
            <a:endParaRPr lang="en-US" altLang="zh-TW" sz="8800" dirty="0">
              <a:ln w="38100">
                <a:noFill/>
              </a:ln>
              <a:solidFill>
                <a:sysClr val="windowText" lastClr="00000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416796825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65</Words>
  <Application>Microsoft Office PowerPoint</Application>
  <PresentationFormat>A4 210 x 297 mm</PresentationFormat>
  <Paragraphs>20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9" baseType="lpstr">
      <vt:lpstr>Arial</vt:lpstr>
      <vt:lpstr>Calibri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popg70_置忘れ注意</dc:title>
  <dc:subject>popg70_置忘れ注意</dc:subject>
  <dc:creator>でじけろお</dc:creator>
  <cp:lastModifiedBy/>
  <cp:revision>1</cp:revision>
  <dcterms:created xsi:type="dcterms:W3CDTF">2014-12-04T06:28:15Z</dcterms:created>
  <dcterms:modified xsi:type="dcterms:W3CDTF">2024-09-24T09:07:30Z</dcterms:modified>
  <cp:version>1</cp:version>
</cp:coreProperties>
</file>