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5" r:id="rId3"/>
    <p:sldId id="330" r:id="rId4"/>
    <p:sldId id="331" r:id="rId5"/>
    <p:sldId id="326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71155"/>
            <a:ext cx="7389224" cy="471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618309" y="522514"/>
            <a:ext cx="8669382" cy="5812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88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4C672B4-912B-531B-1D5F-F4D1100E2667}"/>
              </a:ext>
            </a:extLst>
          </p:cNvPr>
          <p:cNvGrpSpPr/>
          <p:nvPr/>
        </p:nvGrpSpPr>
        <p:grpSpPr>
          <a:xfrm>
            <a:off x="7563290" y="3845702"/>
            <a:ext cx="1945902" cy="2602020"/>
            <a:chOff x="-3303830" y="2356454"/>
            <a:chExt cx="1945902" cy="260202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27C9D6C2-8204-D2A8-3579-83891FB13D5D}"/>
                </a:ext>
              </a:extLst>
            </p:cNvPr>
            <p:cNvSpPr/>
            <p:nvPr/>
          </p:nvSpPr>
          <p:spPr bwMode="auto">
            <a:xfrm>
              <a:off x="-3202308" y="2356454"/>
              <a:ext cx="1430606" cy="143569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46A5E5A-A783-BF01-4EF9-709EBF2DD6C6}"/>
                </a:ext>
              </a:extLst>
            </p:cNvPr>
            <p:cNvSpPr/>
            <p:nvPr/>
          </p:nvSpPr>
          <p:spPr bwMode="auto">
            <a:xfrm>
              <a:off x="-3303830" y="2843238"/>
              <a:ext cx="1637333" cy="1178207"/>
            </a:xfrm>
            <a:custGeom>
              <a:avLst/>
              <a:gdLst>
                <a:gd name="connsiteX0" fmla="*/ 817969 w 1637333"/>
                <a:gd name="connsiteY0" fmla="*/ 0 h 834407"/>
                <a:gd name="connsiteX1" fmla="*/ 1301129 w 1637333"/>
                <a:gd name="connsiteY1" fmla="*/ 147751 h 834407"/>
                <a:gd name="connsiteX2" fmla="*/ 1322715 w 1637333"/>
                <a:gd name="connsiteY2" fmla="*/ 170624 h 834407"/>
                <a:gd name="connsiteX3" fmla="*/ 1337098 w 1637333"/>
                <a:gd name="connsiteY3" fmla="*/ 171011 h 834407"/>
                <a:gd name="connsiteX4" fmla="*/ 1625715 w 1637333"/>
                <a:gd name="connsiteY4" fmla="*/ 419819 h 834407"/>
                <a:gd name="connsiteX5" fmla="*/ 1386352 w 1637333"/>
                <a:gd name="connsiteY5" fmla="*/ 834407 h 834407"/>
                <a:gd name="connsiteX6" fmla="*/ 1386352 w 1637333"/>
                <a:gd name="connsiteY6" fmla="*/ 834407 h 834407"/>
                <a:gd name="connsiteX7" fmla="*/ 1373586 w 1637333"/>
                <a:gd name="connsiteY7" fmla="*/ 665385 h 834407"/>
                <a:gd name="connsiteX8" fmla="*/ 1348403 w 1637333"/>
                <a:gd name="connsiteY8" fmla="*/ 700723 h 834407"/>
                <a:gd name="connsiteX9" fmla="*/ 1180551 w 1637333"/>
                <a:gd name="connsiteY9" fmla="*/ 805550 h 834407"/>
                <a:gd name="connsiteX10" fmla="*/ 1180551 w 1637333"/>
                <a:gd name="connsiteY10" fmla="*/ 805550 h 834407"/>
                <a:gd name="connsiteX11" fmla="*/ 1172800 w 1637333"/>
                <a:gd name="connsiteY11" fmla="*/ 702919 h 834407"/>
                <a:gd name="connsiteX12" fmla="*/ 1158065 w 1637333"/>
                <a:gd name="connsiteY12" fmla="*/ 716896 h 834407"/>
                <a:gd name="connsiteX13" fmla="*/ 1037677 w 1637333"/>
                <a:gd name="connsiteY13" fmla="*/ 776695 h 834407"/>
                <a:gd name="connsiteX14" fmla="*/ 1037677 w 1637333"/>
                <a:gd name="connsiteY14" fmla="*/ 776694 h 834407"/>
                <a:gd name="connsiteX15" fmla="*/ 1027876 w 1637333"/>
                <a:gd name="connsiteY15" fmla="*/ 646921 h 834407"/>
                <a:gd name="connsiteX16" fmla="*/ 935398 w 1637333"/>
                <a:gd name="connsiteY16" fmla="*/ 663432 h 834407"/>
                <a:gd name="connsiteX17" fmla="*/ 817969 w 1637333"/>
                <a:gd name="connsiteY17" fmla="*/ 670240 h 834407"/>
                <a:gd name="connsiteX18" fmla="*/ 700541 w 1637333"/>
                <a:gd name="connsiteY18" fmla="*/ 663432 h 834407"/>
                <a:gd name="connsiteX19" fmla="*/ 609439 w 1637333"/>
                <a:gd name="connsiteY19" fmla="*/ 647167 h 834407"/>
                <a:gd name="connsiteX20" fmla="*/ 599656 w 1637333"/>
                <a:gd name="connsiteY20" fmla="*/ 776694 h 834407"/>
                <a:gd name="connsiteX21" fmla="*/ 599656 w 1637333"/>
                <a:gd name="connsiteY21" fmla="*/ 776695 h 834407"/>
                <a:gd name="connsiteX22" fmla="*/ 479268 w 1637333"/>
                <a:gd name="connsiteY22" fmla="*/ 716896 h 834407"/>
                <a:gd name="connsiteX23" fmla="*/ 464534 w 1637333"/>
                <a:gd name="connsiteY23" fmla="*/ 702919 h 834407"/>
                <a:gd name="connsiteX24" fmla="*/ 456783 w 1637333"/>
                <a:gd name="connsiteY24" fmla="*/ 805550 h 834407"/>
                <a:gd name="connsiteX25" fmla="*/ 456782 w 1637333"/>
                <a:gd name="connsiteY25" fmla="*/ 805550 h 834407"/>
                <a:gd name="connsiteX26" fmla="*/ 288930 w 1637333"/>
                <a:gd name="connsiteY26" fmla="*/ 700723 h 834407"/>
                <a:gd name="connsiteX27" fmla="*/ 263747 w 1637333"/>
                <a:gd name="connsiteY27" fmla="*/ 665385 h 834407"/>
                <a:gd name="connsiteX28" fmla="*/ 250981 w 1637333"/>
                <a:gd name="connsiteY28" fmla="*/ 834407 h 834407"/>
                <a:gd name="connsiteX29" fmla="*/ 250981 w 1637333"/>
                <a:gd name="connsiteY29" fmla="*/ 834407 h 834407"/>
                <a:gd name="connsiteX30" fmla="*/ 11618 w 1637333"/>
                <a:gd name="connsiteY30" fmla="*/ 419819 h 834407"/>
                <a:gd name="connsiteX31" fmla="*/ 300236 w 1637333"/>
                <a:gd name="connsiteY31" fmla="*/ 171011 h 834407"/>
                <a:gd name="connsiteX32" fmla="*/ 313187 w 1637333"/>
                <a:gd name="connsiteY32" fmla="*/ 170663 h 834407"/>
                <a:gd name="connsiteX33" fmla="*/ 334809 w 1637333"/>
                <a:gd name="connsiteY33" fmla="*/ 147751 h 834407"/>
                <a:gd name="connsiteX34" fmla="*/ 817969 w 1637333"/>
                <a:gd name="connsiteY34" fmla="*/ 0 h 83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7333" h="834407">
                  <a:moveTo>
                    <a:pt x="817969" y="0"/>
                  </a:moveTo>
                  <a:cubicBezTo>
                    <a:pt x="1019094" y="0"/>
                    <a:pt x="1196419" y="58609"/>
                    <a:pt x="1301129" y="147751"/>
                  </a:cubicBezTo>
                  <a:lnTo>
                    <a:pt x="1322715" y="170624"/>
                  </a:lnTo>
                  <a:lnTo>
                    <a:pt x="1337098" y="171011"/>
                  </a:lnTo>
                  <a:cubicBezTo>
                    <a:pt x="1471180" y="186336"/>
                    <a:pt x="1588669" y="281560"/>
                    <a:pt x="1625715" y="419819"/>
                  </a:cubicBezTo>
                  <a:cubicBezTo>
                    <a:pt x="1674102" y="600403"/>
                    <a:pt x="1566936" y="786020"/>
                    <a:pt x="1386352" y="834407"/>
                  </a:cubicBezTo>
                  <a:lnTo>
                    <a:pt x="1386352" y="834407"/>
                  </a:lnTo>
                  <a:lnTo>
                    <a:pt x="1373586" y="665385"/>
                  </a:lnTo>
                  <a:lnTo>
                    <a:pt x="1348403" y="700723"/>
                  </a:lnTo>
                  <a:cubicBezTo>
                    <a:pt x="1305665" y="749962"/>
                    <a:pt x="1248270" y="787405"/>
                    <a:pt x="1180551" y="805550"/>
                  </a:cubicBezTo>
                  <a:lnTo>
                    <a:pt x="1180551" y="805550"/>
                  </a:lnTo>
                  <a:lnTo>
                    <a:pt x="1172800" y="702919"/>
                  </a:lnTo>
                  <a:lnTo>
                    <a:pt x="1158065" y="716896"/>
                  </a:lnTo>
                  <a:cubicBezTo>
                    <a:pt x="1123380" y="743925"/>
                    <a:pt x="1082824" y="764598"/>
                    <a:pt x="1037677" y="776695"/>
                  </a:cubicBezTo>
                  <a:lnTo>
                    <a:pt x="1037677" y="776694"/>
                  </a:lnTo>
                  <a:lnTo>
                    <a:pt x="1027876" y="646921"/>
                  </a:lnTo>
                  <a:lnTo>
                    <a:pt x="935398" y="663432"/>
                  </a:lnTo>
                  <a:cubicBezTo>
                    <a:pt x="897467" y="667896"/>
                    <a:pt x="858194" y="670240"/>
                    <a:pt x="817969" y="670240"/>
                  </a:cubicBezTo>
                  <a:cubicBezTo>
                    <a:pt x="777744" y="670240"/>
                    <a:pt x="738471" y="667896"/>
                    <a:pt x="700541" y="663432"/>
                  </a:cubicBezTo>
                  <a:lnTo>
                    <a:pt x="609439" y="647167"/>
                  </a:lnTo>
                  <a:lnTo>
                    <a:pt x="599656" y="776694"/>
                  </a:lnTo>
                  <a:lnTo>
                    <a:pt x="599656" y="776695"/>
                  </a:lnTo>
                  <a:cubicBezTo>
                    <a:pt x="554510" y="764598"/>
                    <a:pt x="513953" y="743925"/>
                    <a:pt x="479268" y="716896"/>
                  </a:cubicBezTo>
                  <a:lnTo>
                    <a:pt x="464534" y="702919"/>
                  </a:lnTo>
                  <a:lnTo>
                    <a:pt x="456783" y="805550"/>
                  </a:lnTo>
                  <a:lnTo>
                    <a:pt x="456782" y="805550"/>
                  </a:lnTo>
                  <a:cubicBezTo>
                    <a:pt x="389063" y="787405"/>
                    <a:pt x="331669" y="749962"/>
                    <a:pt x="288930" y="700723"/>
                  </a:cubicBezTo>
                  <a:lnTo>
                    <a:pt x="263747" y="665385"/>
                  </a:lnTo>
                  <a:lnTo>
                    <a:pt x="250981" y="834407"/>
                  </a:lnTo>
                  <a:lnTo>
                    <a:pt x="250981" y="834407"/>
                  </a:lnTo>
                  <a:cubicBezTo>
                    <a:pt x="70397" y="786020"/>
                    <a:pt x="-36769" y="600403"/>
                    <a:pt x="11618" y="419819"/>
                  </a:cubicBezTo>
                  <a:cubicBezTo>
                    <a:pt x="48664" y="281560"/>
                    <a:pt x="166153" y="186336"/>
                    <a:pt x="300236" y="171011"/>
                  </a:cubicBezTo>
                  <a:lnTo>
                    <a:pt x="313187" y="170663"/>
                  </a:lnTo>
                  <a:lnTo>
                    <a:pt x="334809" y="147751"/>
                  </a:lnTo>
                  <a:cubicBezTo>
                    <a:pt x="439520" y="58609"/>
                    <a:pt x="616844" y="0"/>
                    <a:pt x="817969" y="0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E9D5AF25-7BA2-E9BA-BF48-7F85AC464E77}"/>
                </a:ext>
              </a:extLst>
            </p:cNvPr>
            <p:cNvSpPr/>
            <p:nvPr/>
          </p:nvSpPr>
          <p:spPr bwMode="auto">
            <a:xfrm rot="900000" flipH="1">
              <a:off x="-2033714" y="3132427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280731B-295F-6C62-E593-949D8CFB82D3}"/>
                </a:ext>
              </a:extLst>
            </p:cNvPr>
            <p:cNvSpPr/>
            <p:nvPr/>
          </p:nvSpPr>
          <p:spPr bwMode="auto">
            <a:xfrm rot="20700000">
              <a:off x="-3297466" y="3132426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FBD8A813-340F-5EF5-CB7F-5032501BD1C2}"/>
                </a:ext>
              </a:extLst>
            </p:cNvPr>
            <p:cNvSpPr/>
            <p:nvPr/>
          </p:nvSpPr>
          <p:spPr bwMode="auto">
            <a:xfrm rot="900000" flipH="1">
              <a:off x="-1964193" y="3230146"/>
              <a:ext cx="218128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DB06BA3-6746-1F99-0403-00CFB61EA30C}"/>
                </a:ext>
              </a:extLst>
            </p:cNvPr>
            <p:cNvSpPr/>
            <p:nvPr/>
          </p:nvSpPr>
          <p:spPr bwMode="auto">
            <a:xfrm rot="20700000">
              <a:off x="-3227946" y="3230145"/>
              <a:ext cx="218129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87EC72C-D4E9-C34A-D626-5EFD06DDAD20}"/>
                </a:ext>
              </a:extLst>
            </p:cNvPr>
            <p:cNvSpPr/>
            <p:nvPr/>
          </p:nvSpPr>
          <p:spPr bwMode="auto">
            <a:xfrm>
              <a:off x="-2788238" y="3794499"/>
              <a:ext cx="603838" cy="429862"/>
            </a:xfrm>
            <a:custGeom>
              <a:avLst/>
              <a:gdLst>
                <a:gd name="connsiteX0" fmla="*/ 213617 w 603838"/>
                <a:gd name="connsiteY0" fmla="*/ 0 h 429862"/>
                <a:gd name="connsiteX1" fmla="*/ 388849 w 603838"/>
                <a:gd name="connsiteY1" fmla="*/ 0 h 429862"/>
                <a:gd name="connsiteX2" fmla="*/ 417024 w 603838"/>
                <a:gd name="connsiteY2" fmla="*/ 245072 h 429862"/>
                <a:gd name="connsiteX3" fmla="*/ 419440 w 603838"/>
                <a:gd name="connsiteY3" fmla="*/ 245228 h 429862"/>
                <a:gd name="connsiteX4" fmla="*/ 603838 w 603838"/>
                <a:gd name="connsiteY4" fmla="*/ 333769 h 429862"/>
                <a:gd name="connsiteX5" fmla="*/ 301919 w 603838"/>
                <a:gd name="connsiteY5" fmla="*/ 429862 h 429862"/>
                <a:gd name="connsiteX6" fmla="*/ 0 w 603838"/>
                <a:gd name="connsiteY6" fmla="*/ 333769 h 429862"/>
                <a:gd name="connsiteX7" fmla="*/ 184399 w 603838"/>
                <a:gd name="connsiteY7" fmla="*/ 245228 h 429862"/>
                <a:gd name="connsiteX8" fmla="*/ 185432 w 603838"/>
                <a:gd name="connsiteY8" fmla="*/ 245161 h 42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3838" h="429862">
                  <a:moveTo>
                    <a:pt x="213617" y="0"/>
                  </a:moveTo>
                  <a:lnTo>
                    <a:pt x="388849" y="0"/>
                  </a:lnTo>
                  <a:lnTo>
                    <a:pt x="417024" y="245072"/>
                  </a:lnTo>
                  <a:lnTo>
                    <a:pt x="419440" y="245228"/>
                  </a:lnTo>
                  <a:cubicBezTo>
                    <a:pt x="527803" y="259815"/>
                    <a:pt x="603838" y="293966"/>
                    <a:pt x="603838" y="333769"/>
                  </a:cubicBezTo>
                  <a:cubicBezTo>
                    <a:pt x="603838" y="386840"/>
                    <a:pt x="468664" y="429862"/>
                    <a:pt x="301919" y="429862"/>
                  </a:cubicBezTo>
                  <a:cubicBezTo>
                    <a:pt x="135174" y="429862"/>
                    <a:pt x="0" y="386840"/>
                    <a:pt x="0" y="333769"/>
                  </a:cubicBezTo>
                  <a:cubicBezTo>
                    <a:pt x="0" y="293966"/>
                    <a:pt x="76035" y="259815"/>
                    <a:pt x="184399" y="245228"/>
                  </a:cubicBezTo>
                  <a:lnTo>
                    <a:pt x="185432" y="245161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30D3093-F01F-FE40-2FB1-6568C25ADBA2}"/>
                </a:ext>
              </a:extLst>
            </p:cNvPr>
            <p:cNvSpPr/>
            <p:nvPr/>
          </p:nvSpPr>
          <p:spPr bwMode="auto">
            <a:xfrm>
              <a:off x="-3103470" y="4058517"/>
              <a:ext cx="1249270" cy="899957"/>
            </a:xfrm>
            <a:custGeom>
              <a:avLst/>
              <a:gdLst>
                <a:gd name="connsiteX0" fmla="*/ 860098 w 1249270"/>
                <a:gd name="connsiteY0" fmla="*/ 0 h 899957"/>
                <a:gd name="connsiteX1" fmla="*/ 887401 w 1249270"/>
                <a:gd name="connsiteY1" fmla="*/ 2753 h 899957"/>
                <a:gd name="connsiteX2" fmla="*/ 1249270 w 1249270"/>
                <a:gd name="connsiteY2" fmla="*/ 446751 h 899957"/>
                <a:gd name="connsiteX3" fmla="*/ 1249270 w 1249270"/>
                <a:gd name="connsiteY3" fmla="*/ 899957 h 899957"/>
                <a:gd name="connsiteX4" fmla="*/ 0 w 1249270"/>
                <a:gd name="connsiteY4" fmla="*/ 899957 h 899957"/>
                <a:gd name="connsiteX5" fmla="*/ 0 w 1249270"/>
                <a:gd name="connsiteY5" fmla="*/ 446751 h 899957"/>
                <a:gd name="connsiteX6" fmla="*/ 361869 w 1249270"/>
                <a:gd name="connsiteY6" fmla="*/ 2753 h 899957"/>
                <a:gd name="connsiteX7" fmla="*/ 374961 w 1249270"/>
                <a:gd name="connsiteY7" fmla="*/ 1433 h 899957"/>
                <a:gd name="connsiteX8" fmla="*/ 388691 w 1249270"/>
                <a:gd name="connsiteY8" fmla="*/ 24851 h 899957"/>
                <a:gd name="connsiteX9" fmla="*/ 617151 w 1249270"/>
                <a:gd name="connsiteY9" fmla="*/ 105029 h 899957"/>
                <a:gd name="connsiteX10" fmla="*/ 860059 w 1249270"/>
                <a:gd name="connsiteY10" fmla="*/ 209 h 8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9270" h="899957">
                  <a:moveTo>
                    <a:pt x="860098" y="0"/>
                  </a:moveTo>
                  <a:lnTo>
                    <a:pt x="887401" y="2753"/>
                  </a:lnTo>
                  <a:cubicBezTo>
                    <a:pt x="1093919" y="45012"/>
                    <a:pt x="1249270" y="227740"/>
                    <a:pt x="1249270" y="446751"/>
                  </a:cubicBezTo>
                  <a:lnTo>
                    <a:pt x="1249270" y="899957"/>
                  </a:lnTo>
                  <a:lnTo>
                    <a:pt x="0" y="899957"/>
                  </a:lnTo>
                  <a:lnTo>
                    <a:pt x="0" y="446751"/>
                  </a:lnTo>
                  <a:cubicBezTo>
                    <a:pt x="0" y="227740"/>
                    <a:pt x="155351" y="45012"/>
                    <a:pt x="361869" y="2753"/>
                  </a:cubicBezTo>
                  <a:lnTo>
                    <a:pt x="374961" y="1433"/>
                  </a:lnTo>
                  <a:lnTo>
                    <a:pt x="388691" y="24851"/>
                  </a:lnTo>
                  <a:cubicBezTo>
                    <a:pt x="426331" y="71968"/>
                    <a:pt x="514449" y="105029"/>
                    <a:pt x="617151" y="105029"/>
                  </a:cubicBezTo>
                  <a:cubicBezTo>
                    <a:pt x="736970" y="105029"/>
                    <a:pt x="836939" y="60030"/>
                    <a:pt x="860059" y="209"/>
                  </a:cubicBezTo>
                  <a:close/>
                </a:path>
              </a:pathLst>
            </a:cu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1B057560-001C-7780-28EF-1683E5B87A66}"/>
                </a:ext>
              </a:extLst>
            </p:cNvPr>
            <p:cNvSpPr/>
            <p:nvPr/>
          </p:nvSpPr>
          <p:spPr bwMode="auto">
            <a:xfrm>
              <a:off x="-3117075" y="2510645"/>
              <a:ext cx="1260140" cy="139054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8A59330-BD3A-1689-791C-44955058C289}"/>
                </a:ext>
              </a:extLst>
            </p:cNvPr>
            <p:cNvSpPr/>
            <p:nvPr/>
          </p:nvSpPr>
          <p:spPr bwMode="auto">
            <a:xfrm>
              <a:off x="-2546083" y="3527599"/>
              <a:ext cx="124146" cy="45719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46">
              <a:extLst>
                <a:ext uri="{FF2B5EF4-FFF2-40B4-BE49-F238E27FC236}">
                  <a16:creationId xmlns:a16="http://schemas.microsoft.com/office/drawing/2014/main" id="{2E2910D7-C489-9FFF-D68D-F0421A2A61FD}"/>
                </a:ext>
              </a:extLst>
            </p:cNvPr>
            <p:cNvSpPr/>
            <p:nvPr/>
          </p:nvSpPr>
          <p:spPr bwMode="auto">
            <a:xfrm>
              <a:off x="-2631002" y="3653793"/>
              <a:ext cx="304310" cy="138704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A20E6F56-622C-20DB-4878-DF4B0D6E89D0}"/>
                </a:ext>
              </a:extLst>
            </p:cNvPr>
            <p:cNvCxnSpPr/>
            <p:nvPr/>
          </p:nvCxnSpPr>
          <p:spPr bwMode="auto">
            <a:xfrm>
              <a:off x="-2939780" y="4509093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C10C908C-F093-96F9-C9ED-92B595371B90}"/>
                </a:ext>
              </a:extLst>
            </p:cNvPr>
            <p:cNvSpPr/>
            <p:nvPr/>
          </p:nvSpPr>
          <p:spPr bwMode="auto">
            <a:xfrm rot="900000">
              <a:off x="-2977498" y="3059014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F5597A3F-BA70-7641-5371-D7E3CB30CF46}"/>
                </a:ext>
              </a:extLst>
            </p:cNvPr>
            <p:cNvSpPr/>
            <p:nvPr/>
          </p:nvSpPr>
          <p:spPr bwMode="auto">
            <a:xfrm rot="20700000" flipH="1">
              <a:off x="-2267015" y="3059013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CE52313-1F19-6227-0620-B151FE8CFB3F}"/>
                </a:ext>
              </a:extLst>
            </p:cNvPr>
            <p:cNvSpPr/>
            <p:nvPr/>
          </p:nvSpPr>
          <p:spPr bwMode="auto">
            <a:xfrm>
              <a:off x="-2933882" y="3162605"/>
              <a:ext cx="225397" cy="199544"/>
            </a:xfrm>
            <a:custGeom>
              <a:avLst/>
              <a:gdLst>
                <a:gd name="connsiteX0" fmla="*/ 143627 w 225397"/>
                <a:gd name="connsiteY0" fmla="*/ 0 h 199544"/>
                <a:gd name="connsiteX1" fmla="*/ 225397 w 225397"/>
                <a:gd name="connsiteY1" fmla="*/ 99772 h 199544"/>
                <a:gd name="connsiteX2" fmla="*/ 143627 w 225397"/>
                <a:gd name="connsiteY2" fmla="*/ 199544 h 199544"/>
                <a:gd name="connsiteX3" fmla="*/ 61857 w 225397"/>
                <a:gd name="connsiteY3" fmla="*/ 99772 h 199544"/>
                <a:gd name="connsiteX4" fmla="*/ 64829 w 225397"/>
                <a:gd name="connsiteY4" fmla="*/ 81814 h 199544"/>
                <a:gd name="connsiteX5" fmla="*/ 0 w 225397"/>
                <a:gd name="connsiteY5" fmla="*/ 13533 h 199544"/>
                <a:gd name="connsiteX6" fmla="*/ 83401 w 225397"/>
                <a:gd name="connsiteY6" fmla="*/ 33578 h 199544"/>
                <a:gd name="connsiteX7" fmla="*/ 85807 w 225397"/>
                <a:gd name="connsiteY7" fmla="*/ 29223 h 199544"/>
                <a:gd name="connsiteX8" fmla="*/ 143627 w 225397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97" h="199544">
                  <a:moveTo>
                    <a:pt x="143627" y="0"/>
                  </a:moveTo>
                  <a:cubicBezTo>
                    <a:pt x="188787" y="0"/>
                    <a:pt x="225397" y="44669"/>
                    <a:pt x="225397" y="99772"/>
                  </a:cubicBezTo>
                  <a:cubicBezTo>
                    <a:pt x="225397" y="154875"/>
                    <a:pt x="188787" y="199544"/>
                    <a:pt x="143627" y="199544"/>
                  </a:cubicBezTo>
                  <a:cubicBezTo>
                    <a:pt x="98467" y="199544"/>
                    <a:pt x="61857" y="154875"/>
                    <a:pt x="61857" y="99772"/>
                  </a:cubicBezTo>
                  <a:lnTo>
                    <a:pt x="64829" y="81814"/>
                  </a:lnTo>
                  <a:lnTo>
                    <a:pt x="0" y="13533"/>
                  </a:lnTo>
                  <a:lnTo>
                    <a:pt x="83401" y="33578"/>
                  </a:lnTo>
                  <a:lnTo>
                    <a:pt x="85807" y="29223"/>
                  </a:lnTo>
                  <a:cubicBezTo>
                    <a:pt x="100605" y="11167"/>
                    <a:pt x="121047" y="0"/>
                    <a:pt x="1436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C4E30F4-95CA-CFF8-B643-FA4DA688BC3E}"/>
                </a:ext>
              </a:extLst>
            </p:cNvPr>
            <p:cNvSpPr/>
            <p:nvPr/>
          </p:nvSpPr>
          <p:spPr bwMode="auto">
            <a:xfrm>
              <a:off x="-2229088" y="3162605"/>
              <a:ext cx="218375" cy="199544"/>
            </a:xfrm>
            <a:custGeom>
              <a:avLst/>
              <a:gdLst>
                <a:gd name="connsiteX0" fmla="*/ 81770 w 218375"/>
                <a:gd name="connsiteY0" fmla="*/ 0 h 199544"/>
                <a:gd name="connsiteX1" fmla="*/ 139590 w 218375"/>
                <a:gd name="connsiteY1" fmla="*/ 29223 h 199544"/>
                <a:gd name="connsiteX2" fmla="*/ 141174 w 218375"/>
                <a:gd name="connsiteY2" fmla="*/ 32088 h 199544"/>
                <a:gd name="connsiteX3" fmla="*/ 218375 w 218375"/>
                <a:gd name="connsiteY3" fmla="*/ 13533 h 199544"/>
                <a:gd name="connsiteX4" fmla="*/ 159527 w 218375"/>
                <a:gd name="connsiteY4" fmla="*/ 75515 h 199544"/>
                <a:gd name="connsiteX5" fmla="*/ 163540 w 218375"/>
                <a:gd name="connsiteY5" fmla="*/ 99772 h 199544"/>
                <a:gd name="connsiteX6" fmla="*/ 81770 w 218375"/>
                <a:gd name="connsiteY6" fmla="*/ 199544 h 199544"/>
                <a:gd name="connsiteX7" fmla="*/ 0 w 218375"/>
                <a:gd name="connsiteY7" fmla="*/ 99772 h 199544"/>
                <a:gd name="connsiteX8" fmla="*/ 81770 w 218375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75" h="199544">
                  <a:moveTo>
                    <a:pt x="81770" y="0"/>
                  </a:moveTo>
                  <a:cubicBezTo>
                    <a:pt x="104350" y="0"/>
                    <a:pt x="124793" y="11167"/>
                    <a:pt x="139590" y="29223"/>
                  </a:cubicBezTo>
                  <a:lnTo>
                    <a:pt x="141174" y="32088"/>
                  </a:lnTo>
                  <a:lnTo>
                    <a:pt x="218375" y="13533"/>
                  </a:lnTo>
                  <a:lnTo>
                    <a:pt x="159527" y="75515"/>
                  </a:lnTo>
                  <a:lnTo>
                    <a:pt x="163540" y="99772"/>
                  </a:lnTo>
                  <a:cubicBezTo>
                    <a:pt x="163540" y="154875"/>
                    <a:pt x="126930" y="199544"/>
                    <a:pt x="81770" y="199544"/>
                  </a:cubicBezTo>
                  <a:cubicBezTo>
                    <a:pt x="36610" y="199544"/>
                    <a:pt x="0" y="154875"/>
                    <a:pt x="0" y="99772"/>
                  </a:cubicBezTo>
                  <a:cubicBezTo>
                    <a:pt x="0" y="44669"/>
                    <a:pt x="36610" y="0"/>
                    <a:pt x="8177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30C9FBD-FAF8-CEDC-B27C-0FD6FEB3C8D9}"/>
                </a:ext>
              </a:extLst>
            </p:cNvPr>
            <p:cNvGrpSpPr/>
            <p:nvPr/>
          </p:nvGrpSpPr>
          <p:grpSpPr>
            <a:xfrm rot="900000">
              <a:off x="-2358834" y="3432720"/>
              <a:ext cx="1000906" cy="1353012"/>
              <a:chOff x="2192787" y="1766211"/>
              <a:chExt cx="910638" cy="1230988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740CF5E-A931-762C-F60F-1F9C3E147593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9F746CA-30C7-7707-28DA-46763B9BDADE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角丸四角形 105">
                <a:extLst>
                  <a:ext uri="{FF2B5EF4-FFF2-40B4-BE49-F238E27FC236}">
                    <a16:creationId xmlns:a16="http://schemas.microsoft.com/office/drawing/2014/main" id="{98BCBE77-F53E-1389-9D31-0E3FFA8B89D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角丸四角形 106">
                <a:extLst>
                  <a:ext uri="{FF2B5EF4-FFF2-40B4-BE49-F238E27FC236}">
                    <a16:creationId xmlns:a16="http://schemas.microsoft.com/office/drawing/2014/main" id="{E5D6F94E-E007-54C7-DAFE-5F0FD04C47D7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角丸四角形 107">
                <a:extLst>
                  <a:ext uri="{FF2B5EF4-FFF2-40B4-BE49-F238E27FC236}">
                    <a16:creationId xmlns:a16="http://schemas.microsoft.com/office/drawing/2014/main" id="{6D5D8190-7312-49C8-4203-4CCC23EDEE64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角丸四角形 104">
                <a:extLst>
                  <a:ext uri="{FF2B5EF4-FFF2-40B4-BE49-F238E27FC236}">
                    <a16:creationId xmlns:a16="http://schemas.microsoft.com/office/drawing/2014/main" id="{2E99431F-EED1-53BC-0355-9008867AA3BC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BB30D38-0C87-36E1-ED10-8D836130BCA9}"/>
                </a:ext>
              </a:extLst>
            </p:cNvPr>
            <p:cNvSpPr/>
            <p:nvPr/>
          </p:nvSpPr>
          <p:spPr bwMode="auto">
            <a:xfrm flipH="1">
              <a:off x="-3105849" y="2465293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2286000" y="3823855"/>
            <a:ext cx="7128163" cy="25146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今一度ご確認下さい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94913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置忘れ注意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528032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04032" y="1014834"/>
            <a:ext cx="7764198" cy="22797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置き忘れは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ありませんか？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1113359" y="3762356"/>
            <a:ext cx="4995350" cy="20275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・食べ残し、飲み残し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D2BEEFD-5E44-7530-79D6-05BCF5359516}"/>
              </a:ext>
            </a:extLst>
          </p:cNvPr>
          <p:cNvGrpSpPr/>
          <p:nvPr/>
        </p:nvGrpSpPr>
        <p:grpSpPr>
          <a:xfrm>
            <a:off x="6174425" y="3594182"/>
            <a:ext cx="2433998" cy="2672108"/>
            <a:chOff x="6504038" y="733416"/>
            <a:chExt cx="2783232" cy="3055506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C195603-A8B0-B965-D3F3-88F0E82EC1B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2C1AF79-8669-D549-3637-468ACBD045BC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65770634-5A25-22F4-2AC4-31B1C279B2E6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3BE248D-C87E-58F1-4178-17FED2F92850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8F235E6-FD99-6D06-85FA-7072C3AEF9A0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33ED1C44-23CD-E73F-F1BC-590E1D06F2CF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B3A9B519-9E12-4D78-FECB-97B19ABCFEC8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215B862-EA64-715B-618E-FDD01B4E84BE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E8D65912-F06E-5B57-F6A9-0A54A1674449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823F560F-8EF2-0115-DB48-AFD71A40CA6F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7B300230-E3FD-F6A8-65C7-D7727C5998AC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E602A6DB-2F5D-AF15-7217-1CA6C11CF02D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034A8B59-4F34-8D7C-6993-3A09816203E8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A0365B6-4899-1834-1ACA-FCB407580834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8BED7E2-D50C-124C-2D23-7EEDA2FE650D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D9FC395-C52E-7D50-D35B-712EC8972DE2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18E8AFD2-1BDB-82BC-B512-4DC8A7D1198D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F69DBBF4-80DF-4564-2B16-62F7A29014F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18684FB6-7507-DA7D-897E-4995686385A8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F8839ACB-195B-F951-3FE3-4FC6B14A3E50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1"/>
            <a:ext cx="5126918" cy="47516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置忘れは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ない？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40380" y="607186"/>
            <a:ext cx="227316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もう一度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確認して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6986455" y="2052943"/>
            <a:ext cx="2441310" cy="445143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popg70_置忘れ注意</dc:title>
  <dc:subject>popg70_置忘れ注意</dc:subject>
  <dc:creator>でじけろお</dc:creator>
  <cp:lastModifiedBy/>
  <cp:revision>1</cp:revision>
  <dcterms:created xsi:type="dcterms:W3CDTF">2014-12-04T06:28:23Z</dcterms:created>
  <dcterms:modified xsi:type="dcterms:W3CDTF">2024-09-24T09:07:31Z</dcterms:modified>
  <cp:version>1</cp:version>
</cp:coreProperties>
</file>