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3" r:id="rId2"/>
    <p:sldId id="335" r:id="rId3"/>
    <p:sldId id="329" r:id="rId4"/>
    <p:sldId id="337" r:id="rId5"/>
    <p:sldId id="331" r:id="rId6"/>
    <p:sldId id="338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CCECFF"/>
    <a:srgbClr val="99CCFF"/>
    <a:srgbClr val="66CCFF"/>
    <a:srgbClr val="FF6600"/>
    <a:srgbClr val="FF0000"/>
    <a:srgbClr val="339933"/>
    <a:srgbClr val="FFFF99"/>
    <a:srgbClr val="00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3" d="100"/>
          <a:sy n="73" d="100"/>
        </p:scale>
        <p:origin x="72" y="13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8FD20C1F-6C4C-6C47-5DC1-B25831930EB8}"/>
              </a:ext>
            </a:extLst>
          </p:cNvPr>
          <p:cNvSpPr/>
          <p:nvPr/>
        </p:nvSpPr>
        <p:spPr>
          <a:xfrm>
            <a:off x="486578" y="371061"/>
            <a:ext cx="8932844" cy="611587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B3186D40-56B3-7533-1A74-6DF97D8C2A97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8D4F934-1F2A-BF39-E606-EA904ECAE41C}"/>
              </a:ext>
            </a:extLst>
          </p:cNvPr>
          <p:cNvSpPr txBox="1"/>
          <p:nvPr/>
        </p:nvSpPr>
        <p:spPr>
          <a:xfrm>
            <a:off x="1062445" y="874703"/>
            <a:ext cx="7781108" cy="100409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置忘れランキング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E0C698B-A38D-94B7-55A7-19F5A36E1DD2}"/>
              </a:ext>
            </a:extLst>
          </p:cNvPr>
          <p:cNvSpPr txBox="1"/>
          <p:nvPr/>
        </p:nvSpPr>
        <p:spPr>
          <a:xfrm>
            <a:off x="1660449" y="2162739"/>
            <a:ext cx="6585101" cy="36971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５位　手荷物、カバン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４位　上着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３位　スマホ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２位　傘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１位　ゴミ、飲み残し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279254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8FD20C1F-6C4C-6C47-5DC1-B25831930EB8}"/>
              </a:ext>
            </a:extLst>
          </p:cNvPr>
          <p:cNvSpPr/>
          <p:nvPr/>
        </p:nvSpPr>
        <p:spPr>
          <a:xfrm>
            <a:off x="486578" y="371061"/>
            <a:ext cx="8932844" cy="611587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B3186D40-56B3-7533-1A74-6DF97D8C2A97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8D4F934-1F2A-BF39-E606-EA904ECAE41C}"/>
              </a:ext>
            </a:extLst>
          </p:cNvPr>
          <p:cNvSpPr txBox="1"/>
          <p:nvPr/>
        </p:nvSpPr>
        <p:spPr>
          <a:xfrm>
            <a:off x="1062445" y="874703"/>
            <a:ext cx="7781108" cy="100409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忘れ物ランキング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E0C698B-A38D-94B7-55A7-19F5A36E1DD2}"/>
              </a:ext>
            </a:extLst>
          </p:cNvPr>
          <p:cNvSpPr txBox="1"/>
          <p:nvPr/>
        </p:nvSpPr>
        <p:spPr>
          <a:xfrm>
            <a:off x="1660449" y="2162739"/>
            <a:ext cx="6585101" cy="36971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５位　手荷物、カバン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４位　上着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３位　スマホ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２位　傘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１位　ゴミ、飲み残し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539511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65F0FE7A-E589-3305-D12B-C91CF993379D}"/>
              </a:ext>
            </a:extLst>
          </p:cNvPr>
          <p:cNvSpPr/>
          <p:nvPr/>
        </p:nvSpPr>
        <p:spPr>
          <a:xfrm>
            <a:off x="267420" y="231257"/>
            <a:ext cx="9371160" cy="6303087"/>
          </a:xfrm>
          <a:prstGeom prst="roundRect">
            <a:avLst>
              <a:gd name="adj" fmla="val 9705"/>
            </a:avLst>
          </a:prstGeom>
          <a:noFill/>
          <a:ln w="1905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" name="四角形: 上の 2 つの角を丸める 4">
            <a:extLst>
              <a:ext uri="{FF2B5EF4-FFF2-40B4-BE49-F238E27FC236}">
                <a16:creationId xmlns:a16="http://schemas.microsoft.com/office/drawing/2014/main" id="{326169DC-3A7E-3033-AC81-3AF760452744}"/>
              </a:ext>
            </a:extLst>
          </p:cNvPr>
          <p:cNvSpPr/>
          <p:nvPr/>
        </p:nvSpPr>
        <p:spPr>
          <a:xfrm>
            <a:off x="267420" y="231258"/>
            <a:ext cx="9371160" cy="15733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679016" y="392060"/>
            <a:ext cx="8547968" cy="116071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置忘れランキング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D1DEDF2-A0EB-1A9B-7966-3CA5074BC7DA}"/>
              </a:ext>
            </a:extLst>
          </p:cNvPr>
          <p:cNvSpPr txBox="1"/>
          <p:nvPr/>
        </p:nvSpPr>
        <p:spPr>
          <a:xfrm>
            <a:off x="812540" y="2078850"/>
            <a:ext cx="7186627" cy="398081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５位　手荷物、カバン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４位　上着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３位　スマホ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２位　傘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１位　ゴミ、飲み残し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AA90E4B2-C99E-E0EA-9829-05A4E2BDA381}"/>
              </a:ext>
            </a:extLst>
          </p:cNvPr>
          <p:cNvGrpSpPr/>
          <p:nvPr/>
        </p:nvGrpSpPr>
        <p:grpSpPr>
          <a:xfrm rot="19800000">
            <a:off x="5547191" y="3397754"/>
            <a:ext cx="600369" cy="2026191"/>
            <a:chOff x="-685800" y="4256238"/>
            <a:chExt cx="525382" cy="1773121"/>
          </a:xfrm>
          <a:solidFill>
            <a:srgbClr val="FF6699"/>
          </a:solidFill>
        </p:grpSpPr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4353E443-808A-A8D7-7B07-BE67D59FD900}"/>
                </a:ext>
              </a:extLst>
            </p:cNvPr>
            <p:cNvSpPr/>
            <p:nvPr/>
          </p:nvSpPr>
          <p:spPr bwMode="auto">
            <a:xfrm>
              <a:off x="-431784" y="4554125"/>
              <a:ext cx="45719" cy="3253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アーチ 56">
              <a:extLst>
                <a:ext uri="{FF2B5EF4-FFF2-40B4-BE49-F238E27FC236}">
                  <a16:creationId xmlns:a16="http://schemas.microsoft.com/office/drawing/2014/main" id="{F31ACA4C-7D26-EF47-E737-48B9CCDE92B9}"/>
                </a:ext>
              </a:extLst>
            </p:cNvPr>
            <p:cNvSpPr/>
            <p:nvPr/>
          </p:nvSpPr>
          <p:spPr bwMode="auto">
            <a:xfrm>
              <a:off x="-685800" y="4256238"/>
              <a:ext cx="317882" cy="333488"/>
            </a:xfrm>
            <a:custGeom>
              <a:avLst/>
              <a:gdLst>
                <a:gd name="connsiteX0" fmla="*/ 407766 w 1350150"/>
                <a:gd name="connsiteY0" fmla="*/ 1294972 h 1350150"/>
                <a:gd name="connsiteX1" fmla="*/ 24713 w 1350150"/>
                <a:gd name="connsiteY1" fmla="*/ 494091 h 1350150"/>
                <a:gd name="connsiteX2" fmla="*/ 766407 w 1350150"/>
                <a:gd name="connsiteY2" fmla="*/ 6207 h 1350150"/>
                <a:gd name="connsiteX3" fmla="*/ 1350150 w 1350150"/>
                <a:gd name="connsiteY3" fmla="*/ 675075 h 1350150"/>
                <a:gd name="connsiteX4" fmla="*/ 1012613 w 1350150"/>
                <a:gd name="connsiteY4" fmla="*/ 675075 h 1350150"/>
                <a:gd name="connsiteX5" fmla="*/ 720741 w 1350150"/>
                <a:gd name="connsiteY5" fmla="*/ 340640 h 1350150"/>
                <a:gd name="connsiteX6" fmla="*/ 349893 w 1350150"/>
                <a:gd name="connsiteY6" fmla="*/ 584582 h 1350150"/>
                <a:gd name="connsiteX7" fmla="*/ 541420 w 1350150"/>
                <a:gd name="connsiteY7" fmla="*/ 985023 h 1350150"/>
                <a:gd name="connsiteX8" fmla="*/ 407766 w 1350150"/>
                <a:gd name="connsiteY8" fmla="*/ 1294972 h 1350150"/>
                <a:gd name="connsiteX0" fmla="*/ 407870 w 1350254"/>
                <a:gd name="connsiteY0" fmla="*/ 1295025 h 1295025"/>
                <a:gd name="connsiteX1" fmla="*/ 24817 w 1350254"/>
                <a:gd name="connsiteY1" fmla="*/ 494144 h 1295025"/>
                <a:gd name="connsiteX2" fmla="*/ 766511 w 1350254"/>
                <a:gd name="connsiteY2" fmla="*/ 6260 h 1295025"/>
                <a:gd name="connsiteX3" fmla="*/ 1350254 w 1350254"/>
                <a:gd name="connsiteY3" fmla="*/ 675128 h 1295025"/>
                <a:gd name="connsiteX4" fmla="*/ 1098324 w 1350254"/>
                <a:gd name="connsiteY4" fmla="*/ 673473 h 1295025"/>
                <a:gd name="connsiteX5" fmla="*/ 1012717 w 1350254"/>
                <a:gd name="connsiteY5" fmla="*/ 675128 h 1295025"/>
                <a:gd name="connsiteX6" fmla="*/ 720845 w 1350254"/>
                <a:gd name="connsiteY6" fmla="*/ 340693 h 1295025"/>
                <a:gd name="connsiteX7" fmla="*/ 349997 w 1350254"/>
                <a:gd name="connsiteY7" fmla="*/ 584635 h 1295025"/>
                <a:gd name="connsiteX8" fmla="*/ 541524 w 1350254"/>
                <a:gd name="connsiteY8" fmla="*/ 985076 h 1295025"/>
                <a:gd name="connsiteX9" fmla="*/ 407870 w 1350254"/>
                <a:gd name="connsiteY9" fmla="*/ 1295025 h 1295025"/>
                <a:gd name="connsiteX0" fmla="*/ 407870 w 1350254"/>
                <a:gd name="connsiteY0" fmla="*/ 1295025 h 1295025"/>
                <a:gd name="connsiteX1" fmla="*/ 24817 w 1350254"/>
                <a:gd name="connsiteY1" fmla="*/ 494144 h 1295025"/>
                <a:gd name="connsiteX2" fmla="*/ 766511 w 1350254"/>
                <a:gd name="connsiteY2" fmla="*/ 6260 h 1295025"/>
                <a:gd name="connsiteX3" fmla="*/ 1350254 w 1350254"/>
                <a:gd name="connsiteY3" fmla="*/ 675128 h 1295025"/>
                <a:gd name="connsiteX4" fmla="*/ 1239294 w 1350254"/>
                <a:gd name="connsiteY4" fmla="*/ 673474 h 1295025"/>
                <a:gd name="connsiteX5" fmla="*/ 1098324 w 1350254"/>
                <a:gd name="connsiteY5" fmla="*/ 673473 h 1295025"/>
                <a:gd name="connsiteX6" fmla="*/ 1012717 w 1350254"/>
                <a:gd name="connsiteY6" fmla="*/ 675128 h 1295025"/>
                <a:gd name="connsiteX7" fmla="*/ 720845 w 1350254"/>
                <a:gd name="connsiteY7" fmla="*/ 340693 h 1295025"/>
                <a:gd name="connsiteX8" fmla="*/ 349997 w 1350254"/>
                <a:gd name="connsiteY8" fmla="*/ 584635 h 1295025"/>
                <a:gd name="connsiteX9" fmla="*/ 541524 w 1350254"/>
                <a:gd name="connsiteY9" fmla="*/ 985076 h 1295025"/>
                <a:gd name="connsiteX10" fmla="*/ 407870 w 1350254"/>
                <a:gd name="connsiteY10" fmla="*/ 1295025 h 1295025"/>
                <a:gd name="connsiteX0" fmla="*/ 407870 w 1350254"/>
                <a:gd name="connsiteY0" fmla="*/ 1295025 h 1295025"/>
                <a:gd name="connsiteX1" fmla="*/ 24817 w 1350254"/>
                <a:gd name="connsiteY1" fmla="*/ 494144 h 1295025"/>
                <a:gd name="connsiteX2" fmla="*/ 766511 w 1350254"/>
                <a:gd name="connsiteY2" fmla="*/ 6260 h 1295025"/>
                <a:gd name="connsiteX3" fmla="*/ 1350254 w 1350254"/>
                <a:gd name="connsiteY3" fmla="*/ 675128 h 1295025"/>
                <a:gd name="connsiteX4" fmla="*/ 1239294 w 1350254"/>
                <a:gd name="connsiteY4" fmla="*/ 673474 h 1295025"/>
                <a:gd name="connsiteX5" fmla="*/ 1098324 w 1350254"/>
                <a:gd name="connsiteY5" fmla="*/ 673473 h 1295025"/>
                <a:gd name="connsiteX6" fmla="*/ 1012717 w 1350254"/>
                <a:gd name="connsiteY6" fmla="*/ 675128 h 1295025"/>
                <a:gd name="connsiteX7" fmla="*/ 720845 w 1350254"/>
                <a:gd name="connsiteY7" fmla="*/ 340693 h 1295025"/>
                <a:gd name="connsiteX8" fmla="*/ 349997 w 1350254"/>
                <a:gd name="connsiteY8" fmla="*/ 584635 h 1295025"/>
                <a:gd name="connsiteX9" fmla="*/ 541524 w 1350254"/>
                <a:gd name="connsiteY9" fmla="*/ 985076 h 1295025"/>
                <a:gd name="connsiteX10" fmla="*/ 407870 w 1350254"/>
                <a:gd name="connsiteY10" fmla="*/ 1295025 h 1295025"/>
                <a:gd name="connsiteX0" fmla="*/ 407870 w 1357404"/>
                <a:gd name="connsiteY0" fmla="*/ 1295025 h 1424044"/>
                <a:gd name="connsiteX1" fmla="*/ 24817 w 1357404"/>
                <a:gd name="connsiteY1" fmla="*/ 494144 h 1424044"/>
                <a:gd name="connsiteX2" fmla="*/ 766511 w 1357404"/>
                <a:gd name="connsiteY2" fmla="*/ 6260 h 1424044"/>
                <a:gd name="connsiteX3" fmla="*/ 1350254 w 1357404"/>
                <a:gd name="connsiteY3" fmla="*/ 675128 h 1424044"/>
                <a:gd name="connsiteX4" fmla="*/ 1357404 w 1357404"/>
                <a:gd name="connsiteY4" fmla="*/ 1424044 h 1424044"/>
                <a:gd name="connsiteX5" fmla="*/ 1098324 w 1357404"/>
                <a:gd name="connsiteY5" fmla="*/ 673473 h 1424044"/>
                <a:gd name="connsiteX6" fmla="*/ 1012717 w 1357404"/>
                <a:gd name="connsiteY6" fmla="*/ 675128 h 1424044"/>
                <a:gd name="connsiteX7" fmla="*/ 720845 w 1357404"/>
                <a:gd name="connsiteY7" fmla="*/ 340693 h 1424044"/>
                <a:gd name="connsiteX8" fmla="*/ 349997 w 1357404"/>
                <a:gd name="connsiteY8" fmla="*/ 584635 h 1424044"/>
                <a:gd name="connsiteX9" fmla="*/ 541524 w 1357404"/>
                <a:gd name="connsiteY9" fmla="*/ 985076 h 1424044"/>
                <a:gd name="connsiteX10" fmla="*/ 407870 w 1357404"/>
                <a:gd name="connsiteY10" fmla="*/ 1295025 h 1424044"/>
                <a:gd name="connsiteX0" fmla="*/ 407870 w 1357404"/>
                <a:gd name="connsiteY0" fmla="*/ 1295025 h 1424044"/>
                <a:gd name="connsiteX1" fmla="*/ 24817 w 1357404"/>
                <a:gd name="connsiteY1" fmla="*/ 494144 h 1424044"/>
                <a:gd name="connsiteX2" fmla="*/ 766511 w 1357404"/>
                <a:gd name="connsiteY2" fmla="*/ 6260 h 1424044"/>
                <a:gd name="connsiteX3" fmla="*/ 1350254 w 1357404"/>
                <a:gd name="connsiteY3" fmla="*/ 675128 h 1424044"/>
                <a:gd name="connsiteX4" fmla="*/ 1357404 w 1357404"/>
                <a:gd name="connsiteY4" fmla="*/ 1424044 h 1424044"/>
                <a:gd name="connsiteX5" fmla="*/ 1018314 w 1357404"/>
                <a:gd name="connsiteY5" fmla="*/ 1424043 h 1424044"/>
                <a:gd name="connsiteX6" fmla="*/ 1012717 w 1357404"/>
                <a:gd name="connsiteY6" fmla="*/ 675128 h 1424044"/>
                <a:gd name="connsiteX7" fmla="*/ 720845 w 1357404"/>
                <a:gd name="connsiteY7" fmla="*/ 340693 h 1424044"/>
                <a:gd name="connsiteX8" fmla="*/ 349997 w 1357404"/>
                <a:gd name="connsiteY8" fmla="*/ 584635 h 1424044"/>
                <a:gd name="connsiteX9" fmla="*/ 541524 w 1357404"/>
                <a:gd name="connsiteY9" fmla="*/ 985076 h 1424044"/>
                <a:gd name="connsiteX10" fmla="*/ 407870 w 1357404"/>
                <a:gd name="connsiteY10" fmla="*/ 1295025 h 1424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57404" h="1424044">
                  <a:moveTo>
                    <a:pt x="407870" y="1295025"/>
                  </a:moveTo>
                  <a:cubicBezTo>
                    <a:pt x="97920" y="1161370"/>
                    <a:pt x="-65676" y="819326"/>
                    <a:pt x="24817" y="494144"/>
                  </a:cubicBezTo>
                  <a:cubicBezTo>
                    <a:pt x="115310" y="168961"/>
                    <a:pt x="432075" y="-39406"/>
                    <a:pt x="766511" y="6260"/>
                  </a:cubicBezTo>
                  <a:cubicBezTo>
                    <a:pt x="1100947" y="51926"/>
                    <a:pt x="1347657" y="316276"/>
                    <a:pt x="1350254" y="675128"/>
                  </a:cubicBezTo>
                  <a:cubicBezTo>
                    <a:pt x="1352637" y="924767"/>
                    <a:pt x="1355021" y="1174405"/>
                    <a:pt x="1357404" y="1424044"/>
                  </a:cubicBezTo>
                  <a:lnTo>
                    <a:pt x="1018314" y="1424043"/>
                  </a:lnTo>
                  <a:cubicBezTo>
                    <a:pt x="1016448" y="1174405"/>
                    <a:pt x="1014583" y="924766"/>
                    <a:pt x="1012717" y="675128"/>
                  </a:cubicBezTo>
                  <a:cubicBezTo>
                    <a:pt x="1012717" y="506358"/>
                    <a:pt x="888063" y="363526"/>
                    <a:pt x="720845" y="340693"/>
                  </a:cubicBezTo>
                  <a:cubicBezTo>
                    <a:pt x="553627" y="317860"/>
                    <a:pt x="395244" y="422044"/>
                    <a:pt x="349997" y="584635"/>
                  </a:cubicBezTo>
                  <a:cubicBezTo>
                    <a:pt x="304751" y="747227"/>
                    <a:pt x="386549" y="918249"/>
                    <a:pt x="541524" y="985076"/>
                  </a:cubicBezTo>
                  <a:lnTo>
                    <a:pt x="407870" y="1295025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200A6E78-821D-4493-FC00-61A5A51BAD41}"/>
                </a:ext>
              </a:extLst>
            </p:cNvPr>
            <p:cNvGrpSpPr/>
            <p:nvPr/>
          </p:nvGrpSpPr>
          <p:grpSpPr>
            <a:xfrm>
              <a:off x="-645128" y="4750493"/>
              <a:ext cx="484710" cy="1278866"/>
              <a:chOff x="-645129" y="4750493"/>
              <a:chExt cx="570459" cy="1278866"/>
            </a:xfrm>
            <a:grpFill/>
          </p:grpSpPr>
          <p:sp>
            <p:nvSpPr>
              <p:cNvPr id="54" name="二等辺三角形 53">
                <a:extLst>
                  <a:ext uri="{FF2B5EF4-FFF2-40B4-BE49-F238E27FC236}">
                    <a16:creationId xmlns:a16="http://schemas.microsoft.com/office/drawing/2014/main" id="{9867A00C-D671-BA3C-2DE2-6794B5099B36}"/>
                  </a:ext>
                </a:extLst>
              </p:cNvPr>
              <p:cNvSpPr/>
              <p:nvPr/>
            </p:nvSpPr>
            <p:spPr bwMode="auto">
              <a:xfrm rot="10800000">
                <a:off x="-645129" y="4750495"/>
                <a:ext cx="570459" cy="1275907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二等辺三角形 54">
                <a:extLst>
                  <a:ext uri="{FF2B5EF4-FFF2-40B4-BE49-F238E27FC236}">
                    <a16:creationId xmlns:a16="http://schemas.microsoft.com/office/drawing/2014/main" id="{401BCD13-9AFF-78DD-B1D6-14B07B621D5B}"/>
                  </a:ext>
                </a:extLst>
              </p:cNvPr>
              <p:cNvSpPr/>
              <p:nvPr/>
            </p:nvSpPr>
            <p:spPr bwMode="auto">
              <a:xfrm rot="10800000">
                <a:off x="-552157" y="4750494"/>
                <a:ext cx="384516" cy="1275907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二等辺三角形 55">
                <a:extLst>
                  <a:ext uri="{FF2B5EF4-FFF2-40B4-BE49-F238E27FC236}">
                    <a16:creationId xmlns:a16="http://schemas.microsoft.com/office/drawing/2014/main" id="{32EEF7AA-CC0E-8668-8D18-93D8472780DD}"/>
                  </a:ext>
                </a:extLst>
              </p:cNvPr>
              <p:cNvSpPr/>
              <p:nvPr/>
            </p:nvSpPr>
            <p:spPr bwMode="auto">
              <a:xfrm rot="10800000">
                <a:off x="-444550" y="4750493"/>
                <a:ext cx="169302" cy="1275907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角丸四角形 313">
                <a:extLst>
                  <a:ext uri="{FF2B5EF4-FFF2-40B4-BE49-F238E27FC236}">
                    <a16:creationId xmlns:a16="http://schemas.microsoft.com/office/drawing/2014/main" id="{A2834837-ED5B-A73C-7BC1-69B08F104452}"/>
                  </a:ext>
                </a:extLst>
              </p:cNvPr>
              <p:cNvSpPr/>
              <p:nvPr/>
            </p:nvSpPr>
            <p:spPr bwMode="auto">
              <a:xfrm>
                <a:off x="-384997" y="5932636"/>
                <a:ext cx="50196" cy="96723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角丸四角形 314">
                <a:extLst>
                  <a:ext uri="{FF2B5EF4-FFF2-40B4-BE49-F238E27FC236}">
                    <a16:creationId xmlns:a16="http://schemas.microsoft.com/office/drawing/2014/main" id="{DDA3AC43-82D8-3593-D41E-6BB694A6C1D8}"/>
                  </a:ext>
                </a:extLst>
              </p:cNvPr>
              <p:cNvSpPr/>
              <p:nvPr/>
            </p:nvSpPr>
            <p:spPr bwMode="auto">
              <a:xfrm flipV="1">
                <a:off x="-394043" y="5900285"/>
                <a:ext cx="68288" cy="47126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0316DBB5-C101-09A3-F5B0-59F96929C23D}"/>
              </a:ext>
            </a:extLst>
          </p:cNvPr>
          <p:cNvGrpSpPr/>
          <p:nvPr/>
        </p:nvGrpSpPr>
        <p:grpSpPr>
          <a:xfrm rot="900000">
            <a:off x="8508247" y="3681633"/>
            <a:ext cx="524474" cy="956079"/>
            <a:chOff x="5453429" y="3358760"/>
            <a:chExt cx="720080" cy="1312657"/>
          </a:xfrm>
        </p:grpSpPr>
        <p:sp>
          <p:nvSpPr>
            <p:cNvPr id="60" name="四角形: 角を丸くする 59">
              <a:extLst>
                <a:ext uri="{FF2B5EF4-FFF2-40B4-BE49-F238E27FC236}">
                  <a16:creationId xmlns:a16="http://schemas.microsoft.com/office/drawing/2014/main" id="{56379495-C39D-EF16-3077-9C4FC11C4BD2}"/>
                </a:ext>
              </a:extLst>
            </p:cNvPr>
            <p:cNvSpPr/>
            <p:nvPr/>
          </p:nvSpPr>
          <p:spPr bwMode="auto">
            <a:xfrm>
              <a:off x="5453429" y="3358760"/>
              <a:ext cx="720080" cy="1312657"/>
            </a:xfrm>
            <a:prstGeom prst="roundRect">
              <a:avLst>
                <a:gd name="adj" fmla="val 4762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1" name="四角形: 角を丸くする 60">
              <a:extLst>
                <a:ext uri="{FF2B5EF4-FFF2-40B4-BE49-F238E27FC236}">
                  <a16:creationId xmlns:a16="http://schemas.microsoft.com/office/drawing/2014/main" id="{27AB2D26-E5B3-A09B-3DB3-E5CDC6D4CEA5}"/>
                </a:ext>
              </a:extLst>
            </p:cNvPr>
            <p:cNvSpPr/>
            <p:nvPr/>
          </p:nvSpPr>
          <p:spPr bwMode="auto">
            <a:xfrm>
              <a:off x="5507831" y="3436144"/>
              <a:ext cx="604362" cy="1157890"/>
            </a:xfrm>
            <a:prstGeom prst="roundRect">
              <a:avLst>
                <a:gd name="adj" fmla="val 0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F8D6715E-CA90-A9F3-28CF-D7670035BD4D}"/>
              </a:ext>
            </a:extLst>
          </p:cNvPr>
          <p:cNvGrpSpPr/>
          <p:nvPr/>
        </p:nvGrpSpPr>
        <p:grpSpPr>
          <a:xfrm rot="20700000">
            <a:off x="8091691" y="2254110"/>
            <a:ext cx="1102090" cy="1049522"/>
            <a:chOff x="-4543055" y="2270956"/>
            <a:chExt cx="1170438" cy="1114611"/>
          </a:xfrm>
        </p:grpSpPr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2AF36EB7-7000-616B-68DD-9860B1BB9318}"/>
                </a:ext>
              </a:extLst>
            </p:cNvPr>
            <p:cNvSpPr/>
            <p:nvPr/>
          </p:nvSpPr>
          <p:spPr bwMode="auto">
            <a:xfrm>
              <a:off x="-4270772" y="2270956"/>
              <a:ext cx="625872" cy="497756"/>
            </a:xfrm>
            <a:custGeom>
              <a:avLst/>
              <a:gdLst>
                <a:gd name="connsiteX0" fmla="*/ 163135 w 905272"/>
                <a:gd name="connsiteY0" fmla="*/ 104454 h 650156"/>
                <a:gd name="connsiteX1" fmla="*/ 127000 w 905272"/>
                <a:gd name="connsiteY1" fmla="*/ 140589 h 650156"/>
                <a:gd name="connsiteX2" fmla="*/ 127000 w 905272"/>
                <a:gd name="connsiteY2" fmla="*/ 571300 h 650156"/>
                <a:gd name="connsiteX3" fmla="*/ 152998 w 905272"/>
                <a:gd name="connsiteY3" fmla="*/ 597298 h 650156"/>
                <a:gd name="connsiteX4" fmla="*/ 752274 w 905272"/>
                <a:gd name="connsiteY4" fmla="*/ 597298 h 650156"/>
                <a:gd name="connsiteX5" fmla="*/ 778272 w 905272"/>
                <a:gd name="connsiteY5" fmla="*/ 571300 h 650156"/>
                <a:gd name="connsiteX6" fmla="*/ 778272 w 905272"/>
                <a:gd name="connsiteY6" fmla="*/ 140589 h 650156"/>
                <a:gd name="connsiteX7" fmla="*/ 742137 w 905272"/>
                <a:gd name="connsiteY7" fmla="*/ 104454 h 650156"/>
                <a:gd name="connsiteX8" fmla="*/ 123062 w 905272"/>
                <a:gd name="connsiteY8" fmla="*/ 0 h 650156"/>
                <a:gd name="connsiteX9" fmla="*/ 782210 w 905272"/>
                <a:gd name="connsiteY9" fmla="*/ 0 h 650156"/>
                <a:gd name="connsiteX10" fmla="*/ 905272 w 905272"/>
                <a:gd name="connsiteY10" fmla="*/ 123062 h 650156"/>
                <a:gd name="connsiteX11" fmla="*/ 905272 w 905272"/>
                <a:gd name="connsiteY11" fmla="*/ 615860 h 650156"/>
                <a:gd name="connsiteX12" fmla="*/ 870976 w 905272"/>
                <a:gd name="connsiteY12" fmla="*/ 650156 h 650156"/>
                <a:gd name="connsiteX13" fmla="*/ 34296 w 905272"/>
                <a:gd name="connsiteY13" fmla="*/ 650156 h 650156"/>
                <a:gd name="connsiteX14" fmla="*/ 0 w 905272"/>
                <a:gd name="connsiteY14" fmla="*/ 615860 h 650156"/>
                <a:gd name="connsiteX15" fmla="*/ 0 w 905272"/>
                <a:gd name="connsiteY15" fmla="*/ 123062 h 650156"/>
                <a:gd name="connsiteX16" fmla="*/ 123062 w 905272"/>
                <a:gd name="connsiteY16" fmla="*/ 0 h 650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05272" h="650156">
                  <a:moveTo>
                    <a:pt x="163135" y="104454"/>
                  </a:moveTo>
                  <a:cubicBezTo>
                    <a:pt x="143178" y="104454"/>
                    <a:pt x="127000" y="120632"/>
                    <a:pt x="127000" y="140589"/>
                  </a:cubicBezTo>
                  <a:lnTo>
                    <a:pt x="127000" y="571300"/>
                  </a:lnTo>
                  <a:cubicBezTo>
                    <a:pt x="127000" y="585658"/>
                    <a:pt x="138640" y="597298"/>
                    <a:pt x="152998" y="597298"/>
                  </a:cubicBezTo>
                  <a:lnTo>
                    <a:pt x="752274" y="597298"/>
                  </a:lnTo>
                  <a:cubicBezTo>
                    <a:pt x="766632" y="597298"/>
                    <a:pt x="778272" y="585658"/>
                    <a:pt x="778272" y="571300"/>
                  </a:cubicBezTo>
                  <a:lnTo>
                    <a:pt x="778272" y="140589"/>
                  </a:lnTo>
                  <a:cubicBezTo>
                    <a:pt x="778272" y="120632"/>
                    <a:pt x="762094" y="104454"/>
                    <a:pt x="742137" y="104454"/>
                  </a:cubicBezTo>
                  <a:close/>
                  <a:moveTo>
                    <a:pt x="123062" y="0"/>
                  </a:moveTo>
                  <a:lnTo>
                    <a:pt x="782210" y="0"/>
                  </a:lnTo>
                  <a:cubicBezTo>
                    <a:pt x="850175" y="0"/>
                    <a:pt x="905272" y="55097"/>
                    <a:pt x="905272" y="123062"/>
                  </a:cubicBezTo>
                  <a:lnTo>
                    <a:pt x="905272" y="615860"/>
                  </a:lnTo>
                  <a:cubicBezTo>
                    <a:pt x="905272" y="634801"/>
                    <a:pt x="889917" y="650156"/>
                    <a:pt x="870976" y="650156"/>
                  </a:cubicBezTo>
                  <a:lnTo>
                    <a:pt x="34296" y="650156"/>
                  </a:lnTo>
                  <a:cubicBezTo>
                    <a:pt x="15355" y="650156"/>
                    <a:pt x="0" y="634801"/>
                    <a:pt x="0" y="615860"/>
                  </a:cubicBezTo>
                  <a:lnTo>
                    <a:pt x="0" y="123062"/>
                  </a:lnTo>
                  <a:cubicBezTo>
                    <a:pt x="0" y="55097"/>
                    <a:pt x="55097" y="0"/>
                    <a:pt x="123062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E9F7464D-885F-9A2F-741B-8481EDB2E6B9}"/>
                </a:ext>
              </a:extLst>
            </p:cNvPr>
            <p:cNvGrpSpPr/>
            <p:nvPr/>
          </p:nvGrpSpPr>
          <p:grpSpPr>
            <a:xfrm>
              <a:off x="-4543055" y="2542915"/>
              <a:ext cx="1170438" cy="842652"/>
              <a:chOff x="-4543055" y="2542915"/>
              <a:chExt cx="1170438" cy="842652"/>
            </a:xfrm>
          </p:grpSpPr>
          <p:sp>
            <p:nvSpPr>
              <p:cNvPr id="65" name="四角形: 上の 2 つの角を丸める 64">
                <a:extLst>
                  <a:ext uri="{FF2B5EF4-FFF2-40B4-BE49-F238E27FC236}">
                    <a16:creationId xmlns:a16="http://schemas.microsoft.com/office/drawing/2014/main" id="{CE1AB342-B3EA-D2D6-8248-2822E1A935D7}"/>
                  </a:ext>
                </a:extLst>
              </p:cNvPr>
              <p:cNvSpPr/>
              <p:nvPr/>
            </p:nvSpPr>
            <p:spPr bwMode="auto">
              <a:xfrm>
                <a:off x="-4543055" y="2542915"/>
                <a:ext cx="1170438" cy="842614"/>
              </a:xfrm>
              <a:prstGeom prst="round2SameRect">
                <a:avLst>
                  <a:gd name="adj1" fmla="val 18928"/>
                  <a:gd name="adj2" fmla="val 5275"/>
                </a:avLst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6" name="四角形: 上の 2 つの角を丸める 65">
                <a:extLst>
                  <a:ext uri="{FF2B5EF4-FFF2-40B4-BE49-F238E27FC236}">
                    <a16:creationId xmlns:a16="http://schemas.microsoft.com/office/drawing/2014/main" id="{62C9F52F-2F07-F067-1E74-BE98E63E5A3B}"/>
                  </a:ext>
                </a:extLst>
              </p:cNvPr>
              <p:cNvSpPr/>
              <p:nvPr/>
            </p:nvSpPr>
            <p:spPr bwMode="auto">
              <a:xfrm>
                <a:off x="-4358625" y="2542915"/>
                <a:ext cx="116918" cy="842614"/>
              </a:xfrm>
              <a:prstGeom prst="round2SameRect">
                <a:avLst>
                  <a:gd name="adj1" fmla="val 0"/>
                  <a:gd name="adj2" fmla="val 5275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7" name="四角形: 上の 2 つの角を丸める 66">
                <a:extLst>
                  <a:ext uri="{FF2B5EF4-FFF2-40B4-BE49-F238E27FC236}">
                    <a16:creationId xmlns:a16="http://schemas.microsoft.com/office/drawing/2014/main" id="{F65F00BD-3486-7438-C929-37DFEA030211}"/>
                  </a:ext>
                </a:extLst>
              </p:cNvPr>
              <p:cNvSpPr/>
              <p:nvPr/>
            </p:nvSpPr>
            <p:spPr bwMode="auto">
              <a:xfrm>
                <a:off x="-3667442" y="2542915"/>
                <a:ext cx="116918" cy="842614"/>
              </a:xfrm>
              <a:prstGeom prst="round2SameRect">
                <a:avLst>
                  <a:gd name="adj1" fmla="val 0"/>
                  <a:gd name="adj2" fmla="val 5275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" name="四角形: 上の 2 つの角を丸める 67">
                <a:extLst>
                  <a:ext uri="{FF2B5EF4-FFF2-40B4-BE49-F238E27FC236}">
                    <a16:creationId xmlns:a16="http://schemas.microsoft.com/office/drawing/2014/main" id="{9C02FAF4-0B81-50BB-6772-3339F058B299}"/>
                  </a:ext>
                </a:extLst>
              </p:cNvPr>
              <p:cNvSpPr/>
              <p:nvPr/>
            </p:nvSpPr>
            <p:spPr bwMode="auto">
              <a:xfrm>
                <a:off x="-4543055" y="3184823"/>
                <a:ext cx="1170438" cy="200744"/>
              </a:xfrm>
              <a:prstGeom prst="round2SameRect">
                <a:avLst>
                  <a:gd name="adj1" fmla="val 0"/>
                  <a:gd name="adj2" fmla="val 5275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6CC5BBB2-6FE9-3891-D2A6-BD13F6587E4F}"/>
              </a:ext>
            </a:extLst>
          </p:cNvPr>
          <p:cNvGrpSpPr/>
          <p:nvPr/>
        </p:nvGrpSpPr>
        <p:grpSpPr>
          <a:xfrm>
            <a:off x="8125520" y="4965641"/>
            <a:ext cx="1185303" cy="1251142"/>
            <a:chOff x="6491716" y="3766388"/>
            <a:chExt cx="1242932" cy="1311972"/>
          </a:xfrm>
        </p:grpSpPr>
        <p:sp>
          <p:nvSpPr>
            <p:cNvPr id="70" name="台形 69">
              <a:extLst>
                <a:ext uri="{FF2B5EF4-FFF2-40B4-BE49-F238E27FC236}">
                  <a16:creationId xmlns:a16="http://schemas.microsoft.com/office/drawing/2014/main" id="{4C879BEC-32BF-F7D8-4079-5304E4E14E42}"/>
                </a:ext>
              </a:extLst>
            </p:cNvPr>
            <p:cNvSpPr/>
            <p:nvPr/>
          </p:nvSpPr>
          <p:spPr bwMode="auto">
            <a:xfrm rot="10800000">
              <a:off x="6888179" y="3766388"/>
              <a:ext cx="450006" cy="261395"/>
            </a:xfrm>
            <a:prstGeom prst="trapezoid">
              <a:avLst>
                <a:gd name="adj" fmla="val 69835"/>
              </a:avLst>
            </a:prstGeom>
            <a:solidFill>
              <a:srgbClr val="CCE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1" name="楕円 16">
              <a:extLst>
                <a:ext uri="{FF2B5EF4-FFF2-40B4-BE49-F238E27FC236}">
                  <a16:creationId xmlns:a16="http://schemas.microsoft.com/office/drawing/2014/main" id="{9D843004-AF62-84C4-F9A6-4A5375A270C9}"/>
                </a:ext>
              </a:extLst>
            </p:cNvPr>
            <p:cNvSpPr/>
            <p:nvPr/>
          </p:nvSpPr>
          <p:spPr bwMode="auto">
            <a:xfrm>
              <a:off x="6491716" y="4069401"/>
              <a:ext cx="1242932" cy="1008959"/>
            </a:xfrm>
            <a:custGeom>
              <a:avLst/>
              <a:gdLst>
                <a:gd name="connsiteX0" fmla="*/ 0 w 1242932"/>
                <a:gd name="connsiteY0" fmla="*/ 621466 h 1242932"/>
                <a:gd name="connsiteX1" fmla="*/ 621466 w 1242932"/>
                <a:gd name="connsiteY1" fmla="*/ 0 h 1242932"/>
                <a:gd name="connsiteX2" fmla="*/ 1242932 w 1242932"/>
                <a:gd name="connsiteY2" fmla="*/ 621466 h 1242932"/>
                <a:gd name="connsiteX3" fmla="*/ 621466 w 1242932"/>
                <a:gd name="connsiteY3" fmla="*/ 1242932 h 1242932"/>
                <a:gd name="connsiteX4" fmla="*/ 0 w 1242932"/>
                <a:gd name="connsiteY4" fmla="*/ 621466 h 1242932"/>
                <a:gd name="connsiteX0" fmla="*/ 0 w 1242932"/>
                <a:gd name="connsiteY0" fmla="*/ 621466 h 1242932"/>
                <a:gd name="connsiteX1" fmla="*/ 621466 w 1242932"/>
                <a:gd name="connsiteY1" fmla="*/ 0 h 1242932"/>
                <a:gd name="connsiteX2" fmla="*/ 1242932 w 1242932"/>
                <a:gd name="connsiteY2" fmla="*/ 621466 h 1242932"/>
                <a:gd name="connsiteX3" fmla="*/ 621466 w 1242932"/>
                <a:gd name="connsiteY3" fmla="*/ 1242932 h 1242932"/>
                <a:gd name="connsiteX4" fmla="*/ 0 w 1242932"/>
                <a:gd name="connsiteY4" fmla="*/ 621466 h 1242932"/>
                <a:gd name="connsiteX0" fmla="*/ 0 w 1242932"/>
                <a:gd name="connsiteY0" fmla="*/ 621466 h 1242932"/>
                <a:gd name="connsiteX1" fmla="*/ 621466 w 1242932"/>
                <a:gd name="connsiteY1" fmla="*/ 0 h 1242932"/>
                <a:gd name="connsiteX2" fmla="*/ 1242932 w 1242932"/>
                <a:gd name="connsiteY2" fmla="*/ 621466 h 1242932"/>
                <a:gd name="connsiteX3" fmla="*/ 621466 w 1242932"/>
                <a:gd name="connsiteY3" fmla="*/ 1242932 h 1242932"/>
                <a:gd name="connsiteX4" fmla="*/ 0 w 1242932"/>
                <a:gd name="connsiteY4" fmla="*/ 621466 h 1242932"/>
                <a:gd name="connsiteX0" fmla="*/ 0 w 1242932"/>
                <a:gd name="connsiteY0" fmla="*/ 621466 h 1242932"/>
                <a:gd name="connsiteX1" fmla="*/ 621466 w 1242932"/>
                <a:gd name="connsiteY1" fmla="*/ 0 h 1242932"/>
                <a:gd name="connsiteX2" fmla="*/ 1242932 w 1242932"/>
                <a:gd name="connsiteY2" fmla="*/ 621466 h 1242932"/>
                <a:gd name="connsiteX3" fmla="*/ 621466 w 1242932"/>
                <a:gd name="connsiteY3" fmla="*/ 1242932 h 1242932"/>
                <a:gd name="connsiteX4" fmla="*/ 0 w 1242932"/>
                <a:gd name="connsiteY4" fmla="*/ 621466 h 1242932"/>
                <a:gd name="connsiteX0" fmla="*/ 0 w 1242932"/>
                <a:gd name="connsiteY0" fmla="*/ 621466 h 971470"/>
                <a:gd name="connsiteX1" fmla="*/ 621466 w 1242932"/>
                <a:gd name="connsiteY1" fmla="*/ 0 h 971470"/>
                <a:gd name="connsiteX2" fmla="*/ 1242932 w 1242932"/>
                <a:gd name="connsiteY2" fmla="*/ 621466 h 971470"/>
                <a:gd name="connsiteX3" fmla="*/ 630991 w 1242932"/>
                <a:gd name="connsiteY3" fmla="*/ 971470 h 971470"/>
                <a:gd name="connsiteX4" fmla="*/ 0 w 1242932"/>
                <a:gd name="connsiteY4" fmla="*/ 621466 h 971470"/>
                <a:gd name="connsiteX0" fmla="*/ 0 w 1242932"/>
                <a:gd name="connsiteY0" fmla="*/ 850066 h 1200070"/>
                <a:gd name="connsiteX1" fmla="*/ 635754 w 1242932"/>
                <a:gd name="connsiteY1" fmla="*/ 0 h 1200070"/>
                <a:gd name="connsiteX2" fmla="*/ 1242932 w 1242932"/>
                <a:gd name="connsiteY2" fmla="*/ 850066 h 1200070"/>
                <a:gd name="connsiteX3" fmla="*/ 630991 w 1242932"/>
                <a:gd name="connsiteY3" fmla="*/ 1200070 h 1200070"/>
                <a:gd name="connsiteX4" fmla="*/ 0 w 1242932"/>
                <a:gd name="connsiteY4" fmla="*/ 850066 h 1200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2932" h="1200070">
                  <a:moveTo>
                    <a:pt x="0" y="850066"/>
                  </a:moveTo>
                  <a:cubicBezTo>
                    <a:pt x="0" y="506840"/>
                    <a:pt x="292528" y="0"/>
                    <a:pt x="635754" y="0"/>
                  </a:cubicBezTo>
                  <a:cubicBezTo>
                    <a:pt x="978980" y="0"/>
                    <a:pt x="1242932" y="506840"/>
                    <a:pt x="1242932" y="850066"/>
                  </a:cubicBezTo>
                  <a:cubicBezTo>
                    <a:pt x="1242932" y="1193292"/>
                    <a:pt x="974217" y="1200070"/>
                    <a:pt x="630991" y="1200070"/>
                  </a:cubicBezTo>
                  <a:cubicBezTo>
                    <a:pt x="287765" y="1200070"/>
                    <a:pt x="0" y="1193292"/>
                    <a:pt x="0" y="850066"/>
                  </a:cubicBezTo>
                  <a:close/>
                </a:path>
              </a:pathLst>
            </a:custGeom>
            <a:solidFill>
              <a:srgbClr val="CCE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174849D4-3DBE-BC6B-8663-14689E621E6D}"/>
                </a:ext>
              </a:extLst>
            </p:cNvPr>
            <p:cNvGrpSpPr/>
            <p:nvPr/>
          </p:nvGrpSpPr>
          <p:grpSpPr>
            <a:xfrm rot="1249110">
              <a:off x="6667060" y="4179797"/>
              <a:ext cx="311557" cy="797945"/>
              <a:chOff x="-1033419" y="1448780"/>
              <a:chExt cx="1059805" cy="2714326"/>
            </a:xfrm>
          </p:grpSpPr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C8B2F10C-3ADF-FCB0-1EE3-C24149DC8DAB}"/>
                  </a:ext>
                </a:extLst>
              </p:cNvPr>
              <p:cNvSpPr/>
              <p:nvPr/>
            </p:nvSpPr>
            <p:spPr>
              <a:xfrm>
                <a:off x="-1033419" y="1628800"/>
                <a:ext cx="1059805" cy="2534306"/>
              </a:xfrm>
              <a:custGeom>
                <a:avLst/>
                <a:gdLst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1351225 h 2534306"/>
                  <a:gd name="connsiteX26" fmla="*/ 1059805 w 1059805"/>
                  <a:gd name="connsiteY26" fmla="*/ 1442085 h 2534306"/>
                  <a:gd name="connsiteX27" fmla="*/ 1059805 w 1059805"/>
                  <a:gd name="connsiteY27" fmla="*/ 2338136 h 2534306"/>
                  <a:gd name="connsiteX28" fmla="*/ 863635 w 1059805"/>
                  <a:gd name="connsiteY28" fmla="*/ 2534306 h 2534306"/>
                  <a:gd name="connsiteX29" fmla="*/ 196170 w 1059805"/>
                  <a:gd name="connsiteY29" fmla="*/ 2534306 h 2534306"/>
                  <a:gd name="connsiteX30" fmla="*/ 0 w 1059805"/>
                  <a:gd name="connsiteY30" fmla="*/ 2338136 h 2534306"/>
                  <a:gd name="connsiteX31" fmla="*/ 0 w 1059805"/>
                  <a:gd name="connsiteY31" fmla="*/ 1442085 h 2534306"/>
                  <a:gd name="connsiteX32" fmla="*/ 0 w 1059805"/>
                  <a:gd name="connsiteY32" fmla="*/ 1351225 h 2534306"/>
                  <a:gd name="connsiteX33" fmla="*/ 0 w 1059805"/>
                  <a:gd name="connsiteY33" fmla="*/ 1076843 h 2534306"/>
                  <a:gd name="connsiteX34" fmla="*/ 233629 w 1059805"/>
                  <a:gd name="connsiteY34" fmla="*/ 637440 h 2534306"/>
                  <a:gd name="connsiteX35" fmla="*/ 280070 w 1059805"/>
                  <a:gd name="connsiteY35" fmla="*/ 612232 h 2534306"/>
                  <a:gd name="connsiteX36" fmla="*/ 347488 w 1059805"/>
                  <a:gd name="connsiteY36" fmla="*/ 250293 h 2534306"/>
                  <a:gd name="connsiteX37" fmla="*/ 342910 w 1059805"/>
                  <a:gd name="connsiteY37" fmla="*/ 250293 h 2534306"/>
                  <a:gd name="connsiteX38" fmla="*/ 320186 w 1059805"/>
                  <a:gd name="connsiteY38" fmla="*/ 240881 h 2534306"/>
                  <a:gd name="connsiteX39" fmla="*/ 310773 w 1059805"/>
                  <a:gd name="connsiteY39" fmla="*/ 218157 h 2534306"/>
                  <a:gd name="connsiteX40" fmla="*/ 320186 w 1059805"/>
                  <a:gd name="connsiteY40" fmla="*/ 195433 h 2534306"/>
                  <a:gd name="connsiteX41" fmla="*/ 342910 w 1059805"/>
                  <a:gd name="connsiteY41" fmla="*/ 186021 h 2534306"/>
                  <a:gd name="connsiteX42" fmla="*/ 349707 w 1059805"/>
                  <a:gd name="connsiteY42" fmla="*/ 186021 h 2534306"/>
                  <a:gd name="connsiteX43" fmla="*/ 349707 w 1059805"/>
                  <a:gd name="connsiteY43" fmla="*/ 127928 h 2534306"/>
                  <a:gd name="connsiteX44" fmla="*/ 351310 w 1059805"/>
                  <a:gd name="connsiteY44" fmla="*/ 124060 h 2534306"/>
                  <a:gd name="connsiteX45" fmla="*/ 346000 w 1059805"/>
                  <a:gd name="connsiteY45" fmla="*/ 111241 h 2534306"/>
                  <a:gd name="connsiteX46" fmla="*/ 354145 w 1059805"/>
                  <a:gd name="connsiteY46" fmla="*/ 91577 h 2534306"/>
                  <a:gd name="connsiteX47" fmla="*/ 357026 w 1059805"/>
                  <a:gd name="connsiteY47" fmla="*/ 90383 h 2534306"/>
                  <a:gd name="connsiteX48" fmla="*/ 354145 w 1059805"/>
                  <a:gd name="connsiteY48" fmla="*/ 89190 h 2534306"/>
                  <a:gd name="connsiteX49" fmla="*/ 346000 w 1059805"/>
                  <a:gd name="connsiteY49" fmla="*/ 69525 h 2534306"/>
                  <a:gd name="connsiteX50" fmla="*/ 354145 w 1059805"/>
                  <a:gd name="connsiteY50" fmla="*/ 49861 h 2534306"/>
                  <a:gd name="connsiteX51" fmla="*/ 357025 w 1059805"/>
                  <a:gd name="connsiteY51" fmla="*/ 48668 h 2534306"/>
                  <a:gd name="connsiteX52" fmla="*/ 354145 w 1059805"/>
                  <a:gd name="connsiteY52" fmla="*/ 47475 h 2534306"/>
                  <a:gd name="connsiteX53" fmla="*/ 346000 w 1059805"/>
                  <a:gd name="connsiteY53" fmla="*/ 27810 h 2534306"/>
                  <a:gd name="connsiteX54" fmla="*/ 354145 w 1059805"/>
                  <a:gd name="connsiteY54" fmla="*/ 8146 h 2534306"/>
                  <a:gd name="connsiteX55" fmla="*/ 373810 w 1059805"/>
                  <a:gd name="connsiteY55" fmla="*/ 0 h 2534306"/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1351225 h 2534306"/>
                  <a:gd name="connsiteX26" fmla="*/ 1059805 w 1059805"/>
                  <a:gd name="connsiteY26" fmla="*/ 1442085 h 2534306"/>
                  <a:gd name="connsiteX27" fmla="*/ 1059805 w 1059805"/>
                  <a:gd name="connsiteY27" fmla="*/ 2338136 h 2534306"/>
                  <a:gd name="connsiteX28" fmla="*/ 863635 w 1059805"/>
                  <a:gd name="connsiteY28" fmla="*/ 2534306 h 2534306"/>
                  <a:gd name="connsiteX29" fmla="*/ 196170 w 1059805"/>
                  <a:gd name="connsiteY29" fmla="*/ 2534306 h 2534306"/>
                  <a:gd name="connsiteX30" fmla="*/ 0 w 1059805"/>
                  <a:gd name="connsiteY30" fmla="*/ 2338136 h 2534306"/>
                  <a:gd name="connsiteX31" fmla="*/ 0 w 1059805"/>
                  <a:gd name="connsiteY31" fmla="*/ 1442085 h 2534306"/>
                  <a:gd name="connsiteX32" fmla="*/ 0 w 1059805"/>
                  <a:gd name="connsiteY32" fmla="*/ 1076843 h 2534306"/>
                  <a:gd name="connsiteX33" fmla="*/ 233629 w 1059805"/>
                  <a:gd name="connsiteY33" fmla="*/ 637440 h 2534306"/>
                  <a:gd name="connsiteX34" fmla="*/ 280070 w 1059805"/>
                  <a:gd name="connsiteY34" fmla="*/ 612232 h 2534306"/>
                  <a:gd name="connsiteX35" fmla="*/ 347488 w 1059805"/>
                  <a:gd name="connsiteY35" fmla="*/ 250293 h 2534306"/>
                  <a:gd name="connsiteX36" fmla="*/ 342910 w 1059805"/>
                  <a:gd name="connsiteY36" fmla="*/ 250293 h 2534306"/>
                  <a:gd name="connsiteX37" fmla="*/ 320186 w 1059805"/>
                  <a:gd name="connsiteY37" fmla="*/ 240881 h 2534306"/>
                  <a:gd name="connsiteX38" fmla="*/ 310773 w 1059805"/>
                  <a:gd name="connsiteY38" fmla="*/ 218157 h 2534306"/>
                  <a:gd name="connsiteX39" fmla="*/ 320186 w 1059805"/>
                  <a:gd name="connsiteY39" fmla="*/ 195433 h 2534306"/>
                  <a:gd name="connsiteX40" fmla="*/ 342910 w 1059805"/>
                  <a:gd name="connsiteY40" fmla="*/ 186021 h 2534306"/>
                  <a:gd name="connsiteX41" fmla="*/ 349707 w 1059805"/>
                  <a:gd name="connsiteY41" fmla="*/ 186021 h 2534306"/>
                  <a:gd name="connsiteX42" fmla="*/ 349707 w 1059805"/>
                  <a:gd name="connsiteY42" fmla="*/ 127928 h 2534306"/>
                  <a:gd name="connsiteX43" fmla="*/ 351310 w 1059805"/>
                  <a:gd name="connsiteY43" fmla="*/ 124060 h 2534306"/>
                  <a:gd name="connsiteX44" fmla="*/ 346000 w 1059805"/>
                  <a:gd name="connsiteY44" fmla="*/ 111241 h 2534306"/>
                  <a:gd name="connsiteX45" fmla="*/ 354145 w 1059805"/>
                  <a:gd name="connsiteY45" fmla="*/ 91577 h 2534306"/>
                  <a:gd name="connsiteX46" fmla="*/ 357026 w 1059805"/>
                  <a:gd name="connsiteY46" fmla="*/ 90383 h 2534306"/>
                  <a:gd name="connsiteX47" fmla="*/ 354145 w 1059805"/>
                  <a:gd name="connsiteY47" fmla="*/ 89190 h 2534306"/>
                  <a:gd name="connsiteX48" fmla="*/ 346000 w 1059805"/>
                  <a:gd name="connsiteY48" fmla="*/ 69525 h 2534306"/>
                  <a:gd name="connsiteX49" fmla="*/ 354145 w 1059805"/>
                  <a:gd name="connsiteY49" fmla="*/ 49861 h 2534306"/>
                  <a:gd name="connsiteX50" fmla="*/ 357025 w 1059805"/>
                  <a:gd name="connsiteY50" fmla="*/ 48668 h 2534306"/>
                  <a:gd name="connsiteX51" fmla="*/ 354145 w 1059805"/>
                  <a:gd name="connsiteY51" fmla="*/ 47475 h 2534306"/>
                  <a:gd name="connsiteX52" fmla="*/ 346000 w 1059805"/>
                  <a:gd name="connsiteY52" fmla="*/ 27810 h 2534306"/>
                  <a:gd name="connsiteX53" fmla="*/ 354145 w 1059805"/>
                  <a:gd name="connsiteY53" fmla="*/ 8146 h 2534306"/>
                  <a:gd name="connsiteX54" fmla="*/ 373810 w 1059805"/>
                  <a:gd name="connsiteY54" fmla="*/ 0 h 2534306"/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1351225 h 2534306"/>
                  <a:gd name="connsiteX26" fmla="*/ 1059805 w 1059805"/>
                  <a:gd name="connsiteY26" fmla="*/ 1442085 h 2534306"/>
                  <a:gd name="connsiteX27" fmla="*/ 1059805 w 1059805"/>
                  <a:gd name="connsiteY27" fmla="*/ 2338136 h 2534306"/>
                  <a:gd name="connsiteX28" fmla="*/ 863635 w 1059805"/>
                  <a:gd name="connsiteY28" fmla="*/ 2534306 h 2534306"/>
                  <a:gd name="connsiteX29" fmla="*/ 196170 w 1059805"/>
                  <a:gd name="connsiteY29" fmla="*/ 2534306 h 2534306"/>
                  <a:gd name="connsiteX30" fmla="*/ 0 w 1059805"/>
                  <a:gd name="connsiteY30" fmla="*/ 2338136 h 2534306"/>
                  <a:gd name="connsiteX31" fmla="*/ 0 w 1059805"/>
                  <a:gd name="connsiteY31" fmla="*/ 1076843 h 2534306"/>
                  <a:gd name="connsiteX32" fmla="*/ 233629 w 1059805"/>
                  <a:gd name="connsiteY32" fmla="*/ 637440 h 2534306"/>
                  <a:gd name="connsiteX33" fmla="*/ 280070 w 1059805"/>
                  <a:gd name="connsiteY33" fmla="*/ 612232 h 2534306"/>
                  <a:gd name="connsiteX34" fmla="*/ 347488 w 1059805"/>
                  <a:gd name="connsiteY34" fmla="*/ 250293 h 2534306"/>
                  <a:gd name="connsiteX35" fmla="*/ 342910 w 1059805"/>
                  <a:gd name="connsiteY35" fmla="*/ 250293 h 2534306"/>
                  <a:gd name="connsiteX36" fmla="*/ 320186 w 1059805"/>
                  <a:gd name="connsiteY36" fmla="*/ 240881 h 2534306"/>
                  <a:gd name="connsiteX37" fmla="*/ 310773 w 1059805"/>
                  <a:gd name="connsiteY37" fmla="*/ 218157 h 2534306"/>
                  <a:gd name="connsiteX38" fmla="*/ 320186 w 1059805"/>
                  <a:gd name="connsiteY38" fmla="*/ 195433 h 2534306"/>
                  <a:gd name="connsiteX39" fmla="*/ 342910 w 1059805"/>
                  <a:gd name="connsiteY39" fmla="*/ 186021 h 2534306"/>
                  <a:gd name="connsiteX40" fmla="*/ 349707 w 1059805"/>
                  <a:gd name="connsiteY40" fmla="*/ 186021 h 2534306"/>
                  <a:gd name="connsiteX41" fmla="*/ 349707 w 1059805"/>
                  <a:gd name="connsiteY41" fmla="*/ 127928 h 2534306"/>
                  <a:gd name="connsiteX42" fmla="*/ 351310 w 1059805"/>
                  <a:gd name="connsiteY42" fmla="*/ 124060 h 2534306"/>
                  <a:gd name="connsiteX43" fmla="*/ 346000 w 1059805"/>
                  <a:gd name="connsiteY43" fmla="*/ 111241 h 2534306"/>
                  <a:gd name="connsiteX44" fmla="*/ 354145 w 1059805"/>
                  <a:gd name="connsiteY44" fmla="*/ 91577 h 2534306"/>
                  <a:gd name="connsiteX45" fmla="*/ 357026 w 1059805"/>
                  <a:gd name="connsiteY45" fmla="*/ 90383 h 2534306"/>
                  <a:gd name="connsiteX46" fmla="*/ 354145 w 1059805"/>
                  <a:gd name="connsiteY46" fmla="*/ 89190 h 2534306"/>
                  <a:gd name="connsiteX47" fmla="*/ 346000 w 1059805"/>
                  <a:gd name="connsiteY47" fmla="*/ 69525 h 2534306"/>
                  <a:gd name="connsiteX48" fmla="*/ 354145 w 1059805"/>
                  <a:gd name="connsiteY48" fmla="*/ 49861 h 2534306"/>
                  <a:gd name="connsiteX49" fmla="*/ 357025 w 1059805"/>
                  <a:gd name="connsiteY49" fmla="*/ 48668 h 2534306"/>
                  <a:gd name="connsiteX50" fmla="*/ 354145 w 1059805"/>
                  <a:gd name="connsiteY50" fmla="*/ 47475 h 2534306"/>
                  <a:gd name="connsiteX51" fmla="*/ 346000 w 1059805"/>
                  <a:gd name="connsiteY51" fmla="*/ 27810 h 2534306"/>
                  <a:gd name="connsiteX52" fmla="*/ 354145 w 1059805"/>
                  <a:gd name="connsiteY52" fmla="*/ 8146 h 2534306"/>
                  <a:gd name="connsiteX53" fmla="*/ 373810 w 1059805"/>
                  <a:gd name="connsiteY53" fmla="*/ 0 h 2534306"/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1351225 h 2534306"/>
                  <a:gd name="connsiteX26" fmla="*/ 1059805 w 1059805"/>
                  <a:gd name="connsiteY26" fmla="*/ 2338136 h 2534306"/>
                  <a:gd name="connsiteX27" fmla="*/ 863635 w 1059805"/>
                  <a:gd name="connsiteY27" fmla="*/ 2534306 h 2534306"/>
                  <a:gd name="connsiteX28" fmla="*/ 196170 w 1059805"/>
                  <a:gd name="connsiteY28" fmla="*/ 2534306 h 2534306"/>
                  <a:gd name="connsiteX29" fmla="*/ 0 w 1059805"/>
                  <a:gd name="connsiteY29" fmla="*/ 2338136 h 2534306"/>
                  <a:gd name="connsiteX30" fmla="*/ 0 w 1059805"/>
                  <a:gd name="connsiteY30" fmla="*/ 1076843 h 2534306"/>
                  <a:gd name="connsiteX31" fmla="*/ 233629 w 1059805"/>
                  <a:gd name="connsiteY31" fmla="*/ 637440 h 2534306"/>
                  <a:gd name="connsiteX32" fmla="*/ 280070 w 1059805"/>
                  <a:gd name="connsiteY32" fmla="*/ 612232 h 2534306"/>
                  <a:gd name="connsiteX33" fmla="*/ 347488 w 1059805"/>
                  <a:gd name="connsiteY33" fmla="*/ 250293 h 2534306"/>
                  <a:gd name="connsiteX34" fmla="*/ 342910 w 1059805"/>
                  <a:gd name="connsiteY34" fmla="*/ 250293 h 2534306"/>
                  <a:gd name="connsiteX35" fmla="*/ 320186 w 1059805"/>
                  <a:gd name="connsiteY35" fmla="*/ 240881 h 2534306"/>
                  <a:gd name="connsiteX36" fmla="*/ 310773 w 1059805"/>
                  <a:gd name="connsiteY36" fmla="*/ 218157 h 2534306"/>
                  <a:gd name="connsiteX37" fmla="*/ 320186 w 1059805"/>
                  <a:gd name="connsiteY37" fmla="*/ 195433 h 2534306"/>
                  <a:gd name="connsiteX38" fmla="*/ 342910 w 1059805"/>
                  <a:gd name="connsiteY38" fmla="*/ 186021 h 2534306"/>
                  <a:gd name="connsiteX39" fmla="*/ 349707 w 1059805"/>
                  <a:gd name="connsiteY39" fmla="*/ 186021 h 2534306"/>
                  <a:gd name="connsiteX40" fmla="*/ 349707 w 1059805"/>
                  <a:gd name="connsiteY40" fmla="*/ 127928 h 2534306"/>
                  <a:gd name="connsiteX41" fmla="*/ 351310 w 1059805"/>
                  <a:gd name="connsiteY41" fmla="*/ 124060 h 2534306"/>
                  <a:gd name="connsiteX42" fmla="*/ 346000 w 1059805"/>
                  <a:gd name="connsiteY42" fmla="*/ 111241 h 2534306"/>
                  <a:gd name="connsiteX43" fmla="*/ 354145 w 1059805"/>
                  <a:gd name="connsiteY43" fmla="*/ 91577 h 2534306"/>
                  <a:gd name="connsiteX44" fmla="*/ 357026 w 1059805"/>
                  <a:gd name="connsiteY44" fmla="*/ 90383 h 2534306"/>
                  <a:gd name="connsiteX45" fmla="*/ 354145 w 1059805"/>
                  <a:gd name="connsiteY45" fmla="*/ 89190 h 2534306"/>
                  <a:gd name="connsiteX46" fmla="*/ 346000 w 1059805"/>
                  <a:gd name="connsiteY46" fmla="*/ 69525 h 2534306"/>
                  <a:gd name="connsiteX47" fmla="*/ 354145 w 1059805"/>
                  <a:gd name="connsiteY47" fmla="*/ 49861 h 2534306"/>
                  <a:gd name="connsiteX48" fmla="*/ 357025 w 1059805"/>
                  <a:gd name="connsiteY48" fmla="*/ 48668 h 2534306"/>
                  <a:gd name="connsiteX49" fmla="*/ 354145 w 1059805"/>
                  <a:gd name="connsiteY49" fmla="*/ 47475 h 2534306"/>
                  <a:gd name="connsiteX50" fmla="*/ 346000 w 1059805"/>
                  <a:gd name="connsiteY50" fmla="*/ 27810 h 2534306"/>
                  <a:gd name="connsiteX51" fmla="*/ 354145 w 1059805"/>
                  <a:gd name="connsiteY51" fmla="*/ 8146 h 2534306"/>
                  <a:gd name="connsiteX52" fmla="*/ 373810 w 1059805"/>
                  <a:gd name="connsiteY52" fmla="*/ 0 h 2534306"/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2338136 h 2534306"/>
                  <a:gd name="connsiteX26" fmla="*/ 863635 w 1059805"/>
                  <a:gd name="connsiteY26" fmla="*/ 2534306 h 2534306"/>
                  <a:gd name="connsiteX27" fmla="*/ 196170 w 1059805"/>
                  <a:gd name="connsiteY27" fmla="*/ 2534306 h 2534306"/>
                  <a:gd name="connsiteX28" fmla="*/ 0 w 1059805"/>
                  <a:gd name="connsiteY28" fmla="*/ 2338136 h 2534306"/>
                  <a:gd name="connsiteX29" fmla="*/ 0 w 1059805"/>
                  <a:gd name="connsiteY29" fmla="*/ 1076843 h 2534306"/>
                  <a:gd name="connsiteX30" fmla="*/ 233629 w 1059805"/>
                  <a:gd name="connsiteY30" fmla="*/ 637440 h 2534306"/>
                  <a:gd name="connsiteX31" fmla="*/ 280070 w 1059805"/>
                  <a:gd name="connsiteY31" fmla="*/ 612232 h 2534306"/>
                  <a:gd name="connsiteX32" fmla="*/ 347488 w 1059805"/>
                  <a:gd name="connsiteY32" fmla="*/ 250293 h 2534306"/>
                  <a:gd name="connsiteX33" fmla="*/ 342910 w 1059805"/>
                  <a:gd name="connsiteY33" fmla="*/ 250293 h 2534306"/>
                  <a:gd name="connsiteX34" fmla="*/ 320186 w 1059805"/>
                  <a:gd name="connsiteY34" fmla="*/ 240881 h 2534306"/>
                  <a:gd name="connsiteX35" fmla="*/ 310773 w 1059805"/>
                  <a:gd name="connsiteY35" fmla="*/ 218157 h 2534306"/>
                  <a:gd name="connsiteX36" fmla="*/ 320186 w 1059805"/>
                  <a:gd name="connsiteY36" fmla="*/ 195433 h 2534306"/>
                  <a:gd name="connsiteX37" fmla="*/ 342910 w 1059805"/>
                  <a:gd name="connsiteY37" fmla="*/ 186021 h 2534306"/>
                  <a:gd name="connsiteX38" fmla="*/ 349707 w 1059805"/>
                  <a:gd name="connsiteY38" fmla="*/ 186021 h 2534306"/>
                  <a:gd name="connsiteX39" fmla="*/ 349707 w 1059805"/>
                  <a:gd name="connsiteY39" fmla="*/ 127928 h 2534306"/>
                  <a:gd name="connsiteX40" fmla="*/ 351310 w 1059805"/>
                  <a:gd name="connsiteY40" fmla="*/ 124060 h 2534306"/>
                  <a:gd name="connsiteX41" fmla="*/ 346000 w 1059805"/>
                  <a:gd name="connsiteY41" fmla="*/ 111241 h 2534306"/>
                  <a:gd name="connsiteX42" fmla="*/ 354145 w 1059805"/>
                  <a:gd name="connsiteY42" fmla="*/ 91577 h 2534306"/>
                  <a:gd name="connsiteX43" fmla="*/ 357026 w 1059805"/>
                  <a:gd name="connsiteY43" fmla="*/ 90383 h 2534306"/>
                  <a:gd name="connsiteX44" fmla="*/ 354145 w 1059805"/>
                  <a:gd name="connsiteY44" fmla="*/ 89190 h 2534306"/>
                  <a:gd name="connsiteX45" fmla="*/ 346000 w 1059805"/>
                  <a:gd name="connsiteY45" fmla="*/ 69525 h 2534306"/>
                  <a:gd name="connsiteX46" fmla="*/ 354145 w 1059805"/>
                  <a:gd name="connsiteY46" fmla="*/ 49861 h 2534306"/>
                  <a:gd name="connsiteX47" fmla="*/ 357025 w 1059805"/>
                  <a:gd name="connsiteY47" fmla="*/ 48668 h 2534306"/>
                  <a:gd name="connsiteX48" fmla="*/ 354145 w 1059805"/>
                  <a:gd name="connsiteY48" fmla="*/ 47475 h 2534306"/>
                  <a:gd name="connsiteX49" fmla="*/ 346000 w 1059805"/>
                  <a:gd name="connsiteY49" fmla="*/ 27810 h 2534306"/>
                  <a:gd name="connsiteX50" fmla="*/ 354145 w 1059805"/>
                  <a:gd name="connsiteY50" fmla="*/ 8146 h 2534306"/>
                  <a:gd name="connsiteX51" fmla="*/ 373810 w 1059805"/>
                  <a:gd name="connsiteY51" fmla="*/ 0 h 2534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059805" h="2534306">
                    <a:moveTo>
                      <a:pt x="373810" y="0"/>
                    </a:moveTo>
                    <a:lnTo>
                      <a:pt x="685290" y="0"/>
                    </a:lnTo>
                    <a:cubicBezTo>
                      <a:pt x="700649" y="0"/>
                      <a:pt x="713101" y="12451"/>
                      <a:pt x="713101" y="27811"/>
                    </a:cubicBezTo>
                    <a:lnTo>
                      <a:pt x="713100" y="27811"/>
                    </a:lnTo>
                    <a:cubicBezTo>
                      <a:pt x="713100" y="35490"/>
                      <a:pt x="709987" y="42443"/>
                      <a:pt x="704954" y="47476"/>
                    </a:cubicBezTo>
                    <a:lnTo>
                      <a:pt x="702077" y="48668"/>
                    </a:lnTo>
                    <a:lnTo>
                      <a:pt x="704955" y="49861"/>
                    </a:lnTo>
                    <a:cubicBezTo>
                      <a:pt x="709988" y="54894"/>
                      <a:pt x="713101" y="61846"/>
                      <a:pt x="713101" y="69526"/>
                    </a:cubicBezTo>
                    <a:lnTo>
                      <a:pt x="713100" y="69526"/>
                    </a:lnTo>
                    <a:cubicBezTo>
                      <a:pt x="713100" y="77205"/>
                      <a:pt x="709987" y="84158"/>
                      <a:pt x="704954" y="89191"/>
                    </a:cubicBezTo>
                    <a:lnTo>
                      <a:pt x="702075" y="90384"/>
                    </a:lnTo>
                    <a:lnTo>
                      <a:pt x="704955" y="91577"/>
                    </a:lnTo>
                    <a:cubicBezTo>
                      <a:pt x="709988" y="96610"/>
                      <a:pt x="713101" y="103562"/>
                      <a:pt x="713101" y="111242"/>
                    </a:cubicBezTo>
                    <a:lnTo>
                      <a:pt x="713100" y="111242"/>
                    </a:lnTo>
                    <a:lnTo>
                      <a:pt x="707791" y="124061"/>
                    </a:lnTo>
                    <a:lnTo>
                      <a:pt x="709392" y="127928"/>
                    </a:lnTo>
                    <a:lnTo>
                      <a:pt x="709392" y="186021"/>
                    </a:lnTo>
                    <a:lnTo>
                      <a:pt x="716190" y="186021"/>
                    </a:lnTo>
                    <a:cubicBezTo>
                      <a:pt x="733939" y="186021"/>
                      <a:pt x="748327" y="200409"/>
                      <a:pt x="748327" y="218157"/>
                    </a:cubicBezTo>
                    <a:lnTo>
                      <a:pt x="748326" y="218157"/>
                    </a:lnTo>
                    <a:cubicBezTo>
                      <a:pt x="748326" y="227032"/>
                      <a:pt x="744729" y="235066"/>
                      <a:pt x="738914" y="240882"/>
                    </a:cubicBezTo>
                    <a:lnTo>
                      <a:pt x="718824" y="249203"/>
                    </a:lnTo>
                    <a:lnTo>
                      <a:pt x="787200" y="616284"/>
                    </a:lnTo>
                    <a:lnTo>
                      <a:pt x="826176" y="637440"/>
                    </a:lnTo>
                    <a:cubicBezTo>
                      <a:pt x="967131" y="732667"/>
                      <a:pt x="1059805" y="893933"/>
                      <a:pt x="1059805" y="1076843"/>
                    </a:cubicBezTo>
                    <a:lnTo>
                      <a:pt x="1059805" y="2338136"/>
                    </a:lnTo>
                    <a:cubicBezTo>
                      <a:pt x="1059805" y="2446478"/>
                      <a:pt x="971977" y="2534306"/>
                      <a:pt x="863635" y="2534306"/>
                    </a:cubicBezTo>
                    <a:lnTo>
                      <a:pt x="196170" y="2534306"/>
                    </a:lnTo>
                    <a:cubicBezTo>
                      <a:pt x="87828" y="2534306"/>
                      <a:pt x="0" y="2446478"/>
                      <a:pt x="0" y="2338136"/>
                    </a:cubicBezTo>
                    <a:lnTo>
                      <a:pt x="0" y="1076843"/>
                    </a:lnTo>
                    <a:cubicBezTo>
                      <a:pt x="0" y="893933"/>
                      <a:pt x="92674" y="732667"/>
                      <a:pt x="233629" y="637440"/>
                    </a:cubicBezTo>
                    <a:lnTo>
                      <a:pt x="280070" y="612232"/>
                    </a:lnTo>
                    <a:lnTo>
                      <a:pt x="347488" y="250293"/>
                    </a:lnTo>
                    <a:lnTo>
                      <a:pt x="342910" y="250293"/>
                    </a:lnTo>
                    <a:cubicBezTo>
                      <a:pt x="334036" y="250293"/>
                      <a:pt x="326001" y="246696"/>
                      <a:pt x="320186" y="240881"/>
                    </a:cubicBezTo>
                    <a:lnTo>
                      <a:pt x="310773" y="218157"/>
                    </a:lnTo>
                    <a:lnTo>
                      <a:pt x="320186" y="195433"/>
                    </a:lnTo>
                    <a:cubicBezTo>
                      <a:pt x="326001" y="189618"/>
                      <a:pt x="334036" y="186021"/>
                      <a:pt x="342910" y="186021"/>
                    </a:cubicBezTo>
                    <a:lnTo>
                      <a:pt x="349707" y="186021"/>
                    </a:lnTo>
                    <a:lnTo>
                      <a:pt x="349707" y="127928"/>
                    </a:lnTo>
                    <a:lnTo>
                      <a:pt x="351310" y="124060"/>
                    </a:lnTo>
                    <a:lnTo>
                      <a:pt x="346000" y="111241"/>
                    </a:lnTo>
                    <a:lnTo>
                      <a:pt x="354145" y="91577"/>
                    </a:lnTo>
                    <a:lnTo>
                      <a:pt x="357026" y="90383"/>
                    </a:lnTo>
                    <a:lnTo>
                      <a:pt x="354145" y="89190"/>
                    </a:lnTo>
                    <a:lnTo>
                      <a:pt x="346000" y="69525"/>
                    </a:lnTo>
                    <a:lnTo>
                      <a:pt x="354145" y="49861"/>
                    </a:lnTo>
                    <a:lnTo>
                      <a:pt x="357025" y="48668"/>
                    </a:lnTo>
                    <a:lnTo>
                      <a:pt x="354145" y="47475"/>
                    </a:lnTo>
                    <a:lnTo>
                      <a:pt x="346000" y="27810"/>
                    </a:lnTo>
                    <a:lnTo>
                      <a:pt x="354145" y="8146"/>
                    </a:lnTo>
                    <a:cubicBezTo>
                      <a:pt x="359178" y="3113"/>
                      <a:pt x="366131" y="0"/>
                      <a:pt x="37381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" name="台形 87">
                <a:extLst>
                  <a:ext uri="{FF2B5EF4-FFF2-40B4-BE49-F238E27FC236}">
                    <a16:creationId xmlns:a16="http://schemas.microsoft.com/office/drawing/2014/main" id="{40D80CCA-991C-3EC4-8E4E-8E8E1B31AC96}"/>
                  </a:ext>
                </a:extLst>
              </p:cNvPr>
              <p:cNvSpPr/>
              <p:nvPr/>
            </p:nvSpPr>
            <p:spPr bwMode="auto">
              <a:xfrm>
                <a:off x="-730809" y="1448780"/>
                <a:ext cx="454584" cy="327682"/>
              </a:xfrm>
              <a:prstGeom prst="trapezoid">
                <a:avLst>
                  <a:gd name="adj" fmla="val 16788"/>
                </a:avLst>
              </a:prstGeom>
              <a:pattFill prst="dkVert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1905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04906B27-2E50-A53A-B9EB-E066A249E73E}"/>
                </a:ext>
              </a:extLst>
            </p:cNvPr>
            <p:cNvGrpSpPr/>
            <p:nvPr/>
          </p:nvGrpSpPr>
          <p:grpSpPr>
            <a:xfrm rot="9608183">
              <a:off x="7379599" y="4446422"/>
              <a:ext cx="279651" cy="508294"/>
              <a:chOff x="-1033416" y="1448780"/>
              <a:chExt cx="1059805" cy="1926305"/>
            </a:xfrm>
          </p:grpSpPr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1937ECA8-A323-CF1C-A09B-FFA1C4F5AC64}"/>
                  </a:ext>
                </a:extLst>
              </p:cNvPr>
              <p:cNvSpPr/>
              <p:nvPr/>
            </p:nvSpPr>
            <p:spPr>
              <a:xfrm>
                <a:off x="-1033416" y="1628803"/>
                <a:ext cx="1059805" cy="1746282"/>
              </a:xfrm>
              <a:custGeom>
                <a:avLst/>
                <a:gdLst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1351225 h 2534306"/>
                  <a:gd name="connsiteX26" fmla="*/ 1059805 w 1059805"/>
                  <a:gd name="connsiteY26" fmla="*/ 1442085 h 2534306"/>
                  <a:gd name="connsiteX27" fmla="*/ 1059805 w 1059805"/>
                  <a:gd name="connsiteY27" fmla="*/ 2338136 h 2534306"/>
                  <a:gd name="connsiteX28" fmla="*/ 863635 w 1059805"/>
                  <a:gd name="connsiteY28" fmla="*/ 2534306 h 2534306"/>
                  <a:gd name="connsiteX29" fmla="*/ 196170 w 1059805"/>
                  <a:gd name="connsiteY29" fmla="*/ 2534306 h 2534306"/>
                  <a:gd name="connsiteX30" fmla="*/ 0 w 1059805"/>
                  <a:gd name="connsiteY30" fmla="*/ 2338136 h 2534306"/>
                  <a:gd name="connsiteX31" fmla="*/ 0 w 1059805"/>
                  <a:gd name="connsiteY31" fmla="*/ 1442085 h 2534306"/>
                  <a:gd name="connsiteX32" fmla="*/ 0 w 1059805"/>
                  <a:gd name="connsiteY32" fmla="*/ 1351225 h 2534306"/>
                  <a:gd name="connsiteX33" fmla="*/ 0 w 1059805"/>
                  <a:gd name="connsiteY33" fmla="*/ 1076843 h 2534306"/>
                  <a:gd name="connsiteX34" fmla="*/ 233629 w 1059805"/>
                  <a:gd name="connsiteY34" fmla="*/ 637440 h 2534306"/>
                  <a:gd name="connsiteX35" fmla="*/ 280070 w 1059805"/>
                  <a:gd name="connsiteY35" fmla="*/ 612232 h 2534306"/>
                  <a:gd name="connsiteX36" fmla="*/ 347488 w 1059805"/>
                  <a:gd name="connsiteY36" fmla="*/ 250293 h 2534306"/>
                  <a:gd name="connsiteX37" fmla="*/ 342910 w 1059805"/>
                  <a:gd name="connsiteY37" fmla="*/ 250293 h 2534306"/>
                  <a:gd name="connsiteX38" fmla="*/ 320186 w 1059805"/>
                  <a:gd name="connsiteY38" fmla="*/ 240881 h 2534306"/>
                  <a:gd name="connsiteX39" fmla="*/ 310773 w 1059805"/>
                  <a:gd name="connsiteY39" fmla="*/ 218157 h 2534306"/>
                  <a:gd name="connsiteX40" fmla="*/ 320186 w 1059805"/>
                  <a:gd name="connsiteY40" fmla="*/ 195433 h 2534306"/>
                  <a:gd name="connsiteX41" fmla="*/ 342910 w 1059805"/>
                  <a:gd name="connsiteY41" fmla="*/ 186021 h 2534306"/>
                  <a:gd name="connsiteX42" fmla="*/ 349707 w 1059805"/>
                  <a:gd name="connsiteY42" fmla="*/ 186021 h 2534306"/>
                  <a:gd name="connsiteX43" fmla="*/ 349707 w 1059805"/>
                  <a:gd name="connsiteY43" fmla="*/ 127928 h 2534306"/>
                  <a:gd name="connsiteX44" fmla="*/ 351310 w 1059805"/>
                  <a:gd name="connsiteY44" fmla="*/ 124060 h 2534306"/>
                  <a:gd name="connsiteX45" fmla="*/ 346000 w 1059805"/>
                  <a:gd name="connsiteY45" fmla="*/ 111241 h 2534306"/>
                  <a:gd name="connsiteX46" fmla="*/ 354145 w 1059805"/>
                  <a:gd name="connsiteY46" fmla="*/ 91577 h 2534306"/>
                  <a:gd name="connsiteX47" fmla="*/ 357026 w 1059805"/>
                  <a:gd name="connsiteY47" fmla="*/ 90383 h 2534306"/>
                  <a:gd name="connsiteX48" fmla="*/ 354145 w 1059805"/>
                  <a:gd name="connsiteY48" fmla="*/ 89190 h 2534306"/>
                  <a:gd name="connsiteX49" fmla="*/ 346000 w 1059805"/>
                  <a:gd name="connsiteY49" fmla="*/ 69525 h 2534306"/>
                  <a:gd name="connsiteX50" fmla="*/ 354145 w 1059805"/>
                  <a:gd name="connsiteY50" fmla="*/ 49861 h 2534306"/>
                  <a:gd name="connsiteX51" fmla="*/ 357025 w 1059805"/>
                  <a:gd name="connsiteY51" fmla="*/ 48668 h 2534306"/>
                  <a:gd name="connsiteX52" fmla="*/ 354145 w 1059805"/>
                  <a:gd name="connsiteY52" fmla="*/ 47475 h 2534306"/>
                  <a:gd name="connsiteX53" fmla="*/ 346000 w 1059805"/>
                  <a:gd name="connsiteY53" fmla="*/ 27810 h 2534306"/>
                  <a:gd name="connsiteX54" fmla="*/ 354145 w 1059805"/>
                  <a:gd name="connsiteY54" fmla="*/ 8146 h 2534306"/>
                  <a:gd name="connsiteX55" fmla="*/ 373810 w 1059805"/>
                  <a:gd name="connsiteY55" fmla="*/ 0 h 2534306"/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1351225 h 2534306"/>
                  <a:gd name="connsiteX26" fmla="*/ 1059805 w 1059805"/>
                  <a:gd name="connsiteY26" fmla="*/ 1442085 h 2534306"/>
                  <a:gd name="connsiteX27" fmla="*/ 1059805 w 1059805"/>
                  <a:gd name="connsiteY27" fmla="*/ 2338136 h 2534306"/>
                  <a:gd name="connsiteX28" fmla="*/ 863635 w 1059805"/>
                  <a:gd name="connsiteY28" fmla="*/ 2534306 h 2534306"/>
                  <a:gd name="connsiteX29" fmla="*/ 196170 w 1059805"/>
                  <a:gd name="connsiteY29" fmla="*/ 2534306 h 2534306"/>
                  <a:gd name="connsiteX30" fmla="*/ 0 w 1059805"/>
                  <a:gd name="connsiteY30" fmla="*/ 2338136 h 2534306"/>
                  <a:gd name="connsiteX31" fmla="*/ 0 w 1059805"/>
                  <a:gd name="connsiteY31" fmla="*/ 1442085 h 2534306"/>
                  <a:gd name="connsiteX32" fmla="*/ 0 w 1059805"/>
                  <a:gd name="connsiteY32" fmla="*/ 1076843 h 2534306"/>
                  <a:gd name="connsiteX33" fmla="*/ 233629 w 1059805"/>
                  <a:gd name="connsiteY33" fmla="*/ 637440 h 2534306"/>
                  <a:gd name="connsiteX34" fmla="*/ 280070 w 1059805"/>
                  <a:gd name="connsiteY34" fmla="*/ 612232 h 2534306"/>
                  <a:gd name="connsiteX35" fmla="*/ 347488 w 1059805"/>
                  <a:gd name="connsiteY35" fmla="*/ 250293 h 2534306"/>
                  <a:gd name="connsiteX36" fmla="*/ 342910 w 1059805"/>
                  <a:gd name="connsiteY36" fmla="*/ 250293 h 2534306"/>
                  <a:gd name="connsiteX37" fmla="*/ 320186 w 1059805"/>
                  <a:gd name="connsiteY37" fmla="*/ 240881 h 2534306"/>
                  <a:gd name="connsiteX38" fmla="*/ 310773 w 1059805"/>
                  <a:gd name="connsiteY38" fmla="*/ 218157 h 2534306"/>
                  <a:gd name="connsiteX39" fmla="*/ 320186 w 1059805"/>
                  <a:gd name="connsiteY39" fmla="*/ 195433 h 2534306"/>
                  <a:gd name="connsiteX40" fmla="*/ 342910 w 1059805"/>
                  <a:gd name="connsiteY40" fmla="*/ 186021 h 2534306"/>
                  <a:gd name="connsiteX41" fmla="*/ 349707 w 1059805"/>
                  <a:gd name="connsiteY41" fmla="*/ 186021 h 2534306"/>
                  <a:gd name="connsiteX42" fmla="*/ 349707 w 1059805"/>
                  <a:gd name="connsiteY42" fmla="*/ 127928 h 2534306"/>
                  <a:gd name="connsiteX43" fmla="*/ 351310 w 1059805"/>
                  <a:gd name="connsiteY43" fmla="*/ 124060 h 2534306"/>
                  <a:gd name="connsiteX44" fmla="*/ 346000 w 1059805"/>
                  <a:gd name="connsiteY44" fmla="*/ 111241 h 2534306"/>
                  <a:gd name="connsiteX45" fmla="*/ 354145 w 1059805"/>
                  <a:gd name="connsiteY45" fmla="*/ 91577 h 2534306"/>
                  <a:gd name="connsiteX46" fmla="*/ 357026 w 1059805"/>
                  <a:gd name="connsiteY46" fmla="*/ 90383 h 2534306"/>
                  <a:gd name="connsiteX47" fmla="*/ 354145 w 1059805"/>
                  <a:gd name="connsiteY47" fmla="*/ 89190 h 2534306"/>
                  <a:gd name="connsiteX48" fmla="*/ 346000 w 1059805"/>
                  <a:gd name="connsiteY48" fmla="*/ 69525 h 2534306"/>
                  <a:gd name="connsiteX49" fmla="*/ 354145 w 1059805"/>
                  <a:gd name="connsiteY49" fmla="*/ 49861 h 2534306"/>
                  <a:gd name="connsiteX50" fmla="*/ 357025 w 1059805"/>
                  <a:gd name="connsiteY50" fmla="*/ 48668 h 2534306"/>
                  <a:gd name="connsiteX51" fmla="*/ 354145 w 1059805"/>
                  <a:gd name="connsiteY51" fmla="*/ 47475 h 2534306"/>
                  <a:gd name="connsiteX52" fmla="*/ 346000 w 1059805"/>
                  <a:gd name="connsiteY52" fmla="*/ 27810 h 2534306"/>
                  <a:gd name="connsiteX53" fmla="*/ 354145 w 1059805"/>
                  <a:gd name="connsiteY53" fmla="*/ 8146 h 2534306"/>
                  <a:gd name="connsiteX54" fmla="*/ 373810 w 1059805"/>
                  <a:gd name="connsiteY54" fmla="*/ 0 h 2534306"/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1351225 h 2534306"/>
                  <a:gd name="connsiteX26" fmla="*/ 1059805 w 1059805"/>
                  <a:gd name="connsiteY26" fmla="*/ 1442085 h 2534306"/>
                  <a:gd name="connsiteX27" fmla="*/ 1059805 w 1059805"/>
                  <a:gd name="connsiteY27" fmla="*/ 2338136 h 2534306"/>
                  <a:gd name="connsiteX28" fmla="*/ 863635 w 1059805"/>
                  <a:gd name="connsiteY28" fmla="*/ 2534306 h 2534306"/>
                  <a:gd name="connsiteX29" fmla="*/ 196170 w 1059805"/>
                  <a:gd name="connsiteY29" fmla="*/ 2534306 h 2534306"/>
                  <a:gd name="connsiteX30" fmla="*/ 0 w 1059805"/>
                  <a:gd name="connsiteY30" fmla="*/ 2338136 h 2534306"/>
                  <a:gd name="connsiteX31" fmla="*/ 0 w 1059805"/>
                  <a:gd name="connsiteY31" fmla="*/ 1076843 h 2534306"/>
                  <a:gd name="connsiteX32" fmla="*/ 233629 w 1059805"/>
                  <a:gd name="connsiteY32" fmla="*/ 637440 h 2534306"/>
                  <a:gd name="connsiteX33" fmla="*/ 280070 w 1059805"/>
                  <a:gd name="connsiteY33" fmla="*/ 612232 h 2534306"/>
                  <a:gd name="connsiteX34" fmla="*/ 347488 w 1059805"/>
                  <a:gd name="connsiteY34" fmla="*/ 250293 h 2534306"/>
                  <a:gd name="connsiteX35" fmla="*/ 342910 w 1059805"/>
                  <a:gd name="connsiteY35" fmla="*/ 250293 h 2534306"/>
                  <a:gd name="connsiteX36" fmla="*/ 320186 w 1059805"/>
                  <a:gd name="connsiteY36" fmla="*/ 240881 h 2534306"/>
                  <a:gd name="connsiteX37" fmla="*/ 310773 w 1059805"/>
                  <a:gd name="connsiteY37" fmla="*/ 218157 h 2534306"/>
                  <a:gd name="connsiteX38" fmla="*/ 320186 w 1059805"/>
                  <a:gd name="connsiteY38" fmla="*/ 195433 h 2534306"/>
                  <a:gd name="connsiteX39" fmla="*/ 342910 w 1059805"/>
                  <a:gd name="connsiteY39" fmla="*/ 186021 h 2534306"/>
                  <a:gd name="connsiteX40" fmla="*/ 349707 w 1059805"/>
                  <a:gd name="connsiteY40" fmla="*/ 186021 h 2534306"/>
                  <a:gd name="connsiteX41" fmla="*/ 349707 w 1059805"/>
                  <a:gd name="connsiteY41" fmla="*/ 127928 h 2534306"/>
                  <a:gd name="connsiteX42" fmla="*/ 351310 w 1059805"/>
                  <a:gd name="connsiteY42" fmla="*/ 124060 h 2534306"/>
                  <a:gd name="connsiteX43" fmla="*/ 346000 w 1059805"/>
                  <a:gd name="connsiteY43" fmla="*/ 111241 h 2534306"/>
                  <a:gd name="connsiteX44" fmla="*/ 354145 w 1059805"/>
                  <a:gd name="connsiteY44" fmla="*/ 91577 h 2534306"/>
                  <a:gd name="connsiteX45" fmla="*/ 357026 w 1059805"/>
                  <a:gd name="connsiteY45" fmla="*/ 90383 h 2534306"/>
                  <a:gd name="connsiteX46" fmla="*/ 354145 w 1059805"/>
                  <a:gd name="connsiteY46" fmla="*/ 89190 h 2534306"/>
                  <a:gd name="connsiteX47" fmla="*/ 346000 w 1059805"/>
                  <a:gd name="connsiteY47" fmla="*/ 69525 h 2534306"/>
                  <a:gd name="connsiteX48" fmla="*/ 354145 w 1059805"/>
                  <a:gd name="connsiteY48" fmla="*/ 49861 h 2534306"/>
                  <a:gd name="connsiteX49" fmla="*/ 357025 w 1059805"/>
                  <a:gd name="connsiteY49" fmla="*/ 48668 h 2534306"/>
                  <a:gd name="connsiteX50" fmla="*/ 354145 w 1059805"/>
                  <a:gd name="connsiteY50" fmla="*/ 47475 h 2534306"/>
                  <a:gd name="connsiteX51" fmla="*/ 346000 w 1059805"/>
                  <a:gd name="connsiteY51" fmla="*/ 27810 h 2534306"/>
                  <a:gd name="connsiteX52" fmla="*/ 354145 w 1059805"/>
                  <a:gd name="connsiteY52" fmla="*/ 8146 h 2534306"/>
                  <a:gd name="connsiteX53" fmla="*/ 373810 w 1059805"/>
                  <a:gd name="connsiteY53" fmla="*/ 0 h 2534306"/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1351225 h 2534306"/>
                  <a:gd name="connsiteX26" fmla="*/ 1059805 w 1059805"/>
                  <a:gd name="connsiteY26" fmla="*/ 2338136 h 2534306"/>
                  <a:gd name="connsiteX27" fmla="*/ 863635 w 1059805"/>
                  <a:gd name="connsiteY27" fmla="*/ 2534306 h 2534306"/>
                  <a:gd name="connsiteX28" fmla="*/ 196170 w 1059805"/>
                  <a:gd name="connsiteY28" fmla="*/ 2534306 h 2534306"/>
                  <a:gd name="connsiteX29" fmla="*/ 0 w 1059805"/>
                  <a:gd name="connsiteY29" fmla="*/ 2338136 h 2534306"/>
                  <a:gd name="connsiteX30" fmla="*/ 0 w 1059805"/>
                  <a:gd name="connsiteY30" fmla="*/ 1076843 h 2534306"/>
                  <a:gd name="connsiteX31" fmla="*/ 233629 w 1059805"/>
                  <a:gd name="connsiteY31" fmla="*/ 637440 h 2534306"/>
                  <a:gd name="connsiteX32" fmla="*/ 280070 w 1059805"/>
                  <a:gd name="connsiteY32" fmla="*/ 612232 h 2534306"/>
                  <a:gd name="connsiteX33" fmla="*/ 347488 w 1059805"/>
                  <a:gd name="connsiteY33" fmla="*/ 250293 h 2534306"/>
                  <a:gd name="connsiteX34" fmla="*/ 342910 w 1059805"/>
                  <a:gd name="connsiteY34" fmla="*/ 250293 h 2534306"/>
                  <a:gd name="connsiteX35" fmla="*/ 320186 w 1059805"/>
                  <a:gd name="connsiteY35" fmla="*/ 240881 h 2534306"/>
                  <a:gd name="connsiteX36" fmla="*/ 310773 w 1059805"/>
                  <a:gd name="connsiteY36" fmla="*/ 218157 h 2534306"/>
                  <a:gd name="connsiteX37" fmla="*/ 320186 w 1059805"/>
                  <a:gd name="connsiteY37" fmla="*/ 195433 h 2534306"/>
                  <a:gd name="connsiteX38" fmla="*/ 342910 w 1059805"/>
                  <a:gd name="connsiteY38" fmla="*/ 186021 h 2534306"/>
                  <a:gd name="connsiteX39" fmla="*/ 349707 w 1059805"/>
                  <a:gd name="connsiteY39" fmla="*/ 186021 h 2534306"/>
                  <a:gd name="connsiteX40" fmla="*/ 349707 w 1059805"/>
                  <a:gd name="connsiteY40" fmla="*/ 127928 h 2534306"/>
                  <a:gd name="connsiteX41" fmla="*/ 351310 w 1059805"/>
                  <a:gd name="connsiteY41" fmla="*/ 124060 h 2534306"/>
                  <a:gd name="connsiteX42" fmla="*/ 346000 w 1059805"/>
                  <a:gd name="connsiteY42" fmla="*/ 111241 h 2534306"/>
                  <a:gd name="connsiteX43" fmla="*/ 354145 w 1059805"/>
                  <a:gd name="connsiteY43" fmla="*/ 91577 h 2534306"/>
                  <a:gd name="connsiteX44" fmla="*/ 357026 w 1059805"/>
                  <a:gd name="connsiteY44" fmla="*/ 90383 h 2534306"/>
                  <a:gd name="connsiteX45" fmla="*/ 354145 w 1059805"/>
                  <a:gd name="connsiteY45" fmla="*/ 89190 h 2534306"/>
                  <a:gd name="connsiteX46" fmla="*/ 346000 w 1059805"/>
                  <a:gd name="connsiteY46" fmla="*/ 69525 h 2534306"/>
                  <a:gd name="connsiteX47" fmla="*/ 354145 w 1059805"/>
                  <a:gd name="connsiteY47" fmla="*/ 49861 h 2534306"/>
                  <a:gd name="connsiteX48" fmla="*/ 357025 w 1059805"/>
                  <a:gd name="connsiteY48" fmla="*/ 48668 h 2534306"/>
                  <a:gd name="connsiteX49" fmla="*/ 354145 w 1059805"/>
                  <a:gd name="connsiteY49" fmla="*/ 47475 h 2534306"/>
                  <a:gd name="connsiteX50" fmla="*/ 346000 w 1059805"/>
                  <a:gd name="connsiteY50" fmla="*/ 27810 h 2534306"/>
                  <a:gd name="connsiteX51" fmla="*/ 354145 w 1059805"/>
                  <a:gd name="connsiteY51" fmla="*/ 8146 h 2534306"/>
                  <a:gd name="connsiteX52" fmla="*/ 373810 w 1059805"/>
                  <a:gd name="connsiteY52" fmla="*/ 0 h 2534306"/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2338136 h 2534306"/>
                  <a:gd name="connsiteX26" fmla="*/ 863635 w 1059805"/>
                  <a:gd name="connsiteY26" fmla="*/ 2534306 h 2534306"/>
                  <a:gd name="connsiteX27" fmla="*/ 196170 w 1059805"/>
                  <a:gd name="connsiteY27" fmla="*/ 2534306 h 2534306"/>
                  <a:gd name="connsiteX28" fmla="*/ 0 w 1059805"/>
                  <a:gd name="connsiteY28" fmla="*/ 2338136 h 2534306"/>
                  <a:gd name="connsiteX29" fmla="*/ 0 w 1059805"/>
                  <a:gd name="connsiteY29" fmla="*/ 1076843 h 2534306"/>
                  <a:gd name="connsiteX30" fmla="*/ 233629 w 1059805"/>
                  <a:gd name="connsiteY30" fmla="*/ 637440 h 2534306"/>
                  <a:gd name="connsiteX31" fmla="*/ 280070 w 1059805"/>
                  <a:gd name="connsiteY31" fmla="*/ 612232 h 2534306"/>
                  <a:gd name="connsiteX32" fmla="*/ 347488 w 1059805"/>
                  <a:gd name="connsiteY32" fmla="*/ 250293 h 2534306"/>
                  <a:gd name="connsiteX33" fmla="*/ 342910 w 1059805"/>
                  <a:gd name="connsiteY33" fmla="*/ 250293 h 2534306"/>
                  <a:gd name="connsiteX34" fmla="*/ 320186 w 1059805"/>
                  <a:gd name="connsiteY34" fmla="*/ 240881 h 2534306"/>
                  <a:gd name="connsiteX35" fmla="*/ 310773 w 1059805"/>
                  <a:gd name="connsiteY35" fmla="*/ 218157 h 2534306"/>
                  <a:gd name="connsiteX36" fmla="*/ 320186 w 1059805"/>
                  <a:gd name="connsiteY36" fmla="*/ 195433 h 2534306"/>
                  <a:gd name="connsiteX37" fmla="*/ 342910 w 1059805"/>
                  <a:gd name="connsiteY37" fmla="*/ 186021 h 2534306"/>
                  <a:gd name="connsiteX38" fmla="*/ 349707 w 1059805"/>
                  <a:gd name="connsiteY38" fmla="*/ 186021 h 2534306"/>
                  <a:gd name="connsiteX39" fmla="*/ 349707 w 1059805"/>
                  <a:gd name="connsiteY39" fmla="*/ 127928 h 2534306"/>
                  <a:gd name="connsiteX40" fmla="*/ 351310 w 1059805"/>
                  <a:gd name="connsiteY40" fmla="*/ 124060 h 2534306"/>
                  <a:gd name="connsiteX41" fmla="*/ 346000 w 1059805"/>
                  <a:gd name="connsiteY41" fmla="*/ 111241 h 2534306"/>
                  <a:gd name="connsiteX42" fmla="*/ 354145 w 1059805"/>
                  <a:gd name="connsiteY42" fmla="*/ 91577 h 2534306"/>
                  <a:gd name="connsiteX43" fmla="*/ 357026 w 1059805"/>
                  <a:gd name="connsiteY43" fmla="*/ 90383 h 2534306"/>
                  <a:gd name="connsiteX44" fmla="*/ 354145 w 1059805"/>
                  <a:gd name="connsiteY44" fmla="*/ 89190 h 2534306"/>
                  <a:gd name="connsiteX45" fmla="*/ 346000 w 1059805"/>
                  <a:gd name="connsiteY45" fmla="*/ 69525 h 2534306"/>
                  <a:gd name="connsiteX46" fmla="*/ 354145 w 1059805"/>
                  <a:gd name="connsiteY46" fmla="*/ 49861 h 2534306"/>
                  <a:gd name="connsiteX47" fmla="*/ 357025 w 1059805"/>
                  <a:gd name="connsiteY47" fmla="*/ 48668 h 2534306"/>
                  <a:gd name="connsiteX48" fmla="*/ 354145 w 1059805"/>
                  <a:gd name="connsiteY48" fmla="*/ 47475 h 2534306"/>
                  <a:gd name="connsiteX49" fmla="*/ 346000 w 1059805"/>
                  <a:gd name="connsiteY49" fmla="*/ 27810 h 2534306"/>
                  <a:gd name="connsiteX50" fmla="*/ 354145 w 1059805"/>
                  <a:gd name="connsiteY50" fmla="*/ 8146 h 2534306"/>
                  <a:gd name="connsiteX51" fmla="*/ 373810 w 1059805"/>
                  <a:gd name="connsiteY51" fmla="*/ 0 h 2534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059805" h="2534306">
                    <a:moveTo>
                      <a:pt x="373810" y="0"/>
                    </a:moveTo>
                    <a:lnTo>
                      <a:pt x="685290" y="0"/>
                    </a:lnTo>
                    <a:cubicBezTo>
                      <a:pt x="700649" y="0"/>
                      <a:pt x="713101" y="12451"/>
                      <a:pt x="713101" y="27811"/>
                    </a:cubicBezTo>
                    <a:lnTo>
                      <a:pt x="713100" y="27811"/>
                    </a:lnTo>
                    <a:cubicBezTo>
                      <a:pt x="713100" y="35490"/>
                      <a:pt x="709987" y="42443"/>
                      <a:pt x="704954" y="47476"/>
                    </a:cubicBezTo>
                    <a:lnTo>
                      <a:pt x="702077" y="48668"/>
                    </a:lnTo>
                    <a:lnTo>
                      <a:pt x="704955" y="49861"/>
                    </a:lnTo>
                    <a:cubicBezTo>
                      <a:pt x="709988" y="54894"/>
                      <a:pt x="713101" y="61846"/>
                      <a:pt x="713101" y="69526"/>
                    </a:cubicBezTo>
                    <a:lnTo>
                      <a:pt x="713100" y="69526"/>
                    </a:lnTo>
                    <a:cubicBezTo>
                      <a:pt x="713100" y="77205"/>
                      <a:pt x="709987" y="84158"/>
                      <a:pt x="704954" y="89191"/>
                    </a:cubicBezTo>
                    <a:lnTo>
                      <a:pt x="702075" y="90384"/>
                    </a:lnTo>
                    <a:lnTo>
                      <a:pt x="704955" y="91577"/>
                    </a:lnTo>
                    <a:cubicBezTo>
                      <a:pt x="709988" y="96610"/>
                      <a:pt x="713101" y="103562"/>
                      <a:pt x="713101" y="111242"/>
                    </a:cubicBezTo>
                    <a:lnTo>
                      <a:pt x="713100" y="111242"/>
                    </a:lnTo>
                    <a:lnTo>
                      <a:pt x="707791" y="124061"/>
                    </a:lnTo>
                    <a:lnTo>
                      <a:pt x="709392" y="127928"/>
                    </a:lnTo>
                    <a:lnTo>
                      <a:pt x="709392" y="186021"/>
                    </a:lnTo>
                    <a:lnTo>
                      <a:pt x="716190" y="186021"/>
                    </a:lnTo>
                    <a:cubicBezTo>
                      <a:pt x="733939" y="186021"/>
                      <a:pt x="748327" y="200409"/>
                      <a:pt x="748327" y="218157"/>
                    </a:cubicBezTo>
                    <a:lnTo>
                      <a:pt x="748326" y="218157"/>
                    </a:lnTo>
                    <a:cubicBezTo>
                      <a:pt x="748326" y="227032"/>
                      <a:pt x="744729" y="235066"/>
                      <a:pt x="738914" y="240882"/>
                    </a:cubicBezTo>
                    <a:lnTo>
                      <a:pt x="718824" y="249203"/>
                    </a:lnTo>
                    <a:lnTo>
                      <a:pt x="787200" y="616284"/>
                    </a:lnTo>
                    <a:lnTo>
                      <a:pt x="826176" y="637440"/>
                    </a:lnTo>
                    <a:cubicBezTo>
                      <a:pt x="967131" y="732667"/>
                      <a:pt x="1059805" y="893933"/>
                      <a:pt x="1059805" y="1076843"/>
                    </a:cubicBezTo>
                    <a:lnTo>
                      <a:pt x="1059805" y="2338136"/>
                    </a:lnTo>
                    <a:cubicBezTo>
                      <a:pt x="1059805" y="2446478"/>
                      <a:pt x="971977" y="2534306"/>
                      <a:pt x="863635" y="2534306"/>
                    </a:cubicBezTo>
                    <a:lnTo>
                      <a:pt x="196170" y="2534306"/>
                    </a:lnTo>
                    <a:cubicBezTo>
                      <a:pt x="87828" y="2534306"/>
                      <a:pt x="0" y="2446478"/>
                      <a:pt x="0" y="2338136"/>
                    </a:cubicBezTo>
                    <a:lnTo>
                      <a:pt x="0" y="1076843"/>
                    </a:lnTo>
                    <a:cubicBezTo>
                      <a:pt x="0" y="893933"/>
                      <a:pt x="92674" y="732667"/>
                      <a:pt x="233629" y="637440"/>
                    </a:cubicBezTo>
                    <a:lnTo>
                      <a:pt x="280070" y="612232"/>
                    </a:lnTo>
                    <a:lnTo>
                      <a:pt x="347488" y="250293"/>
                    </a:lnTo>
                    <a:lnTo>
                      <a:pt x="342910" y="250293"/>
                    </a:lnTo>
                    <a:cubicBezTo>
                      <a:pt x="334036" y="250293"/>
                      <a:pt x="326001" y="246696"/>
                      <a:pt x="320186" y="240881"/>
                    </a:cubicBezTo>
                    <a:lnTo>
                      <a:pt x="310773" y="218157"/>
                    </a:lnTo>
                    <a:lnTo>
                      <a:pt x="320186" y="195433"/>
                    </a:lnTo>
                    <a:cubicBezTo>
                      <a:pt x="326001" y="189618"/>
                      <a:pt x="334036" y="186021"/>
                      <a:pt x="342910" y="186021"/>
                    </a:cubicBezTo>
                    <a:lnTo>
                      <a:pt x="349707" y="186021"/>
                    </a:lnTo>
                    <a:lnTo>
                      <a:pt x="349707" y="127928"/>
                    </a:lnTo>
                    <a:lnTo>
                      <a:pt x="351310" y="124060"/>
                    </a:lnTo>
                    <a:lnTo>
                      <a:pt x="346000" y="111241"/>
                    </a:lnTo>
                    <a:lnTo>
                      <a:pt x="354145" y="91577"/>
                    </a:lnTo>
                    <a:lnTo>
                      <a:pt x="357026" y="90383"/>
                    </a:lnTo>
                    <a:lnTo>
                      <a:pt x="354145" y="89190"/>
                    </a:lnTo>
                    <a:lnTo>
                      <a:pt x="346000" y="69525"/>
                    </a:lnTo>
                    <a:lnTo>
                      <a:pt x="354145" y="49861"/>
                    </a:lnTo>
                    <a:lnTo>
                      <a:pt x="357025" y="48668"/>
                    </a:lnTo>
                    <a:lnTo>
                      <a:pt x="354145" y="47475"/>
                    </a:lnTo>
                    <a:lnTo>
                      <a:pt x="346000" y="27810"/>
                    </a:lnTo>
                    <a:lnTo>
                      <a:pt x="354145" y="8146"/>
                    </a:lnTo>
                    <a:cubicBezTo>
                      <a:pt x="359178" y="3113"/>
                      <a:pt x="366131" y="0"/>
                      <a:pt x="37381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" name="台形 85">
                <a:extLst>
                  <a:ext uri="{FF2B5EF4-FFF2-40B4-BE49-F238E27FC236}">
                    <a16:creationId xmlns:a16="http://schemas.microsoft.com/office/drawing/2014/main" id="{563277B9-8460-C397-5F18-C55E88CC6837}"/>
                  </a:ext>
                </a:extLst>
              </p:cNvPr>
              <p:cNvSpPr/>
              <p:nvPr/>
            </p:nvSpPr>
            <p:spPr bwMode="auto">
              <a:xfrm>
                <a:off x="-730809" y="1448780"/>
                <a:ext cx="454584" cy="327682"/>
              </a:xfrm>
              <a:prstGeom prst="trapezoid">
                <a:avLst>
                  <a:gd name="adj" fmla="val 16788"/>
                </a:avLst>
              </a:prstGeom>
              <a:solidFill>
                <a:schemeClr val="bg1">
                  <a:lumMod val="50000"/>
                </a:schemeClr>
              </a:solidFill>
              <a:ln w="1905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AF558BB3-1445-21DE-3008-DD95C1562187}"/>
                </a:ext>
              </a:extLst>
            </p:cNvPr>
            <p:cNvGrpSpPr/>
            <p:nvPr/>
          </p:nvGrpSpPr>
          <p:grpSpPr>
            <a:xfrm rot="5400000">
              <a:off x="7014258" y="4675898"/>
              <a:ext cx="279310" cy="412791"/>
              <a:chOff x="6413714" y="6587914"/>
              <a:chExt cx="364080" cy="544194"/>
            </a:xfrm>
            <a:solidFill>
              <a:schemeClr val="bg1">
                <a:lumMod val="85000"/>
              </a:schemeClr>
            </a:solidFill>
          </p:grpSpPr>
          <p:sp>
            <p:nvSpPr>
              <p:cNvPr id="82" name="四角形: 角を丸くする 81">
                <a:extLst>
                  <a:ext uri="{FF2B5EF4-FFF2-40B4-BE49-F238E27FC236}">
                    <a16:creationId xmlns:a16="http://schemas.microsoft.com/office/drawing/2014/main" id="{0E05FC8A-B481-E3B6-0D87-603B5E4B84A7}"/>
                  </a:ext>
                </a:extLst>
              </p:cNvPr>
              <p:cNvSpPr/>
              <p:nvPr/>
            </p:nvSpPr>
            <p:spPr bwMode="auto">
              <a:xfrm>
                <a:off x="6413714" y="6617951"/>
                <a:ext cx="364080" cy="483242"/>
              </a:xfrm>
              <a:prstGeom prst="roundRect">
                <a:avLst/>
              </a:prstGeom>
              <a:solidFill>
                <a:srgbClr val="FFC000"/>
              </a:solidFill>
              <a:ln w="1905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" name="四角形: 角を丸くする 82">
                <a:extLst>
                  <a:ext uri="{FF2B5EF4-FFF2-40B4-BE49-F238E27FC236}">
                    <a16:creationId xmlns:a16="http://schemas.microsoft.com/office/drawing/2014/main" id="{72B4A4A7-3899-3698-0A5D-84D5E3B2078E}"/>
                  </a:ext>
                </a:extLst>
              </p:cNvPr>
              <p:cNvSpPr/>
              <p:nvPr/>
            </p:nvSpPr>
            <p:spPr bwMode="auto">
              <a:xfrm flipV="1">
                <a:off x="6413714" y="6587914"/>
                <a:ext cx="364080" cy="45719"/>
              </a:xfrm>
              <a:prstGeom prst="roundRect">
                <a:avLst>
                  <a:gd name="adj" fmla="val 50000"/>
                </a:avLst>
              </a:prstGeom>
              <a:grpFill/>
              <a:ln w="1905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" name="四角形: 角を丸くする 83">
                <a:extLst>
                  <a:ext uri="{FF2B5EF4-FFF2-40B4-BE49-F238E27FC236}">
                    <a16:creationId xmlns:a16="http://schemas.microsoft.com/office/drawing/2014/main" id="{CF26C67D-C1A9-5933-329C-4FD988E5348C}"/>
                  </a:ext>
                </a:extLst>
              </p:cNvPr>
              <p:cNvSpPr/>
              <p:nvPr/>
            </p:nvSpPr>
            <p:spPr bwMode="auto">
              <a:xfrm flipV="1">
                <a:off x="6413714" y="7086389"/>
                <a:ext cx="364080" cy="45719"/>
              </a:xfrm>
              <a:prstGeom prst="roundRect">
                <a:avLst>
                  <a:gd name="adj" fmla="val 50000"/>
                </a:avLst>
              </a:prstGeom>
              <a:grpFill/>
              <a:ln w="1905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EF39A904-6C29-599B-BA6A-7860C2F9F92F}"/>
                </a:ext>
              </a:extLst>
            </p:cNvPr>
            <p:cNvGrpSpPr/>
            <p:nvPr/>
          </p:nvGrpSpPr>
          <p:grpSpPr>
            <a:xfrm rot="9438102">
              <a:off x="7048250" y="4263474"/>
              <a:ext cx="447149" cy="496497"/>
              <a:chOff x="8354976" y="6737350"/>
              <a:chExt cx="447149" cy="496497"/>
            </a:xfrm>
          </p:grpSpPr>
          <p:sp>
            <p:nvSpPr>
              <p:cNvPr id="77" name="星: 12 pt 76">
                <a:extLst>
                  <a:ext uri="{FF2B5EF4-FFF2-40B4-BE49-F238E27FC236}">
                    <a16:creationId xmlns:a16="http://schemas.microsoft.com/office/drawing/2014/main" id="{3CAD2DCF-63BD-B92E-566B-5D6455FB7882}"/>
                  </a:ext>
                </a:extLst>
              </p:cNvPr>
              <p:cNvSpPr/>
              <p:nvPr/>
            </p:nvSpPr>
            <p:spPr bwMode="auto">
              <a:xfrm rot="900000">
                <a:off x="8602013" y="6737350"/>
                <a:ext cx="200112" cy="337571"/>
              </a:xfrm>
              <a:prstGeom prst="star12">
                <a:avLst>
                  <a:gd name="adj" fmla="val 42687"/>
                </a:avLst>
              </a:prstGeom>
              <a:solidFill>
                <a:srgbClr val="FFFF99"/>
              </a:solidFill>
              <a:ln w="1905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B2DA3550-A8AB-EF72-340D-68AA33D8B2C1}"/>
                  </a:ext>
                </a:extLst>
              </p:cNvPr>
              <p:cNvGrpSpPr/>
              <p:nvPr/>
            </p:nvGrpSpPr>
            <p:grpSpPr>
              <a:xfrm>
                <a:off x="8354976" y="7057095"/>
                <a:ext cx="338174" cy="176752"/>
                <a:chOff x="6413714" y="6587914"/>
                <a:chExt cx="364080" cy="544194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79" name="四角形: 角を丸くする 78">
                  <a:extLst>
                    <a:ext uri="{FF2B5EF4-FFF2-40B4-BE49-F238E27FC236}">
                      <a16:creationId xmlns:a16="http://schemas.microsoft.com/office/drawing/2014/main" id="{FA841DF0-FC05-D377-2153-A753323D51AB}"/>
                    </a:ext>
                  </a:extLst>
                </p:cNvPr>
                <p:cNvSpPr/>
                <p:nvPr/>
              </p:nvSpPr>
              <p:spPr bwMode="auto">
                <a:xfrm>
                  <a:off x="6413714" y="6617951"/>
                  <a:ext cx="364080" cy="483242"/>
                </a:xfrm>
                <a:prstGeom prst="roundRect">
                  <a:avLst/>
                </a:prstGeom>
                <a:solidFill>
                  <a:srgbClr val="00B0F0"/>
                </a:solidFill>
                <a:ln w="1905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" name="四角形: 角を丸くする 79">
                  <a:extLst>
                    <a:ext uri="{FF2B5EF4-FFF2-40B4-BE49-F238E27FC236}">
                      <a16:creationId xmlns:a16="http://schemas.microsoft.com/office/drawing/2014/main" id="{8411B663-0D39-9DCF-AEC6-423C2E8E94CF}"/>
                    </a:ext>
                  </a:extLst>
                </p:cNvPr>
                <p:cNvSpPr/>
                <p:nvPr/>
              </p:nvSpPr>
              <p:spPr bwMode="auto">
                <a:xfrm flipV="1">
                  <a:off x="6413714" y="6587914"/>
                  <a:ext cx="364080" cy="45719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" name="四角形: 角を丸くする 80">
                  <a:extLst>
                    <a:ext uri="{FF2B5EF4-FFF2-40B4-BE49-F238E27FC236}">
                      <a16:creationId xmlns:a16="http://schemas.microsoft.com/office/drawing/2014/main" id="{F047E59F-B9DA-4A02-EA58-36D156BF12D6}"/>
                    </a:ext>
                  </a:extLst>
                </p:cNvPr>
                <p:cNvSpPr/>
                <p:nvPr/>
              </p:nvSpPr>
              <p:spPr bwMode="auto">
                <a:xfrm flipV="1">
                  <a:off x="6413714" y="7086389"/>
                  <a:ext cx="364080" cy="45719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76" name="楕円 16">
              <a:extLst>
                <a:ext uri="{FF2B5EF4-FFF2-40B4-BE49-F238E27FC236}">
                  <a16:creationId xmlns:a16="http://schemas.microsoft.com/office/drawing/2014/main" id="{BBB72232-3EFE-7A98-2D44-98FF2A0AE0FA}"/>
                </a:ext>
              </a:extLst>
            </p:cNvPr>
            <p:cNvSpPr/>
            <p:nvPr/>
          </p:nvSpPr>
          <p:spPr bwMode="auto">
            <a:xfrm>
              <a:off x="6956884" y="3984653"/>
              <a:ext cx="312596" cy="125680"/>
            </a:xfrm>
            <a:custGeom>
              <a:avLst/>
              <a:gdLst>
                <a:gd name="connsiteX0" fmla="*/ 0 w 1242932"/>
                <a:gd name="connsiteY0" fmla="*/ 621466 h 1242932"/>
                <a:gd name="connsiteX1" fmla="*/ 621466 w 1242932"/>
                <a:gd name="connsiteY1" fmla="*/ 0 h 1242932"/>
                <a:gd name="connsiteX2" fmla="*/ 1242932 w 1242932"/>
                <a:gd name="connsiteY2" fmla="*/ 621466 h 1242932"/>
                <a:gd name="connsiteX3" fmla="*/ 621466 w 1242932"/>
                <a:gd name="connsiteY3" fmla="*/ 1242932 h 1242932"/>
                <a:gd name="connsiteX4" fmla="*/ 0 w 1242932"/>
                <a:gd name="connsiteY4" fmla="*/ 621466 h 1242932"/>
                <a:gd name="connsiteX0" fmla="*/ 0 w 1242932"/>
                <a:gd name="connsiteY0" fmla="*/ 621466 h 1242932"/>
                <a:gd name="connsiteX1" fmla="*/ 621466 w 1242932"/>
                <a:gd name="connsiteY1" fmla="*/ 0 h 1242932"/>
                <a:gd name="connsiteX2" fmla="*/ 1242932 w 1242932"/>
                <a:gd name="connsiteY2" fmla="*/ 621466 h 1242932"/>
                <a:gd name="connsiteX3" fmla="*/ 621466 w 1242932"/>
                <a:gd name="connsiteY3" fmla="*/ 1242932 h 1242932"/>
                <a:gd name="connsiteX4" fmla="*/ 0 w 1242932"/>
                <a:gd name="connsiteY4" fmla="*/ 621466 h 1242932"/>
                <a:gd name="connsiteX0" fmla="*/ 0 w 1242932"/>
                <a:gd name="connsiteY0" fmla="*/ 621466 h 1242932"/>
                <a:gd name="connsiteX1" fmla="*/ 621466 w 1242932"/>
                <a:gd name="connsiteY1" fmla="*/ 0 h 1242932"/>
                <a:gd name="connsiteX2" fmla="*/ 1242932 w 1242932"/>
                <a:gd name="connsiteY2" fmla="*/ 621466 h 1242932"/>
                <a:gd name="connsiteX3" fmla="*/ 621466 w 1242932"/>
                <a:gd name="connsiteY3" fmla="*/ 1242932 h 1242932"/>
                <a:gd name="connsiteX4" fmla="*/ 0 w 1242932"/>
                <a:gd name="connsiteY4" fmla="*/ 621466 h 1242932"/>
                <a:gd name="connsiteX0" fmla="*/ 0 w 1242932"/>
                <a:gd name="connsiteY0" fmla="*/ 621466 h 1242932"/>
                <a:gd name="connsiteX1" fmla="*/ 621466 w 1242932"/>
                <a:gd name="connsiteY1" fmla="*/ 0 h 1242932"/>
                <a:gd name="connsiteX2" fmla="*/ 1242932 w 1242932"/>
                <a:gd name="connsiteY2" fmla="*/ 621466 h 1242932"/>
                <a:gd name="connsiteX3" fmla="*/ 621466 w 1242932"/>
                <a:gd name="connsiteY3" fmla="*/ 1242932 h 1242932"/>
                <a:gd name="connsiteX4" fmla="*/ 0 w 1242932"/>
                <a:gd name="connsiteY4" fmla="*/ 621466 h 1242932"/>
                <a:gd name="connsiteX0" fmla="*/ 0 w 1242932"/>
                <a:gd name="connsiteY0" fmla="*/ 621466 h 971470"/>
                <a:gd name="connsiteX1" fmla="*/ 621466 w 1242932"/>
                <a:gd name="connsiteY1" fmla="*/ 0 h 971470"/>
                <a:gd name="connsiteX2" fmla="*/ 1242932 w 1242932"/>
                <a:gd name="connsiteY2" fmla="*/ 621466 h 971470"/>
                <a:gd name="connsiteX3" fmla="*/ 630991 w 1242932"/>
                <a:gd name="connsiteY3" fmla="*/ 971470 h 971470"/>
                <a:gd name="connsiteX4" fmla="*/ 0 w 1242932"/>
                <a:gd name="connsiteY4" fmla="*/ 621466 h 971470"/>
                <a:gd name="connsiteX0" fmla="*/ 0 w 1242932"/>
                <a:gd name="connsiteY0" fmla="*/ 850066 h 1200070"/>
                <a:gd name="connsiteX1" fmla="*/ 635754 w 1242932"/>
                <a:gd name="connsiteY1" fmla="*/ 0 h 1200070"/>
                <a:gd name="connsiteX2" fmla="*/ 1242932 w 1242932"/>
                <a:gd name="connsiteY2" fmla="*/ 850066 h 1200070"/>
                <a:gd name="connsiteX3" fmla="*/ 630991 w 1242932"/>
                <a:gd name="connsiteY3" fmla="*/ 1200070 h 1200070"/>
                <a:gd name="connsiteX4" fmla="*/ 0 w 1242932"/>
                <a:gd name="connsiteY4" fmla="*/ 850066 h 1200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2932" h="1200070">
                  <a:moveTo>
                    <a:pt x="0" y="850066"/>
                  </a:moveTo>
                  <a:cubicBezTo>
                    <a:pt x="0" y="506840"/>
                    <a:pt x="292528" y="0"/>
                    <a:pt x="635754" y="0"/>
                  </a:cubicBezTo>
                  <a:cubicBezTo>
                    <a:pt x="978980" y="0"/>
                    <a:pt x="1242932" y="506840"/>
                    <a:pt x="1242932" y="850066"/>
                  </a:cubicBezTo>
                  <a:cubicBezTo>
                    <a:pt x="1242932" y="1193292"/>
                    <a:pt x="974217" y="1200070"/>
                    <a:pt x="630991" y="1200070"/>
                  </a:cubicBezTo>
                  <a:cubicBezTo>
                    <a:pt x="287765" y="1200070"/>
                    <a:pt x="0" y="1193292"/>
                    <a:pt x="0" y="850066"/>
                  </a:cubicBezTo>
                  <a:close/>
                </a:path>
              </a:pathLst>
            </a:custGeom>
            <a:solidFill>
              <a:srgbClr val="CCE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B87DBB05-CE20-27BA-CE3A-6312152306E3}"/>
              </a:ext>
            </a:extLst>
          </p:cNvPr>
          <p:cNvGrpSpPr/>
          <p:nvPr/>
        </p:nvGrpSpPr>
        <p:grpSpPr>
          <a:xfrm rot="900000">
            <a:off x="6218246" y="3246276"/>
            <a:ext cx="2041456" cy="1105270"/>
            <a:chOff x="4130509" y="1408707"/>
            <a:chExt cx="2649561" cy="1434506"/>
          </a:xfrm>
        </p:grpSpPr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EF8FDF46-103F-FAFA-B2EA-79E497A7220B}"/>
                </a:ext>
              </a:extLst>
            </p:cNvPr>
            <p:cNvSpPr/>
            <p:nvPr/>
          </p:nvSpPr>
          <p:spPr bwMode="auto">
            <a:xfrm>
              <a:off x="5182618" y="1408707"/>
              <a:ext cx="551432" cy="26839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DAC71D90-549C-4A49-0E07-7482F253D39F}"/>
                </a:ext>
              </a:extLst>
            </p:cNvPr>
            <p:cNvGrpSpPr/>
            <p:nvPr/>
          </p:nvGrpSpPr>
          <p:grpSpPr>
            <a:xfrm>
              <a:off x="4130509" y="1892355"/>
              <a:ext cx="1151576" cy="752476"/>
              <a:chOff x="4130509" y="1892355"/>
              <a:chExt cx="1151576" cy="752476"/>
            </a:xfrm>
            <a:solidFill>
              <a:srgbClr val="0070C0"/>
            </a:solidFill>
          </p:grpSpPr>
          <p:sp>
            <p:nvSpPr>
              <p:cNvPr id="99" name="四角形: 上の 2 つの角を丸める 98">
                <a:extLst>
                  <a:ext uri="{FF2B5EF4-FFF2-40B4-BE49-F238E27FC236}">
                    <a16:creationId xmlns:a16="http://schemas.microsoft.com/office/drawing/2014/main" id="{519A1849-A627-707E-7652-670021C64545}"/>
                  </a:ext>
                </a:extLst>
              </p:cNvPr>
              <p:cNvSpPr/>
              <p:nvPr/>
            </p:nvSpPr>
            <p:spPr bwMode="auto">
              <a:xfrm rot="2700000">
                <a:off x="4139350" y="2442774"/>
                <a:ext cx="279512" cy="124602"/>
              </a:xfrm>
              <a:prstGeom prst="round2SameRect">
                <a:avLst>
                  <a:gd name="adj1" fmla="val 27697"/>
                  <a:gd name="adj2" fmla="val 17673"/>
                </a:avLst>
              </a:prstGeom>
              <a:solidFill>
                <a:schemeClr val="accent5">
                  <a:lumMod val="9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" name="四角形: 上の 2 つの角を丸める 99">
                <a:extLst>
                  <a:ext uri="{FF2B5EF4-FFF2-40B4-BE49-F238E27FC236}">
                    <a16:creationId xmlns:a16="http://schemas.microsoft.com/office/drawing/2014/main" id="{78E1F97F-FCF8-9389-D1B6-88D24517B256}"/>
                  </a:ext>
                </a:extLst>
              </p:cNvPr>
              <p:cNvSpPr/>
              <p:nvPr/>
            </p:nvSpPr>
            <p:spPr bwMode="auto">
              <a:xfrm rot="2700000">
                <a:off x="4525273" y="1497591"/>
                <a:ext cx="362047" cy="1151576"/>
              </a:xfrm>
              <a:prstGeom prst="round2SameRect">
                <a:avLst>
                  <a:gd name="adj1" fmla="val 27697"/>
                  <a:gd name="adj2" fmla="val 17673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97FFDB87-3524-14D2-2465-CEA2C347759B}"/>
                </a:ext>
              </a:extLst>
            </p:cNvPr>
            <p:cNvGrpSpPr/>
            <p:nvPr/>
          </p:nvGrpSpPr>
          <p:grpSpPr>
            <a:xfrm flipH="1">
              <a:off x="5628494" y="1892355"/>
              <a:ext cx="1151576" cy="752476"/>
              <a:chOff x="4130509" y="1892355"/>
              <a:chExt cx="1151576" cy="752476"/>
            </a:xfrm>
            <a:solidFill>
              <a:srgbClr val="0070C0"/>
            </a:solidFill>
          </p:grpSpPr>
          <p:sp>
            <p:nvSpPr>
              <p:cNvPr id="97" name="四角形: 上の 2 つの角を丸める 96">
                <a:extLst>
                  <a:ext uri="{FF2B5EF4-FFF2-40B4-BE49-F238E27FC236}">
                    <a16:creationId xmlns:a16="http://schemas.microsoft.com/office/drawing/2014/main" id="{DB9002D5-491C-E7E9-9E4F-DCC778A07D94}"/>
                  </a:ext>
                </a:extLst>
              </p:cNvPr>
              <p:cNvSpPr/>
              <p:nvPr/>
            </p:nvSpPr>
            <p:spPr bwMode="auto">
              <a:xfrm rot="2700000">
                <a:off x="4139350" y="2442774"/>
                <a:ext cx="279512" cy="124602"/>
              </a:xfrm>
              <a:prstGeom prst="round2SameRect">
                <a:avLst>
                  <a:gd name="adj1" fmla="val 27697"/>
                  <a:gd name="adj2" fmla="val 17673"/>
                </a:avLst>
              </a:prstGeom>
              <a:solidFill>
                <a:schemeClr val="accent5">
                  <a:lumMod val="9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8" name="四角形: 上の 2 つの角を丸める 97">
                <a:extLst>
                  <a:ext uri="{FF2B5EF4-FFF2-40B4-BE49-F238E27FC236}">
                    <a16:creationId xmlns:a16="http://schemas.microsoft.com/office/drawing/2014/main" id="{4D84B793-B440-CBDF-BCF0-528C9E2A421D}"/>
                  </a:ext>
                </a:extLst>
              </p:cNvPr>
              <p:cNvSpPr/>
              <p:nvPr/>
            </p:nvSpPr>
            <p:spPr bwMode="auto">
              <a:xfrm rot="2700000">
                <a:off x="4525273" y="1497591"/>
                <a:ext cx="362047" cy="1151576"/>
              </a:xfrm>
              <a:prstGeom prst="round2SameRect">
                <a:avLst>
                  <a:gd name="adj1" fmla="val 27697"/>
                  <a:gd name="adj2" fmla="val 17673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3" name="四角形: 上の 2 つの角を丸める 92">
              <a:extLst>
                <a:ext uri="{FF2B5EF4-FFF2-40B4-BE49-F238E27FC236}">
                  <a16:creationId xmlns:a16="http://schemas.microsoft.com/office/drawing/2014/main" id="{6ECA943F-A665-EE24-E11E-3998C33A3D32}"/>
                </a:ext>
              </a:extLst>
            </p:cNvPr>
            <p:cNvSpPr/>
            <p:nvPr/>
          </p:nvSpPr>
          <p:spPr bwMode="auto">
            <a:xfrm>
              <a:off x="4831644" y="1493758"/>
              <a:ext cx="1243570" cy="1260140"/>
            </a:xfrm>
            <a:prstGeom prst="round2SameRect">
              <a:avLst>
                <a:gd name="adj1" fmla="val 27697"/>
                <a:gd name="adj2" fmla="val 0"/>
              </a:avLst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4" name="四角形: 上の 2 つの角を丸める 93">
              <a:extLst>
                <a:ext uri="{FF2B5EF4-FFF2-40B4-BE49-F238E27FC236}">
                  <a16:creationId xmlns:a16="http://schemas.microsoft.com/office/drawing/2014/main" id="{7601F7CE-DA2A-DC79-F4D1-5D3718CAEF32}"/>
                </a:ext>
              </a:extLst>
            </p:cNvPr>
            <p:cNvSpPr/>
            <p:nvPr/>
          </p:nvSpPr>
          <p:spPr bwMode="auto">
            <a:xfrm>
              <a:off x="4853720" y="2756023"/>
              <a:ext cx="1199418" cy="87190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accent5">
                <a:lumMod val="9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5" name="四角形: 上の 2 つの角を丸める 94">
              <a:extLst>
                <a:ext uri="{FF2B5EF4-FFF2-40B4-BE49-F238E27FC236}">
                  <a16:creationId xmlns:a16="http://schemas.microsoft.com/office/drawing/2014/main" id="{3CCBC97E-0113-9328-6F82-27F104F13CF5}"/>
                </a:ext>
              </a:extLst>
            </p:cNvPr>
            <p:cNvSpPr/>
            <p:nvPr/>
          </p:nvSpPr>
          <p:spPr bwMode="auto">
            <a:xfrm>
              <a:off x="5106418" y="1493758"/>
              <a:ext cx="703832" cy="1260140"/>
            </a:xfrm>
            <a:prstGeom prst="round2SameRect">
              <a:avLst>
                <a:gd name="adj1" fmla="val 23146"/>
                <a:gd name="adj2" fmla="val 0"/>
              </a:avLst>
            </a:prstGeom>
            <a:solidFill>
              <a:schemeClr val="accent5">
                <a:lumMod val="9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F628FB60-92E9-75A0-57A4-7292963A6FB3}"/>
                </a:ext>
              </a:extLst>
            </p:cNvPr>
            <p:cNvSpPr/>
            <p:nvPr/>
          </p:nvSpPr>
          <p:spPr bwMode="auto">
            <a:xfrm>
              <a:off x="5177379" y="1493758"/>
              <a:ext cx="561434" cy="1260140"/>
            </a:xfrm>
            <a:prstGeom prst="round2SameRect">
              <a:avLst>
                <a:gd name="adj1" fmla="val 23146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285547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65F0FE7A-E589-3305-D12B-C91CF993379D}"/>
              </a:ext>
            </a:extLst>
          </p:cNvPr>
          <p:cNvSpPr/>
          <p:nvPr/>
        </p:nvSpPr>
        <p:spPr>
          <a:xfrm>
            <a:off x="267420" y="231257"/>
            <a:ext cx="9371160" cy="6303087"/>
          </a:xfrm>
          <a:prstGeom prst="roundRect">
            <a:avLst>
              <a:gd name="adj" fmla="val 9705"/>
            </a:avLst>
          </a:prstGeom>
          <a:noFill/>
          <a:ln w="1905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" name="四角形: 上の 2 つの角を丸める 4">
            <a:extLst>
              <a:ext uri="{FF2B5EF4-FFF2-40B4-BE49-F238E27FC236}">
                <a16:creationId xmlns:a16="http://schemas.microsoft.com/office/drawing/2014/main" id="{326169DC-3A7E-3033-AC81-3AF760452744}"/>
              </a:ext>
            </a:extLst>
          </p:cNvPr>
          <p:cNvSpPr/>
          <p:nvPr/>
        </p:nvSpPr>
        <p:spPr>
          <a:xfrm>
            <a:off x="267420" y="231258"/>
            <a:ext cx="9371160" cy="15733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679016" y="392060"/>
            <a:ext cx="8547968" cy="116071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忘れ物ランキング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D1DEDF2-A0EB-1A9B-7966-3CA5074BC7DA}"/>
              </a:ext>
            </a:extLst>
          </p:cNvPr>
          <p:cNvSpPr txBox="1"/>
          <p:nvPr/>
        </p:nvSpPr>
        <p:spPr>
          <a:xfrm>
            <a:off x="812540" y="2078850"/>
            <a:ext cx="7186627" cy="398081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５位　手荷物、カバン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４位　上着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３位　スマホ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２位　傘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１位　ゴミ、飲み残し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AA90E4B2-C99E-E0EA-9829-05A4E2BDA381}"/>
              </a:ext>
            </a:extLst>
          </p:cNvPr>
          <p:cNvGrpSpPr/>
          <p:nvPr/>
        </p:nvGrpSpPr>
        <p:grpSpPr>
          <a:xfrm rot="19800000">
            <a:off x="5547191" y="3397754"/>
            <a:ext cx="600369" cy="2026191"/>
            <a:chOff x="-685800" y="4256238"/>
            <a:chExt cx="525382" cy="1773121"/>
          </a:xfrm>
          <a:solidFill>
            <a:srgbClr val="FF6699"/>
          </a:solidFill>
        </p:grpSpPr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4353E443-808A-A8D7-7B07-BE67D59FD900}"/>
                </a:ext>
              </a:extLst>
            </p:cNvPr>
            <p:cNvSpPr/>
            <p:nvPr/>
          </p:nvSpPr>
          <p:spPr bwMode="auto">
            <a:xfrm>
              <a:off x="-431784" y="4554125"/>
              <a:ext cx="45719" cy="3253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アーチ 56">
              <a:extLst>
                <a:ext uri="{FF2B5EF4-FFF2-40B4-BE49-F238E27FC236}">
                  <a16:creationId xmlns:a16="http://schemas.microsoft.com/office/drawing/2014/main" id="{F31ACA4C-7D26-EF47-E737-48B9CCDE92B9}"/>
                </a:ext>
              </a:extLst>
            </p:cNvPr>
            <p:cNvSpPr/>
            <p:nvPr/>
          </p:nvSpPr>
          <p:spPr bwMode="auto">
            <a:xfrm>
              <a:off x="-685800" y="4256238"/>
              <a:ext cx="317882" cy="333488"/>
            </a:xfrm>
            <a:custGeom>
              <a:avLst/>
              <a:gdLst>
                <a:gd name="connsiteX0" fmla="*/ 407766 w 1350150"/>
                <a:gd name="connsiteY0" fmla="*/ 1294972 h 1350150"/>
                <a:gd name="connsiteX1" fmla="*/ 24713 w 1350150"/>
                <a:gd name="connsiteY1" fmla="*/ 494091 h 1350150"/>
                <a:gd name="connsiteX2" fmla="*/ 766407 w 1350150"/>
                <a:gd name="connsiteY2" fmla="*/ 6207 h 1350150"/>
                <a:gd name="connsiteX3" fmla="*/ 1350150 w 1350150"/>
                <a:gd name="connsiteY3" fmla="*/ 675075 h 1350150"/>
                <a:gd name="connsiteX4" fmla="*/ 1012613 w 1350150"/>
                <a:gd name="connsiteY4" fmla="*/ 675075 h 1350150"/>
                <a:gd name="connsiteX5" fmla="*/ 720741 w 1350150"/>
                <a:gd name="connsiteY5" fmla="*/ 340640 h 1350150"/>
                <a:gd name="connsiteX6" fmla="*/ 349893 w 1350150"/>
                <a:gd name="connsiteY6" fmla="*/ 584582 h 1350150"/>
                <a:gd name="connsiteX7" fmla="*/ 541420 w 1350150"/>
                <a:gd name="connsiteY7" fmla="*/ 985023 h 1350150"/>
                <a:gd name="connsiteX8" fmla="*/ 407766 w 1350150"/>
                <a:gd name="connsiteY8" fmla="*/ 1294972 h 1350150"/>
                <a:gd name="connsiteX0" fmla="*/ 407870 w 1350254"/>
                <a:gd name="connsiteY0" fmla="*/ 1295025 h 1295025"/>
                <a:gd name="connsiteX1" fmla="*/ 24817 w 1350254"/>
                <a:gd name="connsiteY1" fmla="*/ 494144 h 1295025"/>
                <a:gd name="connsiteX2" fmla="*/ 766511 w 1350254"/>
                <a:gd name="connsiteY2" fmla="*/ 6260 h 1295025"/>
                <a:gd name="connsiteX3" fmla="*/ 1350254 w 1350254"/>
                <a:gd name="connsiteY3" fmla="*/ 675128 h 1295025"/>
                <a:gd name="connsiteX4" fmla="*/ 1098324 w 1350254"/>
                <a:gd name="connsiteY4" fmla="*/ 673473 h 1295025"/>
                <a:gd name="connsiteX5" fmla="*/ 1012717 w 1350254"/>
                <a:gd name="connsiteY5" fmla="*/ 675128 h 1295025"/>
                <a:gd name="connsiteX6" fmla="*/ 720845 w 1350254"/>
                <a:gd name="connsiteY6" fmla="*/ 340693 h 1295025"/>
                <a:gd name="connsiteX7" fmla="*/ 349997 w 1350254"/>
                <a:gd name="connsiteY7" fmla="*/ 584635 h 1295025"/>
                <a:gd name="connsiteX8" fmla="*/ 541524 w 1350254"/>
                <a:gd name="connsiteY8" fmla="*/ 985076 h 1295025"/>
                <a:gd name="connsiteX9" fmla="*/ 407870 w 1350254"/>
                <a:gd name="connsiteY9" fmla="*/ 1295025 h 1295025"/>
                <a:gd name="connsiteX0" fmla="*/ 407870 w 1350254"/>
                <a:gd name="connsiteY0" fmla="*/ 1295025 h 1295025"/>
                <a:gd name="connsiteX1" fmla="*/ 24817 w 1350254"/>
                <a:gd name="connsiteY1" fmla="*/ 494144 h 1295025"/>
                <a:gd name="connsiteX2" fmla="*/ 766511 w 1350254"/>
                <a:gd name="connsiteY2" fmla="*/ 6260 h 1295025"/>
                <a:gd name="connsiteX3" fmla="*/ 1350254 w 1350254"/>
                <a:gd name="connsiteY3" fmla="*/ 675128 h 1295025"/>
                <a:gd name="connsiteX4" fmla="*/ 1239294 w 1350254"/>
                <a:gd name="connsiteY4" fmla="*/ 673474 h 1295025"/>
                <a:gd name="connsiteX5" fmla="*/ 1098324 w 1350254"/>
                <a:gd name="connsiteY5" fmla="*/ 673473 h 1295025"/>
                <a:gd name="connsiteX6" fmla="*/ 1012717 w 1350254"/>
                <a:gd name="connsiteY6" fmla="*/ 675128 h 1295025"/>
                <a:gd name="connsiteX7" fmla="*/ 720845 w 1350254"/>
                <a:gd name="connsiteY7" fmla="*/ 340693 h 1295025"/>
                <a:gd name="connsiteX8" fmla="*/ 349997 w 1350254"/>
                <a:gd name="connsiteY8" fmla="*/ 584635 h 1295025"/>
                <a:gd name="connsiteX9" fmla="*/ 541524 w 1350254"/>
                <a:gd name="connsiteY9" fmla="*/ 985076 h 1295025"/>
                <a:gd name="connsiteX10" fmla="*/ 407870 w 1350254"/>
                <a:gd name="connsiteY10" fmla="*/ 1295025 h 1295025"/>
                <a:gd name="connsiteX0" fmla="*/ 407870 w 1350254"/>
                <a:gd name="connsiteY0" fmla="*/ 1295025 h 1295025"/>
                <a:gd name="connsiteX1" fmla="*/ 24817 w 1350254"/>
                <a:gd name="connsiteY1" fmla="*/ 494144 h 1295025"/>
                <a:gd name="connsiteX2" fmla="*/ 766511 w 1350254"/>
                <a:gd name="connsiteY2" fmla="*/ 6260 h 1295025"/>
                <a:gd name="connsiteX3" fmla="*/ 1350254 w 1350254"/>
                <a:gd name="connsiteY3" fmla="*/ 675128 h 1295025"/>
                <a:gd name="connsiteX4" fmla="*/ 1239294 w 1350254"/>
                <a:gd name="connsiteY4" fmla="*/ 673474 h 1295025"/>
                <a:gd name="connsiteX5" fmla="*/ 1098324 w 1350254"/>
                <a:gd name="connsiteY5" fmla="*/ 673473 h 1295025"/>
                <a:gd name="connsiteX6" fmla="*/ 1012717 w 1350254"/>
                <a:gd name="connsiteY6" fmla="*/ 675128 h 1295025"/>
                <a:gd name="connsiteX7" fmla="*/ 720845 w 1350254"/>
                <a:gd name="connsiteY7" fmla="*/ 340693 h 1295025"/>
                <a:gd name="connsiteX8" fmla="*/ 349997 w 1350254"/>
                <a:gd name="connsiteY8" fmla="*/ 584635 h 1295025"/>
                <a:gd name="connsiteX9" fmla="*/ 541524 w 1350254"/>
                <a:gd name="connsiteY9" fmla="*/ 985076 h 1295025"/>
                <a:gd name="connsiteX10" fmla="*/ 407870 w 1350254"/>
                <a:gd name="connsiteY10" fmla="*/ 1295025 h 1295025"/>
                <a:gd name="connsiteX0" fmla="*/ 407870 w 1357404"/>
                <a:gd name="connsiteY0" fmla="*/ 1295025 h 1424044"/>
                <a:gd name="connsiteX1" fmla="*/ 24817 w 1357404"/>
                <a:gd name="connsiteY1" fmla="*/ 494144 h 1424044"/>
                <a:gd name="connsiteX2" fmla="*/ 766511 w 1357404"/>
                <a:gd name="connsiteY2" fmla="*/ 6260 h 1424044"/>
                <a:gd name="connsiteX3" fmla="*/ 1350254 w 1357404"/>
                <a:gd name="connsiteY3" fmla="*/ 675128 h 1424044"/>
                <a:gd name="connsiteX4" fmla="*/ 1357404 w 1357404"/>
                <a:gd name="connsiteY4" fmla="*/ 1424044 h 1424044"/>
                <a:gd name="connsiteX5" fmla="*/ 1098324 w 1357404"/>
                <a:gd name="connsiteY5" fmla="*/ 673473 h 1424044"/>
                <a:gd name="connsiteX6" fmla="*/ 1012717 w 1357404"/>
                <a:gd name="connsiteY6" fmla="*/ 675128 h 1424044"/>
                <a:gd name="connsiteX7" fmla="*/ 720845 w 1357404"/>
                <a:gd name="connsiteY7" fmla="*/ 340693 h 1424044"/>
                <a:gd name="connsiteX8" fmla="*/ 349997 w 1357404"/>
                <a:gd name="connsiteY8" fmla="*/ 584635 h 1424044"/>
                <a:gd name="connsiteX9" fmla="*/ 541524 w 1357404"/>
                <a:gd name="connsiteY9" fmla="*/ 985076 h 1424044"/>
                <a:gd name="connsiteX10" fmla="*/ 407870 w 1357404"/>
                <a:gd name="connsiteY10" fmla="*/ 1295025 h 1424044"/>
                <a:gd name="connsiteX0" fmla="*/ 407870 w 1357404"/>
                <a:gd name="connsiteY0" fmla="*/ 1295025 h 1424044"/>
                <a:gd name="connsiteX1" fmla="*/ 24817 w 1357404"/>
                <a:gd name="connsiteY1" fmla="*/ 494144 h 1424044"/>
                <a:gd name="connsiteX2" fmla="*/ 766511 w 1357404"/>
                <a:gd name="connsiteY2" fmla="*/ 6260 h 1424044"/>
                <a:gd name="connsiteX3" fmla="*/ 1350254 w 1357404"/>
                <a:gd name="connsiteY3" fmla="*/ 675128 h 1424044"/>
                <a:gd name="connsiteX4" fmla="*/ 1357404 w 1357404"/>
                <a:gd name="connsiteY4" fmla="*/ 1424044 h 1424044"/>
                <a:gd name="connsiteX5" fmla="*/ 1018314 w 1357404"/>
                <a:gd name="connsiteY5" fmla="*/ 1424043 h 1424044"/>
                <a:gd name="connsiteX6" fmla="*/ 1012717 w 1357404"/>
                <a:gd name="connsiteY6" fmla="*/ 675128 h 1424044"/>
                <a:gd name="connsiteX7" fmla="*/ 720845 w 1357404"/>
                <a:gd name="connsiteY7" fmla="*/ 340693 h 1424044"/>
                <a:gd name="connsiteX8" fmla="*/ 349997 w 1357404"/>
                <a:gd name="connsiteY8" fmla="*/ 584635 h 1424044"/>
                <a:gd name="connsiteX9" fmla="*/ 541524 w 1357404"/>
                <a:gd name="connsiteY9" fmla="*/ 985076 h 1424044"/>
                <a:gd name="connsiteX10" fmla="*/ 407870 w 1357404"/>
                <a:gd name="connsiteY10" fmla="*/ 1295025 h 1424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57404" h="1424044">
                  <a:moveTo>
                    <a:pt x="407870" y="1295025"/>
                  </a:moveTo>
                  <a:cubicBezTo>
                    <a:pt x="97920" y="1161370"/>
                    <a:pt x="-65676" y="819326"/>
                    <a:pt x="24817" y="494144"/>
                  </a:cubicBezTo>
                  <a:cubicBezTo>
                    <a:pt x="115310" y="168961"/>
                    <a:pt x="432075" y="-39406"/>
                    <a:pt x="766511" y="6260"/>
                  </a:cubicBezTo>
                  <a:cubicBezTo>
                    <a:pt x="1100947" y="51926"/>
                    <a:pt x="1347657" y="316276"/>
                    <a:pt x="1350254" y="675128"/>
                  </a:cubicBezTo>
                  <a:cubicBezTo>
                    <a:pt x="1352637" y="924767"/>
                    <a:pt x="1355021" y="1174405"/>
                    <a:pt x="1357404" y="1424044"/>
                  </a:cubicBezTo>
                  <a:lnTo>
                    <a:pt x="1018314" y="1424043"/>
                  </a:lnTo>
                  <a:cubicBezTo>
                    <a:pt x="1016448" y="1174405"/>
                    <a:pt x="1014583" y="924766"/>
                    <a:pt x="1012717" y="675128"/>
                  </a:cubicBezTo>
                  <a:cubicBezTo>
                    <a:pt x="1012717" y="506358"/>
                    <a:pt x="888063" y="363526"/>
                    <a:pt x="720845" y="340693"/>
                  </a:cubicBezTo>
                  <a:cubicBezTo>
                    <a:pt x="553627" y="317860"/>
                    <a:pt x="395244" y="422044"/>
                    <a:pt x="349997" y="584635"/>
                  </a:cubicBezTo>
                  <a:cubicBezTo>
                    <a:pt x="304751" y="747227"/>
                    <a:pt x="386549" y="918249"/>
                    <a:pt x="541524" y="985076"/>
                  </a:cubicBezTo>
                  <a:lnTo>
                    <a:pt x="407870" y="1295025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200A6E78-821D-4493-FC00-61A5A51BAD41}"/>
                </a:ext>
              </a:extLst>
            </p:cNvPr>
            <p:cNvGrpSpPr/>
            <p:nvPr/>
          </p:nvGrpSpPr>
          <p:grpSpPr>
            <a:xfrm>
              <a:off x="-645128" y="4750493"/>
              <a:ext cx="484710" cy="1278866"/>
              <a:chOff x="-645129" y="4750493"/>
              <a:chExt cx="570459" cy="1278866"/>
            </a:xfrm>
            <a:grpFill/>
          </p:grpSpPr>
          <p:sp>
            <p:nvSpPr>
              <p:cNvPr id="54" name="二等辺三角形 53">
                <a:extLst>
                  <a:ext uri="{FF2B5EF4-FFF2-40B4-BE49-F238E27FC236}">
                    <a16:creationId xmlns:a16="http://schemas.microsoft.com/office/drawing/2014/main" id="{9867A00C-D671-BA3C-2DE2-6794B5099B36}"/>
                  </a:ext>
                </a:extLst>
              </p:cNvPr>
              <p:cNvSpPr/>
              <p:nvPr/>
            </p:nvSpPr>
            <p:spPr bwMode="auto">
              <a:xfrm rot="10800000">
                <a:off x="-645129" y="4750495"/>
                <a:ext cx="570459" cy="1275907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二等辺三角形 54">
                <a:extLst>
                  <a:ext uri="{FF2B5EF4-FFF2-40B4-BE49-F238E27FC236}">
                    <a16:creationId xmlns:a16="http://schemas.microsoft.com/office/drawing/2014/main" id="{401BCD13-9AFF-78DD-B1D6-14B07B621D5B}"/>
                  </a:ext>
                </a:extLst>
              </p:cNvPr>
              <p:cNvSpPr/>
              <p:nvPr/>
            </p:nvSpPr>
            <p:spPr bwMode="auto">
              <a:xfrm rot="10800000">
                <a:off x="-552157" y="4750494"/>
                <a:ext cx="384516" cy="1275907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二等辺三角形 55">
                <a:extLst>
                  <a:ext uri="{FF2B5EF4-FFF2-40B4-BE49-F238E27FC236}">
                    <a16:creationId xmlns:a16="http://schemas.microsoft.com/office/drawing/2014/main" id="{32EEF7AA-CC0E-8668-8D18-93D8472780DD}"/>
                  </a:ext>
                </a:extLst>
              </p:cNvPr>
              <p:cNvSpPr/>
              <p:nvPr/>
            </p:nvSpPr>
            <p:spPr bwMode="auto">
              <a:xfrm rot="10800000">
                <a:off x="-444550" y="4750493"/>
                <a:ext cx="169302" cy="1275907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角丸四角形 313">
                <a:extLst>
                  <a:ext uri="{FF2B5EF4-FFF2-40B4-BE49-F238E27FC236}">
                    <a16:creationId xmlns:a16="http://schemas.microsoft.com/office/drawing/2014/main" id="{A2834837-ED5B-A73C-7BC1-69B08F104452}"/>
                  </a:ext>
                </a:extLst>
              </p:cNvPr>
              <p:cNvSpPr/>
              <p:nvPr/>
            </p:nvSpPr>
            <p:spPr bwMode="auto">
              <a:xfrm>
                <a:off x="-384997" y="5932636"/>
                <a:ext cx="50196" cy="96723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角丸四角形 314">
                <a:extLst>
                  <a:ext uri="{FF2B5EF4-FFF2-40B4-BE49-F238E27FC236}">
                    <a16:creationId xmlns:a16="http://schemas.microsoft.com/office/drawing/2014/main" id="{DDA3AC43-82D8-3593-D41E-6BB694A6C1D8}"/>
                  </a:ext>
                </a:extLst>
              </p:cNvPr>
              <p:cNvSpPr/>
              <p:nvPr/>
            </p:nvSpPr>
            <p:spPr bwMode="auto">
              <a:xfrm flipV="1">
                <a:off x="-394043" y="5900285"/>
                <a:ext cx="68288" cy="47126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0316DBB5-C101-09A3-F5B0-59F96929C23D}"/>
              </a:ext>
            </a:extLst>
          </p:cNvPr>
          <p:cNvGrpSpPr/>
          <p:nvPr/>
        </p:nvGrpSpPr>
        <p:grpSpPr>
          <a:xfrm rot="900000">
            <a:off x="8508247" y="3681633"/>
            <a:ext cx="524474" cy="956079"/>
            <a:chOff x="5453429" y="3358760"/>
            <a:chExt cx="720080" cy="1312657"/>
          </a:xfrm>
        </p:grpSpPr>
        <p:sp>
          <p:nvSpPr>
            <p:cNvPr id="60" name="四角形: 角を丸くする 59">
              <a:extLst>
                <a:ext uri="{FF2B5EF4-FFF2-40B4-BE49-F238E27FC236}">
                  <a16:creationId xmlns:a16="http://schemas.microsoft.com/office/drawing/2014/main" id="{56379495-C39D-EF16-3077-9C4FC11C4BD2}"/>
                </a:ext>
              </a:extLst>
            </p:cNvPr>
            <p:cNvSpPr/>
            <p:nvPr/>
          </p:nvSpPr>
          <p:spPr bwMode="auto">
            <a:xfrm>
              <a:off x="5453429" y="3358760"/>
              <a:ext cx="720080" cy="1312657"/>
            </a:xfrm>
            <a:prstGeom prst="roundRect">
              <a:avLst>
                <a:gd name="adj" fmla="val 4762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1" name="四角形: 角を丸くする 60">
              <a:extLst>
                <a:ext uri="{FF2B5EF4-FFF2-40B4-BE49-F238E27FC236}">
                  <a16:creationId xmlns:a16="http://schemas.microsoft.com/office/drawing/2014/main" id="{27AB2D26-E5B3-A09B-3DB3-E5CDC6D4CEA5}"/>
                </a:ext>
              </a:extLst>
            </p:cNvPr>
            <p:cNvSpPr/>
            <p:nvPr/>
          </p:nvSpPr>
          <p:spPr bwMode="auto">
            <a:xfrm>
              <a:off x="5507831" y="3436144"/>
              <a:ext cx="604362" cy="1157890"/>
            </a:xfrm>
            <a:prstGeom prst="roundRect">
              <a:avLst>
                <a:gd name="adj" fmla="val 0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F8D6715E-CA90-A9F3-28CF-D7670035BD4D}"/>
              </a:ext>
            </a:extLst>
          </p:cNvPr>
          <p:cNvGrpSpPr/>
          <p:nvPr/>
        </p:nvGrpSpPr>
        <p:grpSpPr>
          <a:xfrm rot="20700000">
            <a:off x="8091691" y="2254110"/>
            <a:ext cx="1102090" cy="1049522"/>
            <a:chOff x="-4543055" y="2270956"/>
            <a:chExt cx="1170438" cy="1114611"/>
          </a:xfrm>
        </p:grpSpPr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2AF36EB7-7000-616B-68DD-9860B1BB9318}"/>
                </a:ext>
              </a:extLst>
            </p:cNvPr>
            <p:cNvSpPr/>
            <p:nvPr/>
          </p:nvSpPr>
          <p:spPr bwMode="auto">
            <a:xfrm>
              <a:off x="-4270772" y="2270956"/>
              <a:ext cx="625872" cy="497756"/>
            </a:xfrm>
            <a:custGeom>
              <a:avLst/>
              <a:gdLst>
                <a:gd name="connsiteX0" fmla="*/ 163135 w 905272"/>
                <a:gd name="connsiteY0" fmla="*/ 104454 h 650156"/>
                <a:gd name="connsiteX1" fmla="*/ 127000 w 905272"/>
                <a:gd name="connsiteY1" fmla="*/ 140589 h 650156"/>
                <a:gd name="connsiteX2" fmla="*/ 127000 w 905272"/>
                <a:gd name="connsiteY2" fmla="*/ 571300 h 650156"/>
                <a:gd name="connsiteX3" fmla="*/ 152998 w 905272"/>
                <a:gd name="connsiteY3" fmla="*/ 597298 h 650156"/>
                <a:gd name="connsiteX4" fmla="*/ 752274 w 905272"/>
                <a:gd name="connsiteY4" fmla="*/ 597298 h 650156"/>
                <a:gd name="connsiteX5" fmla="*/ 778272 w 905272"/>
                <a:gd name="connsiteY5" fmla="*/ 571300 h 650156"/>
                <a:gd name="connsiteX6" fmla="*/ 778272 w 905272"/>
                <a:gd name="connsiteY6" fmla="*/ 140589 h 650156"/>
                <a:gd name="connsiteX7" fmla="*/ 742137 w 905272"/>
                <a:gd name="connsiteY7" fmla="*/ 104454 h 650156"/>
                <a:gd name="connsiteX8" fmla="*/ 123062 w 905272"/>
                <a:gd name="connsiteY8" fmla="*/ 0 h 650156"/>
                <a:gd name="connsiteX9" fmla="*/ 782210 w 905272"/>
                <a:gd name="connsiteY9" fmla="*/ 0 h 650156"/>
                <a:gd name="connsiteX10" fmla="*/ 905272 w 905272"/>
                <a:gd name="connsiteY10" fmla="*/ 123062 h 650156"/>
                <a:gd name="connsiteX11" fmla="*/ 905272 w 905272"/>
                <a:gd name="connsiteY11" fmla="*/ 615860 h 650156"/>
                <a:gd name="connsiteX12" fmla="*/ 870976 w 905272"/>
                <a:gd name="connsiteY12" fmla="*/ 650156 h 650156"/>
                <a:gd name="connsiteX13" fmla="*/ 34296 w 905272"/>
                <a:gd name="connsiteY13" fmla="*/ 650156 h 650156"/>
                <a:gd name="connsiteX14" fmla="*/ 0 w 905272"/>
                <a:gd name="connsiteY14" fmla="*/ 615860 h 650156"/>
                <a:gd name="connsiteX15" fmla="*/ 0 w 905272"/>
                <a:gd name="connsiteY15" fmla="*/ 123062 h 650156"/>
                <a:gd name="connsiteX16" fmla="*/ 123062 w 905272"/>
                <a:gd name="connsiteY16" fmla="*/ 0 h 650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05272" h="650156">
                  <a:moveTo>
                    <a:pt x="163135" y="104454"/>
                  </a:moveTo>
                  <a:cubicBezTo>
                    <a:pt x="143178" y="104454"/>
                    <a:pt x="127000" y="120632"/>
                    <a:pt x="127000" y="140589"/>
                  </a:cubicBezTo>
                  <a:lnTo>
                    <a:pt x="127000" y="571300"/>
                  </a:lnTo>
                  <a:cubicBezTo>
                    <a:pt x="127000" y="585658"/>
                    <a:pt x="138640" y="597298"/>
                    <a:pt x="152998" y="597298"/>
                  </a:cubicBezTo>
                  <a:lnTo>
                    <a:pt x="752274" y="597298"/>
                  </a:lnTo>
                  <a:cubicBezTo>
                    <a:pt x="766632" y="597298"/>
                    <a:pt x="778272" y="585658"/>
                    <a:pt x="778272" y="571300"/>
                  </a:cubicBezTo>
                  <a:lnTo>
                    <a:pt x="778272" y="140589"/>
                  </a:lnTo>
                  <a:cubicBezTo>
                    <a:pt x="778272" y="120632"/>
                    <a:pt x="762094" y="104454"/>
                    <a:pt x="742137" y="104454"/>
                  </a:cubicBezTo>
                  <a:close/>
                  <a:moveTo>
                    <a:pt x="123062" y="0"/>
                  </a:moveTo>
                  <a:lnTo>
                    <a:pt x="782210" y="0"/>
                  </a:lnTo>
                  <a:cubicBezTo>
                    <a:pt x="850175" y="0"/>
                    <a:pt x="905272" y="55097"/>
                    <a:pt x="905272" y="123062"/>
                  </a:cubicBezTo>
                  <a:lnTo>
                    <a:pt x="905272" y="615860"/>
                  </a:lnTo>
                  <a:cubicBezTo>
                    <a:pt x="905272" y="634801"/>
                    <a:pt x="889917" y="650156"/>
                    <a:pt x="870976" y="650156"/>
                  </a:cubicBezTo>
                  <a:lnTo>
                    <a:pt x="34296" y="650156"/>
                  </a:lnTo>
                  <a:cubicBezTo>
                    <a:pt x="15355" y="650156"/>
                    <a:pt x="0" y="634801"/>
                    <a:pt x="0" y="615860"/>
                  </a:cubicBezTo>
                  <a:lnTo>
                    <a:pt x="0" y="123062"/>
                  </a:lnTo>
                  <a:cubicBezTo>
                    <a:pt x="0" y="55097"/>
                    <a:pt x="55097" y="0"/>
                    <a:pt x="123062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E9F7464D-885F-9A2F-741B-8481EDB2E6B9}"/>
                </a:ext>
              </a:extLst>
            </p:cNvPr>
            <p:cNvGrpSpPr/>
            <p:nvPr/>
          </p:nvGrpSpPr>
          <p:grpSpPr>
            <a:xfrm>
              <a:off x="-4543055" y="2542915"/>
              <a:ext cx="1170438" cy="842652"/>
              <a:chOff x="-4543055" y="2542915"/>
              <a:chExt cx="1170438" cy="842652"/>
            </a:xfrm>
          </p:grpSpPr>
          <p:sp>
            <p:nvSpPr>
              <p:cNvPr id="65" name="四角形: 上の 2 つの角を丸める 64">
                <a:extLst>
                  <a:ext uri="{FF2B5EF4-FFF2-40B4-BE49-F238E27FC236}">
                    <a16:creationId xmlns:a16="http://schemas.microsoft.com/office/drawing/2014/main" id="{CE1AB342-B3EA-D2D6-8248-2822E1A935D7}"/>
                  </a:ext>
                </a:extLst>
              </p:cNvPr>
              <p:cNvSpPr/>
              <p:nvPr/>
            </p:nvSpPr>
            <p:spPr bwMode="auto">
              <a:xfrm>
                <a:off x="-4543055" y="2542915"/>
                <a:ext cx="1170438" cy="842614"/>
              </a:xfrm>
              <a:prstGeom prst="round2SameRect">
                <a:avLst>
                  <a:gd name="adj1" fmla="val 18928"/>
                  <a:gd name="adj2" fmla="val 5275"/>
                </a:avLst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6" name="四角形: 上の 2 つの角を丸める 65">
                <a:extLst>
                  <a:ext uri="{FF2B5EF4-FFF2-40B4-BE49-F238E27FC236}">
                    <a16:creationId xmlns:a16="http://schemas.microsoft.com/office/drawing/2014/main" id="{62C9F52F-2F07-F067-1E74-BE98E63E5A3B}"/>
                  </a:ext>
                </a:extLst>
              </p:cNvPr>
              <p:cNvSpPr/>
              <p:nvPr/>
            </p:nvSpPr>
            <p:spPr bwMode="auto">
              <a:xfrm>
                <a:off x="-4358625" y="2542915"/>
                <a:ext cx="116918" cy="842614"/>
              </a:xfrm>
              <a:prstGeom prst="round2SameRect">
                <a:avLst>
                  <a:gd name="adj1" fmla="val 0"/>
                  <a:gd name="adj2" fmla="val 5275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7" name="四角形: 上の 2 つの角を丸める 66">
                <a:extLst>
                  <a:ext uri="{FF2B5EF4-FFF2-40B4-BE49-F238E27FC236}">
                    <a16:creationId xmlns:a16="http://schemas.microsoft.com/office/drawing/2014/main" id="{F65F00BD-3486-7438-C929-37DFEA030211}"/>
                  </a:ext>
                </a:extLst>
              </p:cNvPr>
              <p:cNvSpPr/>
              <p:nvPr/>
            </p:nvSpPr>
            <p:spPr bwMode="auto">
              <a:xfrm>
                <a:off x="-3667442" y="2542915"/>
                <a:ext cx="116918" cy="842614"/>
              </a:xfrm>
              <a:prstGeom prst="round2SameRect">
                <a:avLst>
                  <a:gd name="adj1" fmla="val 0"/>
                  <a:gd name="adj2" fmla="val 5275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" name="四角形: 上の 2 つの角を丸める 67">
                <a:extLst>
                  <a:ext uri="{FF2B5EF4-FFF2-40B4-BE49-F238E27FC236}">
                    <a16:creationId xmlns:a16="http://schemas.microsoft.com/office/drawing/2014/main" id="{9C02FAF4-0B81-50BB-6772-3339F058B299}"/>
                  </a:ext>
                </a:extLst>
              </p:cNvPr>
              <p:cNvSpPr/>
              <p:nvPr/>
            </p:nvSpPr>
            <p:spPr bwMode="auto">
              <a:xfrm>
                <a:off x="-4543055" y="3184823"/>
                <a:ext cx="1170438" cy="200744"/>
              </a:xfrm>
              <a:prstGeom prst="round2SameRect">
                <a:avLst>
                  <a:gd name="adj1" fmla="val 0"/>
                  <a:gd name="adj2" fmla="val 5275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6CC5BBB2-6FE9-3891-D2A6-BD13F6587E4F}"/>
              </a:ext>
            </a:extLst>
          </p:cNvPr>
          <p:cNvGrpSpPr/>
          <p:nvPr/>
        </p:nvGrpSpPr>
        <p:grpSpPr>
          <a:xfrm>
            <a:off x="8125520" y="4965641"/>
            <a:ext cx="1185303" cy="1251142"/>
            <a:chOff x="6491716" y="3766388"/>
            <a:chExt cx="1242932" cy="1311972"/>
          </a:xfrm>
        </p:grpSpPr>
        <p:sp>
          <p:nvSpPr>
            <p:cNvPr id="70" name="台形 69">
              <a:extLst>
                <a:ext uri="{FF2B5EF4-FFF2-40B4-BE49-F238E27FC236}">
                  <a16:creationId xmlns:a16="http://schemas.microsoft.com/office/drawing/2014/main" id="{4C879BEC-32BF-F7D8-4079-5304E4E14E42}"/>
                </a:ext>
              </a:extLst>
            </p:cNvPr>
            <p:cNvSpPr/>
            <p:nvPr/>
          </p:nvSpPr>
          <p:spPr bwMode="auto">
            <a:xfrm rot="10800000">
              <a:off x="6888179" y="3766388"/>
              <a:ext cx="450006" cy="261395"/>
            </a:xfrm>
            <a:prstGeom prst="trapezoid">
              <a:avLst>
                <a:gd name="adj" fmla="val 69835"/>
              </a:avLst>
            </a:prstGeom>
            <a:solidFill>
              <a:srgbClr val="CCE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1" name="楕円 16">
              <a:extLst>
                <a:ext uri="{FF2B5EF4-FFF2-40B4-BE49-F238E27FC236}">
                  <a16:creationId xmlns:a16="http://schemas.microsoft.com/office/drawing/2014/main" id="{9D843004-AF62-84C4-F9A6-4A5375A270C9}"/>
                </a:ext>
              </a:extLst>
            </p:cNvPr>
            <p:cNvSpPr/>
            <p:nvPr/>
          </p:nvSpPr>
          <p:spPr bwMode="auto">
            <a:xfrm>
              <a:off x="6491716" y="4069401"/>
              <a:ext cx="1242932" cy="1008959"/>
            </a:xfrm>
            <a:custGeom>
              <a:avLst/>
              <a:gdLst>
                <a:gd name="connsiteX0" fmla="*/ 0 w 1242932"/>
                <a:gd name="connsiteY0" fmla="*/ 621466 h 1242932"/>
                <a:gd name="connsiteX1" fmla="*/ 621466 w 1242932"/>
                <a:gd name="connsiteY1" fmla="*/ 0 h 1242932"/>
                <a:gd name="connsiteX2" fmla="*/ 1242932 w 1242932"/>
                <a:gd name="connsiteY2" fmla="*/ 621466 h 1242932"/>
                <a:gd name="connsiteX3" fmla="*/ 621466 w 1242932"/>
                <a:gd name="connsiteY3" fmla="*/ 1242932 h 1242932"/>
                <a:gd name="connsiteX4" fmla="*/ 0 w 1242932"/>
                <a:gd name="connsiteY4" fmla="*/ 621466 h 1242932"/>
                <a:gd name="connsiteX0" fmla="*/ 0 w 1242932"/>
                <a:gd name="connsiteY0" fmla="*/ 621466 h 1242932"/>
                <a:gd name="connsiteX1" fmla="*/ 621466 w 1242932"/>
                <a:gd name="connsiteY1" fmla="*/ 0 h 1242932"/>
                <a:gd name="connsiteX2" fmla="*/ 1242932 w 1242932"/>
                <a:gd name="connsiteY2" fmla="*/ 621466 h 1242932"/>
                <a:gd name="connsiteX3" fmla="*/ 621466 w 1242932"/>
                <a:gd name="connsiteY3" fmla="*/ 1242932 h 1242932"/>
                <a:gd name="connsiteX4" fmla="*/ 0 w 1242932"/>
                <a:gd name="connsiteY4" fmla="*/ 621466 h 1242932"/>
                <a:gd name="connsiteX0" fmla="*/ 0 w 1242932"/>
                <a:gd name="connsiteY0" fmla="*/ 621466 h 1242932"/>
                <a:gd name="connsiteX1" fmla="*/ 621466 w 1242932"/>
                <a:gd name="connsiteY1" fmla="*/ 0 h 1242932"/>
                <a:gd name="connsiteX2" fmla="*/ 1242932 w 1242932"/>
                <a:gd name="connsiteY2" fmla="*/ 621466 h 1242932"/>
                <a:gd name="connsiteX3" fmla="*/ 621466 w 1242932"/>
                <a:gd name="connsiteY3" fmla="*/ 1242932 h 1242932"/>
                <a:gd name="connsiteX4" fmla="*/ 0 w 1242932"/>
                <a:gd name="connsiteY4" fmla="*/ 621466 h 1242932"/>
                <a:gd name="connsiteX0" fmla="*/ 0 w 1242932"/>
                <a:gd name="connsiteY0" fmla="*/ 621466 h 1242932"/>
                <a:gd name="connsiteX1" fmla="*/ 621466 w 1242932"/>
                <a:gd name="connsiteY1" fmla="*/ 0 h 1242932"/>
                <a:gd name="connsiteX2" fmla="*/ 1242932 w 1242932"/>
                <a:gd name="connsiteY2" fmla="*/ 621466 h 1242932"/>
                <a:gd name="connsiteX3" fmla="*/ 621466 w 1242932"/>
                <a:gd name="connsiteY3" fmla="*/ 1242932 h 1242932"/>
                <a:gd name="connsiteX4" fmla="*/ 0 w 1242932"/>
                <a:gd name="connsiteY4" fmla="*/ 621466 h 1242932"/>
                <a:gd name="connsiteX0" fmla="*/ 0 w 1242932"/>
                <a:gd name="connsiteY0" fmla="*/ 621466 h 971470"/>
                <a:gd name="connsiteX1" fmla="*/ 621466 w 1242932"/>
                <a:gd name="connsiteY1" fmla="*/ 0 h 971470"/>
                <a:gd name="connsiteX2" fmla="*/ 1242932 w 1242932"/>
                <a:gd name="connsiteY2" fmla="*/ 621466 h 971470"/>
                <a:gd name="connsiteX3" fmla="*/ 630991 w 1242932"/>
                <a:gd name="connsiteY3" fmla="*/ 971470 h 971470"/>
                <a:gd name="connsiteX4" fmla="*/ 0 w 1242932"/>
                <a:gd name="connsiteY4" fmla="*/ 621466 h 971470"/>
                <a:gd name="connsiteX0" fmla="*/ 0 w 1242932"/>
                <a:gd name="connsiteY0" fmla="*/ 850066 h 1200070"/>
                <a:gd name="connsiteX1" fmla="*/ 635754 w 1242932"/>
                <a:gd name="connsiteY1" fmla="*/ 0 h 1200070"/>
                <a:gd name="connsiteX2" fmla="*/ 1242932 w 1242932"/>
                <a:gd name="connsiteY2" fmla="*/ 850066 h 1200070"/>
                <a:gd name="connsiteX3" fmla="*/ 630991 w 1242932"/>
                <a:gd name="connsiteY3" fmla="*/ 1200070 h 1200070"/>
                <a:gd name="connsiteX4" fmla="*/ 0 w 1242932"/>
                <a:gd name="connsiteY4" fmla="*/ 850066 h 1200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2932" h="1200070">
                  <a:moveTo>
                    <a:pt x="0" y="850066"/>
                  </a:moveTo>
                  <a:cubicBezTo>
                    <a:pt x="0" y="506840"/>
                    <a:pt x="292528" y="0"/>
                    <a:pt x="635754" y="0"/>
                  </a:cubicBezTo>
                  <a:cubicBezTo>
                    <a:pt x="978980" y="0"/>
                    <a:pt x="1242932" y="506840"/>
                    <a:pt x="1242932" y="850066"/>
                  </a:cubicBezTo>
                  <a:cubicBezTo>
                    <a:pt x="1242932" y="1193292"/>
                    <a:pt x="974217" y="1200070"/>
                    <a:pt x="630991" y="1200070"/>
                  </a:cubicBezTo>
                  <a:cubicBezTo>
                    <a:pt x="287765" y="1200070"/>
                    <a:pt x="0" y="1193292"/>
                    <a:pt x="0" y="850066"/>
                  </a:cubicBezTo>
                  <a:close/>
                </a:path>
              </a:pathLst>
            </a:custGeom>
            <a:solidFill>
              <a:srgbClr val="CCE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174849D4-3DBE-BC6B-8663-14689E621E6D}"/>
                </a:ext>
              </a:extLst>
            </p:cNvPr>
            <p:cNvGrpSpPr/>
            <p:nvPr/>
          </p:nvGrpSpPr>
          <p:grpSpPr>
            <a:xfrm rot="1249110">
              <a:off x="6667060" y="4179797"/>
              <a:ext cx="311557" cy="797945"/>
              <a:chOff x="-1033419" y="1448780"/>
              <a:chExt cx="1059805" cy="2714326"/>
            </a:xfrm>
          </p:grpSpPr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C8B2F10C-3ADF-FCB0-1EE3-C24149DC8DAB}"/>
                  </a:ext>
                </a:extLst>
              </p:cNvPr>
              <p:cNvSpPr/>
              <p:nvPr/>
            </p:nvSpPr>
            <p:spPr>
              <a:xfrm>
                <a:off x="-1033419" y="1628800"/>
                <a:ext cx="1059805" cy="2534306"/>
              </a:xfrm>
              <a:custGeom>
                <a:avLst/>
                <a:gdLst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1351225 h 2534306"/>
                  <a:gd name="connsiteX26" fmla="*/ 1059805 w 1059805"/>
                  <a:gd name="connsiteY26" fmla="*/ 1442085 h 2534306"/>
                  <a:gd name="connsiteX27" fmla="*/ 1059805 w 1059805"/>
                  <a:gd name="connsiteY27" fmla="*/ 2338136 h 2534306"/>
                  <a:gd name="connsiteX28" fmla="*/ 863635 w 1059805"/>
                  <a:gd name="connsiteY28" fmla="*/ 2534306 h 2534306"/>
                  <a:gd name="connsiteX29" fmla="*/ 196170 w 1059805"/>
                  <a:gd name="connsiteY29" fmla="*/ 2534306 h 2534306"/>
                  <a:gd name="connsiteX30" fmla="*/ 0 w 1059805"/>
                  <a:gd name="connsiteY30" fmla="*/ 2338136 h 2534306"/>
                  <a:gd name="connsiteX31" fmla="*/ 0 w 1059805"/>
                  <a:gd name="connsiteY31" fmla="*/ 1442085 h 2534306"/>
                  <a:gd name="connsiteX32" fmla="*/ 0 w 1059805"/>
                  <a:gd name="connsiteY32" fmla="*/ 1351225 h 2534306"/>
                  <a:gd name="connsiteX33" fmla="*/ 0 w 1059805"/>
                  <a:gd name="connsiteY33" fmla="*/ 1076843 h 2534306"/>
                  <a:gd name="connsiteX34" fmla="*/ 233629 w 1059805"/>
                  <a:gd name="connsiteY34" fmla="*/ 637440 h 2534306"/>
                  <a:gd name="connsiteX35" fmla="*/ 280070 w 1059805"/>
                  <a:gd name="connsiteY35" fmla="*/ 612232 h 2534306"/>
                  <a:gd name="connsiteX36" fmla="*/ 347488 w 1059805"/>
                  <a:gd name="connsiteY36" fmla="*/ 250293 h 2534306"/>
                  <a:gd name="connsiteX37" fmla="*/ 342910 w 1059805"/>
                  <a:gd name="connsiteY37" fmla="*/ 250293 h 2534306"/>
                  <a:gd name="connsiteX38" fmla="*/ 320186 w 1059805"/>
                  <a:gd name="connsiteY38" fmla="*/ 240881 h 2534306"/>
                  <a:gd name="connsiteX39" fmla="*/ 310773 w 1059805"/>
                  <a:gd name="connsiteY39" fmla="*/ 218157 h 2534306"/>
                  <a:gd name="connsiteX40" fmla="*/ 320186 w 1059805"/>
                  <a:gd name="connsiteY40" fmla="*/ 195433 h 2534306"/>
                  <a:gd name="connsiteX41" fmla="*/ 342910 w 1059805"/>
                  <a:gd name="connsiteY41" fmla="*/ 186021 h 2534306"/>
                  <a:gd name="connsiteX42" fmla="*/ 349707 w 1059805"/>
                  <a:gd name="connsiteY42" fmla="*/ 186021 h 2534306"/>
                  <a:gd name="connsiteX43" fmla="*/ 349707 w 1059805"/>
                  <a:gd name="connsiteY43" fmla="*/ 127928 h 2534306"/>
                  <a:gd name="connsiteX44" fmla="*/ 351310 w 1059805"/>
                  <a:gd name="connsiteY44" fmla="*/ 124060 h 2534306"/>
                  <a:gd name="connsiteX45" fmla="*/ 346000 w 1059805"/>
                  <a:gd name="connsiteY45" fmla="*/ 111241 h 2534306"/>
                  <a:gd name="connsiteX46" fmla="*/ 354145 w 1059805"/>
                  <a:gd name="connsiteY46" fmla="*/ 91577 h 2534306"/>
                  <a:gd name="connsiteX47" fmla="*/ 357026 w 1059805"/>
                  <a:gd name="connsiteY47" fmla="*/ 90383 h 2534306"/>
                  <a:gd name="connsiteX48" fmla="*/ 354145 w 1059805"/>
                  <a:gd name="connsiteY48" fmla="*/ 89190 h 2534306"/>
                  <a:gd name="connsiteX49" fmla="*/ 346000 w 1059805"/>
                  <a:gd name="connsiteY49" fmla="*/ 69525 h 2534306"/>
                  <a:gd name="connsiteX50" fmla="*/ 354145 w 1059805"/>
                  <a:gd name="connsiteY50" fmla="*/ 49861 h 2534306"/>
                  <a:gd name="connsiteX51" fmla="*/ 357025 w 1059805"/>
                  <a:gd name="connsiteY51" fmla="*/ 48668 h 2534306"/>
                  <a:gd name="connsiteX52" fmla="*/ 354145 w 1059805"/>
                  <a:gd name="connsiteY52" fmla="*/ 47475 h 2534306"/>
                  <a:gd name="connsiteX53" fmla="*/ 346000 w 1059805"/>
                  <a:gd name="connsiteY53" fmla="*/ 27810 h 2534306"/>
                  <a:gd name="connsiteX54" fmla="*/ 354145 w 1059805"/>
                  <a:gd name="connsiteY54" fmla="*/ 8146 h 2534306"/>
                  <a:gd name="connsiteX55" fmla="*/ 373810 w 1059805"/>
                  <a:gd name="connsiteY55" fmla="*/ 0 h 2534306"/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1351225 h 2534306"/>
                  <a:gd name="connsiteX26" fmla="*/ 1059805 w 1059805"/>
                  <a:gd name="connsiteY26" fmla="*/ 1442085 h 2534306"/>
                  <a:gd name="connsiteX27" fmla="*/ 1059805 w 1059805"/>
                  <a:gd name="connsiteY27" fmla="*/ 2338136 h 2534306"/>
                  <a:gd name="connsiteX28" fmla="*/ 863635 w 1059805"/>
                  <a:gd name="connsiteY28" fmla="*/ 2534306 h 2534306"/>
                  <a:gd name="connsiteX29" fmla="*/ 196170 w 1059805"/>
                  <a:gd name="connsiteY29" fmla="*/ 2534306 h 2534306"/>
                  <a:gd name="connsiteX30" fmla="*/ 0 w 1059805"/>
                  <a:gd name="connsiteY30" fmla="*/ 2338136 h 2534306"/>
                  <a:gd name="connsiteX31" fmla="*/ 0 w 1059805"/>
                  <a:gd name="connsiteY31" fmla="*/ 1442085 h 2534306"/>
                  <a:gd name="connsiteX32" fmla="*/ 0 w 1059805"/>
                  <a:gd name="connsiteY32" fmla="*/ 1076843 h 2534306"/>
                  <a:gd name="connsiteX33" fmla="*/ 233629 w 1059805"/>
                  <a:gd name="connsiteY33" fmla="*/ 637440 h 2534306"/>
                  <a:gd name="connsiteX34" fmla="*/ 280070 w 1059805"/>
                  <a:gd name="connsiteY34" fmla="*/ 612232 h 2534306"/>
                  <a:gd name="connsiteX35" fmla="*/ 347488 w 1059805"/>
                  <a:gd name="connsiteY35" fmla="*/ 250293 h 2534306"/>
                  <a:gd name="connsiteX36" fmla="*/ 342910 w 1059805"/>
                  <a:gd name="connsiteY36" fmla="*/ 250293 h 2534306"/>
                  <a:gd name="connsiteX37" fmla="*/ 320186 w 1059805"/>
                  <a:gd name="connsiteY37" fmla="*/ 240881 h 2534306"/>
                  <a:gd name="connsiteX38" fmla="*/ 310773 w 1059805"/>
                  <a:gd name="connsiteY38" fmla="*/ 218157 h 2534306"/>
                  <a:gd name="connsiteX39" fmla="*/ 320186 w 1059805"/>
                  <a:gd name="connsiteY39" fmla="*/ 195433 h 2534306"/>
                  <a:gd name="connsiteX40" fmla="*/ 342910 w 1059805"/>
                  <a:gd name="connsiteY40" fmla="*/ 186021 h 2534306"/>
                  <a:gd name="connsiteX41" fmla="*/ 349707 w 1059805"/>
                  <a:gd name="connsiteY41" fmla="*/ 186021 h 2534306"/>
                  <a:gd name="connsiteX42" fmla="*/ 349707 w 1059805"/>
                  <a:gd name="connsiteY42" fmla="*/ 127928 h 2534306"/>
                  <a:gd name="connsiteX43" fmla="*/ 351310 w 1059805"/>
                  <a:gd name="connsiteY43" fmla="*/ 124060 h 2534306"/>
                  <a:gd name="connsiteX44" fmla="*/ 346000 w 1059805"/>
                  <a:gd name="connsiteY44" fmla="*/ 111241 h 2534306"/>
                  <a:gd name="connsiteX45" fmla="*/ 354145 w 1059805"/>
                  <a:gd name="connsiteY45" fmla="*/ 91577 h 2534306"/>
                  <a:gd name="connsiteX46" fmla="*/ 357026 w 1059805"/>
                  <a:gd name="connsiteY46" fmla="*/ 90383 h 2534306"/>
                  <a:gd name="connsiteX47" fmla="*/ 354145 w 1059805"/>
                  <a:gd name="connsiteY47" fmla="*/ 89190 h 2534306"/>
                  <a:gd name="connsiteX48" fmla="*/ 346000 w 1059805"/>
                  <a:gd name="connsiteY48" fmla="*/ 69525 h 2534306"/>
                  <a:gd name="connsiteX49" fmla="*/ 354145 w 1059805"/>
                  <a:gd name="connsiteY49" fmla="*/ 49861 h 2534306"/>
                  <a:gd name="connsiteX50" fmla="*/ 357025 w 1059805"/>
                  <a:gd name="connsiteY50" fmla="*/ 48668 h 2534306"/>
                  <a:gd name="connsiteX51" fmla="*/ 354145 w 1059805"/>
                  <a:gd name="connsiteY51" fmla="*/ 47475 h 2534306"/>
                  <a:gd name="connsiteX52" fmla="*/ 346000 w 1059805"/>
                  <a:gd name="connsiteY52" fmla="*/ 27810 h 2534306"/>
                  <a:gd name="connsiteX53" fmla="*/ 354145 w 1059805"/>
                  <a:gd name="connsiteY53" fmla="*/ 8146 h 2534306"/>
                  <a:gd name="connsiteX54" fmla="*/ 373810 w 1059805"/>
                  <a:gd name="connsiteY54" fmla="*/ 0 h 2534306"/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1351225 h 2534306"/>
                  <a:gd name="connsiteX26" fmla="*/ 1059805 w 1059805"/>
                  <a:gd name="connsiteY26" fmla="*/ 1442085 h 2534306"/>
                  <a:gd name="connsiteX27" fmla="*/ 1059805 w 1059805"/>
                  <a:gd name="connsiteY27" fmla="*/ 2338136 h 2534306"/>
                  <a:gd name="connsiteX28" fmla="*/ 863635 w 1059805"/>
                  <a:gd name="connsiteY28" fmla="*/ 2534306 h 2534306"/>
                  <a:gd name="connsiteX29" fmla="*/ 196170 w 1059805"/>
                  <a:gd name="connsiteY29" fmla="*/ 2534306 h 2534306"/>
                  <a:gd name="connsiteX30" fmla="*/ 0 w 1059805"/>
                  <a:gd name="connsiteY30" fmla="*/ 2338136 h 2534306"/>
                  <a:gd name="connsiteX31" fmla="*/ 0 w 1059805"/>
                  <a:gd name="connsiteY31" fmla="*/ 1076843 h 2534306"/>
                  <a:gd name="connsiteX32" fmla="*/ 233629 w 1059805"/>
                  <a:gd name="connsiteY32" fmla="*/ 637440 h 2534306"/>
                  <a:gd name="connsiteX33" fmla="*/ 280070 w 1059805"/>
                  <a:gd name="connsiteY33" fmla="*/ 612232 h 2534306"/>
                  <a:gd name="connsiteX34" fmla="*/ 347488 w 1059805"/>
                  <a:gd name="connsiteY34" fmla="*/ 250293 h 2534306"/>
                  <a:gd name="connsiteX35" fmla="*/ 342910 w 1059805"/>
                  <a:gd name="connsiteY35" fmla="*/ 250293 h 2534306"/>
                  <a:gd name="connsiteX36" fmla="*/ 320186 w 1059805"/>
                  <a:gd name="connsiteY36" fmla="*/ 240881 h 2534306"/>
                  <a:gd name="connsiteX37" fmla="*/ 310773 w 1059805"/>
                  <a:gd name="connsiteY37" fmla="*/ 218157 h 2534306"/>
                  <a:gd name="connsiteX38" fmla="*/ 320186 w 1059805"/>
                  <a:gd name="connsiteY38" fmla="*/ 195433 h 2534306"/>
                  <a:gd name="connsiteX39" fmla="*/ 342910 w 1059805"/>
                  <a:gd name="connsiteY39" fmla="*/ 186021 h 2534306"/>
                  <a:gd name="connsiteX40" fmla="*/ 349707 w 1059805"/>
                  <a:gd name="connsiteY40" fmla="*/ 186021 h 2534306"/>
                  <a:gd name="connsiteX41" fmla="*/ 349707 w 1059805"/>
                  <a:gd name="connsiteY41" fmla="*/ 127928 h 2534306"/>
                  <a:gd name="connsiteX42" fmla="*/ 351310 w 1059805"/>
                  <a:gd name="connsiteY42" fmla="*/ 124060 h 2534306"/>
                  <a:gd name="connsiteX43" fmla="*/ 346000 w 1059805"/>
                  <a:gd name="connsiteY43" fmla="*/ 111241 h 2534306"/>
                  <a:gd name="connsiteX44" fmla="*/ 354145 w 1059805"/>
                  <a:gd name="connsiteY44" fmla="*/ 91577 h 2534306"/>
                  <a:gd name="connsiteX45" fmla="*/ 357026 w 1059805"/>
                  <a:gd name="connsiteY45" fmla="*/ 90383 h 2534306"/>
                  <a:gd name="connsiteX46" fmla="*/ 354145 w 1059805"/>
                  <a:gd name="connsiteY46" fmla="*/ 89190 h 2534306"/>
                  <a:gd name="connsiteX47" fmla="*/ 346000 w 1059805"/>
                  <a:gd name="connsiteY47" fmla="*/ 69525 h 2534306"/>
                  <a:gd name="connsiteX48" fmla="*/ 354145 w 1059805"/>
                  <a:gd name="connsiteY48" fmla="*/ 49861 h 2534306"/>
                  <a:gd name="connsiteX49" fmla="*/ 357025 w 1059805"/>
                  <a:gd name="connsiteY49" fmla="*/ 48668 h 2534306"/>
                  <a:gd name="connsiteX50" fmla="*/ 354145 w 1059805"/>
                  <a:gd name="connsiteY50" fmla="*/ 47475 h 2534306"/>
                  <a:gd name="connsiteX51" fmla="*/ 346000 w 1059805"/>
                  <a:gd name="connsiteY51" fmla="*/ 27810 h 2534306"/>
                  <a:gd name="connsiteX52" fmla="*/ 354145 w 1059805"/>
                  <a:gd name="connsiteY52" fmla="*/ 8146 h 2534306"/>
                  <a:gd name="connsiteX53" fmla="*/ 373810 w 1059805"/>
                  <a:gd name="connsiteY53" fmla="*/ 0 h 2534306"/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1351225 h 2534306"/>
                  <a:gd name="connsiteX26" fmla="*/ 1059805 w 1059805"/>
                  <a:gd name="connsiteY26" fmla="*/ 2338136 h 2534306"/>
                  <a:gd name="connsiteX27" fmla="*/ 863635 w 1059805"/>
                  <a:gd name="connsiteY27" fmla="*/ 2534306 h 2534306"/>
                  <a:gd name="connsiteX28" fmla="*/ 196170 w 1059805"/>
                  <a:gd name="connsiteY28" fmla="*/ 2534306 h 2534306"/>
                  <a:gd name="connsiteX29" fmla="*/ 0 w 1059805"/>
                  <a:gd name="connsiteY29" fmla="*/ 2338136 h 2534306"/>
                  <a:gd name="connsiteX30" fmla="*/ 0 w 1059805"/>
                  <a:gd name="connsiteY30" fmla="*/ 1076843 h 2534306"/>
                  <a:gd name="connsiteX31" fmla="*/ 233629 w 1059805"/>
                  <a:gd name="connsiteY31" fmla="*/ 637440 h 2534306"/>
                  <a:gd name="connsiteX32" fmla="*/ 280070 w 1059805"/>
                  <a:gd name="connsiteY32" fmla="*/ 612232 h 2534306"/>
                  <a:gd name="connsiteX33" fmla="*/ 347488 w 1059805"/>
                  <a:gd name="connsiteY33" fmla="*/ 250293 h 2534306"/>
                  <a:gd name="connsiteX34" fmla="*/ 342910 w 1059805"/>
                  <a:gd name="connsiteY34" fmla="*/ 250293 h 2534306"/>
                  <a:gd name="connsiteX35" fmla="*/ 320186 w 1059805"/>
                  <a:gd name="connsiteY35" fmla="*/ 240881 h 2534306"/>
                  <a:gd name="connsiteX36" fmla="*/ 310773 w 1059805"/>
                  <a:gd name="connsiteY36" fmla="*/ 218157 h 2534306"/>
                  <a:gd name="connsiteX37" fmla="*/ 320186 w 1059805"/>
                  <a:gd name="connsiteY37" fmla="*/ 195433 h 2534306"/>
                  <a:gd name="connsiteX38" fmla="*/ 342910 w 1059805"/>
                  <a:gd name="connsiteY38" fmla="*/ 186021 h 2534306"/>
                  <a:gd name="connsiteX39" fmla="*/ 349707 w 1059805"/>
                  <a:gd name="connsiteY39" fmla="*/ 186021 h 2534306"/>
                  <a:gd name="connsiteX40" fmla="*/ 349707 w 1059805"/>
                  <a:gd name="connsiteY40" fmla="*/ 127928 h 2534306"/>
                  <a:gd name="connsiteX41" fmla="*/ 351310 w 1059805"/>
                  <a:gd name="connsiteY41" fmla="*/ 124060 h 2534306"/>
                  <a:gd name="connsiteX42" fmla="*/ 346000 w 1059805"/>
                  <a:gd name="connsiteY42" fmla="*/ 111241 h 2534306"/>
                  <a:gd name="connsiteX43" fmla="*/ 354145 w 1059805"/>
                  <a:gd name="connsiteY43" fmla="*/ 91577 h 2534306"/>
                  <a:gd name="connsiteX44" fmla="*/ 357026 w 1059805"/>
                  <a:gd name="connsiteY44" fmla="*/ 90383 h 2534306"/>
                  <a:gd name="connsiteX45" fmla="*/ 354145 w 1059805"/>
                  <a:gd name="connsiteY45" fmla="*/ 89190 h 2534306"/>
                  <a:gd name="connsiteX46" fmla="*/ 346000 w 1059805"/>
                  <a:gd name="connsiteY46" fmla="*/ 69525 h 2534306"/>
                  <a:gd name="connsiteX47" fmla="*/ 354145 w 1059805"/>
                  <a:gd name="connsiteY47" fmla="*/ 49861 h 2534306"/>
                  <a:gd name="connsiteX48" fmla="*/ 357025 w 1059805"/>
                  <a:gd name="connsiteY48" fmla="*/ 48668 h 2534306"/>
                  <a:gd name="connsiteX49" fmla="*/ 354145 w 1059805"/>
                  <a:gd name="connsiteY49" fmla="*/ 47475 h 2534306"/>
                  <a:gd name="connsiteX50" fmla="*/ 346000 w 1059805"/>
                  <a:gd name="connsiteY50" fmla="*/ 27810 h 2534306"/>
                  <a:gd name="connsiteX51" fmla="*/ 354145 w 1059805"/>
                  <a:gd name="connsiteY51" fmla="*/ 8146 h 2534306"/>
                  <a:gd name="connsiteX52" fmla="*/ 373810 w 1059805"/>
                  <a:gd name="connsiteY52" fmla="*/ 0 h 2534306"/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2338136 h 2534306"/>
                  <a:gd name="connsiteX26" fmla="*/ 863635 w 1059805"/>
                  <a:gd name="connsiteY26" fmla="*/ 2534306 h 2534306"/>
                  <a:gd name="connsiteX27" fmla="*/ 196170 w 1059805"/>
                  <a:gd name="connsiteY27" fmla="*/ 2534306 h 2534306"/>
                  <a:gd name="connsiteX28" fmla="*/ 0 w 1059805"/>
                  <a:gd name="connsiteY28" fmla="*/ 2338136 h 2534306"/>
                  <a:gd name="connsiteX29" fmla="*/ 0 w 1059805"/>
                  <a:gd name="connsiteY29" fmla="*/ 1076843 h 2534306"/>
                  <a:gd name="connsiteX30" fmla="*/ 233629 w 1059805"/>
                  <a:gd name="connsiteY30" fmla="*/ 637440 h 2534306"/>
                  <a:gd name="connsiteX31" fmla="*/ 280070 w 1059805"/>
                  <a:gd name="connsiteY31" fmla="*/ 612232 h 2534306"/>
                  <a:gd name="connsiteX32" fmla="*/ 347488 w 1059805"/>
                  <a:gd name="connsiteY32" fmla="*/ 250293 h 2534306"/>
                  <a:gd name="connsiteX33" fmla="*/ 342910 w 1059805"/>
                  <a:gd name="connsiteY33" fmla="*/ 250293 h 2534306"/>
                  <a:gd name="connsiteX34" fmla="*/ 320186 w 1059805"/>
                  <a:gd name="connsiteY34" fmla="*/ 240881 h 2534306"/>
                  <a:gd name="connsiteX35" fmla="*/ 310773 w 1059805"/>
                  <a:gd name="connsiteY35" fmla="*/ 218157 h 2534306"/>
                  <a:gd name="connsiteX36" fmla="*/ 320186 w 1059805"/>
                  <a:gd name="connsiteY36" fmla="*/ 195433 h 2534306"/>
                  <a:gd name="connsiteX37" fmla="*/ 342910 w 1059805"/>
                  <a:gd name="connsiteY37" fmla="*/ 186021 h 2534306"/>
                  <a:gd name="connsiteX38" fmla="*/ 349707 w 1059805"/>
                  <a:gd name="connsiteY38" fmla="*/ 186021 h 2534306"/>
                  <a:gd name="connsiteX39" fmla="*/ 349707 w 1059805"/>
                  <a:gd name="connsiteY39" fmla="*/ 127928 h 2534306"/>
                  <a:gd name="connsiteX40" fmla="*/ 351310 w 1059805"/>
                  <a:gd name="connsiteY40" fmla="*/ 124060 h 2534306"/>
                  <a:gd name="connsiteX41" fmla="*/ 346000 w 1059805"/>
                  <a:gd name="connsiteY41" fmla="*/ 111241 h 2534306"/>
                  <a:gd name="connsiteX42" fmla="*/ 354145 w 1059805"/>
                  <a:gd name="connsiteY42" fmla="*/ 91577 h 2534306"/>
                  <a:gd name="connsiteX43" fmla="*/ 357026 w 1059805"/>
                  <a:gd name="connsiteY43" fmla="*/ 90383 h 2534306"/>
                  <a:gd name="connsiteX44" fmla="*/ 354145 w 1059805"/>
                  <a:gd name="connsiteY44" fmla="*/ 89190 h 2534306"/>
                  <a:gd name="connsiteX45" fmla="*/ 346000 w 1059805"/>
                  <a:gd name="connsiteY45" fmla="*/ 69525 h 2534306"/>
                  <a:gd name="connsiteX46" fmla="*/ 354145 w 1059805"/>
                  <a:gd name="connsiteY46" fmla="*/ 49861 h 2534306"/>
                  <a:gd name="connsiteX47" fmla="*/ 357025 w 1059805"/>
                  <a:gd name="connsiteY47" fmla="*/ 48668 h 2534306"/>
                  <a:gd name="connsiteX48" fmla="*/ 354145 w 1059805"/>
                  <a:gd name="connsiteY48" fmla="*/ 47475 h 2534306"/>
                  <a:gd name="connsiteX49" fmla="*/ 346000 w 1059805"/>
                  <a:gd name="connsiteY49" fmla="*/ 27810 h 2534306"/>
                  <a:gd name="connsiteX50" fmla="*/ 354145 w 1059805"/>
                  <a:gd name="connsiteY50" fmla="*/ 8146 h 2534306"/>
                  <a:gd name="connsiteX51" fmla="*/ 373810 w 1059805"/>
                  <a:gd name="connsiteY51" fmla="*/ 0 h 2534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059805" h="2534306">
                    <a:moveTo>
                      <a:pt x="373810" y="0"/>
                    </a:moveTo>
                    <a:lnTo>
                      <a:pt x="685290" y="0"/>
                    </a:lnTo>
                    <a:cubicBezTo>
                      <a:pt x="700649" y="0"/>
                      <a:pt x="713101" y="12451"/>
                      <a:pt x="713101" y="27811"/>
                    </a:cubicBezTo>
                    <a:lnTo>
                      <a:pt x="713100" y="27811"/>
                    </a:lnTo>
                    <a:cubicBezTo>
                      <a:pt x="713100" y="35490"/>
                      <a:pt x="709987" y="42443"/>
                      <a:pt x="704954" y="47476"/>
                    </a:cubicBezTo>
                    <a:lnTo>
                      <a:pt x="702077" y="48668"/>
                    </a:lnTo>
                    <a:lnTo>
                      <a:pt x="704955" y="49861"/>
                    </a:lnTo>
                    <a:cubicBezTo>
                      <a:pt x="709988" y="54894"/>
                      <a:pt x="713101" y="61846"/>
                      <a:pt x="713101" y="69526"/>
                    </a:cubicBezTo>
                    <a:lnTo>
                      <a:pt x="713100" y="69526"/>
                    </a:lnTo>
                    <a:cubicBezTo>
                      <a:pt x="713100" y="77205"/>
                      <a:pt x="709987" y="84158"/>
                      <a:pt x="704954" y="89191"/>
                    </a:cubicBezTo>
                    <a:lnTo>
                      <a:pt x="702075" y="90384"/>
                    </a:lnTo>
                    <a:lnTo>
                      <a:pt x="704955" y="91577"/>
                    </a:lnTo>
                    <a:cubicBezTo>
                      <a:pt x="709988" y="96610"/>
                      <a:pt x="713101" y="103562"/>
                      <a:pt x="713101" y="111242"/>
                    </a:cubicBezTo>
                    <a:lnTo>
                      <a:pt x="713100" y="111242"/>
                    </a:lnTo>
                    <a:lnTo>
                      <a:pt x="707791" y="124061"/>
                    </a:lnTo>
                    <a:lnTo>
                      <a:pt x="709392" y="127928"/>
                    </a:lnTo>
                    <a:lnTo>
                      <a:pt x="709392" y="186021"/>
                    </a:lnTo>
                    <a:lnTo>
                      <a:pt x="716190" y="186021"/>
                    </a:lnTo>
                    <a:cubicBezTo>
                      <a:pt x="733939" y="186021"/>
                      <a:pt x="748327" y="200409"/>
                      <a:pt x="748327" y="218157"/>
                    </a:cubicBezTo>
                    <a:lnTo>
                      <a:pt x="748326" y="218157"/>
                    </a:lnTo>
                    <a:cubicBezTo>
                      <a:pt x="748326" y="227032"/>
                      <a:pt x="744729" y="235066"/>
                      <a:pt x="738914" y="240882"/>
                    </a:cubicBezTo>
                    <a:lnTo>
                      <a:pt x="718824" y="249203"/>
                    </a:lnTo>
                    <a:lnTo>
                      <a:pt x="787200" y="616284"/>
                    </a:lnTo>
                    <a:lnTo>
                      <a:pt x="826176" y="637440"/>
                    </a:lnTo>
                    <a:cubicBezTo>
                      <a:pt x="967131" y="732667"/>
                      <a:pt x="1059805" y="893933"/>
                      <a:pt x="1059805" y="1076843"/>
                    </a:cubicBezTo>
                    <a:lnTo>
                      <a:pt x="1059805" y="2338136"/>
                    </a:lnTo>
                    <a:cubicBezTo>
                      <a:pt x="1059805" y="2446478"/>
                      <a:pt x="971977" y="2534306"/>
                      <a:pt x="863635" y="2534306"/>
                    </a:cubicBezTo>
                    <a:lnTo>
                      <a:pt x="196170" y="2534306"/>
                    </a:lnTo>
                    <a:cubicBezTo>
                      <a:pt x="87828" y="2534306"/>
                      <a:pt x="0" y="2446478"/>
                      <a:pt x="0" y="2338136"/>
                    </a:cubicBezTo>
                    <a:lnTo>
                      <a:pt x="0" y="1076843"/>
                    </a:lnTo>
                    <a:cubicBezTo>
                      <a:pt x="0" y="893933"/>
                      <a:pt x="92674" y="732667"/>
                      <a:pt x="233629" y="637440"/>
                    </a:cubicBezTo>
                    <a:lnTo>
                      <a:pt x="280070" y="612232"/>
                    </a:lnTo>
                    <a:lnTo>
                      <a:pt x="347488" y="250293"/>
                    </a:lnTo>
                    <a:lnTo>
                      <a:pt x="342910" y="250293"/>
                    </a:lnTo>
                    <a:cubicBezTo>
                      <a:pt x="334036" y="250293"/>
                      <a:pt x="326001" y="246696"/>
                      <a:pt x="320186" y="240881"/>
                    </a:cubicBezTo>
                    <a:lnTo>
                      <a:pt x="310773" y="218157"/>
                    </a:lnTo>
                    <a:lnTo>
                      <a:pt x="320186" y="195433"/>
                    </a:lnTo>
                    <a:cubicBezTo>
                      <a:pt x="326001" y="189618"/>
                      <a:pt x="334036" y="186021"/>
                      <a:pt x="342910" y="186021"/>
                    </a:cubicBezTo>
                    <a:lnTo>
                      <a:pt x="349707" y="186021"/>
                    </a:lnTo>
                    <a:lnTo>
                      <a:pt x="349707" y="127928"/>
                    </a:lnTo>
                    <a:lnTo>
                      <a:pt x="351310" y="124060"/>
                    </a:lnTo>
                    <a:lnTo>
                      <a:pt x="346000" y="111241"/>
                    </a:lnTo>
                    <a:lnTo>
                      <a:pt x="354145" y="91577"/>
                    </a:lnTo>
                    <a:lnTo>
                      <a:pt x="357026" y="90383"/>
                    </a:lnTo>
                    <a:lnTo>
                      <a:pt x="354145" y="89190"/>
                    </a:lnTo>
                    <a:lnTo>
                      <a:pt x="346000" y="69525"/>
                    </a:lnTo>
                    <a:lnTo>
                      <a:pt x="354145" y="49861"/>
                    </a:lnTo>
                    <a:lnTo>
                      <a:pt x="357025" y="48668"/>
                    </a:lnTo>
                    <a:lnTo>
                      <a:pt x="354145" y="47475"/>
                    </a:lnTo>
                    <a:lnTo>
                      <a:pt x="346000" y="27810"/>
                    </a:lnTo>
                    <a:lnTo>
                      <a:pt x="354145" y="8146"/>
                    </a:lnTo>
                    <a:cubicBezTo>
                      <a:pt x="359178" y="3113"/>
                      <a:pt x="366131" y="0"/>
                      <a:pt x="37381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" name="台形 87">
                <a:extLst>
                  <a:ext uri="{FF2B5EF4-FFF2-40B4-BE49-F238E27FC236}">
                    <a16:creationId xmlns:a16="http://schemas.microsoft.com/office/drawing/2014/main" id="{40D80CCA-991C-3EC4-8E4E-8E8E1B31AC96}"/>
                  </a:ext>
                </a:extLst>
              </p:cNvPr>
              <p:cNvSpPr/>
              <p:nvPr/>
            </p:nvSpPr>
            <p:spPr bwMode="auto">
              <a:xfrm>
                <a:off x="-730809" y="1448780"/>
                <a:ext cx="454584" cy="327682"/>
              </a:xfrm>
              <a:prstGeom prst="trapezoid">
                <a:avLst>
                  <a:gd name="adj" fmla="val 16788"/>
                </a:avLst>
              </a:prstGeom>
              <a:pattFill prst="dkVert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1905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04906B27-2E50-A53A-B9EB-E066A249E73E}"/>
                </a:ext>
              </a:extLst>
            </p:cNvPr>
            <p:cNvGrpSpPr/>
            <p:nvPr/>
          </p:nvGrpSpPr>
          <p:grpSpPr>
            <a:xfrm rot="9608183">
              <a:off x="7379599" y="4446422"/>
              <a:ext cx="279651" cy="508294"/>
              <a:chOff x="-1033416" y="1448780"/>
              <a:chExt cx="1059805" cy="1926305"/>
            </a:xfrm>
          </p:grpSpPr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1937ECA8-A323-CF1C-A09B-FFA1C4F5AC64}"/>
                  </a:ext>
                </a:extLst>
              </p:cNvPr>
              <p:cNvSpPr/>
              <p:nvPr/>
            </p:nvSpPr>
            <p:spPr>
              <a:xfrm>
                <a:off x="-1033416" y="1628803"/>
                <a:ext cx="1059805" cy="1746282"/>
              </a:xfrm>
              <a:custGeom>
                <a:avLst/>
                <a:gdLst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1351225 h 2534306"/>
                  <a:gd name="connsiteX26" fmla="*/ 1059805 w 1059805"/>
                  <a:gd name="connsiteY26" fmla="*/ 1442085 h 2534306"/>
                  <a:gd name="connsiteX27" fmla="*/ 1059805 w 1059805"/>
                  <a:gd name="connsiteY27" fmla="*/ 2338136 h 2534306"/>
                  <a:gd name="connsiteX28" fmla="*/ 863635 w 1059805"/>
                  <a:gd name="connsiteY28" fmla="*/ 2534306 h 2534306"/>
                  <a:gd name="connsiteX29" fmla="*/ 196170 w 1059805"/>
                  <a:gd name="connsiteY29" fmla="*/ 2534306 h 2534306"/>
                  <a:gd name="connsiteX30" fmla="*/ 0 w 1059805"/>
                  <a:gd name="connsiteY30" fmla="*/ 2338136 h 2534306"/>
                  <a:gd name="connsiteX31" fmla="*/ 0 w 1059805"/>
                  <a:gd name="connsiteY31" fmla="*/ 1442085 h 2534306"/>
                  <a:gd name="connsiteX32" fmla="*/ 0 w 1059805"/>
                  <a:gd name="connsiteY32" fmla="*/ 1351225 h 2534306"/>
                  <a:gd name="connsiteX33" fmla="*/ 0 w 1059805"/>
                  <a:gd name="connsiteY33" fmla="*/ 1076843 h 2534306"/>
                  <a:gd name="connsiteX34" fmla="*/ 233629 w 1059805"/>
                  <a:gd name="connsiteY34" fmla="*/ 637440 h 2534306"/>
                  <a:gd name="connsiteX35" fmla="*/ 280070 w 1059805"/>
                  <a:gd name="connsiteY35" fmla="*/ 612232 h 2534306"/>
                  <a:gd name="connsiteX36" fmla="*/ 347488 w 1059805"/>
                  <a:gd name="connsiteY36" fmla="*/ 250293 h 2534306"/>
                  <a:gd name="connsiteX37" fmla="*/ 342910 w 1059805"/>
                  <a:gd name="connsiteY37" fmla="*/ 250293 h 2534306"/>
                  <a:gd name="connsiteX38" fmla="*/ 320186 w 1059805"/>
                  <a:gd name="connsiteY38" fmla="*/ 240881 h 2534306"/>
                  <a:gd name="connsiteX39" fmla="*/ 310773 w 1059805"/>
                  <a:gd name="connsiteY39" fmla="*/ 218157 h 2534306"/>
                  <a:gd name="connsiteX40" fmla="*/ 320186 w 1059805"/>
                  <a:gd name="connsiteY40" fmla="*/ 195433 h 2534306"/>
                  <a:gd name="connsiteX41" fmla="*/ 342910 w 1059805"/>
                  <a:gd name="connsiteY41" fmla="*/ 186021 h 2534306"/>
                  <a:gd name="connsiteX42" fmla="*/ 349707 w 1059805"/>
                  <a:gd name="connsiteY42" fmla="*/ 186021 h 2534306"/>
                  <a:gd name="connsiteX43" fmla="*/ 349707 w 1059805"/>
                  <a:gd name="connsiteY43" fmla="*/ 127928 h 2534306"/>
                  <a:gd name="connsiteX44" fmla="*/ 351310 w 1059805"/>
                  <a:gd name="connsiteY44" fmla="*/ 124060 h 2534306"/>
                  <a:gd name="connsiteX45" fmla="*/ 346000 w 1059805"/>
                  <a:gd name="connsiteY45" fmla="*/ 111241 h 2534306"/>
                  <a:gd name="connsiteX46" fmla="*/ 354145 w 1059805"/>
                  <a:gd name="connsiteY46" fmla="*/ 91577 h 2534306"/>
                  <a:gd name="connsiteX47" fmla="*/ 357026 w 1059805"/>
                  <a:gd name="connsiteY47" fmla="*/ 90383 h 2534306"/>
                  <a:gd name="connsiteX48" fmla="*/ 354145 w 1059805"/>
                  <a:gd name="connsiteY48" fmla="*/ 89190 h 2534306"/>
                  <a:gd name="connsiteX49" fmla="*/ 346000 w 1059805"/>
                  <a:gd name="connsiteY49" fmla="*/ 69525 h 2534306"/>
                  <a:gd name="connsiteX50" fmla="*/ 354145 w 1059805"/>
                  <a:gd name="connsiteY50" fmla="*/ 49861 h 2534306"/>
                  <a:gd name="connsiteX51" fmla="*/ 357025 w 1059805"/>
                  <a:gd name="connsiteY51" fmla="*/ 48668 h 2534306"/>
                  <a:gd name="connsiteX52" fmla="*/ 354145 w 1059805"/>
                  <a:gd name="connsiteY52" fmla="*/ 47475 h 2534306"/>
                  <a:gd name="connsiteX53" fmla="*/ 346000 w 1059805"/>
                  <a:gd name="connsiteY53" fmla="*/ 27810 h 2534306"/>
                  <a:gd name="connsiteX54" fmla="*/ 354145 w 1059805"/>
                  <a:gd name="connsiteY54" fmla="*/ 8146 h 2534306"/>
                  <a:gd name="connsiteX55" fmla="*/ 373810 w 1059805"/>
                  <a:gd name="connsiteY55" fmla="*/ 0 h 2534306"/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1351225 h 2534306"/>
                  <a:gd name="connsiteX26" fmla="*/ 1059805 w 1059805"/>
                  <a:gd name="connsiteY26" fmla="*/ 1442085 h 2534306"/>
                  <a:gd name="connsiteX27" fmla="*/ 1059805 w 1059805"/>
                  <a:gd name="connsiteY27" fmla="*/ 2338136 h 2534306"/>
                  <a:gd name="connsiteX28" fmla="*/ 863635 w 1059805"/>
                  <a:gd name="connsiteY28" fmla="*/ 2534306 h 2534306"/>
                  <a:gd name="connsiteX29" fmla="*/ 196170 w 1059805"/>
                  <a:gd name="connsiteY29" fmla="*/ 2534306 h 2534306"/>
                  <a:gd name="connsiteX30" fmla="*/ 0 w 1059805"/>
                  <a:gd name="connsiteY30" fmla="*/ 2338136 h 2534306"/>
                  <a:gd name="connsiteX31" fmla="*/ 0 w 1059805"/>
                  <a:gd name="connsiteY31" fmla="*/ 1442085 h 2534306"/>
                  <a:gd name="connsiteX32" fmla="*/ 0 w 1059805"/>
                  <a:gd name="connsiteY32" fmla="*/ 1076843 h 2534306"/>
                  <a:gd name="connsiteX33" fmla="*/ 233629 w 1059805"/>
                  <a:gd name="connsiteY33" fmla="*/ 637440 h 2534306"/>
                  <a:gd name="connsiteX34" fmla="*/ 280070 w 1059805"/>
                  <a:gd name="connsiteY34" fmla="*/ 612232 h 2534306"/>
                  <a:gd name="connsiteX35" fmla="*/ 347488 w 1059805"/>
                  <a:gd name="connsiteY35" fmla="*/ 250293 h 2534306"/>
                  <a:gd name="connsiteX36" fmla="*/ 342910 w 1059805"/>
                  <a:gd name="connsiteY36" fmla="*/ 250293 h 2534306"/>
                  <a:gd name="connsiteX37" fmla="*/ 320186 w 1059805"/>
                  <a:gd name="connsiteY37" fmla="*/ 240881 h 2534306"/>
                  <a:gd name="connsiteX38" fmla="*/ 310773 w 1059805"/>
                  <a:gd name="connsiteY38" fmla="*/ 218157 h 2534306"/>
                  <a:gd name="connsiteX39" fmla="*/ 320186 w 1059805"/>
                  <a:gd name="connsiteY39" fmla="*/ 195433 h 2534306"/>
                  <a:gd name="connsiteX40" fmla="*/ 342910 w 1059805"/>
                  <a:gd name="connsiteY40" fmla="*/ 186021 h 2534306"/>
                  <a:gd name="connsiteX41" fmla="*/ 349707 w 1059805"/>
                  <a:gd name="connsiteY41" fmla="*/ 186021 h 2534306"/>
                  <a:gd name="connsiteX42" fmla="*/ 349707 w 1059805"/>
                  <a:gd name="connsiteY42" fmla="*/ 127928 h 2534306"/>
                  <a:gd name="connsiteX43" fmla="*/ 351310 w 1059805"/>
                  <a:gd name="connsiteY43" fmla="*/ 124060 h 2534306"/>
                  <a:gd name="connsiteX44" fmla="*/ 346000 w 1059805"/>
                  <a:gd name="connsiteY44" fmla="*/ 111241 h 2534306"/>
                  <a:gd name="connsiteX45" fmla="*/ 354145 w 1059805"/>
                  <a:gd name="connsiteY45" fmla="*/ 91577 h 2534306"/>
                  <a:gd name="connsiteX46" fmla="*/ 357026 w 1059805"/>
                  <a:gd name="connsiteY46" fmla="*/ 90383 h 2534306"/>
                  <a:gd name="connsiteX47" fmla="*/ 354145 w 1059805"/>
                  <a:gd name="connsiteY47" fmla="*/ 89190 h 2534306"/>
                  <a:gd name="connsiteX48" fmla="*/ 346000 w 1059805"/>
                  <a:gd name="connsiteY48" fmla="*/ 69525 h 2534306"/>
                  <a:gd name="connsiteX49" fmla="*/ 354145 w 1059805"/>
                  <a:gd name="connsiteY49" fmla="*/ 49861 h 2534306"/>
                  <a:gd name="connsiteX50" fmla="*/ 357025 w 1059805"/>
                  <a:gd name="connsiteY50" fmla="*/ 48668 h 2534306"/>
                  <a:gd name="connsiteX51" fmla="*/ 354145 w 1059805"/>
                  <a:gd name="connsiteY51" fmla="*/ 47475 h 2534306"/>
                  <a:gd name="connsiteX52" fmla="*/ 346000 w 1059805"/>
                  <a:gd name="connsiteY52" fmla="*/ 27810 h 2534306"/>
                  <a:gd name="connsiteX53" fmla="*/ 354145 w 1059805"/>
                  <a:gd name="connsiteY53" fmla="*/ 8146 h 2534306"/>
                  <a:gd name="connsiteX54" fmla="*/ 373810 w 1059805"/>
                  <a:gd name="connsiteY54" fmla="*/ 0 h 2534306"/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1351225 h 2534306"/>
                  <a:gd name="connsiteX26" fmla="*/ 1059805 w 1059805"/>
                  <a:gd name="connsiteY26" fmla="*/ 1442085 h 2534306"/>
                  <a:gd name="connsiteX27" fmla="*/ 1059805 w 1059805"/>
                  <a:gd name="connsiteY27" fmla="*/ 2338136 h 2534306"/>
                  <a:gd name="connsiteX28" fmla="*/ 863635 w 1059805"/>
                  <a:gd name="connsiteY28" fmla="*/ 2534306 h 2534306"/>
                  <a:gd name="connsiteX29" fmla="*/ 196170 w 1059805"/>
                  <a:gd name="connsiteY29" fmla="*/ 2534306 h 2534306"/>
                  <a:gd name="connsiteX30" fmla="*/ 0 w 1059805"/>
                  <a:gd name="connsiteY30" fmla="*/ 2338136 h 2534306"/>
                  <a:gd name="connsiteX31" fmla="*/ 0 w 1059805"/>
                  <a:gd name="connsiteY31" fmla="*/ 1076843 h 2534306"/>
                  <a:gd name="connsiteX32" fmla="*/ 233629 w 1059805"/>
                  <a:gd name="connsiteY32" fmla="*/ 637440 h 2534306"/>
                  <a:gd name="connsiteX33" fmla="*/ 280070 w 1059805"/>
                  <a:gd name="connsiteY33" fmla="*/ 612232 h 2534306"/>
                  <a:gd name="connsiteX34" fmla="*/ 347488 w 1059805"/>
                  <a:gd name="connsiteY34" fmla="*/ 250293 h 2534306"/>
                  <a:gd name="connsiteX35" fmla="*/ 342910 w 1059805"/>
                  <a:gd name="connsiteY35" fmla="*/ 250293 h 2534306"/>
                  <a:gd name="connsiteX36" fmla="*/ 320186 w 1059805"/>
                  <a:gd name="connsiteY36" fmla="*/ 240881 h 2534306"/>
                  <a:gd name="connsiteX37" fmla="*/ 310773 w 1059805"/>
                  <a:gd name="connsiteY37" fmla="*/ 218157 h 2534306"/>
                  <a:gd name="connsiteX38" fmla="*/ 320186 w 1059805"/>
                  <a:gd name="connsiteY38" fmla="*/ 195433 h 2534306"/>
                  <a:gd name="connsiteX39" fmla="*/ 342910 w 1059805"/>
                  <a:gd name="connsiteY39" fmla="*/ 186021 h 2534306"/>
                  <a:gd name="connsiteX40" fmla="*/ 349707 w 1059805"/>
                  <a:gd name="connsiteY40" fmla="*/ 186021 h 2534306"/>
                  <a:gd name="connsiteX41" fmla="*/ 349707 w 1059805"/>
                  <a:gd name="connsiteY41" fmla="*/ 127928 h 2534306"/>
                  <a:gd name="connsiteX42" fmla="*/ 351310 w 1059805"/>
                  <a:gd name="connsiteY42" fmla="*/ 124060 h 2534306"/>
                  <a:gd name="connsiteX43" fmla="*/ 346000 w 1059805"/>
                  <a:gd name="connsiteY43" fmla="*/ 111241 h 2534306"/>
                  <a:gd name="connsiteX44" fmla="*/ 354145 w 1059805"/>
                  <a:gd name="connsiteY44" fmla="*/ 91577 h 2534306"/>
                  <a:gd name="connsiteX45" fmla="*/ 357026 w 1059805"/>
                  <a:gd name="connsiteY45" fmla="*/ 90383 h 2534306"/>
                  <a:gd name="connsiteX46" fmla="*/ 354145 w 1059805"/>
                  <a:gd name="connsiteY46" fmla="*/ 89190 h 2534306"/>
                  <a:gd name="connsiteX47" fmla="*/ 346000 w 1059805"/>
                  <a:gd name="connsiteY47" fmla="*/ 69525 h 2534306"/>
                  <a:gd name="connsiteX48" fmla="*/ 354145 w 1059805"/>
                  <a:gd name="connsiteY48" fmla="*/ 49861 h 2534306"/>
                  <a:gd name="connsiteX49" fmla="*/ 357025 w 1059805"/>
                  <a:gd name="connsiteY49" fmla="*/ 48668 h 2534306"/>
                  <a:gd name="connsiteX50" fmla="*/ 354145 w 1059805"/>
                  <a:gd name="connsiteY50" fmla="*/ 47475 h 2534306"/>
                  <a:gd name="connsiteX51" fmla="*/ 346000 w 1059805"/>
                  <a:gd name="connsiteY51" fmla="*/ 27810 h 2534306"/>
                  <a:gd name="connsiteX52" fmla="*/ 354145 w 1059805"/>
                  <a:gd name="connsiteY52" fmla="*/ 8146 h 2534306"/>
                  <a:gd name="connsiteX53" fmla="*/ 373810 w 1059805"/>
                  <a:gd name="connsiteY53" fmla="*/ 0 h 2534306"/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1351225 h 2534306"/>
                  <a:gd name="connsiteX26" fmla="*/ 1059805 w 1059805"/>
                  <a:gd name="connsiteY26" fmla="*/ 2338136 h 2534306"/>
                  <a:gd name="connsiteX27" fmla="*/ 863635 w 1059805"/>
                  <a:gd name="connsiteY27" fmla="*/ 2534306 h 2534306"/>
                  <a:gd name="connsiteX28" fmla="*/ 196170 w 1059805"/>
                  <a:gd name="connsiteY28" fmla="*/ 2534306 h 2534306"/>
                  <a:gd name="connsiteX29" fmla="*/ 0 w 1059805"/>
                  <a:gd name="connsiteY29" fmla="*/ 2338136 h 2534306"/>
                  <a:gd name="connsiteX30" fmla="*/ 0 w 1059805"/>
                  <a:gd name="connsiteY30" fmla="*/ 1076843 h 2534306"/>
                  <a:gd name="connsiteX31" fmla="*/ 233629 w 1059805"/>
                  <a:gd name="connsiteY31" fmla="*/ 637440 h 2534306"/>
                  <a:gd name="connsiteX32" fmla="*/ 280070 w 1059805"/>
                  <a:gd name="connsiteY32" fmla="*/ 612232 h 2534306"/>
                  <a:gd name="connsiteX33" fmla="*/ 347488 w 1059805"/>
                  <a:gd name="connsiteY33" fmla="*/ 250293 h 2534306"/>
                  <a:gd name="connsiteX34" fmla="*/ 342910 w 1059805"/>
                  <a:gd name="connsiteY34" fmla="*/ 250293 h 2534306"/>
                  <a:gd name="connsiteX35" fmla="*/ 320186 w 1059805"/>
                  <a:gd name="connsiteY35" fmla="*/ 240881 h 2534306"/>
                  <a:gd name="connsiteX36" fmla="*/ 310773 w 1059805"/>
                  <a:gd name="connsiteY36" fmla="*/ 218157 h 2534306"/>
                  <a:gd name="connsiteX37" fmla="*/ 320186 w 1059805"/>
                  <a:gd name="connsiteY37" fmla="*/ 195433 h 2534306"/>
                  <a:gd name="connsiteX38" fmla="*/ 342910 w 1059805"/>
                  <a:gd name="connsiteY38" fmla="*/ 186021 h 2534306"/>
                  <a:gd name="connsiteX39" fmla="*/ 349707 w 1059805"/>
                  <a:gd name="connsiteY39" fmla="*/ 186021 h 2534306"/>
                  <a:gd name="connsiteX40" fmla="*/ 349707 w 1059805"/>
                  <a:gd name="connsiteY40" fmla="*/ 127928 h 2534306"/>
                  <a:gd name="connsiteX41" fmla="*/ 351310 w 1059805"/>
                  <a:gd name="connsiteY41" fmla="*/ 124060 h 2534306"/>
                  <a:gd name="connsiteX42" fmla="*/ 346000 w 1059805"/>
                  <a:gd name="connsiteY42" fmla="*/ 111241 h 2534306"/>
                  <a:gd name="connsiteX43" fmla="*/ 354145 w 1059805"/>
                  <a:gd name="connsiteY43" fmla="*/ 91577 h 2534306"/>
                  <a:gd name="connsiteX44" fmla="*/ 357026 w 1059805"/>
                  <a:gd name="connsiteY44" fmla="*/ 90383 h 2534306"/>
                  <a:gd name="connsiteX45" fmla="*/ 354145 w 1059805"/>
                  <a:gd name="connsiteY45" fmla="*/ 89190 h 2534306"/>
                  <a:gd name="connsiteX46" fmla="*/ 346000 w 1059805"/>
                  <a:gd name="connsiteY46" fmla="*/ 69525 h 2534306"/>
                  <a:gd name="connsiteX47" fmla="*/ 354145 w 1059805"/>
                  <a:gd name="connsiteY47" fmla="*/ 49861 h 2534306"/>
                  <a:gd name="connsiteX48" fmla="*/ 357025 w 1059805"/>
                  <a:gd name="connsiteY48" fmla="*/ 48668 h 2534306"/>
                  <a:gd name="connsiteX49" fmla="*/ 354145 w 1059805"/>
                  <a:gd name="connsiteY49" fmla="*/ 47475 h 2534306"/>
                  <a:gd name="connsiteX50" fmla="*/ 346000 w 1059805"/>
                  <a:gd name="connsiteY50" fmla="*/ 27810 h 2534306"/>
                  <a:gd name="connsiteX51" fmla="*/ 354145 w 1059805"/>
                  <a:gd name="connsiteY51" fmla="*/ 8146 h 2534306"/>
                  <a:gd name="connsiteX52" fmla="*/ 373810 w 1059805"/>
                  <a:gd name="connsiteY52" fmla="*/ 0 h 2534306"/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2338136 h 2534306"/>
                  <a:gd name="connsiteX26" fmla="*/ 863635 w 1059805"/>
                  <a:gd name="connsiteY26" fmla="*/ 2534306 h 2534306"/>
                  <a:gd name="connsiteX27" fmla="*/ 196170 w 1059805"/>
                  <a:gd name="connsiteY27" fmla="*/ 2534306 h 2534306"/>
                  <a:gd name="connsiteX28" fmla="*/ 0 w 1059805"/>
                  <a:gd name="connsiteY28" fmla="*/ 2338136 h 2534306"/>
                  <a:gd name="connsiteX29" fmla="*/ 0 w 1059805"/>
                  <a:gd name="connsiteY29" fmla="*/ 1076843 h 2534306"/>
                  <a:gd name="connsiteX30" fmla="*/ 233629 w 1059805"/>
                  <a:gd name="connsiteY30" fmla="*/ 637440 h 2534306"/>
                  <a:gd name="connsiteX31" fmla="*/ 280070 w 1059805"/>
                  <a:gd name="connsiteY31" fmla="*/ 612232 h 2534306"/>
                  <a:gd name="connsiteX32" fmla="*/ 347488 w 1059805"/>
                  <a:gd name="connsiteY32" fmla="*/ 250293 h 2534306"/>
                  <a:gd name="connsiteX33" fmla="*/ 342910 w 1059805"/>
                  <a:gd name="connsiteY33" fmla="*/ 250293 h 2534306"/>
                  <a:gd name="connsiteX34" fmla="*/ 320186 w 1059805"/>
                  <a:gd name="connsiteY34" fmla="*/ 240881 h 2534306"/>
                  <a:gd name="connsiteX35" fmla="*/ 310773 w 1059805"/>
                  <a:gd name="connsiteY35" fmla="*/ 218157 h 2534306"/>
                  <a:gd name="connsiteX36" fmla="*/ 320186 w 1059805"/>
                  <a:gd name="connsiteY36" fmla="*/ 195433 h 2534306"/>
                  <a:gd name="connsiteX37" fmla="*/ 342910 w 1059805"/>
                  <a:gd name="connsiteY37" fmla="*/ 186021 h 2534306"/>
                  <a:gd name="connsiteX38" fmla="*/ 349707 w 1059805"/>
                  <a:gd name="connsiteY38" fmla="*/ 186021 h 2534306"/>
                  <a:gd name="connsiteX39" fmla="*/ 349707 w 1059805"/>
                  <a:gd name="connsiteY39" fmla="*/ 127928 h 2534306"/>
                  <a:gd name="connsiteX40" fmla="*/ 351310 w 1059805"/>
                  <a:gd name="connsiteY40" fmla="*/ 124060 h 2534306"/>
                  <a:gd name="connsiteX41" fmla="*/ 346000 w 1059805"/>
                  <a:gd name="connsiteY41" fmla="*/ 111241 h 2534306"/>
                  <a:gd name="connsiteX42" fmla="*/ 354145 w 1059805"/>
                  <a:gd name="connsiteY42" fmla="*/ 91577 h 2534306"/>
                  <a:gd name="connsiteX43" fmla="*/ 357026 w 1059805"/>
                  <a:gd name="connsiteY43" fmla="*/ 90383 h 2534306"/>
                  <a:gd name="connsiteX44" fmla="*/ 354145 w 1059805"/>
                  <a:gd name="connsiteY44" fmla="*/ 89190 h 2534306"/>
                  <a:gd name="connsiteX45" fmla="*/ 346000 w 1059805"/>
                  <a:gd name="connsiteY45" fmla="*/ 69525 h 2534306"/>
                  <a:gd name="connsiteX46" fmla="*/ 354145 w 1059805"/>
                  <a:gd name="connsiteY46" fmla="*/ 49861 h 2534306"/>
                  <a:gd name="connsiteX47" fmla="*/ 357025 w 1059805"/>
                  <a:gd name="connsiteY47" fmla="*/ 48668 h 2534306"/>
                  <a:gd name="connsiteX48" fmla="*/ 354145 w 1059805"/>
                  <a:gd name="connsiteY48" fmla="*/ 47475 h 2534306"/>
                  <a:gd name="connsiteX49" fmla="*/ 346000 w 1059805"/>
                  <a:gd name="connsiteY49" fmla="*/ 27810 h 2534306"/>
                  <a:gd name="connsiteX50" fmla="*/ 354145 w 1059805"/>
                  <a:gd name="connsiteY50" fmla="*/ 8146 h 2534306"/>
                  <a:gd name="connsiteX51" fmla="*/ 373810 w 1059805"/>
                  <a:gd name="connsiteY51" fmla="*/ 0 h 2534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059805" h="2534306">
                    <a:moveTo>
                      <a:pt x="373810" y="0"/>
                    </a:moveTo>
                    <a:lnTo>
                      <a:pt x="685290" y="0"/>
                    </a:lnTo>
                    <a:cubicBezTo>
                      <a:pt x="700649" y="0"/>
                      <a:pt x="713101" y="12451"/>
                      <a:pt x="713101" y="27811"/>
                    </a:cubicBezTo>
                    <a:lnTo>
                      <a:pt x="713100" y="27811"/>
                    </a:lnTo>
                    <a:cubicBezTo>
                      <a:pt x="713100" y="35490"/>
                      <a:pt x="709987" y="42443"/>
                      <a:pt x="704954" y="47476"/>
                    </a:cubicBezTo>
                    <a:lnTo>
                      <a:pt x="702077" y="48668"/>
                    </a:lnTo>
                    <a:lnTo>
                      <a:pt x="704955" y="49861"/>
                    </a:lnTo>
                    <a:cubicBezTo>
                      <a:pt x="709988" y="54894"/>
                      <a:pt x="713101" y="61846"/>
                      <a:pt x="713101" y="69526"/>
                    </a:cubicBezTo>
                    <a:lnTo>
                      <a:pt x="713100" y="69526"/>
                    </a:lnTo>
                    <a:cubicBezTo>
                      <a:pt x="713100" y="77205"/>
                      <a:pt x="709987" y="84158"/>
                      <a:pt x="704954" y="89191"/>
                    </a:cubicBezTo>
                    <a:lnTo>
                      <a:pt x="702075" y="90384"/>
                    </a:lnTo>
                    <a:lnTo>
                      <a:pt x="704955" y="91577"/>
                    </a:lnTo>
                    <a:cubicBezTo>
                      <a:pt x="709988" y="96610"/>
                      <a:pt x="713101" y="103562"/>
                      <a:pt x="713101" y="111242"/>
                    </a:cubicBezTo>
                    <a:lnTo>
                      <a:pt x="713100" y="111242"/>
                    </a:lnTo>
                    <a:lnTo>
                      <a:pt x="707791" y="124061"/>
                    </a:lnTo>
                    <a:lnTo>
                      <a:pt x="709392" y="127928"/>
                    </a:lnTo>
                    <a:lnTo>
                      <a:pt x="709392" y="186021"/>
                    </a:lnTo>
                    <a:lnTo>
                      <a:pt x="716190" y="186021"/>
                    </a:lnTo>
                    <a:cubicBezTo>
                      <a:pt x="733939" y="186021"/>
                      <a:pt x="748327" y="200409"/>
                      <a:pt x="748327" y="218157"/>
                    </a:cubicBezTo>
                    <a:lnTo>
                      <a:pt x="748326" y="218157"/>
                    </a:lnTo>
                    <a:cubicBezTo>
                      <a:pt x="748326" y="227032"/>
                      <a:pt x="744729" y="235066"/>
                      <a:pt x="738914" y="240882"/>
                    </a:cubicBezTo>
                    <a:lnTo>
                      <a:pt x="718824" y="249203"/>
                    </a:lnTo>
                    <a:lnTo>
                      <a:pt x="787200" y="616284"/>
                    </a:lnTo>
                    <a:lnTo>
                      <a:pt x="826176" y="637440"/>
                    </a:lnTo>
                    <a:cubicBezTo>
                      <a:pt x="967131" y="732667"/>
                      <a:pt x="1059805" y="893933"/>
                      <a:pt x="1059805" y="1076843"/>
                    </a:cubicBezTo>
                    <a:lnTo>
                      <a:pt x="1059805" y="2338136"/>
                    </a:lnTo>
                    <a:cubicBezTo>
                      <a:pt x="1059805" y="2446478"/>
                      <a:pt x="971977" y="2534306"/>
                      <a:pt x="863635" y="2534306"/>
                    </a:cubicBezTo>
                    <a:lnTo>
                      <a:pt x="196170" y="2534306"/>
                    </a:lnTo>
                    <a:cubicBezTo>
                      <a:pt x="87828" y="2534306"/>
                      <a:pt x="0" y="2446478"/>
                      <a:pt x="0" y="2338136"/>
                    </a:cubicBezTo>
                    <a:lnTo>
                      <a:pt x="0" y="1076843"/>
                    </a:lnTo>
                    <a:cubicBezTo>
                      <a:pt x="0" y="893933"/>
                      <a:pt x="92674" y="732667"/>
                      <a:pt x="233629" y="637440"/>
                    </a:cubicBezTo>
                    <a:lnTo>
                      <a:pt x="280070" y="612232"/>
                    </a:lnTo>
                    <a:lnTo>
                      <a:pt x="347488" y="250293"/>
                    </a:lnTo>
                    <a:lnTo>
                      <a:pt x="342910" y="250293"/>
                    </a:lnTo>
                    <a:cubicBezTo>
                      <a:pt x="334036" y="250293"/>
                      <a:pt x="326001" y="246696"/>
                      <a:pt x="320186" y="240881"/>
                    </a:cubicBezTo>
                    <a:lnTo>
                      <a:pt x="310773" y="218157"/>
                    </a:lnTo>
                    <a:lnTo>
                      <a:pt x="320186" y="195433"/>
                    </a:lnTo>
                    <a:cubicBezTo>
                      <a:pt x="326001" y="189618"/>
                      <a:pt x="334036" y="186021"/>
                      <a:pt x="342910" y="186021"/>
                    </a:cubicBezTo>
                    <a:lnTo>
                      <a:pt x="349707" y="186021"/>
                    </a:lnTo>
                    <a:lnTo>
                      <a:pt x="349707" y="127928"/>
                    </a:lnTo>
                    <a:lnTo>
                      <a:pt x="351310" y="124060"/>
                    </a:lnTo>
                    <a:lnTo>
                      <a:pt x="346000" y="111241"/>
                    </a:lnTo>
                    <a:lnTo>
                      <a:pt x="354145" y="91577"/>
                    </a:lnTo>
                    <a:lnTo>
                      <a:pt x="357026" y="90383"/>
                    </a:lnTo>
                    <a:lnTo>
                      <a:pt x="354145" y="89190"/>
                    </a:lnTo>
                    <a:lnTo>
                      <a:pt x="346000" y="69525"/>
                    </a:lnTo>
                    <a:lnTo>
                      <a:pt x="354145" y="49861"/>
                    </a:lnTo>
                    <a:lnTo>
                      <a:pt x="357025" y="48668"/>
                    </a:lnTo>
                    <a:lnTo>
                      <a:pt x="354145" y="47475"/>
                    </a:lnTo>
                    <a:lnTo>
                      <a:pt x="346000" y="27810"/>
                    </a:lnTo>
                    <a:lnTo>
                      <a:pt x="354145" y="8146"/>
                    </a:lnTo>
                    <a:cubicBezTo>
                      <a:pt x="359178" y="3113"/>
                      <a:pt x="366131" y="0"/>
                      <a:pt x="37381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" name="台形 85">
                <a:extLst>
                  <a:ext uri="{FF2B5EF4-FFF2-40B4-BE49-F238E27FC236}">
                    <a16:creationId xmlns:a16="http://schemas.microsoft.com/office/drawing/2014/main" id="{563277B9-8460-C397-5F18-C55E88CC6837}"/>
                  </a:ext>
                </a:extLst>
              </p:cNvPr>
              <p:cNvSpPr/>
              <p:nvPr/>
            </p:nvSpPr>
            <p:spPr bwMode="auto">
              <a:xfrm>
                <a:off x="-730809" y="1448780"/>
                <a:ext cx="454584" cy="327682"/>
              </a:xfrm>
              <a:prstGeom prst="trapezoid">
                <a:avLst>
                  <a:gd name="adj" fmla="val 16788"/>
                </a:avLst>
              </a:prstGeom>
              <a:solidFill>
                <a:schemeClr val="bg1">
                  <a:lumMod val="50000"/>
                </a:schemeClr>
              </a:solidFill>
              <a:ln w="1905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AF558BB3-1445-21DE-3008-DD95C1562187}"/>
                </a:ext>
              </a:extLst>
            </p:cNvPr>
            <p:cNvGrpSpPr/>
            <p:nvPr/>
          </p:nvGrpSpPr>
          <p:grpSpPr>
            <a:xfrm rot="5400000">
              <a:off x="7014258" y="4675898"/>
              <a:ext cx="279310" cy="412791"/>
              <a:chOff x="6413714" y="6587914"/>
              <a:chExt cx="364080" cy="544194"/>
            </a:xfrm>
            <a:solidFill>
              <a:schemeClr val="bg1">
                <a:lumMod val="85000"/>
              </a:schemeClr>
            </a:solidFill>
          </p:grpSpPr>
          <p:sp>
            <p:nvSpPr>
              <p:cNvPr id="82" name="四角形: 角を丸くする 81">
                <a:extLst>
                  <a:ext uri="{FF2B5EF4-FFF2-40B4-BE49-F238E27FC236}">
                    <a16:creationId xmlns:a16="http://schemas.microsoft.com/office/drawing/2014/main" id="{0E05FC8A-B481-E3B6-0D87-603B5E4B84A7}"/>
                  </a:ext>
                </a:extLst>
              </p:cNvPr>
              <p:cNvSpPr/>
              <p:nvPr/>
            </p:nvSpPr>
            <p:spPr bwMode="auto">
              <a:xfrm>
                <a:off x="6413714" y="6617951"/>
                <a:ext cx="364080" cy="483242"/>
              </a:xfrm>
              <a:prstGeom prst="roundRect">
                <a:avLst/>
              </a:prstGeom>
              <a:solidFill>
                <a:srgbClr val="FFC000"/>
              </a:solidFill>
              <a:ln w="1905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" name="四角形: 角を丸くする 82">
                <a:extLst>
                  <a:ext uri="{FF2B5EF4-FFF2-40B4-BE49-F238E27FC236}">
                    <a16:creationId xmlns:a16="http://schemas.microsoft.com/office/drawing/2014/main" id="{72B4A4A7-3899-3698-0A5D-84D5E3B2078E}"/>
                  </a:ext>
                </a:extLst>
              </p:cNvPr>
              <p:cNvSpPr/>
              <p:nvPr/>
            </p:nvSpPr>
            <p:spPr bwMode="auto">
              <a:xfrm flipV="1">
                <a:off x="6413714" y="6587914"/>
                <a:ext cx="364080" cy="45719"/>
              </a:xfrm>
              <a:prstGeom prst="roundRect">
                <a:avLst>
                  <a:gd name="adj" fmla="val 50000"/>
                </a:avLst>
              </a:prstGeom>
              <a:grpFill/>
              <a:ln w="1905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" name="四角形: 角を丸くする 83">
                <a:extLst>
                  <a:ext uri="{FF2B5EF4-FFF2-40B4-BE49-F238E27FC236}">
                    <a16:creationId xmlns:a16="http://schemas.microsoft.com/office/drawing/2014/main" id="{CF26C67D-C1A9-5933-329C-4FD988E5348C}"/>
                  </a:ext>
                </a:extLst>
              </p:cNvPr>
              <p:cNvSpPr/>
              <p:nvPr/>
            </p:nvSpPr>
            <p:spPr bwMode="auto">
              <a:xfrm flipV="1">
                <a:off x="6413714" y="7086389"/>
                <a:ext cx="364080" cy="45719"/>
              </a:xfrm>
              <a:prstGeom prst="roundRect">
                <a:avLst>
                  <a:gd name="adj" fmla="val 50000"/>
                </a:avLst>
              </a:prstGeom>
              <a:grpFill/>
              <a:ln w="1905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EF39A904-6C29-599B-BA6A-7860C2F9F92F}"/>
                </a:ext>
              </a:extLst>
            </p:cNvPr>
            <p:cNvGrpSpPr/>
            <p:nvPr/>
          </p:nvGrpSpPr>
          <p:grpSpPr>
            <a:xfrm rot="9438102">
              <a:off x="7048250" y="4263474"/>
              <a:ext cx="447149" cy="496497"/>
              <a:chOff x="8354976" y="6737350"/>
              <a:chExt cx="447149" cy="496497"/>
            </a:xfrm>
          </p:grpSpPr>
          <p:sp>
            <p:nvSpPr>
              <p:cNvPr id="77" name="星: 12 pt 76">
                <a:extLst>
                  <a:ext uri="{FF2B5EF4-FFF2-40B4-BE49-F238E27FC236}">
                    <a16:creationId xmlns:a16="http://schemas.microsoft.com/office/drawing/2014/main" id="{3CAD2DCF-63BD-B92E-566B-5D6455FB7882}"/>
                  </a:ext>
                </a:extLst>
              </p:cNvPr>
              <p:cNvSpPr/>
              <p:nvPr/>
            </p:nvSpPr>
            <p:spPr bwMode="auto">
              <a:xfrm rot="900000">
                <a:off x="8602013" y="6737350"/>
                <a:ext cx="200112" cy="337571"/>
              </a:xfrm>
              <a:prstGeom prst="star12">
                <a:avLst>
                  <a:gd name="adj" fmla="val 42687"/>
                </a:avLst>
              </a:prstGeom>
              <a:solidFill>
                <a:srgbClr val="FFFF99"/>
              </a:solidFill>
              <a:ln w="1905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B2DA3550-A8AB-EF72-340D-68AA33D8B2C1}"/>
                  </a:ext>
                </a:extLst>
              </p:cNvPr>
              <p:cNvGrpSpPr/>
              <p:nvPr/>
            </p:nvGrpSpPr>
            <p:grpSpPr>
              <a:xfrm>
                <a:off x="8354976" y="7057095"/>
                <a:ext cx="338174" cy="176752"/>
                <a:chOff x="6413714" y="6587914"/>
                <a:chExt cx="364080" cy="544194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79" name="四角形: 角を丸くする 78">
                  <a:extLst>
                    <a:ext uri="{FF2B5EF4-FFF2-40B4-BE49-F238E27FC236}">
                      <a16:creationId xmlns:a16="http://schemas.microsoft.com/office/drawing/2014/main" id="{FA841DF0-FC05-D377-2153-A753323D51AB}"/>
                    </a:ext>
                  </a:extLst>
                </p:cNvPr>
                <p:cNvSpPr/>
                <p:nvPr/>
              </p:nvSpPr>
              <p:spPr bwMode="auto">
                <a:xfrm>
                  <a:off x="6413714" y="6617951"/>
                  <a:ext cx="364080" cy="483242"/>
                </a:xfrm>
                <a:prstGeom prst="roundRect">
                  <a:avLst/>
                </a:prstGeom>
                <a:solidFill>
                  <a:srgbClr val="00B0F0"/>
                </a:solidFill>
                <a:ln w="1905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" name="四角形: 角を丸くする 79">
                  <a:extLst>
                    <a:ext uri="{FF2B5EF4-FFF2-40B4-BE49-F238E27FC236}">
                      <a16:creationId xmlns:a16="http://schemas.microsoft.com/office/drawing/2014/main" id="{8411B663-0D39-9DCF-AEC6-423C2E8E94CF}"/>
                    </a:ext>
                  </a:extLst>
                </p:cNvPr>
                <p:cNvSpPr/>
                <p:nvPr/>
              </p:nvSpPr>
              <p:spPr bwMode="auto">
                <a:xfrm flipV="1">
                  <a:off x="6413714" y="6587914"/>
                  <a:ext cx="364080" cy="45719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" name="四角形: 角を丸くする 80">
                  <a:extLst>
                    <a:ext uri="{FF2B5EF4-FFF2-40B4-BE49-F238E27FC236}">
                      <a16:creationId xmlns:a16="http://schemas.microsoft.com/office/drawing/2014/main" id="{F047E59F-B9DA-4A02-EA58-36D156BF12D6}"/>
                    </a:ext>
                  </a:extLst>
                </p:cNvPr>
                <p:cNvSpPr/>
                <p:nvPr/>
              </p:nvSpPr>
              <p:spPr bwMode="auto">
                <a:xfrm flipV="1">
                  <a:off x="6413714" y="7086389"/>
                  <a:ext cx="364080" cy="45719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76" name="楕円 16">
              <a:extLst>
                <a:ext uri="{FF2B5EF4-FFF2-40B4-BE49-F238E27FC236}">
                  <a16:creationId xmlns:a16="http://schemas.microsoft.com/office/drawing/2014/main" id="{BBB72232-3EFE-7A98-2D44-98FF2A0AE0FA}"/>
                </a:ext>
              </a:extLst>
            </p:cNvPr>
            <p:cNvSpPr/>
            <p:nvPr/>
          </p:nvSpPr>
          <p:spPr bwMode="auto">
            <a:xfrm>
              <a:off x="6956884" y="3984653"/>
              <a:ext cx="312596" cy="125680"/>
            </a:xfrm>
            <a:custGeom>
              <a:avLst/>
              <a:gdLst>
                <a:gd name="connsiteX0" fmla="*/ 0 w 1242932"/>
                <a:gd name="connsiteY0" fmla="*/ 621466 h 1242932"/>
                <a:gd name="connsiteX1" fmla="*/ 621466 w 1242932"/>
                <a:gd name="connsiteY1" fmla="*/ 0 h 1242932"/>
                <a:gd name="connsiteX2" fmla="*/ 1242932 w 1242932"/>
                <a:gd name="connsiteY2" fmla="*/ 621466 h 1242932"/>
                <a:gd name="connsiteX3" fmla="*/ 621466 w 1242932"/>
                <a:gd name="connsiteY3" fmla="*/ 1242932 h 1242932"/>
                <a:gd name="connsiteX4" fmla="*/ 0 w 1242932"/>
                <a:gd name="connsiteY4" fmla="*/ 621466 h 1242932"/>
                <a:gd name="connsiteX0" fmla="*/ 0 w 1242932"/>
                <a:gd name="connsiteY0" fmla="*/ 621466 h 1242932"/>
                <a:gd name="connsiteX1" fmla="*/ 621466 w 1242932"/>
                <a:gd name="connsiteY1" fmla="*/ 0 h 1242932"/>
                <a:gd name="connsiteX2" fmla="*/ 1242932 w 1242932"/>
                <a:gd name="connsiteY2" fmla="*/ 621466 h 1242932"/>
                <a:gd name="connsiteX3" fmla="*/ 621466 w 1242932"/>
                <a:gd name="connsiteY3" fmla="*/ 1242932 h 1242932"/>
                <a:gd name="connsiteX4" fmla="*/ 0 w 1242932"/>
                <a:gd name="connsiteY4" fmla="*/ 621466 h 1242932"/>
                <a:gd name="connsiteX0" fmla="*/ 0 w 1242932"/>
                <a:gd name="connsiteY0" fmla="*/ 621466 h 1242932"/>
                <a:gd name="connsiteX1" fmla="*/ 621466 w 1242932"/>
                <a:gd name="connsiteY1" fmla="*/ 0 h 1242932"/>
                <a:gd name="connsiteX2" fmla="*/ 1242932 w 1242932"/>
                <a:gd name="connsiteY2" fmla="*/ 621466 h 1242932"/>
                <a:gd name="connsiteX3" fmla="*/ 621466 w 1242932"/>
                <a:gd name="connsiteY3" fmla="*/ 1242932 h 1242932"/>
                <a:gd name="connsiteX4" fmla="*/ 0 w 1242932"/>
                <a:gd name="connsiteY4" fmla="*/ 621466 h 1242932"/>
                <a:gd name="connsiteX0" fmla="*/ 0 w 1242932"/>
                <a:gd name="connsiteY0" fmla="*/ 621466 h 1242932"/>
                <a:gd name="connsiteX1" fmla="*/ 621466 w 1242932"/>
                <a:gd name="connsiteY1" fmla="*/ 0 h 1242932"/>
                <a:gd name="connsiteX2" fmla="*/ 1242932 w 1242932"/>
                <a:gd name="connsiteY2" fmla="*/ 621466 h 1242932"/>
                <a:gd name="connsiteX3" fmla="*/ 621466 w 1242932"/>
                <a:gd name="connsiteY3" fmla="*/ 1242932 h 1242932"/>
                <a:gd name="connsiteX4" fmla="*/ 0 w 1242932"/>
                <a:gd name="connsiteY4" fmla="*/ 621466 h 1242932"/>
                <a:gd name="connsiteX0" fmla="*/ 0 w 1242932"/>
                <a:gd name="connsiteY0" fmla="*/ 621466 h 971470"/>
                <a:gd name="connsiteX1" fmla="*/ 621466 w 1242932"/>
                <a:gd name="connsiteY1" fmla="*/ 0 h 971470"/>
                <a:gd name="connsiteX2" fmla="*/ 1242932 w 1242932"/>
                <a:gd name="connsiteY2" fmla="*/ 621466 h 971470"/>
                <a:gd name="connsiteX3" fmla="*/ 630991 w 1242932"/>
                <a:gd name="connsiteY3" fmla="*/ 971470 h 971470"/>
                <a:gd name="connsiteX4" fmla="*/ 0 w 1242932"/>
                <a:gd name="connsiteY4" fmla="*/ 621466 h 971470"/>
                <a:gd name="connsiteX0" fmla="*/ 0 w 1242932"/>
                <a:gd name="connsiteY0" fmla="*/ 850066 h 1200070"/>
                <a:gd name="connsiteX1" fmla="*/ 635754 w 1242932"/>
                <a:gd name="connsiteY1" fmla="*/ 0 h 1200070"/>
                <a:gd name="connsiteX2" fmla="*/ 1242932 w 1242932"/>
                <a:gd name="connsiteY2" fmla="*/ 850066 h 1200070"/>
                <a:gd name="connsiteX3" fmla="*/ 630991 w 1242932"/>
                <a:gd name="connsiteY3" fmla="*/ 1200070 h 1200070"/>
                <a:gd name="connsiteX4" fmla="*/ 0 w 1242932"/>
                <a:gd name="connsiteY4" fmla="*/ 850066 h 1200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2932" h="1200070">
                  <a:moveTo>
                    <a:pt x="0" y="850066"/>
                  </a:moveTo>
                  <a:cubicBezTo>
                    <a:pt x="0" y="506840"/>
                    <a:pt x="292528" y="0"/>
                    <a:pt x="635754" y="0"/>
                  </a:cubicBezTo>
                  <a:cubicBezTo>
                    <a:pt x="978980" y="0"/>
                    <a:pt x="1242932" y="506840"/>
                    <a:pt x="1242932" y="850066"/>
                  </a:cubicBezTo>
                  <a:cubicBezTo>
                    <a:pt x="1242932" y="1193292"/>
                    <a:pt x="974217" y="1200070"/>
                    <a:pt x="630991" y="1200070"/>
                  </a:cubicBezTo>
                  <a:cubicBezTo>
                    <a:pt x="287765" y="1200070"/>
                    <a:pt x="0" y="1193292"/>
                    <a:pt x="0" y="850066"/>
                  </a:cubicBezTo>
                  <a:close/>
                </a:path>
              </a:pathLst>
            </a:custGeom>
            <a:solidFill>
              <a:srgbClr val="CCE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B87DBB05-CE20-27BA-CE3A-6312152306E3}"/>
              </a:ext>
            </a:extLst>
          </p:cNvPr>
          <p:cNvGrpSpPr/>
          <p:nvPr/>
        </p:nvGrpSpPr>
        <p:grpSpPr>
          <a:xfrm rot="900000">
            <a:off x="6218246" y="3246276"/>
            <a:ext cx="2041456" cy="1105270"/>
            <a:chOff x="4130509" y="1408707"/>
            <a:chExt cx="2649561" cy="1434506"/>
          </a:xfrm>
        </p:grpSpPr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EF8FDF46-103F-FAFA-B2EA-79E497A7220B}"/>
                </a:ext>
              </a:extLst>
            </p:cNvPr>
            <p:cNvSpPr/>
            <p:nvPr/>
          </p:nvSpPr>
          <p:spPr bwMode="auto">
            <a:xfrm>
              <a:off x="5182618" y="1408707"/>
              <a:ext cx="551432" cy="26839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DAC71D90-549C-4A49-0E07-7482F253D39F}"/>
                </a:ext>
              </a:extLst>
            </p:cNvPr>
            <p:cNvGrpSpPr/>
            <p:nvPr/>
          </p:nvGrpSpPr>
          <p:grpSpPr>
            <a:xfrm>
              <a:off x="4130509" y="1892355"/>
              <a:ext cx="1151576" cy="752476"/>
              <a:chOff x="4130509" y="1892355"/>
              <a:chExt cx="1151576" cy="752476"/>
            </a:xfrm>
            <a:solidFill>
              <a:srgbClr val="0070C0"/>
            </a:solidFill>
          </p:grpSpPr>
          <p:sp>
            <p:nvSpPr>
              <p:cNvPr id="99" name="四角形: 上の 2 つの角を丸める 98">
                <a:extLst>
                  <a:ext uri="{FF2B5EF4-FFF2-40B4-BE49-F238E27FC236}">
                    <a16:creationId xmlns:a16="http://schemas.microsoft.com/office/drawing/2014/main" id="{519A1849-A627-707E-7652-670021C64545}"/>
                  </a:ext>
                </a:extLst>
              </p:cNvPr>
              <p:cNvSpPr/>
              <p:nvPr/>
            </p:nvSpPr>
            <p:spPr bwMode="auto">
              <a:xfrm rot="2700000">
                <a:off x="4139350" y="2442774"/>
                <a:ext cx="279512" cy="124602"/>
              </a:xfrm>
              <a:prstGeom prst="round2SameRect">
                <a:avLst>
                  <a:gd name="adj1" fmla="val 27697"/>
                  <a:gd name="adj2" fmla="val 17673"/>
                </a:avLst>
              </a:prstGeom>
              <a:solidFill>
                <a:schemeClr val="accent5">
                  <a:lumMod val="9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" name="四角形: 上の 2 つの角を丸める 99">
                <a:extLst>
                  <a:ext uri="{FF2B5EF4-FFF2-40B4-BE49-F238E27FC236}">
                    <a16:creationId xmlns:a16="http://schemas.microsoft.com/office/drawing/2014/main" id="{78E1F97F-FCF8-9389-D1B6-88D24517B256}"/>
                  </a:ext>
                </a:extLst>
              </p:cNvPr>
              <p:cNvSpPr/>
              <p:nvPr/>
            </p:nvSpPr>
            <p:spPr bwMode="auto">
              <a:xfrm rot="2700000">
                <a:off x="4525273" y="1497591"/>
                <a:ext cx="362047" cy="1151576"/>
              </a:xfrm>
              <a:prstGeom prst="round2SameRect">
                <a:avLst>
                  <a:gd name="adj1" fmla="val 27697"/>
                  <a:gd name="adj2" fmla="val 17673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97FFDB87-3524-14D2-2465-CEA2C347759B}"/>
                </a:ext>
              </a:extLst>
            </p:cNvPr>
            <p:cNvGrpSpPr/>
            <p:nvPr/>
          </p:nvGrpSpPr>
          <p:grpSpPr>
            <a:xfrm flipH="1">
              <a:off x="5628494" y="1892355"/>
              <a:ext cx="1151576" cy="752476"/>
              <a:chOff x="4130509" y="1892355"/>
              <a:chExt cx="1151576" cy="752476"/>
            </a:xfrm>
            <a:solidFill>
              <a:srgbClr val="0070C0"/>
            </a:solidFill>
          </p:grpSpPr>
          <p:sp>
            <p:nvSpPr>
              <p:cNvPr id="97" name="四角形: 上の 2 つの角を丸める 96">
                <a:extLst>
                  <a:ext uri="{FF2B5EF4-FFF2-40B4-BE49-F238E27FC236}">
                    <a16:creationId xmlns:a16="http://schemas.microsoft.com/office/drawing/2014/main" id="{DB9002D5-491C-E7E9-9E4F-DCC778A07D94}"/>
                  </a:ext>
                </a:extLst>
              </p:cNvPr>
              <p:cNvSpPr/>
              <p:nvPr/>
            </p:nvSpPr>
            <p:spPr bwMode="auto">
              <a:xfrm rot="2700000">
                <a:off x="4139350" y="2442774"/>
                <a:ext cx="279512" cy="124602"/>
              </a:xfrm>
              <a:prstGeom prst="round2SameRect">
                <a:avLst>
                  <a:gd name="adj1" fmla="val 27697"/>
                  <a:gd name="adj2" fmla="val 17673"/>
                </a:avLst>
              </a:prstGeom>
              <a:solidFill>
                <a:schemeClr val="accent5">
                  <a:lumMod val="9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8" name="四角形: 上の 2 つの角を丸める 97">
                <a:extLst>
                  <a:ext uri="{FF2B5EF4-FFF2-40B4-BE49-F238E27FC236}">
                    <a16:creationId xmlns:a16="http://schemas.microsoft.com/office/drawing/2014/main" id="{4D84B793-B440-CBDF-BCF0-528C9E2A421D}"/>
                  </a:ext>
                </a:extLst>
              </p:cNvPr>
              <p:cNvSpPr/>
              <p:nvPr/>
            </p:nvSpPr>
            <p:spPr bwMode="auto">
              <a:xfrm rot="2700000">
                <a:off x="4525273" y="1497591"/>
                <a:ext cx="362047" cy="1151576"/>
              </a:xfrm>
              <a:prstGeom prst="round2SameRect">
                <a:avLst>
                  <a:gd name="adj1" fmla="val 27697"/>
                  <a:gd name="adj2" fmla="val 17673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3" name="四角形: 上の 2 つの角を丸める 92">
              <a:extLst>
                <a:ext uri="{FF2B5EF4-FFF2-40B4-BE49-F238E27FC236}">
                  <a16:creationId xmlns:a16="http://schemas.microsoft.com/office/drawing/2014/main" id="{6ECA943F-A665-EE24-E11E-3998C33A3D32}"/>
                </a:ext>
              </a:extLst>
            </p:cNvPr>
            <p:cNvSpPr/>
            <p:nvPr/>
          </p:nvSpPr>
          <p:spPr bwMode="auto">
            <a:xfrm>
              <a:off x="4831644" y="1493758"/>
              <a:ext cx="1243570" cy="1260140"/>
            </a:xfrm>
            <a:prstGeom prst="round2SameRect">
              <a:avLst>
                <a:gd name="adj1" fmla="val 27697"/>
                <a:gd name="adj2" fmla="val 0"/>
              </a:avLst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4" name="四角形: 上の 2 つの角を丸める 93">
              <a:extLst>
                <a:ext uri="{FF2B5EF4-FFF2-40B4-BE49-F238E27FC236}">
                  <a16:creationId xmlns:a16="http://schemas.microsoft.com/office/drawing/2014/main" id="{7601F7CE-DA2A-DC79-F4D1-5D3718CAEF32}"/>
                </a:ext>
              </a:extLst>
            </p:cNvPr>
            <p:cNvSpPr/>
            <p:nvPr/>
          </p:nvSpPr>
          <p:spPr bwMode="auto">
            <a:xfrm>
              <a:off x="4853720" y="2756023"/>
              <a:ext cx="1199418" cy="87190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accent5">
                <a:lumMod val="9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5" name="四角形: 上の 2 つの角を丸める 94">
              <a:extLst>
                <a:ext uri="{FF2B5EF4-FFF2-40B4-BE49-F238E27FC236}">
                  <a16:creationId xmlns:a16="http://schemas.microsoft.com/office/drawing/2014/main" id="{3CCBC97E-0113-9328-6F82-27F104F13CF5}"/>
                </a:ext>
              </a:extLst>
            </p:cNvPr>
            <p:cNvSpPr/>
            <p:nvPr/>
          </p:nvSpPr>
          <p:spPr bwMode="auto">
            <a:xfrm>
              <a:off x="5106418" y="1493758"/>
              <a:ext cx="703832" cy="1260140"/>
            </a:xfrm>
            <a:prstGeom prst="round2SameRect">
              <a:avLst>
                <a:gd name="adj1" fmla="val 23146"/>
                <a:gd name="adj2" fmla="val 0"/>
              </a:avLst>
            </a:prstGeom>
            <a:solidFill>
              <a:schemeClr val="accent5">
                <a:lumMod val="9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F628FB60-92E9-75A0-57A4-7292963A6FB3}"/>
                </a:ext>
              </a:extLst>
            </p:cNvPr>
            <p:cNvSpPr/>
            <p:nvPr/>
          </p:nvSpPr>
          <p:spPr bwMode="auto">
            <a:xfrm>
              <a:off x="5177379" y="1493758"/>
              <a:ext cx="561434" cy="1260140"/>
            </a:xfrm>
            <a:prstGeom prst="round2SameRect">
              <a:avLst>
                <a:gd name="adj1" fmla="val 23146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500876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四角形: 上の 2 つの角を丸める 16">
            <a:extLst>
              <a:ext uri="{FF2B5EF4-FFF2-40B4-BE49-F238E27FC236}">
                <a16:creationId xmlns:a16="http://schemas.microsoft.com/office/drawing/2014/main" id="{F7E5B150-C562-8830-5594-2D3F2CAB49EC}"/>
              </a:ext>
            </a:extLst>
          </p:cNvPr>
          <p:cNvSpPr/>
          <p:nvPr/>
        </p:nvSpPr>
        <p:spPr>
          <a:xfrm>
            <a:off x="478421" y="366395"/>
            <a:ext cx="9063906" cy="6125210"/>
          </a:xfrm>
          <a:prstGeom prst="round2SameRect">
            <a:avLst>
              <a:gd name="adj1" fmla="val 7812"/>
              <a:gd name="adj2" fmla="val 0"/>
            </a:avLst>
          </a:prstGeom>
          <a:solidFill>
            <a:schemeClr val="bg1"/>
          </a:solidFill>
          <a:ln w="571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793F1A98-DED1-93D2-DB73-AEB290A6BD44}"/>
              </a:ext>
            </a:extLst>
          </p:cNvPr>
          <p:cNvGrpSpPr/>
          <p:nvPr/>
        </p:nvGrpSpPr>
        <p:grpSpPr>
          <a:xfrm>
            <a:off x="468177" y="1313765"/>
            <a:ext cx="9074150" cy="5177840"/>
            <a:chOff x="468177" y="1019493"/>
            <a:chExt cx="9074150" cy="5472112"/>
          </a:xfrm>
        </p:grpSpPr>
        <p:sp>
          <p:nvSpPr>
            <p:cNvPr id="2" name="AutoShape 3">
              <a:extLst>
                <a:ext uri="{FF2B5EF4-FFF2-40B4-BE49-F238E27FC236}">
                  <a16:creationId xmlns:a16="http://schemas.microsoft.com/office/drawing/2014/main" id="{508F6BD1-DE0E-0F9B-3D5C-30239EEC24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177" y="1019493"/>
              <a:ext cx="9074150" cy="5472112"/>
            </a:xfrm>
            <a:prstGeom prst="bevel">
              <a:avLst>
                <a:gd name="adj" fmla="val 2468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3529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" name="AutoShape 9">
              <a:extLst>
                <a:ext uri="{FF2B5EF4-FFF2-40B4-BE49-F238E27FC236}">
                  <a16:creationId xmlns:a16="http://schemas.microsoft.com/office/drawing/2014/main" id="{876688EC-79ED-1845-A9BA-0E10C396CFE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09627" y="1308418"/>
              <a:ext cx="7272338" cy="863600"/>
            </a:xfrm>
            <a:prstGeom prst="bevel">
              <a:avLst>
                <a:gd name="adj" fmla="val 7722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3529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" name="Group 16">
              <a:extLst>
                <a:ext uri="{FF2B5EF4-FFF2-40B4-BE49-F238E27FC236}">
                  <a16:creationId xmlns:a16="http://schemas.microsoft.com/office/drawing/2014/main" id="{5E77D40D-A182-00D8-5907-5FBED864FF0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8540" y="1308418"/>
              <a:ext cx="865187" cy="863600"/>
              <a:chOff x="489" y="709"/>
              <a:chExt cx="545" cy="544"/>
            </a:xfrm>
          </p:grpSpPr>
          <p:sp>
            <p:nvSpPr>
              <p:cNvPr id="5" name="AutoShape 4">
                <a:extLst>
                  <a:ext uri="{FF2B5EF4-FFF2-40B4-BE49-F238E27FC236}">
                    <a16:creationId xmlns:a16="http://schemas.microsoft.com/office/drawing/2014/main" id="{DCCB54D2-E8EA-A818-05F7-955402136F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89" y="709"/>
                <a:ext cx="545" cy="544"/>
              </a:xfrm>
              <a:prstGeom prst="bevel">
                <a:avLst>
                  <a:gd name="adj" fmla="val 7722"/>
                </a:avLst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" name="Rectangle 14">
                <a:extLst>
                  <a:ext uri="{FF2B5EF4-FFF2-40B4-BE49-F238E27FC236}">
                    <a16:creationId xmlns:a16="http://schemas.microsoft.com/office/drawing/2014/main" id="{991EA403-A1EF-E526-797A-631E5002AF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" y="732"/>
                <a:ext cx="499" cy="498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rgbClr val="5F5F5F"/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" name="Group 31">
              <a:extLst>
                <a:ext uri="{FF2B5EF4-FFF2-40B4-BE49-F238E27FC236}">
                  <a16:creationId xmlns:a16="http://schemas.microsoft.com/office/drawing/2014/main" id="{AA647713-0088-4107-BF4D-23034E95363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4552" y="1344930"/>
              <a:ext cx="7199313" cy="790575"/>
              <a:chOff x="1215" y="754"/>
              <a:chExt cx="4490" cy="454"/>
            </a:xfrm>
          </p:grpSpPr>
          <p:sp>
            <p:nvSpPr>
              <p:cNvPr id="8" name="Rectangle 29">
                <a:extLst>
                  <a:ext uri="{FF2B5EF4-FFF2-40B4-BE49-F238E27FC236}">
                    <a16:creationId xmlns:a16="http://schemas.microsoft.com/office/drawing/2014/main" id="{345E2C20-E6C8-4627-5A23-CD03BCBD99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754"/>
                <a:ext cx="4490" cy="227"/>
              </a:xfrm>
              <a:prstGeom prst="rect">
                <a:avLst/>
              </a:prstGeom>
              <a:gradFill rotWithShape="1">
                <a:gsLst>
                  <a:gs pos="0">
                    <a:schemeClr val="tx2">
                      <a:gamma/>
                      <a:tint val="76078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" name="Rectangle 30">
                <a:extLst>
                  <a:ext uri="{FF2B5EF4-FFF2-40B4-BE49-F238E27FC236}">
                    <a16:creationId xmlns:a16="http://schemas.microsoft.com/office/drawing/2014/main" id="{095D9F76-24B7-3256-8EF8-A24F917B3A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981"/>
                <a:ext cx="4490" cy="227"/>
              </a:xfrm>
              <a:prstGeom prst="rect">
                <a:avLst/>
              </a:prstGeom>
              <a:gradFill rotWithShape="1">
                <a:gsLst>
                  <a:gs pos="0">
                    <a:schemeClr val="tx2">
                      <a:gamma/>
                      <a:tint val="76078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0" name="Text Box 34">
              <a:extLst>
                <a:ext uri="{FF2B5EF4-FFF2-40B4-BE49-F238E27FC236}">
                  <a16:creationId xmlns:a16="http://schemas.microsoft.com/office/drawing/2014/main" id="{9704D45D-3FEC-779F-35A3-DE95F0C975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81065" y="1451293"/>
              <a:ext cx="7127875" cy="6830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ja-JP" altLang="en-US" sz="3600" b="1" dirty="0">
                  <a:solidFill>
                    <a:schemeClr val="bg1"/>
                  </a:solidFill>
                  <a:ea typeface="メイリオ" panose="020B0604030504040204" pitchFamily="50" charset="-128"/>
                </a:rPr>
                <a:t>手荷物、カバン</a:t>
              </a:r>
            </a:p>
          </p:txBody>
        </p:sp>
        <p:sp>
          <p:nvSpPr>
            <p:cNvPr id="11" name="Line 32">
              <a:extLst>
                <a:ext uri="{FF2B5EF4-FFF2-40B4-BE49-F238E27FC236}">
                  <a16:creationId xmlns:a16="http://schemas.microsoft.com/office/drawing/2014/main" id="{69217DA8-467C-42CB-E40C-7332EF026C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1065" y="1740218"/>
              <a:ext cx="712787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" name="Text Box 35">
              <a:extLst>
                <a:ext uri="{FF2B5EF4-FFF2-40B4-BE49-F238E27FC236}">
                  <a16:creationId xmlns:a16="http://schemas.microsoft.com/office/drawing/2014/main" id="{B1A603A0-0CCA-5A32-210C-A20BF225A9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8540" y="1308418"/>
              <a:ext cx="863600" cy="863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altLang="ja-JP" sz="4000" b="1">
                  <a:solidFill>
                    <a:schemeClr val="bg1"/>
                  </a:solidFill>
                  <a:ea typeface="メイリオ" panose="020B0604030504040204" pitchFamily="50" charset="-128"/>
                </a:rPr>
                <a:t>①</a:t>
              </a:r>
            </a:p>
          </p:txBody>
        </p:sp>
        <p:sp>
          <p:nvSpPr>
            <p:cNvPr id="13" name="AutoShape 46">
              <a:extLst>
                <a:ext uri="{FF2B5EF4-FFF2-40B4-BE49-F238E27FC236}">
                  <a16:creationId xmlns:a16="http://schemas.microsoft.com/office/drawing/2014/main" id="{803B3E7D-0A6B-308F-C7A5-3500D6ED41A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09627" y="2316480"/>
              <a:ext cx="7272338" cy="863600"/>
            </a:xfrm>
            <a:prstGeom prst="bevel">
              <a:avLst>
                <a:gd name="adj" fmla="val 7722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3529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" name="Group 47">
              <a:extLst>
                <a:ext uri="{FF2B5EF4-FFF2-40B4-BE49-F238E27FC236}">
                  <a16:creationId xmlns:a16="http://schemas.microsoft.com/office/drawing/2014/main" id="{1FDCF844-98AA-CD57-F522-4A7E57BE9B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8540" y="2316480"/>
              <a:ext cx="865187" cy="863600"/>
              <a:chOff x="489" y="709"/>
              <a:chExt cx="545" cy="544"/>
            </a:xfrm>
          </p:grpSpPr>
          <p:sp>
            <p:nvSpPr>
              <p:cNvPr id="15" name="AutoShape 48">
                <a:extLst>
                  <a:ext uri="{FF2B5EF4-FFF2-40B4-BE49-F238E27FC236}">
                    <a16:creationId xmlns:a16="http://schemas.microsoft.com/office/drawing/2014/main" id="{BDB1167B-D5C2-5B9F-DE61-0342FD3C56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89" y="709"/>
                <a:ext cx="545" cy="544"/>
              </a:xfrm>
              <a:prstGeom prst="bevel">
                <a:avLst>
                  <a:gd name="adj" fmla="val 7722"/>
                </a:avLst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" name="Rectangle 49">
                <a:extLst>
                  <a:ext uri="{FF2B5EF4-FFF2-40B4-BE49-F238E27FC236}">
                    <a16:creationId xmlns:a16="http://schemas.microsoft.com/office/drawing/2014/main" id="{AD8D9D1C-5027-3D56-3FEC-10791827E7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" y="732"/>
                <a:ext cx="499" cy="498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rgbClr val="5F5F5F"/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" name="Group 50">
              <a:extLst>
                <a:ext uri="{FF2B5EF4-FFF2-40B4-BE49-F238E27FC236}">
                  <a16:creationId xmlns:a16="http://schemas.microsoft.com/office/drawing/2014/main" id="{DA291EF3-4F44-F084-5F6B-0005FF5413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4552" y="2352993"/>
              <a:ext cx="7199313" cy="790575"/>
              <a:chOff x="1215" y="754"/>
              <a:chExt cx="4490" cy="454"/>
            </a:xfrm>
          </p:grpSpPr>
          <p:sp>
            <p:nvSpPr>
              <p:cNvPr id="19" name="Rectangle 51">
                <a:extLst>
                  <a:ext uri="{FF2B5EF4-FFF2-40B4-BE49-F238E27FC236}">
                    <a16:creationId xmlns:a16="http://schemas.microsoft.com/office/drawing/2014/main" id="{5FF7075F-A32E-E28B-6FFA-658CEF728D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754"/>
                <a:ext cx="4490" cy="227"/>
              </a:xfrm>
              <a:prstGeom prst="rect">
                <a:avLst/>
              </a:prstGeom>
              <a:gradFill rotWithShape="1">
                <a:gsLst>
                  <a:gs pos="0">
                    <a:schemeClr val="tx2">
                      <a:gamma/>
                      <a:tint val="76078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" name="Rectangle 52">
                <a:extLst>
                  <a:ext uri="{FF2B5EF4-FFF2-40B4-BE49-F238E27FC236}">
                    <a16:creationId xmlns:a16="http://schemas.microsoft.com/office/drawing/2014/main" id="{5C2CF07E-70BD-4F1A-A675-CA5791E443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981"/>
                <a:ext cx="4490" cy="227"/>
              </a:xfrm>
              <a:prstGeom prst="rect">
                <a:avLst/>
              </a:prstGeom>
              <a:gradFill rotWithShape="1">
                <a:gsLst>
                  <a:gs pos="0">
                    <a:schemeClr val="tx2">
                      <a:gamma/>
                      <a:tint val="76078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8" name="Text Box 53">
              <a:extLst>
                <a:ext uri="{FF2B5EF4-FFF2-40B4-BE49-F238E27FC236}">
                  <a16:creationId xmlns:a16="http://schemas.microsoft.com/office/drawing/2014/main" id="{D29817E6-7C57-B262-7EF0-35085DFA60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81065" y="2459355"/>
              <a:ext cx="7127875" cy="6830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ja-JP" altLang="en-US" sz="3600" b="1" dirty="0">
                  <a:solidFill>
                    <a:schemeClr val="bg1"/>
                  </a:solidFill>
                  <a:ea typeface="メイリオ" panose="020B0604030504040204" pitchFamily="50" charset="-128"/>
                </a:rPr>
                <a:t>上着</a:t>
              </a:r>
            </a:p>
          </p:txBody>
        </p:sp>
        <p:sp>
          <p:nvSpPr>
            <p:cNvPr id="29" name="Line 54">
              <a:extLst>
                <a:ext uri="{FF2B5EF4-FFF2-40B4-BE49-F238E27FC236}">
                  <a16:creationId xmlns:a16="http://schemas.microsoft.com/office/drawing/2014/main" id="{602B79B6-6FFC-2318-C182-A9AD5E1AF9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1065" y="2748280"/>
              <a:ext cx="712787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" name="Text Box 55">
              <a:extLst>
                <a:ext uri="{FF2B5EF4-FFF2-40B4-BE49-F238E27FC236}">
                  <a16:creationId xmlns:a16="http://schemas.microsoft.com/office/drawing/2014/main" id="{3EC3563C-CC60-FA5C-ADF6-5A0C82EAA8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8540" y="2316480"/>
              <a:ext cx="863600" cy="863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altLang="ja-JP" sz="4000" b="1">
                  <a:solidFill>
                    <a:schemeClr val="bg1"/>
                  </a:solidFill>
                  <a:ea typeface="メイリオ" panose="020B0604030504040204" pitchFamily="50" charset="-128"/>
                </a:rPr>
                <a:t>②</a:t>
              </a:r>
            </a:p>
          </p:txBody>
        </p:sp>
        <p:sp>
          <p:nvSpPr>
            <p:cNvPr id="31" name="AutoShape 56">
              <a:extLst>
                <a:ext uri="{FF2B5EF4-FFF2-40B4-BE49-F238E27FC236}">
                  <a16:creationId xmlns:a16="http://schemas.microsoft.com/office/drawing/2014/main" id="{B531F5F5-AD53-D21E-A652-2131131BE35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09627" y="3324543"/>
              <a:ext cx="7272338" cy="863600"/>
            </a:xfrm>
            <a:prstGeom prst="bevel">
              <a:avLst>
                <a:gd name="adj" fmla="val 7722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3529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2" name="Group 57">
              <a:extLst>
                <a:ext uri="{FF2B5EF4-FFF2-40B4-BE49-F238E27FC236}">
                  <a16:creationId xmlns:a16="http://schemas.microsoft.com/office/drawing/2014/main" id="{3824FD7B-8047-37DD-BFF3-AAEFDBFAD2B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8540" y="3324543"/>
              <a:ext cx="865187" cy="863600"/>
              <a:chOff x="489" y="709"/>
              <a:chExt cx="545" cy="544"/>
            </a:xfrm>
          </p:grpSpPr>
          <p:sp>
            <p:nvSpPr>
              <p:cNvPr id="33" name="AutoShape 58">
                <a:extLst>
                  <a:ext uri="{FF2B5EF4-FFF2-40B4-BE49-F238E27FC236}">
                    <a16:creationId xmlns:a16="http://schemas.microsoft.com/office/drawing/2014/main" id="{CAA6223E-B7F6-E63D-5B89-83900C45D7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89" y="709"/>
                <a:ext cx="545" cy="544"/>
              </a:xfrm>
              <a:prstGeom prst="bevel">
                <a:avLst>
                  <a:gd name="adj" fmla="val 7722"/>
                </a:avLst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" name="Rectangle 59">
                <a:extLst>
                  <a:ext uri="{FF2B5EF4-FFF2-40B4-BE49-F238E27FC236}">
                    <a16:creationId xmlns:a16="http://schemas.microsoft.com/office/drawing/2014/main" id="{A4FD670E-FDF2-19B7-A4C3-BE53C93270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" y="732"/>
                <a:ext cx="499" cy="498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rgbClr val="5F5F5F"/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5" name="Group 60">
              <a:extLst>
                <a:ext uri="{FF2B5EF4-FFF2-40B4-BE49-F238E27FC236}">
                  <a16:creationId xmlns:a16="http://schemas.microsoft.com/office/drawing/2014/main" id="{06C97601-607F-FC9B-EA95-921EADE597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4552" y="3361055"/>
              <a:ext cx="7199313" cy="790575"/>
              <a:chOff x="1215" y="754"/>
              <a:chExt cx="4490" cy="454"/>
            </a:xfrm>
          </p:grpSpPr>
          <p:sp>
            <p:nvSpPr>
              <p:cNvPr id="36" name="Rectangle 61">
                <a:extLst>
                  <a:ext uri="{FF2B5EF4-FFF2-40B4-BE49-F238E27FC236}">
                    <a16:creationId xmlns:a16="http://schemas.microsoft.com/office/drawing/2014/main" id="{15250256-4DF2-39B3-E599-28A827DDF2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754"/>
                <a:ext cx="4490" cy="227"/>
              </a:xfrm>
              <a:prstGeom prst="rect">
                <a:avLst/>
              </a:prstGeom>
              <a:gradFill rotWithShape="1">
                <a:gsLst>
                  <a:gs pos="0">
                    <a:schemeClr val="tx2">
                      <a:gamma/>
                      <a:tint val="76078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" name="Rectangle 62">
                <a:extLst>
                  <a:ext uri="{FF2B5EF4-FFF2-40B4-BE49-F238E27FC236}">
                    <a16:creationId xmlns:a16="http://schemas.microsoft.com/office/drawing/2014/main" id="{E3AF8C1F-4ADB-ED6A-6ABE-4A63A57927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981"/>
                <a:ext cx="4490" cy="227"/>
              </a:xfrm>
              <a:prstGeom prst="rect">
                <a:avLst/>
              </a:prstGeom>
              <a:gradFill rotWithShape="1">
                <a:gsLst>
                  <a:gs pos="0">
                    <a:schemeClr val="tx2">
                      <a:gamma/>
                      <a:tint val="76078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8" name="Text Box 63">
              <a:extLst>
                <a:ext uri="{FF2B5EF4-FFF2-40B4-BE49-F238E27FC236}">
                  <a16:creationId xmlns:a16="http://schemas.microsoft.com/office/drawing/2014/main" id="{2A5A5252-5F45-1AD0-2307-117C506A32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81065" y="3467418"/>
              <a:ext cx="7127875" cy="6830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ja-JP" altLang="en-US" sz="3600" b="1" dirty="0">
                  <a:solidFill>
                    <a:schemeClr val="bg1"/>
                  </a:solidFill>
                  <a:ea typeface="メイリオ" panose="020B0604030504040204" pitchFamily="50" charset="-128"/>
                </a:rPr>
                <a:t>スマホ</a:t>
              </a:r>
            </a:p>
          </p:txBody>
        </p:sp>
        <p:sp>
          <p:nvSpPr>
            <p:cNvPr id="39" name="Line 64">
              <a:extLst>
                <a:ext uri="{FF2B5EF4-FFF2-40B4-BE49-F238E27FC236}">
                  <a16:creationId xmlns:a16="http://schemas.microsoft.com/office/drawing/2014/main" id="{FD0D36CE-E518-D1E6-CCE1-D1B207AE8C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1065" y="3756343"/>
              <a:ext cx="712787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0" name="Text Box 65">
              <a:extLst>
                <a:ext uri="{FF2B5EF4-FFF2-40B4-BE49-F238E27FC236}">
                  <a16:creationId xmlns:a16="http://schemas.microsoft.com/office/drawing/2014/main" id="{B1285EA8-1856-8B6A-DE0E-38E42A07CF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8540" y="3324543"/>
              <a:ext cx="863600" cy="863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altLang="ja-JP" sz="4000" b="1">
                  <a:solidFill>
                    <a:schemeClr val="bg1"/>
                  </a:solidFill>
                  <a:ea typeface="メイリオ" panose="020B0604030504040204" pitchFamily="50" charset="-128"/>
                </a:rPr>
                <a:t>③</a:t>
              </a:r>
            </a:p>
          </p:txBody>
        </p:sp>
        <p:sp>
          <p:nvSpPr>
            <p:cNvPr id="41" name="AutoShape 66">
              <a:extLst>
                <a:ext uri="{FF2B5EF4-FFF2-40B4-BE49-F238E27FC236}">
                  <a16:creationId xmlns:a16="http://schemas.microsoft.com/office/drawing/2014/main" id="{9A48E8A4-8EA7-490D-9CD7-8B3EE8B4E0E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09627" y="4332605"/>
              <a:ext cx="7272338" cy="863600"/>
            </a:xfrm>
            <a:prstGeom prst="bevel">
              <a:avLst>
                <a:gd name="adj" fmla="val 7722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3529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2" name="Group 67">
              <a:extLst>
                <a:ext uri="{FF2B5EF4-FFF2-40B4-BE49-F238E27FC236}">
                  <a16:creationId xmlns:a16="http://schemas.microsoft.com/office/drawing/2014/main" id="{3E40CC8D-599F-6644-5C7A-EC8499A1C05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8540" y="4332605"/>
              <a:ext cx="865187" cy="863600"/>
              <a:chOff x="489" y="709"/>
              <a:chExt cx="545" cy="544"/>
            </a:xfrm>
          </p:grpSpPr>
          <p:sp>
            <p:nvSpPr>
              <p:cNvPr id="43" name="AutoShape 68">
                <a:extLst>
                  <a:ext uri="{FF2B5EF4-FFF2-40B4-BE49-F238E27FC236}">
                    <a16:creationId xmlns:a16="http://schemas.microsoft.com/office/drawing/2014/main" id="{AC7FB7ED-8B7B-D42B-6170-B0E9D7EF2B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89" y="709"/>
                <a:ext cx="545" cy="544"/>
              </a:xfrm>
              <a:prstGeom prst="bevel">
                <a:avLst>
                  <a:gd name="adj" fmla="val 7722"/>
                </a:avLst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" name="Rectangle 69">
                <a:extLst>
                  <a:ext uri="{FF2B5EF4-FFF2-40B4-BE49-F238E27FC236}">
                    <a16:creationId xmlns:a16="http://schemas.microsoft.com/office/drawing/2014/main" id="{1F415389-C336-AC39-72A9-FD54923DA1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" y="732"/>
                <a:ext cx="499" cy="498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rgbClr val="5F5F5F"/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5" name="Group 70">
              <a:extLst>
                <a:ext uri="{FF2B5EF4-FFF2-40B4-BE49-F238E27FC236}">
                  <a16:creationId xmlns:a16="http://schemas.microsoft.com/office/drawing/2014/main" id="{B1C7DE99-4C72-C97A-CEFF-9AB1FEB9CD3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4552" y="4369118"/>
              <a:ext cx="7199313" cy="790575"/>
              <a:chOff x="1215" y="754"/>
              <a:chExt cx="4490" cy="454"/>
            </a:xfrm>
          </p:grpSpPr>
          <p:sp>
            <p:nvSpPr>
              <p:cNvPr id="46" name="Rectangle 71">
                <a:extLst>
                  <a:ext uri="{FF2B5EF4-FFF2-40B4-BE49-F238E27FC236}">
                    <a16:creationId xmlns:a16="http://schemas.microsoft.com/office/drawing/2014/main" id="{8344B4A9-7199-109D-E2DE-894324A47B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754"/>
                <a:ext cx="4490" cy="227"/>
              </a:xfrm>
              <a:prstGeom prst="rect">
                <a:avLst/>
              </a:prstGeom>
              <a:gradFill rotWithShape="1">
                <a:gsLst>
                  <a:gs pos="0">
                    <a:schemeClr val="tx2">
                      <a:gamma/>
                      <a:tint val="76078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" name="Rectangle 72">
                <a:extLst>
                  <a:ext uri="{FF2B5EF4-FFF2-40B4-BE49-F238E27FC236}">
                    <a16:creationId xmlns:a16="http://schemas.microsoft.com/office/drawing/2014/main" id="{41BE0B18-B4D9-8E74-35FD-3D03CB551D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981"/>
                <a:ext cx="4490" cy="227"/>
              </a:xfrm>
              <a:prstGeom prst="rect">
                <a:avLst/>
              </a:prstGeom>
              <a:gradFill rotWithShape="1">
                <a:gsLst>
                  <a:gs pos="0">
                    <a:schemeClr val="tx2">
                      <a:gamma/>
                      <a:tint val="76078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8" name="Text Box 73">
              <a:extLst>
                <a:ext uri="{FF2B5EF4-FFF2-40B4-BE49-F238E27FC236}">
                  <a16:creationId xmlns:a16="http://schemas.microsoft.com/office/drawing/2014/main" id="{3AEF13E1-892B-3410-3203-BFE08E9647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81065" y="4475481"/>
              <a:ext cx="7127875" cy="6830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ja-JP" altLang="en-US" sz="3600" b="1" dirty="0">
                  <a:solidFill>
                    <a:schemeClr val="bg1"/>
                  </a:solidFill>
                  <a:ea typeface="メイリオ" panose="020B0604030504040204" pitchFamily="50" charset="-128"/>
                </a:rPr>
                <a:t>傘</a:t>
              </a:r>
            </a:p>
          </p:txBody>
        </p:sp>
        <p:sp>
          <p:nvSpPr>
            <p:cNvPr id="49" name="Line 74">
              <a:extLst>
                <a:ext uri="{FF2B5EF4-FFF2-40B4-BE49-F238E27FC236}">
                  <a16:creationId xmlns:a16="http://schemas.microsoft.com/office/drawing/2014/main" id="{5DCD9710-E871-C9FB-5DA5-92E7BBDC255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1065" y="4764405"/>
              <a:ext cx="712787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7" name="Text Box 75">
              <a:extLst>
                <a:ext uri="{FF2B5EF4-FFF2-40B4-BE49-F238E27FC236}">
                  <a16:creationId xmlns:a16="http://schemas.microsoft.com/office/drawing/2014/main" id="{76E01D7F-AC8B-DA82-FE2E-CC2F06EC71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8540" y="4332605"/>
              <a:ext cx="863600" cy="863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altLang="ja-JP" sz="4000" b="1">
                  <a:solidFill>
                    <a:schemeClr val="bg1"/>
                  </a:solidFill>
                  <a:ea typeface="メイリオ" panose="020B0604030504040204" pitchFamily="50" charset="-128"/>
                </a:rPr>
                <a:t>④</a:t>
              </a:r>
            </a:p>
          </p:txBody>
        </p:sp>
        <p:sp>
          <p:nvSpPr>
            <p:cNvPr id="98" name="AutoShape 76">
              <a:extLst>
                <a:ext uri="{FF2B5EF4-FFF2-40B4-BE49-F238E27FC236}">
                  <a16:creationId xmlns:a16="http://schemas.microsoft.com/office/drawing/2014/main" id="{D3080826-537A-A144-50CD-4FAFCAEF83C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09627" y="5340668"/>
              <a:ext cx="7272338" cy="863600"/>
            </a:xfrm>
            <a:prstGeom prst="bevel">
              <a:avLst>
                <a:gd name="adj" fmla="val 7722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3529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99" name="Group 77">
              <a:extLst>
                <a:ext uri="{FF2B5EF4-FFF2-40B4-BE49-F238E27FC236}">
                  <a16:creationId xmlns:a16="http://schemas.microsoft.com/office/drawing/2014/main" id="{6E92B25C-A765-5AA9-4650-84184B42E35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8540" y="5340668"/>
              <a:ext cx="865187" cy="863600"/>
              <a:chOff x="489" y="709"/>
              <a:chExt cx="545" cy="544"/>
            </a:xfrm>
          </p:grpSpPr>
          <p:sp>
            <p:nvSpPr>
              <p:cNvPr id="100" name="AutoShape 78">
                <a:extLst>
                  <a:ext uri="{FF2B5EF4-FFF2-40B4-BE49-F238E27FC236}">
                    <a16:creationId xmlns:a16="http://schemas.microsoft.com/office/drawing/2014/main" id="{6B438EE0-2C77-4250-CAA7-6A73DAC06A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89" y="709"/>
                <a:ext cx="545" cy="544"/>
              </a:xfrm>
              <a:prstGeom prst="bevel">
                <a:avLst>
                  <a:gd name="adj" fmla="val 7722"/>
                </a:avLst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1" name="Rectangle 79">
                <a:extLst>
                  <a:ext uri="{FF2B5EF4-FFF2-40B4-BE49-F238E27FC236}">
                    <a16:creationId xmlns:a16="http://schemas.microsoft.com/office/drawing/2014/main" id="{36D7B5AF-4A39-63A8-07CD-D2CBE7473B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" y="732"/>
                <a:ext cx="499" cy="498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rgbClr val="5F5F5F"/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02" name="Group 80">
              <a:extLst>
                <a:ext uri="{FF2B5EF4-FFF2-40B4-BE49-F238E27FC236}">
                  <a16:creationId xmlns:a16="http://schemas.microsoft.com/office/drawing/2014/main" id="{A95DB715-5396-FA39-3773-34117E87EAB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4552" y="5377180"/>
              <a:ext cx="7199313" cy="790575"/>
              <a:chOff x="1215" y="754"/>
              <a:chExt cx="4490" cy="454"/>
            </a:xfrm>
          </p:grpSpPr>
          <p:sp>
            <p:nvSpPr>
              <p:cNvPr id="103" name="Rectangle 81">
                <a:extLst>
                  <a:ext uri="{FF2B5EF4-FFF2-40B4-BE49-F238E27FC236}">
                    <a16:creationId xmlns:a16="http://schemas.microsoft.com/office/drawing/2014/main" id="{B0FE49E1-B9A1-7981-C8ED-0AAE3A17AB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754"/>
                <a:ext cx="4490" cy="227"/>
              </a:xfrm>
              <a:prstGeom prst="rect">
                <a:avLst/>
              </a:prstGeom>
              <a:gradFill rotWithShape="1">
                <a:gsLst>
                  <a:gs pos="0">
                    <a:schemeClr val="tx2">
                      <a:gamma/>
                      <a:tint val="76078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" name="Rectangle 82">
                <a:extLst>
                  <a:ext uri="{FF2B5EF4-FFF2-40B4-BE49-F238E27FC236}">
                    <a16:creationId xmlns:a16="http://schemas.microsoft.com/office/drawing/2014/main" id="{0B015A92-E3CF-F83D-3CD8-BD19965BC4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981"/>
                <a:ext cx="4490" cy="227"/>
              </a:xfrm>
              <a:prstGeom prst="rect">
                <a:avLst/>
              </a:prstGeom>
              <a:gradFill rotWithShape="1">
                <a:gsLst>
                  <a:gs pos="0">
                    <a:schemeClr val="tx2">
                      <a:gamma/>
                      <a:tint val="76078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05" name="Text Box 83">
              <a:extLst>
                <a:ext uri="{FF2B5EF4-FFF2-40B4-BE49-F238E27FC236}">
                  <a16:creationId xmlns:a16="http://schemas.microsoft.com/office/drawing/2014/main" id="{DBC8AD55-D4EE-CAF9-9601-3AB8011ED1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81065" y="5483543"/>
              <a:ext cx="7127875" cy="6830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ja-JP" altLang="en-US" sz="3600" b="1" dirty="0">
                  <a:solidFill>
                    <a:schemeClr val="bg1"/>
                  </a:solidFill>
                  <a:ea typeface="メイリオ" panose="020B0604030504040204" pitchFamily="50" charset="-128"/>
                </a:rPr>
                <a:t>ゴミ、飲み残</a:t>
              </a:r>
            </a:p>
          </p:txBody>
        </p:sp>
        <p:sp>
          <p:nvSpPr>
            <p:cNvPr id="106" name="Line 84">
              <a:extLst>
                <a:ext uri="{FF2B5EF4-FFF2-40B4-BE49-F238E27FC236}">
                  <a16:creationId xmlns:a16="http://schemas.microsoft.com/office/drawing/2014/main" id="{EDD5A869-7423-5EDD-FFAE-E1A039616C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1065" y="5772468"/>
              <a:ext cx="712787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7" name="Text Box 85">
              <a:extLst>
                <a:ext uri="{FF2B5EF4-FFF2-40B4-BE49-F238E27FC236}">
                  <a16:creationId xmlns:a16="http://schemas.microsoft.com/office/drawing/2014/main" id="{CA3D0F5F-A05D-3B97-32A2-8F317FF161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8540" y="5340668"/>
              <a:ext cx="863600" cy="863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altLang="ja-JP" sz="4000" b="1">
                  <a:solidFill>
                    <a:schemeClr val="bg1"/>
                  </a:solidFill>
                  <a:ea typeface="メイリオ" panose="020B0604030504040204" pitchFamily="50" charset="-128"/>
                </a:rPr>
                <a:t>⑤</a:t>
              </a:r>
            </a:p>
          </p:txBody>
        </p:sp>
      </p:grp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44DC9338-0152-2CCA-0A8B-B56133CDCF80}"/>
              </a:ext>
            </a:extLst>
          </p:cNvPr>
          <p:cNvSpPr txBox="1"/>
          <p:nvPr/>
        </p:nvSpPr>
        <p:spPr>
          <a:xfrm>
            <a:off x="1611085" y="469172"/>
            <a:ext cx="6683830" cy="74181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置忘れランキング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0199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四角形: 上の 2 つの角を丸める 16">
            <a:extLst>
              <a:ext uri="{FF2B5EF4-FFF2-40B4-BE49-F238E27FC236}">
                <a16:creationId xmlns:a16="http://schemas.microsoft.com/office/drawing/2014/main" id="{4E19EDCD-EDA9-D6BB-9255-35D1D22D70F0}"/>
              </a:ext>
            </a:extLst>
          </p:cNvPr>
          <p:cNvSpPr/>
          <p:nvPr/>
        </p:nvSpPr>
        <p:spPr>
          <a:xfrm>
            <a:off x="478421" y="366395"/>
            <a:ext cx="9063906" cy="6125210"/>
          </a:xfrm>
          <a:prstGeom prst="round2SameRect">
            <a:avLst>
              <a:gd name="adj1" fmla="val 7812"/>
              <a:gd name="adj2" fmla="val 0"/>
            </a:avLst>
          </a:prstGeom>
          <a:solidFill>
            <a:schemeClr val="bg1"/>
          </a:solidFill>
          <a:ln w="571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F739D062-EBBB-7034-9140-3EF124CFF00D}"/>
              </a:ext>
            </a:extLst>
          </p:cNvPr>
          <p:cNvSpPr txBox="1"/>
          <p:nvPr/>
        </p:nvSpPr>
        <p:spPr>
          <a:xfrm>
            <a:off x="1611085" y="469172"/>
            <a:ext cx="6683830" cy="74181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忘れ物ランキング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793F1A98-DED1-93D2-DB73-AEB290A6BD44}"/>
              </a:ext>
            </a:extLst>
          </p:cNvPr>
          <p:cNvGrpSpPr/>
          <p:nvPr/>
        </p:nvGrpSpPr>
        <p:grpSpPr>
          <a:xfrm>
            <a:off x="468177" y="1313765"/>
            <a:ext cx="9074150" cy="5177840"/>
            <a:chOff x="468177" y="1019493"/>
            <a:chExt cx="9074150" cy="5472112"/>
          </a:xfrm>
        </p:grpSpPr>
        <p:sp>
          <p:nvSpPr>
            <p:cNvPr id="2" name="AutoShape 3">
              <a:extLst>
                <a:ext uri="{FF2B5EF4-FFF2-40B4-BE49-F238E27FC236}">
                  <a16:creationId xmlns:a16="http://schemas.microsoft.com/office/drawing/2014/main" id="{508F6BD1-DE0E-0F9B-3D5C-30239EEC24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177" y="1019493"/>
              <a:ext cx="9074150" cy="5472112"/>
            </a:xfrm>
            <a:prstGeom prst="bevel">
              <a:avLst>
                <a:gd name="adj" fmla="val 2468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3529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" name="AutoShape 9">
              <a:extLst>
                <a:ext uri="{FF2B5EF4-FFF2-40B4-BE49-F238E27FC236}">
                  <a16:creationId xmlns:a16="http://schemas.microsoft.com/office/drawing/2014/main" id="{876688EC-79ED-1845-A9BA-0E10C396CFE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09627" y="1308418"/>
              <a:ext cx="7272338" cy="863600"/>
            </a:xfrm>
            <a:prstGeom prst="bevel">
              <a:avLst>
                <a:gd name="adj" fmla="val 7722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3529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" name="Group 16">
              <a:extLst>
                <a:ext uri="{FF2B5EF4-FFF2-40B4-BE49-F238E27FC236}">
                  <a16:creationId xmlns:a16="http://schemas.microsoft.com/office/drawing/2014/main" id="{5E77D40D-A182-00D8-5907-5FBED864FF0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8540" y="1308418"/>
              <a:ext cx="865187" cy="863600"/>
              <a:chOff x="489" y="709"/>
              <a:chExt cx="545" cy="544"/>
            </a:xfrm>
          </p:grpSpPr>
          <p:sp>
            <p:nvSpPr>
              <p:cNvPr id="5" name="AutoShape 4">
                <a:extLst>
                  <a:ext uri="{FF2B5EF4-FFF2-40B4-BE49-F238E27FC236}">
                    <a16:creationId xmlns:a16="http://schemas.microsoft.com/office/drawing/2014/main" id="{DCCB54D2-E8EA-A818-05F7-955402136F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89" y="709"/>
                <a:ext cx="545" cy="544"/>
              </a:xfrm>
              <a:prstGeom prst="bevel">
                <a:avLst>
                  <a:gd name="adj" fmla="val 7722"/>
                </a:avLst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" name="Rectangle 14">
                <a:extLst>
                  <a:ext uri="{FF2B5EF4-FFF2-40B4-BE49-F238E27FC236}">
                    <a16:creationId xmlns:a16="http://schemas.microsoft.com/office/drawing/2014/main" id="{991EA403-A1EF-E526-797A-631E5002AF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" y="732"/>
                <a:ext cx="499" cy="498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rgbClr val="5F5F5F"/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" name="Group 31">
              <a:extLst>
                <a:ext uri="{FF2B5EF4-FFF2-40B4-BE49-F238E27FC236}">
                  <a16:creationId xmlns:a16="http://schemas.microsoft.com/office/drawing/2014/main" id="{AA647713-0088-4107-BF4D-23034E95363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4552" y="1344930"/>
              <a:ext cx="7199313" cy="790575"/>
              <a:chOff x="1215" y="754"/>
              <a:chExt cx="4490" cy="454"/>
            </a:xfrm>
          </p:grpSpPr>
          <p:sp>
            <p:nvSpPr>
              <p:cNvPr id="8" name="Rectangle 29">
                <a:extLst>
                  <a:ext uri="{FF2B5EF4-FFF2-40B4-BE49-F238E27FC236}">
                    <a16:creationId xmlns:a16="http://schemas.microsoft.com/office/drawing/2014/main" id="{345E2C20-E6C8-4627-5A23-CD03BCBD99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754"/>
                <a:ext cx="4490" cy="227"/>
              </a:xfrm>
              <a:prstGeom prst="rect">
                <a:avLst/>
              </a:prstGeom>
              <a:gradFill rotWithShape="1">
                <a:gsLst>
                  <a:gs pos="0">
                    <a:schemeClr val="tx2">
                      <a:gamma/>
                      <a:tint val="76078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" name="Rectangle 30">
                <a:extLst>
                  <a:ext uri="{FF2B5EF4-FFF2-40B4-BE49-F238E27FC236}">
                    <a16:creationId xmlns:a16="http://schemas.microsoft.com/office/drawing/2014/main" id="{095D9F76-24B7-3256-8EF8-A24F917B3A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981"/>
                <a:ext cx="4490" cy="227"/>
              </a:xfrm>
              <a:prstGeom prst="rect">
                <a:avLst/>
              </a:prstGeom>
              <a:gradFill rotWithShape="1">
                <a:gsLst>
                  <a:gs pos="0">
                    <a:schemeClr val="tx2">
                      <a:gamma/>
                      <a:tint val="76078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0" name="Text Box 34">
              <a:extLst>
                <a:ext uri="{FF2B5EF4-FFF2-40B4-BE49-F238E27FC236}">
                  <a16:creationId xmlns:a16="http://schemas.microsoft.com/office/drawing/2014/main" id="{9704D45D-3FEC-779F-35A3-DE95F0C975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81065" y="1451293"/>
              <a:ext cx="7127875" cy="6830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ja-JP" altLang="en-US" sz="3600" b="1" dirty="0">
                  <a:solidFill>
                    <a:schemeClr val="bg1"/>
                  </a:solidFill>
                  <a:ea typeface="メイリオ" panose="020B0604030504040204" pitchFamily="50" charset="-128"/>
                </a:rPr>
                <a:t>手荷物、カバン</a:t>
              </a:r>
            </a:p>
          </p:txBody>
        </p:sp>
        <p:sp>
          <p:nvSpPr>
            <p:cNvPr id="11" name="Line 32">
              <a:extLst>
                <a:ext uri="{FF2B5EF4-FFF2-40B4-BE49-F238E27FC236}">
                  <a16:creationId xmlns:a16="http://schemas.microsoft.com/office/drawing/2014/main" id="{69217DA8-467C-42CB-E40C-7332EF026C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1065" y="1740218"/>
              <a:ext cx="712787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" name="Text Box 35">
              <a:extLst>
                <a:ext uri="{FF2B5EF4-FFF2-40B4-BE49-F238E27FC236}">
                  <a16:creationId xmlns:a16="http://schemas.microsoft.com/office/drawing/2014/main" id="{B1A603A0-0CCA-5A32-210C-A20BF225A9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8540" y="1308418"/>
              <a:ext cx="863600" cy="863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altLang="ja-JP" sz="4000" b="1">
                  <a:solidFill>
                    <a:schemeClr val="bg1"/>
                  </a:solidFill>
                  <a:ea typeface="メイリオ" panose="020B0604030504040204" pitchFamily="50" charset="-128"/>
                </a:rPr>
                <a:t>①</a:t>
              </a:r>
            </a:p>
          </p:txBody>
        </p:sp>
        <p:sp>
          <p:nvSpPr>
            <p:cNvPr id="13" name="AutoShape 46">
              <a:extLst>
                <a:ext uri="{FF2B5EF4-FFF2-40B4-BE49-F238E27FC236}">
                  <a16:creationId xmlns:a16="http://schemas.microsoft.com/office/drawing/2014/main" id="{803B3E7D-0A6B-308F-C7A5-3500D6ED41A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09627" y="2316480"/>
              <a:ext cx="7272338" cy="863600"/>
            </a:xfrm>
            <a:prstGeom prst="bevel">
              <a:avLst>
                <a:gd name="adj" fmla="val 7722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3529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" name="Group 47">
              <a:extLst>
                <a:ext uri="{FF2B5EF4-FFF2-40B4-BE49-F238E27FC236}">
                  <a16:creationId xmlns:a16="http://schemas.microsoft.com/office/drawing/2014/main" id="{1FDCF844-98AA-CD57-F522-4A7E57BE9B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8540" y="2316480"/>
              <a:ext cx="865187" cy="863600"/>
              <a:chOff x="489" y="709"/>
              <a:chExt cx="545" cy="544"/>
            </a:xfrm>
          </p:grpSpPr>
          <p:sp>
            <p:nvSpPr>
              <p:cNvPr id="15" name="AutoShape 48">
                <a:extLst>
                  <a:ext uri="{FF2B5EF4-FFF2-40B4-BE49-F238E27FC236}">
                    <a16:creationId xmlns:a16="http://schemas.microsoft.com/office/drawing/2014/main" id="{BDB1167B-D5C2-5B9F-DE61-0342FD3C56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89" y="709"/>
                <a:ext cx="545" cy="544"/>
              </a:xfrm>
              <a:prstGeom prst="bevel">
                <a:avLst>
                  <a:gd name="adj" fmla="val 7722"/>
                </a:avLst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" name="Rectangle 49">
                <a:extLst>
                  <a:ext uri="{FF2B5EF4-FFF2-40B4-BE49-F238E27FC236}">
                    <a16:creationId xmlns:a16="http://schemas.microsoft.com/office/drawing/2014/main" id="{AD8D9D1C-5027-3D56-3FEC-10791827E7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" y="732"/>
                <a:ext cx="499" cy="498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rgbClr val="5F5F5F"/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" name="Group 50">
              <a:extLst>
                <a:ext uri="{FF2B5EF4-FFF2-40B4-BE49-F238E27FC236}">
                  <a16:creationId xmlns:a16="http://schemas.microsoft.com/office/drawing/2014/main" id="{DA291EF3-4F44-F084-5F6B-0005FF5413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4552" y="2352993"/>
              <a:ext cx="7199313" cy="790575"/>
              <a:chOff x="1215" y="754"/>
              <a:chExt cx="4490" cy="454"/>
            </a:xfrm>
          </p:grpSpPr>
          <p:sp>
            <p:nvSpPr>
              <p:cNvPr id="19" name="Rectangle 51">
                <a:extLst>
                  <a:ext uri="{FF2B5EF4-FFF2-40B4-BE49-F238E27FC236}">
                    <a16:creationId xmlns:a16="http://schemas.microsoft.com/office/drawing/2014/main" id="{5FF7075F-A32E-E28B-6FFA-658CEF728D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754"/>
                <a:ext cx="4490" cy="227"/>
              </a:xfrm>
              <a:prstGeom prst="rect">
                <a:avLst/>
              </a:prstGeom>
              <a:gradFill rotWithShape="1">
                <a:gsLst>
                  <a:gs pos="0">
                    <a:schemeClr val="tx2">
                      <a:gamma/>
                      <a:tint val="76078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" name="Rectangle 52">
                <a:extLst>
                  <a:ext uri="{FF2B5EF4-FFF2-40B4-BE49-F238E27FC236}">
                    <a16:creationId xmlns:a16="http://schemas.microsoft.com/office/drawing/2014/main" id="{5C2CF07E-70BD-4F1A-A675-CA5791E443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981"/>
                <a:ext cx="4490" cy="227"/>
              </a:xfrm>
              <a:prstGeom prst="rect">
                <a:avLst/>
              </a:prstGeom>
              <a:gradFill rotWithShape="1">
                <a:gsLst>
                  <a:gs pos="0">
                    <a:schemeClr val="tx2">
                      <a:gamma/>
                      <a:tint val="76078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8" name="Text Box 53">
              <a:extLst>
                <a:ext uri="{FF2B5EF4-FFF2-40B4-BE49-F238E27FC236}">
                  <a16:creationId xmlns:a16="http://schemas.microsoft.com/office/drawing/2014/main" id="{D29817E6-7C57-B262-7EF0-35085DFA60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81065" y="2459355"/>
              <a:ext cx="7127875" cy="6830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ja-JP" altLang="en-US" sz="3600" b="1" dirty="0">
                  <a:solidFill>
                    <a:schemeClr val="bg1"/>
                  </a:solidFill>
                  <a:ea typeface="メイリオ" panose="020B0604030504040204" pitchFamily="50" charset="-128"/>
                </a:rPr>
                <a:t>上着</a:t>
              </a:r>
            </a:p>
          </p:txBody>
        </p:sp>
        <p:sp>
          <p:nvSpPr>
            <p:cNvPr id="29" name="Line 54">
              <a:extLst>
                <a:ext uri="{FF2B5EF4-FFF2-40B4-BE49-F238E27FC236}">
                  <a16:creationId xmlns:a16="http://schemas.microsoft.com/office/drawing/2014/main" id="{602B79B6-6FFC-2318-C182-A9AD5E1AF9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1065" y="2748280"/>
              <a:ext cx="712787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" name="Text Box 55">
              <a:extLst>
                <a:ext uri="{FF2B5EF4-FFF2-40B4-BE49-F238E27FC236}">
                  <a16:creationId xmlns:a16="http://schemas.microsoft.com/office/drawing/2014/main" id="{3EC3563C-CC60-FA5C-ADF6-5A0C82EAA8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8540" y="2316480"/>
              <a:ext cx="863600" cy="863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altLang="ja-JP" sz="4000" b="1">
                  <a:solidFill>
                    <a:schemeClr val="bg1"/>
                  </a:solidFill>
                  <a:ea typeface="メイリオ" panose="020B0604030504040204" pitchFamily="50" charset="-128"/>
                </a:rPr>
                <a:t>②</a:t>
              </a:r>
            </a:p>
          </p:txBody>
        </p:sp>
        <p:sp>
          <p:nvSpPr>
            <p:cNvPr id="31" name="AutoShape 56">
              <a:extLst>
                <a:ext uri="{FF2B5EF4-FFF2-40B4-BE49-F238E27FC236}">
                  <a16:creationId xmlns:a16="http://schemas.microsoft.com/office/drawing/2014/main" id="{B531F5F5-AD53-D21E-A652-2131131BE35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09627" y="3324543"/>
              <a:ext cx="7272338" cy="863600"/>
            </a:xfrm>
            <a:prstGeom prst="bevel">
              <a:avLst>
                <a:gd name="adj" fmla="val 7722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3529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2" name="Group 57">
              <a:extLst>
                <a:ext uri="{FF2B5EF4-FFF2-40B4-BE49-F238E27FC236}">
                  <a16:creationId xmlns:a16="http://schemas.microsoft.com/office/drawing/2014/main" id="{3824FD7B-8047-37DD-BFF3-AAEFDBFAD2B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8540" y="3324543"/>
              <a:ext cx="865187" cy="863600"/>
              <a:chOff x="489" y="709"/>
              <a:chExt cx="545" cy="544"/>
            </a:xfrm>
          </p:grpSpPr>
          <p:sp>
            <p:nvSpPr>
              <p:cNvPr id="33" name="AutoShape 58">
                <a:extLst>
                  <a:ext uri="{FF2B5EF4-FFF2-40B4-BE49-F238E27FC236}">
                    <a16:creationId xmlns:a16="http://schemas.microsoft.com/office/drawing/2014/main" id="{CAA6223E-B7F6-E63D-5B89-83900C45D7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89" y="709"/>
                <a:ext cx="545" cy="544"/>
              </a:xfrm>
              <a:prstGeom prst="bevel">
                <a:avLst>
                  <a:gd name="adj" fmla="val 7722"/>
                </a:avLst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" name="Rectangle 59">
                <a:extLst>
                  <a:ext uri="{FF2B5EF4-FFF2-40B4-BE49-F238E27FC236}">
                    <a16:creationId xmlns:a16="http://schemas.microsoft.com/office/drawing/2014/main" id="{A4FD670E-FDF2-19B7-A4C3-BE53C93270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" y="732"/>
                <a:ext cx="499" cy="498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rgbClr val="5F5F5F"/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5" name="Group 60">
              <a:extLst>
                <a:ext uri="{FF2B5EF4-FFF2-40B4-BE49-F238E27FC236}">
                  <a16:creationId xmlns:a16="http://schemas.microsoft.com/office/drawing/2014/main" id="{06C97601-607F-FC9B-EA95-921EADE597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4552" y="3361055"/>
              <a:ext cx="7199313" cy="790575"/>
              <a:chOff x="1215" y="754"/>
              <a:chExt cx="4490" cy="454"/>
            </a:xfrm>
          </p:grpSpPr>
          <p:sp>
            <p:nvSpPr>
              <p:cNvPr id="36" name="Rectangle 61">
                <a:extLst>
                  <a:ext uri="{FF2B5EF4-FFF2-40B4-BE49-F238E27FC236}">
                    <a16:creationId xmlns:a16="http://schemas.microsoft.com/office/drawing/2014/main" id="{15250256-4DF2-39B3-E599-28A827DDF2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754"/>
                <a:ext cx="4490" cy="227"/>
              </a:xfrm>
              <a:prstGeom prst="rect">
                <a:avLst/>
              </a:prstGeom>
              <a:gradFill rotWithShape="1">
                <a:gsLst>
                  <a:gs pos="0">
                    <a:schemeClr val="tx2">
                      <a:gamma/>
                      <a:tint val="76078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" name="Rectangle 62">
                <a:extLst>
                  <a:ext uri="{FF2B5EF4-FFF2-40B4-BE49-F238E27FC236}">
                    <a16:creationId xmlns:a16="http://schemas.microsoft.com/office/drawing/2014/main" id="{E3AF8C1F-4ADB-ED6A-6ABE-4A63A57927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981"/>
                <a:ext cx="4490" cy="227"/>
              </a:xfrm>
              <a:prstGeom prst="rect">
                <a:avLst/>
              </a:prstGeom>
              <a:gradFill rotWithShape="1">
                <a:gsLst>
                  <a:gs pos="0">
                    <a:schemeClr val="tx2">
                      <a:gamma/>
                      <a:tint val="76078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8" name="Text Box 63">
              <a:extLst>
                <a:ext uri="{FF2B5EF4-FFF2-40B4-BE49-F238E27FC236}">
                  <a16:creationId xmlns:a16="http://schemas.microsoft.com/office/drawing/2014/main" id="{2A5A5252-5F45-1AD0-2307-117C506A32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81065" y="3467418"/>
              <a:ext cx="7127875" cy="6830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ja-JP" altLang="en-US" sz="3600" b="1" dirty="0">
                  <a:solidFill>
                    <a:schemeClr val="bg1"/>
                  </a:solidFill>
                  <a:ea typeface="メイリオ" panose="020B0604030504040204" pitchFamily="50" charset="-128"/>
                </a:rPr>
                <a:t>スマホ</a:t>
              </a:r>
            </a:p>
          </p:txBody>
        </p:sp>
        <p:sp>
          <p:nvSpPr>
            <p:cNvPr id="39" name="Line 64">
              <a:extLst>
                <a:ext uri="{FF2B5EF4-FFF2-40B4-BE49-F238E27FC236}">
                  <a16:creationId xmlns:a16="http://schemas.microsoft.com/office/drawing/2014/main" id="{FD0D36CE-E518-D1E6-CCE1-D1B207AE8C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1065" y="3756343"/>
              <a:ext cx="712787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0" name="Text Box 65">
              <a:extLst>
                <a:ext uri="{FF2B5EF4-FFF2-40B4-BE49-F238E27FC236}">
                  <a16:creationId xmlns:a16="http://schemas.microsoft.com/office/drawing/2014/main" id="{B1285EA8-1856-8B6A-DE0E-38E42A07CF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8540" y="3324543"/>
              <a:ext cx="863600" cy="863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altLang="ja-JP" sz="4000" b="1">
                  <a:solidFill>
                    <a:schemeClr val="bg1"/>
                  </a:solidFill>
                  <a:ea typeface="メイリオ" panose="020B0604030504040204" pitchFamily="50" charset="-128"/>
                </a:rPr>
                <a:t>③</a:t>
              </a:r>
            </a:p>
          </p:txBody>
        </p:sp>
        <p:sp>
          <p:nvSpPr>
            <p:cNvPr id="41" name="AutoShape 66">
              <a:extLst>
                <a:ext uri="{FF2B5EF4-FFF2-40B4-BE49-F238E27FC236}">
                  <a16:creationId xmlns:a16="http://schemas.microsoft.com/office/drawing/2014/main" id="{9A48E8A4-8EA7-490D-9CD7-8B3EE8B4E0E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09627" y="4332605"/>
              <a:ext cx="7272338" cy="863600"/>
            </a:xfrm>
            <a:prstGeom prst="bevel">
              <a:avLst>
                <a:gd name="adj" fmla="val 7722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3529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2" name="Group 67">
              <a:extLst>
                <a:ext uri="{FF2B5EF4-FFF2-40B4-BE49-F238E27FC236}">
                  <a16:creationId xmlns:a16="http://schemas.microsoft.com/office/drawing/2014/main" id="{3E40CC8D-599F-6644-5C7A-EC8499A1C05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8540" y="4332605"/>
              <a:ext cx="865187" cy="863600"/>
              <a:chOff x="489" y="709"/>
              <a:chExt cx="545" cy="544"/>
            </a:xfrm>
          </p:grpSpPr>
          <p:sp>
            <p:nvSpPr>
              <p:cNvPr id="43" name="AutoShape 68">
                <a:extLst>
                  <a:ext uri="{FF2B5EF4-FFF2-40B4-BE49-F238E27FC236}">
                    <a16:creationId xmlns:a16="http://schemas.microsoft.com/office/drawing/2014/main" id="{AC7FB7ED-8B7B-D42B-6170-B0E9D7EF2B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89" y="709"/>
                <a:ext cx="545" cy="544"/>
              </a:xfrm>
              <a:prstGeom prst="bevel">
                <a:avLst>
                  <a:gd name="adj" fmla="val 7722"/>
                </a:avLst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" name="Rectangle 69">
                <a:extLst>
                  <a:ext uri="{FF2B5EF4-FFF2-40B4-BE49-F238E27FC236}">
                    <a16:creationId xmlns:a16="http://schemas.microsoft.com/office/drawing/2014/main" id="{1F415389-C336-AC39-72A9-FD54923DA1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" y="732"/>
                <a:ext cx="499" cy="498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rgbClr val="5F5F5F"/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5" name="Group 70">
              <a:extLst>
                <a:ext uri="{FF2B5EF4-FFF2-40B4-BE49-F238E27FC236}">
                  <a16:creationId xmlns:a16="http://schemas.microsoft.com/office/drawing/2014/main" id="{B1C7DE99-4C72-C97A-CEFF-9AB1FEB9CD3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4552" y="4369118"/>
              <a:ext cx="7199313" cy="790575"/>
              <a:chOff x="1215" y="754"/>
              <a:chExt cx="4490" cy="454"/>
            </a:xfrm>
          </p:grpSpPr>
          <p:sp>
            <p:nvSpPr>
              <p:cNvPr id="46" name="Rectangle 71">
                <a:extLst>
                  <a:ext uri="{FF2B5EF4-FFF2-40B4-BE49-F238E27FC236}">
                    <a16:creationId xmlns:a16="http://schemas.microsoft.com/office/drawing/2014/main" id="{8344B4A9-7199-109D-E2DE-894324A47B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754"/>
                <a:ext cx="4490" cy="227"/>
              </a:xfrm>
              <a:prstGeom prst="rect">
                <a:avLst/>
              </a:prstGeom>
              <a:gradFill rotWithShape="1">
                <a:gsLst>
                  <a:gs pos="0">
                    <a:schemeClr val="tx2">
                      <a:gamma/>
                      <a:tint val="76078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" name="Rectangle 72">
                <a:extLst>
                  <a:ext uri="{FF2B5EF4-FFF2-40B4-BE49-F238E27FC236}">
                    <a16:creationId xmlns:a16="http://schemas.microsoft.com/office/drawing/2014/main" id="{41BE0B18-B4D9-8E74-35FD-3D03CB551D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981"/>
                <a:ext cx="4490" cy="227"/>
              </a:xfrm>
              <a:prstGeom prst="rect">
                <a:avLst/>
              </a:prstGeom>
              <a:gradFill rotWithShape="1">
                <a:gsLst>
                  <a:gs pos="0">
                    <a:schemeClr val="tx2">
                      <a:gamma/>
                      <a:tint val="76078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8" name="Text Box 73">
              <a:extLst>
                <a:ext uri="{FF2B5EF4-FFF2-40B4-BE49-F238E27FC236}">
                  <a16:creationId xmlns:a16="http://schemas.microsoft.com/office/drawing/2014/main" id="{3AEF13E1-892B-3410-3203-BFE08E9647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81065" y="4475481"/>
              <a:ext cx="7127875" cy="6830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ja-JP" altLang="en-US" sz="3600" b="1" dirty="0">
                  <a:solidFill>
                    <a:schemeClr val="bg1"/>
                  </a:solidFill>
                  <a:ea typeface="メイリオ" panose="020B0604030504040204" pitchFamily="50" charset="-128"/>
                </a:rPr>
                <a:t>傘</a:t>
              </a:r>
            </a:p>
          </p:txBody>
        </p:sp>
        <p:sp>
          <p:nvSpPr>
            <p:cNvPr id="49" name="Line 74">
              <a:extLst>
                <a:ext uri="{FF2B5EF4-FFF2-40B4-BE49-F238E27FC236}">
                  <a16:creationId xmlns:a16="http://schemas.microsoft.com/office/drawing/2014/main" id="{5DCD9710-E871-C9FB-5DA5-92E7BBDC255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1065" y="4764405"/>
              <a:ext cx="712787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7" name="Text Box 75">
              <a:extLst>
                <a:ext uri="{FF2B5EF4-FFF2-40B4-BE49-F238E27FC236}">
                  <a16:creationId xmlns:a16="http://schemas.microsoft.com/office/drawing/2014/main" id="{76E01D7F-AC8B-DA82-FE2E-CC2F06EC71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8540" y="4332605"/>
              <a:ext cx="863600" cy="863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altLang="ja-JP" sz="4000" b="1">
                  <a:solidFill>
                    <a:schemeClr val="bg1"/>
                  </a:solidFill>
                  <a:ea typeface="メイリオ" panose="020B0604030504040204" pitchFamily="50" charset="-128"/>
                </a:rPr>
                <a:t>④</a:t>
              </a:r>
            </a:p>
          </p:txBody>
        </p:sp>
        <p:sp>
          <p:nvSpPr>
            <p:cNvPr id="98" name="AutoShape 76">
              <a:extLst>
                <a:ext uri="{FF2B5EF4-FFF2-40B4-BE49-F238E27FC236}">
                  <a16:creationId xmlns:a16="http://schemas.microsoft.com/office/drawing/2014/main" id="{D3080826-537A-A144-50CD-4FAFCAEF83C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09627" y="5340668"/>
              <a:ext cx="7272338" cy="863600"/>
            </a:xfrm>
            <a:prstGeom prst="bevel">
              <a:avLst>
                <a:gd name="adj" fmla="val 7722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3529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99" name="Group 77">
              <a:extLst>
                <a:ext uri="{FF2B5EF4-FFF2-40B4-BE49-F238E27FC236}">
                  <a16:creationId xmlns:a16="http://schemas.microsoft.com/office/drawing/2014/main" id="{6E92B25C-A765-5AA9-4650-84184B42E35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8540" y="5340668"/>
              <a:ext cx="865187" cy="863600"/>
              <a:chOff x="489" y="709"/>
              <a:chExt cx="545" cy="544"/>
            </a:xfrm>
          </p:grpSpPr>
          <p:sp>
            <p:nvSpPr>
              <p:cNvPr id="100" name="AutoShape 78">
                <a:extLst>
                  <a:ext uri="{FF2B5EF4-FFF2-40B4-BE49-F238E27FC236}">
                    <a16:creationId xmlns:a16="http://schemas.microsoft.com/office/drawing/2014/main" id="{6B438EE0-2C77-4250-CAA7-6A73DAC06A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89" y="709"/>
                <a:ext cx="545" cy="544"/>
              </a:xfrm>
              <a:prstGeom prst="bevel">
                <a:avLst>
                  <a:gd name="adj" fmla="val 7722"/>
                </a:avLst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1" name="Rectangle 79">
                <a:extLst>
                  <a:ext uri="{FF2B5EF4-FFF2-40B4-BE49-F238E27FC236}">
                    <a16:creationId xmlns:a16="http://schemas.microsoft.com/office/drawing/2014/main" id="{36D7B5AF-4A39-63A8-07CD-D2CBE7473B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" y="732"/>
                <a:ext cx="499" cy="498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rgbClr val="5F5F5F"/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02" name="Group 80">
              <a:extLst>
                <a:ext uri="{FF2B5EF4-FFF2-40B4-BE49-F238E27FC236}">
                  <a16:creationId xmlns:a16="http://schemas.microsoft.com/office/drawing/2014/main" id="{A95DB715-5396-FA39-3773-34117E87EAB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4552" y="5377180"/>
              <a:ext cx="7199313" cy="790575"/>
              <a:chOff x="1215" y="754"/>
              <a:chExt cx="4490" cy="454"/>
            </a:xfrm>
          </p:grpSpPr>
          <p:sp>
            <p:nvSpPr>
              <p:cNvPr id="103" name="Rectangle 81">
                <a:extLst>
                  <a:ext uri="{FF2B5EF4-FFF2-40B4-BE49-F238E27FC236}">
                    <a16:creationId xmlns:a16="http://schemas.microsoft.com/office/drawing/2014/main" id="{B0FE49E1-B9A1-7981-C8ED-0AAE3A17AB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754"/>
                <a:ext cx="4490" cy="227"/>
              </a:xfrm>
              <a:prstGeom prst="rect">
                <a:avLst/>
              </a:prstGeom>
              <a:gradFill rotWithShape="1">
                <a:gsLst>
                  <a:gs pos="0">
                    <a:schemeClr val="tx2">
                      <a:gamma/>
                      <a:tint val="76078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" name="Rectangle 82">
                <a:extLst>
                  <a:ext uri="{FF2B5EF4-FFF2-40B4-BE49-F238E27FC236}">
                    <a16:creationId xmlns:a16="http://schemas.microsoft.com/office/drawing/2014/main" id="{0B015A92-E3CF-F83D-3CD8-BD19965BC4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981"/>
                <a:ext cx="4490" cy="227"/>
              </a:xfrm>
              <a:prstGeom prst="rect">
                <a:avLst/>
              </a:prstGeom>
              <a:gradFill rotWithShape="1">
                <a:gsLst>
                  <a:gs pos="0">
                    <a:schemeClr val="tx2">
                      <a:gamma/>
                      <a:tint val="76078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05" name="Text Box 83">
              <a:extLst>
                <a:ext uri="{FF2B5EF4-FFF2-40B4-BE49-F238E27FC236}">
                  <a16:creationId xmlns:a16="http://schemas.microsoft.com/office/drawing/2014/main" id="{DBC8AD55-D4EE-CAF9-9601-3AB8011ED1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81065" y="5483543"/>
              <a:ext cx="7127875" cy="6830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ja-JP" altLang="en-US" sz="3600" b="1" dirty="0">
                  <a:solidFill>
                    <a:schemeClr val="bg1"/>
                  </a:solidFill>
                  <a:ea typeface="メイリオ" panose="020B0604030504040204" pitchFamily="50" charset="-128"/>
                </a:rPr>
                <a:t>ゴミ、飲み残</a:t>
              </a:r>
            </a:p>
          </p:txBody>
        </p:sp>
        <p:sp>
          <p:nvSpPr>
            <p:cNvPr id="106" name="Line 84">
              <a:extLst>
                <a:ext uri="{FF2B5EF4-FFF2-40B4-BE49-F238E27FC236}">
                  <a16:creationId xmlns:a16="http://schemas.microsoft.com/office/drawing/2014/main" id="{EDD5A869-7423-5EDD-FFAE-E1A039616C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1065" y="5772468"/>
              <a:ext cx="712787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7" name="Text Box 85">
              <a:extLst>
                <a:ext uri="{FF2B5EF4-FFF2-40B4-BE49-F238E27FC236}">
                  <a16:creationId xmlns:a16="http://schemas.microsoft.com/office/drawing/2014/main" id="{CA3D0F5F-A05D-3B97-32A2-8F317FF161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8540" y="5340668"/>
              <a:ext cx="863600" cy="863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altLang="ja-JP" sz="4000" b="1">
                  <a:solidFill>
                    <a:schemeClr val="bg1"/>
                  </a:solidFill>
                  <a:ea typeface="メイリオ" panose="020B0604030504040204" pitchFamily="50" charset="-128"/>
                </a:rPr>
                <a:t>⑤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3730158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98</Words>
  <Application>Microsoft Office PowerPoint</Application>
  <PresentationFormat>A4 210 x 297 mm</PresentationFormat>
  <Paragraphs>46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popg71_置忘れランキング</dc:title>
  <dc:subject>popg71_置忘れランキング</dc:subject>
  <dc:creator>でじけろお</dc:creator>
  <cp:lastModifiedBy/>
  <cp:revision>1</cp:revision>
  <dcterms:created xsi:type="dcterms:W3CDTF">2014-12-04T06:28:23Z</dcterms:created>
  <dcterms:modified xsi:type="dcterms:W3CDTF">2024-09-24T09:38:13Z</dcterms:modified>
  <cp:version>1</cp:version>
</cp:coreProperties>
</file>