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8" r:id="rId3"/>
    <p:sldId id="323" r:id="rId4"/>
    <p:sldId id="325" r:id="rId5"/>
    <p:sldId id="329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378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9A6572-654C-ECB0-C49D-8EC7109E0E82}"/>
              </a:ext>
            </a:extLst>
          </p:cNvPr>
          <p:cNvSpPr txBox="1"/>
          <p:nvPr/>
        </p:nvSpPr>
        <p:spPr>
          <a:xfrm>
            <a:off x="1013959" y="958657"/>
            <a:ext cx="4856489" cy="20440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C88AFF-8358-94F3-E90E-96E7E9A4DA7B}"/>
              </a:ext>
            </a:extLst>
          </p:cNvPr>
          <p:cNvSpPr txBox="1"/>
          <p:nvPr/>
        </p:nvSpPr>
        <p:spPr>
          <a:xfrm>
            <a:off x="1013959" y="3311229"/>
            <a:ext cx="4856489" cy="5782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 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 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 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 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 ゴミ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9A6572-654C-ECB0-C49D-8EC7109E0E82}"/>
              </a:ext>
            </a:extLst>
          </p:cNvPr>
          <p:cNvSpPr txBox="1"/>
          <p:nvPr/>
        </p:nvSpPr>
        <p:spPr>
          <a:xfrm>
            <a:off x="1013959" y="958657"/>
            <a:ext cx="4856489" cy="20440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C88AFF-8358-94F3-E90E-96E7E9A4DA7B}"/>
              </a:ext>
            </a:extLst>
          </p:cNvPr>
          <p:cNvSpPr txBox="1"/>
          <p:nvPr/>
        </p:nvSpPr>
        <p:spPr>
          <a:xfrm>
            <a:off x="1013959" y="3311229"/>
            <a:ext cx="4856489" cy="5782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 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 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 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 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 ゴミ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3428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53238" y="2374254"/>
            <a:ext cx="4143054" cy="67083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 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 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 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 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１位 ゴミ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25C0D-822F-B748-F366-6C4F48ECF560}"/>
              </a:ext>
            </a:extLst>
          </p:cNvPr>
          <p:cNvGrpSpPr/>
          <p:nvPr/>
        </p:nvGrpSpPr>
        <p:grpSpPr>
          <a:xfrm rot="1800000">
            <a:off x="4516142" y="6450188"/>
            <a:ext cx="600369" cy="2026191"/>
            <a:chOff x="-685800" y="4256238"/>
            <a:chExt cx="525382" cy="1773121"/>
          </a:xfrm>
          <a:solidFill>
            <a:srgbClr val="FF6699"/>
          </a:solidFill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00CA7D90-8EBB-6E78-6030-EF8E15673956}"/>
                </a:ext>
              </a:extLst>
            </p:cNvPr>
            <p:cNvSpPr/>
            <p:nvPr/>
          </p:nvSpPr>
          <p:spPr bwMode="auto">
            <a:xfrm>
              <a:off x="-431784" y="4554125"/>
              <a:ext cx="45719" cy="3253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56">
              <a:extLst>
                <a:ext uri="{FF2B5EF4-FFF2-40B4-BE49-F238E27FC236}">
                  <a16:creationId xmlns:a16="http://schemas.microsoft.com/office/drawing/2014/main" id="{5C0E0D96-2558-FD03-2E88-478AE4C9A3F9}"/>
                </a:ext>
              </a:extLst>
            </p:cNvPr>
            <p:cNvSpPr/>
            <p:nvPr/>
          </p:nvSpPr>
          <p:spPr bwMode="auto">
            <a:xfrm>
              <a:off x="-685800" y="4256238"/>
              <a:ext cx="317882" cy="333488"/>
            </a:xfrm>
            <a:custGeom>
              <a:avLst/>
              <a:gdLst>
                <a:gd name="connsiteX0" fmla="*/ 407766 w 1350150"/>
                <a:gd name="connsiteY0" fmla="*/ 1294972 h 1350150"/>
                <a:gd name="connsiteX1" fmla="*/ 24713 w 1350150"/>
                <a:gd name="connsiteY1" fmla="*/ 494091 h 1350150"/>
                <a:gd name="connsiteX2" fmla="*/ 766407 w 1350150"/>
                <a:gd name="connsiteY2" fmla="*/ 6207 h 1350150"/>
                <a:gd name="connsiteX3" fmla="*/ 1350150 w 1350150"/>
                <a:gd name="connsiteY3" fmla="*/ 675075 h 1350150"/>
                <a:gd name="connsiteX4" fmla="*/ 1012613 w 1350150"/>
                <a:gd name="connsiteY4" fmla="*/ 675075 h 1350150"/>
                <a:gd name="connsiteX5" fmla="*/ 720741 w 1350150"/>
                <a:gd name="connsiteY5" fmla="*/ 340640 h 1350150"/>
                <a:gd name="connsiteX6" fmla="*/ 349893 w 1350150"/>
                <a:gd name="connsiteY6" fmla="*/ 584582 h 1350150"/>
                <a:gd name="connsiteX7" fmla="*/ 541420 w 1350150"/>
                <a:gd name="connsiteY7" fmla="*/ 985023 h 1350150"/>
                <a:gd name="connsiteX8" fmla="*/ 407766 w 1350150"/>
                <a:gd name="connsiteY8" fmla="*/ 1294972 h 1350150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098324 w 1350254"/>
                <a:gd name="connsiteY4" fmla="*/ 673473 h 1295025"/>
                <a:gd name="connsiteX5" fmla="*/ 1012717 w 1350254"/>
                <a:gd name="connsiteY5" fmla="*/ 675128 h 1295025"/>
                <a:gd name="connsiteX6" fmla="*/ 720845 w 1350254"/>
                <a:gd name="connsiteY6" fmla="*/ 340693 h 1295025"/>
                <a:gd name="connsiteX7" fmla="*/ 349997 w 1350254"/>
                <a:gd name="connsiteY7" fmla="*/ 584635 h 1295025"/>
                <a:gd name="connsiteX8" fmla="*/ 541524 w 1350254"/>
                <a:gd name="connsiteY8" fmla="*/ 985076 h 1295025"/>
                <a:gd name="connsiteX9" fmla="*/ 407870 w 1350254"/>
                <a:gd name="connsiteY9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98324 w 1357404"/>
                <a:gd name="connsiteY5" fmla="*/ 67347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18314 w 1357404"/>
                <a:gd name="connsiteY5" fmla="*/ 142404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7404" h="1424044">
                  <a:moveTo>
                    <a:pt x="407870" y="1295025"/>
                  </a:moveTo>
                  <a:cubicBezTo>
                    <a:pt x="97920" y="1161370"/>
                    <a:pt x="-65676" y="819326"/>
                    <a:pt x="24817" y="494144"/>
                  </a:cubicBezTo>
                  <a:cubicBezTo>
                    <a:pt x="115310" y="168961"/>
                    <a:pt x="432075" y="-39406"/>
                    <a:pt x="766511" y="6260"/>
                  </a:cubicBezTo>
                  <a:cubicBezTo>
                    <a:pt x="1100947" y="51926"/>
                    <a:pt x="1347657" y="316276"/>
                    <a:pt x="1350254" y="675128"/>
                  </a:cubicBezTo>
                  <a:cubicBezTo>
                    <a:pt x="1352637" y="924767"/>
                    <a:pt x="1355021" y="1174405"/>
                    <a:pt x="1357404" y="1424044"/>
                  </a:cubicBezTo>
                  <a:lnTo>
                    <a:pt x="1018314" y="1424043"/>
                  </a:lnTo>
                  <a:cubicBezTo>
                    <a:pt x="1016448" y="1174405"/>
                    <a:pt x="1014583" y="924766"/>
                    <a:pt x="1012717" y="675128"/>
                  </a:cubicBezTo>
                  <a:cubicBezTo>
                    <a:pt x="1012717" y="506358"/>
                    <a:pt x="888063" y="363526"/>
                    <a:pt x="720845" y="340693"/>
                  </a:cubicBezTo>
                  <a:cubicBezTo>
                    <a:pt x="553627" y="317860"/>
                    <a:pt x="395244" y="422044"/>
                    <a:pt x="349997" y="584635"/>
                  </a:cubicBezTo>
                  <a:cubicBezTo>
                    <a:pt x="304751" y="747227"/>
                    <a:pt x="386549" y="918249"/>
                    <a:pt x="541524" y="985076"/>
                  </a:cubicBezTo>
                  <a:lnTo>
                    <a:pt x="407870" y="1295025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CDDF533-B460-9AB5-C1F8-4AB4D0FED447}"/>
                </a:ext>
              </a:extLst>
            </p:cNvPr>
            <p:cNvGrpSpPr/>
            <p:nvPr/>
          </p:nvGrpSpPr>
          <p:grpSpPr>
            <a:xfrm>
              <a:off x="-645128" y="4750493"/>
              <a:ext cx="484710" cy="1278866"/>
              <a:chOff x="-645129" y="4750493"/>
              <a:chExt cx="570459" cy="1278866"/>
            </a:xfrm>
            <a:grpFill/>
          </p:grpSpPr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BAEB1867-7DA7-6FC3-34C8-CADEBF6833E4}"/>
                  </a:ext>
                </a:extLst>
              </p:cNvPr>
              <p:cNvSpPr/>
              <p:nvPr/>
            </p:nvSpPr>
            <p:spPr bwMode="auto">
              <a:xfrm rot="10800000">
                <a:off x="-645129" y="4750495"/>
                <a:ext cx="570459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C78623B6-D083-4E97-F62C-C623C998D128}"/>
                  </a:ext>
                </a:extLst>
              </p:cNvPr>
              <p:cNvSpPr/>
              <p:nvPr/>
            </p:nvSpPr>
            <p:spPr bwMode="auto">
              <a:xfrm rot="10800000">
                <a:off x="-552157" y="4750494"/>
                <a:ext cx="384516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4D652EAD-F9BB-7A67-9E77-6F587B58D8DB}"/>
                  </a:ext>
                </a:extLst>
              </p:cNvPr>
              <p:cNvSpPr/>
              <p:nvPr/>
            </p:nvSpPr>
            <p:spPr bwMode="auto">
              <a:xfrm rot="10800000">
                <a:off x="-444550" y="4750493"/>
                <a:ext cx="169302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313">
                <a:extLst>
                  <a:ext uri="{FF2B5EF4-FFF2-40B4-BE49-F238E27FC236}">
                    <a16:creationId xmlns:a16="http://schemas.microsoft.com/office/drawing/2014/main" id="{612B66A6-E904-B961-A84F-346589BC8593}"/>
                  </a:ext>
                </a:extLst>
              </p:cNvPr>
              <p:cNvSpPr/>
              <p:nvPr/>
            </p:nvSpPr>
            <p:spPr bwMode="auto">
              <a:xfrm>
                <a:off x="-384997" y="5932636"/>
                <a:ext cx="50196" cy="967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314">
                <a:extLst>
                  <a:ext uri="{FF2B5EF4-FFF2-40B4-BE49-F238E27FC236}">
                    <a16:creationId xmlns:a16="http://schemas.microsoft.com/office/drawing/2014/main" id="{3F6F7B99-8331-7ABA-F75E-4A37B6EEA393}"/>
                  </a:ext>
                </a:extLst>
              </p:cNvPr>
              <p:cNvSpPr/>
              <p:nvPr/>
            </p:nvSpPr>
            <p:spPr bwMode="auto">
              <a:xfrm flipV="1">
                <a:off x="-394043" y="5900285"/>
                <a:ext cx="68288" cy="471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BE965A6-0E6F-01F6-66A5-81481F4A019A}"/>
              </a:ext>
            </a:extLst>
          </p:cNvPr>
          <p:cNvGrpSpPr/>
          <p:nvPr/>
        </p:nvGrpSpPr>
        <p:grpSpPr>
          <a:xfrm rot="900000">
            <a:off x="5338945" y="5439333"/>
            <a:ext cx="524474" cy="956079"/>
            <a:chOff x="5453429" y="3358760"/>
            <a:chExt cx="720080" cy="1312657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3D9B5E6E-5858-9F92-E46C-551D253DBB25}"/>
                </a:ext>
              </a:extLst>
            </p:cNvPr>
            <p:cNvSpPr/>
            <p:nvPr/>
          </p:nvSpPr>
          <p:spPr bwMode="auto">
            <a:xfrm>
              <a:off x="5453429" y="3358760"/>
              <a:ext cx="720080" cy="1312657"/>
            </a:xfrm>
            <a:prstGeom prst="roundRect">
              <a:avLst>
                <a:gd name="adj" fmla="val 47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7E110FED-CFF5-68F6-8B9E-970AA8BB1B1D}"/>
                </a:ext>
              </a:extLst>
            </p:cNvPr>
            <p:cNvSpPr/>
            <p:nvPr/>
          </p:nvSpPr>
          <p:spPr bwMode="auto">
            <a:xfrm>
              <a:off x="5507831" y="3436144"/>
              <a:ext cx="604362" cy="115789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48884E8-2B4B-EDED-555E-269AA48AB22D}"/>
              </a:ext>
            </a:extLst>
          </p:cNvPr>
          <p:cNvGrpSpPr/>
          <p:nvPr/>
        </p:nvGrpSpPr>
        <p:grpSpPr>
          <a:xfrm rot="20700000">
            <a:off x="5062370" y="2457405"/>
            <a:ext cx="1102090" cy="1049522"/>
            <a:chOff x="-4543055" y="2270956"/>
            <a:chExt cx="1170438" cy="1114611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7D7834-3FAC-E128-1E9B-EC07BD319357}"/>
                </a:ext>
              </a:extLst>
            </p:cNvPr>
            <p:cNvSpPr/>
            <p:nvPr/>
          </p:nvSpPr>
          <p:spPr bwMode="auto">
            <a:xfrm>
              <a:off x="-4270772" y="2270956"/>
              <a:ext cx="625872" cy="497756"/>
            </a:xfrm>
            <a:custGeom>
              <a:avLst/>
              <a:gdLst>
                <a:gd name="connsiteX0" fmla="*/ 163135 w 905272"/>
                <a:gd name="connsiteY0" fmla="*/ 104454 h 650156"/>
                <a:gd name="connsiteX1" fmla="*/ 127000 w 905272"/>
                <a:gd name="connsiteY1" fmla="*/ 140589 h 650156"/>
                <a:gd name="connsiteX2" fmla="*/ 127000 w 905272"/>
                <a:gd name="connsiteY2" fmla="*/ 571300 h 650156"/>
                <a:gd name="connsiteX3" fmla="*/ 152998 w 905272"/>
                <a:gd name="connsiteY3" fmla="*/ 597298 h 650156"/>
                <a:gd name="connsiteX4" fmla="*/ 752274 w 905272"/>
                <a:gd name="connsiteY4" fmla="*/ 597298 h 650156"/>
                <a:gd name="connsiteX5" fmla="*/ 778272 w 905272"/>
                <a:gd name="connsiteY5" fmla="*/ 571300 h 650156"/>
                <a:gd name="connsiteX6" fmla="*/ 778272 w 905272"/>
                <a:gd name="connsiteY6" fmla="*/ 140589 h 650156"/>
                <a:gd name="connsiteX7" fmla="*/ 742137 w 905272"/>
                <a:gd name="connsiteY7" fmla="*/ 104454 h 650156"/>
                <a:gd name="connsiteX8" fmla="*/ 123062 w 905272"/>
                <a:gd name="connsiteY8" fmla="*/ 0 h 650156"/>
                <a:gd name="connsiteX9" fmla="*/ 782210 w 905272"/>
                <a:gd name="connsiteY9" fmla="*/ 0 h 650156"/>
                <a:gd name="connsiteX10" fmla="*/ 905272 w 905272"/>
                <a:gd name="connsiteY10" fmla="*/ 123062 h 650156"/>
                <a:gd name="connsiteX11" fmla="*/ 905272 w 905272"/>
                <a:gd name="connsiteY11" fmla="*/ 615860 h 650156"/>
                <a:gd name="connsiteX12" fmla="*/ 870976 w 905272"/>
                <a:gd name="connsiteY12" fmla="*/ 650156 h 650156"/>
                <a:gd name="connsiteX13" fmla="*/ 34296 w 905272"/>
                <a:gd name="connsiteY13" fmla="*/ 650156 h 650156"/>
                <a:gd name="connsiteX14" fmla="*/ 0 w 905272"/>
                <a:gd name="connsiteY14" fmla="*/ 615860 h 650156"/>
                <a:gd name="connsiteX15" fmla="*/ 0 w 905272"/>
                <a:gd name="connsiteY15" fmla="*/ 123062 h 650156"/>
                <a:gd name="connsiteX16" fmla="*/ 123062 w 905272"/>
                <a:gd name="connsiteY16" fmla="*/ 0 h 6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272" h="650156">
                  <a:moveTo>
                    <a:pt x="163135" y="104454"/>
                  </a:moveTo>
                  <a:cubicBezTo>
                    <a:pt x="143178" y="104454"/>
                    <a:pt x="127000" y="120632"/>
                    <a:pt x="127000" y="140589"/>
                  </a:cubicBezTo>
                  <a:lnTo>
                    <a:pt x="127000" y="571300"/>
                  </a:lnTo>
                  <a:cubicBezTo>
                    <a:pt x="127000" y="585658"/>
                    <a:pt x="138640" y="597298"/>
                    <a:pt x="152998" y="597298"/>
                  </a:cubicBezTo>
                  <a:lnTo>
                    <a:pt x="752274" y="597298"/>
                  </a:lnTo>
                  <a:cubicBezTo>
                    <a:pt x="766632" y="597298"/>
                    <a:pt x="778272" y="585658"/>
                    <a:pt x="778272" y="571300"/>
                  </a:cubicBezTo>
                  <a:lnTo>
                    <a:pt x="778272" y="140589"/>
                  </a:lnTo>
                  <a:cubicBezTo>
                    <a:pt x="778272" y="120632"/>
                    <a:pt x="762094" y="104454"/>
                    <a:pt x="742137" y="104454"/>
                  </a:cubicBezTo>
                  <a:close/>
                  <a:moveTo>
                    <a:pt x="123062" y="0"/>
                  </a:moveTo>
                  <a:lnTo>
                    <a:pt x="782210" y="0"/>
                  </a:lnTo>
                  <a:cubicBezTo>
                    <a:pt x="850175" y="0"/>
                    <a:pt x="905272" y="55097"/>
                    <a:pt x="905272" y="123062"/>
                  </a:cubicBezTo>
                  <a:lnTo>
                    <a:pt x="905272" y="615860"/>
                  </a:lnTo>
                  <a:cubicBezTo>
                    <a:pt x="905272" y="634801"/>
                    <a:pt x="889917" y="650156"/>
                    <a:pt x="870976" y="650156"/>
                  </a:cubicBezTo>
                  <a:lnTo>
                    <a:pt x="34296" y="650156"/>
                  </a:lnTo>
                  <a:cubicBezTo>
                    <a:pt x="15355" y="650156"/>
                    <a:pt x="0" y="634801"/>
                    <a:pt x="0" y="615860"/>
                  </a:cubicBezTo>
                  <a:lnTo>
                    <a:pt x="0" y="123062"/>
                  </a:lnTo>
                  <a:cubicBezTo>
                    <a:pt x="0" y="55097"/>
                    <a:pt x="55097" y="0"/>
                    <a:pt x="12306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57BBAF9-A06A-5DDE-D8C6-77B2FC20DF16}"/>
                </a:ext>
              </a:extLst>
            </p:cNvPr>
            <p:cNvGrpSpPr/>
            <p:nvPr/>
          </p:nvGrpSpPr>
          <p:grpSpPr>
            <a:xfrm>
              <a:off x="-4543055" y="2542915"/>
              <a:ext cx="1170438" cy="842652"/>
              <a:chOff x="-4543055" y="2542915"/>
              <a:chExt cx="1170438" cy="842652"/>
            </a:xfrm>
          </p:grpSpPr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A3C960AB-61B8-E0FC-3D13-A0FD60FE4B2B}"/>
                  </a:ext>
                </a:extLst>
              </p:cNvPr>
              <p:cNvSpPr/>
              <p:nvPr/>
            </p:nvSpPr>
            <p:spPr bwMode="auto">
              <a:xfrm>
                <a:off x="-4543055" y="2542915"/>
                <a:ext cx="1170438" cy="842614"/>
              </a:xfrm>
              <a:prstGeom prst="round2SameRect">
                <a:avLst>
                  <a:gd name="adj1" fmla="val 18928"/>
                  <a:gd name="adj2" fmla="val 5275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B462ED76-D8EC-D475-C16E-4E92AA913146}"/>
                  </a:ext>
                </a:extLst>
              </p:cNvPr>
              <p:cNvSpPr/>
              <p:nvPr/>
            </p:nvSpPr>
            <p:spPr bwMode="auto">
              <a:xfrm>
                <a:off x="-4358625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B8E4D0F7-2393-7524-5931-8D1841802287}"/>
                  </a:ext>
                </a:extLst>
              </p:cNvPr>
              <p:cNvSpPr/>
              <p:nvPr/>
            </p:nvSpPr>
            <p:spPr bwMode="auto">
              <a:xfrm>
                <a:off x="-3667442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3B0F38E6-F138-844B-AA9B-C56155031B63}"/>
                  </a:ext>
                </a:extLst>
              </p:cNvPr>
              <p:cNvSpPr/>
              <p:nvPr/>
            </p:nvSpPr>
            <p:spPr bwMode="auto">
              <a:xfrm>
                <a:off x="-4543055" y="3184823"/>
                <a:ext cx="1170438" cy="20074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F8C3B6D-255C-E181-80CD-B6DC48B989EB}"/>
              </a:ext>
            </a:extLst>
          </p:cNvPr>
          <p:cNvGrpSpPr/>
          <p:nvPr/>
        </p:nvGrpSpPr>
        <p:grpSpPr>
          <a:xfrm>
            <a:off x="4592512" y="7770060"/>
            <a:ext cx="1485362" cy="1392317"/>
            <a:chOff x="6491716" y="3766388"/>
            <a:chExt cx="1242932" cy="1311972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0751E5F-16A6-2D73-B4C9-0E21F3E3A731}"/>
                </a:ext>
              </a:extLst>
            </p:cNvPr>
            <p:cNvSpPr/>
            <p:nvPr/>
          </p:nvSpPr>
          <p:spPr bwMode="auto">
            <a:xfrm rot="10800000">
              <a:off x="6888179" y="3766388"/>
              <a:ext cx="450006" cy="261395"/>
            </a:xfrm>
            <a:prstGeom prst="trapezoid">
              <a:avLst>
                <a:gd name="adj" fmla="val 69835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楕円 16">
              <a:extLst>
                <a:ext uri="{FF2B5EF4-FFF2-40B4-BE49-F238E27FC236}">
                  <a16:creationId xmlns:a16="http://schemas.microsoft.com/office/drawing/2014/main" id="{55370FA3-93B9-0A60-C5F8-31812D3D47FA}"/>
                </a:ext>
              </a:extLst>
            </p:cNvPr>
            <p:cNvSpPr/>
            <p:nvPr/>
          </p:nvSpPr>
          <p:spPr bwMode="auto">
            <a:xfrm>
              <a:off x="6491716" y="4069401"/>
              <a:ext cx="1242932" cy="1008959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4D9ABE9-ECEB-CDA9-7521-B143A7B18527}"/>
                </a:ext>
              </a:extLst>
            </p:cNvPr>
            <p:cNvGrpSpPr/>
            <p:nvPr/>
          </p:nvGrpSpPr>
          <p:grpSpPr>
            <a:xfrm rot="1249110">
              <a:off x="6667060" y="4179797"/>
              <a:ext cx="311557" cy="797945"/>
              <a:chOff x="-1033419" y="1448780"/>
              <a:chExt cx="1059805" cy="271432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8D77D9B-C08D-D607-B609-34BAE8F07A20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6E7C2C56-065D-BD39-12C8-43F51215DFA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26B4004-9295-3D83-0B62-E771EF63F4DC}"/>
                </a:ext>
              </a:extLst>
            </p:cNvPr>
            <p:cNvGrpSpPr/>
            <p:nvPr/>
          </p:nvGrpSpPr>
          <p:grpSpPr>
            <a:xfrm rot="9608183">
              <a:off x="7379599" y="4446422"/>
              <a:ext cx="279651" cy="508294"/>
              <a:chOff x="-1033416" y="1448780"/>
              <a:chExt cx="1059805" cy="192630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78127C0-A877-C800-E81E-AE21A7D5F647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C9F5BD8D-EFB3-5780-0735-95039608B93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205C0B0-8E6D-1AF8-728A-5AF122067468}"/>
                </a:ext>
              </a:extLst>
            </p:cNvPr>
            <p:cNvGrpSpPr/>
            <p:nvPr/>
          </p:nvGrpSpPr>
          <p:grpSpPr>
            <a:xfrm rot="5400000">
              <a:off x="7014258" y="4675898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59B04818-843A-E50F-CD9E-BD7D7B2CEBEC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9E3F546D-FA02-A49E-115B-72AA9CE3F327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D4FB321C-E892-7DAD-DA02-E79EDA74C6CB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D5C49E6-9AB7-921A-21B1-0366FE23679F}"/>
                </a:ext>
              </a:extLst>
            </p:cNvPr>
            <p:cNvGrpSpPr/>
            <p:nvPr/>
          </p:nvGrpSpPr>
          <p:grpSpPr>
            <a:xfrm rot="9438102">
              <a:off x="7048250" y="4263474"/>
              <a:ext cx="447149" cy="496497"/>
              <a:chOff x="8354976" y="6737350"/>
              <a:chExt cx="447149" cy="496497"/>
            </a:xfrm>
          </p:grpSpPr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247E0EF0-66F3-0757-9F8A-6DB4E31217C7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4A8E6AB6-A0B2-6353-A495-461B078C9ABC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D300B7C0-67CF-7610-78E8-1AEA1A8184E0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B55DAFBA-FF9D-FC33-98D2-AF2D0C96299B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C30FE490-5E50-29C4-6C6F-C284A24D3F39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9" name="楕円 16">
              <a:extLst>
                <a:ext uri="{FF2B5EF4-FFF2-40B4-BE49-F238E27FC236}">
                  <a16:creationId xmlns:a16="http://schemas.microsoft.com/office/drawing/2014/main" id="{BF4B44AF-5288-E125-CE37-F01FD6E2CF5F}"/>
                </a:ext>
              </a:extLst>
            </p:cNvPr>
            <p:cNvSpPr/>
            <p:nvPr/>
          </p:nvSpPr>
          <p:spPr bwMode="auto">
            <a:xfrm>
              <a:off x="6956884" y="3984653"/>
              <a:ext cx="312596" cy="125680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E17EC80-1ECA-AF25-DE8D-85D2CD52EDAB}"/>
              </a:ext>
            </a:extLst>
          </p:cNvPr>
          <p:cNvGrpSpPr/>
          <p:nvPr/>
        </p:nvGrpSpPr>
        <p:grpSpPr>
          <a:xfrm rot="900000">
            <a:off x="4172247" y="3943680"/>
            <a:ext cx="2041456" cy="1105270"/>
            <a:chOff x="4130509" y="1408707"/>
            <a:chExt cx="2649561" cy="1434506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68B6C681-762D-D2A6-17E5-ECE415ABEBCA}"/>
                </a:ext>
              </a:extLst>
            </p:cNvPr>
            <p:cNvSpPr/>
            <p:nvPr/>
          </p:nvSpPr>
          <p:spPr bwMode="auto">
            <a:xfrm>
              <a:off x="5182618" y="1408707"/>
              <a:ext cx="551432" cy="268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2EA5163-15C4-8572-0F4C-80C98A5E5913}"/>
                </a:ext>
              </a:extLst>
            </p:cNvPr>
            <p:cNvGrpSpPr/>
            <p:nvPr/>
          </p:nvGrpSpPr>
          <p:grpSpPr>
            <a:xfrm>
              <a:off x="4130509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39280949-9E84-8468-BC73-68FB8710D20F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4DA022F4-7192-5314-A3F8-9F945D77688F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DB5EC01-C7CB-3964-5E30-9D1B13FAA232}"/>
                </a:ext>
              </a:extLst>
            </p:cNvPr>
            <p:cNvGrpSpPr/>
            <p:nvPr/>
          </p:nvGrpSpPr>
          <p:grpSpPr>
            <a:xfrm flipH="1">
              <a:off x="5628494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11BD9EB-EA8B-6C13-4F3D-346B57C5F9FD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1B658C20-9A8D-3D38-924E-C444D84A2E8D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6A0B7E7A-1212-69F3-C827-B393F361B22C}"/>
                </a:ext>
              </a:extLst>
            </p:cNvPr>
            <p:cNvSpPr/>
            <p:nvPr/>
          </p:nvSpPr>
          <p:spPr bwMode="auto">
            <a:xfrm>
              <a:off x="4831644" y="1493758"/>
              <a:ext cx="1243570" cy="1260140"/>
            </a:xfrm>
            <a:prstGeom prst="round2SameRect">
              <a:avLst>
                <a:gd name="adj1" fmla="val 27697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5B3051B-833A-3C82-51B1-E9CCCB1AA8AE}"/>
                </a:ext>
              </a:extLst>
            </p:cNvPr>
            <p:cNvSpPr/>
            <p:nvPr/>
          </p:nvSpPr>
          <p:spPr bwMode="auto">
            <a:xfrm>
              <a:off x="4853720" y="2756023"/>
              <a:ext cx="1199418" cy="8719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B4A44436-7484-E1CD-CD0F-5A43A1A61AD0}"/>
                </a:ext>
              </a:extLst>
            </p:cNvPr>
            <p:cNvSpPr/>
            <p:nvPr/>
          </p:nvSpPr>
          <p:spPr bwMode="auto">
            <a:xfrm>
              <a:off x="5106418" y="1493758"/>
              <a:ext cx="703832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747BAA7-04A6-09DF-77DE-9FF303CCC651}"/>
                </a:ext>
              </a:extLst>
            </p:cNvPr>
            <p:cNvSpPr/>
            <p:nvPr/>
          </p:nvSpPr>
          <p:spPr bwMode="auto">
            <a:xfrm>
              <a:off x="5177379" y="1493758"/>
              <a:ext cx="561434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958071" y="2998629"/>
            <a:ext cx="6473463" cy="11268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お忘れ物がないか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D82DEC-09A6-D408-173D-A873DF62186A}"/>
              </a:ext>
            </a:extLst>
          </p:cNvPr>
          <p:cNvGrpSpPr/>
          <p:nvPr/>
        </p:nvGrpSpPr>
        <p:grpSpPr>
          <a:xfrm flipH="1">
            <a:off x="490215" y="6915935"/>
            <a:ext cx="2497633" cy="2679273"/>
            <a:chOff x="-352158" y="-171330"/>
            <a:chExt cx="3235160" cy="347043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C6CED0B-E954-BCEE-09C7-DEA12F9FF8FC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2394012-96AA-DBBC-69B6-63992E88D992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94466F2-1930-5734-E5B4-4141C4F85A49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片側の 2 つの角を丸めた四角形 70">
                <a:extLst>
                  <a:ext uri="{FF2B5EF4-FFF2-40B4-BE49-F238E27FC236}">
                    <a16:creationId xmlns:a16="http://schemas.microsoft.com/office/drawing/2014/main" id="{96E1B07C-6F2C-8A3F-E040-3401F7077CC0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3A212CD-E5EB-31B3-5488-BD1F238C2D81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68">
                <a:extLst>
                  <a:ext uri="{FF2B5EF4-FFF2-40B4-BE49-F238E27FC236}">
                    <a16:creationId xmlns:a16="http://schemas.microsoft.com/office/drawing/2014/main" id="{806661B1-A063-2AFE-4D7B-98F174711234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片側の 2 つの角を丸めた四角形 68">
                <a:extLst>
                  <a:ext uri="{FF2B5EF4-FFF2-40B4-BE49-F238E27FC236}">
                    <a16:creationId xmlns:a16="http://schemas.microsoft.com/office/drawing/2014/main" id="{AB26F239-91B4-4E3A-254C-2BF62B59123A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840">
                <a:extLst>
                  <a:ext uri="{FF2B5EF4-FFF2-40B4-BE49-F238E27FC236}">
                    <a16:creationId xmlns:a16="http://schemas.microsoft.com/office/drawing/2014/main" id="{63A153D6-D514-6C9F-4C3D-90C14C9275D1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840">
                <a:extLst>
                  <a:ext uri="{FF2B5EF4-FFF2-40B4-BE49-F238E27FC236}">
                    <a16:creationId xmlns:a16="http://schemas.microsoft.com/office/drawing/2014/main" id="{4FBCB9E0-848A-BF5A-8DD2-A93F51A938A8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840">
                <a:extLst>
                  <a:ext uri="{FF2B5EF4-FFF2-40B4-BE49-F238E27FC236}">
                    <a16:creationId xmlns:a16="http://schemas.microsoft.com/office/drawing/2014/main" id="{BB43210B-4882-67D1-6654-93D94974A974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840">
                <a:extLst>
                  <a:ext uri="{FF2B5EF4-FFF2-40B4-BE49-F238E27FC236}">
                    <a16:creationId xmlns:a16="http://schemas.microsoft.com/office/drawing/2014/main" id="{7E36E241-8F1B-BAE2-3885-6B4CFA78EFB5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楕円 11">
                <a:extLst>
                  <a:ext uri="{FF2B5EF4-FFF2-40B4-BE49-F238E27FC236}">
                    <a16:creationId xmlns:a16="http://schemas.microsoft.com/office/drawing/2014/main" id="{CC832864-53EB-B5C2-6076-41924D0B7321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A3D7AEEA-22DD-AE0B-96A1-3BFCD43F55A7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C450C9C-C879-37A7-CF07-EB03A2A27A60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515F2A55-0D2B-0716-D6B2-5B4EBF575A7D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642AC3C-7DAF-507F-EB2C-81EFE8D1DDE2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">
                <a:extLst>
                  <a:ext uri="{FF2B5EF4-FFF2-40B4-BE49-F238E27FC236}">
                    <a16:creationId xmlns:a16="http://schemas.microsoft.com/office/drawing/2014/main" id="{42B4A598-A928-6B97-32EA-2EE52A186700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D0EC9268-B966-BDF9-05CD-59AB47E3E475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47E8B8E-BA3A-9E3E-7EC1-EC39EAA0D45A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CFF49EC-2ADF-1781-7082-8F78A6976DC2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FE30F68-630A-1D69-EB1D-EC6C7CE14335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8460415-0C6D-06D7-0334-C2E403C7C10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3E9127A-FF45-680E-CC9D-89528AD1ACBA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FA4892D-512F-16AB-7463-D02EA3A9983B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9CBCCD2A-0D31-4785-9BA5-19D31280764B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17B51E8-13C0-8AF3-BEBA-224F6ECFB3A9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542DBBD-12D1-71D3-29D9-477E671D23DB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10AF3195-7DE5-EDF6-A4EC-53D5734F8CE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70F0447-5B6C-C075-13E7-FD19114ECA1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9" name="四角形: 角を丸くする 89">
                    <a:extLst>
                      <a:ext uri="{FF2B5EF4-FFF2-40B4-BE49-F238E27FC236}">
                        <a16:creationId xmlns:a16="http://schemas.microsoft.com/office/drawing/2014/main" id="{BB462DE8-817C-004B-5AA8-5EE86D55AA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角を丸くする 148">
                    <a:extLst>
                      <a:ext uri="{FF2B5EF4-FFF2-40B4-BE49-F238E27FC236}">
                        <a16:creationId xmlns:a16="http://schemas.microsoft.com/office/drawing/2014/main" id="{55BB2C17-8539-F040-2B79-2C915C706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四角形: 角を丸くする 149">
                    <a:extLst>
                      <a:ext uri="{FF2B5EF4-FFF2-40B4-BE49-F238E27FC236}">
                        <a16:creationId xmlns:a16="http://schemas.microsoft.com/office/drawing/2014/main" id="{FFC1CA16-A02F-EED7-F366-DE2958D69C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四角形: 角を丸くする 150">
                    <a:extLst>
                      <a:ext uri="{FF2B5EF4-FFF2-40B4-BE49-F238E27FC236}">
                        <a16:creationId xmlns:a16="http://schemas.microsoft.com/office/drawing/2014/main" id="{2411229A-8350-9DCB-8A56-94A353A3F10D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138AB2C7-1CE2-F5CD-CA4A-3F985417362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5" name="片側の 2 つの角を丸めた四角形 151">
                <a:extLst>
                  <a:ext uri="{FF2B5EF4-FFF2-40B4-BE49-F238E27FC236}">
                    <a16:creationId xmlns:a16="http://schemas.microsoft.com/office/drawing/2014/main" id="{5FEC16A4-E6C2-B8F2-2B4C-43EBD415C89D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4726A00-0DB6-9361-E0B6-8E28FAAE1B35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上の 2 つの角を丸める 1">
            <a:extLst>
              <a:ext uri="{FF2B5EF4-FFF2-40B4-BE49-F238E27FC236}">
                <a16:creationId xmlns:a16="http://schemas.microsoft.com/office/drawing/2014/main" id="{4BB996AC-E4D8-6E9C-B8EF-4B7C610A698D}"/>
              </a:ext>
            </a:extLst>
          </p:cNvPr>
          <p:cNvSpPr/>
          <p:nvPr/>
        </p:nvSpPr>
        <p:spPr>
          <a:xfrm>
            <a:off x="478420" y="366395"/>
            <a:ext cx="6021163" cy="9144264"/>
          </a:xfrm>
          <a:prstGeom prst="round2SameRect">
            <a:avLst>
              <a:gd name="adj1" fmla="val 7812"/>
              <a:gd name="adj2" fmla="val 0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58FC3B6-D3D2-1B9E-60F3-4FF14EC0373E}"/>
              </a:ext>
            </a:extLst>
          </p:cNvPr>
          <p:cNvGrpSpPr/>
          <p:nvPr/>
        </p:nvGrpSpPr>
        <p:grpSpPr>
          <a:xfrm>
            <a:off x="468177" y="1847088"/>
            <a:ext cx="6021163" cy="7663571"/>
            <a:chOff x="468177" y="1019493"/>
            <a:chExt cx="9074150" cy="5472112"/>
          </a:xfrm>
        </p:grpSpPr>
        <p:sp>
          <p:nvSpPr>
            <p:cNvPr id="15" name="AutoShape 3">
              <a:extLst>
                <a:ext uri="{FF2B5EF4-FFF2-40B4-BE49-F238E27FC236}">
                  <a16:creationId xmlns:a16="http://schemas.microsoft.com/office/drawing/2014/main" id="{7EE717FB-2617-B167-6BB4-8E6DE6F67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177" y="1019493"/>
              <a:ext cx="9074150" cy="5472112"/>
            </a:xfrm>
            <a:prstGeom prst="bevel">
              <a:avLst>
                <a:gd name="adj" fmla="val 2468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9">
              <a:extLst>
                <a:ext uri="{FF2B5EF4-FFF2-40B4-BE49-F238E27FC236}">
                  <a16:creationId xmlns:a16="http://schemas.microsoft.com/office/drawing/2014/main" id="{B94421DD-7DEE-D5AC-5846-4DF9E4FF1F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130841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B3F84A2-07DD-0DF6-A98B-DBE35FB80B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1308418"/>
              <a:ext cx="865187" cy="863600"/>
              <a:chOff x="489" y="709"/>
              <a:chExt cx="545" cy="544"/>
            </a:xfrm>
          </p:grpSpPr>
          <p:sp>
            <p:nvSpPr>
              <p:cNvPr id="77" name="AutoShape 4">
                <a:extLst>
                  <a:ext uri="{FF2B5EF4-FFF2-40B4-BE49-F238E27FC236}">
                    <a16:creationId xmlns:a16="http://schemas.microsoft.com/office/drawing/2014/main" id="{A58DC35D-E2C9-D79C-8825-A91192B06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14">
                <a:extLst>
                  <a:ext uri="{FF2B5EF4-FFF2-40B4-BE49-F238E27FC236}">
                    <a16:creationId xmlns:a16="http://schemas.microsoft.com/office/drawing/2014/main" id="{FD00A619-97F3-5387-40CB-70BD5EE23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Group 31">
              <a:extLst>
                <a:ext uri="{FF2B5EF4-FFF2-40B4-BE49-F238E27FC236}">
                  <a16:creationId xmlns:a16="http://schemas.microsoft.com/office/drawing/2014/main" id="{6457B6D1-D917-C0A8-39E5-246AA8DFC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1344930"/>
              <a:ext cx="7199313" cy="790575"/>
              <a:chOff x="1215" y="754"/>
              <a:chExt cx="4490" cy="454"/>
            </a:xfrm>
          </p:grpSpPr>
          <p:sp>
            <p:nvSpPr>
              <p:cNvPr id="75" name="Rectangle 29">
                <a:extLst>
                  <a:ext uri="{FF2B5EF4-FFF2-40B4-BE49-F238E27FC236}">
                    <a16:creationId xmlns:a16="http://schemas.microsoft.com/office/drawing/2014/main" id="{35D1E28E-E3C7-FA18-0714-C6F30759B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30">
                <a:extLst>
                  <a:ext uri="{FF2B5EF4-FFF2-40B4-BE49-F238E27FC236}">
                    <a16:creationId xmlns:a16="http://schemas.microsoft.com/office/drawing/2014/main" id="{83A0D2EC-3A86-92B7-5D2B-6EBC31DA9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Text Box 34">
              <a:extLst>
                <a:ext uri="{FF2B5EF4-FFF2-40B4-BE49-F238E27FC236}">
                  <a16:creationId xmlns:a16="http://schemas.microsoft.com/office/drawing/2014/main" id="{7192DAB7-C9AD-FAF9-197B-BAEB58A5E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1451293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手荷物、カバン</a:t>
              </a:r>
            </a:p>
          </p:txBody>
        </p:sp>
        <p:sp>
          <p:nvSpPr>
            <p:cNvPr id="20" name="Line 32">
              <a:extLst>
                <a:ext uri="{FF2B5EF4-FFF2-40B4-BE49-F238E27FC236}">
                  <a16:creationId xmlns:a16="http://schemas.microsoft.com/office/drawing/2014/main" id="{75E62F2C-F8F4-FB1C-F6EF-E5FC0726C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174021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Text Box 35">
              <a:extLst>
                <a:ext uri="{FF2B5EF4-FFF2-40B4-BE49-F238E27FC236}">
                  <a16:creationId xmlns:a16="http://schemas.microsoft.com/office/drawing/2014/main" id="{E719BEAA-9038-48B9-9CC6-D6E7D1B90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130841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①</a:t>
              </a:r>
            </a:p>
          </p:txBody>
        </p:sp>
        <p:sp>
          <p:nvSpPr>
            <p:cNvPr id="22" name="AutoShape 46">
              <a:extLst>
                <a:ext uri="{FF2B5EF4-FFF2-40B4-BE49-F238E27FC236}">
                  <a16:creationId xmlns:a16="http://schemas.microsoft.com/office/drawing/2014/main" id="{4BEA8681-9742-103E-7FC6-5068159AA7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2316480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" name="Group 47">
              <a:extLst>
                <a:ext uri="{FF2B5EF4-FFF2-40B4-BE49-F238E27FC236}">
                  <a16:creationId xmlns:a16="http://schemas.microsoft.com/office/drawing/2014/main" id="{3FF06676-78E2-E771-C242-10CB7F25B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2316480"/>
              <a:ext cx="865187" cy="863600"/>
              <a:chOff x="489" y="709"/>
              <a:chExt cx="545" cy="544"/>
            </a:xfrm>
          </p:grpSpPr>
          <p:sp>
            <p:nvSpPr>
              <p:cNvPr id="73" name="AutoShape 48">
                <a:extLst>
                  <a:ext uri="{FF2B5EF4-FFF2-40B4-BE49-F238E27FC236}">
                    <a16:creationId xmlns:a16="http://schemas.microsoft.com/office/drawing/2014/main" id="{58293A87-0F5E-10E7-36FE-F2FC015D7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49">
                <a:extLst>
                  <a:ext uri="{FF2B5EF4-FFF2-40B4-BE49-F238E27FC236}">
                    <a16:creationId xmlns:a16="http://schemas.microsoft.com/office/drawing/2014/main" id="{81089C4F-BBBE-FA48-4A09-36FC8D1AB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" name="Group 50">
              <a:extLst>
                <a:ext uri="{FF2B5EF4-FFF2-40B4-BE49-F238E27FC236}">
                  <a16:creationId xmlns:a16="http://schemas.microsoft.com/office/drawing/2014/main" id="{ACEA3373-F93D-1DF5-66C2-CA2A1292E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2352993"/>
              <a:ext cx="7199313" cy="790575"/>
              <a:chOff x="1215" y="754"/>
              <a:chExt cx="4490" cy="454"/>
            </a:xfrm>
          </p:grpSpPr>
          <p:sp>
            <p:nvSpPr>
              <p:cNvPr id="71" name="Rectangle 51">
                <a:extLst>
                  <a:ext uri="{FF2B5EF4-FFF2-40B4-BE49-F238E27FC236}">
                    <a16:creationId xmlns:a16="http://schemas.microsoft.com/office/drawing/2014/main" id="{73512106-D7EC-18AA-30AF-7686EBE09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52">
                <a:extLst>
                  <a:ext uri="{FF2B5EF4-FFF2-40B4-BE49-F238E27FC236}">
                    <a16:creationId xmlns:a16="http://schemas.microsoft.com/office/drawing/2014/main" id="{CC48B5BC-CE13-9F01-34CE-DBF4F7539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" name="Text Box 53">
              <a:extLst>
                <a:ext uri="{FF2B5EF4-FFF2-40B4-BE49-F238E27FC236}">
                  <a16:creationId xmlns:a16="http://schemas.microsoft.com/office/drawing/2014/main" id="{CE36F30A-42FE-ED5D-D01F-D6D0DD342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2459355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上着</a:t>
              </a:r>
            </a:p>
          </p:txBody>
        </p:sp>
        <p:sp>
          <p:nvSpPr>
            <p:cNvPr id="26" name="Line 54">
              <a:extLst>
                <a:ext uri="{FF2B5EF4-FFF2-40B4-BE49-F238E27FC236}">
                  <a16:creationId xmlns:a16="http://schemas.microsoft.com/office/drawing/2014/main" id="{123CC756-528D-F4A5-28C5-AEF665D88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2748280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55">
              <a:extLst>
                <a:ext uri="{FF2B5EF4-FFF2-40B4-BE49-F238E27FC236}">
                  <a16:creationId xmlns:a16="http://schemas.microsoft.com/office/drawing/2014/main" id="{FE7D502D-2CE6-6070-C1B5-20B2A279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2316480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28" name="AutoShape 56">
              <a:extLst>
                <a:ext uri="{FF2B5EF4-FFF2-40B4-BE49-F238E27FC236}">
                  <a16:creationId xmlns:a16="http://schemas.microsoft.com/office/drawing/2014/main" id="{0A663E15-C53F-5963-91C9-DDB4E01838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3324543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57">
              <a:extLst>
                <a:ext uri="{FF2B5EF4-FFF2-40B4-BE49-F238E27FC236}">
                  <a16:creationId xmlns:a16="http://schemas.microsoft.com/office/drawing/2014/main" id="{CD1C6029-33D9-0F17-4B48-99ED2A97E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3324543"/>
              <a:ext cx="865187" cy="863600"/>
              <a:chOff x="489" y="709"/>
              <a:chExt cx="545" cy="544"/>
            </a:xfrm>
          </p:grpSpPr>
          <p:sp>
            <p:nvSpPr>
              <p:cNvPr id="69" name="AutoShape 58">
                <a:extLst>
                  <a:ext uri="{FF2B5EF4-FFF2-40B4-BE49-F238E27FC236}">
                    <a16:creationId xmlns:a16="http://schemas.microsoft.com/office/drawing/2014/main" id="{98CB944A-4588-0FA1-FBDD-095744374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59">
                <a:extLst>
                  <a:ext uri="{FF2B5EF4-FFF2-40B4-BE49-F238E27FC236}">
                    <a16:creationId xmlns:a16="http://schemas.microsoft.com/office/drawing/2014/main" id="{0B51718D-B3A4-B529-3CE1-86CD71D2D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Group 60">
              <a:extLst>
                <a:ext uri="{FF2B5EF4-FFF2-40B4-BE49-F238E27FC236}">
                  <a16:creationId xmlns:a16="http://schemas.microsoft.com/office/drawing/2014/main" id="{A02F1802-C8BA-9C71-3DB4-55B329147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3361055"/>
              <a:ext cx="7199313" cy="790575"/>
              <a:chOff x="1215" y="754"/>
              <a:chExt cx="4490" cy="454"/>
            </a:xfrm>
          </p:grpSpPr>
          <p:sp>
            <p:nvSpPr>
              <p:cNvPr id="67" name="Rectangle 61">
                <a:extLst>
                  <a:ext uri="{FF2B5EF4-FFF2-40B4-BE49-F238E27FC236}">
                    <a16:creationId xmlns:a16="http://schemas.microsoft.com/office/drawing/2014/main" id="{511AB51D-F6CE-BDA0-6384-064E702FE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62">
                <a:extLst>
                  <a:ext uri="{FF2B5EF4-FFF2-40B4-BE49-F238E27FC236}">
                    <a16:creationId xmlns:a16="http://schemas.microsoft.com/office/drawing/2014/main" id="{8E590C67-4E6E-92A9-9E33-6061D08E4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" name="Text Box 63">
              <a:extLst>
                <a:ext uri="{FF2B5EF4-FFF2-40B4-BE49-F238E27FC236}">
                  <a16:creationId xmlns:a16="http://schemas.microsoft.com/office/drawing/2014/main" id="{A65E0BDB-8FA3-4E1B-0BB6-BB09C27C6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3467418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スマホ</a:t>
              </a:r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66ECDDDF-945C-FBAB-1F1C-73F308BC56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3756343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Text Box 65">
              <a:extLst>
                <a:ext uri="{FF2B5EF4-FFF2-40B4-BE49-F238E27FC236}">
                  <a16:creationId xmlns:a16="http://schemas.microsoft.com/office/drawing/2014/main" id="{4D6E5CE5-89F4-4406-D920-6F7F2C746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3324543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34" name="AutoShape 66">
              <a:extLst>
                <a:ext uri="{FF2B5EF4-FFF2-40B4-BE49-F238E27FC236}">
                  <a16:creationId xmlns:a16="http://schemas.microsoft.com/office/drawing/2014/main" id="{A1C256DB-F1C7-6D59-B2D4-FEA96C6064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4332605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" name="Group 67">
              <a:extLst>
                <a:ext uri="{FF2B5EF4-FFF2-40B4-BE49-F238E27FC236}">
                  <a16:creationId xmlns:a16="http://schemas.microsoft.com/office/drawing/2014/main" id="{93FB72CA-7009-AD70-13B2-90315D0040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4332605"/>
              <a:ext cx="865187" cy="863600"/>
              <a:chOff x="489" y="709"/>
              <a:chExt cx="545" cy="544"/>
            </a:xfrm>
          </p:grpSpPr>
          <p:sp>
            <p:nvSpPr>
              <p:cNvPr id="65" name="AutoShape 68">
                <a:extLst>
                  <a:ext uri="{FF2B5EF4-FFF2-40B4-BE49-F238E27FC236}">
                    <a16:creationId xmlns:a16="http://schemas.microsoft.com/office/drawing/2014/main" id="{D9D3AAC3-9FE4-4950-22B2-8450B6B60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69">
                <a:extLst>
                  <a:ext uri="{FF2B5EF4-FFF2-40B4-BE49-F238E27FC236}">
                    <a16:creationId xmlns:a16="http://schemas.microsoft.com/office/drawing/2014/main" id="{84B5368E-5F0B-5AC4-68BB-E374A788D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6" name="Group 70">
              <a:extLst>
                <a:ext uri="{FF2B5EF4-FFF2-40B4-BE49-F238E27FC236}">
                  <a16:creationId xmlns:a16="http://schemas.microsoft.com/office/drawing/2014/main" id="{44A9CC71-36B7-3136-D720-E18030468B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4369118"/>
              <a:ext cx="7199313" cy="790575"/>
              <a:chOff x="1215" y="754"/>
              <a:chExt cx="4490" cy="454"/>
            </a:xfrm>
          </p:grpSpPr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93DEF028-D693-FE2B-FE21-91CEC6DA5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EB939D3E-313F-1F81-FD5F-B576CF3AF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" name="Text Box 73">
              <a:extLst>
                <a:ext uri="{FF2B5EF4-FFF2-40B4-BE49-F238E27FC236}">
                  <a16:creationId xmlns:a16="http://schemas.microsoft.com/office/drawing/2014/main" id="{FFD66B52-4013-0346-AFCC-B9857922F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4475481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傘</a:t>
              </a:r>
            </a:p>
          </p:txBody>
        </p:sp>
        <p:sp>
          <p:nvSpPr>
            <p:cNvPr id="51" name="Line 74">
              <a:extLst>
                <a:ext uri="{FF2B5EF4-FFF2-40B4-BE49-F238E27FC236}">
                  <a16:creationId xmlns:a16="http://schemas.microsoft.com/office/drawing/2014/main" id="{56E16940-D150-CDAD-73D2-01A739C506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4764405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Text Box 75">
              <a:extLst>
                <a:ext uri="{FF2B5EF4-FFF2-40B4-BE49-F238E27FC236}">
                  <a16:creationId xmlns:a16="http://schemas.microsoft.com/office/drawing/2014/main" id="{25D658B2-8540-9630-E594-5AE12E0BE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4332605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④</a:t>
              </a:r>
            </a:p>
          </p:txBody>
        </p:sp>
        <p:sp>
          <p:nvSpPr>
            <p:cNvPr id="53" name="AutoShape 76">
              <a:extLst>
                <a:ext uri="{FF2B5EF4-FFF2-40B4-BE49-F238E27FC236}">
                  <a16:creationId xmlns:a16="http://schemas.microsoft.com/office/drawing/2014/main" id="{4CF8DF79-4394-AA1B-40F4-7B3591EE3F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534066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" name="Group 77">
              <a:extLst>
                <a:ext uri="{FF2B5EF4-FFF2-40B4-BE49-F238E27FC236}">
                  <a16:creationId xmlns:a16="http://schemas.microsoft.com/office/drawing/2014/main" id="{3764E06A-D992-207B-1C3C-91BE901DEC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5340668"/>
              <a:ext cx="865187" cy="863600"/>
              <a:chOff x="489" y="709"/>
              <a:chExt cx="545" cy="544"/>
            </a:xfrm>
          </p:grpSpPr>
          <p:sp>
            <p:nvSpPr>
              <p:cNvPr id="61" name="AutoShape 78">
                <a:extLst>
                  <a:ext uri="{FF2B5EF4-FFF2-40B4-BE49-F238E27FC236}">
                    <a16:creationId xmlns:a16="http://schemas.microsoft.com/office/drawing/2014/main" id="{B5F9A4D8-3197-0C5A-19E0-5D1AE4B7A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79">
                <a:extLst>
                  <a:ext uri="{FF2B5EF4-FFF2-40B4-BE49-F238E27FC236}">
                    <a16:creationId xmlns:a16="http://schemas.microsoft.com/office/drawing/2014/main" id="{CEFA7C15-9502-7078-3684-ACEBEA846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" name="Group 80">
              <a:extLst>
                <a:ext uri="{FF2B5EF4-FFF2-40B4-BE49-F238E27FC236}">
                  <a16:creationId xmlns:a16="http://schemas.microsoft.com/office/drawing/2014/main" id="{E6D35DAB-71FE-5501-4C95-8AD4D091A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5377180"/>
              <a:ext cx="7199313" cy="790575"/>
              <a:chOff x="1215" y="754"/>
              <a:chExt cx="4490" cy="454"/>
            </a:xfrm>
          </p:grpSpPr>
          <p:sp>
            <p:nvSpPr>
              <p:cNvPr id="59" name="Rectangle 81">
                <a:extLst>
                  <a:ext uri="{FF2B5EF4-FFF2-40B4-BE49-F238E27FC236}">
                    <a16:creationId xmlns:a16="http://schemas.microsoft.com/office/drawing/2014/main" id="{EE9437A2-3E2C-D1EC-99C3-9C2798799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82">
                <a:extLst>
                  <a:ext uri="{FF2B5EF4-FFF2-40B4-BE49-F238E27FC236}">
                    <a16:creationId xmlns:a16="http://schemas.microsoft.com/office/drawing/2014/main" id="{EF458683-0751-9F8C-D57B-5E4BD2AD1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Text Box 83">
              <a:extLst>
                <a:ext uri="{FF2B5EF4-FFF2-40B4-BE49-F238E27FC236}">
                  <a16:creationId xmlns:a16="http://schemas.microsoft.com/office/drawing/2014/main" id="{39A6980C-0904-D7E0-D2C4-15EBDB748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5483543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ゴミ、飲み残</a:t>
              </a:r>
            </a:p>
          </p:txBody>
        </p:sp>
        <p:sp>
          <p:nvSpPr>
            <p:cNvPr id="57" name="Line 84">
              <a:extLst>
                <a:ext uri="{FF2B5EF4-FFF2-40B4-BE49-F238E27FC236}">
                  <a16:creationId xmlns:a16="http://schemas.microsoft.com/office/drawing/2014/main" id="{547AAE38-BCD1-FF6D-F071-F0551FDC6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577246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Text Box 85">
              <a:extLst>
                <a:ext uri="{FF2B5EF4-FFF2-40B4-BE49-F238E27FC236}">
                  <a16:creationId xmlns:a16="http://schemas.microsoft.com/office/drawing/2014/main" id="{2492E0D6-5632-34D0-F086-7EF586709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534066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⑤</a:t>
              </a:r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E324A4F-56E0-1805-8AC6-9E06C656B131}"/>
              </a:ext>
            </a:extLst>
          </p:cNvPr>
          <p:cNvSpPr txBox="1"/>
          <p:nvPr/>
        </p:nvSpPr>
        <p:spPr>
          <a:xfrm>
            <a:off x="831037" y="639493"/>
            <a:ext cx="5295444" cy="9319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10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上の 2 つの角を丸める 1">
            <a:extLst>
              <a:ext uri="{FF2B5EF4-FFF2-40B4-BE49-F238E27FC236}">
                <a16:creationId xmlns:a16="http://schemas.microsoft.com/office/drawing/2014/main" id="{4BB996AC-E4D8-6E9C-B8EF-4B7C610A698D}"/>
              </a:ext>
            </a:extLst>
          </p:cNvPr>
          <p:cNvSpPr/>
          <p:nvPr/>
        </p:nvSpPr>
        <p:spPr>
          <a:xfrm>
            <a:off x="478420" y="366395"/>
            <a:ext cx="6021163" cy="9144264"/>
          </a:xfrm>
          <a:prstGeom prst="round2SameRect">
            <a:avLst>
              <a:gd name="adj1" fmla="val 7812"/>
              <a:gd name="adj2" fmla="val 0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58FC3B6-D3D2-1B9E-60F3-4FF14EC0373E}"/>
              </a:ext>
            </a:extLst>
          </p:cNvPr>
          <p:cNvGrpSpPr/>
          <p:nvPr/>
        </p:nvGrpSpPr>
        <p:grpSpPr>
          <a:xfrm>
            <a:off x="468177" y="1847088"/>
            <a:ext cx="6021163" cy="7663571"/>
            <a:chOff x="468177" y="1019493"/>
            <a:chExt cx="9074150" cy="5472112"/>
          </a:xfrm>
        </p:grpSpPr>
        <p:sp>
          <p:nvSpPr>
            <p:cNvPr id="15" name="AutoShape 3">
              <a:extLst>
                <a:ext uri="{FF2B5EF4-FFF2-40B4-BE49-F238E27FC236}">
                  <a16:creationId xmlns:a16="http://schemas.microsoft.com/office/drawing/2014/main" id="{7EE717FB-2617-B167-6BB4-8E6DE6F67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177" y="1019493"/>
              <a:ext cx="9074150" cy="5472112"/>
            </a:xfrm>
            <a:prstGeom prst="bevel">
              <a:avLst>
                <a:gd name="adj" fmla="val 2468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9">
              <a:extLst>
                <a:ext uri="{FF2B5EF4-FFF2-40B4-BE49-F238E27FC236}">
                  <a16:creationId xmlns:a16="http://schemas.microsoft.com/office/drawing/2014/main" id="{B94421DD-7DEE-D5AC-5846-4DF9E4FF1F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130841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B3F84A2-07DD-0DF6-A98B-DBE35FB80B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1308418"/>
              <a:ext cx="865187" cy="863600"/>
              <a:chOff x="489" y="709"/>
              <a:chExt cx="545" cy="544"/>
            </a:xfrm>
          </p:grpSpPr>
          <p:sp>
            <p:nvSpPr>
              <p:cNvPr id="77" name="AutoShape 4">
                <a:extLst>
                  <a:ext uri="{FF2B5EF4-FFF2-40B4-BE49-F238E27FC236}">
                    <a16:creationId xmlns:a16="http://schemas.microsoft.com/office/drawing/2014/main" id="{A58DC35D-E2C9-D79C-8825-A91192B06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14">
                <a:extLst>
                  <a:ext uri="{FF2B5EF4-FFF2-40B4-BE49-F238E27FC236}">
                    <a16:creationId xmlns:a16="http://schemas.microsoft.com/office/drawing/2014/main" id="{FD00A619-97F3-5387-40CB-70BD5EE23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Group 31">
              <a:extLst>
                <a:ext uri="{FF2B5EF4-FFF2-40B4-BE49-F238E27FC236}">
                  <a16:creationId xmlns:a16="http://schemas.microsoft.com/office/drawing/2014/main" id="{6457B6D1-D917-C0A8-39E5-246AA8DFC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1344930"/>
              <a:ext cx="7199313" cy="790575"/>
              <a:chOff x="1215" y="754"/>
              <a:chExt cx="4490" cy="454"/>
            </a:xfrm>
          </p:grpSpPr>
          <p:sp>
            <p:nvSpPr>
              <p:cNvPr id="75" name="Rectangle 29">
                <a:extLst>
                  <a:ext uri="{FF2B5EF4-FFF2-40B4-BE49-F238E27FC236}">
                    <a16:creationId xmlns:a16="http://schemas.microsoft.com/office/drawing/2014/main" id="{35D1E28E-E3C7-FA18-0714-C6F30759B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30">
                <a:extLst>
                  <a:ext uri="{FF2B5EF4-FFF2-40B4-BE49-F238E27FC236}">
                    <a16:creationId xmlns:a16="http://schemas.microsoft.com/office/drawing/2014/main" id="{83A0D2EC-3A86-92B7-5D2B-6EBC31DA9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Text Box 34">
              <a:extLst>
                <a:ext uri="{FF2B5EF4-FFF2-40B4-BE49-F238E27FC236}">
                  <a16:creationId xmlns:a16="http://schemas.microsoft.com/office/drawing/2014/main" id="{7192DAB7-C9AD-FAF9-197B-BAEB58A5E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1451293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手荷物、カバン</a:t>
              </a:r>
            </a:p>
          </p:txBody>
        </p:sp>
        <p:sp>
          <p:nvSpPr>
            <p:cNvPr id="20" name="Line 32">
              <a:extLst>
                <a:ext uri="{FF2B5EF4-FFF2-40B4-BE49-F238E27FC236}">
                  <a16:creationId xmlns:a16="http://schemas.microsoft.com/office/drawing/2014/main" id="{75E62F2C-F8F4-FB1C-F6EF-E5FC0726C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174021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Text Box 35">
              <a:extLst>
                <a:ext uri="{FF2B5EF4-FFF2-40B4-BE49-F238E27FC236}">
                  <a16:creationId xmlns:a16="http://schemas.microsoft.com/office/drawing/2014/main" id="{E719BEAA-9038-48B9-9CC6-D6E7D1B90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130841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①</a:t>
              </a:r>
            </a:p>
          </p:txBody>
        </p:sp>
        <p:sp>
          <p:nvSpPr>
            <p:cNvPr id="22" name="AutoShape 46">
              <a:extLst>
                <a:ext uri="{FF2B5EF4-FFF2-40B4-BE49-F238E27FC236}">
                  <a16:creationId xmlns:a16="http://schemas.microsoft.com/office/drawing/2014/main" id="{4BEA8681-9742-103E-7FC6-5068159AA7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2316480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" name="Group 47">
              <a:extLst>
                <a:ext uri="{FF2B5EF4-FFF2-40B4-BE49-F238E27FC236}">
                  <a16:creationId xmlns:a16="http://schemas.microsoft.com/office/drawing/2014/main" id="{3FF06676-78E2-E771-C242-10CB7F25B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2316480"/>
              <a:ext cx="865187" cy="863600"/>
              <a:chOff x="489" y="709"/>
              <a:chExt cx="545" cy="544"/>
            </a:xfrm>
          </p:grpSpPr>
          <p:sp>
            <p:nvSpPr>
              <p:cNvPr id="73" name="AutoShape 48">
                <a:extLst>
                  <a:ext uri="{FF2B5EF4-FFF2-40B4-BE49-F238E27FC236}">
                    <a16:creationId xmlns:a16="http://schemas.microsoft.com/office/drawing/2014/main" id="{58293A87-0F5E-10E7-36FE-F2FC015D7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49">
                <a:extLst>
                  <a:ext uri="{FF2B5EF4-FFF2-40B4-BE49-F238E27FC236}">
                    <a16:creationId xmlns:a16="http://schemas.microsoft.com/office/drawing/2014/main" id="{81089C4F-BBBE-FA48-4A09-36FC8D1AB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" name="Group 50">
              <a:extLst>
                <a:ext uri="{FF2B5EF4-FFF2-40B4-BE49-F238E27FC236}">
                  <a16:creationId xmlns:a16="http://schemas.microsoft.com/office/drawing/2014/main" id="{ACEA3373-F93D-1DF5-66C2-CA2A1292E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2352993"/>
              <a:ext cx="7199313" cy="790575"/>
              <a:chOff x="1215" y="754"/>
              <a:chExt cx="4490" cy="454"/>
            </a:xfrm>
          </p:grpSpPr>
          <p:sp>
            <p:nvSpPr>
              <p:cNvPr id="71" name="Rectangle 51">
                <a:extLst>
                  <a:ext uri="{FF2B5EF4-FFF2-40B4-BE49-F238E27FC236}">
                    <a16:creationId xmlns:a16="http://schemas.microsoft.com/office/drawing/2014/main" id="{73512106-D7EC-18AA-30AF-7686EBE09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52">
                <a:extLst>
                  <a:ext uri="{FF2B5EF4-FFF2-40B4-BE49-F238E27FC236}">
                    <a16:creationId xmlns:a16="http://schemas.microsoft.com/office/drawing/2014/main" id="{CC48B5BC-CE13-9F01-34CE-DBF4F7539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" name="Text Box 53">
              <a:extLst>
                <a:ext uri="{FF2B5EF4-FFF2-40B4-BE49-F238E27FC236}">
                  <a16:creationId xmlns:a16="http://schemas.microsoft.com/office/drawing/2014/main" id="{CE36F30A-42FE-ED5D-D01F-D6D0DD342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2459355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上着</a:t>
              </a:r>
            </a:p>
          </p:txBody>
        </p:sp>
        <p:sp>
          <p:nvSpPr>
            <p:cNvPr id="26" name="Line 54">
              <a:extLst>
                <a:ext uri="{FF2B5EF4-FFF2-40B4-BE49-F238E27FC236}">
                  <a16:creationId xmlns:a16="http://schemas.microsoft.com/office/drawing/2014/main" id="{123CC756-528D-F4A5-28C5-AEF665D88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2748280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55">
              <a:extLst>
                <a:ext uri="{FF2B5EF4-FFF2-40B4-BE49-F238E27FC236}">
                  <a16:creationId xmlns:a16="http://schemas.microsoft.com/office/drawing/2014/main" id="{FE7D502D-2CE6-6070-C1B5-20B2A279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2316480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28" name="AutoShape 56">
              <a:extLst>
                <a:ext uri="{FF2B5EF4-FFF2-40B4-BE49-F238E27FC236}">
                  <a16:creationId xmlns:a16="http://schemas.microsoft.com/office/drawing/2014/main" id="{0A663E15-C53F-5963-91C9-DDB4E01838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3324543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57">
              <a:extLst>
                <a:ext uri="{FF2B5EF4-FFF2-40B4-BE49-F238E27FC236}">
                  <a16:creationId xmlns:a16="http://schemas.microsoft.com/office/drawing/2014/main" id="{CD1C6029-33D9-0F17-4B48-99ED2A97E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3324543"/>
              <a:ext cx="865187" cy="863600"/>
              <a:chOff x="489" y="709"/>
              <a:chExt cx="545" cy="544"/>
            </a:xfrm>
          </p:grpSpPr>
          <p:sp>
            <p:nvSpPr>
              <p:cNvPr id="69" name="AutoShape 58">
                <a:extLst>
                  <a:ext uri="{FF2B5EF4-FFF2-40B4-BE49-F238E27FC236}">
                    <a16:creationId xmlns:a16="http://schemas.microsoft.com/office/drawing/2014/main" id="{98CB944A-4588-0FA1-FBDD-095744374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59">
                <a:extLst>
                  <a:ext uri="{FF2B5EF4-FFF2-40B4-BE49-F238E27FC236}">
                    <a16:creationId xmlns:a16="http://schemas.microsoft.com/office/drawing/2014/main" id="{0B51718D-B3A4-B529-3CE1-86CD71D2D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Group 60">
              <a:extLst>
                <a:ext uri="{FF2B5EF4-FFF2-40B4-BE49-F238E27FC236}">
                  <a16:creationId xmlns:a16="http://schemas.microsoft.com/office/drawing/2014/main" id="{A02F1802-C8BA-9C71-3DB4-55B329147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3361055"/>
              <a:ext cx="7199313" cy="790575"/>
              <a:chOff x="1215" y="754"/>
              <a:chExt cx="4490" cy="454"/>
            </a:xfrm>
          </p:grpSpPr>
          <p:sp>
            <p:nvSpPr>
              <p:cNvPr id="67" name="Rectangle 61">
                <a:extLst>
                  <a:ext uri="{FF2B5EF4-FFF2-40B4-BE49-F238E27FC236}">
                    <a16:creationId xmlns:a16="http://schemas.microsoft.com/office/drawing/2014/main" id="{511AB51D-F6CE-BDA0-6384-064E702FE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62">
                <a:extLst>
                  <a:ext uri="{FF2B5EF4-FFF2-40B4-BE49-F238E27FC236}">
                    <a16:creationId xmlns:a16="http://schemas.microsoft.com/office/drawing/2014/main" id="{8E590C67-4E6E-92A9-9E33-6061D08E4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" name="Text Box 63">
              <a:extLst>
                <a:ext uri="{FF2B5EF4-FFF2-40B4-BE49-F238E27FC236}">
                  <a16:creationId xmlns:a16="http://schemas.microsoft.com/office/drawing/2014/main" id="{A65E0BDB-8FA3-4E1B-0BB6-BB09C27C6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3467418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スマホ</a:t>
              </a:r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66ECDDDF-945C-FBAB-1F1C-73F308BC56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3756343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Text Box 65">
              <a:extLst>
                <a:ext uri="{FF2B5EF4-FFF2-40B4-BE49-F238E27FC236}">
                  <a16:creationId xmlns:a16="http://schemas.microsoft.com/office/drawing/2014/main" id="{4D6E5CE5-89F4-4406-D920-6F7F2C746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3324543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34" name="AutoShape 66">
              <a:extLst>
                <a:ext uri="{FF2B5EF4-FFF2-40B4-BE49-F238E27FC236}">
                  <a16:creationId xmlns:a16="http://schemas.microsoft.com/office/drawing/2014/main" id="{A1C256DB-F1C7-6D59-B2D4-FEA96C6064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4332605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" name="Group 67">
              <a:extLst>
                <a:ext uri="{FF2B5EF4-FFF2-40B4-BE49-F238E27FC236}">
                  <a16:creationId xmlns:a16="http://schemas.microsoft.com/office/drawing/2014/main" id="{93FB72CA-7009-AD70-13B2-90315D0040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4332605"/>
              <a:ext cx="865187" cy="863600"/>
              <a:chOff x="489" y="709"/>
              <a:chExt cx="545" cy="544"/>
            </a:xfrm>
          </p:grpSpPr>
          <p:sp>
            <p:nvSpPr>
              <p:cNvPr id="65" name="AutoShape 68">
                <a:extLst>
                  <a:ext uri="{FF2B5EF4-FFF2-40B4-BE49-F238E27FC236}">
                    <a16:creationId xmlns:a16="http://schemas.microsoft.com/office/drawing/2014/main" id="{D9D3AAC3-9FE4-4950-22B2-8450B6B60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69">
                <a:extLst>
                  <a:ext uri="{FF2B5EF4-FFF2-40B4-BE49-F238E27FC236}">
                    <a16:creationId xmlns:a16="http://schemas.microsoft.com/office/drawing/2014/main" id="{84B5368E-5F0B-5AC4-68BB-E374A788D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6" name="Group 70">
              <a:extLst>
                <a:ext uri="{FF2B5EF4-FFF2-40B4-BE49-F238E27FC236}">
                  <a16:creationId xmlns:a16="http://schemas.microsoft.com/office/drawing/2014/main" id="{44A9CC71-36B7-3136-D720-E18030468B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4369118"/>
              <a:ext cx="7199313" cy="790575"/>
              <a:chOff x="1215" y="754"/>
              <a:chExt cx="4490" cy="454"/>
            </a:xfrm>
          </p:grpSpPr>
          <p:sp>
            <p:nvSpPr>
              <p:cNvPr id="63" name="Rectangle 71">
                <a:extLst>
                  <a:ext uri="{FF2B5EF4-FFF2-40B4-BE49-F238E27FC236}">
                    <a16:creationId xmlns:a16="http://schemas.microsoft.com/office/drawing/2014/main" id="{93DEF028-D693-FE2B-FE21-91CEC6DA5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72">
                <a:extLst>
                  <a:ext uri="{FF2B5EF4-FFF2-40B4-BE49-F238E27FC236}">
                    <a16:creationId xmlns:a16="http://schemas.microsoft.com/office/drawing/2014/main" id="{EB939D3E-313F-1F81-FD5F-B576CF3AF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" name="Text Box 73">
              <a:extLst>
                <a:ext uri="{FF2B5EF4-FFF2-40B4-BE49-F238E27FC236}">
                  <a16:creationId xmlns:a16="http://schemas.microsoft.com/office/drawing/2014/main" id="{FFD66B52-4013-0346-AFCC-B9857922F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4475481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傘</a:t>
              </a:r>
            </a:p>
          </p:txBody>
        </p:sp>
        <p:sp>
          <p:nvSpPr>
            <p:cNvPr id="51" name="Line 74">
              <a:extLst>
                <a:ext uri="{FF2B5EF4-FFF2-40B4-BE49-F238E27FC236}">
                  <a16:creationId xmlns:a16="http://schemas.microsoft.com/office/drawing/2014/main" id="{56E16940-D150-CDAD-73D2-01A739C506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4764405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Text Box 75">
              <a:extLst>
                <a:ext uri="{FF2B5EF4-FFF2-40B4-BE49-F238E27FC236}">
                  <a16:creationId xmlns:a16="http://schemas.microsoft.com/office/drawing/2014/main" id="{25D658B2-8540-9630-E594-5AE12E0BE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4332605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④</a:t>
              </a:r>
            </a:p>
          </p:txBody>
        </p:sp>
        <p:sp>
          <p:nvSpPr>
            <p:cNvPr id="53" name="AutoShape 76">
              <a:extLst>
                <a:ext uri="{FF2B5EF4-FFF2-40B4-BE49-F238E27FC236}">
                  <a16:creationId xmlns:a16="http://schemas.microsoft.com/office/drawing/2014/main" id="{4CF8DF79-4394-AA1B-40F4-7B3591EE3F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534066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" name="Group 77">
              <a:extLst>
                <a:ext uri="{FF2B5EF4-FFF2-40B4-BE49-F238E27FC236}">
                  <a16:creationId xmlns:a16="http://schemas.microsoft.com/office/drawing/2014/main" id="{3764E06A-D992-207B-1C3C-91BE901DEC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5340668"/>
              <a:ext cx="865187" cy="863600"/>
              <a:chOff x="489" y="709"/>
              <a:chExt cx="545" cy="544"/>
            </a:xfrm>
          </p:grpSpPr>
          <p:sp>
            <p:nvSpPr>
              <p:cNvPr id="61" name="AutoShape 78">
                <a:extLst>
                  <a:ext uri="{FF2B5EF4-FFF2-40B4-BE49-F238E27FC236}">
                    <a16:creationId xmlns:a16="http://schemas.microsoft.com/office/drawing/2014/main" id="{B5F9A4D8-3197-0C5A-19E0-5D1AE4B7A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79">
                <a:extLst>
                  <a:ext uri="{FF2B5EF4-FFF2-40B4-BE49-F238E27FC236}">
                    <a16:creationId xmlns:a16="http://schemas.microsoft.com/office/drawing/2014/main" id="{CEFA7C15-9502-7078-3684-ACEBEA846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" name="Group 80">
              <a:extLst>
                <a:ext uri="{FF2B5EF4-FFF2-40B4-BE49-F238E27FC236}">
                  <a16:creationId xmlns:a16="http://schemas.microsoft.com/office/drawing/2014/main" id="{E6D35DAB-71FE-5501-4C95-8AD4D091A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5377180"/>
              <a:ext cx="7199313" cy="790575"/>
              <a:chOff x="1215" y="754"/>
              <a:chExt cx="4490" cy="454"/>
            </a:xfrm>
          </p:grpSpPr>
          <p:sp>
            <p:nvSpPr>
              <p:cNvPr id="59" name="Rectangle 81">
                <a:extLst>
                  <a:ext uri="{FF2B5EF4-FFF2-40B4-BE49-F238E27FC236}">
                    <a16:creationId xmlns:a16="http://schemas.microsoft.com/office/drawing/2014/main" id="{EE9437A2-3E2C-D1EC-99C3-9C2798799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82">
                <a:extLst>
                  <a:ext uri="{FF2B5EF4-FFF2-40B4-BE49-F238E27FC236}">
                    <a16:creationId xmlns:a16="http://schemas.microsoft.com/office/drawing/2014/main" id="{EF458683-0751-9F8C-D57B-5E4BD2AD1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Text Box 83">
              <a:extLst>
                <a:ext uri="{FF2B5EF4-FFF2-40B4-BE49-F238E27FC236}">
                  <a16:creationId xmlns:a16="http://schemas.microsoft.com/office/drawing/2014/main" id="{39A6980C-0904-D7E0-D2C4-15EBDB748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6" y="5483543"/>
              <a:ext cx="7127875" cy="593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48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ゴミ、飲み残</a:t>
              </a:r>
            </a:p>
          </p:txBody>
        </p:sp>
        <p:sp>
          <p:nvSpPr>
            <p:cNvPr id="57" name="Line 84">
              <a:extLst>
                <a:ext uri="{FF2B5EF4-FFF2-40B4-BE49-F238E27FC236}">
                  <a16:creationId xmlns:a16="http://schemas.microsoft.com/office/drawing/2014/main" id="{547AAE38-BCD1-FF6D-F071-F0551FDC6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577246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Text Box 85">
              <a:extLst>
                <a:ext uri="{FF2B5EF4-FFF2-40B4-BE49-F238E27FC236}">
                  <a16:creationId xmlns:a16="http://schemas.microsoft.com/office/drawing/2014/main" id="{2492E0D6-5632-34D0-F086-7EF586709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534066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⑤</a:t>
              </a:r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E324A4F-56E0-1805-8AC6-9E06C656B131}"/>
              </a:ext>
            </a:extLst>
          </p:cNvPr>
          <p:cNvSpPr txBox="1"/>
          <p:nvPr/>
        </p:nvSpPr>
        <p:spPr>
          <a:xfrm>
            <a:off x="831037" y="639493"/>
            <a:ext cx="5295444" cy="9319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556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A4 210 x 297 mm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popg71_置忘れランキング</dc:title>
  <dc:subject>popg71_置忘れランキング</dc:subject>
  <dc:creator>でじけろお</dc:creator>
  <cp:lastModifiedBy/>
  <cp:revision>1</cp:revision>
  <dcterms:created xsi:type="dcterms:W3CDTF">2014-12-04T06:28:15Z</dcterms:created>
  <dcterms:modified xsi:type="dcterms:W3CDTF">2024-09-24T09:38:14Z</dcterms:modified>
  <cp:version>1</cp:version>
</cp:coreProperties>
</file>