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33" r:id="rId2"/>
    <p:sldId id="335" r:id="rId3"/>
    <p:sldId id="334" r:id="rId4"/>
    <p:sldId id="336" r:id="rId5"/>
    <p:sldId id="330" r:id="rId6"/>
    <p:sldId id="337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CCECFF"/>
    <a:srgbClr val="99CCFF"/>
    <a:srgbClr val="66CCFF"/>
    <a:srgbClr val="FF6600"/>
    <a:srgbClr val="FF0000"/>
    <a:srgbClr val="339933"/>
    <a:srgbClr val="FFFF99"/>
    <a:srgbClr val="006600"/>
    <a:srgbClr val="FF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 varScale="1">
        <p:scale>
          <a:sx n="46" d="100"/>
          <a:sy n="46" d="100"/>
        </p:scale>
        <p:origin x="60" y="726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リーフォーム: 図形 3">
            <a:extLst>
              <a:ext uri="{FF2B5EF4-FFF2-40B4-BE49-F238E27FC236}">
                <a16:creationId xmlns:a16="http://schemas.microsoft.com/office/drawing/2014/main" id="{8FD20C1F-6C4C-6C47-5DC1-B25831930EB8}"/>
              </a:ext>
            </a:extLst>
          </p:cNvPr>
          <p:cNvSpPr/>
          <p:nvPr/>
        </p:nvSpPr>
        <p:spPr>
          <a:xfrm>
            <a:off x="486578" y="371061"/>
            <a:ext cx="8932844" cy="6115878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127000" cmpd="sng">
            <a:solidFill>
              <a:srgbClr val="CCE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9B05833-4145-3E44-82C4-C2A8D10A5E57}"/>
              </a:ext>
            </a:extLst>
          </p:cNvPr>
          <p:cNvSpPr txBox="1"/>
          <p:nvPr/>
        </p:nvSpPr>
        <p:spPr>
          <a:xfrm>
            <a:off x="1258388" y="1023425"/>
            <a:ext cx="7389224" cy="1108471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180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3300"/>
                </a:solidFill>
              </a:rPr>
              <a:t>トイレご利用規約</a:t>
            </a:r>
            <a:endParaRPr lang="en-US" altLang="ja-JP" sz="5400" dirty="0">
              <a:ln w="28575">
                <a:noFill/>
              </a:ln>
              <a:solidFill>
                <a:srgbClr val="FF3300"/>
              </a:solidFill>
            </a:endParaRPr>
          </a:p>
        </p:txBody>
      </p:sp>
      <p:sp>
        <p:nvSpPr>
          <p:cNvPr id="2" name="フリーフォーム: 図形 1">
            <a:extLst>
              <a:ext uri="{FF2B5EF4-FFF2-40B4-BE49-F238E27FC236}">
                <a16:creationId xmlns:a16="http://schemas.microsoft.com/office/drawing/2014/main" id="{B3186D40-56B3-7533-1A74-6DF97D8C2A97}"/>
              </a:ext>
            </a:extLst>
          </p:cNvPr>
          <p:cNvSpPr/>
          <p:nvPr/>
        </p:nvSpPr>
        <p:spPr>
          <a:xfrm>
            <a:off x="316301" y="254480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99CCFF"/>
          </a:solidFill>
          <a:ln w="127000" cmpd="sng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919B615E-8CFF-C42D-103C-50922F1805E5}"/>
              </a:ext>
            </a:extLst>
          </p:cNvPr>
          <p:cNvSpPr txBox="1"/>
          <p:nvPr/>
        </p:nvSpPr>
        <p:spPr>
          <a:xfrm>
            <a:off x="1358537" y="2481260"/>
            <a:ext cx="7098916" cy="328800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1800"/>
              </a:spcAft>
            </a:pPr>
            <a:r>
              <a:rPr lang="ja-JP" altLang="en-US" sz="5400" dirty="0">
                <a:ln w="28575">
                  <a:noFill/>
                </a:ln>
              </a:rPr>
              <a:t>１．きれいに使用する</a:t>
            </a:r>
          </a:p>
          <a:p>
            <a:pPr algn="l">
              <a:spcAft>
                <a:spcPts val="1800"/>
              </a:spcAft>
            </a:pPr>
            <a:r>
              <a:rPr lang="ja-JP" altLang="en-US" sz="5400" dirty="0">
                <a:ln w="28575">
                  <a:noFill/>
                </a:ln>
              </a:rPr>
              <a:t>２．備品を持ち帰らない</a:t>
            </a:r>
          </a:p>
          <a:p>
            <a:pPr algn="l">
              <a:spcAft>
                <a:spcPts val="1800"/>
              </a:spcAft>
            </a:pPr>
            <a:r>
              <a:rPr lang="ja-JP" altLang="en-US" sz="5400" dirty="0">
                <a:ln w="28575">
                  <a:noFill/>
                </a:ln>
              </a:rPr>
              <a:t>３．電源を使わない</a:t>
            </a:r>
          </a:p>
          <a:p>
            <a:pPr algn="l">
              <a:spcAft>
                <a:spcPts val="1800"/>
              </a:spcAft>
            </a:pPr>
            <a:r>
              <a:rPr lang="ja-JP" altLang="en-US" sz="5400" dirty="0">
                <a:ln w="28575">
                  <a:noFill/>
                </a:ln>
              </a:rPr>
              <a:t>４．トイレ以外の用事で使わない</a:t>
            </a:r>
          </a:p>
          <a:p>
            <a:pPr algn="l">
              <a:spcAft>
                <a:spcPts val="1800"/>
              </a:spcAft>
            </a:pPr>
            <a:r>
              <a:rPr lang="ja-JP" altLang="en-US" sz="5400" dirty="0">
                <a:ln w="28575">
                  <a:noFill/>
                </a:ln>
              </a:rPr>
              <a:t>５．長時間占有しない</a:t>
            </a:r>
            <a:endParaRPr lang="en-US" altLang="ja-JP" sz="5400" dirty="0">
              <a:ln w="28575">
                <a:noFill/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12792547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2B9E1E5C-C8DA-2812-1B2B-6730D894E4C1}"/>
              </a:ext>
            </a:extLst>
          </p:cNvPr>
          <p:cNvGrpSpPr/>
          <p:nvPr/>
        </p:nvGrpSpPr>
        <p:grpSpPr>
          <a:xfrm>
            <a:off x="461554" y="458670"/>
            <a:ext cx="8982892" cy="5759248"/>
            <a:chOff x="1258388" y="925789"/>
            <a:chExt cx="7389224" cy="4843471"/>
          </a:xfrm>
        </p:grpSpPr>
        <p:sp>
          <p:nvSpPr>
            <p:cNvPr id="7" name="テキスト ボックス 6">
              <a:extLst>
                <a:ext uri="{FF2B5EF4-FFF2-40B4-BE49-F238E27FC236}">
                  <a16:creationId xmlns:a16="http://schemas.microsoft.com/office/drawing/2014/main" id="{49B05833-4145-3E44-82C4-C2A8D10A5E57}"/>
                </a:ext>
              </a:extLst>
            </p:cNvPr>
            <p:cNvSpPr txBox="1"/>
            <p:nvPr/>
          </p:nvSpPr>
          <p:spPr>
            <a:xfrm>
              <a:off x="1258388" y="925789"/>
              <a:ext cx="7389224" cy="1108471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180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FF3300"/>
                  </a:solidFill>
                </a:rPr>
                <a:t>トイレご利用規約</a:t>
              </a:r>
              <a:endParaRPr lang="en-US" altLang="ja-JP" sz="5400" dirty="0">
                <a:ln w="28575">
                  <a:noFill/>
                </a:ln>
                <a:solidFill>
                  <a:srgbClr val="FF3300"/>
                </a:solidFill>
              </a:endParaRPr>
            </a:p>
          </p:txBody>
        </p:sp>
        <p:sp>
          <p:nvSpPr>
            <p:cNvPr id="3" name="テキスト ボックス 2">
              <a:extLst>
                <a:ext uri="{FF2B5EF4-FFF2-40B4-BE49-F238E27FC236}">
                  <a16:creationId xmlns:a16="http://schemas.microsoft.com/office/drawing/2014/main" id="{919B615E-8CFF-C42D-103C-50922F1805E5}"/>
                </a:ext>
              </a:extLst>
            </p:cNvPr>
            <p:cNvSpPr txBox="1"/>
            <p:nvPr/>
          </p:nvSpPr>
          <p:spPr>
            <a:xfrm>
              <a:off x="1358537" y="2481260"/>
              <a:ext cx="7098916" cy="328800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 algn="l">
                <a:spcAft>
                  <a:spcPts val="1800"/>
                </a:spcAft>
              </a:pPr>
              <a:r>
                <a:rPr lang="ja-JP" altLang="en-US" sz="5400" dirty="0">
                  <a:ln w="28575">
                    <a:noFill/>
                  </a:ln>
                </a:rPr>
                <a:t>１．きれいに使用する</a:t>
              </a:r>
            </a:p>
            <a:p>
              <a:pPr algn="l">
                <a:spcAft>
                  <a:spcPts val="1800"/>
                </a:spcAft>
              </a:pPr>
              <a:r>
                <a:rPr lang="ja-JP" altLang="en-US" sz="5400" dirty="0">
                  <a:ln w="28575">
                    <a:noFill/>
                  </a:ln>
                </a:rPr>
                <a:t>２．備品を持ち帰らない</a:t>
              </a:r>
            </a:p>
            <a:p>
              <a:pPr algn="l">
                <a:spcAft>
                  <a:spcPts val="1800"/>
                </a:spcAft>
              </a:pPr>
              <a:r>
                <a:rPr lang="ja-JP" altLang="en-US" sz="5400" dirty="0">
                  <a:ln w="28575">
                    <a:noFill/>
                  </a:ln>
                </a:rPr>
                <a:t>３．電源を使わない</a:t>
              </a:r>
            </a:p>
            <a:p>
              <a:pPr algn="l">
                <a:spcAft>
                  <a:spcPts val="1800"/>
                </a:spcAft>
              </a:pPr>
              <a:r>
                <a:rPr lang="ja-JP" altLang="en-US" sz="5400" dirty="0">
                  <a:ln w="28575">
                    <a:noFill/>
                  </a:ln>
                </a:rPr>
                <a:t>４．トイレ以外の用事で使わない</a:t>
              </a:r>
            </a:p>
            <a:p>
              <a:pPr algn="l">
                <a:spcAft>
                  <a:spcPts val="1800"/>
                </a:spcAft>
              </a:pPr>
              <a:r>
                <a:rPr lang="ja-JP" altLang="en-US" sz="5400" dirty="0">
                  <a:ln w="28575">
                    <a:noFill/>
                  </a:ln>
                </a:rPr>
                <a:t>５．長時間占有しない</a:t>
              </a:r>
              <a:endParaRPr lang="en-US" altLang="ja-JP" sz="5400" dirty="0">
                <a:ln w="28575">
                  <a:noFill/>
                </a:ln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413043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フリーフォーム: 図形 87">
            <a:extLst>
              <a:ext uri="{FF2B5EF4-FFF2-40B4-BE49-F238E27FC236}">
                <a16:creationId xmlns:a16="http://schemas.microsoft.com/office/drawing/2014/main" id="{D2F60C45-3A70-CFE2-8B5E-5CBAABE59727}"/>
              </a:ext>
            </a:extLst>
          </p:cNvPr>
          <p:cNvSpPr/>
          <p:nvPr/>
        </p:nvSpPr>
        <p:spPr>
          <a:xfrm>
            <a:off x="227475" y="278650"/>
            <a:ext cx="6837381" cy="6225730"/>
          </a:xfrm>
          <a:custGeom>
            <a:avLst/>
            <a:gdLst>
              <a:gd name="connsiteX0" fmla="*/ 857191 w 6837381"/>
              <a:gd name="connsiteY0" fmla="*/ 0 h 5905146"/>
              <a:gd name="connsiteX1" fmla="*/ 5294549 w 6837381"/>
              <a:gd name="connsiteY1" fmla="*/ 0 h 5905146"/>
              <a:gd name="connsiteX2" fmla="*/ 6151740 w 6837381"/>
              <a:gd name="connsiteY2" fmla="*/ 857191 h 5905146"/>
              <a:gd name="connsiteX3" fmla="*/ 6151740 w 6837381"/>
              <a:gd name="connsiteY3" fmla="*/ 2596377 h 5905146"/>
              <a:gd name="connsiteX4" fmla="*/ 6190147 w 6837381"/>
              <a:gd name="connsiteY4" fmla="*/ 2604692 h 5905146"/>
              <a:gd name="connsiteX5" fmla="*/ 6809806 w 6837381"/>
              <a:gd name="connsiteY5" fmla="*/ 3632943 h 5905146"/>
              <a:gd name="connsiteX6" fmla="*/ 6202671 w 6837381"/>
              <a:gd name="connsiteY6" fmla="*/ 3046547 h 5905146"/>
              <a:gd name="connsiteX7" fmla="*/ 6151740 w 6837381"/>
              <a:gd name="connsiteY7" fmla="*/ 3029771 h 5905146"/>
              <a:gd name="connsiteX8" fmla="*/ 6151740 w 6837381"/>
              <a:gd name="connsiteY8" fmla="*/ 5047955 h 5905146"/>
              <a:gd name="connsiteX9" fmla="*/ 5294549 w 6837381"/>
              <a:gd name="connsiteY9" fmla="*/ 5905146 h 5905146"/>
              <a:gd name="connsiteX10" fmla="*/ 857191 w 6837381"/>
              <a:gd name="connsiteY10" fmla="*/ 5905146 h 5905146"/>
              <a:gd name="connsiteX11" fmla="*/ 0 w 6837381"/>
              <a:gd name="connsiteY11" fmla="*/ 5047955 h 5905146"/>
              <a:gd name="connsiteX12" fmla="*/ 0 w 6837381"/>
              <a:gd name="connsiteY12" fmla="*/ 857191 h 5905146"/>
              <a:gd name="connsiteX13" fmla="*/ 857191 w 6837381"/>
              <a:gd name="connsiteY13" fmla="*/ 0 h 59051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6837381" h="5905146">
                <a:moveTo>
                  <a:pt x="857191" y="0"/>
                </a:moveTo>
                <a:lnTo>
                  <a:pt x="5294549" y="0"/>
                </a:lnTo>
                <a:cubicBezTo>
                  <a:pt x="5767963" y="0"/>
                  <a:pt x="6151740" y="383777"/>
                  <a:pt x="6151740" y="857191"/>
                </a:cubicBezTo>
                <a:lnTo>
                  <a:pt x="6151740" y="2596377"/>
                </a:lnTo>
                <a:lnTo>
                  <a:pt x="6190147" y="2604692"/>
                </a:lnTo>
                <a:cubicBezTo>
                  <a:pt x="6651422" y="2728290"/>
                  <a:pt x="6928853" y="3188654"/>
                  <a:pt x="6809806" y="3632943"/>
                </a:cubicBezTo>
                <a:cubicBezTo>
                  <a:pt x="6696652" y="3365158"/>
                  <a:pt x="6476168" y="3154112"/>
                  <a:pt x="6202671" y="3046547"/>
                </a:cubicBezTo>
                <a:lnTo>
                  <a:pt x="6151740" y="3029771"/>
                </a:lnTo>
                <a:lnTo>
                  <a:pt x="6151740" y="5047955"/>
                </a:lnTo>
                <a:cubicBezTo>
                  <a:pt x="6151740" y="5521369"/>
                  <a:pt x="5767963" y="5905146"/>
                  <a:pt x="5294549" y="5905146"/>
                </a:cubicBezTo>
                <a:lnTo>
                  <a:pt x="857191" y="5905146"/>
                </a:lnTo>
                <a:cubicBezTo>
                  <a:pt x="383777" y="5905146"/>
                  <a:pt x="0" y="5521369"/>
                  <a:pt x="0" y="5047955"/>
                </a:cubicBezTo>
                <a:lnTo>
                  <a:pt x="0" y="857191"/>
                </a:lnTo>
                <a:cubicBezTo>
                  <a:pt x="0" y="383777"/>
                  <a:pt x="383777" y="0"/>
                  <a:pt x="857191" y="0"/>
                </a:cubicBezTo>
                <a:close/>
              </a:path>
            </a:pathLst>
          </a:custGeom>
          <a:solidFill>
            <a:srgbClr val="FFFF00"/>
          </a:solidFill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>
              <a:ea typeface="ＭＳ Ｐゴシック" charset="-128"/>
            </a:endParaRPr>
          </a:p>
        </p:txBody>
      </p: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82A8F890-0986-C521-112C-472FFD92DDF7}"/>
              </a:ext>
            </a:extLst>
          </p:cNvPr>
          <p:cNvSpPr txBox="1"/>
          <p:nvPr/>
        </p:nvSpPr>
        <p:spPr>
          <a:xfrm>
            <a:off x="713443" y="1926354"/>
            <a:ext cx="5151126" cy="4054552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algn="l">
              <a:spcAft>
                <a:spcPts val="180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chemeClr val="tx1"/>
                </a:solidFill>
                <a:effectLst/>
              </a:rPr>
              <a:t>１．きれいに使用する</a:t>
            </a:r>
          </a:p>
          <a:p>
            <a:pPr algn="l">
              <a:spcAft>
                <a:spcPts val="180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chemeClr val="tx1"/>
                </a:solidFill>
                <a:effectLst/>
              </a:rPr>
              <a:t>２．備品を持ち帰らない</a:t>
            </a:r>
          </a:p>
          <a:p>
            <a:pPr algn="l">
              <a:spcAft>
                <a:spcPts val="180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chemeClr val="tx1"/>
                </a:solidFill>
                <a:effectLst/>
              </a:rPr>
              <a:t>３．電源を使わない</a:t>
            </a:r>
          </a:p>
          <a:p>
            <a:pPr algn="l">
              <a:spcAft>
                <a:spcPts val="180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chemeClr val="tx1"/>
                </a:solidFill>
                <a:effectLst/>
              </a:rPr>
              <a:t>４．トイレ以外の用事で使わない</a:t>
            </a:r>
          </a:p>
          <a:p>
            <a:pPr algn="l">
              <a:spcAft>
                <a:spcPts val="180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chemeClr val="tx1"/>
                </a:solidFill>
                <a:effectLst/>
              </a:rPr>
              <a:t>５．長時間占有しない</a:t>
            </a:r>
            <a:endParaRPr lang="en-US" altLang="ja-JP" sz="8800" dirty="0">
              <a:ln w="28575"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098D4E0-8DC2-BDA1-28F8-96B9F7BE1DCF}"/>
              </a:ext>
            </a:extLst>
          </p:cNvPr>
          <p:cNvSpPr txBox="1"/>
          <p:nvPr/>
        </p:nvSpPr>
        <p:spPr>
          <a:xfrm rot="20700000">
            <a:off x="7040380" y="607186"/>
            <a:ext cx="2273168" cy="1209824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ルールを</a:t>
            </a:r>
            <a:endParaRPr lang="en-US" altLang="ja-JP" sz="8800" dirty="0">
              <a:ln w="38100">
                <a:noFill/>
              </a:ln>
              <a:solidFill>
                <a:sysClr val="windowText" lastClr="000000"/>
              </a:solidFill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守ろう</a:t>
            </a:r>
            <a:endParaRPr lang="en-US" altLang="ja-JP" sz="8800" dirty="0">
              <a:ln w="38100">
                <a:noFill/>
              </a:ln>
              <a:solidFill>
                <a:sysClr val="windowText" lastClr="000000"/>
              </a:solidFill>
              <a:effectLst/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9F89442B-DD8D-E3C0-3294-077F4F87C5B1}"/>
              </a:ext>
            </a:extLst>
          </p:cNvPr>
          <p:cNvGrpSpPr/>
          <p:nvPr/>
        </p:nvGrpSpPr>
        <p:grpSpPr>
          <a:xfrm>
            <a:off x="6986455" y="2052943"/>
            <a:ext cx="2441310" cy="4451437"/>
            <a:chOff x="-2778988" y="5655272"/>
            <a:chExt cx="2441310" cy="4451437"/>
          </a:xfrm>
        </p:grpSpPr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2743F8CB-F5FA-CAE8-A326-2FFFFC15737F}"/>
                </a:ext>
              </a:extLst>
            </p:cNvPr>
            <p:cNvSpPr/>
            <p:nvPr/>
          </p:nvSpPr>
          <p:spPr bwMode="auto">
            <a:xfrm>
              <a:off x="-2083585" y="8253401"/>
              <a:ext cx="1138254" cy="1329834"/>
            </a:xfrm>
            <a:custGeom>
              <a:avLst/>
              <a:gdLst>
                <a:gd name="connsiteX0" fmla="*/ 594041 w 1138254"/>
                <a:gd name="connsiteY0" fmla="*/ 488550 h 1329834"/>
                <a:gd name="connsiteX1" fmla="*/ 597431 w 1138254"/>
                <a:gd name="connsiteY1" fmla="*/ 526866 h 1329834"/>
                <a:gd name="connsiteX2" fmla="*/ 668428 w 1138254"/>
                <a:gd name="connsiteY2" fmla="*/ 807903 h 1329834"/>
                <a:gd name="connsiteX3" fmla="*/ 691507 w 1138254"/>
                <a:gd name="connsiteY3" fmla="*/ 858450 h 1329834"/>
                <a:gd name="connsiteX4" fmla="*/ 689104 w 1138254"/>
                <a:gd name="connsiteY4" fmla="*/ 811515 h 1329834"/>
                <a:gd name="connsiteX5" fmla="*/ 660457 w 1138254"/>
                <a:gd name="connsiteY5" fmla="*/ 664906 h 1329834"/>
                <a:gd name="connsiteX6" fmla="*/ 611962 w 1138254"/>
                <a:gd name="connsiteY6" fmla="*/ 523615 h 1329834"/>
                <a:gd name="connsiteX7" fmla="*/ 640267 w 1138254"/>
                <a:gd name="connsiteY7" fmla="*/ 0 h 1329834"/>
                <a:gd name="connsiteX8" fmla="*/ 608786 w 1138254"/>
                <a:gd name="connsiteY8" fmla="*/ 100815 h 1329834"/>
                <a:gd name="connsiteX9" fmla="*/ 625389 w 1138254"/>
                <a:gd name="connsiteY9" fmla="*/ 102349 h 1329834"/>
                <a:gd name="connsiteX10" fmla="*/ 604237 w 1138254"/>
                <a:gd name="connsiteY10" fmla="*/ 122242 h 1329834"/>
                <a:gd name="connsiteX11" fmla="*/ 595748 w 1138254"/>
                <a:gd name="connsiteY11" fmla="*/ 179964 h 1329834"/>
                <a:gd name="connsiteX12" fmla="*/ 644009 w 1138254"/>
                <a:gd name="connsiteY12" fmla="*/ 184584 h 1329834"/>
                <a:gd name="connsiteX13" fmla="*/ 728529 w 1138254"/>
                <a:gd name="connsiteY13" fmla="*/ 223753 h 1329834"/>
                <a:gd name="connsiteX14" fmla="*/ 623719 w 1138254"/>
                <a:gd name="connsiteY14" fmla="*/ 259781 h 1329834"/>
                <a:gd name="connsiteX15" fmla="*/ 643003 w 1138254"/>
                <a:gd name="connsiteY15" fmla="*/ 272310 h 1329834"/>
                <a:gd name="connsiteX16" fmla="*/ 680858 w 1138254"/>
                <a:gd name="connsiteY16" fmla="*/ 278006 h 1329834"/>
                <a:gd name="connsiteX17" fmla="*/ 1039411 w 1138254"/>
                <a:gd name="connsiteY17" fmla="*/ 580166 h 1329834"/>
                <a:gd name="connsiteX18" fmla="*/ 1010428 w 1138254"/>
                <a:gd name="connsiteY18" fmla="*/ 1192263 h 1329834"/>
                <a:gd name="connsiteX19" fmla="*/ 1002288 w 1138254"/>
                <a:gd name="connsiteY19" fmla="*/ 934417 h 1329834"/>
                <a:gd name="connsiteX20" fmla="*/ 981128 w 1138254"/>
                <a:gd name="connsiteY20" fmla="*/ 864609 h 1329834"/>
                <a:gd name="connsiteX21" fmla="*/ 973881 w 1138254"/>
                <a:gd name="connsiteY21" fmla="*/ 915916 h 1329834"/>
                <a:gd name="connsiteX22" fmla="*/ 908105 w 1138254"/>
                <a:gd name="connsiteY22" fmla="*/ 1022043 h 1329834"/>
                <a:gd name="connsiteX23" fmla="*/ 850618 w 1138254"/>
                <a:gd name="connsiteY23" fmla="*/ 775341 h 1329834"/>
                <a:gd name="connsiteX24" fmla="*/ 828279 w 1138254"/>
                <a:gd name="connsiteY24" fmla="*/ 731882 h 1329834"/>
                <a:gd name="connsiteX25" fmla="*/ 835905 w 1138254"/>
                <a:gd name="connsiteY25" fmla="*/ 825669 h 1329834"/>
                <a:gd name="connsiteX26" fmla="*/ 835521 w 1138254"/>
                <a:gd name="connsiteY26" fmla="*/ 830394 h 1329834"/>
                <a:gd name="connsiteX27" fmla="*/ 842553 w 1138254"/>
                <a:gd name="connsiteY27" fmla="*/ 884833 h 1329834"/>
                <a:gd name="connsiteX28" fmla="*/ 688959 w 1138254"/>
                <a:gd name="connsiteY28" fmla="*/ 1329834 h 1329834"/>
                <a:gd name="connsiteX29" fmla="*/ 719472 w 1138254"/>
                <a:gd name="connsiteY29" fmla="*/ 1219501 h 1329834"/>
                <a:gd name="connsiteX30" fmla="*/ 726464 w 1138254"/>
                <a:gd name="connsiteY30" fmla="*/ 1157974 h 1329834"/>
                <a:gd name="connsiteX31" fmla="*/ 690463 w 1138254"/>
                <a:gd name="connsiteY31" fmla="*/ 1184504 h 1329834"/>
                <a:gd name="connsiteX32" fmla="*/ 647369 w 1138254"/>
                <a:gd name="connsiteY32" fmla="*/ 1202201 h 1329834"/>
                <a:gd name="connsiteX33" fmla="*/ 682424 w 1138254"/>
                <a:gd name="connsiteY33" fmla="*/ 1085777 h 1329834"/>
                <a:gd name="connsiteX34" fmla="*/ 692047 w 1138254"/>
                <a:gd name="connsiteY34" fmla="*/ 994698 h 1329834"/>
                <a:gd name="connsiteX35" fmla="*/ 689819 w 1138254"/>
                <a:gd name="connsiteY35" fmla="*/ 993592 h 1329834"/>
                <a:gd name="connsiteX36" fmla="*/ 482063 w 1138254"/>
                <a:gd name="connsiteY36" fmla="*/ 543259 h 1329834"/>
                <a:gd name="connsiteX37" fmla="*/ 474175 w 1138254"/>
                <a:gd name="connsiteY37" fmla="*/ 461009 h 1329834"/>
                <a:gd name="connsiteX38" fmla="*/ 465578 w 1138254"/>
                <a:gd name="connsiteY38" fmla="*/ 471764 h 1329834"/>
                <a:gd name="connsiteX39" fmla="*/ 459162 w 1138254"/>
                <a:gd name="connsiteY39" fmla="*/ 557029 h 1329834"/>
                <a:gd name="connsiteX40" fmla="*/ 624736 w 1138254"/>
                <a:gd name="connsiteY40" fmla="*/ 1072629 h 1329834"/>
                <a:gd name="connsiteX41" fmla="*/ 319610 w 1138254"/>
                <a:gd name="connsiteY41" fmla="*/ 757724 h 1329834"/>
                <a:gd name="connsiteX42" fmla="*/ 315306 w 1138254"/>
                <a:gd name="connsiteY42" fmla="*/ 736133 h 1329834"/>
                <a:gd name="connsiteX43" fmla="*/ 309483 w 1138254"/>
                <a:gd name="connsiteY43" fmla="*/ 849887 h 1329834"/>
                <a:gd name="connsiteX44" fmla="*/ 358495 w 1138254"/>
                <a:gd name="connsiteY44" fmla="*/ 1098411 h 1329834"/>
                <a:gd name="connsiteX45" fmla="*/ 244596 w 1138254"/>
                <a:gd name="connsiteY45" fmla="*/ 1015255 h 1329834"/>
                <a:gd name="connsiteX46" fmla="*/ 227122 w 1138254"/>
                <a:gd name="connsiteY46" fmla="*/ 985794 h 1329834"/>
                <a:gd name="connsiteX47" fmla="*/ 212498 w 1138254"/>
                <a:gd name="connsiteY47" fmla="*/ 1049873 h 1329834"/>
                <a:gd name="connsiteX48" fmla="*/ 206073 w 1138254"/>
                <a:gd name="connsiteY48" fmla="*/ 1292799 h 1329834"/>
                <a:gd name="connsiteX49" fmla="*/ 150095 w 1138254"/>
                <a:gd name="connsiteY49" fmla="*/ 825377 h 1329834"/>
                <a:gd name="connsiteX50" fmla="*/ 173111 w 1138254"/>
                <a:gd name="connsiteY50" fmla="*/ 760647 h 1329834"/>
                <a:gd name="connsiteX51" fmla="*/ 169959 w 1138254"/>
                <a:gd name="connsiteY51" fmla="*/ 721879 h 1329834"/>
                <a:gd name="connsiteX52" fmla="*/ 171695 w 1138254"/>
                <a:gd name="connsiteY52" fmla="*/ 700537 h 1329834"/>
                <a:gd name="connsiteX53" fmla="*/ 133245 w 1138254"/>
                <a:gd name="connsiteY53" fmla="*/ 775340 h 1329834"/>
                <a:gd name="connsiteX54" fmla="*/ 75758 w 1138254"/>
                <a:gd name="connsiteY54" fmla="*/ 1022042 h 1329834"/>
                <a:gd name="connsiteX55" fmla="*/ 167264 w 1138254"/>
                <a:gd name="connsiteY55" fmla="*/ 430834 h 1329834"/>
                <a:gd name="connsiteX56" fmla="*/ 237814 w 1138254"/>
                <a:gd name="connsiteY56" fmla="*/ 354295 h 1329834"/>
                <a:gd name="connsiteX57" fmla="*/ 288723 w 1138254"/>
                <a:gd name="connsiteY57" fmla="*/ 311006 h 1329834"/>
                <a:gd name="connsiteX58" fmla="*/ 323535 w 1138254"/>
                <a:gd name="connsiteY58" fmla="*/ 256809 h 1329834"/>
                <a:gd name="connsiteX59" fmla="*/ 329950 w 1138254"/>
                <a:gd name="connsiteY59" fmla="*/ 249403 h 1329834"/>
                <a:gd name="connsiteX60" fmla="*/ 255334 w 1138254"/>
                <a:gd name="connsiteY60" fmla="*/ 223754 h 1329834"/>
                <a:gd name="connsiteX61" fmla="*/ 372409 w 1138254"/>
                <a:gd name="connsiteY61" fmla="*/ 180361 h 1329834"/>
                <a:gd name="connsiteX62" fmla="*/ 392568 w 1138254"/>
                <a:gd name="connsiteY62" fmla="*/ 181564 h 1329834"/>
                <a:gd name="connsiteX63" fmla="*/ 410656 w 1138254"/>
                <a:gd name="connsiteY63" fmla="*/ 166652 h 1329834"/>
                <a:gd name="connsiteX64" fmla="*/ 439587 w 1138254"/>
                <a:gd name="connsiteY64" fmla="*/ 129486 h 1329834"/>
                <a:gd name="connsiteX65" fmla="*/ 526262 w 1138254"/>
                <a:gd name="connsiteY65" fmla="*/ 64610 h 1329834"/>
                <a:gd name="connsiteX66" fmla="*/ 555356 w 1138254"/>
                <a:gd name="connsiteY66" fmla="*/ 54170 h 1329834"/>
                <a:gd name="connsiteX67" fmla="*/ 556154 w 1138254"/>
                <a:gd name="connsiteY67" fmla="*/ 52878 h 1329834"/>
                <a:gd name="connsiteX68" fmla="*/ 640267 w 1138254"/>
                <a:gd name="connsiteY68" fmla="*/ 0 h 13298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1138254" h="1329834">
                  <a:moveTo>
                    <a:pt x="594041" y="488550"/>
                  </a:moveTo>
                  <a:lnTo>
                    <a:pt x="597431" y="526866"/>
                  </a:lnTo>
                  <a:cubicBezTo>
                    <a:pt x="611700" y="627288"/>
                    <a:pt x="636238" y="723262"/>
                    <a:pt x="668428" y="807903"/>
                  </a:cubicBezTo>
                  <a:lnTo>
                    <a:pt x="691507" y="858450"/>
                  </a:lnTo>
                  <a:lnTo>
                    <a:pt x="689104" y="811515"/>
                  </a:lnTo>
                  <a:cubicBezTo>
                    <a:pt x="683125" y="763075"/>
                    <a:pt x="673583" y="713893"/>
                    <a:pt x="660457" y="664906"/>
                  </a:cubicBezTo>
                  <a:cubicBezTo>
                    <a:pt x="647331" y="615919"/>
                    <a:pt x="631003" y="568556"/>
                    <a:pt x="611962" y="523615"/>
                  </a:cubicBezTo>
                  <a:close/>
                  <a:moveTo>
                    <a:pt x="640267" y="0"/>
                  </a:moveTo>
                  <a:lnTo>
                    <a:pt x="608786" y="100815"/>
                  </a:lnTo>
                  <a:lnTo>
                    <a:pt x="625389" y="102349"/>
                  </a:lnTo>
                  <a:lnTo>
                    <a:pt x="604237" y="122242"/>
                  </a:lnTo>
                  <a:lnTo>
                    <a:pt x="595748" y="179964"/>
                  </a:lnTo>
                  <a:lnTo>
                    <a:pt x="644009" y="184584"/>
                  </a:lnTo>
                  <a:cubicBezTo>
                    <a:pt x="675610" y="190964"/>
                    <a:pt x="704206" y="203864"/>
                    <a:pt x="728529" y="223753"/>
                  </a:cubicBezTo>
                  <a:lnTo>
                    <a:pt x="623719" y="259781"/>
                  </a:lnTo>
                  <a:lnTo>
                    <a:pt x="643003" y="272310"/>
                  </a:lnTo>
                  <a:lnTo>
                    <a:pt x="680858" y="278006"/>
                  </a:lnTo>
                  <a:cubicBezTo>
                    <a:pt x="808853" y="308527"/>
                    <a:pt x="945975" y="418330"/>
                    <a:pt x="1039411" y="580166"/>
                  </a:cubicBezTo>
                  <a:cubicBezTo>
                    <a:pt x="1181790" y="826773"/>
                    <a:pt x="1168814" y="1100818"/>
                    <a:pt x="1010428" y="1192263"/>
                  </a:cubicBezTo>
                  <a:cubicBezTo>
                    <a:pt x="1025132" y="1113500"/>
                    <a:pt x="1021887" y="1025093"/>
                    <a:pt x="1002288" y="934417"/>
                  </a:cubicBezTo>
                  <a:lnTo>
                    <a:pt x="981128" y="864609"/>
                  </a:lnTo>
                  <a:lnTo>
                    <a:pt x="973881" y="915916"/>
                  </a:lnTo>
                  <a:cubicBezTo>
                    <a:pt x="962297" y="959092"/>
                    <a:pt x="940535" y="995524"/>
                    <a:pt x="908105" y="1022043"/>
                  </a:cubicBezTo>
                  <a:cubicBezTo>
                    <a:pt x="906545" y="944704"/>
                    <a:pt x="886412" y="860170"/>
                    <a:pt x="850618" y="775341"/>
                  </a:cubicBezTo>
                  <a:lnTo>
                    <a:pt x="828279" y="731882"/>
                  </a:lnTo>
                  <a:lnTo>
                    <a:pt x="835905" y="825669"/>
                  </a:lnTo>
                  <a:lnTo>
                    <a:pt x="835521" y="830394"/>
                  </a:lnTo>
                  <a:lnTo>
                    <a:pt x="842553" y="884833"/>
                  </a:lnTo>
                  <a:cubicBezTo>
                    <a:pt x="861828" y="1119998"/>
                    <a:pt x="799881" y="1310336"/>
                    <a:pt x="688959" y="1329834"/>
                  </a:cubicBezTo>
                  <a:cubicBezTo>
                    <a:pt x="701752" y="1296689"/>
                    <a:pt x="711938" y="1259605"/>
                    <a:pt x="719472" y="1219501"/>
                  </a:cubicBezTo>
                  <a:lnTo>
                    <a:pt x="726464" y="1157974"/>
                  </a:lnTo>
                  <a:lnTo>
                    <a:pt x="690463" y="1184504"/>
                  </a:lnTo>
                  <a:cubicBezTo>
                    <a:pt x="676923" y="1192182"/>
                    <a:pt x="662544" y="1198135"/>
                    <a:pt x="647369" y="1202201"/>
                  </a:cubicBezTo>
                  <a:cubicBezTo>
                    <a:pt x="662555" y="1166629"/>
                    <a:pt x="674248" y="1127509"/>
                    <a:pt x="682424" y="1085777"/>
                  </a:cubicBezTo>
                  <a:lnTo>
                    <a:pt x="692047" y="994698"/>
                  </a:lnTo>
                  <a:lnTo>
                    <a:pt x="689819" y="993592"/>
                  </a:lnTo>
                  <a:cubicBezTo>
                    <a:pt x="595993" y="927865"/>
                    <a:pt x="512107" y="754704"/>
                    <a:pt x="482063" y="543259"/>
                  </a:cubicBezTo>
                  <a:lnTo>
                    <a:pt x="474175" y="461009"/>
                  </a:lnTo>
                  <a:lnTo>
                    <a:pt x="465578" y="471764"/>
                  </a:lnTo>
                  <a:lnTo>
                    <a:pt x="459162" y="557029"/>
                  </a:lnTo>
                  <a:cubicBezTo>
                    <a:pt x="459162" y="759890"/>
                    <a:pt x="520505" y="950912"/>
                    <a:pt x="624736" y="1072629"/>
                  </a:cubicBezTo>
                  <a:cubicBezTo>
                    <a:pt x="487569" y="1072629"/>
                    <a:pt x="369881" y="942780"/>
                    <a:pt x="319610" y="757724"/>
                  </a:cubicBezTo>
                  <a:lnTo>
                    <a:pt x="315306" y="736133"/>
                  </a:lnTo>
                  <a:lnTo>
                    <a:pt x="309483" y="849887"/>
                  </a:lnTo>
                  <a:cubicBezTo>
                    <a:pt x="311725" y="941931"/>
                    <a:pt x="328123" y="1027268"/>
                    <a:pt x="358495" y="1098411"/>
                  </a:cubicBezTo>
                  <a:cubicBezTo>
                    <a:pt x="312972" y="1086213"/>
                    <a:pt x="274600" y="1057027"/>
                    <a:pt x="244596" y="1015255"/>
                  </a:cubicBezTo>
                  <a:lnTo>
                    <a:pt x="227122" y="985794"/>
                  </a:lnTo>
                  <a:lnTo>
                    <a:pt x="212498" y="1049873"/>
                  </a:lnTo>
                  <a:cubicBezTo>
                    <a:pt x="197633" y="1139200"/>
                    <a:pt x="195088" y="1222597"/>
                    <a:pt x="206073" y="1292799"/>
                  </a:cubicBezTo>
                  <a:cubicBezTo>
                    <a:pt x="101786" y="1250276"/>
                    <a:pt x="81507" y="1051141"/>
                    <a:pt x="150095" y="825377"/>
                  </a:cubicBezTo>
                  <a:lnTo>
                    <a:pt x="173111" y="760647"/>
                  </a:lnTo>
                  <a:lnTo>
                    <a:pt x="169959" y="721879"/>
                  </a:lnTo>
                  <a:lnTo>
                    <a:pt x="171695" y="700537"/>
                  </a:lnTo>
                  <a:lnTo>
                    <a:pt x="133245" y="775340"/>
                  </a:lnTo>
                  <a:cubicBezTo>
                    <a:pt x="97451" y="860169"/>
                    <a:pt x="77318" y="944703"/>
                    <a:pt x="75758" y="1022042"/>
                  </a:cubicBezTo>
                  <a:cubicBezTo>
                    <a:pt x="-53962" y="915968"/>
                    <a:pt x="-12993" y="651276"/>
                    <a:pt x="167264" y="430834"/>
                  </a:cubicBezTo>
                  <a:cubicBezTo>
                    <a:pt x="189797" y="403279"/>
                    <a:pt x="213439" y="377720"/>
                    <a:pt x="237814" y="354295"/>
                  </a:cubicBezTo>
                  <a:lnTo>
                    <a:pt x="288723" y="311006"/>
                  </a:lnTo>
                  <a:lnTo>
                    <a:pt x="323535" y="256809"/>
                  </a:lnTo>
                  <a:lnTo>
                    <a:pt x="329950" y="249403"/>
                  </a:lnTo>
                  <a:lnTo>
                    <a:pt x="255334" y="223754"/>
                  </a:lnTo>
                  <a:cubicBezTo>
                    <a:pt x="287765" y="197236"/>
                    <a:pt x="327793" y="183141"/>
                    <a:pt x="372409" y="180361"/>
                  </a:cubicBezTo>
                  <a:lnTo>
                    <a:pt x="392568" y="181564"/>
                  </a:lnTo>
                  <a:lnTo>
                    <a:pt x="410656" y="166652"/>
                  </a:lnTo>
                  <a:lnTo>
                    <a:pt x="439587" y="129486"/>
                  </a:lnTo>
                  <a:cubicBezTo>
                    <a:pt x="466013" y="101689"/>
                    <a:pt x="495155" y="79674"/>
                    <a:pt x="526262" y="64610"/>
                  </a:cubicBezTo>
                  <a:lnTo>
                    <a:pt x="555356" y="54170"/>
                  </a:lnTo>
                  <a:lnTo>
                    <a:pt x="556154" y="52878"/>
                  </a:lnTo>
                  <a:cubicBezTo>
                    <a:pt x="580088" y="23124"/>
                    <a:pt x="608409" y="4527"/>
                    <a:pt x="640267" y="0"/>
                  </a:cubicBez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20F6D692-A090-9060-E8C0-E75A1BDE79E4}"/>
                </a:ext>
              </a:extLst>
            </p:cNvPr>
            <p:cNvSpPr/>
            <p:nvPr/>
          </p:nvSpPr>
          <p:spPr bwMode="auto">
            <a:xfrm rot="10800000">
              <a:off x="-1505945" y="8840265"/>
              <a:ext cx="636352" cy="1266444"/>
            </a:xfrm>
            <a:custGeom>
              <a:avLst/>
              <a:gdLst>
                <a:gd name="connsiteX0" fmla="*/ 394346 w 636352"/>
                <a:gd name="connsiteY0" fmla="*/ 1266444 h 1266444"/>
                <a:gd name="connsiteX1" fmla="*/ 241999 w 636352"/>
                <a:gd name="connsiteY1" fmla="*/ 1266444 h 1266444"/>
                <a:gd name="connsiteX2" fmla="*/ 267166 w 636352"/>
                <a:gd name="connsiteY2" fmla="*/ 858031 h 1266444"/>
                <a:gd name="connsiteX3" fmla="*/ 249446 w 636352"/>
                <a:gd name="connsiteY3" fmla="*/ 841052 h 1266444"/>
                <a:gd name="connsiteX4" fmla="*/ 220978 w 636352"/>
                <a:gd name="connsiteY4" fmla="*/ 743377 h 1266444"/>
                <a:gd name="connsiteX5" fmla="*/ 249446 w 636352"/>
                <a:gd name="connsiteY5" fmla="*/ 645702 h 1266444"/>
                <a:gd name="connsiteX6" fmla="*/ 279285 w 636352"/>
                <a:gd name="connsiteY6" fmla="*/ 617111 h 1266444"/>
                <a:gd name="connsiteX7" fmla="*/ 294778 w 636352"/>
                <a:gd name="connsiteY7" fmla="*/ 180401 h 1266444"/>
                <a:gd name="connsiteX8" fmla="*/ 280341 w 636352"/>
                <a:gd name="connsiteY8" fmla="*/ 179470 h 1266444"/>
                <a:gd name="connsiteX9" fmla="*/ 249446 w 636352"/>
                <a:gd name="connsiteY9" fmla="*/ 172816 h 1266444"/>
                <a:gd name="connsiteX10" fmla="*/ 221731 w 636352"/>
                <a:gd name="connsiteY10" fmla="*/ 151441 h 1266444"/>
                <a:gd name="connsiteX11" fmla="*/ 194328 w 636352"/>
                <a:gd name="connsiteY11" fmla="*/ 147170 h 1266444"/>
                <a:gd name="connsiteX12" fmla="*/ 0 w 636352"/>
                <a:gd name="connsiteY12" fmla="*/ 2 h 1266444"/>
                <a:gd name="connsiteX13" fmla="*/ 122502 w 636352"/>
                <a:gd name="connsiteY13" fmla="*/ 82837 h 1266444"/>
                <a:gd name="connsiteX14" fmla="*/ 198428 w 636352"/>
                <a:gd name="connsiteY14" fmla="*/ 102105 h 1266444"/>
                <a:gd name="connsiteX15" fmla="*/ 167620 w 636352"/>
                <a:gd name="connsiteY15" fmla="*/ 59417 h 1266444"/>
                <a:gd name="connsiteX16" fmla="*/ 154780 w 636352"/>
                <a:gd name="connsiteY16" fmla="*/ 0 h 1266444"/>
                <a:gd name="connsiteX17" fmla="*/ 318176 w 636352"/>
                <a:gd name="connsiteY17" fmla="*/ 99302 h 1266444"/>
                <a:gd name="connsiteX18" fmla="*/ 481572 w 636352"/>
                <a:gd name="connsiteY18" fmla="*/ 0 h 1266444"/>
                <a:gd name="connsiteX19" fmla="*/ 468731 w 636352"/>
                <a:gd name="connsiteY19" fmla="*/ 59417 h 1266444"/>
                <a:gd name="connsiteX20" fmla="*/ 437923 w 636352"/>
                <a:gd name="connsiteY20" fmla="*/ 102105 h 1266444"/>
                <a:gd name="connsiteX21" fmla="*/ 513850 w 636352"/>
                <a:gd name="connsiteY21" fmla="*/ 82837 h 1266444"/>
                <a:gd name="connsiteX22" fmla="*/ 636352 w 636352"/>
                <a:gd name="connsiteY22" fmla="*/ 2 h 1266444"/>
                <a:gd name="connsiteX23" fmla="*/ 442024 w 636352"/>
                <a:gd name="connsiteY23" fmla="*/ 147170 h 1266444"/>
                <a:gd name="connsiteX24" fmla="*/ 414615 w 636352"/>
                <a:gd name="connsiteY24" fmla="*/ 151442 h 1266444"/>
                <a:gd name="connsiteX25" fmla="*/ 386901 w 636352"/>
                <a:gd name="connsiteY25" fmla="*/ 172816 h 1266444"/>
                <a:gd name="connsiteX26" fmla="*/ 356006 w 636352"/>
                <a:gd name="connsiteY26" fmla="*/ 179470 h 1266444"/>
                <a:gd name="connsiteX27" fmla="*/ 341569 w 636352"/>
                <a:gd name="connsiteY27" fmla="*/ 180401 h 1266444"/>
                <a:gd name="connsiteX28" fmla="*/ 357061 w 636352"/>
                <a:gd name="connsiteY28" fmla="*/ 617111 h 1266444"/>
                <a:gd name="connsiteX29" fmla="*/ 386900 w 636352"/>
                <a:gd name="connsiteY29" fmla="*/ 645702 h 1266444"/>
                <a:gd name="connsiteX30" fmla="*/ 415368 w 636352"/>
                <a:gd name="connsiteY30" fmla="*/ 743377 h 1266444"/>
                <a:gd name="connsiteX31" fmla="*/ 386900 w 636352"/>
                <a:gd name="connsiteY31" fmla="*/ 841052 h 1266444"/>
                <a:gd name="connsiteX32" fmla="*/ 369179 w 636352"/>
                <a:gd name="connsiteY32" fmla="*/ 858032 h 1266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636352" h="1266444">
                  <a:moveTo>
                    <a:pt x="394346" y="1266444"/>
                  </a:moveTo>
                  <a:lnTo>
                    <a:pt x="241999" y="1266444"/>
                  </a:lnTo>
                  <a:lnTo>
                    <a:pt x="267166" y="858031"/>
                  </a:lnTo>
                  <a:lnTo>
                    <a:pt x="249446" y="841052"/>
                  </a:lnTo>
                  <a:cubicBezTo>
                    <a:pt x="231857" y="816055"/>
                    <a:pt x="220978" y="781522"/>
                    <a:pt x="220978" y="743377"/>
                  </a:cubicBezTo>
                  <a:cubicBezTo>
                    <a:pt x="220978" y="705232"/>
                    <a:pt x="231857" y="670699"/>
                    <a:pt x="249446" y="645702"/>
                  </a:cubicBezTo>
                  <a:lnTo>
                    <a:pt x="279285" y="617111"/>
                  </a:lnTo>
                  <a:lnTo>
                    <a:pt x="294778" y="180401"/>
                  </a:lnTo>
                  <a:lnTo>
                    <a:pt x="280341" y="179470"/>
                  </a:lnTo>
                  <a:cubicBezTo>
                    <a:pt x="268712" y="177899"/>
                    <a:pt x="258240" y="175625"/>
                    <a:pt x="249446" y="172816"/>
                  </a:cubicBezTo>
                  <a:lnTo>
                    <a:pt x="221731" y="151441"/>
                  </a:lnTo>
                  <a:lnTo>
                    <a:pt x="194328" y="147170"/>
                  </a:lnTo>
                  <a:cubicBezTo>
                    <a:pt x="80129" y="122924"/>
                    <a:pt x="0" y="66160"/>
                    <a:pt x="0" y="2"/>
                  </a:cubicBezTo>
                  <a:cubicBezTo>
                    <a:pt x="23170" y="34196"/>
                    <a:pt x="66739" y="62791"/>
                    <a:pt x="122502" y="82837"/>
                  </a:cubicBezTo>
                  <a:lnTo>
                    <a:pt x="198428" y="102105"/>
                  </a:lnTo>
                  <a:lnTo>
                    <a:pt x="167620" y="59417"/>
                  </a:lnTo>
                  <a:cubicBezTo>
                    <a:pt x="159352" y="41155"/>
                    <a:pt x="154780" y="21076"/>
                    <a:pt x="154780" y="0"/>
                  </a:cubicBezTo>
                  <a:cubicBezTo>
                    <a:pt x="183432" y="60375"/>
                    <a:pt x="247483" y="99302"/>
                    <a:pt x="318176" y="99302"/>
                  </a:cubicBezTo>
                  <a:cubicBezTo>
                    <a:pt x="388868" y="99302"/>
                    <a:pt x="452920" y="60376"/>
                    <a:pt x="481572" y="0"/>
                  </a:cubicBezTo>
                  <a:cubicBezTo>
                    <a:pt x="481572" y="21076"/>
                    <a:pt x="476999" y="41155"/>
                    <a:pt x="468731" y="59417"/>
                  </a:cubicBezTo>
                  <a:lnTo>
                    <a:pt x="437923" y="102105"/>
                  </a:lnTo>
                  <a:lnTo>
                    <a:pt x="513850" y="82837"/>
                  </a:lnTo>
                  <a:cubicBezTo>
                    <a:pt x="569614" y="62791"/>
                    <a:pt x="613182" y="34196"/>
                    <a:pt x="636352" y="2"/>
                  </a:cubicBezTo>
                  <a:cubicBezTo>
                    <a:pt x="636352" y="66160"/>
                    <a:pt x="556223" y="122924"/>
                    <a:pt x="442024" y="147170"/>
                  </a:cubicBezTo>
                  <a:lnTo>
                    <a:pt x="414615" y="151442"/>
                  </a:lnTo>
                  <a:lnTo>
                    <a:pt x="386901" y="172816"/>
                  </a:lnTo>
                  <a:cubicBezTo>
                    <a:pt x="378107" y="175625"/>
                    <a:pt x="367635" y="177899"/>
                    <a:pt x="356006" y="179470"/>
                  </a:cubicBezTo>
                  <a:lnTo>
                    <a:pt x="341569" y="180401"/>
                  </a:lnTo>
                  <a:lnTo>
                    <a:pt x="357061" y="617111"/>
                  </a:lnTo>
                  <a:lnTo>
                    <a:pt x="386900" y="645702"/>
                  </a:lnTo>
                  <a:cubicBezTo>
                    <a:pt x="404489" y="670699"/>
                    <a:pt x="415368" y="705232"/>
                    <a:pt x="415368" y="743377"/>
                  </a:cubicBezTo>
                  <a:cubicBezTo>
                    <a:pt x="415368" y="781522"/>
                    <a:pt x="404489" y="816055"/>
                    <a:pt x="386900" y="841052"/>
                  </a:cubicBezTo>
                  <a:lnTo>
                    <a:pt x="369179" y="858032"/>
                  </a:lnTo>
                  <a:close/>
                </a:path>
              </a:pathLst>
            </a:custGeom>
            <a:solidFill>
              <a:srgbClr val="FFC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D4177093-4EEA-F93C-AF28-18394DE93EB3}"/>
                </a:ext>
              </a:extLst>
            </p:cNvPr>
            <p:cNvSpPr/>
            <p:nvPr/>
          </p:nvSpPr>
          <p:spPr bwMode="auto">
            <a:xfrm rot="10800000">
              <a:off x="-2260325" y="8840265"/>
              <a:ext cx="636352" cy="1266444"/>
            </a:xfrm>
            <a:custGeom>
              <a:avLst/>
              <a:gdLst>
                <a:gd name="connsiteX0" fmla="*/ 394346 w 636352"/>
                <a:gd name="connsiteY0" fmla="*/ 1266444 h 1266444"/>
                <a:gd name="connsiteX1" fmla="*/ 241999 w 636352"/>
                <a:gd name="connsiteY1" fmla="*/ 1266444 h 1266444"/>
                <a:gd name="connsiteX2" fmla="*/ 267166 w 636352"/>
                <a:gd name="connsiteY2" fmla="*/ 858031 h 1266444"/>
                <a:gd name="connsiteX3" fmla="*/ 249446 w 636352"/>
                <a:gd name="connsiteY3" fmla="*/ 841052 h 1266444"/>
                <a:gd name="connsiteX4" fmla="*/ 220978 w 636352"/>
                <a:gd name="connsiteY4" fmla="*/ 743377 h 1266444"/>
                <a:gd name="connsiteX5" fmla="*/ 249446 w 636352"/>
                <a:gd name="connsiteY5" fmla="*/ 645702 h 1266444"/>
                <a:gd name="connsiteX6" fmla="*/ 279285 w 636352"/>
                <a:gd name="connsiteY6" fmla="*/ 617111 h 1266444"/>
                <a:gd name="connsiteX7" fmla="*/ 294778 w 636352"/>
                <a:gd name="connsiteY7" fmla="*/ 180401 h 1266444"/>
                <a:gd name="connsiteX8" fmla="*/ 280341 w 636352"/>
                <a:gd name="connsiteY8" fmla="*/ 179470 h 1266444"/>
                <a:gd name="connsiteX9" fmla="*/ 249446 w 636352"/>
                <a:gd name="connsiteY9" fmla="*/ 172816 h 1266444"/>
                <a:gd name="connsiteX10" fmla="*/ 221731 w 636352"/>
                <a:gd name="connsiteY10" fmla="*/ 151441 h 1266444"/>
                <a:gd name="connsiteX11" fmla="*/ 194328 w 636352"/>
                <a:gd name="connsiteY11" fmla="*/ 147170 h 1266444"/>
                <a:gd name="connsiteX12" fmla="*/ 0 w 636352"/>
                <a:gd name="connsiteY12" fmla="*/ 2 h 1266444"/>
                <a:gd name="connsiteX13" fmla="*/ 122502 w 636352"/>
                <a:gd name="connsiteY13" fmla="*/ 82837 h 1266444"/>
                <a:gd name="connsiteX14" fmla="*/ 198428 w 636352"/>
                <a:gd name="connsiteY14" fmla="*/ 102105 h 1266444"/>
                <a:gd name="connsiteX15" fmla="*/ 167620 w 636352"/>
                <a:gd name="connsiteY15" fmla="*/ 59417 h 1266444"/>
                <a:gd name="connsiteX16" fmla="*/ 154780 w 636352"/>
                <a:gd name="connsiteY16" fmla="*/ 0 h 1266444"/>
                <a:gd name="connsiteX17" fmla="*/ 318176 w 636352"/>
                <a:gd name="connsiteY17" fmla="*/ 99302 h 1266444"/>
                <a:gd name="connsiteX18" fmla="*/ 481572 w 636352"/>
                <a:gd name="connsiteY18" fmla="*/ 0 h 1266444"/>
                <a:gd name="connsiteX19" fmla="*/ 468731 w 636352"/>
                <a:gd name="connsiteY19" fmla="*/ 59417 h 1266444"/>
                <a:gd name="connsiteX20" fmla="*/ 437923 w 636352"/>
                <a:gd name="connsiteY20" fmla="*/ 102105 h 1266444"/>
                <a:gd name="connsiteX21" fmla="*/ 513850 w 636352"/>
                <a:gd name="connsiteY21" fmla="*/ 82837 h 1266444"/>
                <a:gd name="connsiteX22" fmla="*/ 636352 w 636352"/>
                <a:gd name="connsiteY22" fmla="*/ 2 h 1266444"/>
                <a:gd name="connsiteX23" fmla="*/ 442024 w 636352"/>
                <a:gd name="connsiteY23" fmla="*/ 147170 h 1266444"/>
                <a:gd name="connsiteX24" fmla="*/ 414615 w 636352"/>
                <a:gd name="connsiteY24" fmla="*/ 151442 h 1266444"/>
                <a:gd name="connsiteX25" fmla="*/ 386901 w 636352"/>
                <a:gd name="connsiteY25" fmla="*/ 172816 h 1266444"/>
                <a:gd name="connsiteX26" fmla="*/ 356006 w 636352"/>
                <a:gd name="connsiteY26" fmla="*/ 179470 h 1266444"/>
                <a:gd name="connsiteX27" fmla="*/ 341569 w 636352"/>
                <a:gd name="connsiteY27" fmla="*/ 180401 h 1266444"/>
                <a:gd name="connsiteX28" fmla="*/ 357061 w 636352"/>
                <a:gd name="connsiteY28" fmla="*/ 617111 h 1266444"/>
                <a:gd name="connsiteX29" fmla="*/ 386900 w 636352"/>
                <a:gd name="connsiteY29" fmla="*/ 645702 h 1266444"/>
                <a:gd name="connsiteX30" fmla="*/ 415368 w 636352"/>
                <a:gd name="connsiteY30" fmla="*/ 743377 h 1266444"/>
                <a:gd name="connsiteX31" fmla="*/ 386900 w 636352"/>
                <a:gd name="connsiteY31" fmla="*/ 841052 h 1266444"/>
                <a:gd name="connsiteX32" fmla="*/ 369179 w 636352"/>
                <a:gd name="connsiteY32" fmla="*/ 858032 h 1266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636352" h="1266444">
                  <a:moveTo>
                    <a:pt x="394346" y="1266444"/>
                  </a:moveTo>
                  <a:lnTo>
                    <a:pt x="241999" y="1266444"/>
                  </a:lnTo>
                  <a:lnTo>
                    <a:pt x="267166" y="858031"/>
                  </a:lnTo>
                  <a:lnTo>
                    <a:pt x="249446" y="841052"/>
                  </a:lnTo>
                  <a:cubicBezTo>
                    <a:pt x="231857" y="816055"/>
                    <a:pt x="220978" y="781521"/>
                    <a:pt x="220978" y="743377"/>
                  </a:cubicBezTo>
                  <a:cubicBezTo>
                    <a:pt x="220978" y="705232"/>
                    <a:pt x="231857" y="670699"/>
                    <a:pt x="249446" y="645702"/>
                  </a:cubicBezTo>
                  <a:lnTo>
                    <a:pt x="279285" y="617111"/>
                  </a:lnTo>
                  <a:lnTo>
                    <a:pt x="294778" y="180401"/>
                  </a:lnTo>
                  <a:lnTo>
                    <a:pt x="280341" y="179470"/>
                  </a:lnTo>
                  <a:cubicBezTo>
                    <a:pt x="268713" y="177899"/>
                    <a:pt x="258241" y="175625"/>
                    <a:pt x="249446" y="172816"/>
                  </a:cubicBezTo>
                  <a:lnTo>
                    <a:pt x="221731" y="151441"/>
                  </a:lnTo>
                  <a:lnTo>
                    <a:pt x="194328" y="147170"/>
                  </a:lnTo>
                  <a:cubicBezTo>
                    <a:pt x="80129" y="122924"/>
                    <a:pt x="0" y="66160"/>
                    <a:pt x="0" y="2"/>
                  </a:cubicBezTo>
                  <a:cubicBezTo>
                    <a:pt x="23170" y="34196"/>
                    <a:pt x="66739" y="62791"/>
                    <a:pt x="122502" y="82837"/>
                  </a:cubicBezTo>
                  <a:lnTo>
                    <a:pt x="198428" y="102105"/>
                  </a:lnTo>
                  <a:lnTo>
                    <a:pt x="167620" y="59417"/>
                  </a:lnTo>
                  <a:cubicBezTo>
                    <a:pt x="159352" y="41155"/>
                    <a:pt x="154780" y="21076"/>
                    <a:pt x="154780" y="0"/>
                  </a:cubicBezTo>
                  <a:cubicBezTo>
                    <a:pt x="183432" y="60375"/>
                    <a:pt x="247483" y="99302"/>
                    <a:pt x="318176" y="99302"/>
                  </a:cubicBezTo>
                  <a:cubicBezTo>
                    <a:pt x="388868" y="99302"/>
                    <a:pt x="452920" y="60376"/>
                    <a:pt x="481572" y="0"/>
                  </a:cubicBezTo>
                  <a:cubicBezTo>
                    <a:pt x="481572" y="21076"/>
                    <a:pt x="476999" y="41155"/>
                    <a:pt x="468731" y="59417"/>
                  </a:cubicBezTo>
                  <a:lnTo>
                    <a:pt x="437923" y="102105"/>
                  </a:lnTo>
                  <a:lnTo>
                    <a:pt x="513850" y="82837"/>
                  </a:lnTo>
                  <a:cubicBezTo>
                    <a:pt x="569614" y="62791"/>
                    <a:pt x="613182" y="34196"/>
                    <a:pt x="636352" y="2"/>
                  </a:cubicBezTo>
                  <a:cubicBezTo>
                    <a:pt x="636352" y="66160"/>
                    <a:pt x="556223" y="122924"/>
                    <a:pt x="442024" y="147170"/>
                  </a:cubicBezTo>
                  <a:lnTo>
                    <a:pt x="414615" y="151442"/>
                  </a:lnTo>
                  <a:lnTo>
                    <a:pt x="386901" y="172816"/>
                  </a:lnTo>
                  <a:cubicBezTo>
                    <a:pt x="378107" y="175625"/>
                    <a:pt x="367635" y="177899"/>
                    <a:pt x="356006" y="179470"/>
                  </a:cubicBezTo>
                  <a:lnTo>
                    <a:pt x="341569" y="180401"/>
                  </a:lnTo>
                  <a:lnTo>
                    <a:pt x="357061" y="617111"/>
                  </a:lnTo>
                  <a:lnTo>
                    <a:pt x="386900" y="645702"/>
                  </a:lnTo>
                  <a:cubicBezTo>
                    <a:pt x="404489" y="670699"/>
                    <a:pt x="415368" y="705232"/>
                    <a:pt x="415368" y="743377"/>
                  </a:cubicBezTo>
                  <a:cubicBezTo>
                    <a:pt x="415368" y="781521"/>
                    <a:pt x="404489" y="816055"/>
                    <a:pt x="386900" y="841052"/>
                  </a:cubicBezTo>
                  <a:lnTo>
                    <a:pt x="369179" y="858032"/>
                  </a:lnTo>
                  <a:close/>
                </a:path>
              </a:pathLst>
            </a:custGeom>
            <a:solidFill>
              <a:srgbClr val="FFC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" name="楕円 80">
              <a:extLst>
                <a:ext uri="{FF2B5EF4-FFF2-40B4-BE49-F238E27FC236}">
                  <a16:creationId xmlns:a16="http://schemas.microsoft.com/office/drawing/2014/main" id="{4E1EEF49-A1A3-8B45-F351-CC1A5BDD902E}"/>
                </a:ext>
              </a:extLst>
            </p:cNvPr>
            <p:cNvSpPr/>
            <p:nvPr/>
          </p:nvSpPr>
          <p:spPr bwMode="auto">
            <a:xfrm>
              <a:off x="-2468057" y="6780255"/>
              <a:ext cx="1819446" cy="2102044"/>
            </a:xfrm>
            <a:custGeom>
              <a:avLst/>
              <a:gdLst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574109 h 2599578"/>
                <a:gd name="connsiteX1" fmla="*/ 870973 w 1741946"/>
                <a:gd name="connsiteY1" fmla="*/ 0 h 2599578"/>
                <a:gd name="connsiteX2" fmla="*/ 1741946 w 1741946"/>
                <a:gd name="connsiteY2" fmla="*/ 1574109 h 2599578"/>
                <a:gd name="connsiteX3" fmla="*/ 870973 w 1741946"/>
                <a:gd name="connsiteY3" fmla="*/ 2599578 h 2599578"/>
                <a:gd name="connsiteX4" fmla="*/ 0 w 1741946"/>
                <a:gd name="connsiteY4" fmla="*/ 1574109 h 25995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41946" h="2599578">
                  <a:moveTo>
                    <a:pt x="0" y="1574109"/>
                  </a:moveTo>
                  <a:cubicBezTo>
                    <a:pt x="0" y="1007758"/>
                    <a:pt x="389948" y="0"/>
                    <a:pt x="870973" y="0"/>
                  </a:cubicBezTo>
                  <a:cubicBezTo>
                    <a:pt x="1351998" y="0"/>
                    <a:pt x="1741946" y="1007758"/>
                    <a:pt x="1741946" y="1574109"/>
                  </a:cubicBezTo>
                  <a:cubicBezTo>
                    <a:pt x="1741946" y="2140460"/>
                    <a:pt x="1351998" y="2599578"/>
                    <a:pt x="870973" y="2599578"/>
                  </a:cubicBezTo>
                  <a:cubicBezTo>
                    <a:pt x="389948" y="2599578"/>
                    <a:pt x="0" y="2140460"/>
                    <a:pt x="0" y="1574109"/>
                  </a:cubicBez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1EBC18D4-A1BB-7451-810F-062473EB2A95}"/>
                </a:ext>
              </a:extLst>
            </p:cNvPr>
            <p:cNvSpPr/>
            <p:nvPr/>
          </p:nvSpPr>
          <p:spPr bwMode="auto">
            <a:xfrm>
              <a:off x="-2361377" y="6722306"/>
              <a:ext cx="1606086" cy="2267499"/>
            </a:xfrm>
            <a:custGeom>
              <a:avLst/>
              <a:gdLst>
                <a:gd name="connsiteX0" fmla="*/ 803043 w 1606086"/>
                <a:gd name="connsiteY0" fmla="*/ 0 h 2267499"/>
                <a:gd name="connsiteX1" fmla="*/ 1606086 w 1606086"/>
                <a:gd name="connsiteY1" fmla="*/ 1343019 h 2267499"/>
                <a:gd name="connsiteX2" fmla="*/ 1370880 w 1606086"/>
                <a:gd name="connsiteY2" fmla="*/ 1961683 h 2267499"/>
                <a:gd name="connsiteX3" fmla="*/ 1299319 w 1606086"/>
                <a:gd name="connsiteY3" fmla="*/ 2026012 h 2267499"/>
                <a:gd name="connsiteX4" fmla="*/ 1308626 w 1606086"/>
                <a:gd name="connsiteY4" fmla="*/ 2087479 h 2267499"/>
                <a:gd name="connsiteX5" fmla="*/ 1173611 w 1606086"/>
                <a:gd name="connsiteY5" fmla="*/ 2267499 h 2267499"/>
                <a:gd name="connsiteX6" fmla="*/ 1078141 w 1606086"/>
                <a:gd name="connsiteY6" fmla="*/ 2214772 h 2267499"/>
                <a:gd name="connsiteX7" fmla="*/ 1055294 w 1606086"/>
                <a:gd name="connsiteY7" fmla="*/ 2169590 h 2267499"/>
                <a:gd name="connsiteX8" fmla="*/ 964884 w 1606086"/>
                <a:gd name="connsiteY8" fmla="*/ 2200167 h 2267499"/>
                <a:gd name="connsiteX9" fmla="*/ 803043 w 1606086"/>
                <a:gd name="connsiteY9" fmla="*/ 2217942 h 2267499"/>
                <a:gd name="connsiteX10" fmla="*/ 641202 w 1606086"/>
                <a:gd name="connsiteY10" fmla="*/ 2200167 h 2267499"/>
                <a:gd name="connsiteX11" fmla="*/ 539482 w 1606086"/>
                <a:gd name="connsiteY11" fmla="*/ 2165765 h 2267499"/>
                <a:gd name="connsiteX12" fmla="*/ 514701 w 1606086"/>
                <a:gd name="connsiteY12" fmla="*/ 2214772 h 2267499"/>
                <a:gd name="connsiteX13" fmla="*/ 419231 w 1606086"/>
                <a:gd name="connsiteY13" fmla="*/ 2267499 h 2267499"/>
                <a:gd name="connsiteX14" fmla="*/ 284216 w 1606086"/>
                <a:gd name="connsiteY14" fmla="*/ 2087479 h 2267499"/>
                <a:gd name="connsiteX15" fmla="*/ 294826 w 1606086"/>
                <a:gd name="connsiteY15" fmla="*/ 2017407 h 2267499"/>
                <a:gd name="connsiteX16" fmla="*/ 295566 w 1606086"/>
                <a:gd name="connsiteY16" fmla="*/ 2015943 h 2267499"/>
                <a:gd name="connsiteX17" fmla="*/ 235206 w 1606086"/>
                <a:gd name="connsiteY17" fmla="*/ 1961683 h 2267499"/>
                <a:gd name="connsiteX18" fmla="*/ 0 w 1606086"/>
                <a:gd name="connsiteY18" fmla="*/ 1343019 h 2267499"/>
                <a:gd name="connsiteX19" fmla="*/ 803043 w 1606086"/>
                <a:gd name="connsiteY19" fmla="*/ 0 h 22674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606086" h="2267499">
                  <a:moveTo>
                    <a:pt x="803043" y="0"/>
                  </a:moveTo>
                  <a:cubicBezTo>
                    <a:pt x="1246551" y="0"/>
                    <a:pt x="1606086" y="859812"/>
                    <a:pt x="1606086" y="1343019"/>
                  </a:cubicBezTo>
                  <a:cubicBezTo>
                    <a:pt x="1606086" y="1584622"/>
                    <a:pt x="1516202" y="1803353"/>
                    <a:pt x="1370880" y="1961683"/>
                  </a:cubicBezTo>
                  <a:lnTo>
                    <a:pt x="1299319" y="2026012"/>
                  </a:lnTo>
                  <a:lnTo>
                    <a:pt x="1308626" y="2087479"/>
                  </a:lnTo>
                  <a:cubicBezTo>
                    <a:pt x="1308626" y="2186901"/>
                    <a:pt x="1248178" y="2267499"/>
                    <a:pt x="1173611" y="2267499"/>
                  </a:cubicBezTo>
                  <a:cubicBezTo>
                    <a:pt x="1136328" y="2267499"/>
                    <a:pt x="1102574" y="2247349"/>
                    <a:pt x="1078141" y="2214772"/>
                  </a:cubicBezTo>
                  <a:lnTo>
                    <a:pt x="1055294" y="2169590"/>
                  </a:lnTo>
                  <a:lnTo>
                    <a:pt x="964884" y="2200167"/>
                  </a:lnTo>
                  <a:cubicBezTo>
                    <a:pt x="912608" y="2211821"/>
                    <a:pt x="858481" y="2217942"/>
                    <a:pt x="803043" y="2217942"/>
                  </a:cubicBezTo>
                  <a:cubicBezTo>
                    <a:pt x="747604" y="2217942"/>
                    <a:pt x="693478" y="2211821"/>
                    <a:pt x="641202" y="2200167"/>
                  </a:cubicBezTo>
                  <a:lnTo>
                    <a:pt x="539482" y="2165765"/>
                  </a:lnTo>
                  <a:lnTo>
                    <a:pt x="514701" y="2214772"/>
                  </a:lnTo>
                  <a:cubicBezTo>
                    <a:pt x="490268" y="2247349"/>
                    <a:pt x="456514" y="2267499"/>
                    <a:pt x="419231" y="2267499"/>
                  </a:cubicBezTo>
                  <a:cubicBezTo>
                    <a:pt x="344664" y="2267499"/>
                    <a:pt x="284216" y="2186901"/>
                    <a:pt x="284216" y="2087479"/>
                  </a:cubicBezTo>
                  <a:cubicBezTo>
                    <a:pt x="284216" y="2062623"/>
                    <a:pt x="287994" y="2038944"/>
                    <a:pt x="294826" y="2017407"/>
                  </a:cubicBezTo>
                  <a:lnTo>
                    <a:pt x="295566" y="2015943"/>
                  </a:lnTo>
                  <a:lnTo>
                    <a:pt x="235206" y="1961683"/>
                  </a:lnTo>
                  <a:cubicBezTo>
                    <a:pt x="89884" y="1803353"/>
                    <a:pt x="0" y="1584622"/>
                    <a:pt x="0" y="1343019"/>
                  </a:cubicBezTo>
                  <a:cubicBezTo>
                    <a:pt x="0" y="859812"/>
                    <a:pt x="359535" y="0"/>
                    <a:pt x="803043" y="0"/>
                  </a:cubicBez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F0B7FB21-D743-BF5F-F85C-BC3290643637}"/>
                </a:ext>
              </a:extLst>
            </p:cNvPr>
            <p:cNvSpPr/>
            <p:nvPr/>
          </p:nvSpPr>
          <p:spPr bwMode="auto">
            <a:xfrm rot="4500000" flipH="1">
              <a:off x="-1945943" y="6211303"/>
              <a:ext cx="896031" cy="2233467"/>
            </a:xfrm>
            <a:custGeom>
              <a:avLst/>
              <a:gdLst>
                <a:gd name="connsiteX0" fmla="*/ 661519 w 896031"/>
                <a:gd name="connsiteY0" fmla="*/ 623367 h 2233467"/>
                <a:gd name="connsiteX1" fmla="*/ 535230 w 896031"/>
                <a:gd name="connsiteY1" fmla="*/ 580156 h 2233467"/>
                <a:gd name="connsiteX2" fmla="*/ 491947 w 896031"/>
                <a:gd name="connsiteY2" fmla="*/ 545382 h 2233467"/>
                <a:gd name="connsiteX3" fmla="*/ 362123 w 896031"/>
                <a:gd name="connsiteY3" fmla="*/ 379129 h 2233467"/>
                <a:gd name="connsiteX4" fmla="*/ 271441 w 896031"/>
                <a:gd name="connsiteY4" fmla="*/ 0 h 2233467"/>
                <a:gd name="connsiteX5" fmla="*/ 265966 w 896031"/>
                <a:gd name="connsiteY5" fmla="*/ 434645 h 2233467"/>
                <a:gd name="connsiteX6" fmla="*/ 275949 w 896031"/>
                <a:gd name="connsiteY6" fmla="*/ 449770 h 2233467"/>
                <a:gd name="connsiteX7" fmla="*/ 157079 w 896031"/>
                <a:gd name="connsiteY7" fmla="*/ 367525 h 2233467"/>
                <a:gd name="connsiteX8" fmla="*/ 19654 w 896031"/>
                <a:gd name="connsiteY8" fmla="*/ 240557 h 2233467"/>
                <a:gd name="connsiteX9" fmla="*/ 226840 w 896031"/>
                <a:gd name="connsiteY9" fmla="*/ 622683 h 2233467"/>
                <a:gd name="connsiteX10" fmla="*/ 632075 w 896031"/>
                <a:gd name="connsiteY10" fmla="*/ 657916 h 2233467"/>
                <a:gd name="connsiteX11" fmla="*/ 640384 w 896031"/>
                <a:gd name="connsiteY11" fmla="*/ 648166 h 2233467"/>
                <a:gd name="connsiteX12" fmla="*/ 645117 w 896031"/>
                <a:gd name="connsiteY12" fmla="*/ 647226 h 2233467"/>
                <a:gd name="connsiteX13" fmla="*/ 642411 w 896031"/>
                <a:gd name="connsiteY13" fmla="*/ 645788 h 2233467"/>
                <a:gd name="connsiteX14" fmla="*/ 896031 w 896031"/>
                <a:gd name="connsiteY14" fmla="*/ 1498576 h 2233467"/>
                <a:gd name="connsiteX15" fmla="*/ 868273 w 896031"/>
                <a:gd name="connsiteY15" fmla="*/ 1488714 h 2233467"/>
                <a:gd name="connsiteX16" fmla="*/ 869897 w 896031"/>
                <a:gd name="connsiteY16" fmla="*/ 1486115 h 2233467"/>
                <a:gd name="connsiteX17" fmla="*/ 863847 w 896031"/>
                <a:gd name="connsiteY17" fmla="*/ 1487141 h 2233467"/>
                <a:gd name="connsiteX18" fmla="*/ 853257 w 896031"/>
                <a:gd name="connsiteY18" fmla="*/ 1483379 h 2233467"/>
                <a:gd name="connsiteX19" fmla="*/ 519929 w 896031"/>
                <a:gd name="connsiteY19" fmla="*/ 1716509 h 2233467"/>
                <a:gd name="connsiteX20" fmla="*/ 531564 w 896031"/>
                <a:gd name="connsiteY20" fmla="*/ 2151033 h 2233467"/>
                <a:gd name="connsiteX21" fmla="*/ 587094 w 896031"/>
                <a:gd name="connsiteY21" fmla="*/ 1972362 h 2233467"/>
                <a:gd name="connsiteX22" fmla="*/ 648916 w 896031"/>
                <a:gd name="connsiteY22" fmla="*/ 1841700 h 2233467"/>
                <a:gd name="connsiteX23" fmla="*/ 647832 w 896031"/>
                <a:gd name="connsiteY23" fmla="*/ 1859791 h 2233467"/>
                <a:gd name="connsiteX24" fmla="*/ 869897 w 896031"/>
                <a:gd name="connsiteY24" fmla="*/ 2233467 h 2233467"/>
                <a:gd name="connsiteX25" fmla="*/ 758865 w 896031"/>
                <a:gd name="connsiteY25" fmla="*/ 1859791 h 2233467"/>
                <a:gd name="connsiteX26" fmla="*/ 788170 w 896031"/>
                <a:gd name="connsiteY26" fmla="*/ 1650900 h 2233467"/>
                <a:gd name="connsiteX27" fmla="*/ 808267 w 896031"/>
                <a:gd name="connsiteY27" fmla="*/ 1599143 h 2233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896031" h="2233467">
                  <a:moveTo>
                    <a:pt x="661519" y="623367"/>
                  </a:moveTo>
                  <a:lnTo>
                    <a:pt x="535230" y="580156"/>
                  </a:lnTo>
                  <a:lnTo>
                    <a:pt x="491947" y="545382"/>
                  </a:lnTo>
                  <a:cubicBezTo>
                    <a:pt x="443467" y="499454"/>
                    <a:pt x="398878" y="442791"/>
                    <a:pt x="362123" y="379129"/>
                  </a:cubicBezTo>
                  <a:cubicBezTo>
                    <a:pt x="288612" y="251804"/>
                    <a:pt x="255016" y="111343"/>
                    <a:pt x="271441" y="0"/>
                  </a:cubicBezTo>
                  <a:cubicBezTo>
                    <a:pt x="165229" y="61321"/>
                    <a:pt x="162778" y="255918"/>
                    <a:pt x="265966" y="434645"/>
                  </a:cubicBezTo>
                  <a:lnTo>
                    <a:pt x="275949" y="449770"/>
                  </a:lnTo>
                  <a:lnTo>
                    <a:pt x="157079" y="367525"/>
                  </a:lnTo>
                  <a:cubicBezTo>
                    <a:pt x="107630" y="328032"/>
                    <a:pt x="61462" y="285494"/>
                    <a:pt x="19654" y="240557"/>
                  </a:cubicBezTo>
                  <a:cubicBezTo>
                    <a:pt x="-43167" y="345889"/>
                    <a:pt x="49593" y="516973"/>
                    <a:pt x="226840" y="622683"/>
                  </a:cubicBezTo>
                  <a:cubicBezTo>
                    <a:pt x="381930" y="715180"/>
                    <a:pt x="550317" y="726976"/>
                    <a:pt x="632075" y="657916"/>
                  </a:cubicBezTo>
                  <a:lnTo>
                    <a:pt x="640384" y="648166"/>
                  </a:lnTo>
                  <a:lnTo>
                    <a:pt x="645117" y="647226"/>
                  </a:lnTo>
                  <a:lnTo>
                    <a:pt x="642411" y="645788"/>
                  </a:lnTo>
                  <a:close/>
                  <a:moveTo>
                    <a:pt x="896031" y="1498576"/>
                  </a:moveTo>
                  <a:lnTo>
                    <a:pt x="868273" y="1488714"/>
                  </a:lnTo>
                  <a:lnTo>
                    <a:pt x="869897" y="1486115"/>
                  </a:lnTo>
                  <a:lnTo>
                    <a:pt x="863847" y="1487141"/>
                  </a:lnTo>
                  <a:lnTo>
                    <a:pt x="853257" y="1483379"/>
                  </a:lnTo>
                  <a:cubicBezTo>
                    <a:pt x="747922" y="1464450"/>
                    <a:pt x="607993" y="1558859"/>
                    <a:pt x="519929" y="1716509"/>
                  </a:cubicBezTo>
                  <a:cubicBezTo>
                    <a:pt x="419285" y="1896680"/>
                    <a:pt x="424494" y="2091223"/>
                    <a:pt x="531564" y="2151033"/>
                  </a:cubicBezTo>
                  <a:cubicBezTo>
                    <a:pt x="545302" y="2091212"/>
                    <a:pt x="564017" y="2031289"/>
                    <a:pt x="587094" y="1972362"/>
                  </a:cubicBezTo>
                  <a:lnTo>
                    <a:pt x="648916" y="1841700"/>
                  </a:lnTo>
                  <a:lnTo>
                    <a:pt x="647832" y="1859791"/>
                  </a:lnTo>
                  <a:cubicBezTo>
                    <a:pt x="647832" y="2066167"/>
                    <a:pt x="747254" y="2233467"/>
                    <a:pt x="869897" y="2233467"/>
                  </a:cubicBezTo>
                  <a:cubicBezTo>
                    <a:pt x="800001" y="2145254"/>
                    <a:pt x="758865" y="2006813"/>
                    <a:pt x="758865" y="1859791"/>
                  </a:cubicBezTo>
                  <a:cubicBezTo>
                    <a:pt x="758865" y="1786280"/>
                    <a:pt x="769149" y="1714914"/>
                    <a:pt x="788170" y="1650900"/>
                  </a:cubicBezTo>
                  <a:lnTo>
                    <a:pt x="808267" y="1599143"/>
                  </a:ln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" name="楕円 80">
              <a:extLst>
                <a:ext uri="{FF2B5EF4-FFF2-40B4-BE49-F238E27FC236}">
                  <a16:creationId xmlns:a16="http://schemas.microsoft.com/office/drawing/2014/main" id="{9BA04976-70B2-99E5-ECD8-46F5C311A501}"/>
                </a:ext>
              </a:extLst>
            </p:cNvPr>
            <p:cNvSpPr/>
            <p:nvPr/>
          </p:nvSpPr>
          <p:spPr bwMode="auto">
            <a:xfrm>
              <a:off x="-2271846" y="6804023"/>
              <a:ext cx="1457504" cy="2012756"/>
            </a:xfrm>
            <a:custGeom>
              <a:avLst/>
              <a:gdLst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574109 h 2599578"/>
                <a:gd name="connsiteX1" fmla="*/ 870973 w 1741946"/>
                <a:gd name="connsiteY1" fmla="*/ 0 h 2599578"/>
                <a:gd name="connsiteX2" fmla="*/ 1741946 w 1741946"/>
                <a:gd name="connsiteY2" fmla="*/ 1574109 h 2599578"/>
                <a:gd name="connsiteX3" fmla="*/ 870973 w 1741946"/>
                <a:gd name="connsiteY3" fmla="*/ 2599578 h 2599578"/>
                <a:gd name="connsiteX4" fmla="*/ 0 w 1741946"/>
                <a:gd name="connsiteY4" fmla="*/ 1574109 h 25995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41946" h="2599578">
                  <a:moveTo>
                    <a:pt x="0" y="1574109"/>
                  </a:moveTo>
                  <a:cubicBezTo>
                    <a:pt x="0" y="1007758"/>
                    <a:pt x="389948" y="0"/>
                    <a:pt x="870973" y="0"/>
                  </a:cubicBezTo>
                  <a:cubicBezTo>
                    <a:pt x="1351998" y="0"/>
                    <a:pt x="1741946" y="1007758"/>
                    <a:pt x="1741946" y="1574109"/>
                  </a:cubicBezTo>
                  <a:cubicBezTo>
                    <a:pt x="1741946" y="2140460"/>
                    <a:pt x="1351998" y="2599578"/>
                    <a:pt x="870973" y="2599578"/>
                  </a:cubicBezTo>
                  <a:cubicBezTo>
                    <a:pt x="389948" y="2599578"/>
                    <a:pt x="0" y="2140460"/>
                    <a:pt x="0" y="1574109"/>
                  </a:cubicBezTo>
                  <a:close/>
                </a:path>
              </a:pathLst>
            </a:custGeom>
            <a:solidFill>
              <a:srgbClr val="000000">
                <a:alpha val="40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3F497CD7-374A-9AC0-D604-B4EA7E8F7BBD}"/>
                </a:ext>
              </a:extLst>
            </p:cNvPr>
            <p:cNvGrpSpPr/>
            <p:nvPr/>
          </p:nvGrpSpPr>
          <p:grpSpPr>
            <a:xfrm>
              <a:off x="-2778988" y="5655272"/>
              <a:ext cx="2441310" cy="2945340"/>
              <a:chOff x="1467245" y="642276"/>
              <a:chExt cx="2073585" cy="2501697"/>
            </a:xfrm>
          </p:grpSpPr>
          <p:sp>
            <p:nvSpPr>
              <p:cNvPr id="12" name="フリーフォーム: 図形 11">
                <a:extLst>
                  <a:ext uri="{FF2B5EF4-FFF2-40B4-BE49-F238E27FC236}">
                    <a16:creationId xmlns:a16="http://schemas.microsoft.com/office/drawing/2014/main" id="{5A62E3E4-4902-7B61-C577-331D4F9A7365}"/>
                  </a:ext>
                </a:extLst>
              </p:cNvPr>
              <p:cNvSpPr/>
              <p:nvPr/>
            </p:nvSpPr>
            <p:spPr bwMode="auto">
              <a:xfrm rot="10800000">
                <a:off x="1467245" y="642276"/>
                <a:ext cx="2073585" cy="2383904"/>
              </a:xfrm>
              <a:custGeom>
                <a:avLst/>
                <a:gdLst>
                  <a:gd name="connsiteX0" fmla="*/ 897625 w 2073585"/>
                  <a:gd name="connsiteY0" fmla="*/ 2383904 h 2383904"/>
                  <a:gd name="connsiteX1" fmla="*/ 999233 w 2073585"/>
                  <a:gd name="connsiteY1" fmla="*/ 2157350 h 2383904"/>
                  <a:gd name="connsiteX2" fmla="*/ 999632 w 2073585"/>
                  <a:gd name="connsiteY2" fmla="*/ 2115636 h 2383904"/>
                  <a:gd name="connsiteX3" fmla="*/ 967143 w 2073585"/>
                  <a:gd name="connsiteY3" fmla="*/ 2113800 h 2383904"/>
                  <a:gd name="connsiteX4" fmla="*/ 920795 w 2073585"/>
                  <a:gd name="connsiteY4" fmla="*/ 2160466 h 2383904"/>
                  <a:gd name="connsiteX5" fmla="*/ 663072 w 2073585"/>
                  <a:gd name="connsiteY5" fmla="*/ 2226168 h 2383904"/>
                  <a:gd name="connsiteX6" fmla="*/ 821003 w 2073585"/>
                  <a:gd name="connsiteY6" fmla="*/ 2149651 h 2383904"/>
                  <a:gd name="connsiteX7" fmla="*/ 869543 w 2073585"/>
                  <a:gd name="connsiteY7" fmla="*/ 2103433 h 2383904"/>
                  <a:gd name="connsiteX8" fmla="*/ 797420 w 2073585"/>
                  <a:gd name="connsiteY8" fmla="*/ 2090955 h 2383904"/>
                  <a:gd name="connsiteX9" fmla="*/ 770630 w 2073585"/>
                  <a:gd name="connsiteY9" fmla="*/ 2082950 h 2383904"/>
                  <a:gd name="connsiteX10" fmla="*/ 764352 w 2073585"/>
                  <a:gd name="connsiteY10" fmla="*/ 2094254 h 2383904"/>
                  <a:gd name="connsiteX11" fmla="*/ 725329 w 2073585"/>
                  <a:gd name="connsiteY11" fmla="*/ 2145788 h 2383904"/>
                  <a:gd name="connsiteX12" fmla="*/ 410738 w 2073585"/>
                  <a:gd name="connsiteY12" fmla="*/ 2314758 h 2383904"/>
                  <a:gd name="connsiteX13" fmla="*/ 318656 w 2073585"/>
                  <a:gd name="connsiteY13" fmla="*/ 2297236 h 2383904"/>
                  <a:gd name="connsiteX14" fmla="*/ 610977 w 2073585"/>
                  <a:gd name="connsiteY14" fmla="*/ 2089826 h 2383904"/>
                  <a:gd name="connsiteX15" fmla="*/ 639738 w 2073585"/>
                  <a:gd name="connsiteY15" fmla="*/ 2051999 h 2383904"/>
                  <a:gd name="connsiteX16" fmla="*/ 611807 w 2073585"/>
                  <a:gd name="connsiteY16" fmla="*/ 2067789 h 2383904"/>
                  <a:gd name="connsiteX17" fmla="*/ 332959 w 2073585"/>
                  <a:gd name="connsiteY17" fmla="*/ 2127811 h 2383904"/>
                  <a:gd name="connsiteX18" fmla="*/ 147175 w 2073585"/>
                  <a:gd name="connsiteY18" fmla="*/ 2061155 h 2383904"/>
                  <a:gd name="connsiteX19" fmla="*/ 551818 w 2073585"/>
                  <a:gd name="connsiteY19" fmla="*/ 1989673 h 2383904"/>
                  <a:gd name="connsiteX20" fmla="*/ 552615 w 2073585"/>
                  <a:gd name="connsiteY20" fmla="*/ 1989268 h 2383904"/>
                  <a:gd name="connsiteX21" fmla="*/ 516230 w 2073585"/>
                  <a:gd name="connsiteY21" fmla="*/ 1966514 h 2383904"/>
                  <a:gd name="connsiteX22" fmla="*/ 500026 w 2073585"/>
                  <a:gd name="connsiteY22" fmla="*/ 1952280 h 2383904"/>
                  <a:gd name="connsiteX23" fmla="*/ 446516 w 2073585"/>
                  <a:gd name="connsiteY23" fmla="*/ 1965723 h 2383904"/>
                  <a:gd name="connsiteX24" fmla="*/ 292005 w 2073585"/>
                  <a:gd name="connsiteY24" fmla="*/ 1982172 h 2383904"/>
                  <a:gd name="connsiteX25" fmla="*/ 0 w 2073585"/>
                  <a:gd name="connsiteY25" fmla="*/ 1868908 h 2383904"/>
                  <a:gd name="connsiteX26" fmla="*/ 192376 w 2073585"/>
                  <a:gd name="connsiteY26" fmla="*/ 1898890 h 2383904"/>
                  <a:gd name="connsiteX27" fmla="*/ 274113 w 2073585"/>
                  <a:gd name="connsiteY27" fmla="*/ 1896055 h 2383904"/>
                  <a:gd name="connsiteX28" fmla="*/ 265824 w 2073585"/>
                  <a:gd name="connsiteY28" fmla="*/ 1893972 h 2383904"/>
                  <a:gd name="connsiteX29" fmla="*/ 19727 w 2073585"/>
                  <a:gd name="connsiteY29" fmla="*/ 1661427 h 2383904"/>
                  <a:gd name="connsiteX30" fmla="*/ 373086 w 2073585"/>
                  <a:gd name="connsiteY30" fmla="*/ 1825992 h 2383904"/>
                  <a:gd name="connsiteX31" fmla="*/ 391604 w 2073585"/>
                  <a:gd name="connsiteY31" fmla="*/ 1828687 h 2383904"/>
                  <a:gd name="connsiteX32" fmla="*/ 363783 w 2073585"/>
                  <a:gd name="connsiteY32" fmla="*/ 1768692 h 2383904"/>
                  <a:gd name="connsiteX33" fmla="*/ 357977 w 2073585"/>
                  <a:gd name="connsiteY33" fmla="*/ 1731805 h 2383904"/>
                  <a:gd name="connsiteX34" fmla="*/ 318894 w 2073585"/>
                  <a:gd name="connsiteY34" fmla="*/ 1686323 h 2383904"/>
                  <a:gd name="connsiteX35" fmla="*/ 250001 w 2073585"/>
                  <a:gd name="connsiteY35" fmla="*/ 1131435 h 2383904"/>
                  <a:gd name="connsiteX36" fmla="*/ 290290 w 2073585"/>
                  <a:gd name="connsiteY36" fmla="*/ 1054873 h 2383904"/>
                  <a:gd name="connsiteX37" fmla="*/ 303331 w 2073585"/>
                  <a:gd name="connsiteY37" fmla="*/ 978856 h 2383904"/>
                  <a:gd name="connsiteX38" fmla="*/ 420716 w 2073585"/>
                  <a:gd name="connsiteY38" fmla="*/ 673477 h 2383904"/>
                  <a:gd name="connsiteX39" fmla="*/ 654051 w 2073585"/>
                  <a:gd name="connsiteY39" fmla="*/ 270381 h 2383904"/>
                  <a:gd name="connsiteX40" fmla="*/ 1409763 w 2073585"/>
                  <a:gd name="connsiteY40" fmla="*/ 270381 h 2383904"/>
                  <a:gd name="connsiteX41" fmla="*/ 1643098 w 2073585"/>
                  <a:gd name="connsiteY41" fmla="*/ 673477 h 2383904"/>
                  <a:gd name="connsiteX42" fmla="*/ 1760483 w 2073585"/>
                  <a:gd name="connsiteY42" fmla="*/ 978856 h 2383904"/>
                  <a:gd name="connsiteX43" fmla="*/ 1773523 w 2073585"/>
                  <a:gd name="connsiteY43" fmla="*/ 1054873 h 2383904"/>
                  <a:gd name="connsiteX44" fmla="*/ 1813813 w 2073585"/>
                  <a:gd name="connsiteY44" fmla="*/ 1131435 h 2383904"/>
                  <a:gd name="connsiteX45" fmla="*/ 1744919 w 2073585"/>
                  <a:gd name="connsiteY45" fmla="*/ 1686323 h 2383904"/>
                  <a:gd name="connsiteX46" fmla="*/ 1705836 w 2073585"/>
                  <a:gd name="connsiteY46" fmla="*/ 1731804 h 2383904"/>
                  <a:gd name="connsiteX47" fmla="*/ 1700030 w 2073585"/>
                  <a:gd name="connsiteY47" fmla="*/ 1768692 h 2383904"/>
                  <a:gd name="connsiteX48" fmla="*/ 1675655 w 2073585"/>
                  <a:gd name="connsiteY48" fmla="*/ 1821258 h 2383904"/>
                  <a:gd name="connsiteX49" fmla="*/ 1728849 w 2073585"/>
                  <a:gd name="connsiteY49" fmla="*/ 1807456 h 2383904"/>
                  <a:gd name="connsiteX50" fmla="*/ 1973201 w 2073585"/>
                  <a:gd name="connsiteY50" fmla="*/ 1671174 h 2383904"/>
                  <a:gd name="connsiteX51" fmla="*/ 1795645 w 2073585"/>
                  <a:gd name="connsiteY51" fmla="*/ 1879028 h 2383904"/>
                  <a:gd name="connsiteX52" fmla="*/ 1735902 w 2073585"/>
                  <a:gd name="connsiteY52" fmla="*/ 1900550 h 2383904"/>
                  <a:gd name="connsiteX53" fmla="*/ 1771334 w 2073585"/>
                  <a:gd name="connsiteY53" fmla="*/ 1905708 h 2383904"/>
                  <a:gd name="connsiteX54" fmla="*/ 2073585 w 2073585"/>
                  <a:gd name="connsiteY54" fmla="*/ 1879537 h 2383904"/>
                  <a:gd name="connsiteX55" fmla="*/ 1627070 w 2073585"/>
                  <a:gd name="connsiteY55" fmla="*/ 1976353 h 2383904"/>
                  <a:gd name="connsiteX56" fmla="*/ 1564857 w 2073585"/>
                  <a:gd name="connsiteY56" fmla="*/ 1960723 h 2383904"/>
                  <a:gd name="connsiteX57" fmla="*/ 1571223 w 2073585"/>
                  <a:gd name="connsiteY57" fmla="*/ 1964762 h 2383904"/>
                  <a:gd name="connsiteX58" fmla="*/ 1963411 w 2073585"/>
                  <a:gd name="connsiteY58" fmla="*/ 2068297 h 2383904"/>
                  <a:gd name="connsiteX59" fmla="*/ 1500490 w 2073585"/>
                  <a:gd name="connsiteY59" fmla="*/ 2037619 h 2383904"/>
                  <a:gd name="connsiteX60" fmla="*/ 1469125 w 2073585"/>
                  <a:gd name="connsiteY60" fmla="*/ 2015580 h 2383904"/>
                  <a:gd name="connsiteX61" fmla="*/ 1467882 w 2073585"/>
                  <a:gd name="connsiteY61" fmla="*/ 2016357 h 2383904"/>
                  <a:gd name="connsiteX62" fmla="*/ 1520392 w 2073585"/>
                  <a:gd name="connsiteY62" fmla="*/ 2093303 h 2383904"/>
                  <a:gd name="connsiteX63" fmla="*/ 1613936 w 2073585"/>
                  <a:gd name="connsiteY63" fmla="*/ 2197779 h 2383904"/>
                  <a:gd name="connsiteX64" fmla="*/ 1613937 w 2073585"/>
                  <a:gd name="connsiteY64" fmla="*/ 2197780 h 2383904"/>
                  <a:gd name="connsiteX65" fmla="*/ 1369271 w 2073585"/>
                  <a:gd name="connsiteY65" fmla="*/ 2110945 h 2383904"/>
                  <a:gd name="connsiteX66" fmla="*/ 1337089 w 2073585"/>
                  <a:gd name="connsiteY66" fmla="*/ 2069831 h 2383904"/>
                  <a:gd name="connsiteX67" fmla="*/ 1284633 w 2073585"/>
                  <a:gd name="connsiteY67" fmla="*/ 2085505 h 2383904"/>
                  <a:gd name="connsiteX68" fmla="*/ 1301307 w 2073585"/>
                  <a:gd name="connsiteY68" fmla="*/ 2111009 h 2383904"/>
                  <a:gd name="connsiteX69" fmla="*/ 1657900 w 2073585"/>
                  <a:gd name="connsiteY69" fmla="*/ 2325152 h 2383904"/>
                  <a:gd name="connsiteX70" fmla="*/ 1549398 w 2073585"/>
                  <a:gd name="connsiteY70" fmla="*/ 2343255 h 2383904"/>
                  <a:gd name="connsiteX71" fmla="*/ 1209563 w 2073585"/>
                  <a:gd name="connsiteY71" fmla="*/ 2150831 h 2383904"/>
                  <a:gd name="connsiteX72" fmla="*/ 1184246 w 2073585"/>
                  <a:gd name="connsiteY72" fmla="*/ 2105168 h 2383904"/>
                  <a:gd name="connsiteX73" fmla="*/ 1177384 w 2073585"/>
                  <a:gd name="connsiteY73" fmla="*/ 2106355 h 2383904"/>
                  <a:gd name="connsiteX74" fmla="*/ 1182502 w 2073585"/>
                  <a:gd name="connsiteY74" fmla="*/ 2124033 h 2383904"/>
                  <a:gd name="connsiteX75" fmla="*/ 1276749 w 2073585"/>
                  <a:gd name="connsiteY75" fmla="*/ 2256322 h 2383904"/>
                  <a:gd name="connsiteX76" fmla="*/ 1113750 w 2073585"/>
                  <a:gd name="connsiteY76" fmla="*/ 2140055 h 2383904"/>
                  <a:gd name="connsiteX77" fmla="*/ 1103073 w 2073585"/>
                  <a:gd name="connsiteY77" fmla="*/ 2113438 h 2383904"/>
                  <a:gd name="connsiteX78" fmla="*/ 1079159 w 2073585"/>
                  <a:gd name="connsiteY78" fmla="*/ 2114790 h 2383904"/>
                  <a:gd name="connsiteX79" fmla="*/ 1075843 w 2073585"/>
                  <a:gd name="connsiteY79" fmla="*/ 2180096 h 2383904"/>
                  <a:gd name="connsiteX80" fmla="*/ 897625 w 2073585"/>
                  <a:gd name="connsiteY80" fmla="*/ 2383904 h 23839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</a:cxnLst>
                <a:rect l="l" t="t" r="r" b="b"/>
                <a:pathLst>
                  <a:path w="2073585" h="2383904">
                    <a:moveTo>
                      <a:pt x="897625" y="2383904"/>
                    </a:moveTo>
                    <a:cubicBezTo>
                      <a:pt x="953146" y="2335137"/>
                      <a:pt x="989299" y="2252387"/>
                      <a:pt x="999233" y="2157350"/>
                    </a:cubicBezTo>
                    <a:lnTo>
                      <a:pt x="999632" y="2115636"/>
                    </a:lnTo>
                    <a:lnTo>
                      <a:pt x="967143" y="2113800"/>
                    </a:lnTo>
                    <a:lnTo>
                      <a:pt x="920795" y="2160466"/>
                    </a:lnTo>
                    <a:cubicBezTo>
                      <a:pt x="840567" y="2223193"/>
                      <a:pt x="742880" y="2251241"/>
                      <a:pt x="663072" y="2226168"/>
                    </a:cubicBezTo>
                    <a:cubicBezTo>
                      <a:pt x="718235" y="2214199"/>
                      <a:pt x="772716" y="2187262"/>
                      <a:pt x="821003" y="2149651"/>
                    </a:cubicBezTo>
                    <a:lnTo>
                      <a:pt x="869543" y="2103433"/>
                    </a:lnTo>
                    <a:lnTo>
                      <a:pt x="797420" y="2090955"/>
                    </a:lnTo>
                    <a:lnTo>
                      <a:pt x="770630" y="2082950"/>
                    </a:lnTo>
                    <a:lnTo>
                      <a:pt x="764352" y="2094254"/>
                    </a:lnTo>
                    <a:cubicBezTo>
                      <a:pt x="753055" y="2111540"/>
                      <a:pt x="740043" y="2128794"/>
                      <a:pt x="725329" y="2145788"/>
                    </a:cubicBezTo>
                    <a:cubicBezTo>
                      <a:pt x="637044" y="2247751"/>
                      <a:pt x="512557" y="2311383"/>
                      <a:pt x="410738" y="2314758"/>
                    </a:cubicBezTo>
                    <a:cubicBezTo>
                      <a:pt x="376799" y="2315883"/>
                      <a:pt x="345378" y="2310313"/>
                      <a:pt x="318656" y="2297236"/>
                    </a:cubicBezTo>
                    <a:cubicBezTo>
                      <a:pt x="426269" y="2256395"/>
                      <a:pt x="531247" y="2181910"/>
                      <a:pt x="610977" y="2089826"/>
                    </a:cubicBezTo>
                    <a:lnTo>
                      <a:pt x="639738" y="2051999"/>
                    </a:lnTo>
                    <a:lnTo>
                      <a:pt x="611807" y="2067789"/>
                    </a:lnTo>
                    <a:cubicBezTo>
                      <a:pt x="516633" y="2109099"/>
                      <a:pt x="417041" y="2129012"/>
                      <a:pt x="332959" y="2127811"/>
                    </a:cubicBezTo>
                    <a:cubicBezTo>
                      <a:pt x="248876" y="2126611"/>
                      <a:pt x="180306" y="2104297"/>
                      <a:pt x="147175" y="2061155"/>
                    </a:cubicBezTo>
                    <a:cubicBezTo>
                      <a:pt x="266301" y="2075016"/>
                      <a:pt x="416215" y="2048532"/>
                      <a:pt x="551818" y="1989673"/>
                    </a:cubicBezTo>
                    <a:lnTo>
                      <a:pt x="552615" y="1989268"/>
                    </a:lnTo>
                    <a:lnTo>
                      <a:pt x="516230" y="1966514"/>
                    </a:lnTo>
                    <a:lnTo>
                      <a:pt x="500026" y="1952280"/>
                    </a:lnTo>
                    <a:lnTo>
                      <a:pt x="446516" y="1965723"/>
                    </a:lnTo>
                    <a:cubicBezTo>
                      <a:pt x="393440" y="1976415"/>
                      <a:pt x="341138" y="1981724"/>
                      <a:pt x="292005" y="1982172"/>
                    </a:cubicBezTo>
                    <a:cubicBezTo>
                      <a:pt x="144607" y="1983512"/>
                      <a:pt x="25724" y="1941086"/>
                      <a:pt x="0" y="1868908"/>
                    </a:cubicBezTo>
                    <a:cubicBezTo>
                      <a:pt x="55148" y="1887191"/>
                      <a:pt x="121202" y="1897230"/>
                      <a:pt x="192376" y="1898890"/>
                    </a:cubicBezTo>
                    <a:lnTo>
                      <a:pt x="274113" y="1896055"/>
                    </a:lnTo>
                    <a:lnTo>
                      <a:pt x="265824" y="1893972"/>
                    </a:lnTo>
                    <a:cubicBezTo>
                      <a:pt x="96444" y="1842436"/>
                      <a:pt x="-10285" y="1745635"/>
                      <a:pt x="19727" y="1661427"/>
                    </a:cubicBezTo>
                    <a:cubicBezTo>
                      <a:pt x="90926" y="1734556"/>
                      <a:pt x="221841" y="1795524"/>
                      <a:pt x="373086" y="1825992"/>
                    </a:cubicBezTo>
                    <a:lnTo>
                      <a:pt x="391604" y="1828687"/>
                    </a:lnTo>
                    <a:lnTo>
                      <a:pt x="363783" y="1768692"/>
                    </a:lnTo>
                    <a:lnTo>
                      <a:pt x="357977" y="1731805"/>
                    </a:lnTo>
                    <a:lnTo>
                      <a:pt x="318894" y="1686323"/>
                    </a:lnTo>
                    <a:cubicBezTo>
                      <a:pt x="199478" y="1523833"/>
                      <a:pt x="176514" y="1312653"/>
                      <a:pt x="250001" y="1131435"/>
                    </a:cubicBezTo>
                    <a:lnTo>
                      <a:pt x="290290" y="1054873"/>
                    </a:lnTo>
                    <a:lnTo>
                      <a:pt x="303331" y="978856"/>
                    </a:lnTo>
                    <a:cubicBezTo>
                      <a:pt x="329416" y="867730"/>
                      <a:pt x="368545" y="763603"/>
                      <a:pt x="420716" y="673477"/>
                    </a:cubicBezTo>
                    <a:lnTo>
                      <a:pt x="654051" y="270381"/>
                    </a:lnTo>
                    <a:cubicBezTo>
                      <a:pt x="862734" y="-90127"/>
                      <a:pt x="1201078" y="-90127"/>
                      <a:pt x="1409763" y="270381"/>
                    </a:cubicBezTo>
                    <a:lnTo>
                      <a:pt x="1643098" y="673477"/>
                    </a:lnTo>
                    <a:cubicBezTo>
                      <a:pt x="1695269" y="763603"/>
                      <a:pt x="1734397" y="867730"/>
                      <a:pt x="1760483" y="978856"/>
                    </a:cubicBezTo>
                    <a:lnTo>
                      <a:pt x="1773523" y="1054873"/>
                    </a:lnTo>
                    <a:lnTo>
                      <a:pt x="1813813" y="1131435"/>
                    </a:lnTo>
                    <a:cubicBezTo>
                      <a:pt x="1887300" y="1312653"/>
                      <a:pt x="1864335" y="1523833"/>
                      <a:pt x="1744919" y="1686323"/>
                    </a:cubicBezTo>
                    <a:lnTo>
                      <a:pt x="1705836" y="1731804"/>
                    </a:lnTo>
                    <a:lnTo>
                      <a:pt x="1700030" y="1768692"/>
                    </a:lnTo>
                    <a:lnTo>
                      <a:pt x="1675655" y="1821258"/>
                    </a:lnTo>
                    <a:lnTo>
                      <a:pt x="1728849" y="1807456"/>
                    </a:lnTo>
                    <a:cubicBezTo>
                      <a:pt x="1832813" y="1774027"/>
                      <a:pt x="1919803" y="1726020"/>
                      <a:pt x="1973201" y="1671174"/>
                    </a:cubicBezTo>
                    <a:cubicBezTo>
                      <a:pt x="1998926" y="1743352"/>
                      <a:pt x="1924188" y="1824782"/>
                      <a:pt x="1795645" y="1879028"/>
                    </a:cubicBezTo>
                    <a:lnTo>
                      <a:pt x="1735902" y="1900550"/>
                    </a:lnTo>
                    <a:lnTo>
                      <a:pt x="1771334" y="1905708"/>
                    </a:lnTo>
                    <a:cubicBezTo>
                      <a:pt x="1883602" y="1915838"/>
                      <a:pt x="1990864" y="1906963"/>
                      <a:pt x="2073585" y="1879537"/>
                    </a:cubicBezTo>
                    <a:cubicBezTo>
                      <a:pt x="2039286" y="1975775"/>
                      <a:pt x="1839374" y="2019121"/>
                      <a:pt x="1627070" y="1976353"/>
                    </a:cubicBezTo>
                    <a:lnTo>
                      <a:pt x="1564857" y="1960723"/>
                    </a:lnTo>
                    <a:lnTo>
                      <a:pt x="1571223" y="1964762"/>
                    </a:lnTo>
                    <a:cubicBezTo>
                      <a:pt x="1697698" y="2034163"/>
                      <a:pt x="1842999" y="2072522"/>
                      <a:pt x="1963411" y="2068297"/>
                    </a:cubicBezTo>
                    <a:cubicBezTo>
                      <a:pt x="1885282" y="2148773"/>
                      <a:pt x="1678024" y="2135039"/>
                      <a:pt x="1500490" y="2037619"/>
                    </a:cubicBezTo>
                    <a:lnTo>
                      <a:pt x="1469125" y="2015580"/>
                    </a:lnTo>
                    <a:lnTo>
                      <a:pt x="1467882" y="2016357"/>
                    </a:lnTo>
                    <a:lnTo>
                      <a:pt x="1520392" y="2093303"/>
                    </a:lnTo>
                    <a:cubicBezTo>
                      <a:pt x="1549064" y="2129913"/>
                      <a:pt x="1580362" y="2164937"/>
                      <a:pt x="1613936" y="2197779"/>
                    </a:cubicBezTo>
                    <a:lnTo>
                      <a:pt x="1613937" y="2197780"/>
                    </a:lnTo>
                    <a:cubicBezTo>
                      <a:pt x="1541184" y="2221989"/>
                      <a:pt x="1444609" y="2184749"/>
                      <a:pt x="1369271" y="2110945"/>
                    </a:cubicBezTo>
                    <a:lnTo>
                      <a:pt x="1337089" y="2069831"/>
                    </a:lnTo>
                    <a:lnTo>
                      <a:pt x="1284633" y="2085505"/>
                    </a:lnTo>
                    <a:lnTo>
                      <a:pt x="1301307" y="2111009"/>
                    </a:lnTo>
                    <a:cubicBezTo>
                      <a:pt x="1390880" y="2227648"/>
                      <a:pt x="1528559" y="2310329"/>
                      <a:pt x="1657900" y="2325152"/>
                    </a:cubicBezTo>
                    <a:cubicBezTo>
                      <a:pt x="1625335" y="2339287"/>
                      <a:pt x="1588368" y="2345009"/>
                      <a:pt x="1549398" y="2343255"/>
                    </a:cubicBezTo>
                    <a:cubicBezTo>
                      <a:pt x="1432491" y="2337994"/>
                      <a:pt x="1297578" y="2265441"/>
                      <a:pt x="1209563" y="2150831"/>
                    </a:cubicBezTo>
                    <a:lnTo>
                      <a:pt x="1184246" y="2105168"/>
                    </a:lnTo>
                    <a:lnTo>
                      <a:pt x="1177384" y="2106355"/>
                    </a:lnTo>
                    <a:lnTo>
                      <a:pt x="1182502" y="2124033"/>
                    </a:lnTo>
                    <a:cubicBezTo>
                      <a:pt x="1204865" y="2179390"/>
                      <a:pt x="1237132" y="2225593"/>
                      <a:pt x="1276749" y="2256322"/>
                    </a:cubicBezTo>
                    <a:cubicBezTo>
                      <a:pt x="1211127" y="2256322"/>
                      <a:pt x="1152494" y="2211062"/>
                      <a:pt x="1113750" y="2140055"/>
                    </a:cubicBezTo>
                    <a:lnTo>
                      <a:pt x="1103073" y="2113438"/>
                    </a:lnTo>
                    <a:lnTo>
                      <a:pt x="1079159" y="2114790"/>
                    </a:lnTo>
                    <a:lnTo>
                      <a:pt x="1075843" y="2180096"/>
                    </a:lnTo>
                    <a:cubicBezTo>
                      <a:pt x="1053266" y="2296040"/>
                      <a:pt x="984953" y="2379837"/>
                      <a:pt x="897625" y="2383904"/>
                    </a:cubicBezTo>
                    <a:close/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" name="フリーフォーム: 図形 12">
                <a:extLst>
                  <a:ext uri="{FF2B5EF4-FFF2-40B4-BE49-F238E27FC236}">
                    <a16:creationId xmlns:a16="http://schemas.microsoft.com/office/drawing/2014/main" id="{B5E8BE11-93F3-AD54-0CAF-B26929D4B9BE}"/>
                  </a:ext>
                </a:extLst>
              </p:cNvPr>
              <p:cNvSpPr/>
              <p:nvPr/>
            </p:nvSpPr>
            <p:spPr bwMode="auto">
              <a:xfrm>
                <a:off x="1948902" y="1909465"/>
                <a:ext cx="1120045" cy="1234508"/>
              </a:xfrm>
              <a:custGeom>
                <a:avLst/>
                <a:gdLst>
                  <a:gd name="connsiteX0" fmla="*/ 388137 w 776275"/>
                  <a:gd name="connsiteY0" fmla="*/ 0 h 1559233"/>
                  <a:gd name="connsiteX1" fmla="*/ 727746 w 776275"/>
                  <a:gd name="connsiteY1" fmla="*/ 72503 h 1559233"/>
                  <a:gd name="connsiteX2" fmla="*/ 755097 w 776275"/>
                  <a:gd name="connsiteY2" fmla="*/ 88201 h 1559233"/>
                  <a:gd name="connsiteX3" fmla="*/ 769246 w 776275"/>
                  <a:gd name="connsiteY3" fmla="*/ 222007 h 1559233"/>
                  <a:gd name="connsiteX4" fmla="*/ 776275 w 776275"/>
                  <a:gd name="connsiteY4" fmla="*/ 425516 h 1559233"/>
                  <a:gd name="connsiteX5" fmla="*/ 416926 w 776275"/>
                  <a:gd name="connsiteY5" fmla="*/ 1551819 h 1559233"/>
                  <a:gd name="connsiteX6" fmla="*/ 388138 w 776275"/>
                  <a:gd name="connsiteY6" fmla="*/ 1559233 h 1559233"/>
                  <a:gd name="connsiteX7" fmla="*/ 359349 w 776275"/>
                  <a:gd name="connsiteY7" fmla="*/ 1551819 h 1559233"/>
                  <a:gd name="connsiteX8" fmla="*/ 0 w 776275"/>
                  <a:gd name="connsiteY8" fmla="*/ 425516 h 1559233"/>
                  <a:gd name="connsiteX9" fmla="*/ 7029 w 776275"/>
                  <a:gd name="connsiteY9" fmla="*/ 222007 h 1559233"/>
                  <a:gd name="connsiteX10" fmla="*/ 21179 w 776275"/>
                  <a:gd name="connsiteY10" fmla="*/ 88201 h 1559233"/>
                  <a:gd name="connsiteX11" fmla="*/ 48528 w 776275"/>
                  <a:gd name="connsiteY11" fmla="*/ 72503 h 1559233"/>
                  <a:gd name="connsiteX12" fmla="*/ 388137 w 776275"/>
                  <a:gd name="connsiteY12" fmla="*/ 0 h 15592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76275" h="1559233">
                    <a:moveTo>
                      <a:pt x="388137" y="0"/>
                    </a:moveTo>
                    <a:cubicBezTo>
                      <a:pt x="508602" y="0"/>
                      <a:pt x="623364" y="25817"/>
                      <a:pt x="727746" y="72503"/>
                    </a:cubicBezTo>
                    <a:lnTo>
                      <a:pt x="755097" y="88201"/>
                    </a:lnTo>
                    <a:lnTo>
                      <a:pt x="769246" y="222007"/>
                    </a:lnTo>
                    <a:cubicBezTo>
                      <a:pt x="773865" y="288061"/>
                      <a:pt x="776275" y="356070"/>
                      <a:pt x="776275" y="425516"/>
                    </a:cubicBezTo>
                    <a:cubicBezTo>
                      <a:pt x="776275" y="981089"/>
                      <a:pt x="622006" y="1444618"/>
                      <a:pt x="416926" y="1551819"/>
                    </a:cubicBezTo>
                    <a:lnTo>
                      <a:pt x="388138" y="1559233"/>
                    </a:lnTo>
                    <a:lnTo>
                      <a:pt x="359349" y="1551819"/>
                    </a:lnTo>
                    <a:cubicBezTo>
                      <a:pt x="154269" y="1444618"/>
                      <a:pt x="0" y="981089"/>
                      <a:pt x="0" y="425516"/>
                    </a:cubicBezTo>
                    <a:cubicBezTo>
                      <a:pt x="0" y="356070"/>
                      <a:pt x="2411" y="288061"/>
                      <a:pt x="7029" y="222007"/>
                    </a:cubicBezTo>
                    <a:lnTo>
                      <a:pt x="21179" y="88201"/>
                    </a:lnTo>
                    <a:lnTo>
                      <a:pt x="48528" y="72503"/>
                    </a:lnTo>
                    <a:cubicBezTo>
                      <a:pt x="152910" y="25817"/>
                      <a:pt x="267673" y="0"/>
                      <a:pt x="388137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" name="フリーフォーム: 図形 13">
                <a:extLst>
                  <a:ext uri="{FF2B5EF4-FFF2-40B4-BE49-F238E27FC236}">
                    <a16:creationId xmlns:a16="http://schemas.microsoft.com/office/drawing/2014/main" id="{CCFB6CB4-BD80-1429-D903-A8891F2EF93E}"/>
                  </a:ext>
                </a:extLst>
              </p:cNvPr>
              <p:cNvSpPr/>
              <p:nvPr/>
            </p:nvSpPr>
            <p:spPr bwMode="auto">
              <a:xfrm>
                <a:off x="1995919" y="2012341"/>
                <a:ext cx="1026010" cy="1016245"/>
              </a:xfrm>
              <a:custGeom>
                <a:avLst/>
                <a:gdLst>
                  <a:gd name="connsiteX0" fmla="*/ 388137 w 776275"/>
                  <a:gd name="connsiteY0" fmla="*/ 0 h 1559233"/>
                  <a:gd name="connsiteX1" fmla="*/ 727746 w 776275"/>
                  <a:gd name="connsiteY1" fmla="*/ 72503 h 1559233"/>
                  <a:gd name="connsiteX2" fmla="*/ 755097 w 776275"/>
                  <a:gd name="connsiteY2" fmla="*/ 88201 h 1559233"/>
                  <a:gd name="connsiteX3" fmla="*/ 769246 w 776275"/>
                  <a:gd name="connsiteY3" fmla="*/ 222007 h 1559233"/>
                  <a:gd name="connsiteX4" fmla="*/ 776275 w 776275"/>
                  <a:gd name="connsiteY4" fmla="*/ 425516 h 1559233"/>
                  <a:gd name="connsiteX5" fmla="*/ 416926 w 776275"/>
                  <a:gd name="connsiteY5" fmla="*/ 1551819 h 1559233"/>
                  <a:gd name="connsiteX6" fmla="*/ 388138 w 776275"/>
                  <a:gd name="connsiteY6" fmla="*/ 1559233 h 1559233"/>
                  <a:gd name="connsiteX7" fmla="*/ 359349 w 776275"/>
                  <a:gd name="connsiteY7" fmla="*/ 1551819 h 1559233"/>
                  <a:gd name="connsiteX8" fmla="*/ 0 w 776275"/>
                  <a:gd name="connsiteY8" fmla="*/ 425516 h 1559233"/>
                  <a:gd name="connsiteX9" fmla="*/ 7029 w 776275"/>
                  <a:gd name="connsiteY9" fmla="*/ 222007 h 1559233"/>
                  <a:gd name="connsiteX10" fmla="*/ 21179 w 776275"/>
                  <a:gd name="connsiteY10" fmla="*/ 88201 h 1559233"/>
                  <a:gd name="connsiteX11" fmla="*/ 48528 w 776275"/>
                  <a:gd name="connsiteY11" fmla="*/ 72503 h 1559233"/>
                  <a:gd name="connsiteX12" fmla="*/ 388137 w 776275"/>
                  <a:gd name="connsiteY12" fmla="*/ 0 h 15592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76275" h="1559233">
                    <a:moveTo>
                      <a:pt x="388137" y="0"/>
                    </a:moveTo>
                    <a:cubicBezTo>
                      <a:pt x="508602" y="0"/>
                      <a:pt x="623364" y="25817"/>
                      <a:pt x="727746" y="72503"/>
                    </a:cubicBezTo>
                    <a:lnTo>
                      <a:pt x="755097" y="88201"/>
                    </a:lnTo>
                    <a:lnTo>
                      <a:pt x="769246" y="222007"/>
                    </a:lnTo>
                    <a:cubicBezTo>
                      <a:pt x="773865" y="288061"/>
                      <a:pt x="776275" y="356070"/>
                      <a:pt x="776275" y="425516"/>
                    </a:cubicBezTo>
                    <a:cubicBezTo>
                      <a:pt x="776275" y="981089"/>
                      <a:pt x="622006" y="1444618"/>
                      <a:pt x="416926" y="1551819"/>
                    </a:cubicBezTo>
                    <a:lnTo>
                      <a:pt x="388138" y="1559233"/>
                    </a:lnTo>
                    <a:lnTo>
                      <a:pt x="359349" y="1551819"/>
                    </a:lnTo>
                    <a:cubicBezTo>
                      <a:pt x="154269" y="1444618"/>
                      <a:pt x="0" y="981089"/>
                      <a:pt x="0" y="425516"/>
                    </a:cubicBezTo>
                    <a:cubicBezTo>
                      <a:pt x="0" y="356070"/>
                      <a:pt x="2411" y="288061"/>
                      <a:pt x="7029" y="222007"/>
                    </a:cubicBezTo>
                    <a:lnTo>
                      <a:pt x="21179" y="88201"/>
                    </a:lnTo>
                    <a:lnTo>
                      <a:pt x="48528" y="72503"/>
                    </a:lnTo>
                    <a:cubicBezTo>
                      <a:pt x="152910" y="25817"/>
                      <a:pt x="267673" y="0"/>
                      <a:pt x="388137" y="0"/>
                    </a:cubicBezTo>
                    <a:close/>
                  </a:path>
                </a:pathLst>
              </a:custGeom>
              <a:solidFill>
                <a:srgbClr val="FF00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" name="フリーフォーム: 図形 14">
                <a:extLst>
                  <a:ext uri="{FF2B5EF4-FFF2-40B4-BE49-F238E27FC236}">
                    <a16:creationId xmlns:a16="http://schemas.microsoft.com/office/drawing/2014/main" id="{B7BA1397-BF0D-2B3D-9E42-E338B4B7091C}"/>
                  </a:ext>
                </a:extLst>
              </p:cNvPr>
              <p:cNvSpPr/>
              <p:nvPr/>
            </p:nvSpPr>
            <p:spPr bwMode="auto">
              <a:xfrm>
                <a:off x="1936483" y="1693775"/>
                <a:ext cx="1144882" cy="1303783"/>
              </a:xfrm>
              <a:custGeom>
                <a:avLst/>
                <a:gdLst>
                  <a:gd name="connsiteX0" fmla="*/ 572440 w 1144882"/>
                  <a:gd name="connsiteY0" fmla="*/ 0 h 1303783"/>
                  <a:gd name="connsiteX1" fmla="*/ 795369 w 1144882"/>
                  <a:gd name="connsiteY1" fmla="*/ 32467 h 1303783"/>
                  <a:gd name="connsiteX2" fmla="*/ 818095 w 1144882"/>
                  <a:gd name="connsiteY2" fmla="*/ 42151 h 1303783"/>
                  <a:gd name="connsiteX3" fmla="*/ 831770 w 1144882"/>
                  <a:gd name="connsiteY3" fmla="*/ 42904 h 1303783"/>
                  <a:gd name="connsiteX4" fmla="*/ 1073309 w 1144882"/>
                  <a:gd name="connsiteY4" fmla="*/ 83866 h 1303783"/>
                  <a:gd name="connsiteX5" fmla="*/ 1113648 w 1144882"/>
                  <a:gd name="connsiteY5" fmla="*/ 95828 h 1303783"/>
                  <a:gd name="connsiteX6" fmla="*/ 1134515 w 1144882"/>
                  <a:gd name="connsiteY6" fmla="*/ 197782 h 1303783"/>
                  <a:gd name="connsiteX7" fmla="*/ 1144882 w 1144882"/>
                  <a:gd name="connsiteY7" fmla="*/ 352847 h 1303783"/>
                  <a:gd name="connsiteX8" fmla="*/ 825311 w 1144882"/>
                  <a:gd name="connsiteY8" fmla="*/ 1102019 h 1303783"/>
                  <a:gd name="connsiteX9" fmla="*/ 726967 w 1144882"/>
                  <a:gd name="connsiteY9" fmla="*/ 1166469 h 1303783"/>
                  <a:gd name="connsiteX10" fmla="*/ 725736 w 1144882"/>
                  <a:gd name="connsiteY10" fmla="*/ 1168960 h 1303783"/>
                  <a:gd name="connsiteX11" fmla="*/ 591414 w 1144882"/>
                  <a:gd name="connsiteY11" fmla="*/ 1300003 h 1303783"/>
                  <a:gd name="connsiteX12" fmla="*/ 572441 w 1144882"/>
                  <a:gd name="connsiteY12" fmla="*/ 1303783 h 1303783"/>
                  <a:gd name="connsiteX13" fmla="*/ 553470 w 1144882"/>
                  <a:gd name="connsiteY13" fmla="*/ 1300003 h 1303783"/>
                  <a:gd name="connsiteX14" fmla="*/ 419147 w 1144882"/>
                  <a:gd name="connsiteY14" fmla="*/ 1168960 h 1303783"/>
                  <a:gd name="connsiteX15" fmla="*/ 417917 w 1144882"/>
                  <a:gd name="connsiteY15" fmla="*/ 1166469 h 1303783"/>
                  <a:gd name="connsiteX16" fmla="*/ 319573 w 1144882"/>
                  <a:gd name="connsiteY16" fmla="*/ 1102019 h 1303783"/>
                  <a:gd name="connsiteX17" fmla="*/ 0 w 1144882"/>
                  <a:gd name="connsiteY17" fmla="*/ 352847 h 1303783"/>
                  <a:gd name="connsiteX18" fmla="*/ 10367 w 1144882"/>
                  <a:gd name="connsiteY18" fmla="*/ 197782 h 1303783"/>
                  <a:gd name="connsiteX19" fmla="*/ 31235 w 1144882"/>
                  <a:gd name="connsiteY19" fmla="*/ 95828 h 1303783"/>
                  <a:gd name="connsiteX20" fmla="*/ 71572 w 1144882"/>
                  <a:gd name="connsiteY20" fmla="*/ 83866 h 1303783"/>
                  <a:gd name="connsiteX21" fmla="*/ 313112 w 1144882"/>
                  <a:gd name="connsiteY21" fmla="*/ 42904 h 1303783"/>
                  <a:gd name="connsiteX22" fmla="*/ 326785 w 1144882"/>
                  <a:gd name="connsiteY22" fmla="*/ 42151 h 1303783"/>
                  <a:gd name="connsiteX23" fmla="*/ 349512 w 1144882"/>
                  <a:gd name="connsiteY23" fmla="*/ 32467 h 1303783"/>
                  <a:gd name="connsiteX24" fmla="*/ 572440 w 1144882"/>
                  <a:gd name="connsiteY24" fmla="*/ 0 h 13037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144882" h="1303783">
                    <a:moveTo>
                      <a:pt x="572440" y="0"/>
                    </a:moveTo>
                    <a:cubicBezTo>
                      <a:pt x="659499" y="0"/>
                      <a:pt x="738316" y="12407"/>
                      <a:pt x="795369" y="32467"/>
                    </a:cubicBezTo>
                    <a:lnTo>
                      <a:pt x="818095" y="42151"/>
                    </a:lnTo>
                    <a:lnTo>
                      <a:pt x="831770" y="42904"/>
                    </a:lnTo>
                    <a:cubicBezTo>
                      <a:pt x="915536" y="52269"/>
                      <a:pt x="996336" y="66080"/>
                      <a:pt x="1073309" y="83866"/>
                    </a:cubicBezTo>
                    <a:lnTo>
                      <a:pt x="1113648" y="95828"/>
                    </a:lnTo>
                    <a:lnTo>
                      <a:pt x="1134515" y="197782"/>
                    </a:lnTo>
                    <a:cubicBezTo>
                      <a:pt x="1141328" y="248112"/>
                      <a:pt x="1144882" y="299932"/>
                      <a:pt x="1144882" y="352847"/>
                    </a:cubicBezTo>
                    <a:cubicBezTo>
                      <a:pt x="1144882" y="670340"/>
                      <a:pt x="1016901" y="948382"/>
                      <a:pt x="825311" y="1102019"/>
                    </a:cubicBezTo>
                    <a:lnTo>
                      <a:pt x="726967" y="1166469"/>
                    </a:lnTo>
                    <a:lnTo>
                      <a:pt x="725736" y="1168960"/>
                    </a:lnTo>
                    <a:cubicBezTo>
                      <a:pt x="688067" y="1233455"/>
                      <a:pt x="642095" y="1279504"/>
                      <a:pt x="591414" y="1300003"/>
                    </a:cubicBezTo>
                    <a:lnTo>
                      <a:pt x="572441" y="1303783"/>
                    </a:lnTo>
                    <a:lnTo>
                      <a:pt x="553470" y="1300003"/>
                    </a:lnTo>
                    <a:cubicBezTo>
                      <a:pt x="502788" y="1279504"/>
                      <a:pt x="456815" y="1233455"/>
                      <a:pt x="419147" y="1168960"/>
                    </a:cubicBezTo>
                    <a:lnTo>
                      <a:pt x="417917" y="1166469"/>
                    </a:lnTo>
                    <a:lnTo>
                      <a:pt x="319573" y="1102019"/>
                    </a:lnTo>
                    <a:cubicBezTo>
                      <a:pt x="127981" y="948382"/>
                      <a:pt x="0" y="670340"/>
                      <a:pt x="0" y="352847"/>
                    </a:cubicBezTo>
                    <a:cubicBezTo>
                      <a:pt x="0" y="299932"/>
                      <a:pt x="3557" y="248112"/>
                      <a:pt x="10367" y="197782"/>
                    </a:cubicBezTo>
                    <a:lnTo>
                      <a:pt x="31235" y="95828"/>
                    </a:lnTo>
                    <a:lnTo>
                      <a:pt x="71572" y="83866"/>
                    </a:lnTo>
                    <a:cubicBezTo>
                      <a:pt x="148545" y="66080"/>
                      <a:pt x="229346" y="52269"/>
                      <a:pt x="313112" y="42904"/>
                    </a:cubicBezTo>
                    <a:lnTo>
                      <a:pt x="326785" y="42151"/>
                    </a:lnTo>
                    <a:lnTo>
                      <a:pt x="349512" y="32467"/>
                    </a:lnTo>
                    <a:cubicBezTo>
                      <a:pt x="406564" y="12407"/>
                      <a:pt x="485381" y="0"/>
                      <a:pt x="57244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" name="弦 15">
                <a:extLst>
                  <a:ext uri="{FF2B5EF4-FFF2-40B4-BE49-F238E27FC236}">
                    <a16:creationId xmlns:a16="http://schemas.microsoft.com/office/drawing/2014/main" id="{87D4FC38-A47D-4FCB-EAF6-88279D0B827B}"/>
                  </a:ext>
                </a:extLst>
              </p:cNvPr>
              <p:cNvSpPr/>
              <p:nvPr/>
            </p:nvSpPr>
            <p:spPr bwMode="auto">
              <a:xfrm>
                <a:off x="1841552" y="1411258"/>
                <a:ext cx="308733" cy="308733"/>
              </a:xfrm>
              <a:prstGeom prst="chord">
                <a:avLst>
                  <a:gd name="adj1" fmla="val 374420"/>
                  <a:gd name="adj2" fmla="val 15651556"/>
                </a:avLst>
              </a:prstGeom>
              <a:solidFill>
                <a:srgbClr val="FFFF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弦 16">
                <a:extLst>
                  <a:ext uri="{FF2B5EF4-FFF2-40B4-BE49-F238E27FC236}">
                    <a16:creationId xmlns:a16="http://schemas.microsoft.com/office/drawing/2014/main" id="{C29DFCD4-F364-B327-9B98-6614DC27EF61}"/>
                  </a:ext>
                </a:extLst>
              </p:cNvPr>
              <p:cNvSpPr/>
              <p:nvPr/>
            </p:nvSpPr>
            <p:spPr bwMode="auto">
              <a:xfrm flipH="1">
                <a:off x="2914580" y="1411258"/>
                <a:ext cx="308733" cy="308733"/>
              </a:xfrm>
              <a:prstGeom prst="chord">
                <a:avLst>
                  <a:gd name="adj1" fmla="val 374420"/>
                  <a:gd name="adj2" fmla="val 15651556"/>
                </a:avLst>
              </a:prstGeom>
              <a:solidFill>
                <a:srgbClr val="FFFF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弦 17">
                <a:extLst>
                  <a:ext uri="{FF2B5EF4-FFF2-40B4-BE49-F238E27FC236}">
                    <a16:creationId xmlns:a16="http://schemas.microsoft.com/office/drawing/2014/main" id="{702B2D41-F1DD-1084-66D8-626BAF45055F}"/>
                  </a:ext>
                </a:extLst>
              </p:cNvPr>
              <p:cNvSpPr/>
              <p:nvPr/>
            </p:nvSpPr>
            <p:spPr bwMode="auto">
              <a:xfrm>
                <a:off x="1971104" y="1483174"/>
                <a:ext cx="177238" cy="177236"/>
              </a:xfrm>
              <a:prstGeom prst="chord">
                <a:avLst>
                  <a:gd name="adj1" fmla="val 374420"/>
                  <a:gd name="adj2" fmla="val 15651556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弦 18">
                <a:extLst>
                  <a:ext uri="{FF2B5EF4-FFF2-40B4-BE49-F238E27FC236}">
                    <a16:creationId xmlns:a16="http://schemas.microsoft.com/office/drawing/2014/main" id="{50BCC9F0-3190-5B1C-A67E-E5A660DE6351}"/>
                  </a:ext>
                </a:extLst>
              </p:cNvPr>
              <p:cNvSpPr/>
              <p:nvPr/>
            </p:nvSpPr>
            <p:spPr bwMode="auto">
              <a:xfrm flipH="1">
                <a:off x="2912268" y="1485669"/>
                <a:ext cx="177236" cy="177236"/>
              </a:xfrm>
              <a:prstGeom prst="chord">
                <a:avLst>
                  <a:gd name="adj1" fmla="val 374420"/>
                  <a:gd name="adj2" fmla="val 15651556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月 19">
                <a:extLst>
                  <a:ext uri="{FF2B5EF4-FFF2-40B4-BE49-F238E27FC236}">
                    <a16:creationId xmlns:a16="http://schemas.microsoft.com/office/drawing/2014/main" id="{FEE1461A-149C-91EC-75B2-ED23815388FB}"/>
                  </a:ext>
                </a:extLst>
              </p:cNvPr>
              <p:cNvSpPr/>
              <p:nvPr/>
            </p:nvSpPr>
            <p:spPr bwMode="auto">
              <a:xfrm rot="18900000">
                <a:off x="2035357" y="1253966"/>
                <a:ext cx="90010" cy="450050"/>
              </a:xfrm>
              <a:prstGeom prst="moon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月 20">
                <a:extLst>
                  <a:ext uri="{FF2B5EF4-FFF2-40B4-BE49-F238E27FC236}">
                    <a16:creationId xmlns:a16="http://schemas.microsoft.com/office/drawing/2014/main" id="{E4EACD19-C282-243D-63F8-B0E76D319D19}"/>
                  </a:ext>
                </a:extLst>
              </p:cNvPr>
              <p:cNvSpPr/>
              <p:nvPr/>
            </p:nvSpPr>
            <p:spPr bwMode="auto">
              <a:xfrm rot="2700000" flipH="1">
                <a:off x="2949292" y="1253968"/>
                <a:ext cx="90010" cy="450050"/>
              </a:xfrm>
              <a:prstGeom prst="moon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フリーフォーム: 図形 21">
                <a:extLst>
                  <a:ext uri="{FF2B5EF4-FFF2-40B4-BE49-F238E27FC236}">
                    <a16:creationId xmlns:a16="http://schemas.microsoft.com/office/drawing/2014/main" id="{5E6122E7-AEA6-DBC5-E15E-17285C430107}"/>
                  </a:ext>
                </a:extLst>
              </p:cNvPr>
              <p:cNvSpPr/>
              <p:nvPr/>
            </p:nvSpPr>
            <p:spPr bwMode="auto">
              <a:xfrm>
                <a:off x="2337771" y="2743786"/>
                <a:ext cx="342308" cy="253772"/>
              </a:xfrm>
              <a:custGeom>
                <a:avLst/>
                <a:gdLst>
                  <a:gd name="connsiteX0" fmla="*/ 171155 w 342308"/>
                  <a:gd name="connsiteY0" fmla="*/ 0 h 253772"/>
                  <a:gd name="connsiteX1" fmla="*/ 202309 w 342308"/>
                  <a:gd name="connsiteY1" fmla="*/ 5857 h 253772"/>
                  <a:gd name="connsiteX2" fmla="*/ 282739 w 342308"/>
                  <a:gd name="connsiteY2" fmla="*/ 50401 h 253772"/>
                  <a:gd name="connsiteX3" fmla="*/ 342308 w 342308"/>
                  <a:gd name="connsiteY3" fmla="*/ 105560 h 253772"/>
                  <a:gd name="connsiteX4" fmla="*/ 325679 w 342308"/>
                  <a:gd name="connsiteY4" fmla="*/ 116458 h 253772"/>
                  <a:gd name="connsiteX5" fmla="*/ 324448 w 342308"/>
                  <a:gd name="connsiteY5" fmla="*/ 118949 h 253772"/>
                  <a:gd name="connsiteX6" fmla="*/ 190126 w 342308"/>
                  <a:gd name="connsiteY6" fmla="*/ 249992 h 253772"/>
                  <a:gd name="connsiteX7" fmla="*/ 171153 w 342308"/>
                  <a:gd name="connsiteY7" fmla="*/ 253772 h 253772"/>
                  <a:gd name="connsiteX8" fmla="*/ 152182 w 342308"/>
                  <a:gd name="connsiteY8" fmla="*/ 249992 h 253772"/>
                  <a:gd name="connsiteX9" fmla="*/ 17859 w 342308"/>
                  <a:gd name="connsiteY9" fmla="*/ 118949 h 253772"/>
                  <a:gd name="connsiteX10" fmla="*/ 16629 w 342308"/>
                  <a:gd name="connsiteY10" fmla="*/ 116458 h 253772"/>
                  <a:gd name="connsiteX11" fmla="*/ 0 w 342308"/>
                  <a:gd name="connsiteY11" fmla="*/ 105560 h 253772"/>
                  <a:gd name="connsiteX12" fmla="*/ 59569 w 342308"/>
                  <a:gd name="connsiteY12" fmla="*/ 50401 h 253772"/>
                  <a:gd name="connsiteX13" fmla="*/ 139999 w 342308"/>
                  <a:gd name="connsiteY13" fmla="*/ 5857 h 253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42308" h="253772">
                    <a:moveTo>
                      <a:pt x="171155" y="0"/>
                    </a:moveTo>
                    <a:lnTo>
                      <a:pt x="202309" y="5857"/>
                    </a:lnTo>
                    <a:cubicBezTo>
                      <a:pt x="230051" y="16443"/>
                      <a:pt x="256934" y="31427"/>
                      <a:pt x="282739" y="50401"/>
                    </a:cubicBezTo>
                    <a:lnTo>
                      <a:pt x="342308" y="105560"/>
                    </a:lnTo>
                    <a:lnTo>
                      <a:pt x="325679" y="116458"/>
                    </a:lnTo>
                    <a:lnTo>
                      <a:pt x="324448" y="118949"/>
                    </a:lnTo>
                    <a:cubicBezTo>
                      <a:pt x="286779" y="183444"/>
                      <a:pt x="240807" y="229493"/>
                      <a:pt x="190126" y="249992"/>
                    </a:cubicBezTo>
                    <a:lnTo>
                      <a:pt x="171153" y="253772"/>
                    </a:lnTo>
                    <a:lnTo>
                      <a:pt x="152182" y="249992"/>
                    </a:lnTo>
                    <a:cubicBezTo>
                      <a:pt x="101500" y="229493"/>
                      <a:pt x="55527" y="183444"/>
                      <a:pt x="17859" y="118949"/>
                    </a:cubicBezTo>
                    <a:lnTo>
                      <a:pt x="16629" y="116458"/>
                    </a:lnTo>
                    <a:lnTo>
                      <a:pt x="0" y="105560"/>
                    </a:lnTo>
                    <a:lnTo>
                      <a:pt x="59569" y="50401"/>
                    </a:lnTo>
                    <a:cubicBezTo>
                      <a:pt x="85374" y="31427"/>
                      <a:pt x="112257" y="16443"/>
                      <a:pt x="139999" y="5857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45A7EF31-A82B-34B8-8604-0F164AD20A25}"/>
                  </a:ext>
                </a:extLst>
              </p:cNvPr>
              <p:cNvSpPr/>
              <p:nvPr/>
            </p:nvSpPr>
            <p:spPr bwMode="auto">
              <a:xfrm>
                <a:off x="2310927" y="1686991"/>
                <a:ext cx="387920" cy="603766"/>
              </a:xfrm>
              <a:custGeom>
                <a:avLst/>
                <a:gdLst>
                  <a:gd name="connsiteX0" fmla="*/ 197996 w 387920"/>
                  <a:gd name="connsiteY0" fmla="*/ 0 h 603766"/>
                  <a:gd name="connsiteX1" fmla="*/ 374266 w 387920"/>
                  <a:gd name="connsiteY1" fmla="*/ 18931 h 603766"/>
                  <a:gd name="connsiteX2" fmla="*/ 387920 w 387920"/>
                  <a:gd name="connsiteY2" fmla="*/ 22892 h 603766"/>
                  <a:gd name="connsiteX3" fmla="*/ 368268 w 387920"/>
                  <a:gd name="connsiteY3" fmla="*/ 50043 h 603766"/>
                  <a:gd name="connsiteX4" fmla="*/ 223062 w 387920"/>
                  <a:gd name="connsiteY4" fmla="*/ 440426 h 603766"/>
                  <a:gd name="connsiteX5" fmla="*/ 193112 w 387920"/>
                  <a:gd name="connsiteY5" fmla="*/ 603766 h 603766"/>
                  <a:gd name="connsiteX6" fmla="*/ 163162 w 387920"/>
                  <a:gd name="connsiteY6" fmla="*/ 440426 h 603766"/>
                  <a:gd name="connsiteX7" fmla="*/ 17957 w 387920"/>
                  <a:gd name="connsiteY7" fmla="*/ 50043 h 603766"/>
                  <a:gd name="connsiteX8" fmla="*/ 0 w 387920"/>
                  <a:gd name="connsiteY8" fmla="*/ 25234 h 603766"/>
                  <a:gd name="connsiteX9" fmla="*/ 21727 w 387920"/>
                  <a:gd name="connsiteY9" fmla="*/ 18931 h 603766"/>
                  <a:gd name="connsiteX10" fmla="*/ 197996 w 387920"/>
                  <a:gd name="connsiteY10" fmla="*/ 0 h 6037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87920" h="603766">
                    <a:moveTo>
                      <a:pt x="197996" y="0"/>
                    </a:moveTo>
                    <a:cubicBezTo>
                      <a:pt x="263290" y="0"/>
                      <a:pt x="323949" y="6979"/>
                      <a:pt x="374266" y="18931"/>
                    </a:cubicBezTo>
                    <a:lnTo>
                      <a:pt x="387920" y="22892"/>
                    </a:lnTo>
                    <a:lnTo>
                      <a:pt x="368268" y="50043"/>
                    </a:lnTo>
                    <a:cubicBezTo>
                      <a:pt x="309909" y="143888"/>
                      <a:pt x="260070" y="278271"/>
                      <a:pt x="223062" y="440426"/>
                    </a:cubicBezTo>
                    <a:lnTo>
                      <a:pt x="193112" y="603766"/>
                    </a:lnTo>
                    <a:lnTo>
                      <a:pt x="163162" y="440426"/>
                    </a:lnTo>
                    <a:cubicBezTo>
                      <a:pt x="126155" y="278271"/>
                      <a:pt x="76315" y="143888"/>
                      <a:pt x="17957" y="50043"/>
                    </a:cubicBezTo>
                    <a:lnTo>
                      <a:pt x="0" y="25234"/>
                    </a:lnTo>
                    <a:lnTo>
                      <a:pt x="21727" y="18931"/>
                    </a:lnTo>
                    <a:cubicBezTo>
                      <a:pt x="72044" y="6979"/>
                      <a:pt x="132702" y="0"/>
                      <a:pt x="197996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2583AAB5-3D73-2EE1-7DDC-6CE41D88E7AC}"/>
                  </a:ext>
                </a:extLst>
              </p:cNvPr>
              <p:cNvSpPr/>
              <p:nvPr/>
            </p:nvSpPr>
            <p:spPr bwMode="auto">
              <a:xfrm>
                <a:off x="1838154" y="1111773"/>
                <a:ext cx="1331766" cy="1711354"/>
              </a:xfrm>
              <a:custGeom>
                <a:avLst/>
                <a:gdLst>
                  <a:gd name="connsiteX0" fmla="*/ 823898 w 1647796"/>
                  <a:gd name="connsiteY0" fmla="*/ 0 h 2117460"/>
                  <a:gd name="connsiteX1" fmla="*/ 1492022 w 1647796"/>
                  <a:gd name="connsiteY1" fmla="*/ 348768 h 2117460"/>
                  <a:gd name="connsiteX2" fmla="*/ 1497828 w 1647796"/>
                  <a:gd name="connsiteY2" fmla="*/ 385655 h 2117460"/>
                  <a:gd name="connsiteX3" fmla="*/ 1536911 w 1647796"/>
                  <a:gd name="connsiteY3" fmla="*/ 431137 h 2117460"/>
                  <a:gd name="connsiteX4" fmla="*/ 1605804 w 1647796"/>
                  <a:gd name="connsiteY4" fmla="*/ 986025 h 2117460"/>
                  <a:gd name="connsiteX5" fmla="*/ 1565515 w 1647796"/>
                  <a:gd name="connsiteY5" fmla="*/ 1062587 h 2117460"/>
                  <a:gd name="connsiteX6" fmla="*/ 1552474 w 1647796"/>
                  <a:gd name="connsiteY6" fmla="*/ 1138604 h 2117460"/>
                  <a:gd name="connsiteX7" fmla="*/ 1435089 w 1647796"/>
                  <a:gd name="connsiteY7" fmla="*/ 1443983 h 2117460"/>
                  <a:gd name="connsiteX8" fmla="*/ 1201754 w 1647796"/>
                  <a:gd name="connsiteY8" fmla="*/ 1847079 h 2117460"/>
                  <a:gd name="connsiteX9" fmla="*/ 446042 w 1647796"/>
                  <a:gd name="connsiteY9" fmla="*/ 1847079 h 2117460"/>
                  <a:gd name="connsiteX10" fmla="*/ 212707 w 1647796"/>
                  <a:gd name="connsiteY10" fmla="*/ 1443983 h 2117460"/>
                  <a:gd name="connsiteX11" fmla="*/ 95322 w 1647796"/>
                  <a:gd name="connsiteY11" fmla="*/ 1138604 h 2117460"/>
                  <a:gd name="connsiteX12" fmla="*/ 82282 w 1647796"/>
                  <a:gd name="connsiteY12" fmla="*/ 1062587 h 2117460"/>
                  <a:gd name="connsiteX13" fmla="*/ 41992 w 1647796"/>
                  <a:gd name="connsiteY13" fmla="*/ 986025 h 2117460"/>
                  <a:gd name="connsiteX14" fmla="*/ 110886 w 1647796"/>
                  <a:gd name="connsiteY14" fmla="*/ 431137 h 2117460"/>
                  <a:gd name="connsiteX15" fmla="*/ 149969 w 1647796"/>
                  <a:gd name="connsiteY15" fmla="*/ 385656 h 2117460"/>
                  <a:gd name="connsiteX16" fmla="*/ 155775 w 1647796"/>
                  <a:gd name="connsiteY16" fmla="*/ 348768 h 2117460"/>
                  <a:gd name="connsiteX17" fmla="*/ 823898 w 1647796"/>
                  <a:gd name="connsiteY17" fmla="*/ 0 h 2117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647796" h="2117460">
                    <a:moveTo>
                      <a:pt x="823898" y="0"/>
                    </a:moveTo>
                    <a:cubicBezTo>
                      <a:pt x="1153464" y="0"/>
                      <a:pt x="1428430" y="149727"/>
                      <a:pt x="1492022" y="348768"/>
                    </a:cubicBezTo>
                    <a:lnTo>
                      <a:pt x="1497828" y="385655"/>
                    </a:lnTo>
                    <a:lnTo>
                      <a:pt x="1536911" y="431137"/>
                    </a:lnTo>
                    <a:cubicBezTo>
                      <a:pt x="1656327" y="593627"/>
                      <a:pt x="1679291" y="804807"/>
                      <a:pt x="1605804" y="986025"/>
                    </a:cubicBezTo>
                    <a:lnTo>
                      <a:pt x="1565515" y="1062587"/>
                    </a:lnTo>
                    <a:lnTo>
                      <a:pt x="1552474" y="1138604"/>
                    </a:lnTo>
                    <a:cubicBezTo>
                      <a:pt x="1526389" y="1249730"/>
                      <a:pt x="1487260" y="1353857"/>
                      <a:pt x="1435089" y="1443983"/>
                    </a:cubicBezTo>
                    <a:lnTo>
                      <a:pt x="1201754" y="1847079"/>
                    </a:lnTo>
                    <a:cubicBezTo>
                      <a:pt x="993071" y="2207587"/>
                      <a:pt x="654727" y="2207587"/>
                      <a:pt x="446042" y="1847079"/>
                    </a:cubicBezTo>
                    <a:lnTo>
                      <a:pt x="212707" y="1443983"/>
                    </a:lnTo>
                    <a:cubicBezTo>
                      <a:pt x="160536" y="1353857"/>
                      <a:pt x="121408" y="1249730"/>
                      <a:pt x="95322" y="1138604"/>
                    </a:cubicBezTo>
                    <a:lnTo>
                      <a:pt x="82282" y="1062587"/>
                    </a:lnTo>
                    <a:lnTo>
                      <a:pt x="41992" y="986025"/>
                    </a:lnTo>
                    <a:cubicBezTo>
                      <a:pt x="-31495" y="804807"/>
                      <a:pt x="-8530" y="593627"/>
                      <a:pt x="110886" y="431137"/>
                    </a:cubicBezTo>
                    <a:lnTo>
                      <a:pt x="149969" y="385656"/>
                    </a:lnTo>
                    <a:lnTo>
                      <a:pt x="155775" y="348768"/>
                    </a:lnTo>
                    <a:cubicBezTo>
                      <a:pt x="219366" y="149727"/>
                      <a:pt x="494332" y="0"/>
                      <a:pt x="823898" y="0"/>
                    </a:cubicBezTo>
                    <a:close/>
                  </a:path>
                </a:pathLst>
              </a:custGeom>
              <a:solidFill>
                <a:srgbClr val="000000">
                  <a:alpha val="40000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7E553687-ACA8-B278-5A68-987EF6135CA0}"/>
              </a:ext>
            </a:extLst>
          </p:cNvPr>
          <p:cNvSpPr txBox="1"/>
          <p:nvPr/>
        </p:nvSpPr>
        <p:spPr>
          <a:xfrm>
            <a:off x="908732" y="802845"/>
            <a:ext cx="4760548" cy="660196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algn="l">
              <a:spcAft>
                <a:spcPts val="1800"/>
              </a:spcAft>
            </a:pPr>
            <a:r>
              <a:rPr lang="ja-JP" altLang="en-US" sz="8800" dirty="0">
                <a:ln w="28575">
                  <a:noFill/>
                </a:ln>
                <a:effectLst/>
              </a:rPr>
              <a:t>トイレご利用規約</a:t>
            </a:r>
            <a:endParaRPr lang="en-US" altLang="ja-JP" sz="8800" dirty="0">
              <a:ln w="28575">
                <a:noFill/>
              </a:ln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7788501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フリーフォーム: 図形 87">
            <a:extLst>
              <a:ext uri="{FF2B5EF4-FFF2-40B4-BE49-F238E27FC236}">
                <a16:creationId xmlns:a16="http://schemas.microsoft.com/office/drawing/2014/main" id="{D2F60C45-3A70-CFE2-8B5E-5CBAABE59727}"/>
              </a:ext>
            </a:extLst>
          </p:cNvPr>
          <p:cNvSpPr/>
          <p:nvPr/>
        </p:nvSpPr>
        <p:spPr>
          <a:xfrm>
            <a:off x="227475" y="278650"/>
            <a:ext cx="6837381" cy="6225730"/>
          </a:xfrm>
          <a:custGeom>
            <a:avLst/>
            <a:gdLst>
              <a:gd name="connsiteX0" fmla="*/ 857191 w 6837381"/>
              <a:gd name="connsiteY0" fmla="*/ 0 h 5905146"/>
              <a:gd name="connsiteX1" fmla="*/ 5294549 w 6837381"/>
              <a:gd name="connsiteY1" fmla="*/ 0 h 5905146"/>
              <a:gd name="connsiteX2" fmla="*/ 6151740 w 6837381"/>
              <a:gd name="connsiteY2" fmla="*/ 857191 h 5905146"/>
              <a:gd name="connsiteX3" fmla="*/ 6151740 w 6837381"/>
              <a:gd name="connsiteY3" fmla="*/ 2596377 h 5905146"/>
              <a:gd name="connsiteX4" fmla="*/ 6190147 w 6837381"/>
              <a:gd name="connsiteY4" fmla="*/ 2604692 h 5905146"/>
              <a:gd name="connsiteX5" fmla="*/ 6809806 w 6837381"/>
              <a:gd name="connsiteY5" fmla="*/ 3632943 h 5905146"/>
              <a:gd name="connsiteX6" fmla="*/ 6202671 w 6837381"/>
              <a:gd name="connsiteY6" fmla="*/ 3046547 h 5905146"/>
              <a:gd name="connsiteX7" fmla="*/ 6151740 w 6837381"/>
              <a:gd name="connsiteY7" fmla="*/ 3029771 h 5905146"/>
              <a:gd name="connsiteX8" fmla="*/ 6151740 w 6837381"/>
              <a:gd name="connsiteY8" fmla="*/ 5047955 h 5905146"/>
              <a:gd name="connsiteX9" fmla="*/ 5294549 w 6837381"/>
              <a:gd name="connsiteY9" fmla="*/ 5905146 h 5905146"/>
              <a:gd name="connsiteX10" fmla="*/ 857191 w 6837381"/>
              <a:gd name="connsiteY10" fmla="*/ 5905146 h 5905146"/>
              <a:gd name="connsiteX11" fmla="*/ 0 w 6837381"/>
              <a:gd name="connsiteY11" fmla="*/ 5047955 h 5905146"/>
              <a:gd name="connsiteX12" fmla="*/ 0 w 6837381"/>
              <a:gd name="connsiteY12" fmla="*/ 857191 h 5905146"/>
              <a:gd name="connsiteX13" fmla="*/ 857191 w 6837381"/>
              <a:gd name="connsiteY13" fmla="*/ 0 h 59051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6837381" h="5905146">
                <a:moveTo>
                  <a:pt x="857191" y="0"/>
                </a:moveTo>
                <a:lnTo>
                  <a:pt x="5294549" y="0"/>
                </a:lnTo>
                <a:cubicBezTo>
                  <a:pt x="5767963" y="0"/>
                  <a:pt x="6151740" y="383777"/>
                  <a:pt x="6151740" y="857191"/>
                </a:cubicBezTo>
                <a:lnTo>
                  <a:pt x="6151740" y="2596377"/>
                </a:lnTo>
                <a:lnTo>
                  <a:pt x="6190147" y="2604692"/>
                </a:lnTo>
                <a:cubicBezTo>
                  <a:pt x="6651422" y="2728290"/>
                  <a:pt x="6928853" y="3188654"/>
                  <a:pt x="6809806" y="3632943"/>
                </a:cubicBezTo>
                <a:cubicBezTo>
                  <a:pt x="6696652" y="3365158"/>
                  <a:pt x="6476168" y="3154112"/>
                  <a:pt x="6202671" y="3046547"/>
                </a:cubicBezTo>
                <a:lnTo>
                  <a:pt x="6151740" y="3029771"/>
                </a:lnTo>
                <a:lnTo>
                  <a:pt x="6151740" y="5047955"/>
                </a:lnTo>
                <a:cubicBezTo>
                  <a:pt x="6151740" y="5521369"/>
                  <a:pt x="5767963" y="5905146"/>
                  <a:pt x="5294549" y="5905146"/>
                </a:cubicBezTo>
                <a:lnTo>
                  <a:pt x="857191" y="5905146"/>
                </a:lnTo>
                <a:cubicBezTo>
                  <a:pt x="383777" y="5905146"/>
                  <a:pt x="0" y="5521369"/>
                  <a:pt x="0" y="5047955"/>
                </a:cubicBezTo>
                <a:lnTo>
                  <a:pt x="0" y="857191"/>
                </a:lnTo>
                <a:cubicBezTo>
                  <a:pt x="0" y="383777"/>
                  <a:pt x="383777" y="0"/>
                  <a:pt x="857191" y="0"/>
                </a:cubicBezTo>
                <a:close/>
              </a:path>
            </a:pathLst>
          </a:custGeom>
          <a:solidFill>
            <a:schemeClr val="bg1"/>
          </a:solidFill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>
              <a:ea typeface="ＭＳ Ｐゴシック" charset="-128"/>
            </a:endParaRPr>
          </a:p>
        </p:txBody>
      </p: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82A8F890-0986-C521-112C-472FFD92DDF7}"/>
              </a:ext>
            </a:extLst>
          </p:cNvPr>
          <p:cNvSpPr txBox="1"/>
          <p:nvPr/>
        </p:nvSpPr>
        <p:spPr>
          <a:xfrm>
            <a:off x="713443" y="1926354"/>
            <a:ext cx="5151126" cy="4054552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algn="l">
              <a:spcAft>
                <a:spcPts val="180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chemeClr val="tx1"/>
                </a:solidFill>
                <a:effectLst/>
              </a:rPr>
              <a:t>１．きれいに使用する</a:t>
            </a:r>
          </a:p>
          <a:p>
            <a:pPr algn="l">
              <a:spcAft>
                <a:spcPts val="180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chemeClr val="tx1"/>
                </a:solidFill>
                <a:effectLst/>
              </a:rPr>
              <a:t>２．備品を持ち帰らない</a:t>
            </a:r>
          </a:p>
          <a:p>
            <a:pPr algn="l">
              <a:spcAft>
                <a:spcPts val="180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chemeClr val="tx1"/>
                </a:solidFill>
                <a:effectLst/>
              </a:rPr>
              <a:t>３．電源を使わない</a:t>
            </a:r>
          </a:p>
          <a:p>
            <a:pPr algn="l">
              <a:spcAft>
                <a:spcPts val="180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chemeClr val="tx1"/>
                </a:solidFill>
                <a:effectLst/>
              </a:rPr>
              <a:t>４．トイレ以外の用事で使わない</a:t>
            </a:r>
          </a:p>
          <a:p>
            <a:pPr algn="l">
              <a:spcAft>
                <a:spcPts val="180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chemeClr val="tx1"/>
                </a:solidFill>
                <a:effectLst/>
              </a:rPr>
              <a:t>５．長時間占有しない</a:t>
            </a:r>
            <a:endParaRPr lang="en-US" altLang="ja-JP" sz="8800" dirty="0">
              <a:ln w="28575"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7E553687-ACA8-B278-5A68-987EF6135CA0}"/>
              </a:ext>
            </a:extLst>
          </p:cNvPr>
          <p:cNvSpPr txBox="1"/>
          <p:nvPr/>
        </p:nvSpPr>
        <p:spPr>
          <a:xfrm>
            <a:off x="908732" y="802845"/>
            <a:ext cx="4760548" cy="660196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algn="l">
              <a:spcAft>
                <a:spcPts val="1800"/>
              </a:spcAft>
            </a:pPr>
            <a:r>
              <a:rPr lang="ja-JP" altLang="en-US" sz="8800" dirty="0">
                <a:ln w="28575">
                  <a:noFill/>
                </a:ln>
                <a:effectLst/>
              </a:rPr>
              <a:t>トイレご利用規約</a:t>
            </a:r>
            <a:endParaRPr lang="en-US" altLang="ja-JP" sz="8800" dirty="0">
              <a:ln w="28575">
                <a:noFill/>
              </a:ln>
              <a:solidFill>
                <a:schemeClr val="tx1"/>
              </a:solidFill>
              <a:effectLst/>
            </a:endParaRPr>
          </a:p>
        </p:txBody>
      </p: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DF29803C-25B3-785F-84AA-800A47A23D72}"/>
              </a:ext>
            </a:extLst>
          </p:cNvPr>
          <p:cNvGrpSpPr/>
          <p:nvPr/>
        </p:nvGrpSpPr>
        <p:grpSpPr>
          <a:xfrm>
            <a:off x="7293260" y="2937426"/>
            <a:ext cx="2184712" cy="3566954"/>
            <a:chOff x="3459466" y="863715"/>
            <a:chExt cx="2970330" cy="4849623"/>
          </a:xfrm>
        </p:grpSpPr>
        <p:sp>
          <p:nvSpPr>
            <p:cNvPr id="27" name="フリーフォーム: 図形 26">
              <a:extLst>
                <a:ext uri="{FF2B5EF4-FFF2-40B4-BE49-F238E27FC236}">
                  <a16:creationId xmlns:a16="http://schemas.microsoft.com/office/drawing/2014/main" id="{F80B8AE7-EF77-848F-6B39-42AFD92DFF49}"/>
                </a:ext>
              </a:extLst>
            </p:cNvPr>
            <p:cNvSpPr/>
            <p:nvPr/>
          </p:nvSpPr>
          <p:spPr bwMode="auto">
            <a:xfrm rot="10800000">
              <a:off x="4972331" y="4150609"/>
              <a:ext cx="723618" cy="1450165"/>
            </a:xfrm>
            <a:custGeom>
              <a:avLst/>
              <a:gdLst>
                <a:gd name="connsiteX0" fmla="*/ 780769 w 780769"/>
                <a:gd name="connsiteY0" fmla="*/ 1450165 h 1450165"/>
                <a:gd name="connsiteX1" fmla="*/ 0 w 780769"/>
                <a:gd name="connsiteY1" fmla="*/ 1450165 h 1450165"/>
                <a:gd name="connsiteX2" fmla="*/ 394053 w 780769"/>
                <a:gd name="connsiteY2" fmla="*/ 0 h 1450165"/>
                <a:gd name="connsiteX3" fmla="*/ 780769 w 780769"/>
                <a:gd name="connsiteY3" fmla="*/ 0 h 1450165"/>
                <a:gd name="connsiteX4" fmla="*/ 780769 w 780769"/>
                <a:gd name="connsiteY4" fmla="*/ 1450165 h 1450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80769" h="1450165">
                  <a:moveTo>
                    <a:pt x="780769" y="1450165"/>
                  </a:moveTo>
                  <a:lnTo>
                    <a:pt x="0" y="1450165"/>
                  </a:lnTo>
                  <a:lnTo>
                    <a:pt x="394053" y="0"/>
                  </a:lnTo>
                  <a:lnTo>
                    <a:pt x="780769" y="0"/>
                  </a:lnTo>
                  <a:lnTo>
                    <a:pt x="780769" y="1450165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701F2E21-3973-118B-5431-7BBDFFC25D17}"/>
                </a:ext>
              </a:extLst>
            </p:cNvPr>
            <p:cNvSpPr/>
            <p:nvPr/>
          </p:nvSpPr>
          <p:spPr bwMode="auto">
            <a:xfrm rot="10800000">
              <a:off x="4191554" y="4150609"/>
              <a:ext cx="723626" cy="1450165"/>
            </a:xfrm>
            <a:custGeom>
              <a:avLst/>
              <a:gdLst>
                <a:gd name="connsiteX0" fmla="*/ 780777 w 780777"/>
                <a:gd name="connsiteY0" fmla="*/ 1450165 h 1450165"/>
                <a:gd name="connsiteX1" fmla="*/ 0 w 780777"/>
                <a:gd name="connsiteY1" fmla="*/ 1450165 h 1450165"/>
                <a:gd name="connsiteX2" fmla="*/ 0 w 780777"/>
                <a:gd name="connsiteY2" fmla="*/ 0 h 1450165"/>
                <a:gd name="connsiteX3" fmla="*/ 386724 w 780777"/>
                <a:gd name="connsiteY3" fmla="*/ 0 h 1450165"/>
                <a:gd name="connsiteX4" fmla="*/ 780777 w 780777"/>
                <a:gd name="connsiteY4" fmla="*/ 1450165 h 1450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80777" h="1450165">
                  <a:moveTo>
                    <a:pt x="780777" y="1450165"/>
                  </a:moveTo>
                  <a:lnTo>
                    <a:pt x="0" y="1450165"/>
                  </a:lnTo>
                  <a:lnTo>
                    <a:pt x="0" y="0"/>
                  </a:lnTo>
                  <a:lnTo>
                    <a:pt x="386724" y="0"/>
                  </a:lnTo>
                  <a:lnTo>
                    <a:pt x="780777" y="1450165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29" name="グループ化 28">
              <a:extLst>
                <a:ext uri="{FF2B5EF4-FFF2-40B4-BE49-F238E27FC236}">
                  <a16:creationId xmlns:a16="http://schemas.microsoft.com/office/drawing/2014/main" id="{6591C5C8-EA25-0042-923C-B313786DD1EF}"/>
                </a:ext>
              </a:extLst>
            </p:cNvPr>
            <p:cNvGrpSpPr/>
            <p:nvPr/>
          </p:nvGrpSpPr>
          <p:grpSpPr>
            <a:xfrm>
              <a:off x="3459466" y="2029765"/>
              <a:ext cx="2970330" cy="3683573"/>
              <a:chOff x="1441395" y="749732"/>
              <a:chExt cx="1304653" cy="1617929"/>
            </a:xfrm>
          </p:grpSpPr>
          <p:grpSp>
            <p:nvGrpSpPr>
              <p:cNvPr id="44" name="グループ化 43">
                <a:extLst>
                  <a:ext uri="{FF2B5EF4-FFF2-40B4-BE49-F238E27FC236}">
                    <a16:creationId xmlns:a16="http://schemas.microsoft.com/office/drawing/2014/main" id="{EB2A7A6F-5C77-9715-9EF9-3431829DEDCD}"/>
                  </a:ext>
                </a:extLst>
              </p:cNvPr>
              <p:cNvGrpSpPr/>
              <p:nvPr/>
            </p:nvGrpSpPr>
            <p:grpSpPr>
              <a:xfrm flipH="1">
                <a:off x="1458116" y="1046254"/>
                <a:ext cx="325490" cy="314996"/>
                <a:chOff x="8960199" y="1517680"/>
                <a:chExt cx="219850" cy="212762"/>
              </a:xfrm>
            </p:grpSpPr>
            <p:sp>
              <p:nvSpPr>
                <p:cNvPr id="60" name="月 59">
                  <a:extLst>
                    <a:ext uri="{FF2B5EF4-FFF2-40B4-BE49-F238E27FC236}">
                      <a16:creationId xmlns:a16="http://schemas.microsoft.com/office/drawing/2014/main" id="{7D863DD5-8C5B-218D-3A70-4475A2B83CA1}"/>
                    </a:ext>
                  </a:extLst>
                </p:cNvPr>
                <p:cNvSpPr/>
                <p:nvPr/>
              </p:nvSpPr>
              <p:spPr bwMode="auto">
                <a:xfrm rot="18000000">
                  <a:off x="9020477" y="1473765"/>
                  <a:ext cx="106381" cy="212762"/>
                </a:xfrm>
                <a:prstGeom prst="moon">
                  <a:avLst>
                    <a:gd name="adj" fmla="val 78652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1" name="月 60">
                  <a:extLst>
                    <a:ext uri="{FF2B5EF4-FFF2-40B4-BE49-F238E27FC236}">
                      <a16:creationId xmlns:a16="http://schemas.microsoft.com/office/drawing/2014/main" id="{2EFB8D54-9B7C-1A5E-6FFE-71A95AA050F1}"/>
                    </a:ext>
                  </a:extLst>
                </p:cNvPr>
                <p:cNvSpPr/>
                <p:nvPr/>
              </p:nvSpPr>
              <p:spPr bwMode="auto">
                <a:xfrm rot="19800000">
                  <a:off x="8960199" y="1517680"/>
                  <a:ext cx="106381" cy="212762"/>
                </a:xfrm>
                <a:prstGeom prst="moon">
                  <a:avLst>
                    <a:gd name="adj" fmla="val 78652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45" name="グループ化 44">
                <a:extLst>
                  <a:ext uri="{FF2B5EF4-FFF2-40B4-BE49-F238E27FC236}">
                    <a16:creationId xmlns:a16="http://schemas.microsoft.com/office/drawing/2014/main" id="{05D259E5-E329-93A4-F760-26D3AB54DE0B}"/>
                  </a:ext>
                </a:extLst>
              </p:cNvPr>
              <p:cNvGrpSpPr/>
              <p:nvPr/>
            </p:nvGrpSpPr>
            <p:grpSpPr>
              <a:xfrm>
                <a:off x="2386623" y="1046254"/>
                <a:ext cx="325490" cy="314996"/>
                <a:chOff x="8960199" y="1517680"/>
                <a:chExt cx="219850" cy="212762"/>
              </a:xfrm>
            </p:grpSpPr>
            <p:sp>
              <p:nvSpPr>
                <p:cNvPr id="58" name="月 57">
                  <a:extLst>
                    <a:ext uri="{FF2B5EF4-FFF2-40B4-BE49-F238E27FC236}">
                      <a16:creationId xmlns:a16="http://schemas.microsoft.com/office/drawing/2014/main" id="{FC6BFE04-439C-9C94-9E25-1BD16DBFC210}"/>
                    </a:ext>
                  </a:extLst>
                </p:cNvPr>
                <p:cNvSpPr/>
                <p:nvPr/>
              </p:nvSpPr>
              <p:spPr bwMode="auto">
                <a:xfrm rot="18000000">
                  <a:off x="9020477" y="1473765"/>
                  <a:ext cx="106381" cy="212762"/>
                </a:xfrm>
                <a:prstGeom prst="moon">
                  <a:avLst>
                    <a:gd name="adj" fmla="val 78652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9" name="月 58">
                  <a:extLst>
                    <a:ext uri="{FF2B5EF4-FFF2-40B4-BE49-F238E27FC236}">
                      <a16:creationId xmlns:a16="http://schemas.microsoft.com/office/drawing/2014/main" id="{8AC66711-F48F-A50D-881E-700732A04A37}"/>
                    </a:ext>
                  </a:extLst>
                </p:cNvPr>
                <p:cNvSpPr/>
                <p:nvPr/>
              </p:nvSpPr>
              <p:spPr bwMode="auto">
                <a:xfrm rot="19800000">
                  <a:off x="8960199" y="1517680"/>
                  <a:ext cx="106381" cy="212762"/>
                </a:xfrm>
                <a:prstGeom prst="moon">
                  <a:avLst>
                    <a:gd name="adj" fmla="val 78652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46" name="涙形 64">
                <a:extLst>
                  <a:ext uri="{FF2B5EF4-FFF2-40B4-BE49-F238E27FC236}">
                    <a16:creationId xmlns:a16="http://schemas.microsoft.com/office/drawing/2014/main" id="{DCAF1BA3-648E-2101-4846-94F375FAF290}"/>
                  </a:ext>
                </a:extLst>
              </p:cNvPr>
              <p:cNvSpPr/>
              <p:nvPr/>
            </p:nvSpPr>
            <p:spPr bwMode="auto">
              <a:xfrm>
                <a:off x="1758135" y="2149813"/>
                <a:ext cx="335202" cy="217848"/>
              </a:xfrm>
              <a:custGeom>
                <a:avLst/>
                <a:gdLst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147144"/>
                  <a:gd name="connsiteX1" fmla="*/ 113205 w 226410"/>
                  <a:gd name="connsiteY1" fmla="*/ 0 h 147144"/>
                  <a:gd name="connsiteX2" fmla="*/ 226410 w 226410"/>
                  <a:gd name="connsiteY2" fmla="*/ 0 h 147144"/>
                  <a:gd name="connsiteX3" fmla="*/ 226410 w 226410"/>
                  <a:gd name="connsiteY3" fmla="*/ 101647 h 147144"/>
                  <a:gd name="connsiteX4" fmla="*/ 117015 w 226410"/>
                  <a:gd name="connsiteY4" fmla="*/ 146144 h 147144"/>
                  <a:gd name="connsiteX5" fmla="*/ 0 w 226410"/>
                  <a:gd name="connsiteY5" fmla="*/ 101647 h 14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410" h="147144">
                    <a:moveTo>
                      <a:pt x="0" y="101647"/>
                    </a:moveTo>
                    <a:cubicBezTo>
                      <a:pt x="0" y="45509"/>
                      <a:pt x="50684" y="0"/>
                      <a:pt x="113205" y="0"/>
                    </a:cubicBezTo>
                    <a:lnTo>
                      <a:pt x="226410" y="0"/>
                    </a:lnTo>
                    <a:lnTo>
                      <a:pt x="226410" y="101647"/>
                    </a:lnTo>
                    <a:cubicBezTo>
                      <a:pt x="226410" y="157785"/>
                      <a:pt x="179536" y="146144"/>
                      <a:pt x="117015" y="146144"/>
                    </a:cubicBezTo>
                    <a:cubicBezTo>
                      <a:pt x="54494" y="146144"/>
                      <a:pt x="0" y="157785"/>
                      <a:pt x="0" y="101647"/>
                    </a:cubicBezTo>
                    <a:close/>
                  </a:path>
                </a:pathLst>
              </a:custGeom>
              <a:solidFill>
                <a:srgbClr val="8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片側の 2 つの角を丸めた四角形 298">
                <a:extLst>
                  <a:ext uri="{FF2B5EF4-FFF2-40B4-BE49-F238E27FC236}">
                    <a16:creationId xmlns:a16="http://schemas.microsoft.com/office/drawing/2014/main" id="{4F15F8FA-C992-6FFE-BE97-30CD8147B168}"/>
                  </a:ext>
                </a:extLst>
              </p:cNvPr>
              <p:cNvSpPr/>
              <p:nvPr/>
            </p:nvSpPr>
            <p:spPr bwMode="auto">
              <a:xfrm>
                <a:off x="1726870" y="977141"/>
                <a:ext cx="732934" cy="842178"/>
              </a:xfrm>
              <a:prstGeom prst="round2SameRect">
                <a:avLst>
                  <a:gd name="adj1" fmla="val 42009"/>
                  <a:gd name="adj2" fmla="val 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" name="涙形 64">
                <a:extLst>
                  <a:ext uri="{FF2B5EF4-FFF2-40B4-BE49-F238E27FC236}">
                    <a16:creationId xmlns:a16="http://schemas.microsoft.com/office/drawing/2014/main" id="{60C5D706-764D-9B3A-33C7-54101F3B2653}"/>
                  </a:ext>
                </a:extLst>
              </p:cNvPr>
              <p:cNvSpPr/>
              <p:nvPr/>
            </p:nvSpPr>
            <p:spPr bwMode="auto">
              <a:xfrm flipH="1">
                <a:off x="2093337" y="2149813"/>
                <a:ext cx="335202" cy="217848"/>
              </a:xfrm>
              <a:custGeom>
                <a:avLst/>
                <a:gdLst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147144"/>
                  <a:gd name="connsiteX1" fmla="*/ 113205 w 226410"/>
                  <a:gd name="connsiteY1" fmla="*/ 0 h 147144"/>
                  <a:gd name="connsiteX2" fmla="*/ 226410 w 226410"/>
                  <a:gd name="connsiteY2" fmla="*/ 0 h 147144"/>
                  <a:gd name="connsiteX3" fmla="*/ 226410 w 226410"/>
                  <a:gd name="connsiteY3" fmla="*/ 101647 h 147144"/>
                  <a:gd name="connsiteX4" fmla="*/ 117015 w 226410"/>
                  <a:gd name="connsiteY4" fmla="*/ 146144 h 147144"/>
                  <a:gd name="connsiteX5" fmla="*/ 0 w 226410"/>
                  <a:gd name="connsiteY5" fmla="*/ 101647 h 14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410" h="147144">
                    <a:moveTo>
                      <a:pt x="0" y="101647"/>
                    </a:moveTo>
                    <a:cubicBezTo>
                      <a:pt x="0" y="45509"/>
                      <a:pt x="50684" y="0"/>
                      <a:pt x="113205" y="0"/>
                    </a:cubicBezTo>
                    <a:lnTo>
                      <a:pt x="226410" y="0"/>
                    </a:lnTo>
                    <a:lnTo>
                      <a:pt x="226410" y="101647"/>
                    </a:lnTo>
                    <a:cubicBezTo>
                      <a:pt x="226410" y="157785"/>
                      <a:pt x="179536" y="146144"/>
                      <a:pt x="117015" y="146144"/>
                    </a:cubicBezTo>
                    <a:cubicBezTo>
                      <a:pt x="54494" y="146144"/>
                      <a:pt x="0" y="157785"/>
                      <a:pt x="0" y="101647"/>
                    </a:cubicBezTo>
                    <a:close/>
                  </a:path>
                </a:pathLst>
              </a:custGeom>
              <a:solidFill>
                <a:srgbClr val="8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円/楕円 304">
                <a:extLst>
                  <a:ext uri="{FF2B5EF4-FFF2-40B4-BE49-F238E27FC236}">
                    <a16:creationId xmlns:a16="http://schemas.microsoft.com/office/drawing/2014/main" id="{D0ADFB41-B129-993A-F3BD-0B7EA0ECACDE}"/>
                  </a:ext>
                </a:extLst>
              </p:cNvPr>
              <p:cNvSpPr/>
              <p:nvPr/>
            </p:nvSpPr>
            <p:spPr bwMode="auto">
              <a:xfrm>
                <a:off x="1817592" y="2207951"/>
                <a:ext cx="67687" cy="67687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円/楕円 305">
                <a:extLst>
                  <a:ext uri="{FF2B5EF4-FFF2-40B4-BE49-F238E27FC236}">
                    <a16:creationId xmlns:a16="http://schemas.microsoft.com/office/drawing/2014/main" id="{68C1D441-2746-1ECC-CBCA-D0A418A68028}"/>
                  </a:ext>
                </a:extLst>
              </p:cNvPr>
              <p:cNvSpPr/>
              <p:nvPr/>
            </p:nvSpPr>
            <p:spPr bwMode="auto">
              <a:xfrm>
                <a:off x="2302696" y="2207951"/>
                <a:ext cx="67687" cy="67687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2" name="グループ化 51">
                <a:extLst>
                  <a:ext uri="{FF2B5EF4-FFF2-40B4-BE49-F238E27FC236}">
                    <a16:creationId xmlns:a16="http://schemas.microsoft.com/office/drawing/2014/main" id="{2833A65B-2D34-95B1-6DF1-9772F256729D}"/>
                  </a:ext>
                </a:extLst>
              </p:cNvPr>
              <p:cNvGrpSpPr/>
              <p:nvPr/>
            </p:nvGrpSpPr>
            <p:grpSpPr>
              <a:xfrm flipH="1">
                <a:off x="2411941" y="749732"/>
                <a:ext cx="334107" cy="343848"/>
                <a:chOff x="8472560" y="1251585"/>
                <a:chExt cx="225670" cy="232250"/>
              </a:xfrm>
            </p:grpSpPr>
            <p:sp>
              <p:nvSpPr>
                <p:cNvPr id="56" name="円/楕円 342">
                  <a:extLst>
                    <a:ext uri="{FF2B5EF4-FFF2-40B4-BE49-F238E27FC236}">
                      <a16:creationId xmlns:a16="http://schemas.microsoft.com/office/drawing/2014/main" id="{0AC49D06-2606-B643-5176-C15DD4F7C3C8}"/>
                    </a:ext>
                  </a:extLst>
                </p:cNvPr>
                <p:cNvSpPr/>
                <p:nvPr/>
              </p:nvSpPr>
              <p:spPr bwMode="auto">
                <a:xfrm>
                  <a:off x="8472560" y="1251585"/>
                  <a:ext cx="225670" cy="232250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" name="円/楕円 343">
                  <a:extLst>
                    <a:ext uri="{FF2B5EF4-FFF2-40B4-BE49-F238E27FC236}">
                      <a16:creationId xmlns:a16="http://schemas.microsoft.com/office/drawing/2014/main" id="{0A88AE19-1BC7-E1F5-63DC-A9DE8E1C1666}"/>
                    </a:ext>
                  </a:extLst>
                </p:cNvPr>
                <p:cNvSpPr/>
                <p:nvPr/>
              </p:nvSpPr>
              <p:spPr bwMode="auto">
                <a:xfrm>
                  <a:off x="8540921" y="1304925"/>
                  <a:ext cx="111370" cy="125570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3" name="グループ化 52">
                <a:extLst>
                  <a:ext uri="{FF2B5EF4-FFF2-40B4-BE49-F238E27FC236}">
                    <a16:creationId xmlns:a16="http://schemas.microsoft.com/office/drawing/2014/main" id="{80F9453E-9359-5198-DF74-FA760653FDAA}"/>
                  </a:ext>
                </a:extLst>
              </p:cNvPr>
              <p:cNvGrpSpPr/>
              <p:nvPr/>
            </p:nvGrpSpPr>
            <p:grpSpPr>
              <a:xfrm>
                <a:off x="1441395" y="749732"/>
                <a:ext cx="334107" cy="343848"/>
                <a:chOff x="8472560" y="1251585"/>
                <a:chExt cx="225670" cy="232250"/>
              </a:xfrm>
            </p:grpSpPr>
            <p:sp>
              <p:nvSpPr>
                <p:cNvPr id="54" name="円/楕円 340">
                  <a:extLst>
                    <a:ext uri="{FF2B5EF4-FFF2-40B4-BE49-F238E27FC236}">
                      <a16:creationId xmlns:a16="http://schemas.microsoft.com/office/drawing/2014/main" id="{528E3079-65A2-18FB-C4EB-1DCFC0D82B9B}"/>
                    </a:ext>
                  </a:extLst>
                </p:cNvPr>
                <p:cNvSpPr/>
                <p:nvPr/>
              </p:nvSpPr>
              <p:spPr bwMode="auto">
                <a:xfrm>
                  <a:off x="8472560" y="1251585"/>
                  <a:ext cx="225670" cy="232250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" name="円/楕円 341">
                  <a:extLst>
                    <a:ext uri="{FF2B5EF4-FFF2-40B4-BE49-F238E27FC236}">
                      <a16:creationId xmlns:a16="http://schemas.microsoft.com/office/drawing/2014/main" id="{52BDA7CA-7115-6671-F5ED-360031C14E56}"/>
                    </a:ext>
                  </a:extLst>
                </p:cNvPr>
                <p:cNvSpPr/>
                <p:nvPr/>
              </p:nvSpPr>
              <p:spPr bwMode="auto">
                <a:xfrm>
                  <a:off x="8540921" y="1304925"/>
                  <a:ext cx="111370" cy="125570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F1DC28CF-5CF2-903E-FC9F-34761C22E736}"/>
                </a:ext>
              </a:extLst>
            </p:cNvPr>
            <p:cNvSpPr/>
            <p:nvPr/>
          </p:nvSpPr>
          <p:spPr bwMode="auto">
            <a:xfrm>
              <a:off x="4369635" y="2967567"/>
              <a:ext cx="196832" cy="589334"/>
            </a:xfrm>
            <a:prstGeom prst="rect">
              <a:avLst/>
            </a:pr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1" name="正方形/長方形 30">
              <a:extLst>
                <a:ext uri="{FF2B5EF4-FFF2-40B4-BE49-F238E27FC236}">
                  <a16:creationId xmlns:a16="http://schemas.microsoft.com/office/drawing/2014/main" id="{B34E210F-4713-60EA-7800-48F55E9E6EC9}"/>
                </a:ext>
              </a:extLst>
            </p:cNvPr>
            <p:cNvSpPr/>
            <p:nvPr/>
          </p:nvSpPr>
          <p:spPr bwMode="auto">
            <a:xfrm>
              <a:off x="5342312" y="2967567"/>
              <a:ext cx="196832" cy="589334"/>
            </a:xfrm>
            <a:prstGeom prst="rect">
              <a:avLst/>
            </a:pr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2" name="台形 31">
              <a:extLst>
                <a:ext uri="{FF2B5EF4-FFF2-40B4-BE49-F238E27FC236}">
                  <a16:creationId xmlns:a16="http://schemas.microsoft.com/office/drawing/2014/main" id="{E41AB75D-9AFC-E3BD-4E1F-7914ABED3010}"/>
                </a:ext>
              </a:extLst>
            </p:cNvPr>
            <p:cNvSpPr/>
            <p:nvPr/>
          </p:nvSpPr>
          <p:spPr bwMode="auto">
            <a:xfrm>
              <a:off x="4170121" y="3262234"/>
              <a:ext cx="1620654" cy="1753446"/>
            </a:xfrm>
            <a:prstGeom prst="trapezoid">
              <a:avLst>
                <a:gd name="adj" fmla="val 15731"/>
              </a:avLst>
            </a:pr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角丸四角形 559">
              <a:extLst>
                <a:ext uri="{FF2B5EF4-FFF2-40B4-BE49-F238E27FC236}">
                  <a16:creationId xmlns:a16="http://schemas.microsoft.com/office/drawing/2014/main" id="{6B4EFFC9-9083-CBAB-6B31-823B4FB8B2F9}"/>
                </a:ext>
              </a:extLst>
            </p:cNvPr>
            <p:cNvSpPr/>
            <p:nvPr/>
          </p:nvSpPr>
          <p:spPr bwMode="auto">
            <a:xfrm rot="10085881">
              <a:off x="4549945" y="3901342"/>
              <a:ext cx="720577" cy="753943"/>
            </a:xfrm>
            <a:custGeom>
              <a:avLst/>
              <a:gdLst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20630 w 541545"/>
                <a:gd name="connsiteY17" fmla="*/ 247817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08700 w 541545"/>
                <a:gd name="connsiteY17" fmla="*/ 270259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24140 w 541545"/>
                <a:gd name="connsiteY12" fmla="*/ 233689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03548 w 541545"/>
                <a:gd name="connsiteY25" fmla="*/ 519264 h 566620"/>
                <a:gd name="connsiteX26" fmla="*/ 287786 w 541545"/>
                <a:gd name="connsiteY26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87786 w 541545"/>
                <a:gd name="connsiteY25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01048 w 541545"/>
                <a:gd name="connsiteY7" fmla="*/ 280077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399930 w 541545"/>
                <a:gd name="connsiteY7" fmla="*/ 291611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537606 w 541545"/>
                <a:gd name="connsiteY3" fmla="*/ 205959 h 566620"/>
                <a:gd name="connsiteX4" fmla="*/ 523953 w 541545"/>
                <a:gd name="connsiteY4" fmla="*/ 160918 h 566620"/>
                <a:gd name="connsiteX5" fmla="*/ 478912 w 541545"/>
                <a:gd name="connsiteY5" fmla="*/ 174570 h 566620"/>
                <a:gd name="connsiteX6" fmla="*/ 399930 w 541545"/>
                <a:gd name="connsiteY6" fmla="*/ 291611 h 566620"/>
                <a:gd name="connsiteX7" fmla="*/ 401048 w 541545"/>
                <a:gd name="connsiteY7" fmla="*/ 66724 h 566620"/>
                <a:gd name="connsiteX8" fmla="*/ 362594 w 541545"/>
                <a:gd name="connsiteY8" fmla="*/ 28270 h 566620"/>
                <a:gd name="connsiteX9" fmla="*/ 324140 w 541545"/>
                <a:gd name="connsiteY9" fmla="*/ 66724 h 566620"/>
                <a:gd name="connsiteX10" fmla="*/ 308530 w 541545"/>
                <a:gd name="connsiteY10" fmla="*/ 255145 h 566620"/>
                <a:gd name="connsiteX11" fmla="*/ 241488 w 541545"/>
                <a:gd name="connsiteY11" fmla="*/ 31117 h 566620"/>
                <a:gd name="connsiteX12" fmla="*/ 194391 w 541545"/>
                <a:gd name="connsiteY12" fmla="*/ 3926 h 566620"/>
                <a:gd name="connsiteX13" fmla="*/ 167200 w 541545"/>
                <a:gd name="connsiteY13" fmla="*/ 51022 h 566620"/>
                <a:gd name="connsiteX14" fmla="*/ 208700 w 541545"/>
                <a:gd name="connsiteY14" fmla="*/ 272866 h 566620"/>
                <a:gd name="connsiteX15" fmla="*/ 92040 w 541545"/>
                <a:gd name="connsiteY15" fmla="*/ 122482 h 566620"/>
                <a:gd name="connsiteX16" fmla="*/ 38458 w 541545"/>
                <a:gd name="connsiteY16" fmla="*/ 113185 h 566620"/>
                <a:gd name="connsiteX17" fmla="*/ 29161 w 541545"/>
                <a:gd name="connsiteY17" fmla="*/ 166767 h 566620"/>
                <a:gd name="connsiteX18" fmla="*/ 152366 w 541545"/>
                <a:gd name="connsiteY18" fmla="*/ 383573 h 566620"/>
                <a:gd name="connsiteX19" fmla="*/ 74325 w 541545"/>
                <a:gd name="connsiteY19" fmla="*/ 351167 h 566620"/>
                <a:gd name="connsiteX20" fmla="*/ 4120 w 541545"/>
                <a:gd name="connsiteY20" fmla="*/ 380176 h 566620"/>
                <a:gd name="connsiteX21" fmla="*/ 33128 w 541545"/>
                <a:gd name="connsiteY21" fmla="*/ 450380 h 566620"/>
                <a:gd name="connsiteX22" fmla="*/ 194939 w 541545"/>
                <a:gd name="connsiteY22" fmla="*/ 517569 h 566620"/>
                <a:gd name="connsiteX23" fmla="*/ 287786 w 541545"/>
                <a:gd name="connsiteY23" fmla="*/ 565278 h 566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41545" h="566620">
                  <a:moveTo>
                    <a:pt x="287786" y="565278"/>
                  </a:moveTo>
                  <a:cubicBezTo>
                    <a:pt x="305991" y="567813"/>
                    <a:pt x="324993" y="566821"/>
                    <a:pt x="343865" y="561764"/>
                  </a:cubicBezTo>
                  <a:cubicBezTo>
                    <a:pt x="419349" y="541538"/>
                    <a:pt x="464144" y="463949"/>
                    <a:pt x="443918" y="388465"/>
                  </a:cubicBezTo>
                  <a:lnTo>
                    <a:pt x="537606" y="205959"/>
                  </a:lnTo>
                  <a:cubicBezTo>
                    <a:pt x="546273" y="189751"/>
                    <a:pt x="540161" y="169586"/>
                    <a:pt x="523953" y="160918"/>
                  </a:cubicBezTo>
                  <a:cubicBezTo>
                    <a:pt x="507745" y="152250"/>
                    <a:pt x="487580" y="158363"/>
                    <a:pt x="478912" y="174570"/>
                  </a:cubicBezTo>
                  <a:lnTo>
                    <a:pt x="399930" y="291611"/>
                  </a:lnTo>
                  <a:cubicBezTo>
                    <a:pt x="400303" y="216649"/>
                    <a:pt x="400675" y="141686"/>
                    <a:pt x="401048" y="66724"/>
                  </a:cubicBezTo>
                  <a:cubicBezTo>
                    <a:pt x="401048" y="45486"/>
                    <a:pt x="383832" y="28270"/>
                    <a:pt x="362594" y="28270"/>
                  </a:cubicBezTo>
                  <a:cubicBezTo>
                    <a:pt x="341356" y="28270"/>
                    <a:pt x="324140" y="45486"/>
                    <a:pt x="324140" y="66724"/>
                  </a:cubicBezTo>
                  <a:lnTo>
                    <a:pt x="308530" y="255145"/>
                  </a:lnTo>
                  <a:cubicBezTo>
                    <a:pt x="294755" y="249211"/>
                    <a:pt x="263113" y="69411"/>
                    <a:pt x="241488" y="31117"/>
                  </a:cubicBezTo>
                  <a:cubicBezTo>
                    <a:pt x="219863" y="-7177"/>
                    <a:pt x="214906" y="-1571"/>
                    <a:pt x="194391" y="3926"/>
                  </a:cubicBezTo>
                  <a:cubicBezTo>
                    <a:pt x="173877" y="9423"/>
                    <a:pt x="161703" y="30508"/>
                    <a:pt x="167200" y="51022"/>
                  </a:cubicBezTo>
                  <a:lnTo>
                    <a:pt x="208700" y="272866"/>
                  </a:lnTo>
                  <a:cubicBezTo>
                    <a:pt x="196173" y="284776"/>
                    <a:pt x="122402" y="145355"/>
                    <a:pt x="92040" y="122482"/>
                  </a:cubicBezTo>
                  <a:cubicBezTo>
                    <a:pt x="61678" y="99609"/>
                    <a:pt x="55822" y="100956"/>
                    <a:pt x="38458" y="113185"/>
                  </a:cubicBezTo>
                  <a:cubicBezTo>
                    <a:pt x="21094" y="125414"/>
                    <a:pt x="16932" y="149403"/>
                    <a:pt x="29161" y="166767"/>
                  </a:cubicBezTo>
                  <a:lnTo>
                    <a:pt x="152366" y="383573"/>
                  </a:lnTo>
                  <a:lnTo>
                    <a:pt x="74325" y="351167"/>
                  </a:lnTo>
                  <a:cubicBezTo>
                    <a:pt x="46927" y="339791"/>
                    <a:pt x="15496" y="352779"/>
                    <a:pt x="4120" y="380176"/>
                  </a:cubicBezTo>
                  <a:cubicBezTo>
                    <a:pt x="-7256" y="407573"/>
                    <a:pt x="5731" y="439004"/>
                    <a:pt x="33128" y="450380"/>
                  </a:cubicBezTo>
                  <a:lnTo>
                    <a:pt x="194939" y="517569"/>
                  </a:lnTo>
                  <a:cubicBezTo>
                    <a:pt x="237382" y="536719"/>
                    <a:pt x="262965" y="557912"/>
                    <a:pt x="287786" y="565278"/>
                  </a:cubicBezTo>
                  <a:close/>
                </a:path>
              </a:pathLst>
            </a:custGeom>
            <a:solidFill>
              <a:srgbClr val="FF9966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4" name="台形 441">
              <a:extLst>
                <a:ext uri="{FF2B5EF4-FFF2-40B4-BE49-F238E27FC236}">
                  <a16:creationId xmlns:a16="http://schemas.microsoft.com/office/drawing/2014/main" id="{A78285C5-D5C9-9DE0-D1F8-C4E8B51541B8}"/>
                </a:ext>
              </a:extLst>
            </p:cNvPr>
            <p:cNvSpPr/>
            <p:nvPr/>
          </p:nvSpPr>
          <p:spPr bwMode="auto">
            <a:xfrm rot="9000000">
              <a:off x="4158350" y="3143400"/>
              <a:ext cx="554607" cy="1048815"/>
            </a:xfrm>
            <a:custGeom>
              <a:avLst/>
              <a:gdLst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0 w 209542"/>
                <a:gd name="connsiteY4" fmla="*/ 350865 h 35086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78140 w 209542"/>
                <a:gd name="connsiteY4" fmla="*/ 350305 h 350865"/>
                <a:gd name="connsiteX5" fmla="*/ 0 w 209542"/>
                <a:gd name="connsiteY5" fmla="*/ 350865 h 350865"/>
                <a:gd name="connsiteX0" fmla="*/ 78140 w 209542"/>
                <a:gd name="connsiteY0" fmla="*/ 350305 h 441745"/>
                <a:gd name="connsiteX1" fmla="*/ 0 w 209542"/>
                <a:gd name="connsiteY1" fmla="*/ 350865 h 441745"/>
                <a:gd name="connsiteX2" fmla="*/ 55154 w 209542"/>
                <a:gd name="connsiteY2" fmla="*/ 0 h 441745"/>
                <a:gd name="connsiteX3" fmla="*/ 154388 w 209542"/>
                <a:gd name="connsiteY3" fmla="*/ 0 h 441745"/>
                <a:gd name="connsiteX4" fmla="*/ 209542 w 209542"/>
                <a:gd name="connsiteY4" fmla="*/ 350865 h 441745"/>
                <a:gd name="connsiteX5" fmla="*/ 169580 w 209542"/>
                <a:gd name="connsiteY5" fmla="*/ 441745 h 441745"/>
                <a:gd name="connsiteX0" fmla="*/ 0 w 209542"/>
                <a:gd name="connsiteY0" fmla="*/ 350865 h 441745"/>
                <a:gd name="connsiteX1" fmla="*/ 55154 w 209542"/>
                <a:gd name="connsiteY1" fmla="*/ 0 h 441745"/>
                <a:gd name="connsiteX2" fmla="*/ 154388 w 209542"/>
                <a:gd name="connsiteY2" fmla="*/ 0 h 441745"/>
                <a:gd name="connsiteX3" fmla="*/ 209542 w 209542"/>
                <a:gd name="connsiteY3" fmla="*/ 350865 h 441745"/>
                <a:gd name="connsiteX4" fmla="*/ 169580 w 209542"/>
                <a:gd name="connsiteY4" fmla="*/ 441745 h 44174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0" fmla="*/ 28320 w 154388"/>
                <a:gd name="connsiteY0" fmla="*/ 433158 h 433158"/>
                <a:gd name="connsiteX1" fmla="*/ 0 w 154388"/>
                <a:gd name="connsiteY1" fmla="*/ 0 h 433158"/>
                <a:gd name="connsiteX2" fmla="*/ 99234 w 154388"/>
                <a:gd name="connsiteY2" fmla="*/ 0 h 433158"/>
                <a:gd name="connsiteX3" fmla="*/ 154388 w 154388"/>
                <a:gd name="connsiteY3" fmla="*/ 350865 h 433158"/>
                <a:gd name="connsiteX0" fmla="*/ 28320 w 189027"/>
                <a:gd name="connsiteY0" fmla="*/ 433158 h 433158"/>
                <a:gd name="connsiteX1" fmla="*/ 0 w 189027"/>
                <a:gd name="connsiteY1" fmla="*/ 0 h 433158"/>
                <a:gd name="connsiteX2" fmla="*/ 99234 w 189027"/>
                <a:gd name="connsiteY2" fmla="*/ 0 h 433158"/>
                <a:gd name="connsiteX3" fmla="*/ 189027 w 189027"/>
                <a:gd name="connsiteY3" fmla="*/ 230451 h 433158"/>
                <a:gd name="connsiteX0" fmla="*/ 28320 w 189027"/>
                <a:gd name="connsiteY0" fmla="*/ 465545 h 465545"/>
                <a:gd name="connsiteX1" fmla="*/ 0 w 189027"/>
                <a:gd name="connsiteY1" fmla="*/ 32387 h 465545"/>
                <a:gd name="connsiteX2" fmla="*/ 121089 w 189027"/>
                <a:gd name="connsiteY2" fmla="*/ 0 h 465545"/>
                <a:gd name="connsiteX3" fmla="*/ 189027 w 189027"/>
                <a:gd name="connsiteY3" fmla="*/ 262838 h 465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9027" h="465545">
                  <a:moveTo>
                    <a:pt x="28320" y="465545"/>
                  </a:moveTo>
                  <a:lnTo>
                    <a:pt x="0" y="32387"/>
                  </a:lnTo>
                  <a:lnTo>
                    <a:pt x="121089" y="0"/>
                  </a:lnTo>
                  <a:lnTo>
                    <a:pt x="189027" y="262838"/>
                  </a:lnTo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5" name="グループ化 34">
              <a:extLst>
                <a:ext uri="{FF2B5EF4-FFF2-40B4-BE49-F238E27FC236}">
                  <a16:creationId xmlns:a16="http://schemas.microsoft.com/office/drawing/2014/main" id="{D00B56CD-86A3-DE2E-31AB-643AB632CEB0}"/>
                </a:ext>
              </a:extLst>
            </p:cNvPr>
            <p:cNvGrpSpPr/>
            <p:nvPr/>
          </p:nvGrpSpPr>
          <p:grpSpPr>
            <a:xfrm>
              <a:off x="3593660" y="863715"/>
              <a:ext cx="2700193" cy="2435152"/>
              <a:chOff x="3593660" y="863715"/>
              <a:chExt cx="2700193" cy="2435152"/>
            </a:xfrm>
          </p:grpSpPr>
          <p:sp>
            <p:nvSpPr>
              <p:cNvPr id="39" name="円/楕円 303">
                <a:extLst>
                  <a:ext uri="{FF2B5EF4-FFF2-40B4-BE49-F238E27FC236}">
                    <a16:creationId xmlns:a16="http://schemas.microsoft.com/office/drawing/2014/main" id="{25DAFBB3-9577-247F-5CE2-D4E9E6C36376}"/>
                  </a:ext>
                </a:extLst>
              </p:cNvPr>
              <p:cNvSpPr/>
              <p:nvPr/>
            </p:nvSpPr>
            <p:spPr bwMode="auto">
              <a:xfrm>
                <a:off x="3844250" y="1099850"/>
                <a:ext cx="2199016" cy="2199017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" name="台形 39">
                <a:extLst>
                  <a:ext uri="{FF2B5EF4-FFF2-40B4-BE49-F238E27FC236}">
                    <a16:creationId xmlns:a16="http://schemas.microsoft.com/office/drawing/2014/main" id="{C10B1008-484D-EB0E-4C9F-2165079066C7}"/>
                  </a:ext>
                </a:extLst>
              </p:cNvPr>
              <p:cNvSpPr/>
              <p:nvPr/>
            </p:nvSpPr>
            <p:spPr bwMode="auto">
              <a:xfrm>
                <a:off x="3593660" y="863715"/>
                <a:ext cx="2700193" cy="1252110"/>
              </a:xfrm>
              <a:prstGeom prst="trapezoid">
                <a:avLst>
                  <a:gd name="adj" fmla="val 53342"/>
                </a:avLst>
              </a:pr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1" name="アーチ 40">
                <a:extLst>
                  <a:ext uri="{FF2B5EF4-FFF2-40B4-BE49-F238E27FC236}">
                    <a16:creationId xmlns:a16="http://schemas.microsoft.com/office/drawing/2014/main" id="{A41E13DC-F559-2C95-6DA9-3703E096F262}"/>
                  </a:ext>
                </a:extLst>
              </p:cNvPr>
              <p:cNvSpPr/>
              <p:nvPr/>
            </p:nvSpPr>
            <p:spPr bwMode="auto">
              <a:xfrm>
                <a:off x="4648536" y="2454237"/>
                <a:ext cx="578244" cy="578244"/>
              </a:xfrm>
              <a:prstGeom prst="blockArc">
                <a:avLst>
                  <a:gd name="adj1" fmla="val 1687204"/>
                  <a:gd name="adj2" fmla="val 8987775"/>
                  <a:gd name="adj3" fmla="val 14682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" name="アーチ 41">
                <a:extLst>
                  <a:ext uri="{FF2B5EF4-FFF2-40B4-BE49-F238E27FC236}">
                    <a16:creationId xmlns:a16="http://schemas.microsoft.com/office/drawing/2014/main" id="{5E4D0086-8BB2-C98C-6C4A-DE5D44C4C257}"/>
                  </a:ext>
                </a:extLst>
              </p:cNvPr>
              <p:cNvSpPr/>
              <p:nvPr/>
            </p:nvSpPr>
            <p:spPr bwMode="auto">
              <a:xfrm>
                <a:off x="4051491" y="1997140"/>
                <a:ext cx="768104" cy="578244"/>
              </a:xfrm>
              <a:prstGeom prst="blockArc">
                <a:avLst>
                  <a:gd name="adj1" fmla="val 1214370"/>
                  <a:gd name="adj2" fmla="val 9671409"/>
                  <a:gd name="adj3" fmla="val 22448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" name="アーチ 42">
                <a:extLst>
                  <a:ext uri="{FF2B5EF4-FFF2-40B4-BE49-F238E27FC236}">
                    <a16:creationId xmlns:a16="http://schemas.microsoft.com/office/drawing/2014/main" id="{CF17EEE4-02E9-859A-3878-B83BB46DB067}"/>
                  </a:ext>
                </a:extLst>
              </p:cNvPr>
              <p:cNvSpPr/>
              <p:nvPr/>
            </p:nvSpPr>
            <p:spPr bwMode="auto">
              <a:xfrm>
                <a:off x="5085302" y="1997140"/>
                <a:ext cx="768104" cy="578244"/>
              </a:xfrm>
              <a:prstGeom prst="blockArc">
                <a:avLst>
                  <a:gd name="adj1" fmla="val 1214370"/>
                  <a:gd name="adj2" fmla="val 9671409"/>
                  <a:gd name="adj3" fmla="val 22448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6" name="グループ化 35">
              <a:extLst>
                <a:ext uri="{FF2B5EF4-FFF2-40B4-BE49-F238E27FC236}">
                  <a16:creationId xmlns:a16="http://schemas.microsoft.com/office/drawing/2014/main" id="{6260A8F7-2F6E-98FC-4534-E17B2FB20A22}"/>
                </a:ext>
              </a:extLst>
            </p:cNvPr>
            <p:cNvGrpSpPr/>
            <p:nvPr/>
          </p:nvGrpSpPr>
          <p:grpSpPr>
            <a:xfrm flipH="1">
              <a:off x="4625075" y="3143400"/>
              <a:ext cx="1112172" cy="1511885"/>
              <a:chOff x="4872725" y="3143400"/>
              <a:chExt cx="1112172" cy="1511885"/>
            </a:xfrm>
          </p:grpSpPr>
          <p:sp>
            <p:nvSpPr>
              <p:cNvPr id="37" name="角丸四角形 559">
                <a:extLst>
                  <a:ext uri="{FF2B5EF4-FFF2-40B4-BE49-F238E27FC236}">
                    <a16:creationId xmlns:a16="http://schemas.microsoft.com/office/drawing/2014/main" id="{4D124220-B623-2A79-2CAF-13EAD440208F}"/>
                  </a:ext>
                </a:extLst>
              </p:cNvPr>
              <p:cNvSpPr/>
              <p:nvPr/>
            </p:nvSpPr>
            <p:spPr bwMode="auto">
              <a:xfrm rot="10085881">
                <a:off x="5264320" y="3901342"/>
                <a:ext cx="720577" cy="753943"/>
              </a:xfrm>
              <a:custGeom>
                <a:avLst/>
                <a:gdLst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20630 w 541545"/>
                  <a:gd name="connsiteY17" fmla="*/ 247817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08700 w 541545"/>
                  <a:gd name="connsiteY17" fmla="*/ 270259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24140 w 541545"/>
                  <a:gd name="connsiteY12" fmla="*/ 233689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03548 w 541545"/>
                  <a:gd name="connsiteY25" fmla="*/ 519264 h 566620"/>
                  <a:gd name="connsiteX26" fmla="*/ 287786 w 541545"/>
                  <a:gd name="connsiteY26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87786 w 541545"/>
                  <a:gd name="connsiteY25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01048 w 541545"/>
                  <a:gd name="connsiteY7" fmla="*/ 280077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399930 w 541545"/>
                  <a:gd name="connsiteY7" fmla="*/ 291611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537606 w 541545"/>
                  <a:gd name="connsiteY3" fmla="*/ 205959 h 566620"/>
                  <a:gd name="connsiteX4" fmla="*/ 523953 w 541545"/>
                  <a:gd name="connsiteY4" fmla="*/ 160918 h 566620"/>
                  <a:gd name="connsiteX5" fmla="*/ 478912 w 541545"/>
                  <a:gd name="connsiteY5" fmla="*/ 174570 h 566620"/>
                  <a:gd name="connsiteX6" fmla="*/ 399930 w 541545"/>
                  <a:gd name="connsiteY6" fmla="*/ 291611 h 566620"/>
                  <a:gd name="connsiteX7" fmla="*/ 401048 w 541545"/>
                  <a:gd name="connsiteY7" fmla="*/ 66724 h 566620"/>
                  <a:gd name="connsiteX8" fmla="*/ 362594 w 541545"/>
                  <a:gd name="connsiteY8" fmla="*/ 28270 h 566620"/>
                  <a:gd name="connsiteX9" fmla="*/ 324140 w 541545"/>
                  <a:gd name="connsiteY9" fmla="*/ 66724 h 566620"/>
                  <a:gd name="connsiteX10" fmla="*/ 308530 w 541545"/>
                  <a:gd name="connsiteY10" fmla="*/ 255145 h 566620"/>
                  <a:gd name="connsiteX11" fmla="*/ 241488 w 541545"/>
                  <a:gd name="connsiteY11" fmla="*/ 31117 h 566620"/>
                  <a:gd name="connsiteX12" fmla="*/ 194391 w 541545"/>
                  <a:gd name="connsiteY12" fmla="*/ 3926 h 566620"/>
                  <a:gd name="connsiteX13" fmla="*/ 167200 w 541545"/>
                  <a:gd name="connsiteY13" fmla="*/ 51022 h 566620"/>
                  <a:gd name="connsiteX14" fmla="*/ 208700 w 541545"/>
                  <a:gd name="connsiteY14" fmla="*/ 272866 h 566620"/>
                  <a:gd name="connsiteX15" fmla="*/ 92040 w 541545"/>
                  <a:gd name="connsiteY15" fmla="*/ 122482 h 566620"/>
                  <a:gd name="connsiteX16" fmla="*/ 38458 w 541545"/>
                  <a:gd name="connsiteY16" fmla="*/ 113185 h 566620"/>
                  <a:gd name="connsiteX17" fmla="*/ 29161 w 541545"/>
                  <a:gd name="connsiteY17" fmla="*/ 166767 h 566620"/>
                  <a:gd name="connsiteX18" fmla="*/ 152366 w 541545"/>
                  <a:gd name="connsiteY18" fmla="*/ 383573 h 566620"/>
                  <a:gd name="connsiteX19" fmla="*/ 74325 w 541545"/>
                  <a:gd name="connsiteY19" fmla="*/ 351167 h 566620"/>
                  <a:gd name="connsiteX20" fmla="*/ 4120 w 541545"/>
                  <a:gd name="connsiteY20" fmla="*/ 380176 h 566620"/>
                  <a:gd name="connsiteX21" fmla="*/ 33128 w 541545"/>
                  <a:gd name="connsiteY21" fmla="*/ 450380 h 566620"/>
                  <a:gd name="connsiteX22" fmla="*/ 194939 w 541545"/>
                  <a:gd name="connsiteY22" fmla="*/ 517569 h 566620"/>
                  <a:gd name="connsiteX23" fmla="*/ 287786 w 541545"/>
                  <a:gd name="connsiteY23" fmla="*/ 565278 h 566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541545" h="566620">
                    <a:moveTo>
                      <a:pt x="287786" y="565278"/>
                    </a:moveTo>
                    <a:cubicBezTo>
                      <a:pt x="305991" y="567813"/>
                      <a:pt x="324993" y="566821"/>
                      <a:pt x="343865" y="561764"/>
                    </a:cubicBezTo>
                    <a:cubicBezTo>
                      <a:pt x="419349" y="541538"/>
                      <a:pt x="464144" y="463949"/>
                      <a:pt x="443918" y="388465"/>
                    </a:cubicBezTo>
                    <a:lnTo>
                      <a:pt x="537606" y="205959"/>
                    </a:lnTo>
                    <a:cubicBezTo>
                      <a:pt x="546273" y="189751"/>
                      <a:pt x="540161" y="169586"/>
                      <a:pt x="523953" y="160918"/>
                    </a:cubicBezTo>
                    <a:cubicBezTo>
                      <a:pt x="507745" y="152250"/>
                      <a:pt x="487580" y="158363"/>
                      <a:pt x="478912" y="174570"/>
                    </a:cubicBezTo>
                    <a:lnTo>
                      <a:pt x="399930" y="291611"/>
                    </a:lnTo>
                    <a:cubicBezTo>
                      <a:pt x="400303" y="216649"/>
                      <a:pt x="400675" y="141686"/>
                      <a:pt x="401048" y="66724"/>
                    </a:cubicBezTo>
                    <a:cubicBezTo>
                      <a:pt x="401048" y="45486"/>
                      <a:pt x="383832" y="28270"/>
                      <a:pt x="362594" y="28270"/>
                    </a:cubicBezTo>
                    <a:cubicBezTo>
                      <a:pt x="341356" y="28270"/>
                      <a:pt x="324140" y="45486"/>
                      <a:pt x="324140" y="66724"/>
                    </a:cubicBezTo>
                    <a:lnTo>
                      <a:pt x="308530" y="255145"/>
                    </a:lnTo>
                    <a:cubicBezTo>
                      <a:pt x="294755" y="249211"/>
                      <a:pt x="263113" y="69411"/>
                      <a:pt x="241488" y="31117"/>
                    </a:cubicBezTo>
                    <a:cubicBezTo>
                      <a:pt x="219863" y="-7177"/>
                      <a:pt x="214906" y="-1571"/>
                      <a:pt x="194391" y="3926"/>
                    </a:cubicBezTo>
                    <a:cubicBezTo>
                      <a:pt x="173877" y="9423"/>
                      <a:pt x="161703" y="30508"/>
                      <a:pt x="167200" y="51022"/>
                    </a:cubicBezTo>
                    <a:lnTo>
                      <a:pt x="208700" y="272866"/>
                    </a:lnTo>
                    <a:cubicBezTo>
                      <a:pt x="196173" y="284776"/>
                      <a:pt x="122402" y="145355"/>
                      <a:pt x="92040" y="122482"/>
                    </a:cubicBezTo>
                    <a:cubicBezTo>
                      <a:pt x="61678" y="99609"/>
                      <a:pt x="55822" y="100956"/>
                      <a:pt x="38458" y="113185"/>
                    </a:cubicBezTo>
                    <a:cubicBezTo>
                      <a:pt x="21094" y="125414"/>
                      <a:pt x="16932" y="149403"/>
                      <a:pt x="29161" y="166767"/>
                    </a:cubicBezTo>
                    <a:lnTo>
                      <a:pt x="152366" y="383573"/>
                    </a:lnTo>
                    <a:lnTo>
                      <a:pt x="74325" y="351167"/>
                    </a:lnTo>
                    <a:cubicBezTo>
                      <a:pt x="46927" y="339791"/>
                      <a:pt x="15496" y="352779"/>
                      <a:pt x="4120" y="380176"/>
                    </a:cubicBezTo>
                    <a:cubicBezTo>
                      <a:pt x="-7256" y="407573"/>
                      <a:pt x="5731" y="439004"/>
                      <a:pt x="33128" y="450380"/>
                    </a:cubicBezTo>
                    <a:lnTo>
                      <a:pt x="194939" y="517569"/>
                    </a:lnTo>
                    <a:cubicBezTo>
                      <a:pt x="237382" y="536719"/>
                      <a:pt x="262965" y="557912"/>
                      <a:pt x="287786" y="565278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8" name="台形 441">
                <a:extLst>
                  <a:ext uri="{FF2B5EF4-FFF2-40B4-BE49-F238E27FC236}">
                    <a16:creationId xmlns:a16="http://schemas.microsoft.com/office/drawing/2014/main" id="{4DB47F21-43AD-E815-AE0D-1C26C4D405E0}"/>
                  </a:ext>
                </a:extLst>
              </p:cNvPr>
              <p:cNvSpPr/>
              <p:nvPr/>
            </p:nvSpPr>
            <p:spPr bwMode="auto">
              <a:xfrm rot="9000000">
                <a:off x="4872725" y="3143400"/>
                <a:ext cx="554607" cy="1048815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0" fmla="*/ 28320 w 154388"/>
                  <a:gd name="connsiteY0" fmla="*/ 433158 h 433158"/>
                  <a:gd name="connsiteX1" fmla="*/ 0 w 154388"/>
                  <a:gd name="connsiteY1" fmla="*/ 0 h 433158"/>
                  <a:gd name="connsiteX2" fmla="*/ 99234 w 154388"/>
                  <a:gd name="connsiteY2" fmla="*/ 0 h 433158"/>
                  <a:gd name="connsiteX3" fmla="*/ 154388 w 154388"/>
                  <a:gd name="connsiteY3" fmla="*/ 350865 h 433158"/>
                  <a:gd name="connsiteX0" fmla="*/ 28320 w 189027"/>
                  <a:gd name="connsiteY0" fmla="*/ 433158 h 433158"/>
                  <a:gd name="connsiteX1" fmla="*/ 0 w 189027"/>
                  <a:gd name="connsiteY1" fmla="*/ 0 h 433158"/>
                  <a:gd name="connsiteX2" fmla="*/ 99234 w 189027"/>
                  <a:gd name="connsiteY2" fmla="*/ 0 h 433158"/>
                  <a:gd name="connsiteX3" fmla="*/ 189027 w 189027"/>
                  <a:gd name="connsiteY3" fmla="*/ 230451 h 433158"/>
                  <a:gd name="connsiteX0" fmla="*/ 28320 w 189027"/>
                  <a:gd name="connsiteY0" fmla="*/ 465545 h 465545"/>
                  <a:gd name="connsiteX1" fmla="*/ 0 w 189027"/>
                  <a:gd name="connsiteY1" fmla="*/ 32387 h 465545"/>
                  <a:gd name="connsiteX2" fmla="*/ 121089 w 189027"/>
                  <a:gd name="connsiteY2" fmla="*/ 0 h 465545"/>
                  <a:gd name="connsiteX3" fmla="*/ 189027 w 189027"/>
                  <a:gd name="connsiteY3" fmla="*/ 262838 h 465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9027" h="465545">
                    <a:moveTo>
                      <a:pt x="28320" y="465545"/>
                    </a:moveTo>
                    <a:lnTo>
                      <a:pt x="0" y="32387"/>
                    </a:lnTo>
                    <a:lnTo>
                      <a:pt x="121089" y="0"/>
                    </a:lnTo>
                    <a:lnTo>
                      <a:pt x="189027" y="262838"/>
                    </a:lnTo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62" name="テキスト ボックス 61">
            <a:extLst>
              <a:ext uri="{FF2B5EF4-FFF2-40B4-BE49-F238E27FC236}">
                <a16:creationId xmlns:a16="http://schemas.microsoft.com/office/drawing/2014/main" id="{DB056561-14AF-8A1A-6F97-CD4F1B635B44}"/>
              </a:ext>
            </a:extLst>
          </p:cNvPr>
          <p:cNvSpPr txBox="1"/>
          <p:nvPr/>
        </p:nvSpPr>
        <p:spPr>
          <a:xfrm rot="20752669">
            <a:off x="6792512" y="1531387"/>
            <a:ext cx="2623605" cy="1137107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ご協力宜しく</a:t>
            </a:r>
            <a:endParaRPr lang="en-US" altLang="ja-JP" sz="8800" dirty="0">
              <a:ln w="38100">
                <a:noFill/>
              </a:ln>
              <a:solidFill>
                <a:sysClr val="windowText" lastClr="000000"/>
              </a:solidFill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お願いします</a:t>
            </a:r>
            <a:endParaRPr lang="en-US" altLang="zh-TW" sz="8800" dirty="0">
              <a:ln w="38100">
                <a:noFill/>
              </a:ln>
              <a:solidFill>
                <a:sysClr val="windowText" lastClr="00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647997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フリーフォーム: 図形 107">
            <a:extLst>
              <a:ext uri="{FF2B5EF4-FFF2-40B4-BE49-F238E27FC236}">
                <a16:creationId xmlns:a16="http://schemas.microsoft.com/office/drawing/2014/main" id="{2AC8A255-C635-04F3-155F-9D99BEB1259E}"/>
              </a:ext>
            </a:extLst>
          </p:cNvPr>
          <p:cNvSpPr/>
          <p:nvPr/>
        </p:nvSpPr>
        <p:spPr>
          <a:xfrm>
            <a:off x="272480" y="338536"/>
            <a:ext cx="9361040" cy="5240043"/>
          </a:xfrm>
          <a:custGeom>
            <a:avLst/>
            <a:gdLst>
              <a:gd name="connsiteX0" fmla="*/ 416271 w 9361040"/>
              <a:gd name="connsiteY0" fmla="*/ 0 h 4539545"/>
              <a:gd name="connsiteX1" fmla="*/ 8944769 w 9361040"/>
              <a:gd name="connsiteY1" fmla="*/ 0 h 4539545"/>
              <a:gd name="connsiteX2" fmla="*/ 9361040 w 9361040"/>
              <a:gd name="connsiteY2" fmla="*/ 416271 h 4539545"/>
              <a:gd name="connsiteX3" fmla="*/ 9361040 w 9361040"/>
              <a:gd name="connsiteY3" fmla="*/ 3452781 h 4539545"/>
              <a:gd name="connsiteX4" fmla="*/ 8944769 w 9361040"/>
              <a:gd name="connsiteY4" fmla="*/ 3869052 h 4539545"/>
              <a:gd name="connsiteX5" fmla="*/ 6729118 w 9361040"/>
              <a:gd name="connsiteY5" fmla="*/ 3869052 h 4539545"/>
              <a:gd name="connsiteX6" fmla="*/ 6819200 w 9361040"/>
              <a:gd name="connsiteY6" fmla="*/ 4116955 h 4539545"/>
              <a:gd name="connsiteX7" fmla="*/ 7171884 w 9361040"/>
              <a:gd name="connsiteY7" fmla="*/ 4539545 h 4539545"/>
              <a:gd name="connsiteX8" fmla="*/ 7171883 w 9361040"/>
              <a:gd name="connsiteY8" fmla="*/ 4539545 h 4539545"/>
              <a:gd name="connsiteX9" fmla="*/ 6288900 w 9361040"/>
              <a:gd name="connsiteY9" fmla="*/ 3954265 h 4539545"/>
              <a:gd name="connsiteX10" fmla="*/ 6262449 w 9361040"/>
              <a:gd name="connsiteY10" fmla="*/ 3869052 h 4539545"/>
              <a:gd name="connsiteX11" fmla="*/ 416271 w 9361040"/>
              <a:gd name="connsiteY11" fmla="*/ 3869052 h 4539545"/>
              <a:gd name="connsiteX12" fmla="*/ 0 w 9361040"/>
              <a:gd name="connsiteY12" fmla="*/ 3452781 h 4539545"/>
              <a:gd name="connsiteX13" fmla="*/ 0 w 9361040"/>
              <a:gd name="connsiteY13" fmla="*/ 416271 h 4539545"/>
              <a:gd name="connsiteX14" fmla="*/ 416271 w 9361040"/>
              <a:gd name="connsiteY14" fmla="*/ 0 h 45395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9361040" h="4539545">
                <a:moveTo>
                  <a:pt x="416271" y="0"/>
                </a:moveTo>
                <a:lnTo>
                  <a:pt x="8944769" y="0"/>
                </a:lnTo>
                <a:cubicBezTo>
                  <a:pt x="9174669" y="0"/>
                  <a:pt x="9361040" y="186371"/>
                  <a:pt x="9361040" y="416271"/>
                </a:cubicBezTo>
                <a:lnTo>
                  <a:pt x="9361040" y="3452781"/>
                </a:lnTo>
                <a:cubicBezTo>
                  <a:pt x="9361040" y="3682681"/>
                  <a:pt x="9174669" y="3869052"/>
                  <a:pt x="8944769" y="3869052"/>
                </a:cubicBezTo>
                <a:lnTo>
                  <a:pt x="6729118" y="3869052"/>
                </a:lnTo>
                <a:lnTo>
                  <a:pt x="6819200" y="4116955"/>
                </a:lnTo>
                <a:cubicBezTo>
                  <a:pt x="6901283" y="4281121"/>
                  <a:pt x="7021070" y="4426434"/>
                  <a:pt x="7171884" y="4539545"/>
                </a:cubicBezTo>
                <a:lnTo>
                  <a:pt x="7171883" y="4539545"/>
                </a:lnTo>
                <a:cubicBezTo>
                  <a:pt x="6774946" y="4539545"/>
                  <a:pt x="6434377" y="4298210"/>
                  <a:pt x="6288900" y="3954265"/>
                </a:cubicBezTo>
                <a:lnTo>
                  <a:pt x="6262449" y="3869052"/>
                </a:lnTo>
                <a:lnTo>
                  <a:pt x="416271" y="3869052"/>
                </a:lnTo>
                <a:cubicBezTo>
                  <a:pt x="186371" y="3869052"/>
                  <a:pt x="0" y="3682681"/>
                  <a:pt x="0" y="3452781"/>
                </a:cubicBezTo>
                <a:lnTo>
                  <a:pt x="0" y="416271"/>
                </a:lnTo>
                <a:cubicBezTo>
                  <a:pt x="0" y="186371"/>
                  <a:pt x="186371" y="0"/>
                  <a:pt x="416271" y="0"/>
                </a:cubicBezTo>
                <a:close/>
              </a:path>
            </a:pathLst>
          </a:custGeom>
          <a:solidFill>
            <a:srgbClr val="FFFF00"/>
          </a:solidFill>
          <a:ln w="635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69E52AD0-FA53-9A15-DE16-5EC72104B9D4}"/>
              </a:ext>
            </a:extLst>
          </p:cNvPr>
          <p:cNvSpPr txBox="1"/>
          <p:nvPr/>
        </p:nvSpPr>
        <p:spPr>
          <a:xfrm>
            <a:off x="677922" y="580079"/>
            <a:ext cx="8586380" cy="383029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180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  <a:effectLst/>
              </a:rPr>
              <a:t>トイレご利用規約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  <a:effectLst/>
            </a:endParaRPr>
          </a:p>
          <a:p>
            <a:pPr algn="l">
              <a:spcAft>
                <a:spcPts val="180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chemeClr val="tx1"/>
                </a:solidFill>
                <a:effectLst/>
              </a:rPr>
              <a:t>１．きれいに使用する</a:t>
            </a:r>
          </a:p>
          <a:p>
            <a:pPr algn="l">
              <a:spcAft>
                <a:spcPts val="180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chemeClr val="tx1"/>
                </a:solidFill>
                <a:effectLst/>
              </a:rPr>
              <a:t>２．備品を持ち帰らない</a:t>
            </a:r>
          </a:p>
          <a:p>
            <a:pPr algn="l">
              <a:spcAft>
                <a:spcPts val="180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chemeClr val="tx1"/>
                </a:solidFill>
                <a:effectLst/>
              </a:rPr>
              <a:t>３．電源を使わない</a:t>
            </a:r>
          </a:p>
          <a:p>
            <a:pPr algn="l">
              <a:spcAft>
                <a:spcPts val="180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chemeClr val="tx1"/>
                </a:solidFill>
                <a:effectLst/>
              </a:rPr>
              <a:t>４．トイレ以外の用事で使わない</a:t>
            </a:r>
          </a:p>
          <a:p>
            <a:pPr algn="l">
              <a:spcAft>
                <a:spcPts val="180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chemeClr val="tx1"/>
                </a:solidFill>
                <a:effectLst/>
              </a:rPr>
              <a:t>５．長時間占有しない</a:t>
            </a:r>
            <a:endParaRPr lang="en-US" altLang="ja-JP" sz="5400" dirty="0">
              <a:ln w="28575">
                <a:noFill/>
              </a:ln>
              <a:solidFill>
                <a:schemeClr val="tx1"/>
              </a:solidFill>
              <a:effectLst/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6EB94680-78B7-860F-CDDF-D658B808BC08}"/>
              </a:ext>
            </a:extLst>
          </p:cNvPr>
          <p:cNvGrpSpPr/>
          <p:nvPr/>
        </p:nvGrpSpPr>
        <p:grpSpPr>
          <a:xfrm>
            <a:off x="7405466" y="4113437"/>
            <a:ext cx="2155052" cy="2531344"/>
            <a:chOff x="1208129" y="5741283"/>
            <a:chExt cx="2155052" cy="2531344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51F5086C-61F6-FAE1-69DF-E2C91BFAEBCE}"/>
                </a:ext>
              </a:extLst>
            </p:cNvPr>
            <p:cNvGrpSpPr/>
            <p:nvPr/>
          </p:nvGrpSpPr>
          <p:grpSpPr>
            <a:xfrm>
              <a:off x="1208129" y="5741283"/>
              <a:ext cx="2155052" cy="2531344"/>
              <a:chOff x="-293904" y="5127881"/>
              <a:chExt cx="4063203" cy="4772675"/>
            </a:xfrm>
          </p:grpSpPr>
          <p:grpSp>
            <p:nvGrpSpPr>
              <p:cNvPr id="8" name="グループ化 7">
                <a:extLst>
                  <a:ext uri="{FF2B5EF4-FFF2-40B4-BE49-F238E27FC236}">
                    <a16:creationId xmlns:a16="http://schemas.microsoft.com/office/drawing/2014/main" id="{E51F7115-8784-120F-C37F-6700DDC13165}"/>
                  </a:ext>
                </a:extLst>
              </p:cNvPr>
              <p:cNvGrpSpPr/>
              <p:nvPr/>
            </p:nvGrpSpPr>
            <p:grpSpPr>
              <a:xfrm>
                <a:off x="891623" y="5352596"/>
                <a:ext cx="2877676" cy="3882831"/>
                <a:chOff x="3881440" y="1454293"/>
                <a:chExt cx="2877676" cy="3882831"/>
              </a:xfrm>
            </p:grpSpPr>
            <p:sp>
              <p:nvSpPr>
                <p:cNvPr id="25" name="四角形: 上の 2 つの角を丸める 9">
                  <a:extLst>
                    <a:ext uri="{FF2B5EF4-FFF2-40B4-BE49-F238E27FC236}">
                      <a16:creationId xmlns:a16="http://schemas.microsoft.com/office/drawing/2014/main" id="{CBC3A955-6727-1C01-0CF7-EA35956923B9}"/>
                    </a:ext>
                  </a:extLst>
                </p:cNvPr>
                <p:cNvSpPr/>
                <p:nvPr/>
              </p:nvSpPr>
              <p:spPr>
                <a:xfrm rot="13500000">
                  <a:off x="4557120" y="4163336"/>
                  <a:ext cx="802280" cy="1545295"/>
                </a:xfrm>
                <a:custGeom>
                  <a:avLst/>
                  <a:gdLst>
                    <a:gd name="connsiteX0" fmla="*/ 399963 w 799925"/>
                    <a:gd name="connsiteY0" fmla="*/ 0 h 1561725"/>
                    <a:gd name="connsiteX1" fmla="*/ 399963 w 799925"/>
                    <a:gd name="connsiteY1" fmla="*/ 0 h 1561725"/>
                    <a:gd name="connsiteX2" fmla="*/ 799926 w 799925"/>
                    <a:gd name="connsiteY2" fmla="*/ 399963 h 1561725"/>
                    <a:gd name="connsiteX3" fmla="*/ 799925 w 799925"/>
                    <a:gd name="connsiteY3" fmla="*/ 1561725 h 1561725"/>
                    <a:gd name="connsiteX4" fmla="*/ 799925 w 799925"/>
                    <a:gd name="connsiteY4" fmla="*/ 1561725 h 1561725"/>
                    <a:gd name="connsiteX5" fmla="*/ 0 w 799925"/>
                    <a:gd name="connsiteY5" fmla="*/ 1561725 h 1561725"/>
                    <a:gd name="connsiteX6" fmla="*/ 0 w 799925"/>
                    <a:gd name="connsiteY6" fmla="*/ 1561725 h 1561725"/>
                    <a:gd name="connsiteX7" fmla="*/ 0 w 799925"/>
                    <a:gd name="connsiteY7" fmla="*/ 399963 h 1561725"/>
                    <a:gd name="connsiteX8" fmla="*/ 399963 w 799925"/>
                    <a:gd name="connsiteY8" fmla="*/ 0 h 1561725"/>
                    <a:gd name="connsiteX0" fmla="*/ 399963 w 799926"/>
                    <a:gd name="connsiteY0" fmla="*/ 0 h 1561725"/>
                    <a:gd name="connsiteX1" fmla="*/ 399963 w 799926"/>
                    <a:gd name="connsiteY1" fmla="*/ 0 h 1561725"/>
                    <a:gd name="connsiteX2" fmla="*/ 799926 w 799926"/>
                    <a:gd name="connsiteY2" fmla="*/ 399963 h 1561725"/>
                    <a:gd name="connsiteX3" fmla="*/ 799925 w 799926"/>
                    <a:gd name="connsiteY3" fmla="*/ 1561725 h 1561725"/>
                    <a:gd name="connsiteX4" fmla="*/ 786454 w 799926"/>
                    <a:gd name="connsiteY4" fmla="*/ 1368650 h 1561725"/>
                    <a:gd name="connsiteX5" fmla="*/ 0 w 799926"/>
                    <a:gd name="connsiteY5" fmla="*/ 1561725 h 1561725"/>
                    <a:gd name="connsiteX6" fmla="*/ 0 w 799926"/>
                    <a:gd name="connsiteY6" fmla="*/ 1561725 h 1561725"/>
                    <a:gd name="connsiteX7" fmla="*/ 0 w 799926"/>
                    <a:gd name="connsiteY7" fmla="*/ 399963 h 1561725"/>
                    <a:gd name="connsiteX8" fmla="*/ 399963 w 799926"/>
                    <a:gd name="connsiteY8" fmla="*/ 0 h 1561725"/>
                    <a:gd name="connsiteX0" fmla="*/ 399963 w 868150"/>
                    <a:gd name="connsiteY0" fmla="*/ 0 h 1561725"/>
                    <a:gd name="connsiteX1" fmla="*/ 399963 w 868150"/>
                    <a:gd name="connsiteY1" fmla="*/ 0 h 1561725"/>
                    <a:gd name="connsiteX2" fmla="*/ 799926 w 868150"/>
                    <a:gd name="connsiteY2" fmla="*/ 399963 h 1561725"/>
                    <a:gd name="connsiteX3" fmla="*/ 786454 w 868150"/>
                    <a:gd name="connsiteY3" fmla="*/ 1368650 h 1561725"/>
                    <a:gd name="connsiteX4" fmla="*/ 0 w 868150"/>
                    <a:gd name="connsiteY4" fmla="*/ 1561725 h 1561725"/>
                    <a:gd name="connsiteX5" fmla="*/ 0 w 868150"/>
                    <a:gd name="connsiteY5" fmla="*/ 1561725 h 1561725"/>
                    <a:gd name="connsiteX6" fmla="*/ 0 w 868150"/>
                    <a:gd name="connsiteY6" fmla="*/ 399963 h 1561725"/>
                    <a:gd name="connsiteX7" fmla="*/ 399963 w 868150"/>
                    <a:gd name="connsiteY7" fmla="*/ 0 h 1561725"/>
                    <a:gd name="connsiteX0" fmla="*/ 399963 w 799926"/>
                    <a:gd name="connsiteY0" fmla="*/ 0 h 1561725"/>
                    <a:gd name="connsiteX1" fmla="*/ 399963 w 799926"/>
                    <a:gd name="connsiteY1" fmla="*/ 0 h 1561725"/>
                    <a:gd name="connsiteX2" fmla="*/ 799926 w 799926"/>
                    <a:gd name="connsiteY2" fmla="*/ 399963 h 1561725"/>
                    <a:gd name="connsiteX3" fmla="*/ 786454 w 799926"/>
                    <a:gd name="connsiteY3" fmla="*/ 1368650 h 1561725"/>
                    <a:gd name="connsiteX4" fmla="*/ 0 w 799926"/>
                    <a:gd name="connsiteY4" fmla="*/ 1561725 h 1561725"/>
                    <a:gd name="connsiteX5" fmla="*/ 0 w 799926"/>
                    <a:gd name="connsiteY5" fmla="*/ 1561725 h 1561725"/>
                    <a:gd name="connsiteX6" fmla="*/ 0 w 799926"/>
                    <a:gd name="connsiteY6" fmla="*/ 399963 h 1561725"/>
                    <a:gd name="connsiteX7" fmla="*/ 399963 w 799926"/>
                    <a:gd name="connsiteY7" fmla="*/ 0 h 1561725"/>
                    <a:gd name="connsiteX0" fmla="*/ 399963 w 799961"/>
                    <a:gd name="connsiteY0" fmla="*/ 0 h 1561725"/>
                    <a:gd name="connsiteX1" fmla="*/ 399963 w 799961"/>
                    <a:gd name="connsiteY1" fmla="*/ 0 h 1561725"/>
                    <a:gd name="connsiteX2" fmla="*/ 799926 w 799961"/>
                    <a:gd name="connsiteY2" fmla="*/ 399963 h 1561725"/>
                    <a:gd name="connsiteX3" fmla="*/ 786454 w 799961"/>
                    <a:gd name="connsiteY3" fmla="*/ 1368650 h 1561725"/>
                    <a:gd name="connsiteX4" fmla="*/ 0 w 799961"/>
                    <a:gd name="connsiteY4" fmla="*/ 1561725 h 1561725"/>
                    <a:gd name="connsiteX5" fmla="*/ 0 w 799961"/>
                    <a:gd name="connsiteY5" fmla="*/ 1561725 h 1561725"/>
                    <a:gd name="connsiteX6" fmla="*/ 0 w 799961"/>
                    <a:gd name="connsiteY6" fmla="*/ 399963 h 1561725"/>
                    <a:gd name="connsiteX7" fmla="*/ 399963 w 799961"/>
                    <a:gd name="connsiteY7" fmla="*/ 0 h 1561725"/>
                    <a:gd name="connsiteX0" fmla="*/ 399963 w 799961"/>
                    <a:gd name="connsiteY0" fmla="*/ 0 h 1561725"/>
                    <a:gd name="connsiteX1" fmla="*/ 399963 w 799961"/>
                    <a:gd name="connsiteY1" fmla="*/ 0 h 1561725"/>
                    <a:gd name="connsiteX2" fmla="*/ 799926 w 799961"/>
                    <a:gd name="connsiteY2" fmla="*/ 399963 h 1561725"/>
                    <a:gd name="connsiteX3" fmla="*/ 786454 w 799961"/>
                    <a:gd name="connsiteY3" fmla="*/ 1368650 h 1561725"/>
                    <a:gd name="connsiteX4" fmla="*/ 0 w 799961"/>
                    <a:gd name="connsiteY4" fmla="*/ 1561725 h 1561725"/>
                    <a:gd name="connsiteX5" fmla="*/ 0 w 799961"/>
                    <a:gd name="connsiteY5" fmla="*/ 1561725 h 1561725"/>
                    <a:gd name="connsiteX6" fmla="*/ 0 w 799961"/>
                    <a:gd name="connsiteY6" fmla="*/ 570588 h 1561725"/>
                    <a:gd name="connsiteX7" fmla="*/ 399963 w 799961"/>
                    <a:gd name="connsiteY7" fmla="*/ 0 h 1561725"/>
                    <a:gd name="connsiteX0" fmla="*/ 453845 w 799961"/>
                    <a:gd name="connsiteY0" fmla="*/ 17960 h 1561725"/>
                    <a:gd name="connsiteX1" fmla="*/ 399963 w 799961"/>
                    <a:gd name="connsiteY1" fmla="*/ 0 h 1561725"/>
                    <a:gd name="connsiteX2" fmla="*/ 799926 w 799961"/>
                    <a:gd name="connsiteY2" fmla="*/ 399963 h 1561725"/>
                    <a:gd name="connsiteX3" fmla="*/ 786454 w 799961"/>
                    <a:gd name="connsiteY3" fmla="*/ 1368650 h 1561725"/>
                    <a:gd name="connsiteX4" fmla="*/ 0 w 799961"/>
                    <a:gd name="connsiteY4" fmla="*/ 1561725 h 1561725"/>
                    <a:gd name="connsiteX5" fmla="*/ 0 w 799961"/>
                    <a:gd name="connsiteY5" fmla="*/ 1561725 h 1561725"/>
                    <a:gd name="connsiteX6" fmla="*/ 0 w 799961"/>
                    <a:gd name="connsiteY6" fmla="*/ 570588 h 1561725"/>
                    <a:gd name="connsiteX7" fmla="*/ 453845 w 799961"/>
                    <a:gd name="connsiteY7" fmla="*/ 17960 h 1561725"/>
                    <a:gd name="connsiteX0" fmla="*/ 0 w 799961"/>
                    <a:gd name="connsiteY0" fmla="*/ 570588 h 1561725"/>
                    <a:gd name="connsiteX1" fmla="*/ 399963 w 799961"/>
                    <a:gd name="connsiteY1" fmla="*/ 0 h 1561725"/>
                    <a:gd name="connsiteX2" fmla="*/ 799926 w 799961"/>
                    <a:gd name="connsiteY2" fmla="*/ 399963 h 1561725"/>
                    <a:gd name="connsiteX3" fmla="*/ 786454 w 799961"/>
                    <a:gd name="connsiteY3" fmla="*/ 1368650 h 1561725"/>
                    <a:gd name="connsiteX4" fmla="*/ 0 w 799961"/>
                    <a:gd name="connsiteY4" fmla="*/ 1561725 h 1561725"/>
                    <a:gd name="connsiteX5" fmla="*/ 0 w 799961"/>
                    <a:gd name="connsiteY5" fmla="*/ 1561725 h 1561725"/>
                    <a:gd name="connsiteX6" fmla="*/ 0 w 799961"/>
                    <a:gd name="connsiteY6" fmla="*/ 570588 h 1561725"/>
                    <a:gd name="connsiteX0" fmla="*/ 0 w 821324"/>
                    <a:gd name="connsiteY0" fmla="*/ 548137 h 1539274"/>
                    <a:gd name="connsiteX1" fmla="*/ 467315 w 821324"/>
                    <a:gd name="connsiteY1" fmla="*/ 0 h 1539274"/>
                    <a:gd name="connsiteX2" fmla="*/ 799926 w 821324"/>
                    <a:gd name="connsiteY2" fmla="*/ 377512 h 1539274"/>
                    <a:gd name="connsiteX3" fmla="*/ 786454 w 821324"/>
                    <a:gd name="connsiteY3" fmla="*/ 1346199 h 1539274"/>
                    <a:gd name="connsiteX4" fmla="*/ 0 w 821324"/>
                    <a:gd name="connsiteY4" fmla="*/ 1539274 h 1539274"/>
                    <a:gd name="connsiteX5" fmla="*/ 0 w 821324"/>
                    <a:gd name="connsiteY5" fmla="*/ 1539274 h 1539274"/>
                    <a:gd name="connsiteX6" fmla="*/ 0 w 821324"/>
                    <a:gd name="connsiteY6" fmla="*/ 548137 h 1539274"/>
                    <a:gd name="connsiteX0" fmla="*/ 0 w 821324"/>
                    <a:gd name="connsiteY0" fmla="*/ 558363 h 1549500"/>
                    <a:gd name="connsiteX1" fmla="*/ 467315 w 821324"/>
                    <a:gd name="connsiteY1" fmla="*/ 10226 h 1549500"/>
                    <a:gd name="connsiteX2" fmla="*/ 799926 w 821324"/>
                    <a:gd name="connsiteY2" fmla="*/ 387738 h 1549500"/>
                    <a:gd name="connsiteX3" fmla="*/ 786454 w 821324"/>
                    <a:gd name="connsiteY3" fmla="*/ 1356425 h 1549500"/>
                    <a:gd name="connsiteX4" fmla="*/ 0 w 821324"/>
                    <a:gd name="connsiteY4" fmla="*/ 1549500 h 1549500"/>
                    <a:gd name="connsiteX5" fmla="*/ 0 w 821324"/>
                    <a:gd name="connsiteY5" fmla="*/ 1549500 h 1549500"/>
                    <a:gd name="connsiteX6" fmla="*/ 0 w 821324"/>
                    <a:gd name="connsiteY6" fmla="*/ 558363 h 1549500"/>
                    <a:gd name="connsiteX0" fmla="*/ 0 w 821324"/>
                    <a:gd name="connsiteY0" fmla="*/ 548277 h 1539414"/>
                    <a:gd name="connsiteX1" fmla="*/ 467315 w 821324"/>
                    <a:gd name="connsiteY1" fmla="*/ 140 h 1539414"/>
                    <a:gd name="connsiteX2" fmla="*/ 799926 w 821324"/>
                    <a:gd name="connsiteY2" fmla="*/ 377652 h 1539414"/>
                    <a:gd name="connsiteX3" fmla="*/ 786454 w 821324"/>
                    <a:gd name="connsiteY3" fmla="*/ 1346339 h 1539414"/>
                    <a:gd name="connsiteX4" fmla="*/ 0 w 821324"/>
                    <a:gd name="connsiteY4" fmla="*/ 1539414 h 1539414"/>
                    <a:gd name="connsiteX5" fmla="*/ 0 w 821324"/>
                    <a:gd name="connsiteY5" fmla="*/ 1539414 h 1539414"/>
                    <a:gd name="connsiteX6" fmla="*/ 0 w 821324"/>
                    <a:gd name="connsiteY6" fmla="*/ 548277 h 1539414"/>
                    <a:gd name="connsiteX0" fmla="*/ 0 w 799926"/>
                    <a:gd name="connsiteY0" fmla="*/ 548277 h 1539414"/>
                    <a:gd name="connsiteX1" fmla="*/ 467315 w 799926"/>
                    <a:gd name="connsiteY1" fmla="*/ 140 h 1539414"/>
                    <a:gd name="connsiteX2" fmla="*/ 799926 w 799926"/>
                    <a:gd name="connsiteY2" fmla="*/ 377652 h 1539414"/>
                    <a:gd name="connsiteX3" fmla="*/ 786454 w 799926"/>
                    <a:gd name="connsiteY3" fmla="*/ 1346339 h 1539414"/>
                    <a:gd name="connsiteX4" fmla="*/ 0 w 799926"/>
                    <a:gd name="connsiteY4" fmla="*/ 1539414 h 1539414"/>
                    <a:gd name="connsiteX5" fmla="*/ 0 w 799926"/>
                    <a:gd name="connsiteY5" fmla="*/ 1539414 h 1539414"/>
                    <a:gd name="connsiteX6" fmla="*/ 0 w 799926"/>
                    <a:gd name="connsiteY6" fmla="*/ 548277 h 1539414"/>
                    <a:gd name="connsiteX0" fmla="*/ 3683 w 803609"/>
                    <a:gd name="connsiteY0" fmla="*/ 548241 h 1539378"/>
                    <a:gd name="connsiteX1" fmla="*/ 470998 w 803609"/>
                    <a:gd name="connsiteY1" fmla="*/ 104 h 1539378"/>
                    <a:gd name="connsiteX2" fmla="*/ 803609 w 803609"/>
                    <a:gd name="connsiteY2" fmla="*/ 377616 h 1539378"/>
                    <a:gd name="connsiteX3" fmla="*/ 790137 w 803609"/>
                    <a:gd name="connsiteY3" fmla="*/ 1346303 h 1539378"/>
                    <a:gd name="connsiteX4" fmla="*/ 3683 w 803609"/>
                    <a:gd name="connsiteY4" fmla="*/ 1539378 h 1539378"/>
                    <a:gd name="connsiteX5" fmla="*/ 3683 w 803609"/>
                    <a:gd name="connsiteY5" fmla="*/ 1539378 h 1539378"/>
                    <a:gd name="connsiteX6" fmla="*/ 3683 w 803609"/>
                    <a:gd name="connsiteY6" fmla="*/ 548241 h 1539378"/>
                    <a:gd name="connsiteX0" fmla="*/ 3683 w 803609"/>
                    <a:gd name="connsiteY0" fmla="*/ 554900 h 1546037"/>
                    <a:gd name="connsiteX1" fmla="*/ 470998 w 803609"/>
                    <a:gd name="connsiteY1" fmla="*/ 6763 h 1546037"/>
                    <a:gd name="connsiteX2" fmla="*/ 803609 w 803609"/>
                    <a:gd name="connsiteY2" fmla="*/ 384275 h 1546037"/>
                    <a:gd name="connsiteX3" fmla="*/ 790137 w 803609"/>
                    <a:gd name="connsiteY3" fmla="*/ 1352962 h 1546037"/>
                    <a:gd name="connsiteX4" fmla="*/ 3683 w 803609"/>
                    <a:gd name="connsiteY4" fmla="*/ 1546037 h 1546037"/>
                    <a:gd name="connsiteX5" fmla="*/ 3683 w 803609"/>
                    <a:gd name="connsiteY5" fmla="*/ 1546037 h 1546037"/>
                    <a:gd name="connsiteX6" fmla="*/ 3683 w 803609"/>
                    <a:gd name="connsiteY6" fmla="*/ 554900 h 1546037"/>
                    <a:gd name="connsiteX0" fmla="*/ 0 w 799926"/>
                    <a:gd name="connsiteY0" fmla="*/ 554900 h 1546037"/>
                    <a:gd name="connsiteX1" fmla="*/ 467315 w 799926"/>
                    <a:gd name="connsiteY1" fmla="*/ 6763 h 1546037"/>
                    <a:gd name="connsiteX2" fmla="*/ 799926 w 799926"/>
                    <a:gd name="connsiteY2" fmla="*/ 384275 h 1546037"/>
                    <a:gd name="connsiteX3" fmla="*/ 786454 w 799926"/>
                    <a:gd name="connsiteY3" fmla="*/ 1352962 h 1546037"/>
                    <a:gd name="connsiteX4" fmla="*/ 0 w 799926"/>
                    <a:gd name="connsiteY4" fmla="*/ 1546037 h 1546037"/>
                    <a:gd name="connsiteX5" fmla="*/ 0 w 799926"/>
                    <a:gd name="connsiteY5" fmla="*/ 554900 h 1546037"/>
                    <a:gd name="connsiteX0" fmla="*/ 24713 w 824639"/>
                    <a:gd name="connsiteY0" fmla="*/ 554900 h 1555421"/>
                    <a:gd name="connsiteX1" fmla="*/ 492028 w 824639"/>
                    <a:gd name="connsiteY1" fmla="*/ 6763 h 1555421"/>
                    <a:gd name="connsiteX2" fmla="*/ 824639 w 824639"/>
                    <a:gd name="connsiteY2" fmla="*/ 384275 h 1555421"/>
                    <a:gd name="connsiteX3" fmla="*/ 811167 w 824639"/>
                    <a:gd name="connsiteY3" fmla="*/ 1352962 h 1555421"/>
                    <a:gd name="connsiteX4" fmla="*/ 24713 w 824639"/>
                    <a:gd name="connsiteY4" fmla="*/ 1546037 h 1555421"/>
                    <a:gd name="connsiteX5" fmla="*/ 24713 w 824639"/>
                    <a:gd name="connsiteY5" fmla="*/ 554900 h 1555421"/>
                    <a:gd name="connsiteX0" fmla="*/ 24713 w 832818"/>
                    <a:gd name="connsiteY0" fmla="*/ 554900 h 1554907"/>
                    <a:gd name="connsiteX1" fmla="*/ 492028 w 832818"/>
                    <a:gd name="connsiteY1" fmla="*/ 6763 h 1554907"/>
                    <a:gd name="connsiteX2" fmla="*/ 824639 w 832818"/>
                    <a:gd name="connsiteY2" fmla="*/ 384275 h 1554907"/>
                    <a:gd name="connsiteX3" fmla="*/ 811167 w 832818"/>
                    <a:gd name="connsiteY3" fmla="*/ 1352962 h 1554907"/>
                    <a:gd name="connsiteX4" fmla="*/ 24713 w 832818"/>
                    <a:gd name="connsiteY4" fmla="*/ 1546037 h 1554907"/>
                    <a:gd name="connsiteX5" fmla="*/ 24713 w 832818"/>
                    <a:gd name="connsiteY5" fmla="*/ 554900 h 1554907"/>
                    <a:gd name="connsiteX0" fmla="*/ 24713 w 832620"/>
                    <a:gd name="connsiteY0" fmla="*/ 554158 h 1554165"/>
                    <a:gd name="connsiteX1" fmla="*/ 492028 w 832620"/>
                    <a:gd name="connsiteY1" fmla="*/ 6021 h 1554165"/>
                    <a:gd name="connsiteX2" fmla="*/ 824639 w 832620"/>
                    <a:gd name="connsiteY2" fmla="*/ 383533 h 1554165"/>
                    <a:gd name="connsiteX3" fmla="*/ 811167 w 832620"/>
                    <a:gd name="connsiteY3" fmla="*/ 1352220 h 1554165"/>
                    <a:gd name="connsiteX4" fmla="*/ 24713 w 832620"/>
                    <a:gd name="connsiteY4" fmla="*/ 1545295 h 1554165"/>
                    <a:gd name="connsiteX5" fmla="*/ 24713 w 832620"/>
                    <a:gd name="connsiteY5" fmla="*/ 554158 h 1554165"/>
                    <a:gd name="connsiteX0" fmla="*/ 0 w 807907"/>
                    <a:gd name="connsiteY0" fmla="*/ 554158 h 1554165"/>
                    <a:gd name="connsiteX1" fmla="*/ 467315 w 807907"/>
                    <a:gd name="connsiteY1" fmla="*/ 6021 h 1554165"/>
                    <a:gd name="connsiteX2" fmla="*/ 799926 w 807907"/>
                    <a:gd name="connsiteY2" fmla="*/ 383533 h 1554165"/>
                    <a:gd name="connsiteX3" fmla="*/ 786454 w 807907"/>
                    <a:gd name="connsiteY3" fmla="*/ 1352220 h 1554165"/>
                    <a:gd name="connsiteX4" fmla="*/ 0 w 807907"/>
                    <a:gd name="connsiteY4" fmla="*/ 1545295 h 1554165"/>
                    <a:gd name="connsiteX5" fmla="*/ 0 w 807907"/>
                    <a:gd name="connsiteY5" fmla="*/ 554158 h 1554165"/>
                    <a:gd name="connsiteX0" fmla="*/ 0 w 800094"/>
                    <a:gd name="connsiteY0" fmla="*/ 554158 h 1554165"/>
                    <a:gd name="connsiteX1" fmla="*/ 467315 w 800094"/>
                    <a:gd name="connsiteY1" fmla="*/ 6021 h 1554165"/>
                    <a:gd name="connsiteX2" fmla="*/ 799926 w 800094"/>
                    <a:gd name="connsiteY2" fmla="*/ 383533 h 1554165"/>
                    <a:gd name="connsiteX3" fmla="*/ 786454 w 800094"/>
                    <a:gd name="connsiteY3" fmla="*/ 1352220 h 1554165"/>
                    <a:gd name="connsiteX4" fmla="*/ 0 w 800094"/>
                    <a:gd name="connsiteY4" fmla="*/ 1545295 h 1554165"/>
                    <a:gd name="connsiteX5" fmla="*/ 0 w 800094"/>
                    <a:gd name="connsiteY5" fmla="*/ 554158 h 1554165"/>
                    <a:gd name="connsiteX0" fmla="*/ 0 w 800094"/>
                    <a:gd name="connsiteY0" fmla="*/ 554158 h 1545295"/>
                    <a:gd name="connsiteX1" fmla="*/ 467315 w 800094"/>
                    <a:gd name="connsiteY1" fmla="*/ 6021 h 1545295"/>
                    <a:gd name="connsiteX2" fmla="*/ 799926 w 800094"/>
                    <a:gd name="connsiteY2" fmla="*/ 383533 h 1545295"/>
                    <a:gd name="connsiteX3" fmla="*/ 786454 w 800094"/>
                    <a:gd name="connsiteY3" fmla="*/ 1352220 h 1545295"/>
                    <a:gd name="connsiteX4" fmla="*/ 0 w 800094"/>
                    <a:gd name="connsiteY4" fmla="*/ 1545295 h 1545295"/>
                    <a:gd name="connsiteX5" fmla="*/ 0 w 800094"/>
                    <a:gd name="connsiteY5" fmla="*/ 554158 h 1545295"/>
                    <a:gd name="connsiteX0" fmla="*/ 2186 w 802280"/>
                    <a:gd name="connsiteY0" fmla="*/ 554158 h 1545295"/>
                    <a:gd name="connsiteX1" fmla="*/ 469501 w 802280"/>
                    <a:gd name="connsiteY1" fmla="*/ 6021 h 1545295"/>
                    <a:gd name="connsiteX2" fmla="*/ 802112 w 802280"/>
                    <a:gd name="connsiteY2" fmla="*/ 383533 h 1545295"/>
                    <a:gd name="connsiteX3" fmla="*/ 788640 w 802280"/>
                    <a:gd name="connsiteY3" fmla="*/ 1352220 h 1545295"/>
                    <a:gd name="connsiteX4" fmla="*/ 2186 w 802280"/>
                    <a:gd name="connsiteY4" fmla="*/ 1545295 h 1545295"/>
                    <a:gd name="connsiteX5" fmla="*/ 2186 w 802280"/>
                    <a:gd name="connsiteY5" fmla="*/ 554158 h 15452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802280" h="1545295">
                      <a:moveTo>
                        <a:pt x="2186" y="554158"/>
                      </a:moveTo>
                      <a:cubicBezTo>
                        <a:pt x="7106" y="299484"/>
                        <a:pt x="246378" y="52419"/>
                        <a:pt x="469501" y="6021"/>
                      </a:cubicBezTo>
                      <a:cubicBezTo>
                        <a:pt x="692624" y="-40377"/>
                        <a:pt x="807293" y="190597"/>
                        <a:pt x="802112" y="383533"/>
                      </a:cubicBezTo>
                      <a:lnTo>
                        <a:pt x="788640" y="1352220"/>
                      </a:lnTo>
                      <a:lnTo>
                        <a:pt x="2186" y="1545295"/>
                      </a:lnTo>
                      <a:cubicBezTo>
                        <a:pt x="2186" y="1214916"/>
                        <a:pt x="-2734" y="808832"/>
                        <a:pt x="2186" y="554158"/>
                      </a:cubicBezTo>
                      <a:close/>
                    </a:path>
                  </a:pathLst>
                </a:custGeom>
                <a:solidFill>
                  <a:srgbClr val="5B9BD5">
                    <a:lumMod val="20000"/>
                    <a:lumOff val="80000"/>
                  </a:srgbClr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6" name="フリーフォーム: 図形 25">
                  <a:extLst>
                    <a:ext uri="{FF2B5EF4-FFF2-40B4-BE49-F238E27FC236}">
                      <a16:creationId xmlns:a16="http://schemas.microsoft.com/office/drawing/2014/main" id="{5EE021CC-8106-DA1D-EE96-05465FC2C8A6}"/>
                    </a:ext>
                  </a:extLst>
                </p:cNvPr>
                <p:cNvSpPr/>
                <p:nvPr/>
              </p:nvSpPr>
              <p:spPr>
                <a:xfrm>
                  <a:off x="4889500" y="3149600"/>
                  <a:ext cx="1184275" cy="946150"/>
                </a:xfrm>
                <a:custGeom>
                  <a:avLst/>
                  <a:gdLst>
                    <a:gd name="connsiteX0" fmla="*/ 939800 w 1184275"/>
                    <a:gd name="connsiteY0" fmla="*/ 946150 h 946150"/>
                    <a:gd name="connsiteX1" fmla="*/ 1171575 w 1184275"/>
                    <a:gd name="connsiteY1" fmla="*/ 679450 h 946150"/>
                    <a:gd name="connsiteX2" fmla="*/ 1184275 w 1184275"/>
                    <a:gd name="connsiteY2" fmla="*/ 565150 h 946150"/>
                    <a:gd name="connsiteX3" fmla="*/ 238125 w 1184275"/>
                    <a:gd name="connsiteY3" fmla="*/ 0 h 946150"/>
                    <a:gd name="connsiteX4" fmla="*/ 0 w 1184275"/>
                    <a:gd name="connsiteY4" fmla="*/ 222250 h 946150"/>
                    <a:gd name="connsiteX5" fmla="*/ 939800 w 1184275"/>
                    <a:gd name="connsiteY5" fmla="*/ 946150 h 9461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84275" h="946150">
                      <a:moveTo>
                        <a:pt x="939800" y="946150"/>
                      </a:moveTo>
                      <a:lnTo>
                        <a:pt x="1171575" y="679450"/>
                      </a:lnTo>
                      <a:lnTo>
                        <a:pt x="1184275" y="565150"/>
                      </a:lnTo>
                      <a:lnTo>
                        <a:pt x="238125" y="0"/>
                      </a:lnTo>
                      <a:lnTo>
                        <a:pt x="0" y="222250"/>
                      </a:lnTo>
                      <a:lnTo>
                        <a:pt x="939800" y="946150"/>
                      </a:lnTo>
                      <a:close/>
                    </a:path>
                  </a:pathLst>
                </a:custGeom>
                <a:solidFill>
                  <a:sysClr val="window" lastClr="FFFFFF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7" name="四角形: 上の 2 つの角を丸める 113">
                  <a:extLst>
                    <a:ext uri="{FF2B5EF4-FFF2-40B4-BE49-F238E27FC236}">
                      <a16:creationId xmlns:a16="http://schemas.microsoft.com/office/drawing/2014/main" id="{CF4BA090-3AE8-207A-68F8-8997FE89EDBA}"/>
                    </a:ext>
                  </a:extLst>
                </p:cNvPr>
                <p:cNvSpPr/>
                <p:nvPr/>
              </p:nvSpPr>
              <p:spPr>
                <a:xfrm rot="10800000">
                  <a:off x="5745161" y="1822450"/>
                  <a:ext cx="1013955" cy="1725738"/>
                </a:xfrm>
                <a:custGeom>
                  <a:avLst/>
                  <a:gdLst>
                    <a:gd name="connsiteX0" fmla="*/ 107082 w 642480"/>
                    <a:gd name="connsiteY0" fmla="*/ 0 h 1297113"/>
                    <a:gd name="connsiteX1" fmla="*/ 535398 w 642480"/>
                    <a:gd name="connsiteY1" fmla="*/ 0 h 1297113"/>
                    <a:gd name="connsiteX2" fmla="*/ 642480 w 642480"/>
                    <a:gd name="connsiteY2" fmla="*/ 107082 h 1297113"/>
                    <a:gd name="connsiteX3" fmla="*/ 642480 w 642480"/>
                    <a:gd name="connsiteY3" fmla="*/ 1297113 h 1297113"/>
                    <a:gd name="connsiteX4" fmla="*/ 642480 w 642480"/>
                    <a:gd name="connsiteY4" fmla="*/ 1297113 h 1297113"/>
                    <a:gd name="connsiteX5" fmla="*/ 0 w 642480"/>
                    <a:gd name="connsiteY5" fmla="*/ 1297113 h 1297113"/>
                    <a:gd name="connsiteX6" fmla="*/ 0 w 642480"/>
                    <a:gd name="connsiteY6" fmla="*/ 1297113 h 1297113"/>
                    <a:gd name="connsiteX7" fmla="*/ 0 w 642480"/>
                    <a:gd name="connsiteY7" fmla="*/ 107082 h 1297113"/>
                    <a:gd name="connsiteX8" fmla="*/ 107082 w 642480"/>
                    <a:gd name="connsiteY8" fmla="*/ 0 h 1297113"/>
                    <a:gd name="connsiteX0" fmla="*/ 107082 w 642480"/>
                    <a:gd name="connsiteY0" fmla="*/ 31432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0 w 642480"/>
                    <a:gd name="connsiteY7" fmla="*/ 421407 h 1611438"/>
                    <a:gd name="connsiteX8" fmla="*/ 107082 w 642480"/>
                    <a:gd name="connsiteY8" fmla="*/ 314325 h 1611438"/>
                    <a:gd name="connsiteX0" fmla="*/ 107082 w 642480"/>
                    <a:gd name="connsiteY0" fmla="*/ 31432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95250 w 642480"/>
                    <a:gd name="connsiteY7" fmla="*/ 503957 h 1611438"/>
                    <a:gd name="connsiteX8" fmla="*/ 107082 w 642480"/>
                    <a:gd name="connsiteY8" fmla="*/ 314325 h 1611438"/>
                    <a:gd name="connsiteX0" fmla="*/ 183282 w 642480"/>
                    <a:gd name="connsiteY0" fmla="*/ 30797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95250 w 642480"/>
                    <a:gd name="connsiteY7" fmla="*/ 503957 h 1611438"/>
                    <a:gd name="connsiteX8" fmla="*/ 183282 w 642480"/>
                    <a:gd name="connsiteY8" fmla="*/ 307975 h 1611438"/>
                    <a:gd name="connsiteX0" fmla="*/ 183282 w 642480"/>
                    <a:gd name="connsiteY0" fmla="*/ 30797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95250 w 642480"/>
                    <a:gd name="connsiteY7" fmla="*/ 503957 h 1611438"/>
                    <a:gd name="connsiteX8" fmla="*/ 183282 w 642480"/>
                    <a:gd name="connsiteY8" fmla="*/ 307975 h 1611438"/>
                    <a:gd name="connsiteX0" fmla="*/ 154707 w 642480"/>
                    <a:gd name="connsiteY0" fmla="*/ 32702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95250 w 642480"/>
                    <a:gd name="connsiteY7" fmla="*/ 503957 h 1611438"/>
                    <a:gd name="connsiteX8" fmla="*/ 154707 w 642480"/>
                    <a:gd name="connsiteY8" fmla="*/ 327025 h 1611438"/>
                    <a:gd name="connsiteX0" fmla="*/ 154707 w 642480"/>
                    <a:gd name="connsiteY0" fmla="*/ 32702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95250 w 642480"/>
                    <a:gd name="connsiteY7" fmla="*/ 503957 h 1611438"/>
                    <a:gd name="connsiteX8" fmla="*/ 154707 w 642480"/>
                    <a:gd name="connsiteY8" fmla="*/ 327025 h 1611438"/>
                    <a:gd name="connsiteX0" fmla="*/ 154707 w 642480"/>
                    <a:gd name="connsiteY0" fmla="*/ 32702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104775 w 642480"/>
                    <a:gd name="connsiteY7" fmla="*/ 465857 h 1611438"/>
                    <a:gd name="connsiteX8" fmla="*/ 154707 w 642480"/>
                    <a:gd name="connsiteY8" fmla="*/ 327025 h 1611438"/>
                    <a:gd name="connsiteX0" fmla="*/ 154707 w 642480"/>
                    <a:gd name="connsiteY0" fmla="*/ 32702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104775 w 642480"/>
                    <a:gd name="connsiteY7" fmla="*/ 465857 h 1611438"/>
                    <a:gd name="connsiteX8" fmla="*/ 154707 w 642480"/>
                    <a:gd name="connsiteY8" fmla="*/ 327025 h 1611438"/>
                    <a:gd name="connsiteX0" fmla="*/ 154707 w 642480"/>
                    <a:gd name="connsiteY0" fmla="*/ 32702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104775 w 642480"/>
                    <a:gd name="connsiteY7" fmla="*/ 465857 h 1611438"/>
                    <a:gd name="connsiteX8" fmla="*/ 154707 w 642480"/>
                    <a:gd name="connsiteY8" fmla="*/ 327025 h 1611438"/>
                    <a:gd name="connsiteX0" fmla="*/ 164232 w 642480"/>
                    <a:gd name="connsiteY0" fmla="*/ 33337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104775 w 642480"/>
                    <a:gd name="connsiteY7" fmla="*/ 465857 h 1611438"/>
                    <a:gd name="connsiteX8" fmla="*/ 164232 w 642480"/>
                    <a:gd name="connsiteY8" fmla="*/ 333375 h 1611438"/>
                    <a:gd name="connsiteX0" fmla="*/ 164232 w 642480"/>
                    <a:gd name="connsiteY0" fmla="*/ 33337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104775 w 642480"/>
                    <a:gd name="connsiteY7" fmla="*/ 465857 h 1611438"/>
                    <a:gd name="connsiteX8" fmla="*/ 164232 w 642480"/>
                    <a:gd name="connsiteY8" fmla="*/ 333375 h 1611438"/>
                    <a:gd name="connsiteX0" fmla="*/ 176932 w 642480"/>
                    <a:gd name="connsiteY0" fmla="*/ 28257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104775 w 642480"/>
                    <a:gd name="connsiteY7" fmla="*/ 465857 h 1611438"/>
                    <a:gd name="connsiteX8" fmla="*/ 176932 w 642480"/>
                    <a:gd name="connsiteY8" fmla="*/ 282575 h 1611438"/>
                    <a:gd name="connsiteX0" fmla="*/ 176932 w 642480"/>
                    <a:gd name="connsiteY0" fmla="*/ 28257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88900 w 642480"/>
                    <a:gd name="connsiteY7" fmla="*/ 557932 h 1611438"/>
                    <a:gd name="connsiteX8" fmla="*/ 176932 w 642480"/>
                    <a:gd name="connsiteY8" fmla="*/ 282575 h 1611438"/>
                    <a:gd name="connsiteX0" fmla="*/ 176932 w 823455"/>
                    <a:gd name="connsiteY0" fmla="*/ 282575 h 1611438"/>
                    <a:gd name="connsiteX1" fmla="*/ 570323 w 823455"/>
                    <a:gd name="connsiteY1" fmla="*/ 0 h 1611438"/>
                    <a:gd name="connsiteX2" fmla="*/ 823455 w 823455"/>
                    <a:gd name="connsiteY2" fmla="*/ 119782 h 1611438"/>
                    <a:gd name="connsiteX3" fmla="*/ 642480 w 823455"/>
                    <a:gd name="connsiteY3" fmla="*/ 1611438 h 1611438"/>
                    <a:gd name="connsiteX4" fmla="*/ 642480 w 823455"/>
                    <a:gd name="connsiteY4" fmla="*/ 1611438 h 1611438"/>
                    <a:gd name="connsiteX5" fmla="*/ 0 w 823455"/>
                    <a:gd name="connsiteY5" fmla="*/ 1611438 h 1611438"/>
                    <a:gd name="connsiteX6" fmla="*/ 0 w 823455"/>
                    <a:gd name="connsiteY6" fmla="*/ 1611438 h 1611438"/>
                    <a:gd name="connsiteX7" fmla="*/ 88900 w 823455"/>
                    <a:gd name="connsiteY7" fmla="*/ 557932 h 1611438"/>
                    <a:gd name="connsiteX8" fmla="*/ 176932 w 823455"/>
                    <a:gd name="connsiteY8" fmla="*/ 282575 h 1611438"/>
                    <a:gd name="connsiteX0" fmla="*/ 176932 w 823455"/>
                    <a:gd name="connsiteY0" fmla="*/ 282575 h 1725738"/>
                    <a:gd name="connsiteX1" fmla="*/ 570323 w 823455"/>
                    <a:gd name="connsiteY1" fmla="*/ 0 h 1725738"/>
                    <a:gd name="connsiteX2" fmla="*/ 823455 w 823455"/>
                    <a:gd name="connsiteY2" fmla="*/ 119782 h 1725738"/>
                    <a:gd name="connsiteX3" fmla="*/ 642480 w 823455"/>
                    <a:gd name="connsiteY3" fmla="*/ 1611438 h 1725738"/>
                    <a:gd name="connsiteX4" fmla="*/ 740905 w 823455"/>
                    <a:gd name="connsiteY4" fmla="*/ 1725738 h 1725738"/>
                    <a:gd name="connsiteX5" fmla="*/ 0 w 823455"/>
                    <a:gd name="connsiteY5" fmla="*/ 1611438 h 1725738"/>
                    <a:gd name="connsiteX6" fmla="*/ 0 w 823455"/>
                    <a:gd name="connsiteY6" fmla="*/ 1611438 h 1725738"/>
                    <a:gd name="connsiteX7" fmla="*/ 88900 w 823455"/>
                    <a:gd name="connsiteY7" fmla="*/ 557932 h 1725738"/>
                    <a:gd name="connsiteX8" fmla="*/ 176932 w 823455"/>
                    <a:gd name="connsiteY8" fmla="*/ 282575 h 1725738"/>
                    <a:gd name="connsiteX0" fmla="*/ 176932 w 940930"/>
                    <a:gd name="connsiteY0" fmla="*/ 282575 h 1725738"/>
                    <a:gd name="connsiteX1" fmla="*/ 570323 w 940930"/>
                    <a:gd name="connsiteY1" fmla="*/ 0 h 1725738"/>
                    <a:gd name="connsiteX2" fmla="*/ 823455 w 940930"/>
                    <a:gd name="connsiteY2" fmla="*/ 119782 h 1725738"/>
                    <a:gd name="connsiteX3" fmla="*/ 940930 w 940930"/>
                    <a:gd name="connsiteY3" fmla="*/ 1595563 h 1725738"/>
                    <a:gd name="connsiteX4" fmla="*/ 740905 w 940930"/>
                    <a:gd name="connsiteY4" fmla="*/ 1725738 h 1725738"/>
                    <a:gd name="connsiteX5" fmla="*/ 0 w 940930"/>
                    <a:gd name="connsiteY5" fmla="*/ 1611438 h 1725738"/>
                    <a:gd name="connsiteX6" fmla="*/ 0 w 940930"/>
                    <a:gd name="connsiteY6" fmla="*/ 1611438 h 1725738"/>
                    <a:gd name="connsiteX7" fmla="*/ 88900 w 940930"/>
                    <a:gd name="connsiteY7" fmla="*/ 557932 h 1725738"/>
                    <a:gd name="connsiteX8" fmla="*/ 176932 w 940930"/>
                    <a:gd name="connsiteY8" fmla="*/ 282575 h 1725738"/>
                    <a:gd name="connsiteX0" fmla="*/ 249957 w 1013955"/>
                    <a:gd name="connsiteY0" fmla="*/ 282575 h 1725738"/>
                    <a:gd name="connsiteX1" fmla="*/ 643348 w 1013955"/>
                    <a:gd name="connsiteY1" fmla="*/ 0 h 1725738"/>
                    <a:gd name="connsiteX2" fmla="*/ 896480 w 1013955"/>
                    <a:gd name="connsiteY2" fmla="*/ 119782 h 1725738"/>
                    <a:gd name="connsiteX3" fmla="*/ 1013955 w 1013955"/>
                    <a:gd name="connsiteY3" fmla="*/ 1595563 h 1725738"/>
                    <a:gd name="connsiteX4" fmla="*/ 813930 w 1013955"/>
                    <a:gd name="connsiteY4" fmla="*/ 1725738 h 1725738"/>
                    <a:gd name="connsiteX5" fmla="*/ 73025 w 1013955"/>
                    <a:gd name="connsiteY5" fmla="*/ 1611438 h 1725738"/>
                    <a:gd name="connsiteX6" fmla="*/ 0 w 1013955"/>
                    <a:gd name="connsiteY6" fmla="*/ 1633663 h 1725738"/>
                    <a:gd name="connsiteX7" fmla="*/ 161925 w 1013955"/>
                    <a:gd name="connsiteY7" fmla="*/ 557932 h 1725738"/>
                    <a:gd name="connsiteX8" fmla="*/ 249957 w 1013955"/>
                    <a:gd name="connsiteY8" fmla="*/ 282575 h 1725738"/>
                    <a:gd name="connsiteX0" fmla="*/ 249957 w 1013955"/>
                    <a:gd name="connsiteY0" fmla="*/ 282575 h 1725738"/>
                    <a:gd name="connsiteX1" fmla="*/ 643348 w 1013955"/>
                    <a:gd name="connsiteY1" fmla="*/ 0 h 1725738"/>
                    <a:gd name="connsiteX2" fmla="*/ 896480 w 1013955"/>
                    <a:gd name="connsiteY2" fmla="*/ 119782 h 1725738"/>
                    <a:gd name="connsiteX3" fmla="*/ 1013955 w 1013955"/>
                    <a:gd name="connsiteY3" fmla="*/ 1595563 h 1725738"/>
                    <a:gd name="connsiteX4" fmla="*/ 813930 w 1013955"/>
                    <a:gd name="connsiteY4" fmla="*/ 1725738 h 1725738"/>
                    <a:gd name="connsiteX5" fmla="*/ 73025 w 1013955"/>
                    <a:gd name="connsiteY5" fmla="*/ 1611438 h 1725738"/>
                    <a:gd name="connsiteX6" fmla="*/ 0 w 1013955"/>
                    <a:gd name="connsiteY6" fmla="*/ 1633663 h 1725738"/>
                    <a:gd name="connsiteX7" fmla="*/ 161925 w 1013955"/>
                    <a:gd name="connsiteY7" fmla="*/ 557932 h 1725738"/>
                    <a:gd name="connsiteX8" fmla="*/ 249957 w 1013955"/>
                    <a:gd name="connsiteY8" fmla="*/ 282575 h 1725738"/>
                    <a:gd name="connsiteX0" fmla="*/ 249957 w 1013955"/>
                    <a:gd name="connsiteY0" fmla="*/ 282575 h 1725738"/>
                    <a:gd name="connsiteX1" fmla="*/ 643348 w 1013955"/>
                    <a:gd name="connsiteY1" fmla="*/ 0 h 1725738"/>
                    <a:gd name="connsiteX2" fmla="*/ 896480 w 1013955"/>
                    <a:gd name="connsiteY2" fmla="*/ 119782 h 1725738"/>
                    <a:gd name="connsiteX3" fmla="*/ 1013955 w 1013955"/>
                    <a:gd name="connsiteY3" fmla="*/ 1595563 h 1725738"/>
                    <a:gd name="connsiteX4" fmla="*/ 813930 w 1013955"/>
                    <a:gd name="connsiteY4" fmla="*/ 1725738 h 1725738"/>
                    <a:gd name="connsiteX5" fmla="*/ 73025 w 1013955"/>
                    <a:gd name="connsiteY5" fmla="*/ 1611438 h 1725738"/>
                    <a:gd name="connsiteX6" fmla="*/ 0 w 1013955"/>
                    <a:gd name="connsiteY6" fmla="*/ 1633663 h 1725738"/>
                    <a:gd name="connsiteX7" fmla="*/ 161925 w 1013955"/>
                    <a:gd name="connsiteY7" fmla="*/ 557932 h 1725738"/>
                    <a:gd name="connsiteX8" fmla="*/ 249957 w 1013955"/>
                    <a:gd name="connsiteY8" fmla="*/ 282575 h 1725738"/>
                    <a:gd name="connsiteX0" fmla="*/ 249957 w 1013955"/>
                    <a:gd name="connsiteY0" fmla="*/ 282575 h 1725738"/>
                    <a:gd name="connsiteX1" fmla="*/ 643348 w 1013955"/>
                    <a:gd name="connsiteY1" fmla="*/ 0 h 1725738"/>
                    <a:gd name="connsiteX2" fmla="*/ 896480 w 1013955"/>
                    <a:gd name="connsiteY2" fmla="*/ 119782 h 1725738"/>
                    <a:gd name="connsiteX3" fmla="*/ 1013955 w 1013955"/>
                    <a:gd name="connsiteY3" fmla="*/ 1595563 h 1725738"/>
                    <a:gd name="connsiteX4" fmla="*/ 813930 w 1013955"/>
                    <a:gd name="connsiteY4" fmla="*/ 1725738 h 1725738"/>
                    <a:gd name="connsiteX5" fmla="*/ 73025 w 1013955"/>
                    <a:gd name="connsiteY5" fmla="*/ 1611438 h 1725738"/>
                    <a:gd name="connsiteX6" fmla="*/ 0 w 1013955"/>
                    <a:gd name="connsiteY6" fmla="*/ 1633663 h 1725738"/>
                    <a:gd name="connsiteX7" fmla="*/ 161925 w 1013955"/>
                    <a:gd name="connsiteY7" fmla="*/ 478557 h 1725738"/>
                    <a:gd name="connsiteX8" fmla="*/ 249957 w 1013955"/>
                    <a:gd name="connsiteY8" fmla="*/ 282575 h 1725738"/>
                    <a:gd name="connsiteX0" fmla="*/ 249957 w 1013955"/>
                    <a:gd name="connsiteY0" fmla="*/ 307975 h 1725738"/>
                    <a:gd name="connsiteX1" fmla="*/ 643348 w 1013955"/>
                    <a:gd name="connsiteY1" fmla="*/ 0 h 1725738"/>
                    <a:gd name="connsiteX2" fmla="*/ 896480 w 1013955"/>
                    <a:gd name="connsiteY2" fmla="*/ 119782 h 1725738"/>
                    <a:gd name="connsiteX3" fmla="*/ 1013955 w 1013955"/>
                    <a:gd name="connsiteY3" fmla="*/ 1595563 h 1725738"/>
                    <a:gd name="connsiteX4" fmla="*/ 813930 w 1013955"/>
                    <a:gd name="connsiteY4" fmla="*/ 1725738 h 1725738"/>
                    <a:gd name="connsiteX5" fmla="*/ 73025 w 1013955"/>
                    <a:gd name="connsiteY5" fmla="*/ 1611438 h 1725738"/>
                    <a:gd name="connsiteX6" fmla="*/ 0 w 1013955"/>
                    <a:gd name="connsiteY6" fmla="*/ 1633663 h 1725738"/>
                    <a:gd name="connsiteX7" fmla="*/ 161925 w 1013955"/>
                    <a:gd name="connsiteY7" fmla="*/ 478557 h 1725738"/>
                    <a:gd name="connsiteX8" fmla="*/ 249957 w 1013955"/>
                    <a:gd name="connsiteY8" fmla="*/ 307975 h 1725738"/>
                    <a:gd name="connsiteX0" fmla="*/ 249957 w 1013955"/>
                    <a:gd name="connsiteY0" fmla="*/ 307975 h 1725738"/>
                    <a:gd name="connsiteX1" fmla="*/ 643348 w 1013955"/>
                    <a:gd name="connsiteY1" fmla="*/ 0 h 1725738"/>
                    <a:gd name="connsiteX2" fmla="*/ 896480 w 1013955"/>
                    <a:gd name="connsiteY2" fmla="*/ 119782 h 1725738"/>
                    <a:gd name="connsiteX3" fmla="*/ 1013955 w 1013955"/>
                    <a:gd name="connsiteY3" fmla="*/ 1595563 h 1725738"/>
                    <a:gd name="connsiteX4" fmla="*/ 813930 w 1013955"/>
                    <a:gd name="connsiteY4" fmla="*/ 1725738 h 1725738"/>
                    <a:gd name="connsiteX5" fmla="*/ 73025 w 1013955"/>
                    <a:gd name="connsiteY5" fmla="*/ 1611438 h 1725738"/>
                    <a:gd name="connsiteX6" fmla="*/ 0 w 1013955"/>
                    <a:gd name="connsiteY6" fmla="*/ 1633663 h 1725738"/>
                    <a:gd name="connsiteX7" fmla="*/ 161925 w 1013955"/>
                    <a:gd name="connsiteY7" fmla="*/ 478557 h 1725738"/>
                    <a:gd name="connsiteX8" fmla="*/ 249957 w 1013955"/>
                    <a:gd name="connsiteY8" fmla="*/ 307975 h 1725738"/>
                    <a:gd name="connsiteX0" fmla="*/ 249957 w 1013955"/>
                    <a:gd name="connsiteY0" fmla="*/ 307975 h 1725738"/>
                    <a:gd name="connsiteX1" fmla="*/ 643348 w 1013955"/>
                    <a:gd name="connsiteY1" fmla="*/ 0 h 1725738"/>
                    <a:gd name="connsiteX2" fmla="*/ 896480 w 1013955"/>
                    <a:gd name="connsiteY2" fmla="*/ 119782 h 1725738"/>
                    <a:gd name="connsiteX3" fmla="*/ 1013955 w 1013955"/>
                    <a:gd name="connsiteY3" fmla="*/ 1595563 h 1725738"/>
                    <a:gd name="connsiteX4" fmla="*/ 813930 w 1013955"/>
                    <a:gd name="connsiteY4" fmla="*/ 1725738 h 1725738"/>
                    <a:gd name="connsiteX5" fmla="*/ 73025 w 1013955"/>
                    <a:gd name="connsiteY5" fmla="*/ 1611438 h 1725738"/>
                    <a:gd name="connsiteX6" fmla="*/ 0 w 1013955"/>
                    <a:gd name="connsiteY6" fmla="*/ 1633663 h 1725738"/>
                    <a:gd name="connsiteX7" fmla="*/ 161925 w 1013955"/>
                    <a:gd name="connsiteY7" fmla="*/ 478557 h 1725738"/>
                    <a:gd name="connsiteX8" fmla="*/ 249957 w 1013955"/>
                    <a:gd name="connsiteY8" fmla="*/ 307975 h 1725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13955" h="1725738">
                      <a:moveTo>
                        <a:pt x="249957" y="307975"/>
                      </a:moveTo>
                      <a:cubicBezTo>
                        <a:pt x="307969" y="250440"/>
                        <a:pt x="512218" y="94192"/>
                        <a:pt x="643348" y="0"/>
                      </a:cubicBezTo>
                      <a:cubicBezTo>
                        <a:pt x="702488" y="0"/>
                        <a:pt x="896480" y="60642"/>
                        <a:pt x="896480" y="119782"/>
                      </a:cubicBezTo>
                      <a:lnTo>
                        <a:pt x="1013955" y="1595563"/>
                      </a:lnTo>
                      <a:lnTo>
                        <a:pt x="813930" y="1725738"/>
                      </a:lnTo>
                      <a:lnTo>
                        <a:pt x="73025" y="1611438"/>
                      </a:lnTo>
                      <a:lnTo>
                        <a:pt x="0" y="1633663"/>
                      </a:lnTo>
                      <a:cubicBezTo>
                        <a:pt x="53975" y="1275086"/>
                        <a:pt x="142490" y="550280"/>
                        <a:pt x="161925" y="478557"/>
                      </a:cubicBezTo>
                      <a:cubicBezTo>
                        <a:pt x="181360" y="406834"/>
                        <a:pt x="191945" y="365510"/>
                        <a:pt x="249957" y="307975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8" name="四角形: 角を丸くする 112">
                  <a:extLst>
                    <a:ext uri="{FF2B5EF4-FFF2-40B4-BE49-F238E27FC236}">
                      <a16:creationId xmlns:a16="http://schemas.microsoft.com/office/drawing/2014/main" id="{CD3678AC-5469-2CE3-CCAB-9EFE6EE97E08}"/>
                    </a:ext>
                  </a:extLst>
                </p:cNvPr>
                <p:cNvSpPr/>
                <p:nvPr/>
              </p:nvSpPr>
              <p:spPr>
                <a:xfrm rot="1373125">
                  <a:off x="5000926" y="1454293"/>
                  <a:ext cx="1737816" cy="804213"/>
                </a:xfrm>
                <a:custGeom>
                  <a:avLst/>
                  <a:gdLst>
                    <a:gd name="connsiteX0" fmla="*/ 0 w 1430884"/>
                    <a:gd name="connsiteY0" fmla="*/ 119594 h 717550"/>
                    <a:gd name="connsiteX1" fmla="*/ 119594 w 1430884"/>
                    <a:gd name="connsiteY1" fmla="*/ 0 h 717550"/>
                    <a:gd name="connsiteX2" fmla="*/ 1311290 w 1430884"/>
                    <a:gd name="connsiteY2" fmla="*/ 0 h 717550"/>
                    <a:gd name="connsiteX3" fmla="*/ 1430884 w 1430884"/>
                    <a:gd name="connsiteY3" fmla="*/ 119594 h 717550"/>
                    <a:gd name="connsiteX4" fmla="*/ 1430884 w 1430884"/>
                    <a:gd name="connsiteY4" fmla="*/ 597956 h 717550"/>
                    <a:gd name="connsiteX5" fmla="*/ 1311290 w 1430884"/>
                    <a:gd name="connsiteY5" fmla="*/ 717550 h 717550"/>
                    <a:gd name="connsiteX6" fmla="*/ 119594 w 1430884"/>
                    <a:gd name="connsiteY6" fmla="*/ 717550 h 717550"/>
                    <a:gd name="connsiteX7" fmla="*/ 0 w 1430884"/>
                    <a:gd name="connsiteY7" fmla="*/ 597956 h 717550"/>
                    <a:gd name="connsiteX8" fmla="*/ 0 w 1430884"/>
                    <a:gd name="connsiteY8" fmla="*/ 119594 h 717550"/>
                    <a:gd name="connsiteX0" fmla="*/ 271635 w 1702519"/>
                    <a:gd name="connsiteY0" fmla="*/ 119594 h 717550"/>
                    <a:gd name="connsiteX1" fmla="*/ 391229 w 1702519"/>
                    <a:gd name="connsiteY1" fmla="*/ 0 h 717550"/>
                    <a:gd name="connsiteX2" fmla="*/ 1582925 w 1702519"/>
                    <a:gd name="connsiteY2" fmla="*/ 0 h 717550"/>
                    <a:gd name="connsiteX3" fmla="*/ 1702519 w 1702519"/>
                    <a:gd name="connsiteY3" fmla="*/ 119594 h 717550"/>
                    <a:gd name="connsiteX4" fmla="*/ 1702519 w 1702519"/>
                    <a:gd name="connsiteY4" fmla="*/ 597956 h 717550"/>
                    <a:gd name="connsiteX5" fmla="*/ 1582925 w 1702519"/>
                    <a:gd name="connsiteY5" fmla="*/ 717550 h 717550"/>
                    <a:gd name="connsiteX6" fmla="*/ 391229 w 1702519"/>
                    <a:gd name="connsiteY6" fmla="*/ 717550 h 717550"/>
                    <a:gd name="connsiteX7" fmla="*/ 0 w 1702519"/>
                    <a:gd name="connsiteY7" fmla="*/ 640246 h 717550"/>
                    <a:gd name="connsiteX8" fmla="*/ 271635 w 1702519"/>
                    <a:gd name="connsiteY8" fmla="*/ 119594 h 717550"/>
                    <a:gd name="connsiteX0" fmla="*/ 271635 w 1702519"/>
                    <a:gd name="connsiteY0" fmla="*/ 119594 h 752432"/>
                    <a:gd name="connsiteX1" fmla="*/ 391229 w 1702519"/>
                    <a:gd name="connsiteY1" fmla="*/ 0 h 752432"/>
                    <a:gd name="connsiteX2" fmla="*/ 1582925 w 1702519"/>
                    <a:gd name="connsiteY2" fmla="*/ 0 h 752432"/>
                    <a:gd name="connsiteX3" fmla="*/ 1702519 w 1702519"/>
                    <a:gd name="connsiteY3" fmla="*/ 119594 h 752432"/>
                    <a:gd name="connsiteX4" fmla="*/ 1702519 w 1702519"/>
                    <a:gd name="connsiteY4" fmla="*/ 597956 h 752432"/>
                    <a:gd name="connsiteX5" fmla="*/ 1582925 w 1702519"/>
                    <a:gd name="connsiteY5" fmla="*/ 717550 h 752432"/>
                    <a:gd name="connsiteX6" fmla="*/ 137144 w 1702519"/>
                    <a:gd name="connsiteY6" fmla="*/ 752432 h 752432"/>
                    <a:gd name="connsiteX7" fmla="*/ 0 w 1702519"/>
                    <a:gd name="connsiteY7" fmla="*/ 640246 h 752432"/>
                    <a:gd name="connsiteX8" fmla="*/ 271635 w 1702519"/>
                    <a:gd name="connsiteY8" fmla="*/ 119594 h 752432"/>
                    <a:gd name="connsiteX0" fmla="*/ 271635 w 1702519"/>
                    <a:gd name="connsiteY0" fmla="*/ 119594 h 752432"/>
                    <a:gd name="connsiteX1" fmla="*/ 391229 w 1702519"/>
                    <a:gd name="connsiteY1" fmla="*/ 0 h 752432"/>
                    <a:gd name="connsiteX2" fmla="*/ 1582925 w 1702519"/>
                    <a:gd name="connsiteY2" fmla="*/ 0 h 752432"/>
                    <a:gd name="connsiteX3" fmla="*/ 1702519 w 1702519"/>
                    <a:gd name="connsiteY3" fmla="*/ 119594 h 752432"/>
                    <a:gd name="connsiteX4" fmla="*/ 1702519 w 1702519"/>
                    <a:gd name="connsiteY4" fmla="*/ 597956 h 752432"/>
                    <a:gd name="connsiteX5" fmla="*/ 1582925 w 1702519"/>
                    <a:gd name="connsiteY5" fmla="*/ 717550 h 752432"/>
                    <a:gd name="connsiteX6" fmla="*/ 137144 w 1702519"/>
                    <a:gd name="connsiteY6" fmla="*/ 752432 h 752432"/>
                    <a:gd name="connsiteX7" fmla="*/ 0 w 1702519"/>
                    <a:gd name="connsiteY7" fmla="*/ 640246 h 752432"/>
                    <a:gd name="connsiteX8" fmla="*/ 271635 w 1702519"/>
                    <a:gd name="connsiteY8" fmla="*/ 119594 h 752432"/>
                    <a:gd name="connsiteX0" fmla="*/ 255775 w 1702519"/>
                    <a:gd name="connsiteY0" fmla="*/ 122842 h 752432"/>
                    <a:gd name="connsiteX1" fmla="*/ 391229 w 1702519"/>
                    <a:gd name="connsiteY1" fmla="*/ 0 h 752432"/>
                    <a:gd name="connsiteX2" fmla="*/ 1582925 w 1702519"/>
                    <a:gd name="connsiteY2" fmla="*/ 0 h 752432"/>
                    <a:gd name="connsiteX3" fmla="*/ 1702519 w 1702519"/>
                    <a:gd name="connsiteY3" fmla="*/ 119594 h 752432"/>
                    <a:gd name="connsiteX4" fmla="*/ 1702519 w 1702519"/>
                    <a:gd name="connsiteY4" fmla="*/ 597956 h 752432"/>
                    <a:gd name="connsiteX5" fmla="*/ 1582925 w 1702519"/>
                    <a:gd name="connsiteY5" fmla="*/ 717550 h 752432"/>
                    <a:gd name="connsiteX6" fmla="*/ 137144 w 1702519"/>
                    <a:gd name="connsiteY6" fmla="*/ 752432 h 752432"/>
                    <a:gd name="connsiteX7" fmla="*/ 0 w 1702519"/>
                    <a:gd name="connsiteY7" fmla="*/ 640246 h 752432"/>
                    <a:gd name="connsiteX8" fmla="*/ 255775 w 1702519"/>
                    <a:gd name="connsiteY8" fmla="*/ 122842 h 752432"/>
                    <a:gd name="connsiteX0" fmla="*/ 255775 w 1702519"/>
                    <a:gd name="connsiteY0" fmla="*/ 122842 h 752432"/>
                    <a:gd name="connsiteX1" fmla="*/ 391229 w 1702519"/>
                    <a:gd name="connsiteY1" fmla="*/ 0 h 752432"/>
                    <a:gd name="connsiteX2" fmla="*/ 1582925 w 1702519"/>
                    <a:gd name="connsiteY2" fmla="*/ 0 h 752432"/>
                    <a:gd name="connsiteX3" fmla="*/ 1702519 w 1702519"/>
                    <a:gd name="connsiteY3" fmla="*/ 119594 h 752432"/>
                    <a:gd name="connsiteX4" fmla="*/ 1702519 w 1702519"/>
                    <a:gd name="connsiteY4" fmla="*/ 597956 h 752432"/>
                    <a:gd name="connsiteX5" fmla="*/ 1582925 w 1702519"/>
                    <a:gd name="connsiteY5" fmla="*/ 717550 h 752432"/>
                    <a:gd name="connsiteX6" fmla="*/ 137144 w 1702519"/>
                    <a:gd name="connsiteY6" fmla="*/ 752432 h 752432"/>
                    <a:gd name="connsiteX7" fmla="*/ 0 w 1702519"/>
                    <a:gd name="connsiteY7" fmla="*/ 640246 h 752432"/>
                    <a:gd name="connsiteX8" fmla="*/ 255775 w 1702519"/>
                    <a:gd name="connsiteY8" fmla="*/ 122842 h 752432"/>
                    <a:gd name="connsiteX0" fmla="*/ 255775 w 1702519"/>
                    <a:gd name="connsiteY0" fmla="*/ 122842 h 774073"/>
                    <a:gd name="connsiteX1" fmla="*/ 391229 w 1702519"/>
                    <a:gd name="connsiteY1" fmla="*/ 0 h 774073"/>
                    <a:gd name="connsiteX2" fmla="*/ 1582925 w 1702519"/>
                    <a:gd name="connsiteY2" fmla="*/ 0 h 774073"/>
                    <a:gd name="connsiteX3" fmla="*/ 1702519 w 1702519"/>
                    <a:gd name="connsiteY3" fmla="*/ 119594 h 774073"/>
                    <a:gd name="connsiteX4" fmla="*/ 1702519 w 1702519"/>
                    <a:gd name="connsiteY4" fmla="*/ 597956 h 774073"/>
                    <a:gd name="connsiteX5" fmla="*/ 1283696 w 1702519"/>
                    <a:gd name="connsiteY5" fmla="*/ 774073 h 774073"/>
                    <a:gd name="connsiteX6" fmla="*/ 137144 w 1702519"/>
                    <a:gd name="connsiteY6" fmla="*/ 752432 h 774073"/>
                    <a:gd name="connsiteX7" fmla="*/ 0 w 1702519"/>
                    <a:gd name="connsiteY7" fmla="*/ 640246 h 774073"/>
                    <a:gd name="connsiteX8" fmla="*/ 255775 w 1702519"/>
                    <a:gd name="connsiteY8" fmla="*/ 122842 h 774073"/>
                    <a:gd name="connsiteX0" fmla="*/ 255775 w 1702519"/>
                    <a:gd name="connsiteY0" fmla="*/ 122842 h 774073"/>
                    <a:gd name="connsiteX1" fmla="*/ 391229 w 1702519"/>
                    <a:gd name="connsiteY1" fmla="*/ 0 h 774073"/>
                    <a:gd name="connsiteX2" fmla="*/ 1582925 w 1702519"/>
                    <a:gd name="connsiteY2" fmla="*/ 0 h 774073"/>
                    <a:gd name="connsiteX3" fmla="*/ 1702519 w 1702519"/>
                    <a:gd name="connsiteY3" fmla="*/ 119594 h 774073"/>
                    <a:gd name="connsiteX4" fmla="*/ 1451895 w 1702519"/>
                    <a:gd name="connsiteY4" fmla="*/ 628793 h 774073"/>
                    <a:gd name="connsiteX5" fmla="*/ 1283696 w 1702519"/>
                    <a:gd name="connsiteY5" fmla="*/ 774073 h 774073"/>
                    <a:gd name="connsiteX6" fmla="*/ 137144 w 1702519"/>
                    <a:gd name="connsiteY6" fmla="*/ 752432 h 774073"/>
                    <a:gd name="connsiteX7" fmla="*/ 0 w 1702519"/>
                    <a:gd name="connsiteY7" fmla="*/ 640246 h 774073"/>
                    <a:gd name="connsiteX8" fmla="*/ 255775 w 1702519"/>
                    <a:gd name="connsiteY8" fmla="*/ 122842 h 774073"/>
                    <a:gd name="connsiteX0" fmla="*/ 255775 w 1702519"/>
                    <a:gd name="connsiteY0" fmla="*/ 122842 h 774073"/>
                    <a:gd name="connsiteX1" fmla="*/ 391229 w 1702519"/>
                    <a:gd name="connsiteY1" fmla="*/ 0 h 774073"/>
                    <a:gd name="connsiteX2" fmla="*/ 1582925 w 1702519"/>
                    <a:gd name="connsiteY2" fmla="*/ 0 h 774073"/>
                    <a:gd name="connsiteX3" fmla="*/ 1702519 w 1702519"/>
                    <a:gd name="connsiteY3" fmla="*/ 119594 h 774073"/>
                    <a:gd name="connsiteX4" fmla="*/ 1471099 w 1702519"/>
                    <a:gd name="connsiteY4" fmla="*/ 662042 h 774073"/>
                    <a:gd name="connsiteX5" fmla="*/ 1283696 w 1702519"/>
                    <a:gd name="connsiteY5" fmla="*/ 774073 h 774073"/>
                    <a:gd name="connsiteX6" fmla="*/ 137144 w 1702519"/>
                    <a:gd name="connsiteY6" fmla="*/ 752432 h 774073"/>
                    <a:gd name="connsiteX7" fmla="*/ 0 w 1702519"/>
                    <a:gd name="connsiteY7" fmla="*/ 640246 h 774073"/>
                    <a:gd name="connsiteX8" fmla="*/ 255775 w 1702519"/>
                    <a:gd name="connsiteY8" fmla="*/ 122842 h 774073"/>
                    <a:gd name="connsiteX0" fmla="*/ 255775 w 1702519"/>
                    <a:gd name="connsiteY0" fmla="*/ 122842 h 793818"/>
                    <a:gd name="connsiteX1" fmla="*/ 391229 w 1702519"/>
                    <a:gd name="connsiteY1" fmla="*/ 0 h 793818"/>
                    <a:gd name="connsiteX2" fmla="*/ 1582925 w 1702519"/>
                    <a:gd name="connsiteY2" fmla="*/ 0 h 793818"/>
                    <a:gd name="connsiteX3" fmla="*/ 1702519 w 1702519"/>
                    <a:gd name="connsiteY3" fmla="*/ 119594 h 793818"/>
                    <a:gd name="connsiteX4" fmla="*/ 1471099 w 1702519"/>
                    <a:gd name="connsiteY4" fmla="*/ 662042 h 793818"/>
                    <a:gd name="connsiteX5" fmla="*/ 1292031 w 1702519"/>
                    <a:gd name="connsiteY5" fmla="*/ 793818 h 793818"/>
                    <a:gd name="connsiteX6" fmla="*/ 137144 w 1702519"/>
                    <a:gd name="connsiteY6" fmla="*/ 752432 h 793818"/>
                    <a:gd name="connsiteX7" fmla="*/ 0 w 1702519"/>
                    <a:gd name="connsiteY7" fmla="*/ 640246 h 793818"/>
                    <a:gd name="connsiteX8" fmla="*/ 255775 w 1702519"/>
                    <a:gd name="connsiteY8" fmla="*/ 122842 h 793818"/>
                    <a:gd name="connsiteX0" fmla="*/ 255775 w 1702519"/>
                    <a:gd name="connsiteY0" fmla="*/ 122842 h 793818"/>
                    <a:gd name="connsiteX1" fmla="*/ 391229 w 1702519"/>
                    <a:gd name="connsiteY1" fmla="*/ 0 h 793818"/>
                    <a:gd name="connsiteX2" fmla="*/ 1582925 w 1702519"/>
                    <a:gd name="connsiteY2" fmla="*/ 0 h 793818"/>
                    <a:gd name="connsiteX3" fmla="*/ 1702519 w 1702519"/>
                    <a:gd name="connsiteY3" fmla="*/ 119594 h 793818"/>
                    <a:gd name="connsiteX4" fmla="*/ 1478849 w 1702519"/>
                    <a:gd name="connsiteY4" fmla="*/ 674278 h 793818"/>
                    <a:gd name="connsiteX5" fmla="*/ 1292031 w 1702519"/>
                    <a:gd name="connsiteY5" fmla="*/ 793818 h 793818"/>
                    <a:gd name="connsiteX6" fmla="*/ 137144 w 1702519"/>
                    <a:gd name="connsiteY6" fmla="*/ 752432 h 793818"/>
                    <a:gd name="connsiteX7" fmla="*/ 0 w 1702519"/>
                    <a:gd name="connsiteY7" fmla="*/ 640246 h 793818"/>
                    <a:gd name="connsiteX8" fmla="*/ 255775 w 1702519"/>
                    <a:gd name="connsiteY8" fmla="*/ 122842 h 793818"/>
                    <a:gd name="connsiteX0" fmla="*/ 255775 w 1702519"/>
                    <a:gd name="connsiteY0" fmla="*/ 122842 h 793818"/>
                    <a:gd name="connsiteX1" fmla="*/ 391229 w 1702519"/>
                    <a:gd name="connsiteY1" fmla="*/ 0 h 793818"/>
                    <a:gd name="connsiteX2" fmla="*/ 1582925 w 1702519"/>
                    <a:gd name="connsiteY2" fmla="*/ 0 h 793818"/>
                    <a:gd name="connsiteX3" fmla="*/ 1702519 w 1702519"/>
                    <a:gd name="connsiteY3" fmla="*/ 119594 h 793818"/>
                    <a:gd name="connsiteX4" fmla="*/ 1478849 w 1702519"/>
                    <a:gd name="connsiteY4" fmla="*/ 674278 h 793818"/>
                    <a:gd name="connsiteX5" fmla="*/ 1292031 w 1702519"/>
                    <a:gd name="connsiteY5" fmla="*/ 793818 h 793818"/>
                    <a:gd name="connsiteX6" fmla="*/ 137144 w 1702519"/>
                    <a:gd name="connsiteY6" fmla="*/ 752432 h 793818"/>
                    <a:gd name="connsiteX7" fmla="*/ 0 w 1702519"/>
                    <a:gd name="connsiteY7" fmla="*/ 640246 h 793818"/>
                    <a:gd name="connsiteX8" fmla="*/ 255775 w 1702519"/>
                    <a:gd name="connsiteY8" fmla="*/ 122842 h 793818"/>
                    <a:gd name="connsiteX0" fmla="*/ 255775 w 1702519"/>
                    <a:gd name="connsiteY0" fmla="*/ 122842 h 793818"/>
                    <a:gd name="connsiteX1" fmla="*/ 391229 w 1702519"/>
                    <a:gd name="connsiteY1" fmla="*/ 0 h 793818"/>
                    <a:gd name="connsiteX2" fmla="*/ 1582925 w 1702519"/>
                    <a:gd name="connsiteY2" fmla="*/ 0 h 793818"/>
                    <a:gd name="connsiteX3" fmla="*/ 1702519 w 1702519"/>
                    <a:gd name="connsiteY3" fmla="*/ 119594 h 793818"/>
                    <a:gd name="connsiteX4" fmla="*/ 1486257 w 1702519"/>
                    <a:gd name="connsiteY4" fmla="*/ 691829 h 793818"/>
                    <a:gd name="connsiteX5" fmla="*/ 1292031 w 1702519"/>
                    <a:gd name="connsiteY5" fmla="*/ 793818 h 793818"/>
                    <a:gd name="connsiteX6" fmla="*/ 137144 w 1702519"/>
                    <a:gd name="connsiteY6" fmla="*/ 752432 h 793818"/>
                    <a:gd name="connsiteX7" fmla="*/ 0 w 1702519"/>
                    <a:gd name="connsiteY7" fmla="*/ 640246 h 793818"/>
                    <a:gd name="connsiteX8" fmla="*/ 255775 w 1702519"/>
                    <a:gd name="connsiteY8" fmla="*/ 122842 h 793818"/>
                    <a:gd name="connsiteX0" fmla="*/ 255775 w 1702519"/>
                    <a:gd name="connsiteY0" fmla="*/ 122842 h 789466"/>
                    <a:gd name="connsiteX1" fmla="*/ 391229 w 1702519"/>
                    <a:gd name="connsiteY1" fmla="*/ 0 h 789466"/>
                    <a:gd name="connsiteX2" fmla="*/ 1582925 w 1702519"/>
                    <a:gd name="connsiteY2" fmla="*/ 0 h 789466"/>
                    <a:gd name="connsiteX3" fmla="*/ 1702519 w 1702519"/>
                    <a:gd name="connsiteY3" fmla="*/ 119594 h 789466"/>
                    <a:gd name="connsiteX4" fmla="*/ 1486257 w 1702519"/>
                    <a:gd name="connsiteY4" fmla="*/ 691829 h 789466"/>
                    <a:gd name="connsiteX5" fmla="*/ 1297687 w 1702519"/>
                    <a:gd name="connsiteY5" fmla="*/ 788846 h 789466"/>
                    <a:gd name="connsiteX6" fmla="*/ 137144 w 1702519"/>
                    <a:gd name="connsiteY6" fmla="*/ 752432 h 789466"/>
                    <a:gd name="connsiteX7" fmla="*/ 0 w 1702519"/>
                    <a:gd name="connsiteY7" fmla="*/ 640246 h 789466"/>
                    <a:gd name="connsiteX8" fmla="*/ 255775 w 1702519"/>
                    <a:gd name="connsiteY8" fmla="*/ 122842 h 789466"/>
                    <a:gd name="connsiteX0" fmla="*/ 255775 w 1702519"/>
                    <a:gd name="connsiteY0" fmla="*/ 122842 h 789466"/>
                    <a:gd name="connsiteX1" fmla="*/ 391229 w 1702519"/>
                    <a:gd name="connsiteY1" fmla="*/ 0 h 789466"/>
                    <a:gd name="connsiteX2" fmla="*/ 1582925 w 1702519"/>
                    <a:gd name="connsiteY2" fmla="*/ 0 h 789466"/>
                    <a:gd name="connsiteX3" fmla="*/ 1702519 w 1702519"/>
                    <a:gd name="connsiteY3" fmla="*/ 119594 h 789466"/>
                    <a:gd name="connsiteX4" fmla="*/ 1486257 w 1702519"/>
                    <a:gd name="connsiteY4" fmla="*/ 691829 h 789466"/>
                    <a:gd name="connsiteX5" fmla="*/ 1297687 w 1702519"/>
                    <a:gd name="connsiteY5" fmla="*/ 788846 h 789466"/>
                    <a:gd name="connsiteX6" fmla="*/ 137144 w 1702519"/>
                    <a:gd name="connsiteY6" fmla="*/ 752432 h 789466"/>
                    <a:gd name="connsiteX7" fmla="*/ 0 w 1702519"/>
                    <a:gd name="connsiteY7" fmla="*/ 640246 h 789466"/>
                    <a:gd name="connsiteX8" fmla="*/ 255775 w 1702519"/>
                    <a:gd name="connsiteY8" fmla="*/ 122842 h 789466"/>
                    <a:gd name="connsiteX0" fmla="*/ 255775 w 1702519"/>
                    <a:gd name="connsiteY0" fmla="*/ 137758 h 804382"/>
                    <a:gd name="connsiteX1" fmla="*/ 391229 w 1702519"/>
                    <a:gd name="connsiteY1" fmla="*/ 14916 h 804382"/>
                    <a:gd name="connsiteX2" fmla="*/ 1599891 w 1702519"/>
                    <a:gd name="connsiteY2" fmla="*/ 0 h 804382"/>
                    <a:gd name="connsiteX3" fmla="*/ 1702519 w 1702519"/>
                    <a:gd name="connsiteY3" fmla="*/ 134510 h 804382"/>
                    <a:gd name="connsiteX4" fmla="*/ 1486257 w 1702519"/>
                    <a:gd name="connsiteY4" fmla="*/ 706745 h 804382"/>
                    <a:gd name="connsiteX5" fmla="*/ 1297687 w 1702519"/>
                    <a:gd name="connsiteY5" fmla="*/ 803762 h 804382"/>
                    <a:gd name="connsiteX6" fmla="*/ 137144 w 1702519"/>
                    <a:gd name="connsiteY6" fmla="*/ 767348 h 804382"/>
                    <a:gd name="connsiteX7" fmla="*/ 0 w 1702519"/>
                    <a:gd name="connsiteY7" fmla="*/ 655162 h 804382"/>
                    <a:gd name="connsiteX8" fmla="*/ 255775 w 1702519"/>
                    <a:gd name="connsiteY8" fmla="*/ 137758 h 804382"/>
                    <a:gd name="connsiteX0" fmla="*/ 255775 w 1712705"/>
                    <a:gd name="connsiteY0" fmla="*/ 137758 h 804042"/>
                    <a:gd name="connsiteX1" fmla="*/ 391229 w 1712705"/>
                    <a:gd name="connsiteY1" fmla="*/ 14916 h 804042"/>
                    <a:gd name="connsiteX2" fmla="*/ 1599891 w 1712705"/>
                    <a:gd name="connsiteY2" fmla="*/ 0 h 804042"/>
                    <a:gd name="connsiteX3" fmla="*/ 1712705 w 1712705"/>
                    <a:gd name="connsiteY3" fmla="*/ 158642 h 804042"/>
                    <a:gd name="connsiteX4" fmla="*/ 1486257 w 1712705"/>
                    <a:gd name="connsiteY4" fmla="*/ 706745 h 804042"/>
                    <a:gd name="connsiteX5" fmla="*/ 1297687 w 1712705"/>
                    <a:gd name="connsiteY5" fmla="*/ 803762 h 804042"/>
                    <a:gd name="connsiteX6" fmla="*/ 137144 w 1712705"/>
                    <a:gd name="connsiteY6" fmla="*/ 767348 h 804042"/>
                    <a:gd name="connsiteX7" fmla="*/ 0 w 1712705"/>
                    <a:gd name="connsiteY7" fmla="*/ 655162 h 804042"/>
                    <a:gd name="connsiteX8" fmla="*/ 255775 w 1712705"/>
                    <a:gd name="connsiteY8" fmla="*/ 137758 h 804042"/>
                    <a:gd name="connsiteX0" fmla="*/ 255775 w 1715338"/>
                    <a:gd name="connsiteY0" fmla="*/ 137758 h 804042"/>
                    <a:gd name="connsiteX1" fmla="*/ 391229 w 1715338"/>
                    <a:gd name="connsiteY1" fmla="*/ 14916 h 804042"/>
                    <a:gd name="connsiteX2" fmla="*/ 1599891 w 1715338"/>
                    <a:gd name="connsiteY2" fmla="*/ 0 h 804042"/>
                    <a:gd name="connsiteX3" fmla="*/ 1712705 w 1715338"/>
                    <a:gd name="connsiteY3" fmla="*/ 158642 h 804042"/>
                    <a:gd name="connsiteX4" fmla="*/ 1486257 w 1715338"/>
                    <a:gd name="connsiteY4" fmla="*/ 706745 h 804042"/>
                    <a:gd name="connsiteX5" fmla="*/ 1297687 w 1715338"/>
                    <a:gd name="connsiteY5" fmla="*/ 803762 h 804042"/>
                    <a:gd name="connsiteX6" fmla="*/ 137144 w 1715338"/>
                    <a:gd name="connsiteY6" fmla="*/ 767348 h 804042"/>
                    <a:gd name="connsiteX7" fmla="*/ 0 w 1715338"/>
                    <a:gd name="connsiteY7" fmla="*/ 655162 h 804042"/>
                    <a:gd name="connsiteX8" fmla="*/ 255775 w 1715338"/>
                    <a:gd name="connsiteY8" fmla="*/ 137758 h 804042"/>
                    <a:gd name="connsiteX0" fmla="*/ 255775 w 1725419"/>
                    <a:gd name="connsiteY0" fmla="*/ 137758 h 804195"/>
                    <a:gd name="connsiteX1" fmla="*/ 391229 w 1725419"/>
                    <a:gd name="connsiteY1" fmla="*/ 14916 h 804195"/>
                    <a:gd name="connsiteX2" fmla="*/ 1599891 w 1725419"/>
                    <a:gd name="connsiteY2" fmla="*/ 0 h 804195"/>
                    <a:gd name="connsiteX3" fmla="*/ 1723091 w 1725419"/>
                    <a:gd name="connsiteY3" fmla="*/ 146505 h 804195"/>
                    <a:gd name="connsiteX4" fmla="*/ 1486257 w 1725419"/>
                    <a:gd name="connsiteY4" fmla="*/ 706745 h 804195"/>
                    <a:gd name="connsiteX5" fmla="*/ 1297687 w 1725419"/>
                    <a:gd name="connsiteY5" fmla="*/ 803762 h 804195"/>
                    <a:gd name="connsiteX6" fmla="*/ 137144 w 1725419"/>
                    <a:gd name="connsiteY6" fmla="*/ 767348 h 804195"/>
                    <a:gd name="connsiteX7" fmla="*/ 0 w 1725419"/>
                    <a:gd name="connsiteY7" fmla="*/ 655162 h 804195"/>
                    <a:gd name="connsiteX8" fmla="*/ 255775 w 1725419"/>
                    <a:gd name="connsiteY8" fmla="*/ 137758 h 804195"/>
                    <a:gd name="connsiteX0" fmla="*/ 255775 w 1725419"/>
                    <a:gd name="connsiteY0" fmla="*/ 137758 h 804195"/>
                    <a:gd name="connsiteX1" fmla="*/ 391229 w 1725419"/>
                    <a:gd name="connsiteY1" fmla="*/ 14916 h 804195"/>
                    <a:gd name="connsiteX2" fmla="*/ 1599891 w 1725419"/>
                    <a:gd name="connsiteY2" fmla="*/ 0 h 804195"/>
                    <a:gd name="connsiteX3" fmla="*/ 1723091 w 1725419"/>
                    <a:gd name="connsiteY3" fmla="*/ 146505 h 804195"/>
                    <a:gd name="connsiteX4" fmla="*/ 1486257 w 1725419"/>
                    <a:gd name="connsiteY4" fmla="*/ 706745 h 804195"/>
                    <a:gd name="connsiteX5" fmla="*/ 1297687 w 1725419"/>
                    <a:gd name="connsiteY5" fmla="*/ 803762 h 804195"/>
                    <a:gd name="connsiteX6" fmla="*/ 137144 w 1725419"/>
                    <a:gd name="connsiteY6" fmla="*/ 767348 h 804195"/>
                    <a:gd name="connsiteX7" fmla="*/ 0 w 1725419"/>
                    <a:gd name="connsiteY7" fmla="*/ 655162 h 804195"/>
                    <a:gd name="connsiteX8" fmla="*/ 255775 w 1725419"/>
                    <a:gd name="connsiteY8" fmla="*/ 137758 h 804195"/>
                    <a:gd name="connsiteX0" fmla="*/ 255775 w 1726224"/>
                    <a:gd name="connsiteY0" fmla="*/ 137758 h 804195"/>
                    <a:gd name="connsiteX1" fmla="*/ 391229 w 1726224"/>
                    <a:gd name="connsiteY1" fmla="*/ 14916 h 804195"/>
                    <a:gd name="connsiteX2" fmla="*/ 1599891 w 1726224"/>
                    <a:gd name="connsiteY2" fmla="*/ 0 h 804195"/>
                    <a:gd name="connsiteX3" fmla="*/ 1723091 w 1726224"/>
                    <a:gd name="connsiteY3" fmla="*/ 146505 h 804195"/>
                    <a:gd name="connsiteX4" fmla="*/ 1486257 w 1726224"/>
                    <a:gd name="connsiteY4" fmla="*/ 706745 h 804195"/>
                    <a:gd name="connsiteX5" fmla="*/ 1297687 w 1726224"/>
                    <a:gd name="connsiteY5" fmla="*/ 803762 h 804195"/>
                    <a:gd name="connsiteX6" fmla="*/ 137144 w 1726224"/>
                    <a:gd name="connsiteY6" fmla="*/ 767348 h 804195"/>
                    <a:gd name="connsiteX7" fmla="*/ 0 w 1726224"/>
                    <a:gd name="connsiteY7" fmla="*/ 655162 h 804195"/>
                    <a:gd name="connsiteX8" fmla="*/ 255775 w 1726224"/>
                    <a:gd name="connsiteY8" fmla="*/ 137758 h 804195"/>
                    <a:gd name="connsiteX0" fmla="*/ 255775 w 1727086"/>
                    <a:gd name="connsiteY0" fmla="*/ 137776 h 804213"/>
                    <a:gd name="connsiteX1" fmla="*/ 391229 w 1727086"/>
                    <a:gd name="connsiteY1" fmla="*/ 14934 h 804213"/>
                    <a:gd name="connsiteX2" fmla="*/ 1599891 w 1727086"/>
                    <a:gd name="connsiteY2" fmla="*/ 18 h 804213"/>
                    <a:gd name="connsiteX3" fmla="*/ 1723091 w 1727086"/>
                    <a:gd name="connsiteY3" fmla="*/ 146523 h 804213"/>
                    <a:gd name="connsiteX4" fmla="*/ 1486257 w 1727086"/>
                    <a:gd name="connsiteY4" fmla="*/ 706763 h 804213"/>
                    <a:gd name="connsiteX5" fmla="*/ 1297687 w 1727086"/>
                    <a:gd name="connsiteY5" fmla="*/ 803780 h 804213"/>
                    <a:gd name="connsiteX6" fmla="*/ 137144 w 1727086"/>
                    <a:gd name="connsiteY6" fmla="*/ 767366 h 804213"/>
                    <a:gd name="connsiteX7" fmla="*/ 0 w 1727086"/>
                    <a:gd name="connsiteY7" fmla="*/ 655180 h 804213"/>
                    <a:gd name="connsiteX8" fmla="*/ 255775 w 1727086"/>
                    <a:gd name="connsiteY8" fmla="*/ 137776 h 804213"/>
                    <a:gd name="connsiteX0" fmla="*/ 255775 w 1727086"/>
                    <a:gd name="connsiteY0" fmla="*/ 137776 h 804213"/>
                    <a:gd name="connsiteX1" fmla="*/ 391229 w 1727086"/>
                    <a:gd name="connsiteY1" fmla="*/ 14934 h 804213"/>
                    <a:gd name="connsiteX2" fmla="*/ 1599891 w 1727086"/>
                    <a:gd name="connsiteY2" fmla="*/ 18 h 804213"/>
                    <a:gd name="connsiteX3" fmla="*/ 1723091 w 1727086"/>
                    <a:gd name="connsiteY3" fmla="*/ 146523 h 804213"/>
                    <a:gd name="connsiteX4" fmla="*/ 1486257 w 1727086"/>
                    <a:gd name="connsiteY4" fmla="*/ 706763 h 804213"/>
                    <a:gd name="connsiteX5" fmla="*/ 1297687 w 1727086"/>
                    <a:gd name="connsiteY5" fmla="*/ 803780 h 804213"/>
                    <a:gd name="connsiteX6" fmla="*/ 81472 w 1727086"/>
                    <a:gd name="connsiteY6" fmla="*/ 770188 h 804213"/>
                    <a:gd name="connsiteX7" fmla="*/ 0 w 1727086"/>
                    <a:gd name="connsiteY7" fmla="*/ 655180 h 804213"/>
                    <a:gd name="connsiteX8" fmla="*/ 255775 w 1727086"/>
                    <a:gd name="connsiteY8" fmla="*/ 137776 h 804213"/>
                    <a:gd name="connsiteX0" fmla="*/ 255775 w 1727086"/>
                    <a:gd name="connsiteY0" fmla="*/ 137776 h 804213"/>
                    <a:gd name="connsiteX1" fmla="*/ 391229 w 1727086"/>
                    <a:gd name="connsiteY1" fmla="*/ 14934 h 804213"/>
                    <a:gd name="connsiteX2" fmla="*/ 1599891 w 1727086"/>
                    <a:gd name="connsiteY2" fmla="*/ 18 h 804213"/>
                    <a:gd name="connsiteX3" fmla="*/ 1723091 w 1727086"/>
                    <a:gd name="connsiteY3" fmla="*/ 146523 h 804213"/>
                    <a:gd name="connsiteX4" fmla="*/ 1486257 w 1727086"/>
                    <a:gd name="connsiteY4" fmla="*/ 706763 h 804213"/>
                    <a:gd name="connsiteX5" fmla="*/ 1297687 w 1727086"/>
                    <a:gd name="connsiteY5" fmla="*/ 803780 h 804213"/>
                    <a:gd name="connsiteX6" fmla="*/ 81472 w 1727086"/>
                    <a:gd name="connsiteY6" fmla="*/ 770188 h 804213"/>
                    <a:gd name="connsiteX7" fmla="*/ 0 w 1727086"/>
                    <a:gd name="connsiteY7" fmla="*/ 655180 h 804213"/>
                    <a:gd name="connsiteX8" fmla="*/ 255775 w 1727086"/>
                    <a:gd name="connsiteY8" fmla="*/ 137776 h 804213"/>
                    <a:gd name="connsiteX0" fmla="*/ 302415 w 1773726"/>
                    <a:gd name="connsiteY0" fmla="*/ 137776 h 804213"/>
                    <a:gd name="connsiteX1" fmla="*/ 437869 w 1773726"/>
                    <a:gd name="connsiteY1" fmla="*/ 14934 h 804213"/>
                    <a:gd name="connsiteX2" fmla="*/ 1646531 w 1773726"/>
                    <a:gd name="connsiteY2" fmla="*/ 18 h 804213"/>
                    <a:gd name="connsiteX3" fmla="*/ 1769731 w 1773726"/>
                    <a:gd name="connsiteY3" fmla="*/ 146523 h 804213"/>
                    <a:gd name="connsiteX4" fmla="*/ 1532897 w 1773726"/>
                    <a:gd name="connsiteY4" fmla="*/ 706763 h 804213"/>
                    <a:gd name="connsiteX5" fmla="*/ 1344327 w 1773726"/>
                    <a:gd name="connsiteY5" fmla="*/ 803780 h 804213"/>
                    <a:gd name="connsiteX6" fmla="*/ 128112 w 1773726"/>
                    <a:gd name="connsiteY6" fmla="*/ 770188 h 804213"/>
                    <a:gd name="connsiteX7" fmla="*/ 36355 w 1773726"/>
                    <a:gd name="connsiteY7" fmla="*/ 649183 h 804213"/>
                    <a:gd name="connsiteX8" fmla="*/ 302415 w 1773726"/>
                    <a:gd name="connsiteY8" fmla="*/ 137776 h 804213"/>
                    <a:gd name="connsiteX0" fmla="*/ 302415 w 1773726"/>
                    <a:gd name="connsiteY0" fmla="*/ 137776 h 804213"/>
                    <a:gd name="connsiteX1" fmla="*/ 437869 w 1773726"/>
                    <a:gd name="connsiteY1" fmla="*/ 14934 h 804213"/>
                    <a:gd name="connsiteX2" fmla="*/ 1646531 w 1773726"/>
                    <a:gd name="connsiteY2" fmla="*/ 18 h 804213"/>
                    <a:gd name="connsiteX3" fmla="*/ 1769731 w 1773726"/>
                    <a:gd name="connsiteY3" fmla="*/ 146523 h 804213"/>
                    <a:gd name="connsiteX4" fmla="*/ 1532897 w 1773726"/>
                    <a:gd name="connsiteY4" fmla="*/ 706763 h 804213"/>
                    <a:gd name="connsiteX5" fmla="*/ 1344327 w 1773726"/>
                    <a:gd name="connsiteY5" fmla="*/ 803780 h 804213"/>
                    <a:gd name="connsiteX6" fmla="*/ 128112 w 1773726"/>
                    <a:gd name="connsiteY6" fmla="*/ 770188 h 804213"/>
                    <a:gd name="connsiteX7" fmla="*/ 36355 w 1773726"/>
                    <a:gd name="connsiteY7" fmla="*/ 649183 h 804213"/>
                    <a:gd name="connsiteX8" fmla="*/ 302415 w 1773726"/>
                    <a:gd name="connsiteY8" fmla="*/ 137776 h 804213"/>
                    <a:gd name="connsiteX0" fmla="*/ 320660 w 1791971"/>
                    <a:gd name="connsiteY0" fmla="*/ 137776 h 804213"/>
                    <a:gd name="connsiteX1" fmla="*/ 456114 w 1791971"/>
                    <a:gd name="connsiteY1" fmla="*/ 14934 h 804213"/>
                    <a:gd name="connsiteX2" fmla="*/ 1664776 w 1791971"/>
                    <a:gd name="connsiteY2" fmla="*/ 18 h 804213"/>
                    <a:gd name="connsiteX3" fmla="*/ 1787976 w 1791971"/>
                    <a:gd name="connsiteY3" fmla="*/ 146523 h 804213"/>
                    <a:gd name="connsiteX4" fmla="*/ 1551142 w 1791971"/>
                    <a:gd name="connsiteY4" fmla="*/ 706763 h 804213"/>
                    <a:gd name="connsiteX5" fmla="*/ 1362572 w 1791971"/>
                    <a:gd name="connsiteY5" fmla="*/ 803780 h 804213"/>
                    <a:gd name="connsiteX6" fmla="*/ 115743 w 1791971"/>
                    <a:gd name="connsiteY6" fmla="*/ 765018 h 804213"/>
                    <a:gd name="connsiteX7" fmla="*/ 54600 w 1791971"/>
                    <a:gd name="connsiteY7" fmla="*/ 649183 h 804213"/>
                    <a:gd name="connsiteX8" fmla="*/ 320660 w 1791971"/>
                    <a:gd name="connsiteY8" fmla="*/ 137776 h 804213"/>
                    <a:gd name="connsiteX0" fmla="*/ 266412 w 1737723"/>
                    <a:gd name="connsiteY0" fmla="*/ 137776 h 804213"/>
                    <a:gd name="connsiteX1" fmla="*/ 401866 w 1737723"/>
                    <a:gd name="connsiteY1" fmla="*/ 14934 h 804213"/>
                    <a:gd name="connsiteX2" fmla="*/ 1610528 w 1737723"/>
                    <a:gd name="connsiteY2" fmla="*/ 18 h 804213"/>
                    <a:gd name="connsiteX3" fmla="*/ 1733728 w 1737723"/>
                    <a:gd name="connsiteY3" fmla="*/ 146523 h 804213"/>
                    <a:gd name="connsiteX4" fmla="*/ 1496894 w 1737723"/>
                    <a:gd name="connsiteY4" fmla="*/ 706763 h 804213"/>
                    <a:gd name="connsiteX5" fmla="*/ 1308324 w 1737723"/>
                    <a:gd name="connsiteY5" fmla="*/ 803780 h 804213"/>
                    <a:gd name="connsiteX6" fmla="*/ 61495 w 1737723"/>
                    <a:gd name="connsiteY6" fmla="*/ 765018 h 804213"/>
                    <a:gd name="connsiteX7" fmla="*/ 352 w 1737723"/>
                    <a:gd name="connsiteY7" fmla="*/ 649183 h 804213"/>
                    <a:gd name="connsiteX8" fmla="*/ 266412 w 1737723"/>
                    <a:gd name="connsiteY8" fmla="*/ 137776 h 804213"/>
                    <a:gd name="connsiteX0" fmla="*/ 266505 w 1737816"/>
                    <a:gd name="connsiteY0" fmla="*/ 137776 h 804213"/>
                    <a:gd name="connsiteX1" fmla="*/ 401959 w 1737816"/>
                    <a:gd name="connsiteY1" fmla="*/ 14934 h 804213"/>
                    <a:gd name="connsiteX2" fmla="*/ 1610621 w 1737816"/>
                    <a:gd name="connsiteY2" fmla="*/ 18 h 804213"/>
                    <a:gd name="connsiteX3" fmla="*/ 1733821 w 1737816"/>
                    <a:gd name="connsiteY3" fmla="*/ 146523 h 804213"/>
                    <a:gd name="connsiteX4" fmla="*/ 1496987 w 1737816"/>
                    <a:gd name="connsiteY4" fmla="*/ 706763 h 804213"/>
                    <a:gd name="connsiteX5" fmla="*/ 1308417 w 1737816"/>
                    <a:gd name="connsiteY5" fmla="*/ 803780 h 804213"/>
                    <a:gd name="connsiteX6" fmla="*/ 61588 w 1737816"/>
                    <a:gd name="connsiteY6" fmla="*/ 765018 h 804213"/>
                    <a:gd name="connsiteX7" fmla="*/ 445 w 1737816"/>
                    <a:gd name="connsiteY7" fmla="*/ 649183 h 804213"/>
                    <a:gd name="connsiteX8" fmla="*/ 266505 w 1737816"/>
                    <a:gd name="connsiteY8" fmla="*/ 137776 h 8042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737816" h="804213">
                      <a:moveTo>
                        <a:pt x="266505" y="137776"/>
                      </a:moveTo>
                      <a:cubicBezTo>
                        <a:pt x="333424" y="32068"/>
                        <a:pt x="335909" y="14934"/>
                        <a:pt x="401959" y="14934"/>
                      </a:cubicBezTo>
                      <a:lnTo>
                        <a:pt x="1610621" y="18"/>
                      </a:lnTo>
                      <a:cubicBezTo>
                        <a:pt x="1717329" y="-1635"/>
                        <a:pt x="1750248" y="107140"/>
                        <a:pt x="1733821" y="146523"/>
                      </a:cubicBezTo>
                      <a:lnTo>
                        <a:pt x="1496987" y="706763"/>
                      </a:lnTo>
                      <a:cubicBezTo>
                        <a:pt x="1426086" y="816306"/>
                        <a:pt x="1374467" y="803780"/>
                        <a:pt x="1308417" y="803780"/>
                      </a:cubicBezTo>
                      <a:lnTo>
                        <a:pt x="61588" y="765018"/>
                      </a:lnTo>
                      <a:cubicBezTo>
                        <a:pt x="-9233" y="757254"/>
                        <a:pt x="445" y="715233"/>
                        <a:pt x="445" y="649183"/>
                      </a:cubicBezTo>
                      <a:lnTo>
                        <a:pt x="266505" y="137776"/>
                      </a:lnTo>
                      <a:close/>
                    </a:path>
                  </a:pathLst>
                </a:custGeom>
                <a:solidFill>
                  <a:sysClr val="window" lastClr="FFFFFF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9" name="フリーフォーム: 図形 28">
                  <a:extLst>
                    <a:ext uri="{FF2B5EF4-FFF2-40B4-BE49-F238E27FC236}">
                      <a16:creationId xmlns:a16="http://schemas.microsoft.com/office/drawing/2014/main" id="{52013E50-CE6F-A365-A337-30AF9D6C58E4}"/>
                    </a:ext>
                  </a:extLst>
                </p:cNvPr>
                <p:cNvSpPr/>
                <p:nvPr/>
              </p:nvSpPr>
              <p:spPr>
                <a:xfrm rot="20149398">
                  <a:off x="3925080" y="3471614"/>
                  <a:ext cx="2009291" cy="1492972"/>
                </a:xfrm>
                <a:custGeom>
                  <a:avLst/>
                  <a:gdLst>
                    <a:gd name="connsiteX0" fmla="*/ 1377317 w 2026325"/>
                    <a:gd name="connsiteY0" fmla="*/ 20828 h 1548767"/>
                    <a:gd name="connsiteX1" fmla="*/ 2026325 w 2026325"/>
                    <a:gd name="connsiteY1" fmla="*/ 896787 h 1548767"/>
                    <a:gd name="connsiteX2" fmla="*/ 2005448 w 2026325"/>
                    <a:gd name="connsiteY2" fmla="*/ 950962 h 1548767"/>
                    <a:gd name="connsiteX3" fmla="*/ 993914 w 2026325"/>
                    <a:gd name="connsiteY3" fmla="*/ 1546736 h 1548767"/>
                    <a:gd name="connsiteX4" fmla="*/ 713 w 2026325"/>
                    <a:gd name="connsiteY4" fmla="*/ 829979 h 1548767"/>
                    <a:gd name="connsiteX5" fmla="*/ 9922 w 2026325"/>
                    <a:gd name="connsiteY5" fmla="*/ 750723 h 1548767"/>
                    <a:gd name="connsiteX6" fmla="*/ 22495 w 2026325"/>
                    <a:gd name="connsiteY6" fmla="*/ 700472 h 1548767"/>
                    <a:gd name="connsiteX7" fmla="*/ 6362 w 2026325"/>
                    <a:gd name="connsiteY7" fmla="*/ 604177 h 1548767"/>
                    <a:gd name="connsiteX8" fmla="*/ 760025 w 2026325"/>
                    <a:gd name="connsiteY8" fmla="*/ 47770 h 1548767"/>
                    <a:gd name="connsiteX9" fmla="*/ 804245 w 2026325"/>
                    <a:gd name="connsiteY9" fmla="*/ 45087 h 1548767"/>
                    <a:gd name="connsiteX10" fmla="*/ 861312 w 2026325"/>
                    <a:gd name="connsiteY10" fmla="*/ 28928 h 1548767"/>
                    <a:gd name="connsiteX11" fmla="*/ 1069906 w 2026325"/>
                    <a:gd name="connsiteY11" fmla="*/ 2031 h 1548767"/>
                    <a:gd name="connsiteX12" fmla="*/ 1374844 w 2026325"/>
                    <a:gd name="connsiteY12" fmla="*/ 20223 h 15487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026325" h="1548767">
                      <a:moveTo>
                        <a:pt x="1377317" y="20828"/>
                      </a:moveTo>
                      <a:lnTo>
                        <a:pt x="2026325" y="896787"/>
                      </a:lnTo>
                      <a:lnTo>
                        <a:pt x="2005448" y="950962"/>
                      </a:lnTo>
                      <a:cubicBezTo>
                        <a:pt x="1859419" y="1272403"/>
                        <a:pt x="1456645" y="1521789"/>
                        <a:pt x="993914" y="1546736"/>
                      </a:cubicBezTo>
                      <a:cubicBezTo>
                        <a:pt x="424399" y="1577440"/>
                        <a:pt x="-20271" y="1256537"/>
                        <a:pt x="713" y="829979"/>
                      </a:cubicBezTo>
                      <a:cubicBezTo>
                        <a:pt x="2024" y="803319"/>
                        <a:pt x="5124" y="776878"/>
                        <a:pt x="9922" y="750723"/>
                      </a:cubicBezTo>
                      <a:lnTo>
                        <a:pt x="22495" y="700472"/>
                      </a:lnTo>
                      <a:lnTo>
                        <a:pt x="6362" y="604177"/>
                      </a:lnTo>
                      <a:cubicBezTo>
                        <a:pt x="6362" y="329718"/>
                        <a:pt x="329910" y="100729"/>
                        <a:pt x="760025" y="47770"/>
                      </a:cubicBezTo>
                      <a:lnTo>
                        <a:pt x="804245" y="45087"/>
                      </a:lnTo>
                      <a:lnTo>
                        <a:pt x="861312" y="28928"/>
                      </a:lnTo>
                      <a:cubicBezTo>
                        <a:pt x="928946" y="15020"/>
                        <a:pt x="998717" y="5870"/>
                        <a:pt x="1069906" y="2031"/>
                      </a:cubicBezTo>
                      <a:cubicBezTo>
                        <a:pt x="1176690" y="-3726"/>
                        <a:pt x="1279085" y="2878"/>
                        <a:pt x="1374844" y="20223"/>
                      </a:cubicBezTo>
                      <a:close/>
                    </a:path>
                  </a:pathLst>
                </a:custGeom>
                <a:solidFill>
                  <a:srgbClr val="5B9BD5">
                    <a:lumMod val="20000"/>
                    <a:lumOff val="80000"/>
                  </a:srgbClr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0" name="フリーフォーム: 図形 29">
                  <a:extLst>
                    <a:ext uri="{FF2B5EF4-FFF2-40B4-BE49-F238E27FC236}">
                      <a16:creationId xmlns:a16="http://schemas.microsoft.com/office/drawing/2014/main" id="{37642330-60BD-82F1-4795-E4EB59DE3258}"/>
                    </a:ext>
                  </a:extLst>
                </p:cNvPr>
                <p:cNvSpPr/>
                <p:nvPr/>
              </p:nvSpPr>
              <p:spPr>
                <a:xfrm rot="20149398">
                  <a:off x="3881440" y="3300204"/>
                  <a:ext cx="1982615" cy="1405642"/>
                </a:xfrm>
                <a:custGeom>
                  <a:avLst/>
                  <a:gdLst>
                    <a:gd name="connsiteX0" fmla="*/ 1285618 w 1982615"/>
                    <a:gd name="connsiteY0" fmla="*/ 23071 h 1405642"/>
                    <a:gd name="connsiteX1" fmla="*/ 1982615 w 1982615"/>
                    <a:gd name="connsiteY1" fmla="*/ 963799 h 1405642"/>
                    <a:gd name="connsiteX2" fmla="*/ 1975872 w 1982615"/>
                    <a:gd name="connsiteY2" fmla="*/ 976391 h 1405642"/>
                    <a:gd name="connsiteX3" fmla="*/ 1028342 w 1982615"/>
                    <a:gd name="connsiteY3" fmla="*/ 1405642 h 1405642"/>
                    <a:gd name="connsiteX4" fmla="*/ 0 w 1982615"/>
                    <a:gd name="connsiteY4" fmla="*/ 702821 h 1405642"/>
                    <a:gd name="connsiteX5" fmla="*/ 1028342 w 1982615"/>
                    <a:gd name="connsiteY5" fmla="*/ 0 h 1405642"/>
                    <a:gd name="connsiteX6" fmla="*/ 1235589 w 1982615"/>
                    <a:gd name="connsiteY6" fmla="*/ 14279 h 14056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982615" h="1405642">
                      <a:moveTo>
                        <a:pt x="1285618" y="23071"/>
                      </a:moveTo>
                      <a:lnTo>
                        <a:pt x="1982615" y="963799"/>
                      </a:lnTo>
                      <a:lnTo>
                        <a:pt x="1975872" y="976391"/>
                      </a:lnTo>
                      <a:cubicBezTo>
                        <a:pt x="1819761" y="1228644"/>
                        <a:pt x="1454296" y="1405642"/>
                        <a:pt x="1028342" y="1405642"/>
                      </a:cubicBezTo>
                      <a:cubicBezTo>
                        <a:pt x="460404" y="1405642"/>
                        <a:pt x="0" y="1090978"/>
                        <a:pt x="0" y="702821"/>
                      </a:cubicBezTo>
                      <a:cubicBezTo>
                        <a:pt x="0" y="314664"/>
                        <a:pt x="460404" y="0"/>
                        <a:pt x="1028342" y="0"/>
                      </a:cubicBezTo>
                      <a:cubicBezTo>
                        <a:pt x="1099335" y="0"/>
                        <a:pt x="1168647" y="4917"/>
                        <a:pt x="1235589" y="14279"/>
                      </a:cubicBezTo>
                      <a:close/>
                    </a:path>
                  </a:pathLst>
                </a:custGeom>
                <a:solidFill>
                  <a:srgbClr val="FF66CC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1" name="フリーフォーム: 図形 30">
                  <a:extLst>
                    <a:ext uri="{FF2B5EF4-FFF2-40B4-BE49-F238E27FC236}">
                      <a16:creationId xmlns:a16="http://schemas.microsoft.com/office/drawing/2014/main" id="{B1AFBFDB-39CA-4BCD-0187-6F5C4E1112AF}"/>
                    </a:ext>
                  </a:extLst>
                </p:cNvPr>
                <p:cNvSpPr/>
                <p:nvPr/>
              </p:nvSpPr>
              <p:spPr>
                <a:xfrm rot="5400000">
                  <a:off x="4526246" y="1945655"/>
                  <a:ext cx="1957052" cy="1575660"/>
                </a:xfrm>
                <a:custGeom>
                  <a:avLst/>
                  <a:gdLst>
                    <a:gd name="connsiteX0" fmla="*/ 2939 w 1957052"/>
                    <a:gd name="connsiteY0" fmla="*/ 1038044 h 1575660"/>
                    <a:gd name="connsiteX1" fmla="*/ 5505 w 1957052"/>
                    <a:gd name="connsiteY1" fmla="*/ 1024659 h 1575660"/>
                    <a:gd name="connsiteX2" fmla="*/ 2939 w 1957052"/>
                    <a:gd name="connsiteY2" fmla="*/ 911044 h 1575660"/>
                    <a:gd name="connsiteX3" fmla="*/ 607867 w 1957052"/>
                    <a:gd name="connsiteY3" fmla="*/ 152303 h 1575660"/>
                    <a:gd name="connsiteX4" fmla="*/ 1724626 w 1957052"/>
                    <a:gd name="connsiteY4" fmla="*/ 280042 h 1575660"/>
                    <a:gd name="connsiteX5" fmla="*/ 1744126 w 1957052"/>
                    <a:gd name="connsiteY5" fmla="*/ 342653 h 1575660"/>
                    <a:gd name="connsiteX6" fmla="*/ 1957052 w 1957052"/>
                    <a:gd name="connsiteY6" fmla="*/ 342653 h 1575660"/>
                    <a:gd name="connsiteX7" fmla="*/ 1885646 w 1957052"/>
                    <a:gd name="connsiteY7" fmla="*/ 469653 h 1575660"/>
                    <a:gd name="connsiteX8" fmla="*/ 1957052 w 1957052"/>
                    <a:gd name="connsiteY8" fmla="*/ 469653 h 1575660"/>
                    <a:gd name="connsiteX9" fmla="*/ 1464353 w 1957052"/>
                    <a:gd name="connsiteY9" fmla="*/ 1345952 h 1575660"/>
                    <a:gd name="connsiteX10" fmla="*/ 1286650 w 1957052"/>
                    <a:gd name="connsiteY10" fmla="*/ 1345952 h 1575660"/>
                    <a:gd name="connsiteX11" fmla="*/ 1161422 w 1957052"/>
                    <a:gd name="connsiteY11" fmla="*/ 1423356 h 1575660"/>
                    <a:gd name="connsiteX12" fmla="*/ 44663 w 1957052"/>
                    <a:gd name="connsiteY12" fmla="*/ 1295618 h 1575660"/>
                    <a:gd name="connsiteX13" fmla="*/ 2939 w 1957052"/>
                    <a:gd name="connsiteY13" fmla="*/ 1038044 h 1575660"/>
                    <a:gd name="connsiteX0" fmla="*/ 2939 w 1957052"/>
                    <a:gd name="connsiteY0" fmla="*/ 1038044 h 1575660"/>
                    <a:gd name="connsiteX1" fmla="*/ 5505 w 1957052"/>
                    <a:gd name="connsiteY1" fmla="*/ 1024659 h 1575660"/>
                    <a:gd name="connsiteX2" fmla="*/ 2939 w 1957052"/>
                    <a:gd name="connsiteY2" fmla="*/ 911044 h 1575660"/>
                    <a:gd name="connsiteX3" fmla="*/ 607867 w 1957052"/>
                    <a:gd name="connsiteY3" fmla="*/ 152303 h 1575660"/>
                    <a:gd name="connsiteX4" fmla="*/ 1724626 w 1957052"/>
                    <a:gd name="connsiteY4" fmla="*/ 280042 h 1575660"/>
                    <a:gd name="connsiteX5" fmla="*/ 1744126 w 1957052"/>
                    <a:gd name="connsiteY5" fmla="*/ 342653 h 1575660"/>
                    <a:gd name="connsiteX6" fmla="*/ 1957052 w 1957052"/>
                    <a:gd name="connsiteY6" fmla="*/ 342653 h 1575660"/>
                    <a:gd name="connsiteX7" fmla="*/ 1957052 w 1957052"/>
                    <a:gd name="connsiteY7" fmla="*/ 469653 h 1575660"/>
                    <a:gd name="connsiteX8" fmla="*/ 1464353 w 1957052"/>
                    <a:gd name="connsiteY8" fmla="*/ 1345952 h 1575660"/>
                    <a:gd name="connsiteX9" fmla="*/ 1286650 w 1957052"/>
                    <a:gd name="connsiteY9" fmla="*/ 1345952 h 1575660"/>
                    <a:gd name="connsiteX10" fmla="*/ 1161422 w 1957052"/>
                    <a:gd name="connsiteY10" fmla="*/ 1423356 h 1575660"/>
                    <a:gd name="connsiteX11" fmla="*/ 44663 w 1957052"/>
                    <a:gd name="connsiteY11" fmla="*/ 1295618 h 1575660"/>
                    <a:gd name="connsiteX12" fmla="*/ 2939 w 1957052"/>
                    <a:gd name="connsiteY12" fmla="*/ 1038044 h 1575660"/>
                    <a:gd name="connsiteX0" fmla="*/ 2939 w 1957052"/>
                    <a:gd name="connsiteY0" fmla="*/ 1038044 h 1575660"/>
                    <a:gd name="connsiteX1" fmla="*/ 5505 w 1957052"/>
                    <a:gd name="connsiteY1" fmla="*/ 1024659 h 1575660"/>
                    <a:gd name="connsiteX2" fmla="*/ 2939 w 1957052"/>
                    <a:gd name="connsiteY2" fmla="*/ 911044 h 1575660"/>
                    <a:gd name="connsiteX3" fmla="*/ 607867 w 1957052"/>
                    <a:gd name="connsiteY3" fmla="*/ 152303 h 1575660"/>
                    <a:gd name="connsiteX4" fmla="*/ 1724626 w 1957052"/>
                    <a:gd name="connsiteY4" fmla="*/ 280042 h 1575660"/>
                    <a:gd name="connsiteX5" fmla="*/ 1744126 w 1957052"/>
                    <a:gd name="connsiteY5" fmla="*/ 342653 h 1575660"/>
                    <a:gd name="connsiteX6" fmla="*/ 1906252 w 1957052"/>
                    <a:gd name="connsiteY6" fmla="*/ 342653 h 1575660"/>
                    <a:gd name="connsiteX7" fmla="*/ 1957052 w 1957052"/>
                    <a:gd name="connsiteY7" fmla="*/ 469653 h 1575660"/>
                    <a:gd name="connsiteX8" fmla="*/ 1464353 w 1957052"/>
                    <a:gd name="connsiteY8" fmla="*/ 1345952 h 1575660"/>
                    <a:gd name="connsiteX9" fmla="*/ 1286650 w 1957052"/>
                    <a:gd name="connsiteY9" fmla="*/ 1345952 h 1575660"/>
                    <a:gd name="connsiteX10" fmla="*/ 1161422 w 1957052"/>
                    <a:gd name="connsiteY10" fmla="*/ 1423356 h 1575660"/>
                    <a:gd name="connsiteX11" fmla="*/ 44663 w 1957052"/>
                    <a:gd name="connsiteY11" fmla="*/ 1295618 h 1575660"/>
                    <a:gd name="connsiteX12" fmla="*/ 2939 w 1957052"/>
                    <a:gd name="connsiteY12" fmla="*/ 1038044 h 15756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957052" h="1575660">
                      <a:moveTo>
                        <a:pt x="2939" y="1038044"/>
                      </a:moveTo>
                      <a:lnTo>
                        <a:pt x="5505" y="1024659"/>
                      </a:lnTo>
                      <a:cubicBezTo>
                        <a:pt x="4650" y="986787"/>
                        <a:pt x="3794" y="948916"/>
                        <a:pt x="2939" y="911044"/>
                      </a:cubicBezTo>
                      <a:cubicBezTo>
                        <a:pt x="31116" y="638289"/>
                        <a:pt x="259936" y="336333"/>
                        <a:pt x="607867" y="152303"/>
                      </a:cubicBezTo>
                      <a:cubicBezTo>
                        <a:pt x="1071777" y="-93070"/>
                        <a:pt x="1571766" y="-35880"/>
                        <a:pt x="1724626" y="280042"/>
                      </a:cubicBezTo>
                      <a:lnTo>
                        <a:pt x="1744126" y="342653"/>
                      </a:lnTo>
                      <a:lnTo>
                        <a:pt x="1906252" y="342653"/>
                      </a:lnTo>
                      <a:lnTo>
                        <a:pt x="1957052" y="469653"/>
                      </a:lnTo>
                      <a:lnTo>
                        <a:pt x="1464353" y="1345952"/>
                      </a:lnTo>
                      <a:lnTo>
                        <a:pt x="1286650" y="1345952"/>
                      </a:lnTo>
                      <a:lnTo>
                        <a:pt x="1161422" y="1423356"/>
                      </a:lnTo>
                      <a:cubicBezTo>
                        <a:pt x="697513" y="1668730"/>
                        <a:pt x="197523" y="1611539"/>
                        <a:pt x="44663" y="1295618"/>
                      </a:cubicBezTo>
                      <a:cubicBezTo>
                        <a:pt x="6448" y="1216637"/>
                        <a:pt x="-6453" y="1128963"/>
                        <a:pt x="2939" y="1038044"/>
                      </a:cubicBezTo>
                      <a:close/>
                    </a:path>
                  </a:pathLst>
                </a:custGeom>
                <a:solidFill>
                  <a:srgbClr val="FF66CC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4" name="フリーフォーム: 図形 63">
                  <a:extLst>
                    <a:ext uri="{FF2B5EF4-FFF2-40B4-BE49-F238E27FC236}">
                      <a16:creationId xmlns:a16="http://schemas.microsoft.com/office/drawing/2014/main" id="{85AA6BB2-507A-1E20-AE44-0787175F6445}"/>
                    </a:ext>
                  </a:extLst>
                </p:cNvPr>
                <p:cNvSpPr/>
                <p:nvPr/>
              </p:nvSpPr>
              <p:spPr>
                <a:xfrm rot="5400000">
                  <a:off x="4474215" y="1997687"/>
                  <a:ext cx="1934115" cy="1448660"/>
                </a:xfrm>
                <a:custGeom>
                  <a:avLst/>
                  <a:gdLst>
                    <a:gd name="connsiteX0" fmla="*/ 2939 w 1934115"/>
                    <a:gd name="connsiteY0" fmla="*/ 911044 h 1448660"/>
                    <a:gd name="connsiteX1" fmla="*/ 607867 w 1934115"/>
                    <a:gd name="connsiteY1" fmla="*/ 152303 h 1448660"/>
                    <a:gd name="connsiteX2" fmla="*/ 1724626 w 1934115"/>
                    <a:gd name="connsiteY2" fmla="*/ 280042 h 1448660"/>
                    <a:gd name="connsiteX3" fmla="*/ 1744126 w 1934115"/>
                    <a:gd name="connsiteY3" fmla="*/ 342653 h 1448660"/>
                    <a:gd name="connsiteX4" fmla="*/ 1918517 w 1934115"/>
                    <a:gd name="connsiteY4" fmla="*/ 342653 h 1448660"/>
                    <a:gd name="connsiteX5" fmla="*/ 1934115 w 1934115"/>
                    <a:gd name="connsiteY5" fmla="*/ 383448 h 1448660"/>
                    <a:gd name="connsiteX6" fmla="*/ 1464353 w 1934115"/>
                    <a:gd name="connsiteY6" fmla="*/ 1218952 h 1448660"/>
                    <a:gd name="connsiteX7" fmla="*/ 1286650 w 1934115"/>
                    <a:gd name="connsiteY7" fmla="*/ 1218952 h 1448660"/>
                    <a:gd name="connsiteX8" fmla="*/ 1161422 w 1934115"/>
                    <a:gd name="connsiteY8" fmla="*/ 1296356 h 1448660"/>
                    <a:gd name="connsiteX9" fmla="*/ 44663 w 1934115"/>
                    <a:gd name="connsiteY9" fmla="*/ 1168618 h 1448660"/>
                    <a:gd name="connsiteX10" fmla="*/ 2939 w 1934115"/>
                    <a:gd name="connsiteY10" fmla="*/ 911044 h 14486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934115" h="1448660">
                      <a:moveTo>
                        <a:pt x="2939" y="911044"/>
                      </a:moveTo>
                      <a:cubicBezTo>
                        <a:pt x="31116" y="638289"/>
                        <a:pt x="259936" y="336333"/>
                        <a:pt x="607867" y="152303"/>
                      </a:cubicBezTo>
                      <a:cubicBezTo>
                        <a:pt x="1071777" y="-93070"/>
                        <a:pt x="1571766" y="-35880"/>
                        <a:pt x="1724626" y="280042"/>
                      </a:cubicBezTo>
                      <a:lnTo>
                        <a:pt x="1744126" y="342653"/>
                      </a:lnTo>
                      <a:lnTo>
                        <a:pt x="1918517" y="342653"/>
                      </a:lnTo>
                      <a:lnTo>
                        <a:pt x="1934115" y="383448"/>
                      </a:lnTo>
                      <a:lnTo>
                        <a:pt x="1464353" y="1218952"/>
                      </a:lnTo>
                      <a:lnTo>
                        <a:pt x="1286650" y="1218952"/>
                      </a:lnTo>
                      <a:lnTo>
                        <a:pt x="1161422" y="1296356"/>
                      </a:lnTo>
                      <a:cubicBezTo>
                        <a:pt x="697513" y="1541730"/>
                        <a:pt x="197523" y="1484539"/>
                        <a:pt x="44663" y="1168618"/>
                      </a:cubicBezTo>
                      <a:cubicBezTo>
                        <a:pt x="6448" y="1089637"/>
                        <a:pt x="-6453" y="1001963"/>
                        <a:pt x="2939" y="911044"/>
                      </a:cubicBezTo>
                      <a:close/>
                    </a:path>
                  </a:pathLst>
                </a:custGeom>
                <a:solidFill>
                  <a:srgbClr val="5B9BD5">
                    <a:lumMod val="20000"/>
                    <a:lumOff val="80000"/>
                  </a:srgbClr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5" name="フリーフォーム: 図形 64">
                  <a:extLst>
                    <a:ext uri="{FF2B5EF4-FFF2-40B4-BE49-F238E27FC236}">
                      <a16:creationId xmlns:a16="http://schemas.microsoft.com/office/drawing/2014/main" id="{026751FE-92DE-BBF9-E8B1-571BCAD7FB77}"/>
                    </a:ext>
                  </a:extLst>
                </p:cNvPr>
                <p:cNvSpPr/>
                <p:nvPr/>
              </p:nvSpPr>
              <p:spPr>
                <a:xfrm rot="5400000">
                  <a:off x="4589501" y="2098145"/>
                  <a:ext cx="1717401" cy="1233488"/>
                </a:xfrm>
                <a:custGeom>
                  <a:avLst/>
                  <a:gdLst>
                    <a:gd name="connsiteX0" fmla="*/ 2939 w 1934115"/>
                    <a:gd name="connsiteY0" fmla="*/ 911044 h 1448660"/>
                    <a:gd name="connsiteX1" fmla="*/ 607867 w 1934115"/>
                    <a:gd name="connsiteY1" fmla="*/ 152303 h 1448660"/>
                    <a:gd name="connsiteX2" fmla="*/ 1724626 w 1934115"/>
                    <a:gd name="connsiteY2" fmla="*/ 280042 h 1448660"/>
                    <a:gd name="connsiteX3" fmla="*/ 1744126 w 1934115"/>
                    <a:gd name="connsiteY3" fmla="*/ 342653 h 1448660"/>
                    <a:gd name="connsiteX4" fmla="*/ 1918517 w 1934115"/>
                    <a:gd name="connsiteY4" fmla="*/ 342653 h 1448660"/>
                    <a:gd name="connsiteX5" fmla="*/ 1934115 w 1934115"/>
                    <a:gd name="connsiteY5" fmla="*/ 383448 h 1448660"/>
                    <a:gd name="connsiteX6" fmla="*/ 1464353 w 1934115"/>
                    <a:gd name="connsiteY6" fmla="*/ 1218952 h 1448660"/>
                    <a:gd name="connsiteX7" fmla="*/ 1286650 w 1934115"/>
                    <a:gd name="connsiteY7" fmla="*/ 1218952 h 1448660"/>
                    <a:gd name="connsiteX8" fmla="*/ 1161422 w 1934115"/>
                    <a:gd name="connsiteY8" fmla="*/ 1296356 h 1448660"/>
                    <a:gd name="connsiteX9" fmla="*/ 44663 w 1934115"/>
                    <a:gd name="connsiteY9" fmla="*/ 1168618 h 1448660"/>
                    <a:gd name="connsiteX10" fmla="*/ 2939 w 1934115"/>
                    <a:gd name="connsiteY10" fmla="*/ 911044 h 14486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934115" h="1448660">
                      <a:moveTo>
                        <a:pt x="2939" y="911044"/>
                      </a:moveTo>
                      <a:cubicBezTo>
                        <a:pt x="31116" y="638289"/>
                        <a:pt x="259936" y="336333"/>
                        <a:pt x="607867" y="152303"/>
                      </a:cubicBezTo>
                      <a:cubicBezTo>
                        <a:pt x="1071777" y="-93070"/>
                        <a:pt x="1571766" y="-35880"/>
                        <a:pt x="1724626" y="280042"/>
                      </a:cubicBezTo>
                      <a:lnTo>
                        <a:pt x="1744126" y="342653"/>
                      </a:lnTo>
                      <a:lnTo>
                        <a:pt x="1918517" y="342653"/>
                      </a:lnTo>
                      <a:lnTo>
                        <a:pt x="1934115" y="383448"/>
                      </a:lnTo>
                      <a:lnTo>
                        <a:pt x="1464353" y="1218952"/>
                      </a:lnTo>
                      <a:lnTo>
                        <a:pt x="1286650" y="1218952"/>
                      </a:lnTo>
                      <a:lnTo>
                        <a:pt x="1161422" y="1296356"/>
                      </a:lnTo>
                      <a:cubicBezTo>
                        <a:pt x="697513" y="1541730"/>
                        <a:pt x="197523" y="1484539"/>
                        <a:pt x="44663" y="1168618"/>
                      </a:cubicBezTo>
                      <a:cubicBezTo>
                        <a:pt x="6448" y="1089637"/>
                        <a:pt x="-6453" y="1001963"/>
                        <a:pt x="2939" y="911044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66" name="グループ化 65">
                  <a:extLst>
                    <a:ext uri="{FF2B5EF4-FFF2-40B4-BE49-F238E27FC236}">
                      <a16:creationId xmlns:a16="http://schemas.microsoft.com/office/drawing/2014/main" id="{B6CB612C-9C83-47AD-B7A7-18B5D606C411}"/>
                    </a:ext>
                  </a:extLst>
                </p:cNvPr>
                <p:cNvGrpSpPr/>
                <p:nvPr/>
              </p:nvGrpSpPr>
              <p:grpSpPr>
                <a:xfrm rot="1800000">
                  <a:off x="4929935" y="3426943"/>
                  <a:ext cx="805447" cy="123588"/>
                  <a:chOff x="6855372" y="5544031"/>
                  <a:chExt cx="908923" cy="166461"/>
                </a:xfrm>
                <a:solidFill>
                  <a:sysClr val="window" lastClr="FFFFFF">
                    <a:lumMod val="95000"/>
                  </a:sysClr>
                </a:solidFill>
              </p:grpSpPr>
              <p:sp>
                <p:nvSpPr>
                  <p:cNvPr id="68" name="四角形: 上の 2 つの角を丸める 67">
                    <a:extLst>
                      <a:ext uri="{FF2B5EF4-FFF2-40B4-BE49-F238E27FC236}">
                        <a16:creationId xmlns:a16="http://schemas.microsoft.com/office/drawing/2014/main" id="{0018341B-E4EA-3DDA-2C6D-27E806A0188F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6946437" y="5452966"/>
                    <a:ext cx="165977" cy="348108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ysClr val="window" lastClr="FFFFFF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6" name="四角形: 上の 2 つの角を丸める 105">
                    <a:extLst>
                      <a:ext uri="{FF2B5EF4-FFF2-40B4-BE49-F238E27FC236}">
                        <a16:creationId xmlns:a16="http://schemas.microsoft.com/office/drawing/2014/main" id="{1CB74B06-43DC-2CB5-4199-A809E8FC1248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7182180" y="5452966"/>
                    <a:ext cx="165977" cy="348108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ysClr val="window" lastClr="FFFFFF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7" name="四角形: 上の 2 つの角を丸める 106">
                    <a:extLst>
                      <a:ext uri="{FF2B5EF4-FFF2-40B4-BE49-F238E27FC236}">
                        <a16:creationId xmlns:a16="http://schemas.microsoft.com/office/drawing/2014/main" id="{9E4439D1-DF7A-AB65-F4A9-1B4658093E5B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7444122" y="5452966"/>
                    <a:ext cx="165977" cy="348108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ysClr val="window" lastClr="FFFFFF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0" name="フリーフォーム: 図形 109">
                    <a:extLst>
                      <a:ext uri="{FF2B5EF4-FFF2-40B4-BE49-F238E27FC236}">
                        <a16:creationId xmlns:a16="http://schemas.microsoft.com/office/drawing/2014/main" id="{5ADC1DCD-0271-A269-D0C7-18E6A9648FF3}"/>
                      </a:ext>
                    </a:extLst>
                  </p:cNvPr>
                  <p:cNvSpPr/>
                  <p:nvPr/>
                </p:nvSpPr>
                <p:spPr>
                  <a:xfrm>
                    <a:off x="7639295" y="5544514"/>
                    <a:ext cx="125000" cy="165978"/>
                  </a:xfrm>
                  <a:custGeom>
                    <a:avLst/>
                    <a:gdLst>
                      <a:gd name="connsiteX0" fmla="*/ 61913 w 123825"/>
                      <a:gd name="connsiteY0" fmla="*/ 0 h 127628"/>
                      <a:gd name="connsiteX1" fmla="*/ 84556 w 123825"/>
                      <a:gd name="connsiteY1" fmla="*/ 4572 h 127628"/>
                      <a:gd name="connsiteX2" fmla="*/ 123825 w 123825"/>
                      <a:gd name="connsiteY2" fmla="*/ 63814 h 127628"/>
                      <a:gd name="connsiteX3" fmla="*/ 84556 w 123825"/>
                      <a:gd name="connsiteY3" fmla="*/ 123057 h 127628"/>
                      <a:gd name="connsiteX4" fmla="*/ 61913 w 123825"/>
                      <a:gd name="connsiteY4" fmla="*/ 127628 h 127628"/>
                      <a:gd name="connsiteX5" fmla="*/ 39269 w 123825"/>
                      <a:gd name="connsiteY5" fmla="*/ 123057 h 127628"/>
                      <a:gd name="connsiteX6" fmla="*/ 0 w 123825"/>
                      <a:gd name="connsiteY6" fmla="*/ 63814 h 127628"/>
                      <a:gd name="connsiteX7" fmla="*/ 39269 w 123825"/>
                      <a:gd name="connsiteY7" fmla="*/ 4572 h 1276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23825" h="127628">
                        <a:moveTo>
                          <a:pt x="61913" y="0"/>
                        </a:moveTo>
                        <a:lnTo>
                          <a:pt x="84556" y="4572"/>
                        </a:lnTo>
                        <a:cubicBezTo>
                          <a:pt x="107633" y="14332"/>
                          <a:pt x="123825" y="37183"/>
                          <a:pt x="123825" y="63814"/>
                        </a:cubicBezTo>
                        <a:cubicBezTo>
                          <a:pt x="123825" y="90446"/>
                          <a:pt x="107633" y="113296"/>
                          <a:pt x="84556" y="123057"/>
                        </a:cubicBezTo>
                        <a:lnTo>
                          <a:pt x="61913" y="127628"/>
                        </a:lnTo>
                        <a:lnTo>
                          <a:pt x="39269" y="123057"/>
                        </a:lnTo>
                        <a:cubicBezTo>
                          <a:pt x="16192" y="113296"/>
                          <a:pt x="0" y="90446"/>
                          <a:pt x="0" y="63814"/>
                        </a:cubicBezTo>
                        <a:cubicBezTo>
                          <a:pt x="0" y="37183"/>
                          <a:pt x="16192" y="14332"/>
                          <a:pt x="39269" y="4572"/>
                        </a:cubicBezTo>
                        <a:close/>
                      </a:path>
                    </a:pathLst>
                  </a:cu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ysClr val="window" lastClr="FFFFFF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67" name="楕円 66">
                  <a:extLst>
                    <a:ext uri="{FF2B5EF4-FFF2-40B4-BE49-F238E27FC236}">
                      <a16:creationId xmlns:a16="http://schemas.microsoft.com/office/drawing/2014/main" id="{EA73AC55-FE47-81D0-DA41-12892942F9B4}"/>
                    </a:ext>
                  </a:extLst>
                </p:cNvPr>
                <p:cNvSpPr/>
                <p:nvPr/>
              </p:nvSpPr>
              <p:spPr>
                <a:xfrm rot="20530604">
                  <a:off x="4183727" y="3620328"/>
                  <a:ext cx="1216409" cy="850490"/>
                </a:xfrm>
                <a:prstGeom prst="ellipse">
                  <a:avLst/>
                </a:prstGeom>
                <a:solidFill>
                  <a:sysClr val="window" lastClr="FFFFFF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9" name="四角形: 上の 2 つの角を丸める 8">
                <a:extLst>
                  <a:ext uri="{FF2B5EF4-FFF2-40B4-BE49-F238E27FC236}">
                    <a16:creationId xmlns:a16="http://schemas.microsoft.com/office/drawing/2014/main" id="{DE33E027-EDD0-BEE0-566C-24F8F9B323E7}"/>
                  </a:ext>
                </a:extLst>
              </p:cNvPr>
              <p:cNvSpPr/>
              <p:nvPr/>
            </p:nvSpPr>
            <p:spPr>
              <a:xfrm rot="13159527">
                <a:off x="878783" y="9141341"/>
                <a:ext cx="348900" cy="759215"/>
              </a:xfrm>
              <a:prstGeom prst="round2SameRect">
                <a:avLst>
                  <a:gd name="adj1" fmla="val 50000"/>
                  <a:gd name="adj2" fmla="val 45438"/>
                </a:avLst>
              </a:prstGeom>
              <a:solidFill>
                <a:sysClr val="windowText" lastClr="0000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" name="四角形: 上の 2 つの角を丸める 9">
                <a:extLst>
                  <a:ext uri="{FF2B5EF4-FFF2-40B4-BE49-F238E27FC236}">
                    <a16:creationId xmlns:a16="http://schemas.microsoft.com/office/drawing/2014/main" id="{47F7D23B-6295-691D-CE75-D80F5B5FD5E8}"/>
                  </a:ext>
                </a:extLst>
              </p:cNvPr>
              <p:cNvSpPr/>
              <p:nvPr/>
            </p:nvSpPr>
            <p:spPr>
              <a:xfrm rot="13159527">
                <a:off x="389833" y="8995292"/>
                <a:ext cx="348900" cy="759215"/>
              </a:xfrm>
              <a:prstGeom prst="round2SameRect">
                <a:avLst>
                  <a:gd name="adj1" fmla="val 50000"/>
                  <a:gd name="adj2" fmla="val 45438"/>
                </a:avLst>
              </a:prstGeom>
              <a:solidFill>
                <a:sysClr val="windowText" lastClr="0000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" name="フリーフォーム: 図形 10">
                <a:extLst>
                  <a:ext uri="{FF2B5EF4-FFF2-40B4-BE49-F238E27FC236}">
                    <a16:creationId xmlns:a16="http://schemas.microsoft.com/office/drawing/2014/main" id="{4305BD71-8667-1A8E-3E37-CBEBCD5EB929}"/>
                  </a:ext>
                </a:extLst>
              </p:cNvPr>
              <p:cNvSpPr/>
              <p:nvPr/>
            </p:nvSpPr>
            <p:spPr>
              <a:xfrm rot="19800000">
                <a:off x="185267" y="8099950"/>
                <a:ext cx="1656685" cy="956229"/>
              </a:xfrm>
              <a:custGeom>
                <a:avLst/>
                <a:gdLst>
                  <a:gd name="connsiteX0" fmla="*/ 1552109 w 1656685"/>
                  <a:gd name="connsiteY0" fmla="*/ 40509 h 956229"/>
                  <a:gd name="connsiteX1" fmla="*/ 1656685 w 1656685"/>
                  <a:gd name="connsiteY1" fmla="*/ 237192 h 956229"/>
                  <a:gd name="connsiteX2" fmla="*/ 1656684 w 1656685"/>
                  <a:gd name="connsiteY2" fmla="*/ 237192 h 956229"/>
                  <a:gd name="connsiteX3" fmla="*/ 1419492 w 1656685"/>
                  <a:gd name="connsiteY3" fmla="*/ 474384 h 956229"/>
                  <a:gd name="connsiteX4" fmla="*/ 689023 w 1656685"/>
                  <a:gd name="connsiteY4" fmla="*/ 474383 h 956229"/>
                  <a:gd name="connsiteX5" fmla="*/ 410829 w 1656685"/>
                  <a:gd name="connsiteY5" fmla="*/ 956229 h 956229"/>
                  <a:gd name="connsiteX6" fmla="*/ 0 w 1656685"/>
                  <a:gd name="connsiteY6" fmla="*/ 719037 h 956229"/>
                  <a:gd name="connsiteX7" fmla="*/ 344958 w 1656685"/>
                  <a:gd name="connsiteY7" fmla="*/ 121554 h 956229"/>
                  <a:gd name="connsiteX8" fmla="*/ 488982 w 1656685"/>
                  <a:gd name="connsiteY8" fmla="*/ 11040 h 956229"/>
                  <a:gd name="connsiteX9" fmla="*/ 498221 w 1656685"/>
                  <a:gd name="connsiteY9" fmla="*/ 10395 h 956229"/>
                  <a:gd name="connsiteX10" fmla="*/ 516184 w 1656685"/>
                  <a:gd name="connsiteY10" fmla="*/ 4819 h 956229"/>
                  <a:gd name="connsiteX11" fmla="*/ 563987 w 1656685"/>
                  <a:gd name="connsiteY11" fmla="*/ 0 h 956229"/>
                  <a:gd name="connsiteX12" fmla="*/ 1419493 w 1656685"/>
                  <a:gd name="connsiteY12" fmla="*/ 0 h 956229"/>
                  <a:gd name="connsiteX13" fmla="*/ 1552109 w 1656685"/>
                  <a:gd name="connsiteY13" fmla="*/ 40509 h 956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656685" h="956229">
                    <a:moveTo>
                      <a:pt x="1552109" y="40509"/>
                    </a:moveTo>
                    <a:cubicBezTo>
                      <a:pt x="1615203" y="83134"/>
                      <a:pt x="1656685" y="155318"/>
                      <a:pt x="1656685" y="237192"/>
                    </a:cubicBezTo>
                    <a:lnTo>
                      <a:pt x="1656684" y="237192"/>
                    </a:lnTo>
                    <a:cubicBezTo>
                      <a:pt x="1656684" y="368190"/>
                      <a:pt x="1550490" y="474384"/>
                      <a:pt x="1419492" y="474384"/>
                    </a:cubicBezTo>
                    <a:lnTo>
                      <a:pt x="689023" y="474383"/>
                    </a:lnTo>
                    <a:lnTo>
                      <a:pt x="410829" y="956229"/>
                    </a:lnTo>
                    <a:lnTo>
                      <a:pt x="0" y="719037"/>
                    </a:lnTo>
                    <a:lnTo>
                      <a:pt x="344958" y="121554"/>
                    </a:lnTo>
                    <a:cubicBezTo>
                      <a:pt x="377707" y="64830"/>
                      <a:pt x="430348" y="26750"/>
                      <a:pt x="488982" y="11040"/>
                    </a:cubicBezTo>
                    <a:lnTo>
                      <a:pt x="498221" y="10395"/>
                    </a:lnTo>
                    <a:lnTo>
                      <a:pt x="516184" y="4819"/>
                    </a:lnTo>
                    <a:cubicBezTo>
                      <a:pt x="531625" y="1659"/>
                      <a:pt x="547612" y="0"/>
                      <a:pt x="563987" y="0"/>
                    </a:cubicBezTo>
                    <a:lnTo>
                      <a:pt x="1419493" y="0"/>
                    </a:lnTo>
                    <a:cubicBezTo>
                      <a:pt x="1468617" y="0"/>
                      <a:pt x="1514253" y="14934"/>
                      <a:pt x="1552109" y="40509"/>
                    </a:cubicBezTo>
                    <a:close/>
                  </a:path>
                </a:pathLst>
              </a:custGeom>
              <a:solidFill>
                <a:srgbClr val="00206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" name="フリーフォーム: 図形 11">
                <a:extLst>
                  <a:ext uri="{FF2B5EF4-FFF2-40B4-BE49-F238E27FC236}">
                    <a16:creationId xmlns:a16="http://schemas.microsoft.com/office/drawing/2014/main" id="{8B46B069-C893-129B-9496-1A326F96ED83}"/>
                  </a:ext>
                </a:extLst>
              </p:cNvPr>
              <p:cNvSpPr/>
              <p:nvPr/>
            </p:nvSpPr>
            <p:spPr>
              <a:xfrm rot="19800000">
                <a:off x="720738" y="8155387"/>
                <a:ext cx="1670325" cy="975208"/>
              </a:xfrm>
              <a:custGeom>
                <a:avLst/>
                <a:gdLst>
                  <a:gd name="connsiteX0" fmla="*/ 1565749 w 1670325"/>
                  <a:gd name="connsiteY0" fmla="*/ 40509 h 975208"/>
                  <a:gd name="connsiteX1" fmla="*/ 1670325 w 1670325"/>
                  <a:gd name="connsiteY1" fmla="*/ 237192 h 975208"/>
                  <a:gd name="connsiteX2" fmla="*/ 1670324 w 1670325"/>
                  <a:gd name="connsiteY2" fmla="*/ 237192 h 975208"/>
                  <a:gd name="connsiteX3" fmla="*/ 1433132 w 1670325"/>
                  <a:gd name="connsiteY3" fmla="*/ 474384 h 975208"/>
                  <a:gd name="connsiteX4" fmla="*/ 699980 w 1670325"/>
                  <a:gd name="connsiteY4" fmla="*/ 474383 h 975208"/>
                  <a:gd name="connsiteX5" fmla="*/ 410829 w 1670325"/>
                  <a:gd name="connsiteY5" fmla="*/ 975208 h 975208"/>
                  <a:gd name="connsiteX6" fmla="*/ 0 w 1670325"/>
                  <a:gd name="connsiteY6" fmla="*/ 738016 h 975208"/>
                  <a:gd name="connsiteX7" fmla="*/ 344958 w 1670325"/>
                  <a:gd name="connsiteY7" fmla="*/ 140532 h 975208"/>
                  <a:gd name="connsiteX8" fmla="*/ 407263 w 1670325"/>
                  <a:gd name="connsiteY8" fmla="*/ 69895 h 975208"/>
                  <a:gd name="connsiteX9" fmla="*/ 415549 w 1670325"/>
                  <a:gd name="connsiteY9" fmla="*/ 64816 h 975208"/>
                  <a:gd name="connsiteX10" fmla="*/ 445011 w 1670325"/>
                  <a:gd name="connsiteY10" fmla="*/ 40508 h 975208"/>
                  <a:gd name="connsiteX11" fmla="*/ 577627 w 1670325"/>
                  <a:gd name="connsiteY11" fmla="*/ 0 h 975208"/>
                  <a:gd name="connsiteX12" fmla="*/ 1433133 w 1670325"/>
                  <a:gd name="connsiteY12" fmla="*/ 0 h 975208"/>
                  <a:gd name="connsiteX13" fmla="*/ 1565749 w 1670325"/>
                  <a:gd name="connsiteY13" fmla="*/ 40509 h 9752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670325" h="975208">
                    <a:moveTo>
                      <a:pt x="1565749" y="40509"/>
                    </a:moveTo>
                    <a:cubicBezTo>
                      <a:pt x="1628843" y="83134"/>
                      <a:pt x="1670325" y="155318"/>
                      <a:pt x="1670325" y="237192"/>
                    </a:cubicBezTo>
                    <a:lnTo>
                      <a:pt x="1670324" y="237192"/>
                    </a:lnTo>
                    <a:cubicBezTo>
                      <a:pt x="1670324" y="368190"/>
                      <a:pt x="1564130" y="474384"/>
                      <a:pt x="1433132" y="474384"/>
                    </a:cubicBezTo>
                    <a:lnTo>
                      <a:pt x="699980" y="474383"/>
                    </a:lnTo>
                    <a:lnTo>
                      <a:pt x="410829" y="975208"/>
                    </a:lnTo>
                    <a:lnTo>
                      <a:pt x="0" y="738016"/>
                    </a:lnTo>
                    <a:lnTo>
                      <a:pt x="344958" y="140532"/>
                    </a:lnTo>
                    <a:cubicBezTo>
                      <a:pt x="361333" y="112170"/>
                      <a:pt x="382680" y="88470"/>
                      <a:pt x="407263" y="69895"/>
                    </a:cubicBezTo>
                    <a:lnTo>
                      <a:pt x="415549" y="64816"/>
                    </a:lnTo>
                    <a:lnTo>
                      <a:pt x="445011" y="40508"/>
                    </a:lnTo>
                    <a:cubicBezTo>
                      <a:pt x="482867" y="14934"/>
                      <a:pt x="528503" y="0"/>
                      <a:pt x="577627" y="0"/>
                    </a:cubicBezTo>
                    <a:lnTo>
                      <a:pt x="1433133" y="0"/>
                    </a:lnTo>
                    <a:cubicBezTo>
                      <a:pt x="1482257" y="0"/>
                      <a:pt x="1527893" y="14934"/>
                      <a:pt x="1565749" y="40509"/>
                    </a:cubicBezTo>
                    <a:close/>
                  </a:path>
                </a:pathLst>
              </a:custGeom>
              <a:solidFill>
                <a:srgbClr val="00206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" name="四角形: 上の 2 つの角を丸める 12">
                <a:extLst>
                  <a:ext uri="{FF2B5EF4-FFF2-40B4-BE49-F238E27FC236}">
                    <a16:creationId xmlns:a16="http://schemas.microsoft.com/office/drawing/2014/main" id="{F97A71EC-B8AA-4F0D-446F-B87C47637092}"/>
                  </a:ext>
                </a:extLst>
              </p:cNvPr>
              <p:cNvSpPr/>
              <p:nvPr/>
            </p:nvSpPr>
            <p:spPr>
              <a:xfrm rot="20700000">
                <a:off x="957402" y="6529889"/>
                <a:ext cx="1389906" cy="1778784"/>
              </a:xfrm>
              <a:prstGeom prst="round2SameRect">
                <a:avLst>
                  <a:gd name="adj1" fmla="val 50000"/>
                  <a:gd name="adj2" fmla="val 34555"/>
                </a:avLst>
              </a:prstGeom>
              <a:solidFill>
                <a:srgbClr val="FFFF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" name="フリーフォーム: 図形 13">
                <a:extLst>
                  <a:ext uri="{FF2B5EF4-FFF2-40B4-BE49-F238E27FC236}">
                    <a16:creationId xmlns:a16="http://schemas.microsoft.com/office/drawing/2014/main" id="{9D16900E-DD3A-46E3-3C74-2010CB4F456D}"/>
                  </a:ext>
                </a:extLst>
              </p:cNvPr>
              <p:cNvSpPr/>
              <p:nvPr/>
            </p:nvSpPr>
            <p:spPr>
              <a:xfrm rot="18204691">
                <a:off x="784923" y="8018415"/>
                <a:ext cx="407012" cy="583645"/>
              </a:xfrm>
              <a:custGeom>
                <a:avLst/>
                <a:gdLst>
                  <a:gd name="connsiteX0" fmla="*/ 256439 w 352084"/>
                  <a:gd name="connsiteY0" fmla="*/ 47481 h 532344"/>
                  <a:gd name="connsiteX1" fmla="*/ 279606 w 352084"/>
                  <a:gd name="connsiteY1" fmla="*/ 92338 h 532344"/>
                  <a:gd name="connsiteX2" fmla="*/ 343586 w 352084"/>
                  <a:gd name="connsiteY2" fmla="*/ 316930 h 532344"/>
                  <a:gd name="connsiteX3" fmla="*/ 352084 w 352084"/>
                  <a:gd name="connsiteY3" fmla="*/ 337445 h 532344"/>
                  <a:gd name="connsiteX4" fmla="*/ 352083 w 352084"/>
                  <a:gd name="connsiteY4" fmla="*/ 444551 h 532344"/>
                  <a:gd name="connsiteX5" fmla="*/ 315817 w 352084"/>
                  <a:gd name="connsiteY5" fmla="*/ 480817 h 532344"/>
                  <a:gd name="connsiteX6" fmla="*/ 315818 w 352084"/>
                  <a:gd name="connsiteY6" fmla="*/ 480816 h 532344"/>
                  <a:gd name="connsiteX7" fmla="*/ 279552 w 352084"/>
                  <a:gd name="connsiteY7" fmla="*/ 444550 h 532344"/>
                  <a:gd name="connsiteX8" fmla="*/ 279552 w 352084"/>
                  <a:gd name="connsiteY8" fmla="*/ 386601 h 532344"/>
                  <a:gd name="connsiteX9" fmla="*/ 232544 w 352084"/>
                  <a:gd name="connsiteY9" fmla="*/ 509064 h 532344"/>
                  <a:gd name="connsiteX10" fmla="*/ 185691 w 352084"/>
                  <a:gd name="connsiteY10" fmla="*/ 529926 h 532344"/>
                  <a:gd name="connsiteX11" fmla="*/ 185692 w 352084"/>
                  <a:gd name="connsiteY11" fmla="*/ 529925 h 532344"/>
                  <a:gd name="connsiteX12" fmla="*/ 164831 w 352084"/>
                  <a:gd name="connsiteY12" fmla="*/ 483072 h 532344"/>
                  <a:gd name="connsiteX13" fmla="*/ 194638 w 352084"/>
                  <a:gd name="connsiteY13" fmla="*/ 405416 h 532344"/>
                  <a:gd name="connsiteX14" fmla="*/ 128225 w 352084"/>
                  <a:gd name="connsiteY14" fmla="*/ 491004 h 532344"/>
                  <a:gd name="connsiteX15" fmla="*/ 74788 w 352084"/>
                  <a:gd name="connsiteY15" fmla="*/ 497745 h 532344"/>
                  <a:gd name="connsiteX16" fmla="*/ 74790 w 352084"/>
                  <a:gd name="connsiteY16" fmla="*/ 497745 h 532344"/>
                  <a:gd name="connsiteX17" fmla="*/ 68048 w 352084"/>
                  <a:gd name="connsiteY17" fmla="*/ 444308 h 532344"/>
                  <a:gd name="connsiteX18" fmla="*/ 106448 w 352084"/>
                  <a:gd name="connsiteY18" fmla="*/ 394821 h 532344"/>
                  <a:gd name="connsiteX19" fmla="*/ 101763 w 352084"/>
                  <a:gd name="connsiteY19" fmla="*/ 396156 h 532344"/>
                  <a:gd name="connsiteX20" fmla="*/ 100194 w 352084"/>
                  <a:gd name="connsiteY20" fmla="*/ 390648 h 532344"/>
                  <a:gd name="connsiteX21" fmla="*/ 53147 w 352084"/>
                  <a:gd name="connsiteY21" fmla="*/ 421683 h 532344"/>
                  <a:gd name="connsiteX22" fmla="*/ 5667 w 352084"/>
                  <a:gd name="connsiteY22" fmla="*/ 411947 h 532344"/>
                  <a:gd name="connsiteX23" fmla="*/ 15404 w 352084"/>
                  <a:gd name="connsiteY23" fmla="*/ 364467 h 532344"/>
                  <a:gd name="connsiteX24" fmla="*/ 80502 w 352084"/>
                  <a:gd name="connsiteY24" fmla="*/ 321523 h 532344"/>
                  <a:gd name="connsiteX25" fmla="*/ 35060 w 352084"/>
                  <a:gd name="connsiteY25" fmla="*/ 162002 h 532344"/>
                  <a:gd name="connsiteX26" fmla="*/ 122501 w 352084"/>
                  <a:gd name="connsiteY26" fmla="*/ 4897 h 532344"/>
                  <a:gd name="connsiteX27" fmla="*/ 256439 w 352084"/>
                  <a:gd name="connsiteY27" fmla="*/ 47481 h 532344"/>
                  <a:gd name="connsiteX0" fmla="*/ 256439 w 352084"/>
                  <a:gd name="connsiteY0" fmla="*/ 47481 h 532344"/>
                  <a:gd name="connsiteX1" fmla="*/ 279606 w 352084"/>
                  <a:gd name="connsiteY1" fmla="*/ 92338 h 532344"/>
                  <a:gd name="connsiteX2" fmla="*/ 343586 w 352084"/>
                  <a:gd name="connsiteY2" fmla="*/ 316930 h 532344"/>
                  <a:gd name="connsiteX3" fmla="*/ 352084 w 352084"/>
                  <a:gd name="connsiteY3" fmla="*/ 337445 h 532344"/>
                  <a:gd name="connsiteX4" fmla="*/ 352083 w 352084"/>
                  <a:gd name="connsiteY4" fmla="*/ 444551 h 532344"/>
                  <a:gd name="connsiteX5" fmla="*/ 315817 w 352084"/>
                  <a:gd name="connsiteY5" fmla="*/ 480817 h 532344"/>
                  <a:gd name="connsiteX6" fmla="*/ 315818 w 352084"/>
                  <a:gd name="connsiteY6" fmla="*/ 480816 h 532344"/>
                  <a:gd name="connsiteX7" fmla="*/ 279552 w 352084"/>
                  <a:gd name="connsiteY7" fmla="*/ 444550 h 532344"/>
                  <a:gd name="connsiteX8" fmla="*/ 279552 w 352084"/>
                  <a:gd name="connsiteY8" fmla="*/ 386601 h 532344"/>
                  <a:gd name="connsiteX9" fmla="*/ 232544 w 352084"/>
                  <a:gd name="connsiteY9" fmla="*/ 509064 h 532344"/>
                  <a:gd name="connsiteX10" fmla="*/ 185691 w 352084"/>
                  <a:gd name="connsiteY10" fmla="*/ 529926 h 532344"/>
                  <a:gd name="connsiteX11" fmla="*/ 185692 w 352084"/>
                  <a:gd name="connsiteY11" fmla="*/ 529925 h 532344"/>
                  <a:gd name="connsiteX12" fmla="*/ 164831 w 352084"/>
                  <a:gd name="connsiteY12" fmla="*/ 483072 h 532344"/>
                  <a:gd name="connsiteX13" fmla="*/ 194638 w 352084"/>
                  <a:gd name="connsiteY13" fmla="*/ 405416 h 532344"/>
                  <a:gd name="connsiteX14" fmla="*/ 128225 w 352084"/>
                  <a:gd name="connsiteY14" fmla="*/ 491004 h 532344"/>
                  <a:gd name="connsiteX15" fmla="*/ 74788 w 352084"/>
                  <a:gd name="connsiteY15" fmla="*/ 497745 h 532344"/>
                  <a:gd name="connsiteX16" fmla="*/ 74790 w 352084"/>
                  <a:gd name="connsiteY16" fmla="*/ 497745 h 532344"/>
                  <a:gd name="connsiteX17" fmla="*/ 68048 w 352084"/>
                  <a:gd name="connsiteY17" fmla="*/ 444308 h 532344"/>
                  <a:gd name="connsiteX18" fmla="*/ 106448 w 352084"/>
                  <a:gd name="connsiteY18" fmla="*/ 394821 h 532344"/>
                  <a:gd name="connsiteX19" fmla="*/ 100194 w 352084"/>
                  <a:gd name="connsiteY19" fmla="*/ 390648 h 532344"/>
                  <a:gd name="connsiteX20" fmla="*/ 53147 w 352084"/>
                  <a:gd name="connsiteY20" fmla="*/ 421683 h 532344"/>
                  <a:gd name="connsiteX21" fmla="*/ 5667 w 352084"/>
                  <a:gd name="connsiteY21" fmla="*/ 411947 h 532344"/>
                  <a:gd name="connsiteX22" fmla="*/ 15404 w 352084"/>
                  <a:gd name="connsiteY22" fmla="*/ 364467 h 532344"/>
                  <a:gd name="connsiteX23" fmla="*/ 80502 w 352084"/>
                  <a:gd name="connsiteY23" fmla="*/ 321523 h 532344"/>
                  <a:gd name="connsiteX24" fmla="*/ 35060 w 352084"/>
                  <a:gd name="connsiteY24" fmla="*/ 162002 h 532344"/>
                  <a:gd name="connsiteX25" fmla="*/ 122501 w 352084"/>
                  <a:gd name="connsiteY25" fmla="*/ 4897 h 532344"/>
                  <a:gd name="connsiteX26" fmla="*/ 256439 w 352084"/>
                  <a:gd name="connsiteY26" fmla="*/ 47481 h 532344"/>
                  <a:gd name="connsiteX0" fmla="*/ 256439 w 352084"/>
                  <a:gd name="connsiteY0" fmla="*/ 47481 h 532344"/>
                  <a:gd name="connsiteX1" fmla="*/ 279606 w 352084"/>
                  <a:gd name="connsiteY1" fmla="*/ 92338 h 532344"/>
                  <a:gd name="connsiteX2" fmla="*/ 343586 w 352084"/>
                  <a:gd name="connsiteY2" fmla="*/ 316930 h 532344"/>
                  <a:gd name="connsiteX3" fmla="*/ 352084 w 352084"/>
                  <a:gd name="connsiteY3" fmla="*/ 337445 h 532344"/>
                  <a:gd name="connsiteX4" fmla="*/ 352083 w 352084"/>
                  <a:gd name="connsiteY4" fmla="*/ 444551 h 532344"/>
                  <a:gd name="connsiteX5" fmla="*/ 315817 w 352084"/>
                  <a:gd name="connsiteY5" fmla="*/ 480817 h 532344"/>
                  <a:gd name="connsiteX6" fmla="*/ 315818 w 352084"/>
                  <a:gd name="connsiteY6" fmla="*/ 480816 h 532344"/>
                  <a:gd name="connsiteX7" fmla="*/ 279552 w 352084"/>
                  <a:gd name="connsiteY7" fmla="*/ 444550 h 532344"/>
                  <a:gd name="connsiteX8" fmla="*/ 279552 w 352084"/>
                  <a:gd name="connsiteY8" fmla="*/ 386601 h 532344"/>
                  <a:gd name="connsiteX9" fmla="*/ 232544 w 352084"/>
                  <a:gd name="connsiteY9" fmla="*/ 509064 h 532344"/>
                  <a:gd name="connsiteX10" fmla="*/ 185691 w 352084"/>
                  <a:gd name="connsiteY10" fmla="*/ 529926 h 532344"/>
                  <a:gd name="connsiteX11" fmla="*/ 185692 w 352084"/>
                  <a:gd name="connsiteY11" fmla="*/ 529925 h 532344"/>
                  <a:gd name="connsiteX12" fmla="*/ 164831 w 352084"/>
                  <a:gd name="connsiteY12" fmla="*/ 483072 h 532344"/>
                  <a:gd name="connsiteX13" fmla="*/ 194638 w 352084"/>
                  <a:gd name="connsiteY13" fmla="*/ 405416 h 532344"/>
                  <a:gd name="connsiteX14" fmla="*/ 128225 w 352084"/>
                  <a:gd name="connsiteY14" fmla="*/ 491004 h 532344"/>
                  <a:gd name="connsiteX15" fmla="*/ 74788 w 352084"/>
                  <a:gd name="connsiteY15" fmla="*/ 497745 h 532344"/>
                  <a:gd name="connsiteX16" fmla="*/ 74790 w 352084"/>
                  <a:gd name="connsiteY16" fmla="*/ 497745 h 532344"/>
                  <a:gd name="connsiteX17" fmla="*/ 68048 w 352084"/>
                  <a:gd name="connsiteY17" fmla="*/ 444308 h 532344"/>
                  <a:gd name="connsiteX18" fmla="*/ 106448 w 352084"/>
                  <a:gd name="connsiteY18" fmla="*/ 394821 h 532344"/>
                  <a:gd name="connsiteX19" fmla="*/ 100194 w 352084"/>
                  <a:gd name="connsiteY19" fmla="*/ 390648 h 532344"/>
                  <a:gd name="connsiteX20" fmla="*/ 53147 w 352084"/>
                  <a:gd name="connsiteY20" fmla="*/ 421683 h 532344"/>
                  <a:gd name="connsiteX21" fmla="*/ 5667 w 352084"/>
                  <a:gd name="connsiteY21" fmla="*/ 411947 h 532344"/>
                  <a:gd name="connsiteX22" fmla="*/ 15404 w 352084"/>
                  <a:gd name="connsiteY22" fmla="*/ 364467 h 532344"/>
                  <a:gd name="connsiteX23" fmla="*/ 80502 w 352084"/>
                  <a:gd name="connsiteY23" fmla="*/ 321523 h 532344"/>
                  <a:gd name="connsiteX24" fmla="*/ 35060 w 352084"/>
                  <a:gd name="connsiteY24" fmla="*/ 162002 h 532344"/>
                  <a:gd name="connsiteX25" fmla="*/ 122501 w 352084"/>
                  <a:gd name="connsiteY25" fmla="*/ 4897 h 532344"/>
                  <a:gd name="connsiteX26" fmla="*/ 256439 w 352084"/>
                  <a:gd name="connsiteY26" fmla="*/ 47481 h 532344"/>
                  <a:gd name="connsiteX0" fmla="*/ 256439 w 352084"/>
                  <a:gd name="connsiteY0" fmla="*/ 47481 h 532344"/>
                  <a:gd name="connsiteX1" fmla="*/ 279606 w 352084"/>
                  <a:gd name="connsiteY1" fmla="*/ 92338 h 532344"/>
                  <a:gd name="connsiteX2" fmla="*/ 343586 w 352084"/>
                  <a:gd name="connsiteY2" fmla="*/ 316930 h 532344"/>
                  <a:gd name="connsiteX3" fmla="*/ 352084 w 352084"/>
                  <a:gd name="connsiteY3" fmla="*/ 337445 h 532344"/>
                  <a:gd name="connsiteX4" fmla="*/ 352083 w 352084"/>
                  <a:gd name="connsiteY4" fmla="*/ 444551 h 532344"/>
                  <a:gd name="connsiteX5" fmla="*/ 315817 w 352084"/>
                  <a:gd name="connsiteY5" fmla="*/ 480817 h 532344"/>
                  <a:gd name="connsiteX6" fmla="*/ 315818 w 352084"/>
                  <a:gd name="connsiteY6" fmla="*/ 480816 h 532344"/>
                  <a:gd name="connsiteX7" fmla="*/ 279552 w 352084"/>
                  <a:gd name="connsiteY7" fmla="*/ 444550 h 532344"/>
                  <a:gd name="connsiteX8" fmla="*/ 279552 w 352084"/>
                  <a:gd name="connsiteY8" fmla="*/ 386601 h 532344"/>
                  <a:gd name="connsiteX9" fmla="*/ 232544 w 352084"/>
                  <a:gd name="connsiteY9" fmla="*/ 509064 h 532344"/>
                  <a:gd name="connsiteX10" fmla="*/ 185691 w 352084"/>
                  <a:gd name="connsiteY10" fmla="*/ 529926 h 532344"/>
                  <a:gd name="connsiteX11" fmla="*/ 185692 w 352084"/>
                  <a:gd name="connsiteY11" fmla="*/ 529925 h 532344"/>
                  <a:gd name="connsiteX12" fmla="*/ 164831 w 352084"/>
                  <a:gd name="connsiteY12" fmla="*/ 483072 h 532344"/>
                  <a:gd name="connsiteX13" fmla="*/ 194638 w 352084"/>
                  <a:gd name="connsiteY13" fmla="*/ 405416 h 532344"/>
                  <a:gd name="connsiteX14" fmla="*/ 128225 w 352084"/>
                  <a:gd name="connsiteY14" fmla="*/ 491004 h 532344"/>
                  <a:gd name="connsiteX15" fmla="*/ 74788 w 352084"/>
                  <a:gd name="connsiteY15" fmla="*/ 497745 h 532344"/>
                  <a:gd name="connsiteX16" fmla="*/ 74790 w 352084"/>
                  <a:gd name="connsiteY16" fmla="*/ 497745 h 532344"/>
                  <a:gd name="connsiteX17" fmla="*/ 68048 w 352084"/>
                  <a:gd name="connsiteY17" fmla="*/ 444308 h 532344"/>
                  <a:gd name="connsiteX18" fmla="*/ 106448 w 352084"/>
                  <a:gd name="connsiteY18" fmla="*/ 394821 h 532344"/>
                  <a:gd name="connsiteX19" fmla="*/ 100194 w 352084"/>
                  <a:gd name="connsiteY19" fmla="*/ 390648 h 532344"/>
                  <a:gd name="connsiteX20" fmla="*/ 53147 w 352084"/>
                  <a:gd name="connsiteY20" fmla="*/ 421683 h 532344"/>
                  <a:gd name="connsiteX21" fmla="*/ 5667 w 352084"/>
                  <a:gd name="connsiteY21" fmla="*/ 411947 h 532344"/>
                  <a:gd name="connsiteX22" fmla="*/ 15404 w 352084"/>
                  <a:gd name="connsiteY22" fmla="*/ 364467 h 532344"/>
                  <a:gd name="connsiteX23" fmla="*/ 80502 w 352084"/>
                  <a:gd name="connsiteY23" fmla="*/ 321523 h 532344"/>
                  <a:gd name="connsiteX24" fmla="*/ 35060 w 352084"/>
                  <a:gd name="connsiteY24" fmla="*/ 162002 h 532344"/>
                  <a:gd name="connsiteX25" fmla="*/ 122501 w 352084"/>
                  <a:gd name="connsiteY25" fmla="*/ 4897 h 532344"/>
                  <a:gd name="connsiteX26" fmla="*/ 256439 w 352084"/>
                  <a:gd name="connsiteY26" fmla="*/ 47481 h 532344"/>
                  <a:gd name="connsiteX0" fmla="*/ 256439 w 352084"/>
                  <a:gd name="connsiteY0" fmla="*/ 47481 h 532344"/>
                  <a:gd name="connsiteX1" fmla="*/ 279606 w 352084"/>
                  <a:gd name="connsiteY1" fmla="*/ 92338 h 532344"/>
                  <a:gd name="connsiteX2" fmla="*/ 343586 w 352084"/>
                  <a:gd name="connsiteY2" fmla="*/ 316930 h 532344"/>
                  <a:gd name="connsiteX3" fmla="*/ 352084 w 352084"/>
                  <a:gd name="connsiteY3" fmla="*/ 337445 h 532344"/>
                  <a:gd name="connsiteX4" fmla="*/ 352083 w 352084"/>
                  <a:gd name="connsiteY4" fmla="*/ 444551 h 532344"/>
                  <a:gd name="connsiteX5" fmla="*/ 315817 w 352084"/>
                  <a:gd name="connsiteY5" fmla="*/ 480817 h 532344"/>
                  <a:gd name="connsiteX6" fmla="*/ 315818 w 352084"/>
                  <a:gd name="connsiteY6" fmla="*/ 480816 h 532344"/>
                  <a:gd name="connsiteX7" fmla="*/ 279552 w 352084"/>
                  <a:gd name="connsiteY7" fmla="*/ 444550 h 532344"/>
                  <a:gd name="connsiteX8" fmla="*/ 282579 w 352084"/>
                  <a:gd name="connsiteY8" fmla="*/ 371842 h 532344"/>
                  <a:gd name="connsiteX9" fmla="*/ 232544 w 352084"/>
                  <a:gd name="connsiteY9" fmla="*/ 509064 h 532344"/>
                  <a:gd name="connsiteX10" fmla="*/ 185691 w 352084"/>
                  <a:gd name="connsiteY10" fmla="*/ 529926 h 532344"/>
                  <a:gd name="connsiteX11" fmla="*/ 185692 w 352084"/>
                  <a:gd name="connsiteY11" fmla="*/ 529925 h 532344"/>
                  <a:gd name="connsiteX12" fmla="*/ 164831 w 352084"/>
                  <a:gd name="connsiteY12" fmla="*/ 483072 h 532344"/>
                  <a:gd name="connsiteX13" fmla="*/ 194638 w 352084"/>
                  <a:gd name="connsiteY13" fmla="*/ 405416 h 532344"/>
                  <a:gd name="connsiteX14" fmla="*/ 128225 w 352084"/>
                  <a:gd name="connsiteY14" fmla="*/ 491004 h 532344"/>
                  <a:gd name="connsiteX15" fmla="*/ 74788 w 352084"/>
                  <a:gd name="connsiteY15" fmla="*/ 497745 h 532344"/>
                  <a:gd name="connsiteX16" fmla="*/ 74790 w 352084"/>
                  <a:gd name="connsiteY16" fmla="*/ 497745 h 532344"/>
                  <a:gd name="connsiteX17" fmla="*/ 68048 w 352084"/>
                  <a:gd name="connsiteY17" fmla="*/ 444308 h 532344"/>
                  <a:gd name="connsiteX18" fmla="*/ 106448 w 352084"/>
                  <a:gd name="connsiteY18" fmla="*/ 394821 h 532344"/>
                  <a:gd name="connsiteX19" fmla="*/ 100194 w 352084"/>
                  <a:gd name="connsiteY19" fmla="*/ 390648 h 532344"/>
                  <a:gd name="connsiteX20" fmla="*/ 53147 w 352084"/>
                  <a:gd name="connsiteY20" fmla="*/ 421683 h 532344"/>
                  <a:gd name="connsiteX21" fmla="*/ 5667 w 352084"/>
                  <a:gd name="connsiteY21" fmla="*/ 411947 h 532344"/>
                  <a:gd name="connsiteX22" fmla="*/ 15404 w 352084"/>
                  <a:gd name="connsiteY22" fmla="*/ 364467 h 532344"/>
                  <a:gd name="connsiteX23" fmla="*/ 80502 w 352084"/>
                  <a:gd name="connsiteY23" fmla="*/ 321523 h 532344"/>
                  <a:gd name="connsiteX24" fmla="*/ 35060 w 352084"/>
                  <a:gd name="connsiteY24" fmla="*/ 162002 h 532344"/>
                  <a:gd name="connsiteX25" fmla="*/ 122501 w 352084"/>
                  <a:gd name="connsiteY25" fmla="*/ 4897 h 532344"/>
                  <a:gd name="connsiteX26" fmla="*/ 256439 w 352084"/>
                  <a:gd name="connsiteY26" fmla="*/ 47481 h 532344"/>
                  <a:gd name="connsiteX0" fmla="*/ 256439 w 352083"/>
                  <a:gd name="connsiteY0" fmla="*/ 47481 h 532344"/>
                  <a:gd name="connsiteX1" fmla="*/ 279606 w 352083"/>
                  <a:gd name="connsiteY1" fmla="*/ 92338 h 532344"/>
                  <a:gd name="connsiteX2" fmla="*/ 343586 w 352083"/>
                  <a:gd name="connsiteY2" fmla="*/ 316930 h 532344"/>
                  <a:gd name="connsiteX3" fmla="*/ 352083 w 352083"/>
                  <a:gd name="connsiteY3" fmla="*/ 444551 h 532344"/>
                  <a:gd name="connsiteX4" fmla="*/ 315817 w 352083"/>
                  <a:gd name="connsiteY4" fmla="*/ 480817 h 532344"/>
                  <a:gd name="connsiteX5" fmla="*/ 315818 w 352083"/>
                  <a:gd name="connsiteY5" fmla="*/ 480816 h 532344"/>
                  <a:gd name="connsiteX6" fmla="*/ 279552 w 352083"/>
                  <a:gd name="connsiteY6" fmla="*/ 444550 h 532344"/>
                  <a:gd name="connsiteX7" fmla="*/ 282579 w 352083"/>
                  <a:gd name="connsiteY7" fmla="*/ 371842 h 532344"/>
                  <a:gd name="connsiteX8" fmla="*/ 232544 w 352083"/>
                  <a:gd name="connsiteY8" fmla="*/ 509064 h 532344"/>
                  <a:gd name="connsiteX9" fmla="*/ 185691 w 352083"/>
                  <a:gd name="connsiteY9" fmla="*/ 529926 h 532344"/>
                  <a:gd name="connsiteX10" fmla="*/ 185692 w 352083"/>
                  <a:gd name="connsiteY10" fmla="*/ 529925 h 532344"/>
                  <a:gd name="connsiteX11" fmla="*/ 164831 w 352083"/>
                  <a:gd name="connsiteY11" fmla="*/ 483072 h 532344"/>
                  <a:gd name="connsiteX12" fmla="*/ 194638 w 352083"/>
                  <a:gd name="connsiteY12" fmla="*/ 405416 h 532344"/>
                  <a:gd name="connsiteX13" fmla="*/ 128225 w 352083"/>
                  <a:gd name="connsiteY13" fmla="*/ 491004 h 532344"/>
                  <a:gd name="connsiteX14" fmla="*/ 74788 w 352083"/>
                  <a:gd name="connsiteY14" fmla="*/ 497745 h 532344"/>
                  <a:gd name="connsiteX15" fmla="*/ 74790 w 352083"/>
                  <a:gd name="connsiteY15" fmla="*/ 497745 h 532344"/>
                  <a:gd name="connsiteX16" fmla="*/ 68048 w 352083"/>
                  <a:gd name="connsiteY16" fmla="*/ 444308 h 532344"/>
                  <a:gd name="connsiteX17" fmla="*/ 106448 w 352083"/>
                  <a:gd name="connsiteY17" fmla="*/ 394821 h 532344"/>
                  <a:gd name="connsiteX18" fmla="*/ 100194 w 352083"/>
                  <a:gd name="connsiteY18" fmla="*/ 390648 h 532344"/>
                  <a:gd name="connsiteX19" fmla="*/ 53147 w 352083"/>
                  <a:gd name="connsiteY19" fmla="*/ 421683 h 532344"/>
                  <a:gd name="connsiteX20" fmla="*/ 5667 w 352083"/>
                  <a:gd name="connsiteY20" fmla="*/ 411947 h 532344"/>
                  <a:gd name="connsiteX21" fmla="*/ 15404 w 352083"/>
                  <a:gd name="connsiteY21" fmla="*/ 364467 h 532344"/>
                  <a:gd name="connsiteX22" fmla="*/ 80502 w 352083"/>
                  <a:gd name="connsiteY22" fmla="*/ 321523 h 532344"/>
                  <a:gd name="connsiteX23" fmla="*/ 35060 w 352083"/>
                  <a:gd name="connsiteY23" fmla="*/ 162002 h 532344"/>
                  <a:gd name="connsiteX24" fmla="*/ 122501 w 352083"/>
                  <a:gd name="connsiteY24" fmla="*/ 4897 h 532344"/>
                  <a:gd name="connsiteX25" fmla="*/ 256439 w 352083"/>
                  <a:gd name="connsiteY25" fmla="*/ 47481 h 532344"/>
                  <a:gd name="connsiteX0" fmla="*/ 256439 w 343586"/>
                  <a:gd name="connsiteY0" fmla="*/ 47481 h 532344"/>
                  <a:gd name="connsiteX1" fmla="*/ 279606 w 343586"/>
                  <a:gd name="connsiteY1" fmla="*/ 92338 h 532344"/>
                  <a:gd name="connsiteX2" fmla="*/ 343586 w 343586"/>
                  <a:gd name="connsiteY2" fmla="*/ 316930 h 532344"/>
                  <a:gd name="connsiteX3" fmla="*/ 339405 w 343586"/>
                  <a:gd name="connsiteY3" fmla="*/ 438875 h 532344"/>
                  <a:gd name="connsiteX4" fmla="*/ 315817 w 343586"/>
                  <a:gd name="connsiteY4" fmla="*/ 480817 h 532344"/>
                  <a:gd name="connsiteX5" fmla="*/ 315818 w 343586"/>
                  <a:gd name="connsiteY5" fmla="*/ 480816 h 532344"/>
                  <a:gd name="connsiteX6" fmla="*/ 279552 w 343586"/>
                  <a:gd name="connsiteY6" fmla="*/ 444550 h 532344"/>
                  <a:gd name="connsiteX7" fmla="*/ 282579 w 343586"/>
                  <a:gd name="connsiteY7" fmla="*/ 371842 h 532344"/>
                  <a:gd name="connsiteX8" fmla="*/ 232544 w 343586"/>
                  <a:gd name="connsiteY8" fmla="*/ 509064 h 532344"/>
                  <a:gd name="connsiteX9" fmla="*/ 185691 w 343586"/>
                  <a:gd name="connsiteY9" fmla="*/ 529926 h 532344"/>
                  <a:gd name="connsiteX10" fmla="*/ 185692 w 343586"/>
                  <a:gd name="connsiteY10" fmla="*/ 529925 h 532344"/>
                  <a:gd name="connsiteX11" fmla="*/ 164831 w 343586"/>
                  <a:gd name="connsiteY11" fmla="*/ 483072 h 532344"/>
                  <a:gd name="connsiteX12" fmla="*/ 194638 w 343586"/>
                  <a:gd name="connsiteY12" fmla="*/ 405416 h 532344"/>
                  <a:gd name="connsiteX13" fmla="*/ 128225 w 343586"/>
                  <a:gd name="connsiteY13" fmla="*/ 491004 h 532344"/>
                  <a:gd name="connsiteX14" fmla="*/ 74788 w 343586"/>
                  <a:gd name="connsiteY14" fmla="*/ 497745 h 532344"/>
                  <a:gd name="connsiteX15" fmla="*/ 74790 w 343586"/>
                  <a:gd name="connsiteY15" fmla="*/ 497745 h 532344"/>
                  <a:gd name="connsiteX16" fmla="*/ 68048 w 343586"/>
                  <a:gd name="connsiteY16" fmla="*/ 444308 h 532344"/>
                  <a:gd name="connsiteX17" fmla="*/ 106448 w 343586"/>
                  <a:gd name="connsiteY17" fmla="*/ 394821 h 532344"/>
                  <a:gd name="connsiteX18" fmla="*/ 100194 w 343586"/>
                  <a:gd name="connsiteY18" fmla="*/ 390648 h 532344"/>
                  <a:gd name="connsiteX19" fmla="*/ 53147 w 343586"/>
                  <a:gd name="connsiteY19" fmla="*/ 421683 h 532344"/>
                  <a:gd name="connsiteX20" fmla="*/ 5667 w 343586"/>
                  <a:gd name="connsiteY20" fmla="*/ 411947 h 532344"/>
                  <a:gd name="connsiteX21" fmla="*/ 15404 w 343586"/>
                  <a:gd name="connsiteY21" fmla="*/ 364467 h 532344"/>
                  <a:gd name="connsiteX22" fmla="*/ 80502 w 343586"/>
                  <a:gd name="connsiteY22" fmla="*/ 321523 h 532344"/>
                  <a:gd name="connsiteX23" fmla="*/ 35060 w 343586"/>
                  <a:gd name="connsiteY23" fmla="*/ 162002 h 532344"/>
                  <a:gd name="connsiteX24" fmla="*/ 122501 w 343586"/>
                  <a:gd name="connsiteY24" fmla="*/ 4897 h 532344"/>
                  <a:gd name="connsiteX25" fmla="*/ 256439 w 343586"/>
                  <a:gd name="connsiteY25" fmla="*/ 47481 h 532344"/>
                  <a:gd name="connsiteX0" fmla="*/ 256439 w 343586"/>
                  <a:gd name="connsiteY0" fmla="*/ 47481 h 532344"/>
                  <a:gd name="connsiteX1" fmla="*/ 279606 w 343586"/>
                  <a:gd name="connsiteY1" fmla="*/ 92338 h 532344"/>
                  <a:gd name="connsiteX2" fmla="*/ 343586 w 343586"/>
                  <a:gd name="connsiteY2" fmla="*/ 316930 h 532344"/>
                  <a:gd name="connsiteX3" fmla="*/ 339405 w 343586"/>
                  <a:gd name="connsiteY3" fmla="*/ 438875 h 532344"/>
                  <a:gd name="connsiteX4" fmla="*/ 315817 w 343586"/>
                  <a:gd name="connsiteY4" fmla="*/ 480817 h 532344"/>
                  <a:gd name="connsiteX5" fmla="*/ 315818 w 343586"/>
                  <a:gd name="connsiteY5" fmla="*/ 480816 h 532344"/>
                  <a:gd name="connsiteX6" fmla="*/ 288408 w 343586"/>
                  <a:gd name="connsiteY6" fmla="*/ 446366 h 532344"/>
                  <a:gd name="connsiteX7" fmla="*/ 282579 w 343586"/>
                  <a:gd name="connsiteY7" fmla="*/ 371842 h 532344"/>
                  <a:gd name="connsiteX8" fmla="*/ 232544 w 343586"/>
                  <a:gd name="connsiteY8" fmla="*/ 509064 h 532344"/>
                  <a:gd name="connsiteX9" fmla="*/ 185691 w 343586"/>
                  <a:gd name="connsiteY9" fmla="*/ 529926 h 532344"/>
                  <a:gd name="connsiteX10" fmla="*/ 185692 w 343586"/>
                  <a:gd name="connsiteY10" fmla="*/ 529925 h 532344"/>
                  <a:gd name="connsiteX11" fmla="*/ 164831 w 343586"/>
                  <a:gd name="connsiteY11" fmla="*/ 483072 h 532344"/>
                  <a:gd name="connsiteX12" fmla="*/ 194638 w 343586"/>
                  <a:gd name="connsiteY12" fmla="*/ 405416 h 532344"/>
                  <a:gd name="connsiteX13" fmla="*/ 128225 w 343586"/>
                  <a:gd name="connsiteY13" fmla="*/ 491004 h 532344"/>
                  <a:gd name="connsiteX14" fmla="*/ 74788 w 343586"/>
                  <a:gd name="connsiteY14" fmla="*/ 497745 h 532344"/>
                  <a:gd name="connsiteX15" fmla="*/ 74790 w 343586"/>
                  <a:gd name="connsiteY15" fmla="*/ 497745 h 532344"/>
                  <a:gd name="connsiteX16" fmla="*/ 68048 w 343586"/>
                  <a:gd name="connsiteY16" fmla="*/ 444308 h 532344"/>
                  <a:gd name="connsiteX17" fmla="*/ 106448 w 343586"/>
                  <a:gd name="connsiteY17" fmla="*/ 394821 h 532344"/>
                  <a:gd name="connsiteX18" fmla="*/ 100194 w 343586"/>
                  <a:gd name="connsiteY18" fmla="*/ 390648 h 532344"/>
                  <a:gd name="connsiteX19" fmla="*/ 53147 w 343586"/>
                  <a:gd name="connsiteY19" fmla="*/ 421683 h 532344"/>
                  <a:gd name="connsiteX20" fmla="*/ 5667 w 343586"/>
                  <a:gd name="connsiteY20" fmla="*/ 411947 h 532344"/>
                  <a:gd name="connsiteX21" fmla="*/ 15404 w 343586"/>
                  <a:gd name="connsiteY21" fmla="*/ 364467 h 532344"/>
                  <a:gd name="connsiteX22" fmla="*/ 80502 w 343586"/>
                  <a:gd name="connsiteY22" fmla="*/ 321523 h 532344"/>
                  <a:gd name="connsiteX23" fmla="*/ 35060 w 343586"/>
                  <a:gd name="connsiteY23" fmla="*/ 162002 h 532344"/>
                  <a:gd name="connsiteX24" fmla="*/ 122501 w 343586"/>
                  <a:gd name="connsiteY24" fmla="*/ 4897 h 532344"/>
                  <a:gd name="connsiteX25" fmla="*/ 256439 w 343586"/>
                  <a:gd name="connsiteY25" fmla="*/ 47481 h 532344"/>
                  <a:gd name="connsiteX0" fmla="*/ 256439 w 343586"/>
                  <a:gd name="connsiteY0" fmla="*/ 47481 h 532344"/>
                  <a:gd name="connsiteX1" fmla="*/ 279606 w 343586"/>
                  <a:gd name="connsiteY1" fmla="*/ 92338 h 532344"/>
                  <a:gd name="connsiteX2" fmla="*/ 343586 w 343586"/>
                  <a:gd name="connsiteY2" fmla="*/ 316930 h 532344"/>
                  <a:gd name="connsiteX3" fmla="*/ 339405 w 343586"/>
                  <a:gd name="connsiteY3" fmla="*/ 438875 h 532344"/>
                  <a:gd name="connsiteX4" fmla="*/ 315817 w 343586"/>
                  <a:gd name="connsiteY4" fmla="*/ 480817 h 532344"/>
                  <a:gd name="connsiteX5" fmla="*/ 315818 w 343586"/>
                  <a:gd name="connsiteY5" fmla="*/ 480816 h 532344"/>
                  <a:gd name="connsiteX6" fmla="*/ 288408 w 343586"/>
                  <a:gd name="connsiteY6" fmla="*/ 446366 h 532344"/>
                  <a:gd name="connsiteX7" fmla="*/ 289051 w 343586"/>
                  <a:gd name="connsiteY7" fmla="*/ 377783 h 532344"/>
                  <a:gd name="connsiteX8" fmla="*/ 232544 w 343586"/>
                  <a:gd name="connsiteY8" fmla="*/ 509064 h 532344"/>
                  <a:gd name="connsiteX9" fmla="*/ 185691 w 343586"/>
                  <a:gd name="connsiteY9" fmla="*/ 529926 h 532344"/>
                  <a:gd name="connsiteX10" fmla="*/ 185692 w 343586"/>
                  <a:gd name="connsiteY10" fmla="*/ 529925 h 532344"/>
                  <a:gd name="connsiteX11" fmla="*/ 164831 w 343586"/>
                  <a:gd name="connsiteY11" fmla="*/ 483072 h 532344"/>
                  <a:gd name="connsiteX12" fmla="*/ 194638 w 343586"/>
                  <a:gd name="connsiteY12" fmla="*/ 405416 h 532344"/>
                  <a:gd name="connsiteX13" fmla="*/ 128225 w 343586"/>
                  <a:gd name="connsiteY13" fmla="*/ 491004 h 532344"/>
                  <a:gd name="connsiteX14" fmla="*/ 74788 w 343586"/>
                  <a:gd name="connsiteY14" fmla="*/ 497745 h 532344"/>
                  <a:gd name="connsiteX15" fmla="*/ 74790 w 343586"/>
                  <a:gd name="connsiteY15" fmla="*/ 497745 h 532344"/>
                  <a:gd name="connsiteX16" fmla="*/ 68048 w 343586"/>
                  <a:gd name="connsiteY16" fmla="*/ 444308 h 532344"/>
                  <a:gd name="connsiteX17" fmla="*/ 106448 w 343586"/>
                  <a:gd name="connsiteY17" fmla="*/ 394821 h 532344"/>
                  <a:gd name="connsiteX18" fmla="*/ 100194 w 343586"/>
                  <a:gd name="connsiteY18" fmla="*/ 390648 h 532344"/>
                  <a:gd name="connsiteX19" fmla="*/ 53147 w 343586"/>
                  <a:gd name="connsiteY19" fmla="*/ 421683 h 532344"/>
                  <a:gd name="connsiteX20" fmla="*/ 5667 w 343586"/>
                  <a:gd name="connsiteY20" fmla="*/ 411947 h 532344"/>
                  <a:gd name="connsiteX21" fmla="*/ 15404 w 343586"/>
                  <a:gd name="connsiteY21" fmla="*/ 364467 h 532344"/>
                  <a:gd name="connsiteX22" fmla="*/ 80502 w 343586"/>
                  <a:gd name="connsiteY22" fmla="*/ 321523 h 532344"/>
                  <a:gd name="connsiteX23" fmla="*/ 35060 w 343586"/>
                  <a:gd name="connsiteY23" fmla="*/ 162002 h 532344"/>
                  <a:gd name="connsiteX24" fmla="*/ 122501 w 343586"/>
                  <a:gd name="connsiteY24" fmla="*/ 4897 h 532344"/>
                  <a:gd name="connsiteX25" fmla="*/ 256439 w 343586"/>
                  <a:gd name="connsiteY25" fmla="*/ 47481 h 532344"/>
                  <a:gd name="connsiteX0" fmla="*/ 256439 w 343586"/>
                  <a:gd name="connsiteY0" fmla="*/ 47481 h 532344"/>
                  <a:gd name="connsiteX1" fmla="*/ 279606 w 343586"/>
                  <a:gd name="connsiteY1" fmla="*/ 92338 h 532344"/>
                  <a:gd name="connsiteX2" fmla="*/ 343586 w 343586"/>
                  <a:gd name="connsiteY2" fmla="*/ 316930 h 532344"/>
                  <a:gd name="connsiteX3" fmla="*/ 339405 w 343586"/>
                  <a:gd name="connsiteY3" fmla="*/ 438875 h 532344"/>
                  <a:gd name="connsiteX4" fmla="*/ 315817 w 343586"/>
                  <a:gd name="connsiteY4" fmla="*/ 480817 h 532344"/>
                  <a:gd name="connsiteX5" fmla="*/ 315818 w 343586"/>
                  <a:gd name="connsiteY5" fmla="*/ 480816 h 532344"/>
                  <a:gd name="connsiteX6" fmla="*/ 288408 w 343586"/>
                  <a:gd name="connsiteY6" fmla="*/ 446366 h 532344"/>
                  <a:gd name="connsiteX7" fmla="*/ 289051 w 343586"/>
                  <a:gd name="connsiteY7" fmla="*/ 377783 h 532344"/>
                  <a:gd name="connsiteX8" fmla="*/ 232544 w 343586"/>
                  <a:gd name="connsiteY8" fmla="*/ 509064 h 532344"/>
                  <a:gd name="connsiteX9" fmla="*/ 185691 w 343586"/>
                  <a:gd name="connsiteY9" fmla="*/ 529926 h 532344"/>
                  <a:gd name="connsiteX10" fmla="*/ 185692 w 343586"/>
                  <a:gd name="connsiteY10" fmla="*/ 529925 h 532344"/>
                  <a:gd name="connsiteX11" fmla="*/ 173687 w 343586"/>
                  <a:gd name="connsiteY11" fmla="*/ 484888 h 532344"/>
                  <a:gd name="connsiteX12" fmla="*/ 194638 w 343586"/>
                  <a:gd name="connsiteY12" fmla="*/ 405416 h 532344"/>
                  <a:gd name="connsiteX13" fmla="*/ 128225 w 343586"/>
                  <a:gd name="connsiteY13" fmla="*/ 491004 h 532344"/>
                  <a:gd name="connsiteX14" fmla="*/ 74788 w 343586"/>
                  <a:gd name="connsiteY14" fmla="*/ 497745 h 532344"/>
                  <a:gd name="connsiteX15" fmla="*/ 74790 w 343586"/>
                  <a:gd name="connsiteY15" fmla="*/ 497745 h 532344"/>
                  <a:gd name="connsiteX16" fmla="*/ 68048 w 343586"/>
                  <a:gd name="connsiteY16" fmla="*/ 444308 h 532344"/>
                  <a:gd name="connsiteX17" fmla="*/ 106448 w 343586"/>
                  <a:gd name="connsiteY17" fmla="*/ 394821 h 532344"/>
                  <a:gd name="connsiteX18" fmla="*/ 100194 w 343586"/>
                  <a:gd name="connsiteY18" fmla="*/ 390648 h 532344"/>
                  <a:gd name="connsiteX19" fmla="*/ 53147 w 343586"/>
                  <a:gd name="connsiteY19" fmla="*/ 421683 h 532344"/>
                  <a:gd name="connsiteX20" fmla="*/ 5667 w 343586"/>
                  <a:gd name="connsiteY20" fmla="*/ 411947 h 532344"/>
                  <a:gd name="connsiteX21" fmla="*/ 15404 w 343586"/>
                  <a:gd name="connsiteY21" fmla="*/ 364467 h 532344"/>
                  <a:gd name="connsiteX22" fmla="*/ 80502 w 343586"/>
                  <a:gd name="connsiteY22" fmla="*/ 321523 h 532344"/>
                  <a:gd name="connsiteX23" fmla="*/ 35060 w 343586"/>
                  <a:gd name="connsiteY23" fmla="*/ 162002 h 532344"/>
                  <a:gd name="connsiteX24" fmla="*/ 122501 w 343586"/>
                  <a:gd name="connsiteY24" fmla="*/ 4897 h 532344"/>
                  <a:gd name="connsiteX25" fmla="*/ 256439 w 343586"/>
                  <a:gd name="connsiteY25" fmla="*/ 47481 h 532344"/>
                  <a:gd name="connsiteX0" fmla="*/ 256439 w 343586"/>
                  <a:gd name="connsiteY0" fmla="*/ 47481 h 532344"/>
                  <a:gd name="connsiteX1" fmla="*/ 279606 w 343586"/>
                  <a:gd name="connsiteY1" fmla="*/ 92338 h 532344"/>
                  <a:gd name="connsiteX2" fmla="*/ 343586 w 343586"/>
                  <a:gd name="connsiteY2" fmla="*/ 316930 h 532344"/>
                  <a:gd name="connsiteX3" fmla="*/ 339405 w 343586"/>
                  <a:gd name="connsiteY3" fmla="*/ 438875 h 532344"/>
                  <a:gd name="connsiteX4" fmla="*/ 315817 w 343586"/>
                  <a:gd name="connsiteY4" fmla="*/ 480817 h 532344"/>
                  <a:gd name="connsiteX5" fmla="*/ 315818 w 343586"/>
                  <a:gd name="connsiteY5" fmla="*/ 480816 h 532344"/>
                  <a:gd name="connsiteX6" fmla="*/ 288408 w 343586"/>
                  <a:gd name="connsiteY6" fmla="*/ 446366 h 532344"/>
                  <a:gd name="connsiteX7" fmla="*/ 289051 w 343586"/>
                  <a:gd name="connsiteY7" fmla="*/ 377783 h 532344"/>
                  <a:gd name="connsiteX8" fmla="*/ 232544 w 343586"/>
                  <a:gd name="connsiteY8" fmla="*/ 509064 h 532344"/>
                  <a:gd name="connsiteX9" fmla="*/ 185691 w 343586"/>
                  <a:gd name="connsiteY9" fmla="*/ 529926 h 532344"/>
                  <a:gd name="connsiteX10" fmla="*/ 185692 w 343586"/>
                  <a:gd name="connsiteY10" fmla="*/ 529925 h 532344"/>
                  <a:gd name="connsiteX11" fmla="*/ 173687 w 343586"/>
                  <a:gd name="connsiteY11" fmla="*/ 484888 h 532344"/>
                  <a:gd name="connsiteX12" fmla="*/ 194638 w 343586"/>
                  <a:gd name="connsiteY12" fmla="*/ 405416 h 532344"/>
                  <a:gd name="connsiteX13" fmla="*/ 128225 w 343586"/>
                  <a:gd name="connsiteY13" fmla="*/ 491004 h 532344"/>
                  <a:gd name="connsiteX14" fmla="*/ 74788 w 343586"/>
                  <a:gd name="connsiteY14" fmla="*/ 497745 h 532344"/>
                  <a:gd name="connsiteX15" fmla="*/ 74790 w 343586"/>
                  <a:gd name="connsiteY15" fmla="*/ 497745 h 532344"/>
                  <a:gd name="connsiteX16" fmla="*/ 76582 w 343586"/>
                  <a:gd name="connsiteY16" fmla="*/ 451441 h 532344"/>
                  <a:gd name="connsiteX17" fmla="*/ 106448 w 343586"/>
                  <a:gd name="connsiteY17" fmla="*/ 394821 h 532344"/>
                  <a:gd name="connsiteX18" fmla="*/ 100194 w 343586"/>
                  <a:gd name="connsiteY18" fmla="*/ 390648 h 532344"/>
                  <a:gd name="connsiteX19" fmla="*/ 53147 w 343586"/>
                  <a:gd name="connsiteY19" fmla="*/ 421683 h 532344"/>
                  <a:gd name="connsiteX20" fmla="*/ 5667 w 343586"/>
                  <a:gd name="connsiteY20" fmla="*/ 411947 h 532344"/>
                  <a:gd name="connsiteX21" fmla="*/ 15404 w 343586"/>
                  <a:gd name="connsiteY21" fmla="*/ 364467 h 532344"/>
                  <a:gd name="connsiteX22" fmla="*/ 80502 w 343586"/>
                  <a:gd name="connsiteY22" fmla="*/ 321523 h 532344"/>
                  <a:gd name="connsiteX23" fmla="*/ 35060 w 343586"/>
                  <a:gd name="connsiteY23" fmla="*/ 162002 h 532344"/>
                  <a:gd name="connsiteX24" fmla="*/ 122501 w 343586"/>
                  <a:gd name="connsiteY24" fmla="*/ 4897 h 532344"/>
                  <a:gd name="connsiteX25" fmla="*/ 256439 w 343586"/>
                  <a:gd name="connsiteY25" fmla="*/ 47481 h 532344"/>
                  <a:gd name="connsiteX0" fmla="*/ 256439 w 343586"/>
                  <a:gd name="connsiteY0" fmla="*/ 47481 h 532344"/>
                  <a:gd name="connsiteX1" fmla="*/ 279606 w 343586"/>
                  <a:gd name="connsiteY1" fmla="*/ 92338 h 532344"/>
                  <a:gd name="connsiteX2" fmla="*/ 343586 w 343586"/>
                  <a:gd name="connsiteY2" fmla="*/ 316930 h 532344"/>
                  <a:gd name="connsiteX3" fmla="*/ 339405 w 343586"/>
                  <a:gd name="connsiteY3" fmla="*/ 438875 h 532344"/>
                  <a:gd name="connsiteX4" fmla="*/ 315817 w 343586"/>
                  <a:gd name="connsiteY4" fmla="*/ 480817 h 532344"/>
                  <a:gd name="connsiteX5" fmla="*/ 315818 w 343586"/>
                  <a:gd name="connsiteY5" fmla="*/ 480816 h 532344"/>
                  <a:gd name="connsiteX6" fmla="*/ 288408 w 343586"/>
                  <a:gd name="connsiteY6" fmla="*/ 446366 h 532344"/>
                  <a:gd name="connsiteX7" fmla="*/ 289051 w 343586"/>
                  <a:gd name="connsiteY7" fmla="*/ 377783 h 532344"/>
                  <a:gd name="connsiteX8" fmla="*/ 232544 w 343586"/>
                  <a:gd name="connsiteY8" fmla="*/ 509064 h 532344"/>
                  <a:gd name="connsiteX9" fmla="*/ 185691 w 343586"/>
                  <a:gd name="connsiteY9" fmla="*/ 529926 h 532344"/>
                  <a:gd name="connsiteX10" fmla="*/ 185692 w 343586"/>
                  <a:gd name="connsiteY10" fmla="*/ 529925 h 532344"/>
                  <a:gd name="connsiteX11" fmla="*/ 173687 w 343586"/>
                  <a:gd name="connsiteY11" fmla="*/ 484888 h 532344"/>
                  <a:gd name="connsiteX12" fmla="*/ 194638 w 343586"/>
                  <a:gd name="connsiteY12" fmla="*/ 405416 h 532344"/>
                  <a:gd name="connsiteX13" fmla="*/ 123513 w 343586"/>
                  <a:gd name="connsiteY13" fmla="*/ 487731 h 532344"/>
                  <a:gd name="connsiteX14" fmla="*/ 74788 w 343586"/>
                  <a:gd name="connsiteY14" fmla="*/ 497745 h 532344"/>
                  <a:gd name="connsiteX15" fmla="*/ 74790 w 343586"/>
                  <a:gd name="connsiteY15" fmla="*/ 497745 h 532344"/>
                  <a:gd name="connsiteX16" fmla="*/ 76582 w 343586"/>
                  <a:gd name="connsiteY16" fmla="*/ 451441 h 532344"/>
                  <a:gd name="connsiteX17" fmla="*/ 106448 w 343586"/>
                  <a:gd name="connsiteY17" fmla="*/ 394821 h 532344"/>
                  <a:gd name="connsiteX18" fmla="*/ 100194 w 343586"/>
                  <a:gd name="connsiteY18" fmla="*/ 390648 h 532344"/>
                  <a:gd name="connsiteX19" fmla="*/ 53147 w 343586"/>
                  <a:gd name="connsiteY19" fmla="*/ 421683 h 532344"/>
                  <a:gd name="connsiteX20" fmla="*/ 5667 w 343586"/>
                  <a:gd name="connsiteY20" fmla="*/ 411947 h 532344"/>
                  <a:gd name="connsiteX21" fmla="*/ 15404 w 343586"/>
                  <a:gd name="connsiteY21" fmla="*/ 364467 h 532344"/>
                  <a:gd name="connsiteX22" fmla="*/ 80502 w 343586"/>
                  <a:gd name="connsiteY22" fmla="*/ 321523 h 532344"/>
                  <a:gd name="connsiteX23" fmla="*/ 35060 w 343586"/>
                  <a:gd name="connsiteY23" fmla="*/ 162002 h 532344"/>
                  <a:gd name="connsiteX24" fmla="*/ 122501 w 343586"/>
                  <a:gd name="connsiteY24" fmla="*/ 4897 h 532344"/>
                  <a:gd name="connsiteX25" fmla="*/ 256439 w 343586"/>
                  <a:gd name="connsiteY25" fmla="*/ 47481 h 532344"/>
                  <a:gd name="connsiteX0" fmla="*/ 256439 w 343586"/>
                  <a:gd name="connsiteY0" fmla="*/ 47481 h 532344"/>
                  <a:gd name="connsiteX1" fmla="*/ 279606 w 343586"/>
                  <a:gd name="connsiteY1" fmla="*/ 92338 h 532344"/>
                  <a:gd name="connsiteX2" fmla="*/ 343586 w 343586"/>
                  <a:gd name="connsiteY2" fmla="*/ 316930 h 532344"/>
                  <a:gd name="connsiteX3" fmla="*/ 339405 w 343586"/>
                  <a:gd name="connsiteY3" fmla="*/ 438875 h 532344"/>
                  <a:gd name="connsiteX4" fmla="*/ 315817 w 343586"/>
                  <a:gd name="connsiteY4" fmla="*/ 480817 h 532344"/>
                  <a:gd name="connsiteX5" fmla="*/ 315818 w 343586"/>
                  <a:gd name="connsiteY5" fmla="*/ 480816 h 532344"/>
                  <a:gd name="connsiteX6" fmla="*/ 288408 w 343586"/>
                  <a:gd name="connsiteY6" fmla="*/ 446366 h 532344"/>
                  <a:gd name="connsiteX7" fmla="*/ 289051 w 343586"/>
                  <a:gd name="connsiteY7" fmla="*/ 377783 h 532344"/>
                  <a:gd name="connsiteX8" fmla="*/ 232544 w 343586"/>
                  <a:gd name="connsiteY8" fmla="*/ 509064 h 532344"/>
                  <a:gd name="connsiteX9" fmla="*/ 185691 w 343586"/>
                  <a:gd name="connsiteY9" fmla="*/ 529926 h 532344"/>
                  <a:gd name="connsiteX10" fmla="*/ 185692 w 343586"/>
                  <a:gd name="connsiteY10" fmla="*/ 529925 h 532344"/>
                  <a:gd name="connsiteX11" fmla="*/ 173687 w 343586"/>
                  <a:gd name="connsiteY11" fmla="*/ 484888 h 532344"/>
                  <a:gd name="connsiteX12" fmla="*/ 194638 w 343586"/>
                  <a:gd name="connsiteY12" fmla="*/ 405416 h 532344"/>
                  <a:gd name="connsiteX13" fmla="*/ 123513 w 343586"/>
                  <a:gd name="connsiteY13" fmla="*/ 487731 h 532344"/>
                  <a:gd name="connsiteX14" fmla="*/ 74788 w 343586"/>
                  <a:gd name="connsiteY14" fmla="*/ 497745 h 532344"/>
                  <a:gd name="connsiteX15" fmla="*/ 76582 w 343586"/>
                  <a:gd name="connsiteY15" fmla="*/ 451441 h 532344"/>
                  <a:gd name="connsiteX16" fmla="*/ 106448 w 343586"/>
                  <a:gd name="connsiteY16" fmla="*/ 394821 h 532344"/>
                  <a:gd name="connsiteX17" fmla="*/ 100194 w 343586"/>
                  <a:gd name="connsiteY17" fmla="*/ 390648 h 532344"/>
                  <a:gd name="connsiteX18" fmla="*/ 53147 w 343586"/>
                  <a:gd name="connsiteY18" fmla="*/ 421683 h 532344"/>
                  <a:gd name="connsiteX19" fmla="*/ 5667 w 343586"/>
                  <a:gd name="connsiteY19" fmla="*/ 411947 h 532344"/>
                  <a:gd name="connsiteX20" fmla="*/ 15404 w 343586"/>
                  <a:gd name="connsiteY20" fmla="*/ 364467 h 532344"/>
                  <a:gd name="connsiteX21" fmla="*/ 80502 w 343586"/>
                  <a:gd name="connsiteY21" fmla="*/ 321523 h 532344"/>
                  <a:gd name="connsiteX22" fmla="*/ 35060 w 343586"/>
                  <a:gd name="connsiteY22" fmla="*/ 162002 h 532344"/>
                  <a:gd name="connsiteX23" fmla="*/ 122501 w 343586"/>
                  <a:gd name="connsiteY23" fmla="*/ 4897 h 532344"/>
                  <a:gd name="connsiteX24" fmla="*/ 256439 w 343586"/>
                  <a:gd name="connsiteY24" fmla="*/ 47481 h 532344"/>
                  <a:gd name="connsiteX0" fmla="*/ 256439 w 343586"/>
                  <a:gd name="connsiteY0" fmla="*/ 47481 h 532344"/>
                  <a:gd name="connsiteX1" fmla="*/ 279606 w 343586"/>
                  <a:gd name="connsiteY1" fmla="*/ 92338 h 532344"/>
                  <a:gd name="connsiteX2" fmla="*/ 343586 w 343586"/>
                  <a:gd name="connsiteY2" fmla="*/ 316930 h 532344"/>
                  <a:gd name="connsiteX3" fmla="*/ 339405 w 343586"/>
                  <a:gd name="connsiteY3" fmla="*/ 438875 h 532344"/>
                  <a:gd name="connsiteX4" fmla="*/ 315817 w 343586"/>
                  <a:gd name="connsiteY4" fmla="*/ 480817 h 532344"/>
                  <a:gd name="connsiteX5" fmla="*/ 315818 w 343586"/>
                  <a:gd name="connsiteY5" fmla="*/ 480816 h 532344"/>
                  <a:gd name="connsiteX6" fmla="*/ 288408 w 343586"/>
                  <a:gd name="connsiteY6" fmla="*/ 446366 h 532344"/>
                  <a:gd name="connsiteX7" fmla="*/ 289051 w 343586"/>
                  <a:gd name="connsiteY7" fmla="*/ 377783 h 532344"/>
                  <a:gd name="connsiteX8" fmla="*/ 232544 w 343586"/>
                  <a:gd name="connsiteY8" fmla="*/ 509064 h 532344"/>
                  <a:gd name="connsiteX9" fmla="*/ 185691 w 343586"/>
                  <a:gd name="connsiteY9" fmla="*/ 529926 h 532344"/>
                  <a:gd name="connsiteX10" fmla="*/ 185692 w 343586"/>
                  <a:gd name="connsiteY10" fmla="*/ 529925 h 532344"/>
                  <a:gd name="connsiteX11" fmla="*/ 173687 w 343586"/>
                  <a:gd name="connsiteY11" fmla="*/ 484888 h 532344"/>
                  <a:gd name="connsiteX12" fmla="*/ 194638 w 343586"/>
                  <a:gd name="connsiteY12" fmla="*/ 405416 h 532344"/>
                  <a:gd name="connsiteX13" fmla="*/ 123513 w 343586"/>
                  <a:gd name="connsiteY13" fmla="*/ 487731 h 532344"/>
                  <a:gd name="connsiteX14" fmla="*/ 74788 w 343586"/>
                  <a:gd name="connsiteY14" fmla="*/ 497745 h 532344"/>
                  <a:gd name="connsiteX15" fmla="*/ 76582 w 343586"/>
                  <a:gd name="connsiteY15" fmla="*/ 451441 h 532344"/>
                  <a:gd name="connsiteX16" fmla="*/ 106448 w 343586"/>
                  <a:gd name="connsiteY16" fmla="*/ 394821 h 532344"/>
                  <a:gd name="connsiteX17" fmla="*/ 100194 w 343586"/>
                  <a:gd name="connsiteY17" fmla="*/ 390648 h 532344"/>
                  <a:gd name="connsiteX18" fmla="*/ 53147 w 343586"/>
                  <a:gd name="connsiteY18" fmla="*/ 421683 h 532344"/>
                  <a:gd name="connsiteX19" fmla="*/ 5667 w 343586"/>
                  <a:gd name="connsiteY19" fmla="*/ 411947 h 532344"/>
                  <a:gd name="connsiteX20" fmla="*/ 15404 w 343586"/>
                  <a:gd name="connsiteY20" fmla="*/ 364467 h 532344"/>
                  <a:gd name="connsiteX21" fmla="*/ 80502 w 343586"/>
                  <a:gd name="connsiteY21" fmla="*/ 321523 h 532344"/>
                  <a:gd name="connsiteX22" fmla="*/ 35060 w 343586"/>
                  <a:gd name="connsiteY22" fmla="*/ 162002 h 532344"/>
                  <a:gd name="connsiteX23" fmla="*/ 122501 w 343586"/>
                  <a:gd name="connsiteY23" fmla="*/ 4897 h 532344"/>
                  <a:gd name="connsiteX24" fmla="*/ 256439 w 343586"/>
                  <a:gd name="connsiteY24" fmla="*/ 47481 h 532344"/>
                  <a:gd name="connsiteX0" fmla="*/ 256439 w 343586"/>
                  <a:gd name="connsiteY0" fmla="*/ 47481 h 532344"/>
                  <a:gd name="connsiteX1" fmla="*/ 279606 w 343586"/>
                  <a:gd name="connsiteY1" fmla="*/ 92338 h 532344"/>
                  <a:gd name="connsiteX2" fmla="*/ 343586 w 343586"/>
                  <a:gd name="connsiteY2" fmla="*/ 316930 h 532344"/>
                  <a:gd name="connsiteX3" fmla="*/ 339405 w 343586"/>
                  <a:gd name="connsiteY3" fmla="*/ 438875 h 532344"/>
                  <a:gd name="connsiteX4" fmla="*/ 315817 w 343586"/>
                  <a:gd name="connsiteY4" fmla="*/ 480817 h 532344"/>
                  <a:gd name="connsiteX5" fmla="*/ 315818 w 343586"/>
                  <a:gd name="connsiteY5" fmla="*/ 480816 h 532344"/>
                  <a:gd name="connsiteX6" fmla="*/ 288408 w 343586"/>
                  <a:gd name="connsiteY6" fmla="*/ 446366 h 532344"/>
                  <a:gd name="connsiteX7" fmla="*/ 289051 w 343586"/>
                  <a:gd name="connsiteY7" fmla="*/ 377783 h 532344"/>
                  <a:gd name="connsiteX8" fmla="*/ 232544 w 343586"/>
                  <a:gd name="connsiteY8" fmla="*/ 509064 h 532344"/>
                  <a:gd name="connsiteX9" fmla="*/ 185691 w 343586"/>
                  <a:gd name="connsiteY9" fmla="*/ 529926 h 532344"/>
                  <a:gd name="connsiteX10" fmla="*/ 185692 w 343586"/>
                  <a:gd name="connsiteY10" fmla="*/ 529925 h 532344"/>
                  <a:gd name="connsiteX11" fmla="*/ 173687 w 343586"/>
                  <a:gd name="connsiteY11" fmla="*/ 484888 h 532344"/>
                  <a:gd name="connsiteX12" fmla="*/ 194638 w 343586"/>
                  <a:gd name="connsiteY12" fmla="*/ 405416 h 532344"/>
                  <a:gd name="connsiteX13" fmla="*/ 123513 w 343586"/>
                  <a:gd name="connsiteY13" fmla="*/ 487731 h 532344"/>
                  <a:gd name="connsiteX14" fmla="*/ 74788 w 343586"/>
                  <a:gd name="connsiteY14" fmla="*/ 497745 h 532344"/>
                  <a:gd name="connsiteX15" fmla="*/ 76582 w 343586"/>
                  <a:gd name="connsiteY15" fmla="*/ 451441 h 532344"/>
                  <a:gd name="connsiteX16" fmla="*/ 106448 w 343586"/>
                  <a:gd name="connsiteY16" fmla="*/ 394821 h 532344"/>
                  <a:gd name="connsiteX17" fmla="*/ 100194 w 343586"/>
                  <a:gd name="connsiteY17" fmla="*/ 390648 h 532344"/>
                  <a:gd name="connsiteX18" fmla="*/ 53147 w 343586"/>
                  <a:gd name="connsiteY18" fmla="*/ 421683 h 532344"/>
                  <a:gd name="connsiteX19" fmla="*/ 5667 w 343586"/>
                  <a:gd name="connsiteY19" fmla="*/ 411947 h 532344"/>
                  <a:gd name="connsiteX20" fmla="*/ 15404 w 343586"/>
                  <a:gd name="connsiteY20" fmla="*/ 364467 h 532344"/>
                  <a:gd name="connsiteX21" fmla="*/ 80502 w 343586"/>
                  <a:gd name="connsiteY21" fmla="*/ 321523 h 532344"/>
                  <a:gd name="connsiteX22" fmla="*/ 35060 w 343586"/>
                  <a:gd name="connsiteY22" fmla="*/ 162002 h 532344"/>
                  <a:gd name="connsiteX23" fmla="*/ 122501 w 343586"/>
                  <a:gd name="connsiteY23" fmla="*/ 4897 h 532344"/>
                  <a:gd name="connsiteX24" fmla="*/ 256439 w 343586"/>
                  <a:gd name="connsiteY24" fmla="*/ 47481 h 5323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343586" h="532344">
                    <a:moveTo>
                      <a:pt x="256439" y="47481"/>
                    </a:moveTo>
                    <a:cubicBezTo>
                      <a:pt x="266794" y="60347"/>
                      <a:pt x="274797" y="75456"/>
                      <a:pt x="279606" y="92338"/>
                    </a:cubicBezTo>
                    <a:lnTo>
                      <a:pt x="343586" y="316930"/>
                    </a:lnTo>
                    <a:lnTo>
                      <a:pt x="339405" y="438875"/>
                    </a:lnTo>
                    <a:cubicBezTo>
                      <a:pt x="339405" y="458904"/>
                      <a:pt x="335846" y="480817"/>
                      <a:pt x="315817" y="480817"/>
                    </a:cubicBezTo>
                    <a:lnTo>
                      <a:pt x="315818" y="480816"/>
                    </a:lnTo>
                    <a:cubicBezTo>
                      <a:pt x="295789" y="480816"/>
                      <a:pt x="288408" y="466395"/>
                      <a:pt x="288408" y="446366"/>
                    </a:cubicBezTo>
                    <a:cubicBezTo>
                      <a:pt x="288408" y="427050"/>
                      <a:pt x="298362" y="367333"/>
                      <a:pt x="289051" y="377783"/>
                    </a:cubicBezTo>
                    <a:cubicBezTo>
                      <a:pt x="279740" y="388233"/>
                      <a:pt x="248213" y="468243"/>
                      <a:pt x="232544" y="509064"/>
                    </a:cubicBezTo>
                    <a:cubicBezTo>
                      <a:pt x="225367" y="527763"/>
                      <a:pt x="204390" y="537103"/>
                      <a:pt x="185691" y="529926"/>
                    </a:cubicBezTo>
                    <a:lnTo>
                      <a:pt x="185692" y="529925"/>
                    </a:lnTo>
                    <a:cubicBezTo>
                      <a:pt x="166993" y="522748"/>
                      <a:pt x="166509" y="503587"/>
                      <a:pt x="173687" y="484888"/>
                    </a:cubicBezTo>
                    <a:cubicBezTo>
                      <a:pt x="183623" y="459003"/>
                      <a:pt x="203000" y="404942"/>
                      <a:pt x="194638" y="405416"/>
                    </a:cubicBezTo>
                    <a:cubicBezTo>
                      <a:pt x="186276" y="405890"/>
                      <a:pt x="145651" y="459202"/>
                      <a:pt x="123513" y="487731"/>
                    </a:cubicBezTo>
                    <a:cubicBezTo>
                      <a:pt x="110618" y="504349"/>
                      <a:pt x="90498" y="515068"/>
                      <a:pt x="74788" y="497745"/>
                    </a:cubicBezTo>
                    <a:cubicBezTo>
                      <a:pt x="59078" y="480422"/>
                      <a:pt x="69172" y="470093"/>
                      <a:pt x="76582" y="451441"/>
                    </a:cubicBezTo>
                    <a:cubicBezTo>
                      <a:pt x="83992" y="432789"/>
                      <a:pt x="96493" y="413694"/>
                      <a:pt x="106448" y="394821"/>
                    </a:cubicBezTo>
                    <a:lnTo>
                      <a:pt x="100194" y="390648"/>
                    </a:lnTo>
                    <a:lnTo>
                      <a:pt x="53147" y="421683"/>
                    </a:lnTo>
                    <a:cubicBezTo>
                      <a:pt x="37347" y="432106"/>
                      <a:pt x="16090" y="427747"/>
                      <a:pt x="5667" y="411947"/>
                    </a:cubicBezTo>
                    <a:cubicBezTo>
                      <a:pt x="-4755" y="396147"/>
                      <a:pt x="-396" y="374890"/>
                      <a:pt x="15404" y="364467"/>
                    </a:cubicBezTo>
                    <a:lnTo>
                      <a:pt x="80502" y="321523"/>
                    </a:lnTo>
                    <a:lnTo>
                      <a:pt x="35060" y="162002"/>
                    </a:lnTo>
                    <a:cubicBezTo>
                      <a:pt x="15822" y="94473"/>
                      <a:pt x="54972" y="24134"/>
                      <a:pt x="122501" y="4897"/>
                    </a:cubicBezTo>
                    <a:cubicBezTo>
                      <a:pt x="173148" y="-9531"/>
                      <a:pt x="225375" y="8883"/>
                      <a:pt x="256439" y="47481"/>
                    </a:cubicBez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" name="フリーフォーム: 図形 14">
                <a:extLst>
                  <a:ext uri="{FF2B5EF4-FFF2-40B4-BE49-F238E27FC236}">
                    <a16:creationId xmlns:a16="http://schemas.microsoft.com/office/drawing/2014/main" id="{19A471F9-985F-C9B5-D586-E8C62915CC9C}"/>
                  </a:ext>
                </a:extLst>
              </p:cNvPr>
              <p:cNvSpPr/>
              <p:nvPr/>
            </p:nvSpPr>
            <p:spPr>
              <a:xfrm rot="3370268" flipH="1">
                <a:off x="222848" y="7018163"/>
                <a:ext cx="1190028" cy="1134206"/>
              </a:xfrm>
              <a:custGeom>
                <a:avLst/>
                <a:gdLst>
                  <a:gd name="connsiteX0" fmla="*/ 1005311 w 1190028"/>
                  <a:gd name="connsiteY0" fmla="*/ 0 h 1134206"/>
                  <a:gd name="connsiteX1" fmla="*/ 1172065 w 1190028"/>
                  <a:gd name="connsiteY1" fmla="*/ 82359 h 1134206"/>
                  <a:gd name="connsiteX2" fmla="*/ 1183974 w 1190028"/>
                  <a:gd name="connsiteY2" fmla="*/ 126313 h 1134206"/>
                  <a:gd name="connsiteX3" fmla="*/ 1186229 w 1190028"/>
                  <a:gd name="connsiteY3" fmla="*/ 126108 h 1134206"/>
                  <a:gd name="connsiteX4" fmla="*/ 850454 w 1190028"/>
                  <a:gd name="connsiteY4" fmla="*/ 925658 h 1134206"/>
                  <a:gd name="connsiteX5" fmla="*/ 0 w 1190028"/>
                  <a:gd name="connsiteY5" fmla="*/ 1095223 h 1134206"/>
                  <a:gd name="connsiteX6" fmla="*/ 103785 w 1190028"/>
                  <a:gd name="connsiteY6" fmla="*/ 749201 h 1134206"/>
                  <a:gd name="connsiteX7" fmla="*/ 621899 w 1190028"/>
                  <a:gd name="connsiteY7" fmla="*/ 645899 h 1134206"/>
                  <a:gd name="connsiteX8" fmla="*/ 826460 w 1190028"/>
                  <a:gd name="connsiteY8" fmla="*/ 158797 h 1134206"/>
                  <a:gd name="connsiteX9" fmla="*/ 830719 w 1190028"/>
                  <a:gd name="connsiteY9" fmla="*/ 158410 h 1134206"/>
                  <a:gd name="connsiteX10" fmla="*/ 824335 w 1190028"/>
                  <a:gd name="connsiteY10" fmla="*/ 134848 h 1134206"/>
                  <a:gd name="connsiteX11" fmla="*/ 1005311 w 1190028"/>
                  <a:gd name="connsiteY11" fmla="*/ 0 h 1134206"/>
                  <a:gd name="connsiteX0" fmla="*/ 1005311 w 1190028"/>
                  <a:gd name="connsiteY0" fmla="*/ 0 h 1134206"/>
                  <a:gd name="connsiteX1" fmla="*/ 1172065 w 1190028"/>
                  <a:gd name="connsiteY1" fmla="*/ 82359 h 1134206"/>
                  <a:gd name="connsiteX2" fmla="*/ 1183974 w 1190028"/>
                  <a:gd name="connsiteY2" fmla="*/ 126313 h 1134206"/>
                  <a:gd name="connsiteX3" fmla="*/ 1186229 w 1190028"/>
                  <a:gd name="connsiteY3" fmla="*/ 126108 h 1134206"/>
                  <a:gd name="connsiteX4" fmla="*/ 850454 w 1190028"/>
                  <a:gd name="connsiteY4" fmla="*/ 925658 h 1134206"/>
                  <a:gd name="connsiteX5" fmla="*/ 0 w 1190028"/>
                  <a:gd name="connsiteY5" fmla="*/ 1095223 h 1134206"/>
                  <a:gd name="connsiteX6" fmla="*/ 103785 w 1190028"/>
                  <a:gd name="connsiteY6" fmla="*/ 749201 h 1134206"/>
                  <a:gd name="connsiteX7" fmla="*/ 621899 w 1190028"/>
                  <a:gd name="connsiteY7" fmla="*/ 645899 h 1134206"/>
                  <a:gd name="connsiteX8" fmla="*/ 826460 w 1190028"/>
                  <a:gd name="connsiteY8" fmla="*/ 158797 h 1134206"/>
                  <a:gd name="connsiteX9" fmla="*/ 824335 w 1190028"/>
                  <a:gd name="connsiteY9" fmla="*/ 134848 h 1134206"/>
                  <a:gd name="connsiteX10" fmla="*/ 1005311 w 1190028"/>
                  <a:gd name="connsiteY10" fmla="*/ 0 h 11342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90028" h="1134206">
                    <a:moveTo>
                      <a:pt x="1005311" y="0"/>
                    </a:moveTo>
                    <a:cubicBezTo>
                      <a:pt x="1080274" y="0"/>
                      <a:pt x="1144591" y="33961"/>
                      <a:pt x="1172065" y="82359"/>
                    </a:cubicBezTo>
                    <a:lnTo>
                      <a:pt x="1183974" y="126313"/>
                    </a:lnTo>
                    <a:lnTo>
                      <a:pt x="1186229" y="126108"/>
                    </a:lnTo>
                    <a:cubicBezTo>
                      <a:pt x="1214009" y="431845"/>
                      <a:pt x="1088197" y="731428"/>
                      <a:pt x="850454" y="925658"/>
                    </a:cubicBezTo>
                    <a:cubicBezTo>
                      <a:pt x="612711" y="1119887"/>
                      <a:pt x="294054" y="1183421"/>
                      <a:pt x="0" y="1095223"/>
                    </a:cubicBezTo>
                    <a:lnTo>
                      <a:pt x="103785" y="749201"/>
                    </a:lnTo>
                    <a:cubicBezTo>
                      <a:pt x="282929" y="802933"/>
                      <a:pt x="477061" y="764227"/>
                      <a:pt x="621899" y="645899"/>
                    </a:cubicBezTo>
                    <a:cubicBezTo>
                      <a:pt x="766737" y="527571"/>
                      <a:pt x="843384" y="345059"/>
                      <a:pt x="826460" y="158797"/>
                    </a:cubicBezTo>
                    <a:lnTo>
                      <a:pt x="824335" y="134848"/>
                    </a:lnTo>
                    <a:cubicBezTo>
                      <a:pt x="824335" y="60374"/>
                      <a:pt x="905361" y="0"/>
                      <a:pt x="1005311" y="0"/>
                    </a:cubicBezTo>
                    <a:close/>
                  </a:path>
                </a:pathLst>
              </a:custGeom>
              <a:solidFill>
                <a:srgbClr val="FFFF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6" name="グループ化 15">
                <a:extLst>
                  <a:ext uri="{FF2B5EF4-FFF2-40B4-BE49-F238E27FC236}">
                    <a16:creationId xmlns:a16="http://schemas.microsoft.com/office/drawing/2014/main" id="{CFC1C08E-1EB4-EFB6-A950-A82AD16C99E3}"/>
                  </a:ext>
                </a:extLst>
              </p:cNvPr>
              <p:cNvGrpSpPr/>
              <p:nvPr/>
            </p:nvGrpSpPr>
            <p:grpSpPr>
              <a:xfrm>
                <a:off x="-293904" y="5127881"/>
                <a:ext cx="2395018" cy="2268631"/>
                <a:chOff x="-293904" y="5127881"/>
                <a:chExt cx="2395018" cy="2268631"/>
              </a:xfrm>
            </p:grpSpPr>
            <p:sp>
              <p:nvSpPr>
                <p:cNvPr id="19" name="フリーフォーム: 図形 18">
                  <a:extLst>
                    <a:ext uri="{FF2B5EF4-FFF2-40B4-BE49-F238E27FC236}">
                      <a16:creationId xmlns:a16="http://schemas.microsoft.com/office/drawing/2014/main" id="{D8B7324C-C4B5-CA2A-CF84-F41E18FDEA0F}"/>
                    </a:ext>
                  </a:extLst>
                </p:cNvPr>
                <p:cNvSpPr/>
                <p:nvPr/>
              </p:nvSpPr>
              <p:spPr>
                <a:xfrm rot="18900000" flipH="1">
                  <a:off x="-293904" y="6223260"/>
                  <a:ext cx="642106" cy="652488"/>
                </a:xfrm>
                <a:custGeom>
                  <a:avLst/>
                  <a:gdLst>
                    <a:gd name="connsiteX0" fmla="*/ 310287 w 642106"/>
                    <a:gd name="connsiteY0" fmla="*/ 0 h 652488"/>
                    <a:gd name="connsiteX1" fmla="*/ 642106 w 642106"/>
                    <a:gd name="connsiteY1" fmla="*/ 331819 h 652488"/>
                    <a:gd name="connsiteX2" fmla="*/ 439446 w 642106"/>
                    <a:gd name="connsiteY2" fmla="*/ 637562 h 652488"/>
                    <a:gd name="connsiteX3" fmla="*/ 391362 w 642106"/>
                    <a:gd name="connsiteY3" fmla="*/ 652488 h 652488"/>
                    <a:gd name="connsiteX4" fmla="*/ 387587 w 642106"/>
                    <a:gd name="connsiteY4" fmla="*/ 642174 h 652488"/>
                    <a:gd name="connsiteX5" fmla="*/ 68189 w 642106"/>
                    <a:gd name="connsiteY5" fmla="*/ 254309 h 652488"/>
                    <a:gd name="connsiteX6" fmla="*/ 0 w 642106"/>
                    <a:gd name="connsiteY6" fmla="*/ 217297 h 652488"/>
                    <a:gd name="connsiteX7" fmla="*/ 4544 w 642106"/>
                    <a:gd name="connsiteY7" fmla="*/ 202660 h 652488"/>
                    <a:gd name="connsiteX8" fmla="*/ 310287 w 642106"/>
                    <a:gd name="connsiteY8" fmla="*/ 0 h 6524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42106" h="652488">
                      <a:moveTo>
                        <a:pt x="310287" y="0"/>
                      </a:moveTo>
                      <a:cubicBezTo>
                        <a:pt x="493546" y="0"/>
                        <a:pt x="642106" y="148560"/>
                        <a:pt x="642106" y="331819"/>
                      </a:cubicBezTo>
                      <a:cubicBezTo>
                        <a:pt x="642106" y="469263"/>
                        <a:pt x="558541" y="587189"/>
                        <a:pt x="439446" y="637562"/>
                      </a:cubicBezTo>
                      <a:lnTo>
                        <a:pt x="391362" y="652488"/>
                      </a:lnTo>
                      <a:lnTo>
                        <a:pt x="387587" y="642174"/>
                      </a:lnTo>
                      <a:cubicBezTo>
                        <a:pt x="320672" y="483970"/>
                        <a:pt x="208889" y="349364"/>
                        <a:pt x="68189" y="254309"/>
                      </a:cubicBezTo>
                      <a:lnTo>
                        <a:pt x="0" y="217297"/>
                      </a:lnTo>
                      <a:lnTo>
                        <a:pt x="4544" y="202660"/>
                      </a:lnTo>
                      <a:cubicBezTo>
                        <a:pt x="54917" y="83565"/>
                        <a:pt x="172843" y="0"/>
                        <a:pt x="310287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0" name="楕円 19">
                  <a:extLst>
                    <a:ext uri="{FF2B5EF4-FFF2-40B4-BE49-F238E27FC236}">
                      <a16:creationId xmlns:a16="http://schemas.microsoft.com/office/drawing/2014/main" id="{40AE4658-D507-9277-C2D8-DC014DCFD9B2}"/>
                    </a:ext>
                  </a:extLst>
                </p:cNvPr>
                <p:cNvSpPr/>
                <p:nvPr/>
              </p:nvSpPr>
              <p:spPr>
                <a:xfrm>
                  <a:off x="-49642" y="5529621"/>
                  <a:ext cx="1866891" cy="1866891"/>
                </a:xfrm>
                <a:prstGeom prst="ellipse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1" name="フリーフォーム: 図形 20">
                  <a:extLst>
                    <a:ext uri="{FF2B5EF4-FFF2-40B4-BE49-F238E27FC236}">
                      <a16:creationId xmlns:a16="http://schemas.microsoft.com/office/drawing/2014/main" id="{7F771EB4-8021-BA54-2A19-8C8DDA96C281}"/>
                    </a:ext>
                  </a:extLst>
                </p:cNvPr>
                <p:cNvSpPr/>
                <p:nvPr/>
              </p:nvSpPr>
              <p:spPr>
                <a:xfrm rot="1800000">
                  <a:off x="1459008" y="6147934"/>
                  <a:ext cx="642106" cy="652488"/>
                </a:xfrm>
                <a:custGeom>
                  <a:avLst/>
                  <a:gdLst>
                    <a:gd name="connsiteX0" fmla="*/ 310287 w 642106"/>
                    <a:gd name="connsiteY0" fmla="*/ 0 h 652488"/>
                    <a:gd name="connsiteX1" fmla="*/ 642106 w 642106"/>
                    <a:gd name="connsiteY1" fmla="*/ 331819 h 652488"/>
                    <a:gd name="connsiteX2" fmla="*/ 439446 w 642106"/>
                    <a:gd name="connsiteY2" fmla="*/ 637562 h 652488"/>
                    <a:gd name="connsiteX3" fmla="*/ 391362 w 642106"/>
                    <a:gd name="connsiteY3" fmla="*/ 652488 h 652488"/>
                    <a:gd name="connsiteX4" fmla="*/ 387587 w 642106"/>
                    <a:gd name="connsiteY4" fmla="*/ 642174 h 652488"/>
                    <a:gd name="connsiteX5" fmla="*/ 68189 w 642106"/>
                    <a:gd name="connsiteY5" fmla="*/ 254309 h 652488"/>
                    <a:gd name="connsiteX6" fmla="*/ 0 w 642106"/>
                    <a:gd name="connsiteY6" fmla="*/ 217297 h 652488"/>
                    <a:gd name="connsiteX7" fmla="*/ 4544 w 642106"/>
                    <a:gd name="connsiteY7" fmla="*/ 202660 h 652488"/>
                    <a:gd name="connsiteX8" fmla="*/ 310287 w 642106"/>
                    <a:gd name="connsiteY8" fmla="*/ 0 h 6524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42106" h="652488">
                      <a:moveTo>
                        <a:pt x="310287" y="0"/>
                      </a:moveTo>
                      <a:cubicBezTo>
                        <a:pt x="493546" y="0"/>
                        <a:pt x="642106" y="148560"/>
                        <a:pt x="642106" y="331819"/>
                      </a:cubicBezTo>
                      <a:cubicBezTo>
                        <a:pt x="642106" y="469263"/>
                        <a:pt x="558541" y="587189"/>
                        <a:pt x="439446" y="637562"/>
                      </a:cubicBezTo>
                      <a:lnTo>
                        <a:pt x="391362" y="652488"/>
                      </a:lnTo>
                      <a:lnTo>
                        <a:pt x="387587" y="642174"/>
                      </a:lnTo>
                      <a:cubicBezTo>
                        <a:pt x="320672" y="483970"/>
                        <a:pt x="208889" y="349364"/>
                        <a:pt x="68189" y="254309"/>
                      </a:cubicBezTo>
                      <a:lnTo>
                        <a:pt x="0" y="217297"/>
                      </a:lnTo>
                      <a:lnTo>
                        <a:pt x="4544" y="202660"/>
                      </a:lnTo>
                      <a:cubicBezTo>
                        <a:pt x="54917" y="83565"/>
                        <a:pt x="172843" y="0"/>
                        <a:pt x="310287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2" name="フリーフォーム: 図形 21">
                  <a:extLst>
                    <a:ext uri="{FF2B5EF4-FFF2-40B4-BE49-F238E27FC236}">
                      <a16:creationId xmlns:a16="http://schemas.microsoft.com/office/drawing/2014/main" id="{CDF8AE38-032D-D5F6-A4C7-D42E92DED4D0}"/>
                    </a:ext>
                  </a:extLst>
                </p:cNvPr>
                <p:cNvSpPr/>
                <p:nvPr/>
              </p:nvSpPr>
              <p:spPr>
                <a:xfrm rot="14400000">
                  <a:off x="350507" y="6782800"/>
                  <a:ext cx="311298" cy="211942"/>
                </a:xfrm>
                <a:custGeom>
                  <a:avLst/>
                  <a:gdLst>
                    <a:gd name="connsiteX0" fmla="*/ 478851 w 478851"/>
                    <a:gd name="connsiteY0" fmla="*/ 345119 h 345119"/>
                    <a:gd name="connsiteX1" fmla="*/ 382783 w 478851"/>
                    <a:gd name="connsiteY1" fmla="*/ 345119 h 345119"/>
                    <a:gd name="connsiteX2" fmla="*/ 186230 w 478851"/>
                    <a:gd name="connsiteY2" fmla="*/ 122333 h 345119"/>
                    <a:gd name="connsiteX3" fmla="*/ 73668 w 478851"/>
                    <a:gd name="connsiteY3" fmla="*/ 345119 h 345119"/>
                    <a:gd name="connsiteX4" fmla="*/ 0 w 478851"/>
                    <a:gd name="connsiteY4" fmla="*/ 345119 h 345119"/>
                    <a:gd name="connsiteX5" fmla="*/ 174369 w 478851"/>
                    <a:gd name="connsiteY5" fmla="*/ 0 h 3451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78851" h="345119">
                      <a:moveTo>
                        <a:pt x="478851" y="345119"/>
                      </a:moveTo>
                      <a:lnTo>
                        <a:pt x="382783" y="345119"/>
                      </a:lnTo>
                      <a:lnTo>
                        <a:pt x="186230" y="122333"/>
                      </a:lnTo>
                      <a:lnTo>
                        <a:pt x="73668" y="345119"/>
                      </a:lnTo>
                      <a:lnTo>
                        <a:pt x="0" y="345119"/>
                      </a:lnTo>
                      <a:lnTo>
                        <a:pt x="174369" y="0"/>
                      </a:ln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3" name="フリーフォーム: 図形 22">
                  <a:extLst>
                    <a:ext uri="{FF2B5EF4-FFF2-40B4-BE49-F238E27FC236}">
                      <a16:creationId xmlns:a16="http://schemas.microsoft.com/office/drawing/2014/main" id="{7EB877B0-937A-9C55-EC4E-2B454524179D}"/>
                    </a:ext>
                  </a:extLst>
                </p:cNvPr>
                <p:cNvSpPr/>
                <p:nvPr/>
              </p:nvSpPr>
              <p:spPr>
                <a:xfrm rot="9900000">
                  <a:off x="-150724" y="5127881"/>
                  <a:ext cx="2116997" cy="1675135"/>
                </a:xfrm>
                <a:custGeom>
                  <a:avLst/>
                  <a:gdLst>
                    <a:gd name="connsiteX0" fmla="*/ 963831 w 2116997"/>
                    <a:gd name="connsiteY0" fmla="*/ 1631738 h 1675135"/>
                    <a:gd name="connsiteX1" fmla="*/ 791662 w 2116997"/>
                    <a:gd name="connsiteY1" fmla="*/ 1546970 h 1675135"/>
                    <a:gd name="connsiteX2" fmla="*/ 786981 w 2116997"/>
                    <a:gd name="connsiteY2" fmla="*/ 1543440 h 1675135"/>
                    <a:gd name="connsiteX3" fmla="*/ 771656 w 2116997"/>
                    <a:gd name="connsiteY3" fmla="*/ 1544392 h 1675135"/>
                    <a:gd name="connsiteX4" fmla="*/ 236798 w 2116997"/>
                    <a:gd name="connsiteY4" fmla="*/ 1308025 h 1675135"/>
                    <a:gd name="connsiteX5" fmla="*/ 109402 w 2116997"/>
                    <a:gd name="connsiteY5" fmla="*/ 366902 h 1675135"/>
                    <a:gd name="connsiteX6" fmla="*/ 135683 w 2116997"/>
                    <a:gd name="connsiteY6" fmla="*/ 334266 h 1675135"/>
                    <a:gd name="connsiteX7" fmla="*/ 136961 w 2116997"/>
                    <a:gd name="connsiteY7" fmla="*/ 329865 h 1675135"/>
                    <a:gd name="connsiteX8" fmla="*/ 602497 w 2116997"/>
                    <a:gd name="connsiteY8" fmla="*/ 0 h 1675135"/>
                    <a:gd name="connsiteX9" fmla="*/ 558376 w 2116997"/>
                    <a:gd name="connsiteY9" fmla="*/ 114016 h 1675135"/>
                    <a:gd name="connsiteX10" fmla="*/ 528171 w 2116997"/>
                    <a:gd name="connsiteY10" fmla="*/ 220243 h 1675135"/>
                    <a:gd name="connsiteX11" fmla="*/ 579241 w 2116997"/>
                    <a:gd name="connsiteY11" fmla="*/ 172173 h 1675135"/>
                    <a:gd name="connsiteX12" fmla="*/ 702553 w 2116997"/>
                    <a:gd name="connsiteY12" fmla="*/ 129001 h 1675135"/>
                    <a:gd name="connsiteX13" fmla="*/ 534881 w 2116997"/>
                    <a:gd name="connsiteY13" fmla="*/ 678370 h 1675135"/>
                    <a:gd name="connsiteX14" fmla="*/ 546330 w 2116997"/>
                    <a:gd name="connsiteY14" fmla="*/ 839612 h 1675135"/>
                    <a:gd name="connsiteX15" fmla="*/ 579193 w 2116997"/>
                    <a:gd name="connsiteY15" fmla="*/ 988295 h 1675135"/>
                    <a:gd name="connsiteX16" fmla="*/ 593305 w 2116997"/>
                    <a:gd name="connsiteY16" fmla="*/ 981101 h 1675135"/>
                    <a:gd name="connsiteX17" fmla="*/ 893200 w 2116997"/>
                    <a:gd name="connsiteY17" fmla="*/ 665661 h 1675135"/>
                    <a:gd name="connsiteX18" fmla="*/ 1009160 w 2116997"/>
                    <a:gd name="connsiteY18" fmla="*/ 108964 h 1675135"/>
                    <a:gd name="connsiteX19" fmla="*/ 1193214 w 2116997"/>
                    <a:gd name="connsiteY19" fmla="*/ 596124 h 1675135"/>
                    <a:gd name="connsiteX20" fmla="*/ 1182743 w 2116997"/>
                    <a:gd name="connsiteY20" fmla="*/ 632908 h 1675135"/>
                    <a:gd name="connsiteX21" fmla="*/ 1200510 w 2116997"/>
                    <a:gd name="connsiteY21" fmla="*/ 595649 h 1675135"/>
                    <a:gd name="connsiteX22" fmla="*/ 1252051 w 2116997"/>
                    <a:gd name="connsiteY22" fmla="*/ 174047 h 1675135"/>
                    <a:gd name="connsiteX23" fmla="*/ 1447056 w 2116997"/>
                    <a:gd name="connsiteY23" fmla="*/ 561593 h 1675135"/>
                    <a:gd name="connsiteX24" fmla="*/ 1441305 w 2116997"/>
                    <a:gd name="connsiteY24" fmla="*/ 613908 h 1675135"/>
                    <a:gd name="connsiteX25" fmla="*/ 1470035 w 2116997"/>
                    <a:gd name="connsiteY25" fmla="*/ 516310 h 1675135"/>
                    <a:gd name="connsiteX26" fmla="*/ 1480223 w 2116997"/>
                    <a:gd name="connsiteY26" fmla="*/ 235185 h 1675135"/>
                    <a:gd name="connsiteX27" fmla="*/ 1675228 w 2116997"/>
                    <a:gd name="connsiteY27" fmla="*/ 622732 h 1675135"/>
                    <a:gd name="connsiteX28" fmla="*/ 1674210 w 2116997"/>
                    <a:gd name="connsiteY28" fmla="*/ 631991 h 1675135"/>
                    <a:gd name="connsiteX29" fmla="*/ 1690847 w 2116997"/>
                    <a:gd name="connsiteY29" fmla="*/ 575475 h 1675135"/>
                    <a:gd name="connsiteX30" fmla="*/ 1701032 w 2116997"/>
                    <a:gd name="connsiteY30" fmla="*/ 294351 h 1675135"/>
                    <a:gd name="connsiteX31" fmla="*/ 1896039 w 2116997"/>
                    <a:gd name="connsiteY31" fmla="*/ 681898 h 1675135"/>
                    <a:gd name="connsiteX32" fmla="*/ 1895021 w 2116997"/>
                    <a:gd name="connsiteY32" fmla="*/ 691156 h 1675135"/>
                    <a:gd name="connsiteX33" fmla="*/ 1911658 w 2116997"/>
                    <a:gd name="connsiteY33" fmla="*/ 634641 h 1675135"/>
                    <a:gd name="connsiteX34" fmla="*/ 1921844 w 2116997"/>
                    <a:gd name="connsiteY34" fmla="*/ 353517 h 1675135"/>
                    <a:gd name="connsiteX35" fmla="*/ 2030549 w 2116997"/>
                    <a:gd name="connsiteY35" fmla="*/ 1039923 h 1675135"/>
                    <a:gd name="connsiteX36" fmla="*/ 1968430 w 2116997"/>
                    <a:gd name="connsiteY36" fmla="*/ 1129745 h 1675135"/>
                    <a:gd name="connsiteX37" fmla="*/ 1948412 w 2116997"/>
                    <a:gd name="connsiteY37" fmla="*/ 1150397 h 1675135"/>
                    <a:gd name="connsiteX38" fmla="*/ 1916752 w 2116997"/>
                    <a:gd name="connsiteY38" fmla="*/ 1245801 h 1675135"/>
                    <a:gd name="connsiteX39" fmla="*/ 1224360 w 2116997"/>
                    <a:gd name="connsiteY39" fmla="*/ 1675135 h 1675135"/>
                    <a:gd name="connsiteX40" fmla="*/ 1072917 w 2116997"/>
                    <a:gd name="connsiteY40" fmla="*/ 1660854 h 1675135"/>
                    <a:gd name="connsiteX41" fmla="*/ 963831 w 2116997"/>
                    <a:gd name="connsiteY41" fmla="*/ 1631738 h 16751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2116997" h="1675135">
                      <a:moveTo>
                        <a:pt x="963831" y="1631738"/>
                      </a:moveTo>
                      <a:cubicBezTo>
                        <a:pt x="902237" y="1610438"/>
                        <a:pt x="844443" y="1581805"/>
                        <a:pt x="791662" y="1546970"/>
                      </a:cubicBezTo>
                      <a:lnTo>
                        <a:pt x="786981" y="1543440"/>
                      </a:lnTo>
                      <a:lnTo>
                        <a:pt x="771656" y="1544392"/>
                      </a:lnTo>
                      <a:cubicBezTo>
                        <a:pt x="580757" y="1537917"/>
                        <a:pt x="387389" y="1458616"/>
                        <a:pt x="236798" y="1308025"/>
                      </a:cubicBezTo>
                      <a:cubicBezTo>
                        <a:pt x="-26736" y="1044491"/>
                        <a:pt x="-71943" y="649950"/>
                        <a:pt x="109402" y="366902"/>
                      </a:cubicBezTo>
                      <a:lnTo>
                        <a:pt x="135683" y="334266"/>
                      </a:lnTo>
                      <a:lnTo>
                        <a:pt x="136961" y="329865"/>
                      </a:lnTo>
                      <a:cubicBezTo>
                        <a:pt x="213661" y="136017"/>
                        <a:pt x="393219" y="0"/>
                        <a:pt x="602497" y="0"/>
                      </a:cubicBezTo>
                      <a:cubicBezTo>
                        <a:pt x="585984" y="37404"/>
                        <a:pt x="571277" y="75457"/>
                        <a:pt x="558376" y="114016"/>
                      </a:cubicBezTo>
                      <a:lnTo>
                        <a:pt x="528171" y="220243"/>
                      </a:lnTo>
                      <a:lnTo>
                        <a:pt x="579241" y="172173"/>
                      </a:lnTo>
                      <a:cubicBezTo>
                        <a:pt x="617142" y="144374"/>
                        <a:pt x="658812" y="129001"/>
                        <a:pt x="702553" y="129001"/>
                      </a:cubicBezTo>
                      <a:cubicBezTo>
                        <a:pt x="597664" y="252698"/>
                        <a:pt x="534881" y="458404"/>
                        <a:pt x="534881" y="678370"/>
                      </a:cubicBezTo>
                      <a:cubicBezTo>
                        <a:pt x="534881" y="733361"/>
                        <a:pt x="538805" y="787462"/>
                        <a:pt x="546330" y="839612"/>
                      </a:cubicBezTo>
                      <a:lnTo>
                        <a:pt x="579193" y="988295"/>
                      </a:lnTo>
                      <a:lnTo>
                        <a:pt x="593305" y="981101"/>
                      </a:lnTo>
                      <a:cubicBezTo>
                        <a:pt x="712996" y="905956"/>
                        <a:pt x="817526" y="796732"/>
                        <a:pt x="893200" y="665661"/>
                      </a:cubicBezTo>
                      <a:cubicBezTo>
                        <a:pt x="994099" y="490898"/>
                        <a:pt x="1035710" y="291130"/>
                        <a:pt x="1009160" y="108964"/>
                      </a:cubicBezTo>
                      <a:cubicBezTo>
                        <a:pt x="1166044" y="199541"/>
                        <a:pt x="1232640" y="395050"/>
                        <a:pt x="1193214" y="596124"/>
                      </a:cubicBezTo>
                      <a:lnTo>
                        <a:pt x="1182743" y="632908"/>
                      </a:lnTo>
                      <a:lnTo>
                        <a:pt x="1200510" y="595649"/>
                      </a:lnTo>
                      <a:cubicBezTo>
                        <a:pt x="1253536" y="457196"/>
                        <a:pt x="1271964" y="310670"/>
                        <a:pt x="1252051" y="174047"/>
                      </a:cubicBezTo>
                      <a:cubicBezTo>
                        <a:pt x="1382787" y="249528"/>
                        <a:pt x="1450824" y="397878"/>
                        <a:pt x="1447056" y="561593"/>
                      </a:cubicBezTo>
                      <a:lnTo>
                        <a:pt x="1441305" y="613908"/>
                      </a:lnTo>
                      <a:lnTo>
                        <a:pt x="1470035" y="516310"/>
                      </a:lnTo>
                      <a:cubicBezTo>
                        <a:pt x="1489733" y="421752"/>
                        <a:pt x="1493498" y="326269"/>
                        <a:pt x="1480223" y="235185"/>
                      </a:cubicBezTo>
                      <a:cubicBezTo>
                        <a:pt x="1610959" y="310666"/>
                        <a:pt x="1678996" y="459016"/>
                        <a:pt x="1675228" y="622732"/>
                      </a:cubicBezTo>
                      <a:lnTo>
                        <a:pt x="1674210" y="631991"/>
                      </a:lnTo>
                      <a:lnTo>
                        <a:pt x="1690847" y="575475"/>
                      </a:lnTo>
                      <a:cubicBezTo>
                        <a:pt x="1710543" y="480917"/>
                        <a:pt x="1714309" y="385435"/>
                        <a:pt x="1701032" y="294351"/>
                      </a:cubicBezTo>
                      <a:cubicBezTo>
                        <a:pt x="1831770" y="369832"/>
                        <a:pt x="1899807" y="518182"/>
                        <a:pt x="1896039" y="681898"/>
                      </a:cubicBezTo>
                      <a:lnTo>
                        <a:pt x="1895021" y="691156"/>
                      </a:lnTo>
                      <a:lnTo>
                        <a:pt x="1911658" y="634641"/>
                      </a:lnTo>
                      <a:cubicBezTo>
                        <a:pt x="1931354" y="540084"/>
                        <a:pt x="1935118" y="444601"/>
                        <a:pt x="1921844" y="353517"/>
                      </a:cubicBezTo>
                      <a:cubicBezTo>
                        <a:pt x="2131022" y="474287"/>
                        <a:pt x="2179691" y="781602"/>
                        <a:pt x="2030549" y="1039923"/>
                      </a:cubicBezTo>
                      <a:cubicBezTo>
                        <a:pt x="2011906" y="1072213"/>
                        <a:pt x="1991054" y="1102210"/>
                        <a:pt x="1968430" y="1129745"/>
                      </a:cubicBezTo>
                      <a:lnTo>
                        <a:pt x="1948412" y="1150397"/>
                      </a:lnTo>
                      <a:lnTo>
                        <a:pt x="1916752" y="1245801"/>
                      </a:lnTo>
                      <a:cubicBezTo>
                        <a:pt x="1802678" y="1498103"/>
                        <a:pt x="1535619" y="1675135"/>
                        <a:pt x="1224360" y="1675135"/>
                      </a:cubicBezTo>
                      <a:cubicBezTo>
                        <a:pt x="1172483" y="1675134"/>
                        <a:pt x="1121834" y="1670218"/>
                        <a:pt x="1072917" y="1660854"/>
                      </a:cubicBezTo>
                      <a:cubicBezTo>
                        <a:pt x="1035464" y="1653684"/>
                        <a:pt x="999028" y="1643909"/>
                        <a:pt x="963831" y="1631738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4" name="四角形: 上の 2 つの角を丸める 23">
                  <a:extLst>
                    <a:ext uri="{FF2B5EF4-FFF2-40B4-BE49-F238E27FC236}">
                      <a16:creationId xmlns:a16="http://schemas.microsoft.com/office/drawing/2014/main" id="{0DAA0A12-99CA-70DB-999E-FC6B88CFECA0}"/>
                    </a:ext>
                  </a:extLst>
                </p:cNvPr>
                <p:cNvSpPr/>
                <p:nvPr/>
              </p:nvSpPr>
              <p:spPr>
                <a:xfrm>
                  <a:off x="668991" y="7110223"/>
                  <a:ext cx="255227" cy="135125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0000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8" name="楕円 17">
                <a:extLst>
                  <a:ext uri="{FF2B5EF4-FFF2-40B4-BE49-F238E27FC236}">
                    <a16:creationId xmlns:a16="http://schemas.microsoft.com/office/drawing/2014/main" id="{8A7E6DAC-7742-D6AD-0ED7-BDB6DBD3EBD9}"/>
                  </a:ext>
                </a:extLst>
              </p:cNvPr>
              <p:cNvSpPr/>
              <p:nvPr/>
            </p:nvSpPr>
            <p:spPr>
              <a:xfrm rot="2700000">
                <a:off x="1677271" y="6470455"/>
                <a:ext cx="89797" cy="109276"/>
              </a:xfrm>
              <a:prstGeom prst="ellipse">
                <a:avLst/>
              </a:prstGeom>
              <a:solidFill>
                <a:sysClr val="window" lastClr="FFFFFF">
                  <a:lumMod val="85000"/>
                </a:sysClr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0384D0CD-F71E-A056-9A6B-22D7CF0F5C3B}"/>
                </a:ext>
              </a:extLst>
            </p:cNvPr>
            <p:cNvSpPr/>
            <p:nvPr/>
          </p:nvSpPr>
          <p:spPr>
            <a:xfrm rot="3395309" flipH="1">
              <a:off x="2080577" y="7274373"/>
              <a:ext cx="215872" cy="309555"/>
            </a:xfrm>
            <a:custGeom>
              <a:avLst/>
              <a:gdLst>
                <a:gd name="connsiteX0" fmla="*/ 256439 w 352084"/>
                <a:gd name="connsiteY0" fmla="*/ 47481 h 532344"/>
                <a:gd name="connsiteX1" fmla="*/ 279606 w 352084"/>
                <a:gd name="connsiteY1" fmla="*/ 92338 h 532344"/>
                <a:gd name="connsiteX2" fmla="*/ 343586 w 352084"/>
                <a:gd name="connsiteY2" fmla="*/ 316930 h 532344"/>
                <a:gd name="connsiteX3" fmla="*/ 352084 w 352084"/>
                <a:gd name="connsiteY3" fmla="*/ 337445 h 532344"/>
                <a:gd name="connsiteX4" fmla="*/ 352083 w 352084"/>
                <a:gd name="connsiteY4" fmla="*/ 444551 h 532344"/>
                <a:gd name="connsiteX5" fmla="*/ 315817 w 352084"/>
                <a:gd name="connsiteY5" fmla="*/ 480817 h 532344"/>
                <a:gd name="connsiteX6" fmla="*/ 315818 w 352084"/>
                <a:gd name="connsiteY6" fmla="*/ 480816 h 532344"/>
                <a:gd name="connsiteX7" fmla="*/ 279552 w 352084"/>
                <a:gd name="connsiteY7" fmla="*/ 444550 h 532344"/>
                <a:gd name="connsiteX8" fmla="*/ 279552 w 352084"/>
                <a:gd name="connsiteY8" fmla="*/ 386601 h 532344"/>
                <a:gd name="connsiteX9" fmla="*/ 232544 w 352084"/>
                <a:gd name="connsiteY9" fmla="*/ 509064 h 532344"/>
                <a:gd name="connsiteX10" fmla="*/ 185691 w 352084"/>
                <a:gd name="connsiteY10" fmla="*/ 529926 h 532344"/>
                <a:gd name="connsiteX11" fmla="*/ 185692 w 352084"/>
                <a:gd name="connsiteY11" fmla="*/ 529925 h 532344"/>
                <a:gd name="connsiteX12" fmla="*/ 164831 w 352084"/>
                <a:gd name="connsiteY12" fmla="*/ 483072 h 532344"/>
                <a:gd name="connsiteX13" fmla="*/ 194638 w 352084"/>
                <a:gd name="connsiteY13" fmla="*/ 405416 h 532344"/>
                <a:gd name="connsiteX14" fmla="*/ 128225 w 352084"/>
                <a:gd name="connsiteY14" fmla="*/ 491004 h 532344"/>
                <a:gd name="connsiteX15" fmla="*/ 74788 w 352084"/>
                <a:gd name="connsiteY15" fmla="*/ 497745 h 532344"/>
                <a:gd name="connsiteX16" fmla="*/ 74790 w 352084"/>
                <a:gd name="connsiteY16" fmla="*/ 497745 h 532344"/>
                <a:gd name="connsiteX17" fmla="*/ 68048 w 352084"/>
                <a:gd name="connsiteY17" fmla="*/ 444308 h 532344"/>
                <a:gd name="connsiteX18" fmla="*/ 106448 w 352084"/>
                <a:gd name="connsiteY18" fmla="*/ 394821 h 532344"/>
                <a:gd name="connsiteX19" fmla="*/ 101763 w 352084"/>
                <a:gd name="connsiteY19" fmla="*/ 396156 h 532344"/>
                <a:gd name="connsiteX20" fmla="*/ 100194 w 352084"/>
                <a:gd name="connsiteY20" fmla="*/ 390648 h 532344"/>
                <a:gd name="connsiteX21" fmla="*/ 53147 w 352084"/>
                <a:gd name="connsiteY21" fmla="*/ 421683 h 532344"/>
                <a:gd name="connsiteX22" fmla="*/ 5667 w 352084"/>
                <a:gd name="connsiteY22" fmla="*/ 411947 h 532344"/>
                <a:gd name="connsiteX23" fmla="*/ 15404 w 352084"/>
                <a:gd name="connsiteY23" fmla="*/ 364467 h 532344"/>
                <a:gd name="connsiteX24" fmla="*/ 80502 w 352084"/>
                <a:gd name="connsiteY24" fmla="*/ 321523 h 532344"/>
                <a:gd name="connsiteX25" fmla="*/ 35060 w 352084"/>
                <a:gd name="connsiteY25" fmla="*/ 162002 h 532344"/>
                <a:gd name="connsiteX26" fmla="*/ 122501 w 352084"/>
                <a:gd name="connsiteY26" fmla="*/ 4897 h 532344"/>
                <a:gd name="connsiteX27" fmla="*/ 256439 w 352084"/>
                <a:gd name="connsiteY27" fmla="*/ 47481 h 532344"/>
                <a:gd name="connsiteX0" fmla="*/ 256439 w 352084"/>
                <a:gd name="connsiteY0" fmla="*/ 47481 h 532344"/>
                <a:gd name="connsiteX1" fmla="*/ 279606 w 352084"/>
                <a:gd name="connsiteY1" fmla="*/ 92338 h 532344"/>
                <a:gd name="connsiteX2" fmla="*/ 343586 w 352084"/>
                <a:gd name="connsiteY2" fmla="*/ 316930 h 532344"/>
                <a:gd name="connsiteX3" fmla="*/ 352084 w 352084"/>
                <a:gd name="connsiteY3" fmla="*/ 337445 h 532344"/>
                <a:gd name="connsiteX4" fmla="*/ 352083 w 352084"/>
                <a:gd name="connsiteY4" fmla="*/ 444551 h 532344"/>
                <a:gd name="connsiteX5" fmla="*/ 315817 w 352084"/>
                <a:gd name="connsiteY5" fmla="*/ 480817 h 532344"/>
                <a:gd name="connsiteX6" fmla="*/ 315818 w 352084"/>
                <a:gd name="connsiteY6" fmla="*/ 480816 h 532344"/>
                <a:gd name="connsiteX7" fmla="*/ 279552 w 352084"/>
                <a:gd name="connsiteY7" fmla="*/ 444550 h 532344"/>
                <a:gd name="connsiteX8" fmla="*/ 279552 w 352084"/>
                <a:gd name="connsiteY8" fmla="*/ 386601 h 532344"/>
                <a:gd name="connsiteX9" fmla="*/ 232544 w 352084"/>
                <a:gd name="connsiteY9" fmla="*/ 509064 h 532344"/>
                <a:gd name="connsiteX10" fmla="*/ 185691 w 352084"/>
                <a:gd name="connsiteY10" fmla="*/ 529926 h 532344"/>
                <a:gd name="connsiteX11" fmla="*/ 185692 w 352084"/>
                <a:gd name="connsiteY11" fmla="*/ 529925 h 532344"/>
                <a:gd name="connsiteX12" fmla="*/ 164831 w 352084"/>
                <a:gd name="connsiteY12" fmla="*/ 483072 h 532344"/>
                <a:gd name="connsiteX13" fmla="*/ 194638 w 352084"/>
                <a:gd name="connsiteY13" fmla="*/ 405416 h 532344"/>
                <a:gd name="connsiteX14" fmla="*/ 128225 w 352084"/>
                <a:gd name="connsiteY14" fmla="*/ 491004 h 532344"/>
                <a:gd name="connsiteX15" fmla="*/ 74788 w 352084"/>
                <a:gd name="connsiteY15" fmla="*/ 497745 h 532344"/>
                <a:gd name="connsiteX16" fmla="*/ 74790 w 352084"/>
                <a:gd name="connsiteY16" fmla="*/ 497745 h 532344"/>
                <a:gd name="connsiteX17" fmla="*/ 68048 w 352084"/>
                <a:gd name="connsiteY17" fmla="*/ 444308 h 532344"/>
                <a:gd name="connsiteX18" fmla="*/ 106448 w 352084"/>
                <a:gd name="connsiteY18" fmla="*/ 394821 h 532344"/>
                <a:gd name="connsiteX19" fmla="*/ 100194 w 352084"/>
                <a:gd name="connsiteY19" fmla="*/ 390648 h 532344"/>
                <a:gd name="connsiteX20" fmla="*/ 53147 w 352084"/>
                <a:gd name="connsiteY20" fmla="*/ 421683 h 532344"/>
                <a:gd name="connsiteX21" fmla="*/ 5667 w 352084"/>
                <a:gd name="connsiteY21" fmla="*/ 411947 h 532344"/>
                <a:gd name="connsiteX22" fmla="*/ 15404 w 352084"/>
                <a:gd name="connsiteY22" fmla="*/ 364467 h 532344"/>
                <a:gd name="connsiteX23" fmla="*/ 80502 w 352084"/>
                <a:gd name="connsiteY23" fmla="*/ 321523 h 532344"/>
                <a:gd name="connsiteX24" fmla="*/ 35060 w 352084"/>
                <a:gd name="connsiteY24" fmla="*/ 162002 h 532344"/>
                <a:gd name="connsiteX25" fmla="*/ 122501 w 352084"/>
                <a:gd name="connsiteY25" fmla="*/ 4897 h 532344"/>
                <a:gd name="connsiteX26" fmla="*/ 256439 w 352084"/>
                <a:gd name="connsiteY26" fmla="*/ 47481 h 532344"/>
                <a:gd name="connsiteX0" fmla="*/ 256439 w 352084"/>
                <a:gd name="connsiteY0" fmla="*/ 47481 h 532344"/>
                <a:gd name="connsiteX1" fmla="*/ 279606 w 352084"/>
                <a:gd name="connsiteY1" fmla="*/ 92338 h 532344"/>
                <a:gd name="connsiteX2" fmla="*/ 343586 w 352084"/>
                <a:gd name="connsiteY2" fmla="*/ 316930 h 532344"/>
                <a:gd name="connsiteX3" fmla="*/ 352084 w 352084"/>
                <a:gd name="connsiteY3" fmla="*/ 337445 h 532344"/>
                <a:gd name="connsiteX4" fmla="*/ 352083 w 352084"/>
                <a:gd name="connsiteY4" fmla="*/ 444551 h 532344"/>
                <a:gd name="connsiteX5" fmla="*/ 315817 w 352084"/>
                <a:gd name="connsiteY5" fmla="*/ 480817 h 532344"/>
                <a:gd name="connsiteX6" fmla="*/ 315818 w 352084"/>
                <a:gd name="connsiteY6" fmla="*/ 480816 h 532344"/>
                <a:gd name="connsiteX7" fmla="*/ 279552 w 352084"/>
                <a:gd name="connsiteY7" fmla="*/ 444550 h 532344"/>
                <a:gd name="connsiteX8" fmla="*/ 279552 w 352084"/>
                <a:gd name="connsiteY8" fmla="*/ 386601 h 532344"/>
                <a:gd name="connsiteX9" fmla="*/ 232544 w 352084"/>
                <a:gd name="connsiteY9" fmla="*/ 509064 h 532344"/>
                <a:gd name="connsiteX10" fmla="*/ 185691 w 352084"/>
                <a:gd name="connsiteY10" fmla="*/ 529926 h 532344"/>
                <a:gd name="connsiteX11" fmla="*/ 185692 w 352084"/>
                <a:gd name="connsiteY11" fmla="*/ 529925 h 532344"/>
                <a:gd name="connsiteX12" fmla="*/ 164831 w 352084"/>
                <a:gd name="connsiteY12" fmla="*/ 483072 h 532344"/>
                <a:gd name="connsiteX13" fmla="*/ 194638 w 352084"/>
                <a:gd name="connsiteY13" fmla="*/ 405416 h 532344"/>
                <a:gd name="connsiteX14" fmla="*/ 128225 w 352084"/>
                <a:gd name="connsiteY14" fmla="*/ 491004 h 532344"/>
                <a:gd name="connsiteX15" fmla="*/ 74788 w 352084"/>
                <a:gd name="connsiteY15" fmla="*/ 497745 h 532344"/>
                <a:gd name="connsiteX16" fmla="*/ 74790 w 352084"/>
                <a:gd name="connsiteY16" fmla="*/ 497745 h 532344"/>
                <a:gd name="connsiteX17" fmla="*/ 68048 w 352084"/>
                <a:gd name="connsiteY17" fmla="*/ 444308 h 532344"/>
                <a:gd name="connsiteX18" fmla="*/ 106448 w 352084"/>
                <a:gd name="connsiteY18" fmla="*/ 394821 h 532344"/>
                <a:gd name="connsiteX19" fmla="*/ 100194 w 352084"/>
                <a:gd name="connsiteY19" fmla="*/ 390648 h 532344"/>
                <a:gd name="connsiteX20" fmla="*/ 53147 w 352084"/>
                <a:gd name="connsiteY20" fmla="*/ 421683 h 532344"/>
                <a:gd name="connsiteX21" fmla="*/ 5667 w 352084"/>
                <a:gd name="connsiteY21" fmla="*/ 411947 h 532344"/>
                <a:gd name="connsiteX22" fmla="*/ 15404 w 352084"/>
                <a:gd name="connsiteY22" fmla="*/ 364467 h 532344"/>
                <a:gd name="connsiteX23" fmla="*/ 80502 w 352084"/>
                <a:gd name="connsiteY23" fmla="*/ 321523 h 532344"/>
                <a:gd name="connsiteX24" fmla="*/ 35060 w 352084"/>
                <a:gd name="connsiteY24" fmla="*/ 162002 h 532344"/>
                <a:gd name="connsiteX25" fmla="*/ 122501 w 352084"/>
                <a:gd name="connsiteY25" fmla="*/ 4897 h 532344"/>
                <a:gd name="connsiteX26" fmla="*/ 256439 w 352084"/>
                <a:gd name="connsiteY26" fmla="*/ 47481 h 532344"/>
                <a:gd name="connsiteX0" fmla="*/ 256439 w 352084"/>
                <a:gd name="connsiteY0" fmla="*/ 47481 h 532344"/>
                <a:gd name="connsiteX1" fmla="*/ 279606 w 352084"/>
                <a:gd name="connsiteY1" fmla="*/ 92338 h 532344"/>
                <a:gd name="connsiteX2" fmla="*/ 343586 w 352084"/>
                <a:gd name="connsiteY2" fmla="*/ 316930 h 532344"/>
                <a:gd name="connsiteX3" fmla="*/ 352084 w 352084"/>
                <a:gd name="connsiteY3" fmla="*/ 337445 h 532344"/>
                <a:gd name="connsiteX4" fmla="*/ 352083 w 352084"/>
                <a:gd name="connsiteY4" fmla="*/ 444551 h 532344"/>
                <a:gd name="connsiteX5" fmla="*/ 315817 w 352084"/>
                <a:gd name="connsiteY5" fmla="*/ 480817 h 532344"/>
                <a:gd name="connsiteX6" fmla="*/ 315818 w 352084"/>
                <a:gd name="connsiteY6" fmla="*/ 480816 h 532344"/>
                <a:gd name="connsiteX7" fmla="*/ 279552 w 352084"/>
                <a:gd name="connsiteY7" fmla="*/ 444550 h 532344"/>
                <a:gd name="connsiteX8" fmla="*/ 279552 w 352084"/>
                <a:gd name="connsiteY8" fmla="*/ 386601 h 532344"/>
                <a:gd name="connsiteX9" fmla="*/ 232544 w 352084"/>
                <a:gd name="connsiteY9" fmla="*/ 509064 h 532344"/>
                <a:gd name="connsiteX10" fmla="*/ 185691 w 352084"/>
                <a:gd name="connsiteY10" fmla="*/ 529926 h 532344"/>
                <a:gd name="connsiteX11" fmla="*/ 185692 w 352084"/>
                <a:gd name="connsiteY11" fmla="*/ 529925 h 532344"/>
                <a:gd name="connsiteX12" fmla="*/ 164831 w 352084"/>
                <a:gd name="connsiteY12" fmla="*/ 483072 h 532344"/>
                <a:gd name="connsiteX13" fmla="*/ 194638 w 352084"/>
                <a:gd name="connsiteY13" fmla="*/ 405416 h 532344"/>
                <a:gd name="connsiteX14" fmla="*/ 128225 w 352084"/>
                <a:gd name="connsiteY14" fmla="*/ 491004 h 532344"/>
                <a:gd name="connsiteX15" fmla="*/ 74788 w 352084"/>
                <a:gd name="connsiteY15" fmla="*/ 497745 h 532344"/>
                <a:gd name="connsiteX16" fmla="*/ 74790 w 352084"/>
                <a:gd name="connsiteY16" fmla="*/ 497745 h 532344"/>
                <a:gd name="connsiteX17" fmla="*/ 68048 w 352084"/>
                <a:gd name="connsiteY17" fmla="*/ 444308 h 532344"/>
                <a:gd name="connsiteX18" fmla="*/ 106448 w 352084"/>
                <a:gd name="connsiteY18" fmla="*/ 394821 h 532344"/>
                <a:gd name="connsiteX19" fmla="*/ 100194 w 352084"/>
                <a:gd name="connsiteY19" fmla="*/ 390648 h 532344"/>
                <a:gd name="connsiteX20" fmla="*/ 53147 w 352084"/>
                <a:gd name="connsiteY20" fmla="*/ 421683 h 532344"/>
                <a:gd name="connsiteX21" fmla="*/ 5667 w 352084"/>
                <a:gd name="connsiteY21" fmla="*/ 411947 h 532344"/>
                <a:gd name="connsiteX22" fmla="*/ 15404 w 352084"/>
                <a:gd name="connsiteY22" fmla="*/ 364467 h 532344"/>
                <a:gd name="connsiteX23" fmla="*/ 80502 w 352084"/>
                <a:gd name="connsiteY23" fmla="*/ 321523 h 532344"/>
                <a:gd name="connsiteX24" fmla="*/ 35060 w 352084"/>
                <a:gd name="connsiteY24" fmla="*/ 162002 h 532344"/>
                <a:gd name="connsiteX25" fmla="*/ 122501 w 352084"/>
                <a:gd name="connsiteY25" fmla="*/ 4897 h 532344"/>
                <a:gd name="connsiteX26" fmla="*/ 256439 w 352084"/>
                <a:gd name="connsiteY26" fmla="*/ 47481 h 532344"/>
                <a:gd name="connsiteX0" fmla="*/ 256439 w 352084"/>
                <a:gd name="connsiteY0" fmla="*/ 47481 h 532344"/>
                <a:gd name="connsiteX1" fmla="*/ 279606 w 352084"/>
                <a:gd name="connsiteY1" fmla="*/ 92338 h 532344"/>
                <a:gd name="connsiteX2" fmla="*/ 343586 w 352084"/>
                <a:gd name="connsiteY2" fmla="*/ 316930 h 532344"/>
                <a:gd name="connsiteX3" fmla="*/ 352084 w 352084"/>
                <a:gd name="connsiteY3" fmla="*/ 337445 h 532344"/>
                <a:gd name="connsiteX4" fmla="*/ 352083 w 352084"/>
                <a:gd name="connsiteY4" fmla="*/ 444551 h 532344"/>
                <a:gd name="connsiteX5" fmla="*/ 315817 w 352084"/>
                <a:gd name="connsiteY5" fmla="*/ 480817 h 532344"/>
                <a:gd name="connsiteX6" fmla="*/ 315818 w 352084"/>
                <a:gd name="connsiteY6" fmla="*/ 480816 h 532344"/>
                <a:gd name="connsiteX7" fmla="*/ 279552 w 352084"/>
                <a:gd name="connsiteY7" fmla="*/ 444550 h 532344"/>
                <a:gd name="connsiteX8" fmla="*/ 282579 w 352084"/>
                <a:gd name="connsiteY8" fmla="*/ 371842 h 532344"/>
                <a:gd name="connsiteX9" fmla="*/ 232544 w 352084"/>
                <a:gd name="connsiteY9" fmla="*/ 509064 h 532344"/>
                <a:gd name="connsiteX10" fmla="*/ 185691 w 352084"/>
                <a:gd name="connsiteY10" fmla="*/ 529926 h 532344"/>
                <a:gd name="connsiteX11" fmla="*/ 185692 w 352084"/>
                <a:gd name="connsiteY11" fmla="*/ 529925 h 532344"/>
                <a:gd name="connsiteX12" fmla="*/ 164831 w 352084"/>
                <a:gd name="connsiteY12" fmla="*/ 483072 h 532344"/>
                <a:gd name="connsiteX13" fmla="*/ 194638 w 352084"/>
                <a:gd name="connsiteY13" fmla="*/ 405416 h 532344"/>
                <a:gd name="connsiteX14" fmla="*/ 128225 w 352084"/>
                <a:gd name="connsiteY14" fmla="*/ 491004 h 532344"/>
                <a:gd name="connsiteX15" fmla="*/ 74788 w 352084"/>
                <a:gd name="connsiteY15" fmla="*/ 497745 h 532344"/>
                <a:gd name="connsiteX16" fmla="*/ 74790 w 352084"/>
                <a:gd name="connsiteY16" fmla="*/ 497745 h 532344"/>
                <a:gd name="connsiteX17" fmla="*/ 68048 w 352084"/>
                <a:gd name="connsiteY17" fmla="*/ 444308 h 532344"/>
                <a:gd name="connsiteX18" fmla="*/ 106448 w 352084"/>
                <a:gd name="connsiteY18" fmla="*/ 394821 h 532344"/>
                <a:gd name="connsiteX19" fmla="*/ 100194 w 352084"/>
                <a:gd name="connsiteY19" fmla="*/ 390648 h 532344"/>
                <a:gd name="connsiteX20" fmla="*/ 53147 w 352084"/>
                <a:gd name="connsiteY20" fmla="*/ 421683 h 532344"/>
                <a:gd name="connsiteX21" fmla="*/ 5667 w 352084"/>
                <a:gd name="connsiteY21" fmla="*/ 411947 h 532344"/>
                <a:gd name="connsiteX22" fmla="*/ 15404 w 352084"/>
                <a:gd name="connsiteY22" fmla="*/ 364467 h 532344"/>
                <a:gd name="connsiteX23" fmla="*/ 80502 w 352084"/>
                <a:gd name="connsiteY23" fmla="*/ 321523 h 532344"/>
                <a:gd name="connsiteX24" fmla="*/ 35060 w 352084"/>
                <a:gd name="connsiteY24" fmla="*/ 162002 h 532344"/>
                <a:gd name="connsiteX25" fmla="*/ 122501 w 352084"/>
                <a:gd name="connsiteY25" fmla="*/ 4897 h 532344"/>
                <a:gd name="connsiteX26" fmla="*/ 256439 w 352084"/>
                <a:gd name="connsiteY26" fmla="*/ 47481 h 532344"/>
                <a:gd name="connsiteX0" fmla="*/ 256439 w 352083"/>
                <a:gd name="connsiteY0" fmla="*/ 47481 h 532344"/>
                <a:gd name="connsiteX1" fmla="*/ 279606 w 352083"/>
                <a:gd name="connsiteY1" fmla="*/ 92338 h 532344"/>
                <a:gd name="connsiteX2" fmla="*/ 343586 w 352083"/>
                <a:gd name="connsiteY2" fmla="*/ 316930 h 532344"/>
                <a:gd name="connsiteX3" fmla="*/ 352083 w 352083"/>
                <a:gd name="connsiteY3" fmla="*/ 444551 h 532344"/>
                <a:gd name="connsiteX4" fmla="*/ 315817 w 352083"/>
                <a:gd name="connsiteY4" fmla="*/ 480817 h 532344"/>
                <a:gd name="connsiteX5" fmla="*/ 315818 w 352083"/>
                <a:gd name="connsiteY5" fmla="*/ 480816 h 532344"/>
                <a:gd name="connsiteX6" fmla="*/ 279552 w 352083"/>
                <a:gd name="connsiteY6" fmla="*/ 444550 h 532344"/>
                <a:gd name="connsiteX7" fmla="*/ 282579 w 352083"/>
                <a:gd name="connsiteY7" fmla="*/ 371842 h 532344"/>
                <a:gd name="connsiteX8" fmla="*/ 232544 w 352083"/>
                <a:gd name="connsiteY8" fmla="*/ 509064 h 532344"/>
                <a:gd name="connsiteX9" fmla="*/ 185691 w 352083"/>
                <a:gd name="connsiteY9" fmla="*/ 529926 h 532344"/>
                <a:gd name="connsiteX10" fmla="*/ 185692 w 352083"/>
                <a:gd name="connsiteY10" fmla="*/ 529925 h 532344"/>
                <a:gd name="connsiteX11" fmla="*/ 164831 w 352083"/>
                <a:gd name="connsiteY11" fmla="*/ 483072 h 532344"/>
                <a:gd name="connsiteX12" fmla="*/ 194638 w 352083"/>
                <a:gd name="connsiteY12" fmla="*/ 405416 h 532344"/>
                <a:gd name="connsiteX13" fmla="*/ 128225 w 352083"/>
                <a:gd name="connsiteY13" fmla="*/ 491004 h 532344"/>
                <a:gd name="connsiteX14" fmla="*/ 74788 w 352083"/>
                <a:gd name="connsiteY14" fmla="*/ 497745 h 532344"/>
                <a:gd name="connsiteX15" fmla="*/ 74790 w 352083"/>
                <a:gd name="connsiteY15" fmla="*/ 497745 h 532344"/>
                <a:gd name="connsiteX16" fmla="*/ 68048 w 352083"/>
                <a:gd name="connsiteY16" fmla="*/ 444308 h 532344"/>
                <a:gd name="connsiteX17" fmla="*/ 106448 w 352083"/>
                <a:gd name="connsiteY17" fmla="*/ 394821 h 532344"/>
                <a:gd name="connsiteX18" fmla="*/ 100194 w 352083"/>
                <a:gd name="connsiteY18" fmla="*/ 390648 h 532344"/>
                <a:gd name="connsiteX19" fmla="*/ 53147 w 352083"/>
                <a:gd name="connsiteY19" fmla="*/ 421683 h 532344"/>
                <a:gd name="connsiteX20" fmla="*/ 5667 w 352083"/>
                <a:gd name="connsiteY20" fmla="*/ 411947 h 532344"/>
                <a:gd name="connsiteX21" fmla="*/ 15404 w 352083"/>
                <a:gd name="connsiteY21" fmla="*/ 364467 h 532344"/>
                <a:gd name="connsiteX22" fmla="*/ 80502 w 352083"/>
                <a:gd name="connsiteY22" fmla="*/ 321523 h 532344"/>
                <a:gd name="connsiteX23" fmla="*/ 35060 w 352083"/>
                <a:gd name="connsiteY23" fmla="*/ 162002 h 532344"/>
                <a:gd name="connsiteX24" fmla="*/ 122501 w 352083"/>
                <a:gd name="connsiteY24" fmla="*/ 4897 h 532344"/>
                <a:gd name="connsiteX25" fmla="*/ 256439 w 352083"/>
                <a:gd name="connsiteY25" fmla="*/ 47481 h 532344"/>
                <a:gd name="connsiteX0" fmla="*/ 256439 w 343586"/>
                <a:gd name="connsiteY0" fmla="*/ 47481 h 532344"/>
                <a:gd name="connsiteX1" fmla="*/ 279606 w 343586"/>
                <a:gd name="connsiteY1" fmla="*/ 92338 h 532344"/>
                <a:gd name="connsiteX2" fmla="*/ 343586 w 343586"/>
                <a:gd name="connsiteY2" fmla="*/ 316930 h 532344"/>
                <a:gd name="connsiteX3" fmla="*/ 339405 w 343586"/>
                <a:gd name="connsiteY3" fmla="*/ 438875 h 532344"/>
                <a:gd name="connsiteX4" fmla="*/ 315817 w 343586"/>
                <a:gd name="connsiteY4" fmla="*/ 480817 h 532344"/>
                <a:gd name="connsiteX5" fmla="*/ 315818 w 343586"/>
                <a:gd name="connsiteY5" fmla="*/ 480816 h 532344"/>
                <a:gd name="connsiteX6" fmla="*/ 279552 w 343586"/>
                <a:gd name="connsiteY6" fmla="*/ 444550 h 532344"/>
                <a:gd name="connsiteX7" fmla="*/ 282579 w 343586"/>
                <a:gd name="connsiteY7" fmla="*/ 371842 h 532344"/>
                <a:gd name="connsiteX8" fmla="*/ 232544 w 343586"/>
                <a:gd name="connsiteY8" fmla="*/ 509064 h 532344"/>
                <a:gd name="connsiteX9" fmla="*/ 185691 w 343586"/>
                <a:gd name="connsiteY9" fmla="*/ 529926 h 532344"/>
                <a:gd name="connsiteX10" fmla="*/ 185692 w 343586"/>
                <a:gd name="connsiteY10" fmla="*/ 529925 h 532344"/>
                <a:gd name="connsiteX11" fmla="*/ 164831 w 343586"/>
                <a:gd name="connsiteY11" fmla="*/ 483072 h 532344"/>
                <a:gd name="connsiteX12" fmla="*/ 194638 w 343586"/>
                <a:gd name="connsiteY12" fmla="*/ 405416 h 532344"/>
                <a:gd name="connsiteX13" fmla="*/ 128225 w 343586"/>
                <a:gd name="connsiteY13" fmla="*/ 491004 h 532344"/>
                <a:gd name="connsiteX14" fmla="*/ 74788 w 343586"/>
                <a:gd name="connsiteY14" fmla="*/ 497745 h 532344"/>
                <a:gd name="connsiteX15" fmla="*/ 74790 w 343586"/>
                <a:gd name="connsiteY15" fmla="*/ 497745 h 532344"/>
                <a:gd name="connsiteX16" fmla="*/ 68048 w 343586"/>
                <a:gd name="connsiteY16" fmla="*/ 444308 h 532344"/>
                <a:gd name="connsiteX17" fmla="*/ 106448 w 343586"/>
                <a:gd name="connsiteY17" fmla="*/ 394821 h 532344"/>
                <a:gd name="connsiteX18" fmla="*/ 100194 w 343586"/>
                <a:gd name="connsiteY18" fmla="*/ 390648 h 532344"/>
                <a:gd name="connsiteX19" fmla="*/ 53147 w 343586"/>
                <a:gd name="connsiteY19" fmla="*/ 421683 h 532344"/>
                <a:gd name="connsiteX20" fmla="*/ 5667 w 343586"/>
                <a:gd name="connsiteY20" fmla="*/ 411947 h 532344"/>
                <a:gd name="connsiteX21" fmla="*/ 15404 w 343586"/>
                <a:gd name="connsiteY21" fmla="*/ 364467 h 532344"/>
                <a:gd name="connsiteX22" fmla="*/ 80502 w 343586"/>
                <a:gd name="connsiteY22" fmla="*/ 321523 h 532344"/>
                <a:gd name="connsiteX23" fmla="*/ 35060 w 343586"/>
                <a:gd name="connsiteY23" fmla="*/ 162002 h 532344"/>
                <a:gd name="connsiteX24" fmla="*/ 122501 w 343586"/>
                <a:gd name="connsiteY24" fmla="*/ 4897 h 532344"/>
                <a:gd name="connsiteX25" fmla="*/ 256439 w 343586"/>
                <a:gd name="connsiteY25" fmla="*/ 47481 h 532344"/>
                <a:gd name="connsiteX0" fmla="*/ 256439 w 343586"/>
                <a:gd name="connsiteY0" fmla="*/ 47481 h 532344"/>
                <a:gd name="connsiteX1" fmla="*/ 279606 w 343586"/>
                <a:gd name="connsiteY1" fmla="*/ 92338 h 532344"/>
                <a:gd name="connsiteX2" fmla="*/ 343586 w 343586"/>
                <a:gd name="connsiteY2" fmla="*/ 316930 h 532344"/>
                <a:gd name="connsiteX3" fmla="*/ 339405 w 343586"/>
                <a:gd name="connsiteY3" fmla="*/ 438875 h 532344"/>
                <a:gd name="connsiteX4" fmla="*/ 315817 w 343586"/>
                <a:gd name="connsiteY4" fmla="*/ 480817 h 532344"/>
                <a:gd name="connsiteX5" fmla="*/ 315818 w 343586"/>
                <a:gd name="connsiteY5" fmla="*/ 480816 h 532344"/>
                <a:gd name="connsiteX6" fmla="*/ 288408 w 343586"/>
                <a:gd name="connsiteY6" fmla="*/ 446366 h 532344"/>
                <a:gd name="connsiteX7" fmla="*/ 282579 w 343586"/>
                <a:gd name="connsiteY7" fmla="*/ 371842 h 532344"/>
                <a:gd name="connsiteX8" fmla="*/ 232544 w 343586"/>
                <a:gd name="connsiteY8" fmla="*/ 509064 h 532344"/>
                <a:gd name="connsiteX9" fmla="*/ 185691 w 343586"/>
                <a:gd name="connsiteY9" fmla="*/ 529926 h 532344"/>
                <a:gd name="connsiteX10" fmla="*/ 185692 w 343586"/>
                <a:gd name="connsiteY10" fmla="*/ 529925 h 532344"/>
                <a:gd name="connsiteX11" fmla="*/ 164831 w 343586"/>
                <a:gd name="connsiteY11" fmla="*/ 483072 h 532344"/>
                <a:gd name="connsiteX12" fmla="*/ 194638 w 343586"/>
                <a:gd name="connsiteY12" fmla="*/ 405416 h 532344"/>
                <a:gd name="connsiteX13" fmla="*/ 128225 w 343586"/>
                <a:gd name="connsiteY13" fmla="*/ 491004 h 532344"/>
                <a:gd name="connsiteX14" fmla="*/ 74788 w 343586"/>
                <a:gd name="connsiteY14" fmla="*/ 497745 h 532344"/>
                <a:gd name="connsiteX15" fmla="*/ 74790 w 343586"/>
                <a:gd name="connsiteY15" fmla="*/ 497745 h 532344"/>
                <a:gd name="connsiteX16" fmla="*/ 68048 w 343586"/>
                <a:gd name="connsiteY16" fmla="*/ 444308 h 532344"/>
                <a:gd name="connsiteX17" fmla="*/ 106448 w 343586"/>
                <a:gd name="connsiteY17" fmla="*/ 394821 h 532344"/>
                <a:gd name="connsiteX18" fmla="*/ 100194 w 343586"/>
                <a:gd name="connsiteY18" fmla="*/ 390648 h 532344"/>
                <a:gd name="connsiteX19" fmla="*/ 53147 w 343586"/>
                <a:gd name="connsiteY19" fmla="*/ 421683 h 532344"/>
                <a:gd name="connsiteX20" fmla="*/ 5667 w 343586"/>
                <a:gd name="connsiteY20" fmla="*/ 411947 h 532344"/>
                <a:gd name="connsiteX21" fmla="*/ 15404 w 343586"/>
                <a:gd name="connsiteY21" fmla="*/ 364467 h 532344"/>
                <a:gd name="connsiteX22" fmla="*/ 80502 w 343586"/>
                <a:gd name="connsiteY22" fmla="*/ 321523 h 532344"/>
                <a:gd name="connsiteX23" fmla="*/ 35060 w 343586"/>
                <a:gd name="connsiteY23" fmla="*/ 162002 h 532344"/>
                <a:gd name="connsiteX24" fmla="*/ 122501 w 343586"/>
                <a:gd name="connsiteY24" fmla="*/ 4897 h 532344"/>
                <a:gd name="connsiteX25" fmla="*/ 256439 w 343586"/>
                <a:gd name="connsiteY25" fmla="*/ 47481 h 532344"/>
                <a:gd name="connsiteX0" fmla="*/ 256439 w 343586"/>
                <a:gd name="connsiteY0" fmla="*/ 47481 h 532344"/>
                <a:gd name="connsiteX1" fmla="*/ 279606 w 343586"/>
                <a:gd name="connsiteY1" fmla="*/ 92338 h 532344"/>
                <a:gd name="connsiteX2" fmla="*/ 343586 w 343586"/>
                <a:gd name="connsiteY2" fmla="*/ 316930 h 532344"/>
                <a:gd name="connsiteX3" fmla="*/ 339405 w 343586"/>
                <a:gd name="connsiteY3" fmla="*/ 438875 h 532344"/>
                <a:gd name="connsiteX4" fmla="*/ 315817 w 343586"/>
                <a:gd name="connsiteY4" fmla="*/ 480817 h 532344"/>
                <a:gd name="connsiteX5" fmla="*/ 315818 w 343586"/>
                <a:gd name="connsiteY5" fmla="*/ 480816 h 532344"/>
                <a:gd name="connsiteX6" fmla="*/ 288408 w 343586"/>
                <a:gd name="connsiteY6" fmla="*/ 446366 h 532344"/>
                <a:gd name="connsiteX7" fmla="*/ 289051 w 343586"/>
                <a:gd name="connsiteY7" fmla="*/ 377783 h 532344"/>
                <a:gd name="connsiteX8" fmla="*/ 232544 w 343586"/>
                <a:gd name="connsiteY8" fmla="*/ 509064 h 532344"/>
                <a:gd name="connsiteX9" fmla="*/ 185691 w 343586"/>
                <a:gd name="connsiteY9" fmla="*/ 529926 h 532344"/>
                <a:gd name="connsiteX10" fmla="*/ 185692 w 343586"/>
                <a:gd name="connsiteY10" fmla="*/ 529925 h 532344"/>
                <a:gd name="connsiteX11" fmla="*/ 164831 w 343586"/>
                <a:gd name="connsiteY11" fmla="*/ 483072 h 532344"/>
                <a:gd name="connsiteX12" fmla="*/ 194638 w 343586"/>
                <a:gd name="connsiteY12" fmla="*/ 405416 h 532344"/>
                <a:gd name="connsiteX13" fmla="*/ 128225 w 343586"/>
                <a:gd name="connsiteY13" fmla="*/ 491004 h 532344"/>
                <a:gd name="connsiteX14" fmla="*/ 74788 w 343586"/>
                <a:gd name="connsiteY14" fmla="*/ 497745 h 532344"/>
                <a:gd name="connsiteX15" fmla="*/ 74790 w 343586"/>
                <a:gd name="connsiteY15" fmla="*/ 497745 h 532344"/>
                <a:gd name="connsiteX16" fmla="*/ 68048 w 343586"/>
                <a:gd name="connsiteY16" fmla="*/ 444308 h 532344"/>
                <a:gd name="connsiteX17" fmla="*/ 106448 w 343586"/>
                <a:gd name="connsiteY17" fmla="*/ 394821 h 532344"/>
                <a:gd name="connsiteX18" fmla="*/ 100194 w 343586"/>
                <a:gd name="connsiteY18" fmla="*/ 390648 h 532344"/>
                <a:gd name="connsiteX19" fmla="*/ 53147 w 343586"/>
                <a:gd name="connsiteY19" fmla="*/ 421683 h 532344"/>
                <a:gd name="connsiteX20" fmla="*/ 5667 w 343586"/>
                <a:gd name="connsiteY20" fmla="*/ 411947 h 532344"/>
                <a:gd name="connsiteX21" fmla="*/ 15404 w 343586"/>
                <a:gd name="connsiteY21" fmla="*/ 364467 h 532344"/>
                <a:gd name="connsiteX22" fmla="*/ 80502 w 343586"/>
                <a:gd name="connsiteY22" fmla="*/ 321523 h 532344"/>
                <a:gd name="connsiteX23" fmla="*/ 35060 w 343586"/>
                <a:gd name="connsiteY23" fmla="*/ 162002 h 532344"/>
                <a:gd name="connsiteX24" fmla="*/ 122501 w 343586"/>
                <a:gd name="connsiteY24" fmla="*/ 4897 h 532344"/>
                <a:gd name="connsiteX25" fmla="*/ 256439 w 343586"/>
                <a:gd name="connsiteY25" fmla="*/ 47481 h 532344"/>
                <a:gd name="connsiteX0" fmla="*/ 256439 w 343586"/>
                <a:gd name="connsiteY0" fmla="*/ 47481 h 532344"/>
                <a:gd name="connsiteX1" fmla="*/ 279606 w 343586"/>
                <a:gd name="connsiteY1" fmla="*/ 92338 h 532344"/>
                <a:gd name="connsiteX2" fmla="*/ 343586 w 343586"/>
                <a:gd name="connsiteY2" fmla="*/ 316930 h 532344"/>
                <a:gd name="connsiteX3" fmla="*/ 339405 w 343586"/>
                <a:gd name="connsiteY3" fmla="*/ 438875 h 532344"/>
                <a:gd name="connsiteX4" fmla="*/ 315817 w 343586"/>
                <a:gd name="connsiteY4" fmla="*/ 480817 h 532344"/>
                <a:gd name="connsiteX5" fmla="*/ 315818 w 343586"/>
                <a:gd name="connsiteY5" fmla="*/ 480816 h 532344"/>
                <a:gd name="connsiteX6" fmla="*/ 288408 w 343586"/>
                <a:gd name="connsiteY6" fmla="*/ 446366 h 532344"/>
                <a:gd name="connsiteX7" fmla="*/ 289051 w 343586"/>
                <a:gd name="connsiteY7" fmla="*/ 377783 h 532344"/>
                <a:gd name="connsiteX8" fmla="*/ 232544 w 343586"/>
                <a:gd name="connsiteY8" fmla="*/ 509064 h 532344"/>
                <a:gd name="connsiteX9" fmla="*/ 185691 w 343586"/>
                <a:gd name="connsiteY9" fmla="*/ 529926 h 532344"/>
                <a:gd name="connsiteX10" fmla="*/ 185692 w 343586"/>
                <a:gd name="connsiteY10" fmla="*/ 529925 h 532344"/>
                <a:gd name="connsiteX11" fmla="*/ 173687 w 343586"/>
                <a:gd name="connsiteY11" fmla="*/ 484888 h 532344"/>
                <a:gd name="connsiteX12" fmla="*/ 194638 w 343586"/>
                <a:gd name="connsiteY12" fmla="*/ 405416 h 532344"/>
                <a:gd name="connsiteX13" fmla="*/ 128225 w 343586"/>
                <a:gd name="connsiteY13" fmla="*/ 491004 h 532344"/>
                <a:gd name="connsiteX14" fmla="*/ 74788 w 343586"/>
                <a:gd name="connsiteY14" fmla="*/ 497745 h 532344"/>
                <a:gd name="connsiteX15" fmla="*/ 74790 w 343586"/>
                <a:gd name="connsiteY15" fmla="*/ 497745 h 532344"/>
                <a:gd name="connsiteX16" fmla="*/ 68048 w 343586"/>
                <a:gd name="connsiteY16" fmla="*/ 444308 h 532344"/>
                <a:gd name="connsiteX17" fmla="*/ 106448 w 343586"/>
                <a:gd name="connsiteY17" fmla="*/ 394821 h 532344"/>
                <a:gd name="connsiteX18" fmla="*/ 100194 w 343586"/>
                <a:gd name="connsiteY18" fmla="*/ 390648 h 532344"/>
                <a:gd name="connsiteX19" fmla="*/ 53147 w 343586"/>
                <a:gd name="connsiteY19" fmla="*/ 421683 h 532344"/>
                <a:gd name="connsiteX20" fmla="*/ 5667 w 343586"/>
                <a:gd name="connsiteY20" fmla="*/ 411947 h 532344"/>
                <a:gd name="connsiteX21" fmla="*/ 15404 w 343586"/>
                <a:gd name="connsiteY21" fmla="*/ 364467 h 532344"/>
                <a:gd name="connsiteX22" fmla="*/ 80502 w 343586"/>
                <a:gd name="connsiteY22" fmla="*/ 321523 h 532344"/>
                <a:gd name="connsiteX23" fmla="*/ 35060 w 343586"/>
                <a:gd name="connsiteY23" fmla="*/ 162002 h 532344"/>
                <a:gd name="connsiteX24" fmla="*/ 122501 w 343586"/>
                <a:gd name="connsiteY24" fmla="*/ 4897 h 532344"/>
                <a:gd name="connsiteX25" fmla="*/ 256439 w 343586"/>
                <a:gd name="connsiteY25" fmla="*/ 47481 h 532344"/>
                <a:gd name="connsiteX0" fmla="*/ 256439 w 343586"/>
                <a:gd name="connsiteY0" fmla="*/ 47481 h 532344"/>
                <a:gd name="connsiteX1" fmla="*/ 279606 w 343586"/>
                <a:gd name="connsiteY1" fmla="*/ 92338 h 532344"/>
                <a:gd name="connsiteX2" fmla="*/ 343586 w 343586"/>
                <a:gd name="connsiteY2" fmla="*/ 316930 h 532344"/>
                <a:gd name="connsiteX3" fmla="*/ 339405 w 343586"/>
                <a:gd name="connsiteY3" fmla="*/ 438875 h 532344"/>
                <a:gd name="connsiteX4" fmla="*/ 315817 w 343586"/>
                <a:gd name="connsiteY4" fmla="*/ 480817 h 532344"/>
                <a:gd name="connsiteX5" fmla="*/ 315818 w 343586"/>
                <a:gd name="connsiteY5" fmla="*/ 480816 h 532344"/>
                <a:gd name="connsiteX6" fmla="*/ 288408 w 343586"/>
                <a:gd name="connsiteY6" fmla="*/ 446366 h 532344"/>
                <a:gd name="connsiteX7" fmla="*/ 289051 w 343586"/>
                <a:gd name="connsiteY7" fmla="*/ 377783 h 532344"/>
                <a:gd name="connsiteX8" fmla="*/ 232544 w 343586"/>
                <a:gd name="connsiteY8" fmla="*/ 509064 h 532344"/>
                <a:gd name="connsiteX9" fmla="*/ 185691 w 343586"/>
                <a:gd name="connsiteY9" fmla="*/ 529926 h 532344"/>
                <a:gd name="connsiteX10" fmla="*/ 185692 w 343586"/>
                <a:gd name="connsiteY10" fmla="*/ 529925 h 532344"/>
                <a:gd name="connsiteX11" fmla="*/ 173687 w 343586"/>
                <a:gd name="connsiteY11" fmla="*/ 484888 h 532344"/>
                <a:gd name="connsiteX12" fmla="*/ 194638 w 343586"/>
                <a:gd name="connsiteY12" fmla="*/ 405416 h 532344"/>
                <a:gd name="connsiteX13" fmla="*/ 128225 w 343586"/>
                <a:gd name="connsiteY13" fmla="*/ 491004 h 532344"/>
                <a:gd name="connsiteX14" fmla="*/ 74788 w 343586"/>
                <a:gd name="connsiteY14" fmla="*/ 497745 h 532344"/>
                <a:gd name="connsiteX15" fmla="*/ 74790 w 343586"/>
                <a:gd name="connsiteY15" fmla="*/ 497745 h 532344"/>
                <a:gd name="connsiteX16" fmla="*/ 76582 w 343586"/>
                <a:gd name="connsiteY16" fmla="*/ 451441 h 532344"/>
                <a:gd name="connsiteX17" fmla="*/ 106448 w 343586"/>
                <a:gd name="connsiteY17" fmla="*/ 394821 h 532344"/>
                <a:gd name="connsiteX18" fmla="*/ 100194 w 343586"/>
                <a:gd name="connsiteY18" fmla="*/ 390648 h 532344"/>
                <a:gd name="connsiteX19" fmla="*/ 53147 w 343586"/>
                <a:gd name="connsiteY19" fmla="*/ 421683 h 532344"/>
                <a:gd name="connsiteX20" fmla="*/ 5667 w 343586"/>
                <a:gd name="connsiteY20" fmla="*/ 411947 h 532344"/>
                <a:gd name="connsiteX21" fmla="*/ 15404 w 343586"/>
                <a:gd name="connsiteY21" fmla="*/ 364467 h 532344"/>
                <a:gd name="connsiteX22" fmla="*/ 80502 w 343586"/>
                <a:gd name="connsiteY22" fmla="*/ 321523 h 532344"/>
                <a:gd name="connsiteX23" fmla="*/ 35060 w 343586"/>
                <a:gd name="connsiteY23" fmla="*/ 162002 h 532344"/>
                <a:gd name="connsiteX24" fmla="*/ 122501 w 343586"/>
                <a:gd name="connsiteY24" fmla="*/ 4897 h 532344"/>
                <a:gd name="connsiteX25" fmla="*/ 256439 w 343586"/>
                <a:gd name="connsiteY25" fmla="*/ 47481 h 532344"/>
                <a:gd name="connsiteX0" fmla="*/ 256439 w 343586"/>
                <a:gd name="connsiteY0" fmla="*/ 47481 h 532344"/>
                <a:gd name="connsiteX1" fmla="*/ 279606 w 343586"/>
                <a:gd name="connsiteY1" fmla="*/ 92338 h 532344"/>
                <a:gd name="connsiteX2" fmla="*/ 343586 w 343586"/>
                <a:gd name="connsiteY2" fmla="*/ 316930 h 532344"/>
                <a:gd name="connsiteX3" fmla="*/ 339405 w 343586"/>
                <a:gd name="connsiteY3" fmla="*/ 438875 h 532344"/>
                <a:gd name="connsiteX4" fmla="*/ 315817 w 343586"/>
                <a:gd name="connsiteY4" fmla="*/ 480817 h 532344"/>
                <a:gd name="connsiteX5" fmla="*/ 315818 w 343586"/>
                <a:gd name="connsiteY5" fmla="*/ 480816 h 532344"/>
                <a:gd name="connsiteX6" fmla="*/ 288408 w 343586"/>
                <a:gd name="connsiteY6" fmla="*/ 446366 h 532344"/>
                <a:gd name="connsiteX7" fmla="*/ 289051 w 343586"/>
                <a:gd name="connsiteY7" fmla="*/ 377783 h 532344"/>
                <a:gd name="connsiteX8" fmla="*/ 232544 w 343586"/>
                <a:gd name="connsiteY8" fmla="*/ 509064 h 532344"/>
                <a:gd name="connsiteX9" fmla="*/ 185691 w 343586"/>
                <a:gd name="connsiteY9" fmla="*/ 529926 h 532344"/>
                <a:gd name="connsiteX10" fmla="*/ 185692 w 343586"/>
                <a:gd name="connsiteY10" fmla="*/ 529925 h 532344"/>
                <a:gd name="connsiteX11" fmla="*/ 173687 w 343586"/>
                <a:gd name="connsiteY11" fmla="*/ 484888 h 532344"/>
                <a:gd name="connsiteX12" fmla="*/ 194638 w 343586"/>
                <a:gd name="connsiteY12" fmla="*/ 405416 h 532344"/>
                <a:gd name="connsiteX13" fmla="*/ 123513 w 343586"/>
                <a:gd name="connsiteY13" fmla="*/ 487731 h 532344"/>
                <a:gd name="connsiteX14" fmla="*/ 74788 w 343586"/>
                <a:gd name="connsiteY14" fmla="*/ 497745 h 532344"/>
                <a:gd name="connsiteX15" fmla="*/ 74790 w 343586"/>
                <a:gd name="connsiteY15" fmla="*/ 497745 h 532344"/>
                <a:gd name="connsiteX16" fmla="*/ 76582 w 343586"/>
                <a:gd name="connsiteY16" fmla="*/ 451441 h 532344"/>
                <a:gd name="connsiteX17" fmla="*/ 106448 w 343586"/>
                <a:gd name="connsiteY17" fmla="*/ 394821 h 532344"/>
                <a:gd name="connsiteX18" fmla="*/ 100194 w 343586"/>
                <a:gd name="connsiteY18" fmla="*/ 390648 h 532344"/>
                <a:gd name="connsiteX19" fmla="*/ 53147 w 343586"/>
                <a:gd name="connsiteY19" fmla="*/ 421683 h 532344"/>
                <a:gd name="connsiteX20" fmla="*/ 5667 w 343586"/>
                <a:gd name="connsiteY20" fmla="*/ 411947 h 532344"/>
                <a:gd name="connsiteX21" fmla="*/ 15404 w 343586"/>
                <a:gd name="connsiteY21" fmla="*/ 364467 h 532344"/>
                <a:gd name="connsiteX22" fmla="*/ 80502 w 343586"/>
                <a:gd name="connsiteY22" fmla="*/ 321523 h 532344"/>
                <a:gd name="connsiteX23" fmla="*/ 35060 w 343586"/>
                <a:gd name="connsiteY23" fmla="*/ 162002 h 532344"/>
                <a:gd name="connsiteX24" fmla="*/ 122501 w 343586"/>
                <a:gd name="connsiteY24" fmla="*/ 4897 h 532344"/>
                <a:gd name="connsiteX25" fmla="*/ 256439 w 343586"/>
                <a:gd name="connsiteY25" fmla="*/ 47481 h 532344"/>
                <a:gd name="connsiteX0" fmla="*/ 256439 w 343586"/>
                <a:gd name="connsiteY0" fmla="*/ 47481 h 532344"/>
                <a:gd name="connsiteX1" fmla="*/ 279606 w 343586"/>
                <a:gd name="connsiteY1" fmla="*/ 92338 h 532344"/>
                <a:gd name="connsiteX2" fmla="*/ 343586 w 343586"/>
                <a:gd name="connsiteY2" fmla="*/ 316930 h 532344"/>
                <a:gd name="connsiteX3" fmla="*/ 339405 w 343586"/>
                <a:gd name="connsiteY3" fmla="*/ 438875 h 532344"/>
                <a:gd name="connsiteX4" fmla="*/ 315817 w 343586"/>
                <a:gd name="connsiteY4" fmla="*/ 480817 h 532344"/>
                <a:gd name="connsiteX5" fmla="*/ 315818 w 343586"/>
                <a:gd name="connsiteY5" fmla="*/ 480816 h 532344"/>
                <a:gd name="connsiteX6" fmla="*/ 288408 w 343586"/>
                <a:gd name="connsiteY6" fmla="*/ 446366 h 532344"/>
                <a:gd name="connsiteX7" fmla="*/ 289051 w 343586"/>
                <a:gd name="connsiteY7" fmla="*/ 377783 h 532344"/>
                <a:gd name="connsiteX8" fmla="*/ 232544 w 343586"/>
                <a:gd name="connsiteY8" fmla="*/ 509064 h 532344"/>
                <a:gd name="connsiteX9" fmla="*/ 185691 w 343586"/>
                <a:gd name="connsiteY9" fmla="*/ 529926 h 532344"/>
                <a:gd name="connsiteX10" fmla="*/ 185692 w 343586"/>
                <a:gd name="connsiteY10" fmla="*/ 529925 h 532344"/>
                <a:gd name="connsiteX11" fmla="*/ 173687 w 343586"/>
                <a:gd name="connsiteY11" fmla="*/ 484888 h 532344"/>
                <a:gd name="connsiteX12" fmla="*/ 194638 w 343586"/>
                <a:gd name="connsiteY12" fmla="*/ 405416 h 532344"/>
                <a:gd name="connsiteX13" fmla="*/ 123513 w 343586"/>
                <a:gd name="connsiteY13" fmla="*/ 487731 h 532344"/>
                <a:gd name="connsiteX14" fmla="*/ 74788 w 343586"/>
                <a:gd name="connsiteY14" fmla="*/ 497745 h 532344"/>
                <a:gd name="connsiteX15" fmla="*/ 76582 w 343586"/>
                <a:gd name="connsiteY15" fmla="*/ 451441 h 532344"/>
                <a:gd name="connsiteX16" fmla="*/ 106448 w 343586"/>
                <a:gd name="connsiteY16" fmla="*/ 394821 h 532344"/>
                <a:gd name="connsiteX17" fmla="*/ 100194 w 343586"/>
                <a:gd name="connsiteY17" fmla="*/ 390648 h 532344"/>
                <a:gd name="connsiteX18" fmla="*/ 53147 w 343586"/>
                <a:gd name="connsiteY18" fmla="*/ 421683 h 532344"/>
                <a:gd name="connsiteX19" fmla="*/ 5667 w 343586"/>
                <a:gd name="connsiteY19" fmla="*/ 411947 h 532344"/>
                <a:gd name="connsiteX20" fmla="*/ 15404 w 343586"/>
                <a:gd name="connsiteY20" fmla="*/ 364467 h 532344"/>
                <a:gd name="connsiteX21" fmla="*/ 80502 w 343586"/>
                <a:gd name="connsiteY21" fmla="*/ 321523 h 532344"/>
                <a:gd name="connsiteX22" fmla="*/ 35060 w 343586"/>
                <a:gd name="connsiteY22" fmla="*/ 162002 h 532344"/>
                <a:gd name="connsiteX23" fmla="*/ 122501 w 343586"/>
                <a:gd name="connsiteY23" fmla="*/ 4897 h 532344"/>
                <a:gd name="connsiteX24" fmla="*/ 256439 w 343586"/>
                <a:gd name="connsiteY24" fmla="*/ 47481 h 532344"/>
                <a:gd name="connsiteX0" fmla="*/ 256439 w 343586"/>
                <a:gd name="connsiteY0" fmla="*/ 47481 h 532344"/>
                <a:gd name="connsiteX1" fmla="*/ 279606 w 343586"/>
                <a:gd name="connsiteY1" fmla="*/ 92338 h 532344"/>
                <a:gd name="connsiteX2" fmla="*/ 343586 w 343586"/>
                <a:gd name="connsiteY2" fmla="*/ 316930 h 532344"/>
                <a:gd name="connsiteX3" fmla="*/ 339405 w 343586"/>
                <a:gd name="connsiteY3" fmla="*/ 438875 h 532344"/>
                <a:gd name="connsiteX4" fmla="*/ 315817 w 343586"/>
                <a:gd name="connsiteY4" fmla="*/ 480817 h 532344"/>
                <a:gd name="connsiteX5" fmla="*/ 315818 w 343586"/>
                <a:gd name="connsiteY5" fmla="*/ 480816 h 532344"/>
                <a:gd name="connsiteX6" fmla="*/ 288408 w 343586"/>
                <a:gd name="connsiteY6" fmla="*/ 446366 h 532344"/>
                <a:gd name="connsiteX7" fmla="*/ 289051 w 343586"/>
                <a:gd name="connsiteY7" fmla="*/ 377783 h 532344"/>
                <a:gd name="connsiteX8" fmla="*/ 232544 w 343586"/>
                <a:gd name="connsiteY8" fmla="*/ 509064 h 532344"/>
                <a:gd name="connsiteX9" fmla="*/ 185691 w 343586"/>
                <a:gd name="connsiteY9" fmla="*/ 529926 h 532344"/>
                <a:gd name="connsiteX10" fmla="*/ 185692 w 343586"/>
                <a:gd name="connsiteY10" fmla="*/ 529925 h 532344"/>
                <a:gd name="connsiteX11" fmla="*/ 173687 w 343586"/>
                <a:gd name="connsiteY11" fmla="*/ 484888 h 532344"/>
                <a:gd name="connsiteX12" fmla="*/ 194638 w 343586"/>
                <a:gd name="connsiteY12" fmla="*/ 405416 h 532344"/>
                <a:gd name="connsiteX13" fmla="*/ 123513 w 343586"/>
                <a:gd name="connsiteY13" fmla="*/ 487731 h 532344"/>
                <a:gd name="connsiteX14" fmla="*/ 74788 w 343586"/>
                <a:gd name="connsiteY14" fmla="*/ 497745 h 532344"/>
                <a:gd name="connsiteX15" fmla="*/ 76582 w 343586"/>
                <a:gd name="connsiteY15" fmla="*/ 451441 h 532344"/>
                <a:gd name="connsiteX16" fmla="*/ 106448 w 343586"/>
                <a:gd name="connsiteY16" fmla="*/ 394821 h 532344"/>
                <a:gd name="connsiteX17" fmla="*/ 100194 w 343586"/>
                <a:gd name="connsiteY17" fmla="*/ 390648 h 532344"/>
                <a:gd name="connsiteX18" fmla="*/ 53147 w 343586"/>
                <a:gd name="connsiteY18" fmla="*/ 421683 h 532344"/>
                <a:gd name="connsiteX19" fmla="*/ 5667 w 343586"/>
                <a:gd name="connsiteY19" fmla="*/ 411947 h 532344"/>
                <a:gd name="connsiteX20" fmla="*/ 15404 w 343586"/>
                <a:gd name="connsiteY20" fmla="*/ 364467 h 532344"/>
                <a:gd name="connsiteX21" fmla="*/ 80502 w 343586"/>
                <a:gd name="connsiteY21" fmla="*/ 321523 h 532344"/>
                <a:gd name="connsiteX22" fmla="*/ 35060 w 343586"/>
                <a:gd name="connsiteY22" fmla="*/ 162002 h 532344"/>
                <a:gd name="connsiteX23" fmla="*/ 122501 w 343586"/>
                <a:gd name="connsiteY23" fmla="*/ 4897 h 532344"/>
                <a:gd name="connsiteX24" fmla="*/ 256439 w 343586"/>
                <a:gd name="connsiteY24" fmla="*/ 47481 h 532344"/>
                <a:gd name="connsiteX0" fmla="*/ 256439 w 343586"/>
                <a:gd name="connsiteY0" fmla="*/ 47481 h 532344"/>
                <a:gd name="connsiteX1" fmla="*/ 279606 w 343586"/>
                <a:gd name="connsiteY1" fmla="*/ 92338 h 532344"/>
                <a:gd name="connsiteX2" fmla="*/ 343586 w 343586"/>
                <a:gd name="connsiteY2" fmla="*/ 316930 h 532344"/>
                <a:gd name="connsiteX3" fmla="*/ 339405 w 343586"/>
                <a:gd name="connsiteY3" fmla="*/ 438875 h 532344"/>
                <a:gd name="connsiteX4" fmla="*/ 315817 w 343586"/>
                <a:gd name="connsiteY4" fmla="*/ 480817 h 532344"/>
                <a:gd name="connsiteX5" fmla="*/ 315818 w 343586"/>
                <a:gd name="connsiteY5" fmla="*/ 480816 h 532344"/>
                <a:gd name="connsiteX6" fmla="*/ 288408 w 343586"/>
                <a:gd name="connsiteY6" fmla="*/ 446366 h 532344"/>
                <a:gd name="connsiteX7" fmla="*/ 289051 w 343586"/>
                <a:gd name="connsiteY7" fmla="*/ 377783 h 532344"/>
                <a:gd name="connsiteX8" fmla="*/ 232544 w 343586"/>
                <a:gd name="connsiteY8" fmla="*/ 509064 h 532344"/>
                <a:gd name="connsiteX9" fmla="*/ 185691 w 343586"/>
                <a:gd name="connsiteY9" fmla="*/ 529926 h 532344"/>
                <a:gd name="connsiteX10" fmla="*/ 185692 w 343586"/>
                <a:gd name="connsiteY10" fmla="*/ 529925 h 532344"/>
                <a:gd name="connsiteX11" fmla="*/ 173687 w 343586"/>
                <a:gd name="connsiteY11" fmla="*/ 484888 h 532344"/>
                <a:gd name="connsiteX12" fmla="*/ 194638 w 343586"/>
                <a:gd name="connsiteY12" fmla="*/ 405416 h 532344"/>
                <a:gd name="connsiteX13" fmla="*/ 123513 w 343586"/>
                <a:gd name="connsiteY13" fmla="*/ 487731 h 532344"/>
                <a:gd name="connsiteX14" fmla="*/ 74788 w 343586"/>
                <a:gd name="connsiteY14" fmla="*/ 497745 h 532344"/>
                <a:gd name="connsiteX15" fmla="*/ 76582 w 343586"/>
                <a:gd name="connsiteY15" fmla="*/ 451441 h 532344"/>
                <a:gd name="connsiteX16" fmla="*/ 106448 w 343586"/>
                <a:gd name="connsiteY16" fmla="*/ 394821 h 532344"/>
                <a:gd name="connsiteX17" fmla="*/ 100194 w 343586"/>
                <a:gd name="connsiteY17" fmla="*/ 390648 h 532344"/>
                <a:gd name="connsiteX18" fmla="*/ 53147 w 343586"/>
                <a:gd name="connsiteY18" fmla="*/ 421683 h 532344"/>
                <a:gd name="connsiteX19" fmla="*/ 5667 w 343586"/>
                <a:gd name="connsiteY19" fmla="*/ 411947 h 532344"/>
                <a:gd name="connsiteX20" fmla="*/ 15404 w 343586"/>
                <a:gd name="connsiteY20" fmla="*/ 364467 h 532344"/>
                <a:gd name="connsiteX21" fmla="*/ 80502 w 343586"/>
                <a:gd name="connsiteY21" fmla="*/ 321523 h 532344"/>
                <a:gd name="connsiteX22" fmla="*/ 35060 w 343586"/>
                <a:gd name="connsiteY22" fmla="*/ 162002 h 532344"/>
                <a:gd name="connsiteX23" fmla="*/ 122501 w 343586"/>
                <a:gd name="connsiteY23" fmla="*/ 4897 h 532344"/>
                <a:gd name="connsiteX24" fmla="*/ 256439 w 343586"/>
                <a:gd name="connsiteY24" fmla="*/ 47481 h 5323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343586" h="532344">
                  <a:moveTo>
                    <a:pt x="256439" y="47481"/>
                  </a:moveTo>
                  <a:cubicBezTo>
                    <a:pt x="266794" y="60347"/>
                    <a:pt x="274797" y="75456"/>
                    <a:pt x="279606" y="92338"/>
                  </a:cubicBezTo>
                  <a:lnTo>
                    <a:pt x="343586" y="316930"/>
                  </a:lnTo>
                  <a:lnTo>
                    <a:pt x="339405" y="438875"/>
                  </a:lnTo>
                  <a:cubicBezTo>
                    <a:pt x="339405" y="458904"/>
                    <a:pt x="335846" y="480817"/>
                    <a:pt x="315817" y="480817"/>
                  </a:cubicBezTo>
                  <a:lnTo>
                    <a:pt x="315818" y="480816"/>
                  </a:lnTo>
                  <a:cubicBezTo>
                    <a:pt x="295789" y="480816"/>
                    <a:pt x="288408" y="466395"/>
                    <a:pt x="288408" y="446366"/>
                  </a:cubicBezTo>
                  <a:cubicBezTo>
                    <a:pt x="288408" y="427050"/>
                    <a:pt x="298362" y="367333"/>
                    <a:pt x="289051" y="377783"/>
                  </a:cubicBezTo>
                  <a:cubicBezTo>
                    <a:pt x="279740" y="388233"/>
                    <a:pt x="248213" y="468243"/>
                    <a:pt x="232544" y="509064"/>
                  </a:cubicBezTo>
                  <a:cubicBezTo>
                    <a:pt x="225367" y="527763"/>
                    <a:pt x="204390" y="537103"/>
                    <a:pt x="185691" y="529926"/>
                  </a:cubicBezTo>
                  <a:lnTo>
                    <a:pt x="185692" y="529925"/>
                  </a:lnTo>
                  <a:cubicBezTo>
                    <a:pt x="166993" y="522748"/>
                    <a:pt x="166509" y="503587"/>
                    <a:pt x="173687" y="484888"/>
                  </a:cubicBezTo>
                  <a:cubicBezTo>
                    <a:pt x="183623" y="459003"/>
                    <a:pt x="203000" y="404942"/>
                    <a:pt x="194638" y="405416"/>
                  </a:cubicBezTo>
                  <a:cubicBezTo>
                    <a:pt x="186276" y="405890"/>
                    <a:pt x="145651" y="459202"/>
                    <a:pt x="123513" y="487731"/>
                  </a:cubicBezTo>
                  <a:cubicBezTo>
                    <a:pt x="110618" y="504349"/>
                    <a:pt x="90498" y="515068"/>
                    <a:pt x="74788" y="497745"/>
                  </a:cubicBezTo>
                  <a:cubicBezTo>
                    <a:pt x="59078" y="480422"/>
                    <a:pt x="69172" y="470093"/>
                    <a:pt x="76582" y="451441"/>
                  </a:cubicBezTo>
                  <a:cubicBezTo>
                    <a:pt x="83992" y="432789"/>
                    <a:pt x="96493" y="413694"/>
                    <a:pt x="106448" y="394821"/>
                  </a:cubicBezTo>
                  <a:lnTo>
                    <a:pt x="100194" y="390648"/>
                  </a:lnTo>
                  <a:lnTo>
                    <a:pt x="53147" y="421683"/>
                  </a:lnTo>
                  <a:cubicBezTo>
                    <a:pt x="37347" y="432106"/>
                    <a:pt x="16090" y="427747"/>
                    <a:pt x="5667" y="411947"/>
                  </a:cubicBezTo>
                  <a:cubicBezTo>
                    <a:pt x="-4755" y="396147"/>
                    <a:pt x="-396" y="374890"/>
                    <a:pt x="15404" y="364467"/>
                  </a:cubicBezTo>
                  <a:lnTo>
                    <a:pt x="80502" y="321523"/>
                  </a:lnTo>
                  <a:lnTo>
                    <a:pt x="35060" y="162002"/>
                  </a:lnTo>
                  <a:cubicBezTo>
                    <a:pt x="15822" y="94473"/>
                    <a:pt x="54972" y="24134"/>
                    <a:pt x="122501" y="4897"/>
                  </a:cubicBezTo>
                  <a:cubicBezTo>
                    <a:pt x="173148" y="-9531"/>
                    <a:pt x="225375" y="8883"/>
                    <a:pt x="256439" y="47481"/>
                  </a:cubicBezTo>
                  <a:close/>
                </a:path>
              </a:pathLst>
            </a:custGeom>
            <a:solidFill>
              <a:srgbClr val="ED7D31">
                <a:lumMod val="40000"/>
                <a:lumOff val="60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797BBF58-A6A6-1AC3-1356-DB428B98CB13}"/>
                </a:ext>
              </a:extLst>
            </p:cNvPr>
            <p:cNvSpPr/>
            <p:nvPr/>
          </p:nvSpPr>
          <p:spPr>
            <a:xfrm rot="18751641">
              <a:off x="2054675" y="6808618"/>
              <a:ext cx="631170" cy="534678"/>
            </a:xfrm>
            <a:custGeom>
              <a:avLst/>
              <a:gdLst>
                <a:gd name="connsiteX0" fmla="*/ 1005311 w 1190028"/>
                <a:gd name="connsiteY0" fmla="*/ 0 h 1134206"/>
                <a:gd name="connsiteX1" fmla="*/ 1172065 w 1190028"/>
                <a:gd name="connsiteY1" fmla="*/ 82359 h 1134206"/>
                <a:gd name="connsiteX2" fmla="*/ 1183974 w 1190028"/>
                <a:gd name="connsiteY2" fmla="*/ 126313 h 1134206"/>
                <a:gd name="connsiteX3" fmla="*/ 1186229 w 1190028"/>
                <a:gd name="connsiteY3" fmla="*/ 126108 h 1134206"/>
                <a:gd name="connsiteX4" fmla="*/ 850454 w 1190028"/>
                <a:gd name="connsiteY4" fmla="*/ 925658 h 1134206"/>
                <a:gd name="connsiteX5" fmla="*/ 0 w 1190028"/>
                <a:gd name="connsiteY5" fmla="*/ 1095223 h 1134206"/>
                <a:gd name="connsiteX6" fmla="*/ 103785 w 1190028"/>
                <a:gd name="connsiteY6" fmla="*/ 749201 h 1134206"/>
                <a:gd name="connsiteX7" fmla="*/ 621899 w 1190028"/>
                <a:gd name="connsiteY7" fmla="*/ 645899 h 1134206"/>
                <a:gd name="connsiteX8" fmla="*/ 826460 w 1190028"/>
                <a:gd name="connsiteY8" fmla="*/ 158797 h 1134206"/>
                <a:gd name="connsiteX9" fmla="*/ 830719 w 1190028"/>
                <a:gd name="connsiteY9" fmla="*/ 158410 h 1134206"/>
                <a:gd name="connsiteX10" fmla="*/ 824335 w 1190028"/>
                <a:gd name="connsiteY10" fmla="*/ 134848 h 1134206"/>
                <a:gd name="connsiteX11" fmla="*/ 1005311 w 1190028"/>
                <a:gd name="connsiteY11" fmla="*/ 0 h 1134206"/>
                <a:gd name="connsiteX0" fmla="*/ 1005311 w 1190028"/>
                <a:gd name="connsiteY0" fmla="*/ 0 h 1134206"/>
                <a:gd name="connsiteX1" fmla="*/ 1172065 w 1190028"/>
                <a:gd name="connsiteY1" fmla="*/ 82359 h 1134206"/>
                <a:gd name="connsiteX2" fmla="*/ 1183974 w 1190028"/>
                <a:gd name="connsiteY2" fmla="*/ 126313 h 1134206"/>
                <a:gd name="connsiteX3" fmla="*/ 1186229 w 1190028"/>
                <a:gd name="connsiteY3" fmla="*/ 126108 h 1134206"/>
                <a:gd name="connsiteX4" fmla="*/ 850454 w 1190028"/>
                <a:gd name="connsiteY4" fmla="*/ 925658 h 1134206"/>
                <a:gd name="connsiteX5" fmla="*/ 0 w 1190028"/>
                <a:gd name="connsiteY5" fmla="*/ 1095223 h 1134206"/>
                <a:gd name="connsiteX6" fmla="*/ 103785 w 1190028"/>
                <a:gd name="connsiteY6" fmla="*/ 749201 h 1134206"/>
                <a:gd name="connsiteX7" fmla="*/ 621899 w 1190028"/>
                <a:gd name="connsiteY7" fmla="*/ 645899 h 1134206"/>
                <a:gd name="connsiteX8" fmla="*/ 826460 w 1190028"/>
                <a:gd name="connsiteY8" fmla="*/ 158797 h 1134206"/>
                <a:gd name="connsiteX9" fmla="*/ 824335 w 1190028"/>
                <a:gd name="connsiteY9" fmla="*/ 134848 h 1134206"/>
                <a:gd name="connsiteX10" fmla="*/ 1005311 w 1190028"/>
                <a:gd name="connsiteY10" fmla="*/ 0 h 1134206"/>
                <a:gd name="connsiteX0" fmla="*/ 1005311 w 1190028"/>
                <a:gd name="connsiteY0" fmla="*/ 0 h 1134206"/>
                <a:gd name="connsiteX1" fmla="*/ 1172065 w 1190028"/>
                <a:gd name="connsiteY1" fmla="*/ 82359 h 1134206"/>
                <a:gd name="connsiteX2" fmla="*/ 1183974 w 1190028"/>
                <a:gd name="connsiteY2" fmla="*/ 126313 h 1134206"/>
                <a:gd name="connsiteX3" fmla="*/ 1186229 w 1190028"/>
                <a:gd name="connsiteY3" fmla="*/ 126108 h 1134206"/>
                <a:gd name="connsiteX4" fmla="*/ 850454 w 1190028"/>
                <a:gd name="connsiteY4" fmla="*/ 925658 h 1134206"/>
                <a:gd name="connsiteX5" fmla="*/ 0 w 1190028"/>
                <a:gd name="connsiteY5" fmla="*/ 1095223 h 1134206"/>
                <a:gd name="connsiteX6" fmla="*/ 103785 w 1190028"/>
                <a:gd name="connsiteY6" fmla="*/ 749201 h 1134206"/>
                <a:gd name="connsiteX7" fmla="*/ 621899 w 1190028"/>
                <a:gd name="connsiteY7" fmla="*/ 645899 h 1134206"/>
                <a:gd name="connsiteX8" fmla="*/ 826460 w 1190028"/>
                <a:gd name="connsiteY8" fmla="*/ 158797 h 1134206"/>
                <a:gd name="connsiteX9" fmla="*/ 824335 w 1190028"/>
                <a:gd name="connsiteY9" fmla="*/ 134848 h 1134206"/>
                <a:gd name="connsiteX10" fmla="*/ 1177715 w 1190028"/>
                <a:gd name="connsiteY10" fmla="*/ 172404 h 1134206"/>
                <a:gd name="connsiteX0" fmla="*/ 1005311 w 1190028"/>
                <a:gd name="connsiteY0" fmla="*/ 0 h 1134206"/>
                <a:gd name="connsiteX1" fmla="*/ 1172065 w 1190028"/>
                <a:gd name="connsiteY1" fmla="*/ 82359 h 1134206"/>
                <a:gd name="connsiteX2" fmla="*/ 1183974 w 1190028"/>
                <a:gd name="connsiteY2" fmla="*/ 126313 h 1134206"/>
                <a:gd name="connsiteX3" fmla="*/ 1186229 w 1190028"/>
                <a:gd name="connsiteY3" fmla="*/ 126108 h 1134206"/>
                <a:gd name="connsiteX4" fmla="*/ 850454 w 1190028"/>
                <a:gd name="connsiteY4" fmla="*/ 925658 h 1134206"/>
                <a:gd name="connsiteX5" fmla="*/ 0 w 1190028"/>
                <a:gd name="connsiteY5" fmla="*/ 1095223 h 1134206"/>
                <a:gd name="connsiteX6" fmla="*/ 103785 w 1190028"/>
                <a:gd name="connsiteY6" fmla="*/ 749201 h 1134206"/>
                <a:gd name="connsiteX7" fmla="*/ 621899 w 1190028"/>
                <a:gd name="connsiteY7" fmla="*/ 645899 h 1134206"/>
                <a:gd name="connsiteX8" fmla="*/ 826460 w 1190028"/>
                <a:gd name="connsiteY8" fmla="*/ 158797 h 1134206"/>
                <a:gd name="connsiteX9" fmla="*/ 824335 w 1190028"/>
                <a:gd name="connsiteY9" fmla="*/ 134848 h 1134206"/>
                <a:gd name="connsiteX0" fmla="*/ 1172065 w 1190028"/>
                <a:gd name="connsiteY0" fmla="*/ 0 h 1051847"/>
                <a:gd name="connsiteX1" fmla="*/ 1183974 w 1190028"/>
                <a:gd name="connsiteY1" fmla="*/ 43954 h 1051847"/>
                <a:gd name="connsiteX2" fmla="*/ 1186229 w 1190028"/>
                <a:gd name="connsiteY2" fmla="*/ 43749 h 1051847"/>
                <a:gd name="connsiteX3" fmla="*/ 850454 w 1190028"/>
                <a:gd name="connsiteY3" fmla="*/ 843299 h 1051847"/>
                <a:gd name="connsiteX4" fmla="*/ 0 w 1190028"/>
                <a:gd name="connsiteY4" fmla="*/ 1012864 h 1051847"/>
                <a:gd name="connsiteX5" fmla="*/ 103785 w 1190028"/>
                <a:gd name="connsiteY5" fmla="*/ 666842 h 1051847"/>
                <a:gd name="connsiteX6" fmla="*/ 621899 w 1190028"/>
                <a:gd name="connsiteY6" fmla="*/ 563540 h 1051847"/>
                <a:gd name="connsiteX7" fmla="*/ 826460 w 1190028"/>
                <a:gd name="connsiteY7" fmla="*/ 76438 h 1051847"/>
                <a:gd name="connsiteX8" fmla="*/ 824335 w 1190028"/>
                <a:gd name="connsiteY8" fmla="*/ 52489 h 1051847"/>
                <a:gd name="connsiteX0" fmla="*/ 1183974 w 1190028"/>
                <a:gd name="connsiteY0" fmla="*/ 204 h 1008097"/>
                <a:gd name="connsiteX1" fmla="*/ 1186229 w 1190028"/>
                <a:gd name="connsiteY1" fmla="*/ -1 h 1008097"/>
                <a:gd name="connsiteX2" fmla="*/ 850454 w 1190028"/>
                <a:gd name="connsiteY2" fmla="*/ 799549 h 1008097"/>
                <a:gd name="connsiteX3" fmla="*/ 0 w 1190028"/>
                <a:gd name="connsiteY3" fmla="*/ 969114 h 1008097"/>
                <a:gd name="connsiteX4" fmla="*/ 103785 w 1190028"/>
                <a:gd name="connsiteY4" fmla="*/ 623092 h 1008097"/>
                <a:gd name="connsiteX5" fmla="*/ 621899 w 1190028"/>
                <a:gd name="connsiteY5" fmla="*/ 519790 h 1008097"/>
                <a:gd name="connsiteX6" fmla="*/ 826460 w 1190028"/>
                <a:gd name="connsiteY6" fmla="*/ 32688 h 1008097"/>
                <a:gd name="connsiteX7" fmla="*/ 824335 w 1190028"/>
                <a:gd name="connsiteY7" fmla="*/ 8739 h 1008097"/>
                <a:gd name="connsiteX0" fmla="*/ 1183974 w 1190028"/>
                <a:gd name="connsiteY0" fmla="*/ 206 h 1008099"/>
                <a:gd name="connsiteX1" fmla="*/ 1186229 w 1190028"/>
                <a:gd name="connsiteY1" fmla="*/ 1 h 1008099"/>
                <a:gd name="connsiteX2" fmla="*/ 850454 w 1190028"/>
                <a:gd name="connsiteY2" fmla="*/ 799551 h 1008099"/>
                <a:gd name="connsiteX3" fmla="*/ 0 w 1190028"/>
                <a:gd name="connsiteY3" fmla="*/ 969116 h 1008099"/>
                <a:gd name="connsiteX4" fmla="*/ 103785 w 1190028"/>
                <a:gd name="connsiteY4" fmla="*/ 623094 h 1008099"/>
                <a:gd name="connsiteX5" fmla="*/ 621899 w 1190028"/>
                <a:gd name="connsiteY5" fmla="*/ 519792 h 1008099"/>
                <a:gd name="connsiteX6" fmla="*/ 826460 w 1190028"/>
                <a:gd name="connsiteY6" fmla="*/ 32690 h 1008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90028" h="1008099">
                  <a:moveTo>
                    <a:pt x="1183974" y="206"/>
                  </a:moveTo>
                  <a:lnTo>
                    <a:pt x="1186229" y="1"/>
                  </a:lnTo>
                  <a:cubicBezTo>
                    <a:pt x="1214009" y="305738"/>
                    <a:pt x="1088197" y="605321"/>
                    <a:pt x="850454" y="799551"/>
                  </a:cubicBezTo>
                  <a:cubicBezTo>
                    <a:pt x="612711" y="993780"/>
                    <a:pt x="294054" y="1057314"/>
                    <a:pt x="0" y="969116"/>
                  </a:cubicBezTo>
                  <a:lnTo>
                    <a:pt x="103785" y="623094"/>
                  </a:lnTo>
                  <a:cubicBezTo>
                    <a:pt x="282929" y="676826"/>
                    <a:pt x="477061" y="638120"/>
                    <a:pt x="621899" y="519792"/>
                  </a:cubicBezTo>
                  <a:cubicBezTo>
                    <a:pt x="766737" y="401464"/>
                    <a:pt x="843384" y="218952"/>
                    <a:pt x="826460" y="32690"/>
                  </a:cubicBezTo>
                </a:path>
              </a:pathLst>
            </a:custGeom>
            <a:solidFill>
              <a:srgbClr val="FFFF0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" name="月 5">
              <a:extLst>
                <a:ext uri="{FF2B5EF4-FFF2-40B4-BE49-F238E27FC236}">
                  <a16:creationId xmlns:a16="http://schemas.microsoft.com/office/drawing/2014/main" id="{2EA34EC2-C62E-6E1E-561C-0CB3964974A1}"/>
                </a:ext>
              </a:extLst>
            </p:cNvPr>
            <p:cNvSpPr/>
            <p:nvPr/>
          </p:nvSpPr>
          <p:spPr bwMode="auto">
            <a:xfrm rot="16200000">
              <a:off x="1479242" y="6479924"/>
              <a:ext cx="81172" cy="222279"/>
            </a:xfrm>
            <a:prstGeom prst="moon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" name="月 6">
              <a:extLst>
                <a:ext uri="{FF2B5EF4-FFF2-40B4-BE49-F238E27FC236}">
                  <a16:creationId xmlns:a16="http://schemas.microsoft.com/office/drawing/2014/main" id="{F7316733-AF37-9B16-468A-5472FD63A16C}"/>
                </a:ext>
              </a:extLst>
            </p:cNvPr>
            <p:cNvSpPr/>
            <p:nvPr/>
          </p:nvSpPr>
          <p:spPr bwMode="auto">
            <a:xfrm rot="16200000">
              <a:off x="1893580" y="6479924"/>
              <a:ext cx="81172" cy="222279"/>
            </a:xfrm>
            <a:prstGeom prst="moon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sp>
        <p:nvSpPr>
          <p:cNvPr id="69" name="テキスト ボックス 68">
            <a:extLst>
              <a:ext uri="{FF2B5EF4-FFF2-40B4-BE49-F238E27FC236}">
                <a16:creationId xmlns:a16="http://schemas.microsoft.com/office/drawing/2014/main" id="{A0519386-D957-30E5-45B7-68BA5D75B54B}"/>
              </a:ext>
            </a:extLst>
          </p:cNvPr>
          <p:cNvSpPr txBox="1"/>
          <p:nvPr/>
        </p:nvSpPr>
        <p:spPr>
          <a:xfrm rot="222477">
            <a:off x="526373" y="5600716"/>
            <a:ext cx="6767791" cy="541450"/>
          </a:xfrm>
          <a:prstGeom prst="rect">
            <a:avLst/>
          </a:prstGeom>
          <a:noFill/>
        </p:spPr>
        <p:txBody>
          <a:bodyPr vert="horz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守れない方は使わないでください！</a:t>
            </a:r>
            <a:endParaRPr lang="en-US" altLang="ja-JP" sz="5400" dirty="0">
              <a:ln w="28575">
                <a:noFill/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19678884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フリーフォーム: 図形 107">
            <a:extLst>
              <a:ext uri="{FF2B5EF4-FFF2-40B4-BE49-F238E27FC236}">
                <a16:creationId xmlns:a16="http://schemas.microsoft.com/office/drawing/2014/main" id="{2AC8A255-C635-04F3-155F-9D99BEB1259E}"/>
              </a:ext>
            </a:extLst>
          </p:cNvPr>
          <p:cNvSpPr/>
          <p:nvPr/>
        </p:nvSpPr>
        <p:spPr>
          <a:xfrm>
            <a:off x="272480" y="338536"/>
            <a:ext cx="9361040" cy="5240043"/>
          </a:xfrm>
          <a:custGeom>
            <a:avLst/>
            <a:gdLst>
              <a:gd name="connsiteX0" fmla="*/ 416271 w 9361040"/>
              <a:gd name="connsiteY0" fmla="*/ 0 h 4539545"/>
              <a:gd name="connsiteX1" fmla="*/ 8944769 w 9361040"/>
              <a:gd name="connsiteY1" fmla="*/ 0 h 4539545"/>
              <a:gd name="connsiteX2" fmla="*/ 9361040 w 9361040"/>
              <a:gd name="connsiteY2" fmla="*/ 416271 h 4539545"/>
              <a:gd name="connsiteX3" fmla="*/ 9361040 w 9361040"/>
              <a:gd name="connsiteY3" fmla="*/ 3452781 h 4539545"/>
              <a:gd name="connsiteX4" fmla="*/ 8944769 w 9361040"/>
              <a:gd name="connsiteY4" fmla="*/ 3869052 h 4539545"/>
              <a:gd name="connsiteX5" fmla="*/ 6729118 w 9361040"/>
              <a:gd name="connsiteY5" fmla="*/ 3869052 h 4539545"/>
              <a:gd name="connsiteX6" fmla="*/ 6819200 w 9361040"/>
              <a:gd name="connsiteY6" fmla="*/ 4116955 h 4539545"/>
              <a:gd name="connsiteX7" fmla="*/ 7171884 w 9361040"/>
              <a:gd name="connsiteY7" fmla="*/ 4539545 h 4539545"/>
              <a:gd name="connsiteX8" fmla="*/ 7171883 w 9361040"/>
              <a:gd name="connsiteY8" fmla="*/ 4539545 h 4539545"/>
              <a:gd name="connsiteX9" fmla="*/ 6288900 w 9361040"/>
              <a:gd name="connsiteY9" fmla="*/ 3954265 h 4539545"/>
              <a:gd name="connsiteX10" fmla="*/ 6262449 w 9361040"/>
              <a:gd name="connsiteY10" fmla="*/ 3869052 h 4539545"/>
              <a:gd name="connsiteX11" fmla="*/ 416271 w 9361040"/>
              <a:gd name="connsiteY11" fmla="*/ 3869052 h 4539545"/>
              <a:gd name="connsiteX12" fmla="*/ 0 w 9361040"/>
              <a:gd name="connsiteY12" fmla="*/ 3452781 h 4539545"/>
              <a:gd name="connsiteX13" fmla="*/ 0 w 9361040"/>
              <a:gd name="connsiteY13" fmla="*/ 416271 h 4539545"/>
              <a:gd name="connsiteX14" fmla="*/ 416271 w 9361040"/>
              <a:gd name="connsiteY14" fmla="*/ 0 h 45395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9361040" h="4539545">
                <a:moveTo>
                  <a:pt x="416271" y="0"/>
                </a:moveTo>
                <a:lnTo>
                  <a:pt x="8944769" y="0"/>
                </a:lnTo>
                <a:cubicBezTo>
                  <a:pt x="9174669" y="0"/>
                  <a:pt x="9361040" y="186371"/>
                  <a:pt x="9361040" y="416271"/>
                </a:cubicBezTo>
                <a:lnTo>
                  <a:pt x="9361040" y="3452781"/>
                </a:lnTo>
                <a:cubicBezTo>
                  <a:pt x="9361040" y="3682681"/>
                  <a:pt x="9174669" y="3869052"/>
                  <a:pt x="8944769" y="3869052"/>
                </a:cubicBezTo>
                <a:lnTo>
                  <a:pt x="6729118" y="3869052"/>
                </a:lnTo>
                <a:lnTo>
                  <a:pt x="6819200" y="4116955"/>
                </a:lnTo>
                <a:cubicBezTo>
                  <a:pt x="6901283" y="4281121"/>
                  <a:pt x="7021070" y="4426434"/>
                  <a:pt x="7171884" y="4539545"/>
                </a:cubicBezTo>
                <a:lnTo>
                  <a:pt x="7171883" y="4539545"/>
                </a:lnTo>
                <a:cubicBezTo>
                  <a:pt x="6774946" y="4539545"/>
                  <a:pt x="6434377" y="4298210"/>
                  <a:pt x="6288900" y="3954265"/>
                </a:cubicBezTo>
                <a:lnTo>
                  <a:pt x="6262449" y="3869052"/>
                </a:lnTo>
                <a:lnTo>
                  <a:pt x="416271" y="3869052"/>
                </a:lnTo>
                <a:cubicBezTo>
                  <a:pt x="186371" y="3869052"/>
                  <a:pt x="0" y="3682681"/>
                  <a:pt x="0" y="3452781"/>
                </a:cubicBezTo>
                <a:lnTo>
                  <a:pt x="0" y="416271"/>
                </a:lnTo>
                <a:cubicBezTo>
                  <a:pt x="0" y="186371"/>
                  <a:pt x="186371" y="0"/>
                  <a:pt x="416271" y="0"/>
                </a:cubicBezTo>
                <a:close/>
              </a:path>
            </a:pathLst>
          </a:custGeom>
          <a:solidFill>
            <a:schemeClr val="bg1"/>
          </a:solidFill>
          <a:ln w="635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69E52AD0-FA53-9A15-DE16-5EC72104B9D4}"/>
              </a:ext>
            </a:extLst>
          </p:cNvPr>
          <p:cNvSpPr txBox="1"/>
          <p:nvPr/>
        </p:nvSpPr>
        <p:spPr>
          <a:xfrm>
            <a:off x="677922" y="580079"/>
            <a:ext cx="8586380" cy="383029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180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  <a:effectLst/>
              </a:rPr>
              <a:t>トイレご利用規約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  <a:effectLst/>
            </a:endParaRPr>
          </a:p>
          <a:p>
            <a:pPr algn="l">
              <a:spcAft>
                <a:spcPts val="180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chemeClr val="tx1"/>
                </a:solidFill>
                <a:effectLst/>
              </a:rPr>
              <a:t>１．きれいに使用する</a:t>
            </a:r>
          </a:p>
          <a:p>
            <a:pPr algn="l">
              <a:spcAft>
                <a:spcPts val="180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chemeClr val="tx1"/>
                </a:solidFill>
                <a:effectLst/>
              </a:rPr>
              <a:t>２．備品を持ち帰らない</a:t>
            </a:r>
          </a:p>
          <a:p>
            <a:pPr algn="l">
              <a:spcAft>
                <a:spcPts val="180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chemeClr val="tx1"/>
                </a:solidFill>
                <a:effectLst/>
              </a:rPr>
              <a:t>３．電源を使わない</a:t>
            </a:r>
          </a:p>
          <a:p>
            <a:pPr algn="l">
              <a:spcAft>
                <a:spcPts val="180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chemeClr val="tx1"/>
                </a:solidFill>
                <a:effectLst/>
              </a:rPr>
              <a:t>４．トイレ以外の用事で使わない</a:t>
            </a:r>
          </a:p>
          <a:p>
            <a:pPr algn="l">
              <a:spcAft>
                <a:spcPts val="180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chemeClr val="tx1"/>
                </a:solidFill>
                <a:effectLst/>
              </a:rPr>
              <a:t>５．長時間占有しない</a:t>
            </a:r>
            <a:endParaRPr lang="en-US" altLang="ja-JP" sz="5400" dirty="0">
              <a:ln w="28575"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69" name="テキスト ボックス 68">
            <a:extLst>
              <a:ext uri="{FF2B5EF4-FFF2-40B4-BE49-F238E27FC236}">
                <a16:creationId xmlns:a16="http://schemas.microsoft.com/office/drawing/2014/main" id="{8CA0BADD-8379-917F-8765-804591330696}"/>
              </a:ext>
            </a:extLst>
          </p:cNvPr>
          <p:cNvSpPr txBox="1"/>
          <p:nvPr/>
        </p:nvSpPr>
        <p:spPr>
          <a:xfrm rot="222477">
            <a:off x="526373" y="5600716"/>
            <a:ext cx="6767791" cy="541450"/>
          </a:xfrm>
          <a:prstGeom prst="rect">
            <a:avLst/>
          </a:prstGeom>
          <a:noFill/>
        </p:spPr>
        <p:txBody>
          <a:bodyPr vert="horz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守れない方は使わないでください！</a:t>
            </a:r>
            <a:endParaRPr lang="en-US" altLang="ja-JP" sz="5400" dirty="0">
              <a:ln w="28575">
                <a:noFill/>
              </a:ln>
            </a:endParaRPr>
          </a:p>
        </p:txBody>
      </p:sp>
      <p:grpSp>
        <p:nvGrpSpPr>
          <p:cNvPr id="70" name="グループ化 69">
            <a:extLst>
              <a:ext uri="{FF2B5EF4-FFF2-40B4-BE49-F238E27FC236}">
                <a16:creationId xmlns:a16="http://schemas.microsoft.com/office/drawing/2014/main" id="{BB390B23-C574-81B4-E914-0CC0F483152B}"/>
              </a:ext>
            </a:extLst>
          </p:cNvPr>
          <p:cNvGrpSpPr/>
          <p:nvPr/>
        </p:nvGrpSpPr>
        <p:grpSpPr>
          <a:xfrm>
            <a:off x="7304589" y="4460080"/>
            <a:ext cx="2111547" cy="2059384"/>
            <a:chOff x="-1322122" y="6580232"/>
            <a:chExt cx="2111547" cy="2059384"/>
          </a:xfrm>
        </p:grpSpPr>
        <p:grpSp>
          <p:nvGrpSpPr>
            <p:cNvPr id="71" name="グループ化 70">
              <a:extLst>
                <a:ext uri="{FF2B5EF4-FFF2-40B4-BE49-F238E27FC236}">
                  <a16:creationId xmlns:a16="http://schemas.microsoft.com/office/drawing/2014/main" id="{BDD66D6C-2D29-7BA7-ED63-87B72EEABF24}"/>
                </a:ext>
              </a:extLst>
            </p:cNvPr>
            <p:cNvGrpSpPr/>
            <p:nvPr/>
          </p:nvGrpSpPr>
          <p:grpSpPr>
            <a:xfrm>
              <a:off x="-1322122" y="6580232"/>
              <a:ext cx="2111547" cy="2059384"/>
              <a:chOff x="4550616" y="5049610"/>
              <a:chExt cx="3981183" cy="3882831"/>
            </a:xfrm>
          </p:grpSpPr>
          <p:grpSp>
            <p:nvGrpSpPr>
              <p:cNvPr id="73" name="グループ化 72">
                <a:extLst>
                  <a:ext uri="{FF2B5EF4-FFF2-40B4-BE49-F238E27FC236}">
                    <a16:creationId xmlns:a16="http://schemas.microsoft.com/office/drawing/2014/main" id="{355F0972-3740-8B83-3DF6-FF9F772A1153}"/>
                  </a:ext>
                </a:extLst>
              </p:cNvPr>
              <p:cNvGrpSpPr/>
              <p:nvPr/>
            </p:nvGrpSpPr>
            <p:grpSpPr>
              <a:xfrm>
                <a:off x="5654123" y="5049610"/>
                <a:ext cx="2877676" cy="3882831"/>
                <a:chOff x="3881440" y="1454293"/>
                <a:chExt cx="2877676" cy="3882831"/>
              </a:xfrm>
            </p:grpSpPr>
            <p:sp>
              <p:nvSpPr>
                <p:cNvPr id="89" name="四角形: 上の 2 つの角を丸める 9">
                  <a:extLst>
                    <a:ext uri="{FF2B5EF4-FFF2-40B4-BE49-F238E27FC236}">
                      <a16:creationId xmlns:a16="http://schemas.microsoft.com/office/drawing/2014/main" id="{17CC68AA-AD1A-1A83-9206-BE7552EA8220}"/>
                    </a:ext>
                  </a:extLst>
                </p:cNvPr>
                <p:cNvSpPr/>
                <p:nvPr/>
              </p:nvSpPr>
              <p:spPr>
                <a:xfrm rot="13500000">
                  <a:off x="4557120" y="4163336"/>
                  <a:ext cx="802280" cy="1545295"/>
                </a:xfrm>
                <a:custGeom>
                  <a:avLst/>
                  <a:gdLst>
                    <a:gd name="connsiteX0" fmla="*/ 399963 w 799925"/>
                    <a:gd name="connsiteY0" fmla="*/ 0 h 1561725"/>
                    <a:gd name="connsiteX1" fmla="*/ 399963 w 799925"/>
                    <a:gd name="connsiteY1" fmla="*/ 0 h 1561725"/>
                    <a:gd name="connsiteX2" fmla="*/ 799926 w 799925"/>
                    <a:gd name="connsiteY2" fmla="*/ 399963 h 1561725"/>
                    <a:gd name="connsiteX3" fmla="*/ 799925 w 799925"/>
                    <a:gd name="connsiteY3" fmla="*/ 1561725 h 1561725"/>
                    <a:gd name="connsiteX4" fmla="*/ 799925 w 799925"/>
                    <a:gd name="connsiteY4" fmla="*/ 1561725 h 1561725"/>
                    <a:gd name="connsiteX5" fmla="*/ 0 w 799925"/>
                    <a:gd name="connsiteY5" fmla="*/ 1561725 h 1561725"/>
                    <a:gd name="connsiteX6" fmla="*/ 0 w 799925"/>
                    <a:gd name="connsiteY6" fmla="*/ 1561725 h 1561725"/>
                    <a:gd name="connsiteX7" fmla="*/ 0 w 799925"/>
                    <a:gd name="connsiteY7" fmla="*/ 399963 h 1561725"/>
                    <a:gd name="connsiteX8" fmla="*/ 399963 w 799925"/>
                    <a:gd name="connsiteY8" fmla="*/ 0 h 1561725"/>
                    <a:gd name="connsiteX0" fmla="*/ 399963 w 799926"/>
                    <a:gd name="connsiteY0" fmla="*/ 0 h 1561725"/>
                    <a:gd name="connsiteX1" fmla="*/ 399963 w 799926"/>
                    <a:gd name="connsiteY1" fmla="*/ 0 h 1561725"/>
                    <a:gd name="connsiteX2" fmla="*/ 799926 w 799926"/>
                    <a:gd name="connsiteY2" fmla="*/ 399963 h 1561725"/>
                    <a:gd name="connsiteX3" fmla="*/ 799925 w 799926"/>
                    <a:gd name="connsiteY3" fmla="*/ 1561725 h 1561725"/>
                    <a:gd name="connsiteX4" fmla="*/ 786454 w 799926"/>
                    <a:gd name="connsiteY4" fmla="*/ 1368650 h 1561725"/>
                    <a:gd name="connsiteX5" fmla="*/ 0 w 799926"/>
                    <a:gd name="connsiteY5" fmla="*/ 1561725 h 1561725"/>
                    <a:gd name="connsiteX6" fmla="*/ 0 w 799926"/>
                    <a:gd name="connsiteY6" fmla="*/ 1561725 h 1561725"/>
                    <a:gd name="connsiteX7" fmla="*/ 0 w 799926"/>
                    <a:gd name="connsiteY7" fmla="*/ 399963 h 1561725"/>
                    <a:gd name="connsiteX8" fmla="*/ 399963 w 799926"/>
                    <a:gd name="connsiteY8" fmla="*/ 0 h 1561725"/>
                    <a:gd name="connsiteX0" fmla="*/ 399963 w 868150"/>
                    <a:gd name="connsiteY0" fmla="*/ 0 h 1561725"/>
                    <a:gd name="connsiteX1" fmla="*/ 399963 w 868150"/>
                    <a:gd name="connsiteY1" fmla="*/ 0 h 1561725"/>
                    <a:gd name="connsiteX2" fmla="*/ 799926 w 868150"/>
                    <a:gd name="connsiteY2" fmla="*/ 399963 h 1561725"/>
                    <a:gd name="connsiteX3" fmla="*/ 786454 w 868150"/>
                    <a:gd name="connsiteY3" fmla="*/ 1368650 h 1561725"/>
                    <a:gd name="connsiteX4" fmla="*/ 0 w 868150"/>
                    <a:gd name="connsiteY4" fmla="*/ 1561725 h 1561725"/>
                    <a:gd name="connsiteX5" fmla="*/ 0 w 868150"/>
                    <a:gd name="connsiteY5" fmla="*/ 1561725 h 1561725"/>
                    <a:gd name="connsiteX6" fmla="*/ 0 w 868150"/>
                    <a:gd name="connsiteY6" fmla="*/ 399963 h 1561725"/>
                    <a:gd name="connsiteX7" fmla="*/ 399963 w 868150"/>
                    <a:gd name="connsiteY7" fmla="*/ 0 h 1561725"/>
                    <a:gd name="connsiteX0" fmla="*/ 399963 w 799926"/>
                    <a:gd name="connsiteY0" fmla="*/ 0 h 1561725"/>
                    <a:gd name="connsiteX1" fmla="*/ 399963 w 799926"/>
                    <a:gd name="connsiteY1" fmla="*/ 0 h 1561725"/>
                    <a:gd name="connsiteX2" fmla="*/ 799926 w 799926"/>
                    <a:gd name="connsiteY2" fmla="*/ 399963 h 1561725"/>
                    <a:gd name="connsiteX3" fmla="*/ 786454 w 799926"/>
                    <a:gd name="connsiteY3" fmla="*/ 1368650 h 1561725"/>
                    <a:gd name="connsiteX4" fmla="*/ 0 w 799926"/>
                    <a:gd name="connsiteY4" fmla="*/ 1561725 h 1561725"/>
                    <a:gd name="connsiteX5" fmla="*/ 0 w 799926"/>
                    <a:gd name="connsiteY5" fmla="*/ 1561725 h 1561725"/>
                    <a:gd name="connsiteX6" fmla="*/ 0 w 799926"/>
                    <a:gd name="connsiteY6" fmla="*/ 399963 h 1561725"/>
                    <a:gd name="connsiteX7" fmla="*/ 399963 w 799926"/>
                    <a:gd name="connsiteY7" fmla="*/ 0 h 1561725"/>
                    <a:gd name="connsiteX0" fmla="*/ 399963 w 799961"/>
                    <a:gd name="connsiteY0" fmla="*/ 0 h 1561725"/>
                    <a:gd name="connsiteX1" fmla="*/ 399963 w 799961"/>
                    <a:gd name="connsiteY1" fmla="*/ 0 h 1561725"/>
                    <a:gd name="connsiteX2" fmla="*/ 799926 w 799961"/>
                    <a:gd name="connsiteY2" fmla="*/ 399963 h 1561725"/>
                    <a:gd name="connsiteX3" fmla="*/ 786454 w 799961"/>
                    <a:gd name="connsiteY3" fmla="*/ 1368650 h 1561725"/>
                    <a:gd name="connsiteX4" fmla="*/ 0 w 799961"/>
                    <a:gd name="connsiteY4" fmla="*/ 1561725 h 1561725"/>
                    <a:gd name="connsiteX5" fmla="*/ 0 w 799961"/>
                    <a:gd name="connsiteY5" fmla="*/ 1561725 h 1561725"/>
                    <a:gd name="connsiteX6" fmla="*/ 0 w 799961"/>
                    <a:gd name="connsiteY6" fmla="*/ 399963 h 1561725"/>
                    <a:gd name="connsiteX7" fmla="*/ 399963 w 799961"/>
                    <a:gd name="connsiteY7" fmla="*/ 0 h 1561725"/>
                    <a:gd name="connsiteX0" fmla="*/ 399963 w 799961"/>
                    <a:gd name="connsiteY0" fmla="*/ 0 h 1561725"/>
                    <a:gd name="connsiteX1" fmla="*/ 399963 w 799961"/>
                    <a:gd name="connsiteY1" fmla="*/ 0 h 1561725"/>
                    <a:gd name="connsiteX2" fmla="*/ 799926 w 799961"/>
                    <a:gd name="connsiteY2" fmla="*/ 399963 h 1561725"/>
                    <a:gd name="connsiteX3" fmla="*/ 786454 w 799961"/>
                    <a:gd name="connsiteY3" fmla="*/ 1368650 h 1561725"/>
                    <a:gd name="connsiteX4" fmla="*/ 0 w 799961"/>
                    <a:gd name="connsiteY4" fmla="*/ 1561725 h 1561725"/>
                    <a:gd name="connsiteX5" fmla="*/ 0 w 799961"/>
                    <a:gd name="connsiteY5" fmla="*/ 1561725 h 1561725"/>
                    <a:gd name="connsiteX6" fmla="*/ 0 w 799961"/>
                    <a:gd name="connsiteY6" fmla="*/ 570588 h 1561725"/>
                    <a:gd name="connsiteX7" fmla="*/ 399963 w 799961"/>
                    <a:gd name="connsiteY7" fmla="*/ 0 h 1561725"/>
                    <a:gd name="connsiteX0" fmla="*/ 453845 w 799961"/>
                    <a:gd name="connsiteY0" fmla="*/ 17960 h 1561725"/>
                    <a:gd name="connsiteX1" fmla="*/ 399963 w 799961"/>
                    <a:gd name="connsiteY1" fmla="*/ 0 h 1561725"/>
                    <a:gd name="connsiteX2" fmla="*/ 799926 w 799961"/>
                    <a:gd name="connsiteY2" fmla="*/ 399963 h 1561725"/>
                    <a:gd name="connsiteX3" fmla="*/ 786454 w 799961"/>
                    <a:gd name="connsiteY3" fmla="*/ 1368650 h 1561725"/>
                    <a:gd name="connsiteX4" fmla="*/ 0 w 799961"/>
                    <a:gd name="connsiteY4" fmla="*/ 1561725 h 1561725"/>
                    <a:gd name="connsiteX5" fmla="*/ 0 w 799961"/>
                    <a:gd name="connsiteY5" fmla="*/ 1561725 h 1561725"/>
                    <a:gd name="connsiteX6" fmla="*/ 0 w 799961"/>
                    <a:gd name="connsiteY6" fmla="*/ 570588 h 1561725"/>
                    <a:gd name="connsiteX7" fmla="*/ 453845 w 799961"/>
                    <a:gd name="connsiteY7" fmla="*/ 17960 h 1561725"/>
                    <a:gd name="connsiteX0" fmla="*/ 0 w 799961"/>
                    <a:gd name="connsiteY0" fmla="*/ 570588 h 1561725"/>
                    <a:gd name="connsiteX1" fmla="*/ 399963 w 799961"/>
                    <a:gd name="connsiteY1" fmla="*/ 0 h 1561725"/>
                    <a:gd name="connsiteX2" fmla="*/ 799926 w 799961"/>
                    <a:gd name="connsiteY2" fmla="*/ 399963 h 1561725"/>
                    <a:gd name="connsiteX3" fmla="*/ 786454 w 799961"/>
                    <a:gd name="connsiteY3" fmla="*/ 1368650 h 1561725"/>
                    <a:gd name="connsiteX4" fmla="*/ 0 w 799961"/>
                    <a:gd name="connsiteY4" fmla="*/ 1561725 h 1561725"/>
                    <a:gd name="connsiteX5" fmla="*/ 0 w 799961"/>
                    <a:gd name="connsiteY5" fmla="*/ 1561725 h 1561725"/>
                    <a:gd name="connsiteX6" fmla="*/ 0 w 799961"/>
                    <a:gd name="connsiteY6" fmla="*/ 570588 h 1561725"/>
                    <a:gd name="connsiteX0" fmla="*/ 0 w 821324"/>
                    <a:gd name="connsiteY0" fmla="*/ 548137 h 1539274"/>
                    <a:gd name="connsiteX1" fmla="*/ 467315 w 821324"/>
                    <a:gd name="connsiteY1" fmla="*/ 0 h 1539274"/>
                    <a:gd name="connsiteX2" fmla="*/ 799926 w 821324"/>
                    <a:gd name="connsiteY2" fmla="*/ 377512 h 1539274"/>
                    <a:gd name="connsiteX3" fmla="*/ 786454 w 821324"/>
                    <a:gd name="connsiteY3" fmla="*/ 1346199 h 1539274"/>
                    <a:gd name="connsiteX4" fmla="*/ 0 w 821324"/>
                    <a:gd name="connsiteY4" fmla="*/ 1539274 h 1539274"/>
                    <a:gd name="connsiteX5" fmla="*/ 0 w 821324"/>
                    <a:gd name="connsiteY5" fmla="*/ 1539274 h 1539274"/>
                    <a:gd name="connsiteX6" fmla="*/ 0 w 821324"/>
                    <a:gd name="connsiteY6" fmla="*/ 548137 h 1539274"/>
                    <a:gd name="connsiteX0" fmla="*/ 0 w 821324"/>
                    <a:gd name="connsiteY0" fmla="*/ 558363 h 1549500"/>
                    <a:gd name="connsiteX1" fmla="*/ 467315 w 821324"/>
                    <a:gd name="connsiteY1" fmla="*/ 10226 h 1549500"/>
                    <a:gd name="connsiteX2" fmla="*/ 799926 w 821324"/>
                    <a:gd name="connsiteY2" fmla="*/ 387738 h 1549500"/>
                    <a:gd name="connsiteX3" fmla="*/ 786454 w 821324"/>
                    <a:gd name="connsiteY3" fmla="*/ 1356425 h 1549500"/>
                    <a:gd name="connsiteX4" fmla="*/ 0 w 821324"/>
                    <a:gd name="connsiteY4" fmla="*/ 1549500 h 1549500"/>
                    <a:gd name="connsiteX5" fmla="*/ 0 w 821324"/>
                    <a:gd name="connsiteY5" fmla="*/ 1549500 h 1549500"/>
                    <a:gd name="connsiteX6" fmla="*/ 0 w 821324"/>
                    <a:gd name="connsiteY6" fmla="*/ 558363 h 1549500"/>
                    <a:gd name="connsiteX0" fmla="*/ 0 w 821324"/>
                    <a:gd name="connsiteY0" fmla="*/ 548277 h 1539414"/>
                    <a:gd name="connsiteX1" fmla="*/ 467315 w 821324"/>
                    <a:gd name="connsiteY1" fmla="*/ 140 h 1539414"/>
                    <a:gd name="connsiteX2" fmla="*/ 799926 w 821324"/>
                    <a:gd name="connsiteY2" fmla="*/ 377652 h 1539414"/>
                    <a:gd name="connsiteX3" fmla="*/ 786454 w 821324"/>
                    <a:gd name="connsiteY3" fmla="*/ 1346339 h 1539414"/>
                    <a:gd name="connsiteX4" fmla="*/ 0 w 821324"/>
                    <a:gd name="connsiteY4" fmla="*/ 1539414 h 1539414"/>
                    <a:gd name="connsiteX5" fmla="*/ 0 w 821324"/>
                    <a:gd name="connsiteY5" fmla="*/ 1539414 h 1539414"/>
                    <a:gd name="connsiteX6" fmla="*/ 0 w 821324"/>
                    <a:gd name="connsiteY6" fmla="*/ 548277 h 1539414"/>
                    <a:gd name="connsiteX0" fmla="*/ 0 w 799926"/>
                    <a:gd name="connsiteY0" fmla="*/ 548277 h 1539414"/>
                    <a:gd name="connsiteX1" fmla="*/ 467315 w 799926"/>
                    <a:gd name="connsiteY1" fmla="*/ 140 h 1539414"/>
                    <a:gd name="connsiteX2" fmla="*/ 799926 w 799926"/>
                    <a:gd name="connsiteY2" fmla="*/ 377652 h 1539414"/>
                    <a:gd name="connsiteX3" fmla="*/ 786454 w 799926"/>
                    <a:gd name="connsiteY3" fmla="*/ 1346339 h 1539414"/>
                    <a:gd name="connsiteX4" fmla="*/ 0 w 799926"/>
                    <a:gd name="connsiteY4" fmla="*/ 1539414 h 1539414"/>
                    <a:gd name="connsiteX5" fmla="*/ 0 w 799926"/>
                    <a:gd name="connsiteY5" fmla="*/ 1539414 h 1539414"/>
                    <a:gd name="connsiteX6" fmla="*/ 0 w 799926"/>
                    <a:gd name="connsiteY6" fmla="*/ 548277 h 1539414"/>
                    <a:gd name="connsiteX0" fmla="*/ 3683 w 803609"/>
                    <a:gd name="connsiteY0" fmla="*/ 548241 h 1539378"/>
                    <a:gd name="connsiteX1" fmla="*/ 470998 w 803609"/>
                    <a:gd name="connsiteY1" fmla="*/ 104 h 1539378"/>
                    <a:gd name="connsiteX2" fmla="*/ 803609 w 803609"/>
                    <a:gd name="connsiteY2" fmla="*/ 377616 h 1539378"/>
                    <a:gd name="connsiteX3" fmla="*/ 790137 w 803609"/>
                    <a:gd name="connsiteY3" fmla="*/ 1346303 h 1539378"/>
                    <a:gd name="connsiteX4" fmla="*/ 3683 w 803609"/>
                    <a:gd name="connsiteY4" fmla="*/ 1539378 h 1539378"/>
                    <a:gd name="connsiteX5" fmla="*/ 3683 w 803609"/>
                    <a:gd name="connsiteY5" fmla="*/ 1539378 h 1539378"/>
                    <a:gd name="connsiteX6" fmla="*/ 3683 w 803609"/>
                    <a:gd name="connsiteY6" fmla="*/ 548241 h 1539378"/>
                    <a:gd name="connsiteX0" fmla="*/ 3683 w 803609"/>
                    <a:gd name="connsiteY0" fmla="*/ 554900 h 1546037"/>
                    <a:gd name="connsiteX1" fmla="*/ 470998 w 803609"/>
                    <a:gd name="connsiteY1" fmla="*/ 6763 h 1546037"/>
                    <a:gd name="connsiteX2" fmla="*/ 803609 w 803609"/>
                    <a:gd name="connsiteY2" fmla="*/ 384275 h 1546037"/>
                    <a:gd name="connsiteX3" fmla="*/ 790137 w 803609"/>
                    <a:gd name="connsiteY3" fmla="*/ 1352962 h 1546037"/>
                    <a:gd name="connsiteX4" fmla="*/ 3683 w 803609"/>
                    <a:gd name="connsiteY4" fmla="*/ 1546037 h 1546037"/>
                    <a:gd name="connsiteX5" fmla="*/ 3683 w 803609"/>
                    <a:gd name="connsiteY5" fmla="*/ 1546037 h 1546037"/>
                    <a:gd name="connsiteX6" fmla="*/ 3683 w 803609"/>
                    <a:gd name="connsiteY6" fmla="*/ 554900 h 1546037"/>
                    <a:gd name="connsiteX0" fmla="*/ 0 w 799926"/>
                    <a:gd name="connsiteY0" fmla="*/ 554900 h 1546037"/>
                    <a:gd name="connsiteX1" fmla="*/ 467315 w 799926"/>
                    <a:gd name="connsiteY1" fmla="*/ 6763 h 1546037"/>
                    <a:gd name="connsiteX2" fmla="*/ 799926 w 799926"/>
                    <a:gd name="connsiteY2" fmla="*/ 384275 h 1546037"/>
                    <a:gd name="connsiteX3" fmla="*/ 786454 w 799926"/>
                    <a:gd name="connsiteY3" fmla="*/ 1352962 h 1546037"/>
                    <a:gd name="connsiteX4" fmla="*/ 0 w 799926"/>
                    <a:gd name="connsiteY4" fmla="*/ 1546037 h 1546037"/>
                    <a:gd name="connsiteX5" fmla="*/ 0 w 799926"/>
                    <a:gd name="connsiteY5" fmla="*/ 554900 h 1546037"/>
                    <a:gd name="connsiteX0" fmla="*/ 24713 w 824639"/>
                    <a:gd name="connsiteY0" fmla="*/ 554900 h 1555421"/>
                    <a:gd name="connsiteX1" fmla="*/ 492028 w 824639"/>
                    <a:gd name="connsiteY1" fmla="*/ 6763 h 1555421"/>
                    <a:gd name="connsiteX2" fmla="*/ 824639 w 824639"/>
                    <a:gd name="connsiteY2" fmla="*/ 384275 h 1555421"/>
                    <a:gd name="connsiteX3" fmla="*/ 811167 w 824639"/>
                    <a:gd name="connsiteY3" fmla="*/ 1352962 h 1555421"/>
                    <a:gd name="connsiteX4" fmla="*/ 24713 w 824639"/>
                    <a:gd name="connsiteY4" fmla="*/ 1546037 h 1555421"/>
                    <a:gd name="connsiteX5" fmla="*/ 24713 w 824639"/>
                    <a:gd name="connsiteY5" fmla="*/ 554900 h 1555421"/>
                    <a:gd name="connsiteX0" fmla="*/ 24713 w 832818"/>
                    <a:gd name="connsiteY0" fmla="*/ 554900 h 1554907"/>
                    <a:gd name="connsiteX1" fmla="*/ 492028 w 832818"/>
                    <a:gd name="connsiteY1" fmla="*/ 6763 h 1554907"/>
                    <a:gd name="connsiteX2" fmla="*/ 824639 w 832818"/>
                    <a:gd name="connsiteY2" fmla="*/ 384275 h 1554907"/>
                    <a:gd name="connsiteX3" fmla="*/ 811167 w 832818"/>
                    <a:gd name="connsiteY3" fmla="*/ 1352962 h 1554907"/>
                    <a:gd name="connsiteX4" fmla="*/ 24713 w 832818"/>
                    <a:gd name="connsiteY4" fmla="*/ 1546037 h 1554907"/>
                    <a:gd name="connsiteX5" fmla="*/ 24713 w 832818"/>
                    <a:gd name="connsiteY5" fmla="*/ 554900 h 1554907"/>
                    <a:gd name="connsiteX0" fmla="*/ 24713 w 832620"/>
                    <a:gd name="connsiteY0" fmla="*/ 554158 h 1554165"/>
                    <a:gd name="connsiteX1" fmla="*/ 492028 w 832620"/>
                    <a:gd name="connsiteY1" fmla="*/ 6021 h 1554165"/>
                    <a:gd name="connsiteX2" fmla="*/ 824639 w 832620"/>
                    <a:gd name="connsiteY2" fmla="*/ 383533 h 1554165"/>
                    <a:gd name="connsiteX3" fmla="*/ 811167 w 832620"/>
                    <a:gd name="connsiteY3" fmla="*/ 1352220 h 1554165"/>
                    <a:gd name="connsiteX4" fmla="*/ 24713 w 832620"/>
                    <a:gd name="connsiteY4" fmla="*/ 1545295 h 1554165"/>
                    <a:gd name="connsiteX5" fmla="*/ 24713 w 832620"/>
                    <a:gd name="connsiteY5" fmla="*/ 554158 h 1554165"/>
                    <a:gd name="connsiteX0" fmla="*/ 0 w 807907"/>
                    <a:gd name="connsiteY0" fmla="*/ 554158 h 1554165"/>
                    <a:gd name="connsiteX1" fmla="*/ 467315 w 807907"/>
                    <a:gd name="connsiteY1" fmla="*/ 6021 h 1554165"/>
                    <a:gd name="connsiteX2" fmla="*/ 799926 w 807907"/>
                    <a:gd name="connsiteY2" fmla="*/ 383533 h 1554165"/>
                    <a:gd name="connsiteX3" fmla="*/ 786454 w 807907"/>
                    <a:gd name="connsiteY3" fmla="*/ 1352220 h 1554165"/>
                    <a:gd name="connsiteX4" fmla="*/ 0 w 807907"/>
                    <a:gd name="connsiteY4" fmla="*/ 1545295 h 1554165"/>
                    <a:gd name="connsiteX5" fmla="*/ 0 w 807907"/>
                    <a:gd name="connsiteY5" fmla="*/ 554158 h 1554165"/>
                    <a:gd name="connsiteX0" fmla="*/ 0 w 800094"/>
                    <a:gd name="connsiteY0" fmla="*/ 554158 h 1554165"/>
                    <a:gd name="connsiteX1" fmla="*/ 467315 w 800094"/>
                    <a:gd name="connsiteY1" fmla="*/ 6021 h 1554165"/>
                    <a:gd name="connsiteX2" fmla="*/ 799926 w 800094"/>
                    <a:gd name="connsiteY2" fmla="*/ 383533 h 1554165"/>
                    <a:gd name="connsiteX3" fmla="*/ 786454 w 800094"/>
                    <a:gd name="connsiteY3" fmla="*/ 1352220 h 1554165"/>
                    <a:gd name="connsiteX4" fmla="*/ 0 w 800094"/>
                    <a:gd name="connsiteY4" fmla="*/ 1545295 h 1554165"/>
                    <a:gd name="connsiteX5" fmla="*/ 0 w 800094"/>
                    <a:gd name="connsiteY5" fmla="*/ 554158 h 1554165"/>
                    <a:gd name="connsiteX0" fmla="*/ 0 w 800094"/>
                    <a:gd name="connsiteY0" fmla="*/ 554158 h 1545295"/>
                    <a:gd name="connsiteX1" fmla="*/ 467315 w 800094"/>
                    <a:gd name="connsiteY1" fmla="*/ 6021 h 1545295"/>
                    <a:gd name="connsiteX2" fmla="*/ 799926 w 800094"/>
                    <a:gd name="connsiteY2" fmla="*/ 383533 h 1545295"/>
                    <a:gd name="connsiteX3" fmla="*/ 786454 w 800094"/>
                    <a:gd name="connsiteY3" fmla="*/ 1352220 h 1545295"/>
                    <a:gd name="connsiteX4" fmla="*/ 0 w 800094"/>
                    <a:gd name="connsiteY4" fmla="*/ 1545295 h 1545295"/>
                    <a:gd name="connsiteX5" fmla="*/ 0 w 800094"/>
                    <a:gd name="connsiteY5" fmla="*/ 554158 h 1545295"/>
                    <a:gd name="connsiteX0" fmla="*/ 2186 w 802280"/>
                    <a:gd name="connsiteY0" fmla="*/ 554158 h 1545295"/>
                    <a:gd name="connsiteX1" fmla="*/ 469501 w 802280"/>
                    <a:gd name="connsiteY1" fmla="*/ 6021 h 1545295"/>
                    <a:gd name="connsiteX2" fmla="*/ 802112 w 802280"/>
                    <a:gd name="connsiteY2" fmla="*/ 383533 h 1545295"/>
                    <a:gd name="connsiteX3" fmla="*/ 788640 w 802280"/>
                    <a:gd name="connsiteY3" fmla="*/ 1352220 h 1545295"/>
                    <a:gd name="connsiteX4" fmla="*/ 2186 w 802280"/>
                    <a:gd name="connsiteY4" fmla="*/ 1545295 h 1545295"/>
                    <a:gd name="connsiteX5" fmla="*/ 2186 w 802280"/>
                    <a:gd name="connsiteY5" fmla="*/ 554158 h 15452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802280" h="1545295">
                      <a:moveTo>
                        <a:pt x="2186" y="554158"/>
                      </a:moveTo>
                      <a:cubicBezTo>
                        <a:pt x="7106" y="299484"/>
                        <a:pt x="246378" y="52419"/>
                        <a:pt x="469501" y="6021"/>
                      </a:cubicBezTo>
                      <a:cubicBezTo>
                        <a:pt x="692624" y="-40377"/>
                        <a:pt x="807293" y="190597"/>
                        <a:pt x="802112" y="383533"/>
                      </a:cubicBezTo>
                      <a:lnTo>
                        <a:pt x="788640" y="1352220"/>
                      </a:lnTo>
                      <a:lnTo>
                        <a:pt x="2186" y="1545295"/>
                      </a:lnTo>
                      <a:cubicBezTo>
                        <a:pt x="2186" y="1214916"/>
                        <a:pt x="-2734" y="808832"/>
                        <a:pt x="2186" y="554158"/>
                      </a:cubicBezTo>
                      <a:close/>
                    </a:path>
                  </a:pathLst>
                </a:custGeom>
                <a:solidFill>
                  <a:srgbClr val="5B9BD5">
                    <a:lumMod val="20000"/>
                    <a:lumOff val="80000"/>
                  </a:srgbClr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0" name="フリーフォーム: 図形 89">
                  <a:extLst>
                    <a:ext uri="{FF2B5EF4-FFF2-40B4-BE49-F238E27FC236}">
                      <a16:creationId xmlns:a16="http://schemas.microsoft.com/office/drawing/2014/main" id="{5368E192-ADFB-FE98-D48C-35095B5DF270}"/>
                    </a:ext>
                  </a:extLst>
                </p:cNvPr>
                <p:cNvSpPr/>
                <p:nvPr/>
              </p:nvSpPr>
              <p:spPr>
                <a:xfrm>
                  <a:off x="4889500" y="3149600"/>
                  <a:ext cx="1184275" cy="946150"/>
                </a:xfrm>
                <a:custGeom>
                  <a:avLst/>
                  <a:gdLst>
                    <a:gd name="connsiteX0" fmla="*/ 939800 w 1184275"/>
                    <a:gd name="connsiteY0" fmla="*/ 946150 h 946150"/>
                    <a:gd name="connsiteX1" fmla="*/ 1171575 w 1184275"/>
                    <a:gd name="connsiteY1" fmla="*/ 679450 h 946150"/>
                    <a:gd name="connsiteX2" fmla="*/ 1184275 w 1184275"/>
                    <a:gd name="connsiteY2" fmla="*/ 565150 h 946150"/>
                    <a:gd name="connsiteX3" fmla="*/ 238125 w 1184275"/>
                    <a:gd name="connsiteY3" fmla="*/ 0 h 946150"/>
                    <a:gd name="connsiteX4" fmla="*/ 0 w 1184275"/>
                    <a:gd name="connsiteY4" fmla="*/ 222250 h 946150"/>
                    <a:gd name="connsiteX5" fmla="*/ 939800 w 1184275"/>
                    <a:gd name="connsiteY5" fmla="*/ 946150 h 9461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84275" h="946150">
                      <a:moveTo>
                        <a:pt x="939800" y="946150"/>
                      </a:moveTo>
                      <a:lnTo>
                        <a:pt x="1171575" y="679450"/>
                      </a:lnTo>
                      <a:lnTo>
                        <a:pt x="1184275" y="565150"/>
                      </a:lnTo>
                      <a:lnTo>
                        <a:pt x="238125" y="0"/>
                      </a:lnTo>
                      <a:lnTo>
                        <a:pt x="0" y="222250"/>
                      </a:lnTo>
                      <a:lnTo>
                        <a:pt x="939800" y="946150"/>
                      </a:lnTo>
                      <a:close/>
                    </a:path>
                  </a:pathLst>
                </a:custGeom>
                <a:solidFill>
                  <a:sysClr val="window" lastClr="FFFFFF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1" name="四角形: 上の 2 つの角を丸める 113">
                  <a:extLst>
                    <a:ext uri="{FF2B5EF4-FFF2-40B4-BE49-F238E27FC236}">
                      <a16:creationId xmlns:a16="http://schemas.microsoft.com/office/drawing/2014/main" id="{1C7B0E08-748F-DF5B-A867-86410F2EDFBD}"/>
                    </a:ext>
                  </a:extLst>
                </p:cNvPr>
                <p:cNvSpPr/>
                <p:nvPr/>
              </p:nvSpPr>
              <p:spPr>
                <a:xfrm rot="10800000">
                  <a:off x="5745161" y="1822450"/>
                  <a:ext cx="1013955" cy="1725738"/>
                </a:xfrm>
                <a:custGeom>
                  <a:avLst/>
                  <a:gdLst>
                    <a:gd name="connsiteX0" fmla="*/ 107082 w 642480"/>
                    <a:gd name="connsiteY0" fmla="*/ 0 h 1297113"/>
                    <a:gd name="connsiteX1" fmla="*/ 535398 w 642480"/>
                    <a:gd name="connsiteY1" fmla="*/ 0 h 1297113"/>
                    <a:gd name="connsiteX2" fmla="*/ 642480 w 642480"/>
                    <a:gd name="connsiteY2" fmla="*/ 107082 h 1297113"/>
                    <a:gd name="connsiteX3" fmla="*/ 642480 w 642480"/>
                    <a:gd name="connsiteY3" fmla="*/ 1297113 h 1297113"/>
                    <a:gd name="connsiteX4" fmla="*/ 642480 w 642480"/>
                    <a:gd name="connsiteY4" fmla="*/ 1297113 h 1297113"/>
                    <a:gd name="connsiteX5" fmla="*/ 0 w 642480"/>
                    <a:gd name="connsiteY5" fmla="*/ 1297113 h 1297113"/>
                    <a:gd name="connsiteX6" fmla="*/ 0 w 642480"/>
                    <a:gd name="connsiteY6" fmla="*/ 1297113 h 1297113"/>
                    <a:gd name="connsiteX7" fmla="*/ 0 w 642480"/>
                    <a:gd name="connsiteY7" fmla="*/ 107082 h 1297113"/>
                    <a:gd name="connsiteX8" fmla="*/ 107082 w 642480"/>
                    <a:gd name="connsiteY8" fmla="*/ 0 h 1297113"/>
                    <a:gd name="connsiteX0" fmla="*/ 107082 w 642480"/>
                    <a:gd name="connsiteY0" fmla="*/ 31432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0 w 642480"/>
                    <a:gd name="connsiteY7" fmla="*/ 421407 h 1611438"/>
                    <a:gd name="connsiteX8" fmla="*/ 107082 w 642480"/>
                    <a:gd name="connsiteY8" fmla="*/ 314325 h 1611438"/>
                    <a:gd name="connsiteX0" fmla="*/ 107082 w 642480"/>
                    <a:gd name="connsiteY0" fmla="*/ 31432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95250 w 642480"/>
                    <a:gd name="connsiteY7" fmla="*/ 503957 h 1611438"/>
                    <a:gd name="connsiteX8" fmla="*/ 107082 w 642480"/>
                    <a:gd name="connsiteY8" fmla="*/ 314325 h 1611438"/>
                    <a:gd name="connsiteX0" fmla="*/ 183282 w 642480"/>
                    <a:gd name="connsiteY0" fmla="*/ 30797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95250 w 642480"/>
                    <a:gd name="connsiteY7" fmla="*/ 503957 h 1611438"/>
                    <a:gd name="connsiteX8" fmla="*/ 183282 w 642480"/>
                    <a:gd name="connsiteY8" fmla="*/ 307975 h 1611438"/>
                    <a:gd name="connsiteX0" fmla="*/ 183282 w 642480"/>
                    <a:gd name="connsiteY0" fmla="*/ 30797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95250 w 642480"/>
                    <a:gd name="connsiteY7" fmla="*/ 503957 h 1611438"/>
                    <a:gd name="connsiteX8" fmla="*/ 183282 w 642480"/>
                    <a:gd name="connsiteY8" fmla="*/ 307975 h 1611438"/>
                    <a:gd name="connsiteX0" fmla="*/ 154707 w 642480"/>
                    <a:gd name="connsiteY0" fmla="*/ 32702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95250 w 642480"/>
                    <a:gd name="connsiteY7" fmla="*/ 503957 h 1611438"/>
                    <a:gd name="connsiteX8" fmla="*/ 154707 w 642480"/>
                    <a:gd name="connsiteY8" fmla="*/ 327025 h 1611438"/>
                    <a:gd name="connsiteX0" fmla="*/ 154707 w 642480"/>
                    <a:gd name="connsiteY0" fmla="*/ 32702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95250 w 642480"/>
                    <a:gd name="connsiteY7" fmla="*/ 503957 h 1611438"/>
                    <a:gd name="connsiteX8" fmla="*/ 154707 w 642480"/>
                    <a:gd name="connsiteY8" fmla="*/ 327025 h 1611438"/>
                    <a:gd name="connsiteX0" fmla="*/ 154707 w 642480"/>
                    <a:gd name="connsiteY0" fmla="*/ 32702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104775 w 642480"/>
                    <a:gd name="connsiteY7" fmla="*/ 465857 h 1611438"/>
                    <a:gd name="connsiteX8" fmla="*/ 154707 w 642480"/>
                    <a:gd name="connsiteY8" fmla="*/ 327025 h 1611438"/>
                    <a:gd name="connsiteX0" fmla="*/ 154707 w 642480"/>
                    <a:gd name="connsiteY0" fmla="*/ 32702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104775 w 642480"/>
                    <a:gd name="connsiteY7" fmla="*/ 465857 h 1611438"/>
                    <a:gd name="connsiteX8" fmla="*/ 154707 w 642480"/>
                    <a:gd name="connsiteY8" fmla="*/ 327025 h 1611438"/>
                    <a:gd name="connsiteX0" fmla="*/ 154707 w 642480"/>
                    <a:gd name="connsiteY0" fmla="*/ 32702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104775 w 642480"/>
                    <a:gd name="connsiteY7" fmla="*/ 465857 h 1611438"/>
                    <a:gd name="connsiteX8" fmla="*/ 154707 w 642480"/>
                    <a:gd name="connsiteY8" fmla="*/ 327025 h 1611438"/>
                    <a:gd name="connsiteX0" fmla="*/ 164232 w 642480"/>
                    <a:gd name="connsiteY0" fmla="*/ 33337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104775 w 642480"/>
                    <a:gd name="connsiteY7" fmla="*/ 465857 h 1611438"/>
                    <a:gd name="connsiteX8" fmla="*/ 164232 w 642480"/>
                    <a:gd name="connsiteY8" fmla="*/ 333375 h 1611438"/>
                    <a:gd name="connsiteX0" fmla="*/ 164232 w 642480"/>
                    <a:gd name="connsiteY0" fmla="*/ 33337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104775 w 642480"/>
                    <a:gd name="connsiteY7" fmla="*/ 465857 h 1611438"/>
                    <a:gd name="connsiteX8" fmla="*/ 164232 w 642480"/>
                    <a:gd name="connsiteY8" fmla="*/ 333375 h 1611438"/>
                    <a:gd name="connsiteX0" fmla="*/ 176932 w 642480"/>
                    <a:gd name="connsiteY0" fmla="*/ 28257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104775 w 642480"/>
                    <a:gd name="connsiteY7" fmla="*/ 465857 h 1611438"/>
                    <a:gd name="connsiteX8" fmla="*/ 176932 w 642480"/>
                    <a:gd name="connsiteY8" fmla="*/ 282575 h 1611438"/>
                    <a:gd name="connsiteX0" fmla="*/ 176932 w 642480"/>
                    <a:gd name="connsiteY0" fmla="*/ 28257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88900 w 642480"/>
                    <a:gd name="connsiteY7" fmla="*/ 557932 h 1611438"/>
                    <a:gd name="connsiteX8" fmla="*/ 176932 w 642480"/>
                    <a:gd name="connsiteY8" fmla="*/ 282575 h 1611438"/>
                    <a:gd name="connsiteX0" fmla="*/ 176932 w 823455"/>
                    <a:gd name="connsiteY0" fmla="*/ 282575 h 1611438"/>
                    <a:gd name="connsiteX1" fmla="*/ 570323 w 823455"/>
                    <a:gd name="connsiteY1" fmla="*/ 0 h 1611438"/>
                    <a:gd name="connsiteX2" fmla="*/ 823455 w 823455"/>
                    <a:gd name="connsiteY2" fmla="*/ 119782 h 1611438"/>
                    <a:gd name="connsiteX3" fmla="*/ 642480 w 823455"/>
                    <a:gd name="connsiteY3" fmla="*/ 1611438 h 1611438"/>
                    <a:gd name="connsiteX4" fmla="*/ 642480 w 823455"/>
                    <a:gd name="connsiteY4" fmla="*/ 1611438 h 1611438"/>
                    <a:gd name="connsiteX5" fmla="*/ 0 w 823455"/>
                    <a:gd name="connsiteY5" fmla="*/ 1611438 h 1611438"/>
                    <a:gd name="connsiteX6" fmla="*/ 0 w 823455"/>
                    <a:gd name="connsiteY6" fmla="*/ 1611438 h 1611438"/>
                    <a:gd name="connsiteX7" fmla="*/ 88900 w 823455"/>
                    <a:gd name="connsiteY7" fmla="*/ 557932 h 1611438"/>
                    <a:gd name="connsiteX8" fmla="*/ 176932 w 823455"/>
                    <a:gd name="connsiteY8" fmla="*/ 282575 h 1611438"/>
                    <a:gd name="connsiteX0" fmla="*/ 176932 w 823455"/>
                    <a:gd name="connsiteY0" fmla="*/ 282575 h 1725738"/>
                    <a:gd name="connsiteX1" fmla="*/ 570323 w 823455"/>
                    <a:gd name="connsiteY1" fmla="*/ 0 h 1725738"/>
                    <a:gd name="connsiteX2" fmla="*/ 823455 w 823455"/>
                    <a:gd name="connsiteY2" fmla="*/ 119782 h 1725738"/>
                    <a:gd name="connsiteX3" fmla="*/ 642480 w 823455"/>
                    <a:gd name="connsiteY3" fmla="*/ 1611438 h 1725738"/>
                    <a:gd name="connsiteX4" fmla="*/ 740905 w 823455"/>
                    <a:gd name="connsiteY4" fmla="*/ 1725738 h 1725738"/>
                    <a:gd name="connsiteX5" fmla="*/ 0 w 823455"/>
                    <a:gd name="connsiteY5" fmla="*/ 1611438 h 1725738"/>
                    <a:gd name="connsiteX6" fmla="*/ 0 w 823455"/>
                    <a:gd name="connsiteY6" fmla="*/ 1611438 h 1725738"/>
                    <a:gd name="connsiteX7" fmla="*/ 88900 w 823455"/>
                    <a:gd name="connsiteY7" fmla="*/ 557932 h 1725738"/>
                    <a:gd name="connsiteX8" fmla="*/ 176932 w 823455"/>
                    <a:gd name="connsiteY8" fmla="*/ 282575 h 1725738"/>
                    <a:gd name="connsiteX0" fmla="*/ 176932 w 940930"/>
                    <a:gd name="connsiteY0" fmla="*/ 282575 h 1725738"/>
                    <a:gd name="connsiteX1" fmla="*/ 570323 w 940930"/>
                    <a:gd name="connsiteY1" fmla="*/ 0 h 1725738"/>
                    <a:gd name="connsiteX2" fmla="*/ 823455 w 940930"/>
                    <a:gd name="connsiteY2" fmla="*/ 119782 h 1725738"/>
                    <a:gd name="connsiteX3" fmla="*/ 940930 w 940930"/>
                    <a:gd name="connsiteY3" fmla="*/ 1595563 h 1725738"/>
                    <a:gd name="connsiteX4" fmla="*/ 740905 w 940930"/>
                    <a:gd name="connsiteY4" fmla="*/ 1725738 h 1725738"/>
                    <a:gd name="connsiteX5" fmla="*/ 0 w 940930"/>
                    <a:gd name="connsiteY5" fmla="*/ 1611438 h 1725738"/>
                    <a:gd name="connsiteX6" fmla="*/ 0 w 940930"/>
                    <a:gd name="connsiteY6" fmla="*/ 1611438 h 1725738"/>
                    <a:gd name="connsiteX7" fmla="*/ 88900 w 940930"/>
                    <a:gd name="connsiteY7" fmla="*/ 557932 h 1725738"/>
                    <a:gd name="connsiteX8" fmla="*/ 176932 w 940930"/>
                    <a:gd name="connsiteY8" fmla="*/ 282575 h 1725738"/>
                    <a:gd name="connsiteX0" fmla="*/ 249957 w 1013955"/>
                    <a:gd name="connsiteY0" fmla="*/ 282575 h 1725738"/>
                    <a:gd name="connsiteX1" fmla="*/ 643348 w 1013955"/>
                    <a:gd name="connsiteY1" fmla="*/ 0 h 1725738"/>
                    <a:gd name="connsiteX2" fmla="*/ 896480 w 1013955"/>
                    <a:gd name="connsiteY2" fmla="*/ 119782 h 1725738"/>
                    <a:gd name="connsiteX3" fmla="*/ 1013955 w 1013955"/>
                    <a:gd name="connsiteY3" fmla="*/ 1595563 h 1725738"/>
                    <a:gd name="connsiteX4" fmla="*/ 813930 w 1013955"/>
                    <a:gd name="connsiteY4" fmla="*/ 1725738 h 1725738"/>
                    <a:gd name="connsiteX5" fmla="*/ 73025 w 1013955"/>
                    <a:gd name="connsiteY5" fmla="*/ 1611438 h 1725738"/>
                    <a:gd name="connsiteX6" fmla="*/ 0 w 1013955"/>
                    <a:gd name="connsiteY6" fmla="*/ 1633663 h 1725738"/>
                    <a:gd name="connsiteX7" fmla="*/ 161925 w 1013955"/>
                    <a:gd name="connsiteY7" fmla="*/ 557932 h 1725738"/>
                    <a:gd name="connsiteX8" fmla="*/ 249957 w 1013955"/>
                    <a:gd name="connsiteY8" fmla="*/ 282575 h 1725738"/>
                    <a:gd name="connsiteX0" fmla="*/ 249957 w 1013955"/>
                    <a:gd name="connsiteY0" fmla="*/ 282575 h 1725738"/>
                    <a:gd name="connsiteX1" fmla="*/ 643348 w 1013955"/>
                    <a:gd name="connsiteY1" fmla="*/ 0 h 1725738"/>
                    <a:gd name="connsiteX2" fmla="*/ 896480 w 1013955"/>
                    <a:gd name="connsiteY2" fmla="*/ 119782 h 1725738"/>
                    <a:gd name="connsiteX3" fmla="*/ 1013955 w 1013955"/>
                    <a:gd name="connsiteY3" fmla="*/ 1595563 h 1725738"/>
                    <a:gd name="connsiteX4" fmla="*/ 813930 w 1013955"/>
                    <a:gd name="connsiteY4" fmla="*/ 1725738 h 1725738"/>
                    <a:gd name="connsiteX5" fmla="*/ 73025 w 1013955"/>
                    <a:gd name="connsiteY5" fmla="*/ 1611438 h 1725738"/>
                    <a:gd name="connsiteX6" fmla="*/ 0 w 1013955"/>
                    <a:gd name="connsiteY6" fmla="*/ 1633663 h 1725738"/>
                    <a:gd name="connsiteX7" fmla="*/ 161925 w 1013955"/>
                    <a:gd name="connsiteY7" fmla="*/ 557932 h 1725738"/>
                    <a:gd name="connsiteX8" fmla="*/ 249957 w 1013955"/>
                    <a:gd name="connsiteY8" fmla="*/ 282575 h 1725738"/>
                    <a:gd name="connsiteX0" fmla="*/ 249957 w 1013955"/>
                    <a:gd name="connsiteY0" fmla="*/ 282575 h 1725738"/>
                    <a:gd name="connsiteX1" fmla="*/ 643348 w 1013955"/>
                    <a:gd name="connsiteY1" fmla="*/ 0 h 1725738"/>
                    <a:gd name="connsiteX2" fmla="*/ 896480 w 1013955"/>
                    <a:gd name="connsiteY2" fmla="*/ 119782 h 1725738"/>
                    <a:gd name="connsiteX3" fmla="*/ 1013955 w 1013955"/>
                    <a:gd name="connsiteY3" fmla="*/ 1595563 h 1725738"/>
                    <a:gd name="connsiteX4" fmla="*/ 813930 w 1013955"/>
                    <a:gd name="connsiteY4" fmla="*/ 1725738 h 1725738"/>
                    <a:gd name="connsiteX5" fmla="*/ 73025 w 1013955"/>
                    <a:gd name="connsiteY5" fmla="*/ 1611438 h 1725738"/>
                    <a:gd name="connsiteX6" fmla="*/ 0 w 1013955"/>
                    <a:gd name="connsiteY6" fmla="*/ 1633663 h 1725738"/>
                    <a:gd name="connsiteX7" fmla="*/ 161925 w 1013955"/>
                    <a:gd name="connsiteY7" fmla="*/ 557932 h 1725738"/>
                    <a:gd name="connsiteX8" fmla="*/ 249957 w 1013955"/>
                    <a:gd name="connsiteY8" fmla="*/ 282575 h 1725738"/>
                    <a:gd name="connsiteX0" fmla="*/ 249957 w 1013955"/>
                    <a:gd name="connsiteY0" fmla="*/ 282575 h 1725738"/>
                    <a:gd name="connsiteX1" fmla="*/ 643348 w 1013955"/>
                    <a:gd name="connsiteY1" fmla="*/ 0 h 1725738"/>
                    <a:gd name="connsiteX2" fmla="*/ 896480 w 1013955"/>
                    <a:gd name="connsiteY2" fmla="*/ 119782 h 1725738"/>
                    <a:gd name="connsiteX3" fmla="*/ 1013955 w 1013955"/>
                    <a:gd name="connsiteY3" fmla="*/ 1595563 h 1725738"/>
                    <a:gd name="connsiteX4" fmla="*/ 813930 w 1013955"/>
                    <a:gd name="connsiteY4" fmla="*/ 1725738 h 1725738"/>
                    <a:gd name="connsiteX5" fmla="*/ 73025 w 1013955"/>
                    <a:gd name="connsiteY5" fmla="*/ 1611438 h 1725738"/>
                    <a:gd name="connsiteX6" fmla="*/ 0 w 1013955"/>
                    <a:gd name="connsiteY6" fmla="*/ 1633663 h 1725738"/>
                    <a:gd name="connsiteX7" fmla="*/ 161925 w 1013955"/>
                    <a:gd name="connsiteY7" fmla="*/ 478557 h 1725738"/>
                    <a:gd name="connsiteX8" fmla="*/ 249957 w 1013955"/>
                    <a:gd name="connsiteY8" fmla="*/ 282575 h 1725738"/>
                    <a:gd name="connsiteX0" fmla="*/ 249957 w 1013955"/>
                    <a:gd name="connsiteY0" fmla="*/ 307975 h 1725738"/>
                    <a:gd name="connsiteX1" fmla="*/ 643348 w 1013955"/>
                    <a:gd name="connsiteY1" fmla="*/ 0 h 1725738"/>
                    <a:gd name="connsiteX2" fmla="*/ 896480 w 1013955"/>
                    <a:gd name="connsiteY2" fmla="*/ 119782 h 1725738"/>
                    <a:gd name="connsiteX3" fmla="*/ 1013955 w 1013955"/>
                    <a:gd name="connsiteY3" fmla="*/ 1595563 h 1725738"/>
                    <a:gd name="connsiteX4" fmla="*/ 813930 w 1013955"/>
                    <a:gd name="connsiteY4" fmla="*/ 1725738 h 1725738"/>
                    <a:gd name="connsiteX5" fmla="*/ 73025 w 1013955"/>
                    <a:gd name="connsiteY5" fmla="*/ 1611438 h 1725738"/>
                    <a:gd name="connsiteX6" fmla="*/ 0 w 1013955"/>
                    <a:gd name="connsiteY6" fmla="*/ 1633663 h 1725738"/>
                    <a:gd name="connsiteX7" fmla="*/ 161925 w 1013955"/>
                    <a:gd name="connsiteY7" fmla="*/ 478557 h 1725738"/>
                    <a:gd name="connsiteX8" fmla="*/ 249957 w 1013955"/>
                    <a:gd name="connsiteY8" fmla="*/ 307975 h 1725738"/>
                    <a:gd name="connsiteX0" fmla="*/ 249957 w 1013955"/>
                    <a:gd name="connsiteY0" fmla="*/ 307975 h 1725738"/>
                    <a:gd name="connsiteX1" fmla="*/ 643348 w 1013955"/>
                    <a:gd name="connsiteY1" fmla="*/ 0 h 1725738"/>
                    <a:gd name="connsiteX2" fmla="*/ 896480 w 1013955"/>
                    <a:gd name="connsiteY2" fmla="*/ 119782 h 1725738"/>
                    <a:gd name="connsiteX3" fmla="*/ 1013955 w 1013955"/>
                    <a:gd name="connsiteY3" fmla="*/ 1595563 h 1725738"/>
                    <a:gd name="connsiteX4" fmla="*/ 813930 w 1013955"/>
                    <a:gd name="connsiteY4" fmla="*/ 1725738 h 1725738"/>
                    <a:gd name="connsiteX5" fmla="*/ 73025 w 1013955"/>
                    <a:gd name="connsiteY5" fmla="*/ 1611438 h 1725738"/>
                    <a:gd name="connsiteX6" fmla="*/ 0 w 1013955"/>
                    <a:gd name="connsiteY6" fmla="*/ 1633663 h 1725738"/>
                    <a:gd name="connsiteX7" fmla="*/ 161925 w 1013955"/>
                    <a:gd name="connsiteY7" fmla="*/ 478557 h 1725738"/>
                    <a:gd name="connsiteX8" fmla="*/ 249957 w 1013955"/>
                    <a:gd name="connsiteY8" fmla="*/ 307975 h 1725738"/>
                    <a:gd name="connsiteX0" fmla="*/ 249957 w 1013955"/>
                    <a:gd name="connsiteY0" fmla="*/ 307975 h 1725738"/>
                    <a:gd name="connsiteX1" fmla="*/ 643348 w 1013955"/>
                    <a:gd name="connsiteY1" fmla="*/ 0 h 1725738"/>
                    <a:gd name="connsiteX2" fmla="*/ 896480 w 1013955"/>
                    <a:gd name="connsiteY2" fmla="*/ 119782 h 1725738"/>
                    <a:gd name="connsiteX3" fmla="*/ 1013955 w 1013955"/>
                    <a:gd name="connsiteY3" fmla="*/ 1595563 h 1725738"/>
                    <a:gd name="connsiteX4" fmla="*/ 813930 w 1013955"/>
                    <a:gd name="connsiteY4" fmla="*/ 1725738 h 1725738"/>
                    <a:gd name="connsiteX5" fmla="*/ 73025 w 1013955"/>
                    <a:gd name="connsiteY5" fmla="*/ 1611438 h 1725738"/>
                    <a:gd name="connsiteX6" fmla="*/ 0 w 1013955"/>
                    <a:gd name="connsiteY6" fmla="*/ 1633663 h 1725738"/>
                    <a:gd name="connsiteX7" fmla="*/ 161925 w 1013955"/>
                    <a:gd name="connsiteY7" fmla="*/ 478557 h 1725738"/>
                    <a:gd name="connsiteX8" fmla="*/ 249957 w 1013955"/>
                    <a:gd name="connsiteY8" fmla="*/ 307975 h 1725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13955" h="1725738">
                      <a:moveTo>
                        <a:pt x="249957" y="307975"/>
                      </a:moveTo>
                      <a:cubicBezTo>
                        <a:pt x="307969" y="250440"/>
                        <a:pt x="512218" y="94192"/>
                        <a:pt x="643348" y="0"/>
                      </a:cubicBezTo>
                      <a:cubicBezTo>
                        <a:pt x="702488" y="0"/>
                        <a:pt x="896480" y="60642"/>
                        <a:pt x="896480" y="119782"/>
                      </a:cubicBezTo>
                      <a:lnTo>
                        <a:pt x="1013955" y="1595563"/>
                      </a:lnTo>
                      <a:lnTo>
                        <a:pt x="813930" y="1725738"/>
                      </a:lnTo>
                      <a:lnTo>
                        <a:pt x="73025" y="1611438"/>
                      </a:lnTo>
                      <a:lnTo>
                        <a:pt x="0" y="1633663"/>
                      </a:lnTo>
                      <a:cubicBezTo>
                        <a:pt x="53975" y="1275086"/>
                        <a:pt x="142490" y="550280"/>
                        <a:pt x="161925" y="478557"/>
                      </a:cubicBezTo>
                      <a:cubicBezTo>
                        <a:pt x="181360" y="406834"/>
                        <a:pt x="191945" y="365510"/>
                        <a:pt x="249957" y="307975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2" name="四角形: 角を丸くする 112">
                  <a:extLst>
                    <a:ext uri="{FF2B5EF4-FFF2-40B4-BE49-F238E27FC236}">
                      <a16:creationId xmlns:a16="http://schemas.microsoft.com/office/drawing/2014/main" id="{3334DA33-6E0D-E9AB-917B-469EC5916097}"/>
                    </a:ext>
                  </a:extLst>
                </p:cNvPr>
                <p:cNvSpPr/>
                <p:nvPr/>
              </p:nvSpPr>
              <p:spPr>
                <a:xfrm rot="1373125">
                  <a:off x="5000926" y="1454293"/>
                  <a:ext cx="1737816" cy="804213"/>
                </a:xfrm>
                <a:custGeom>
                  <a:avLst/>
                  <a:gdLst>
                    <a:gd name="connsiteX0" fmla="*/ 0 w 1430884"/>
                    <a:gd name="connsiteY0" fmla="*/ 119594 h 717550"/>
                    <a:gd name="connsiteX1" fmla="*/ 119594 w 1430884"/>
                    <a:gd name="connsiteY1" fmla="*/ 0 h 717550"/>
                    <a:gd name="connsiteX2" fmla="*/ 1311290 w 1430884"/>
                    <a:gd name="connsiteY2" fmla="*/ 0 h 717550"/>
                    <a:gd name="connsiteX3" fmla="*/ 1430884 w 1430884"/>
                    <a:gd name="connsiteY3" fmla="*/ 119594 h 717550"/>
                    <a:gd name="connsiteX4" fmla="*/ 1430884 w 1430884"/>
                    <a:gd name="connsiteY4" fmla="*/ 597956 h 717550"/>
                    <a:gd name="connsiteX5" fmla="*/ 1311290 w 1430884"/>
                    <a:gd name="connsiteY5" fmla="*/ 717550 h 717550"/>
                    <a:gd name="connsiteX6" fmla="*/ 119594 w 1430884"/>
                    <a:gd name="connsiteY6" fmla="*/ 717550 h 717550"/>
                    <a:gd name="connsiteX7" fmla="*/ 0 w 1430884"/>
                    <a:gd name="connsiteY7" fmla="*/ 597956 h 717550"/>
                    <a:gd name="connsiteX8" fmla="*/ 0 w 1430884"/>
                    <a:gd name="connsiteY8" fmla="*/ 119594 h 717550"/>
                    <a:gd name="connsiteX0" fmla="*/ 271635 w 1702519"/>
                    <a:gd name="connsiteY0" fmla="*/ 119594 h 717550"/>
                    <a:gd name="connsiteX1" fmla="*/ 391229 w 1702519"/>
                    <a:gd name="connsiteY1" fmla="*/ 0 h 717550"/>
                    <a:gd name="connsiteX2" fmla="*/ 1582925 w 1702519"/>
                    <a:gd name="connsiteY2" fmla="*/ 0 h 717550"/>
                    <a:gd name="connsiteX3" fmla="*/ 1702519 w 1702519"/>
                    <a:gd name="connsiteY3" fmla="*/ 119594 h 717550"/>
                    <a:gd name="connsiteX4" fmla="*/ 1702519 w 1702519"/>
                    <a:gd name="connsiteY4" fmla="*/ 597956 h 717550"/>
                    <a:gd name="connsiteX5" fmla="*/ 1582925 w 1702519"/>
                    <a:gd name="connsiteY5" fmla="*/ 717550 h 717550"/>
                    <a:gd name="connsiteX6" fmla="*/ 391229 w 1702519"/>
                    <a:gd name="connsiteY6" fmla="*/ 717550 h 717550"/>
                    <a:gd name="connsiteX7" fmla="*/ 0 w 1702519"/>
                    <a:gd name="connsiteY7" fmla="*/ 640246 h 717550"/>
                    <a:gd name="connsiteX8" fmla="*/ 271635 w 1702519"/>
                    <a:gd name="connsiteY8" fmla="*/ 119594 h 717550"/>
                    <a:gd name="connsiteX0" fmla="*/ 271635 w 1702519"/>
                    <a:gd name="connsiteY0" fmla="*/ 119594 h 752432"/>
                    <a:gd name="connsiteX1" fmla="*/ 391229 w 1702519"/>
                    <a:gd name="connsiteY1" fmla="*/ 0 h 752432"/>
                    <a:gd name="connsiteX2" fmla="*/ 1582925 w 1702519"/>
                    <a:gd name="connsiteY2" fmla="*/ 0 h 752432"/>
                    <a:gd name="connsiteX3" fmla="*/ 1702519 w 1702519"/>
                    <a:gd name="connsiteY3" fmla="*/ 119594 h 752432"/>
                    <a:gd name="connsiteX4" fmla="*/ 1702519 w 1702519"/>
                    <a:gd name="connsiteY4" fmla="*/ 597956 h 752432"/>
                    <a:gd name="connsiteX5" fmla="*/ 1582925 w 1702519"/>
                    <a:gd name="connsiteY5" fmla="*/ 717550 h 752432"/>
                    <a:gd name="connsiteX6" fmla="*/ 137144 w 1702519"/>
                    <a:gd name="connsiteY6" fmla="*/ 752432 h 752432"/>
                    <a:gd name="connsiteX7" fmla="*/ 0 w 1702519"/>
                    <a:gd name="connsiteY7" fmla="*/ 640246 h 752432"/>
                    <a:gd name="connsiteX8" fmla="*/ 271635 w 1702519"/>
                    <a:gd name="connsiteY8" fmla="*/ 119594 h 752432"/>
                    <a:gd name="connsiteX0" fmla="*/ 271635 w 1702519"/>
                    <a:gd name="connsiteY0" fmla="*/ 119594 h 752432"/>
                    <a:gd name="connsiteX1" fmla="*/ 391229 w 1702519"/>
                    <a:gd name="connsiteY1" fmla="*/ 0 h 752432"/>
                    <a:gd name="connsiteX2" fmla="*/ 1582925 w 1702519"/>
                    <a:gd name="connsiteY2" fmla="*/ 0 h 752432"/>
                    <a:gd name="connsiteX3" fmla="*/ 1702519 w 1702519"/>
                    <a:gd name="connsiteY3" fmla="*/ 119594 h 752432"/>
                    <a:gd name="connsiteX4" fmla="*/ 1702519 w 1702519"/>
                    <a:gd name="connsiteY4" fmla="*/ 597956 h 752432"/>
                    <a:gd name="connsiteX5" fmla="*/ 1582925 w 1702519"/>
                    <a:gd name="connsiteY5" fmla="*/ 717550 h 752432"/>
                    <a:gd name="connsiteX6" fmla="*/ 137144 w 1702519"/>
                    <a:gd name="connsiteY6" fmla="*/ 752432 h 752432"/>
                    <a:gd name="connsiteX7" fmla="*/ 0 w 1702519"/>
                    <a:gd name="connsiteY7" fmla="*/ 640246 h 752432"/>
                    <a:gd name="connsiteX8" fmla="*/ 271635 w 1702519"/>
                    <a:gd name="connsiteY8" fmla="*/ 119594 h 752432"/>
                    <a:gd name="connsiteX0" fmla="*/ 255775 w 1702519"/>
                    <a:gd name="connsiteY0" fmla="*/ 122842 h 752432"/>
                    <a:gd name="connsiteX1" fmla="*/ 391229 w 1702519"/>
                    <a:gd name="connsiteY1" fmla="*/ 0 h 752432"/>
                    <a:gd name="connsiteX2" fmla="*/ 1582925 w 1702519"/>
                    <a:gd name="connsiteY2" fmla="*/ 0 h 752432"/>
                    <a:gd name="connsiteX3" fmla="*/ 1702519 w 1702519"/>
                    <a:gd name="connsiteY3" fmla="*/ 119594 h 752432"/>
                    <a:gd name="connsiteX4" fmla="*/ 1702519 w 1702519"/>
                    <a:gd name="connsiteY4" fmla="*/ 597956 h 752432"/>
                    <a:gd name="connsiteX5" fmla="*/ 1582925 w 1702519"/>
                    <a:gd name="connsiteY5" fmla="*/ 717550 h 752432"/>
                    <a:gd name="connsiteX6" fmla="*/ 137144 w 1702519"/>
                    <a:gd name="connsiteY6" fmla="*/ 752432 h 752432"/>
                    <a:gd name="connsiteX7" fmla="*/ 0 w 1702519"/>
                    <a:gd name="connsiteY7" fmla="*/ 640246 h 752432"/>
                    <a:gd name="connsiteX8" fmla="*/ 255775 w 1702519"/>
                    <a:gd name="connsiteY8" fmla="*/ 122842 h 752432"/>
                    <a:gd name="connsiteX0" fmla="*/ 255775 w 1702519"/>
                    <a:gd name="connsiteY0" fmla="*/ 122842 h 752432"/>
                    <a:gd name="connsiteX1" fmla="*/ 391229 w 1702519"/>
                    <a:gd name="connsiteY1" fmla="*/ 0 h 752432"/>
                    <a:gd name="connsiteX2" fmla="*/ 1582925 w 1702519"/>
                    <a:gd name="connsiteY2" fmla="*/ 0 h 752432"/>
                    <a:gd name="connsiteX3" fmla="*/ 1702519 w 1702519"/>
                    <a:gd name="connsiteY3" fmla="*/ 119594 h 752432"/>
                    <a:gd name="connsiteX4" fmla="*/ 1702519 w 1702519"/>
                    <a:gd name="connsiteY4" fmla="*/ 597956 h 752432"/>
                    <a:gd name="connsiteX5" fmla="*/ 1582925 w 1702519"/>
                    <a:gd name="connsiteY5" fmla="*/ 717550 h 752432"/>
                    <a:gd name="connsiteX6" fmla="*/ 137144 w 1702519"/>
                    <a:gd name="connsiteY6" fmla="*/ 752432 h 752432"/>
                    <a:gd name="connsiteX7" fmla="*/ 0 w 1702519"/>
                    <a:gd name="connsiteY7" fmla="*/ 640246 h 752432"/>
                    <a:gd name="connsiteX8" fmla="*/ 255775 w 1702519"/>
                    <a:gd name="connsiteY8" fmla="*/ 122842 h 752432"/>
                    <a:gd name="connsiteX0" fmla="*/ 255775 w 1702519"/>
                    <a:gd name="connsiteY0" fmla="*/ 122842 h 774073"/>
                    <a:gd name="connsiteX1" fmla="*/ 391229 w 1702519"/>
                    <a:gd name="connsiteY1" fmla="*/ 0 h 774073"/>
                    <a:gd name="connsiteX2" fmla="*/ 1582925 w 1702519"/>
                    <a:gd name="connsiteY2" fmla="*/ 0 h 774073"/>
                    <a:gd name="connsiteX3" fmla="*/ 1702519 w 1702519"/>
                    <a:gd name="connsiteY3" fmla="*/ 119594 h 774073"/>
                    <a:gd name="connsiteX4" fmla="*/ 1702519 w 1702519"/>
                    <a:gd name="connsiteY4" fmla="*/ 597956 h 774073"/>
                    <a:gd name="connsiteX5" fmla="*/ 1283696 w 1702519"/>
                    <a:gd name="connsiteY5" fmla="*/ 774073 h 774073"/>
                    <a:gd name="connsiteX6" fmla="*/ 137144 w 1702519"/>
                    <a:gd name="connsiteY6" fmla="*/ 752432 h 774073"/>
                    <a:gd name="connsiteX7" fmla="*/ 0 w 1702519"/>
                    <a:gd name="connsiteY7" fmla="*/ 640246 h 774073"/>
                    <a:gd name="connsiteX8" fmla="*/ 255775 w 1702519"/>
                    <a:gd name="connsiteY8" fmla="*/ 122842 h 774073"/>
                    <a:gd name="connsiteX0" fmla="*/ 255775 w 1702519"/>
                    <a:gd name="connsiteY0" fmla="*/ 122842 h 774073"/>
                    <a:gd name="connsiteX1" fmla="*/ 391229 w 1702519"/>
                    <a:gd name="connsiteY1" fmla="*/ 0 h 774073"/>
                    <a:gd name="connsiteX2" fmla="*/ 1582925 w 1702519"/>
                    <a:gd name="connsiteY2" fmla="*/ 0 h 774073"/>
                    <a:gd name="connsiteX3" fmla="*/ 1702519 w 1702519"/>
                    <a:gd name="connsiteY3" fmla="*/ 119594 h 774073"/>
                    <a:gd name="connsiteX4" fmla="*/ 1451895 w 1702519"/>
                    <a:gd name="connsiteY4" fmla="*/ 628793 h 774073"/>
                    <a:gd name="connsiteX5" fmla="*/ 1283696 w 1702519"/>
                    <a:gd name="connsiteY5" fmla="*/ 774073 h 774073"/>
                    <a:gd name="connsiteX6" fmla="*/ 137144 w 1702519"/>
                    <a:gd name="connsiteY6" fmla="*/ 752432 h 774073"/>
                    <a:gd name="connsiteX7" fmla="*/ 0 w 1702519"/>
                    <a:gd name="connsiteY7" fmla="*/ 640246 h 774073"/>
                    <a:gd name="connsiteX8" fmla="*/ 255775 w 1702519"/>
                    <a:gd name="connsiteY8" fmla="*/ 122842 h 774073"/>
                    <a:gd name="connsiteX0" fmla="*/ 255775 w 1702519"/>
                    <a:gd name="connsiteY0" fmla="*/ 122842 h 774073"/>
                    <a:gd name="connsiteX1" fmla="*/ 391229 w 1702519"/>
                    <a:gd name="connsiteY1" fmla="*/ 0 h 774073"/>
                    <a:gd name="connsiteX2" fmla="*/ 1582925 w 1702519"/>
                    <a:gd name="connsiteY2" fmla="*/ 0 h 774073"/>
                    <a:gd name="connsiteX3" fmla="*/ 1702519 w 1702519"/>
                    <a:gd name="connsiteY3" fmla="*/ 119594 h 774073"/>
                    <a:gd name="connsiteX4" fmla="*/ 1471099 w 1702519"/>
                    <a:gd name="connsiteY4" fmla="*/ 662042 h 774073"/>
                    <a:gd name="connsiteX5" fmla="*/ 1283696 w 1702519"/>
                    <a:gd name="connsiteY5" fmla="*/ 774073 h 774073"/>
                    <a:gd name="connsiteX6" fmla="*/ 137144 w 1702519"/>
                    <a:gd name="connsiteY6" fmla="*/ 752432 h 774073"/>
                    <a:gd name="connsiteX7" fmla="*/ 0 w 1702519"/>
                    <a:gd name="connsiteY7" fmla="*/ 640246 h 774073"/>
                    <a:gd name="connsiteX8" fmla="*/ 255775 w 1702519"/>
                    <a:gd name="connsiteY8" fmla="*/ 122842 h 774073"/>
                    <a:gd name="connsiteX0" fmla="*/ 255775 w 1702519"/>
                    <a:gd name="connsiteY0" fmla="*/ 122842 h 793818"/>
                    <a:gd name="connsiteX1" fmla="*/ 391229 w 1702519"/>
                    <a:gd name="connsiteY1" fmla="*/ 0 h 793818"/>
                    <a:gd name="connsiteX2" fmla="*/ 1582925 w 1702519"/>
                    <a:gd name="connsiteY2" fmla="*/ 0 h 793818"/>
                    <a:gd name="connsiteX3" fmla="*/ 1702519 w 1702519"/>
                    <a:gd name="connsiteY3" fmla="*/ 119594 h 793818"/>
                    <a:gd name="connsiteX4" fmla="*/ 1471099 w 1702519"/>
                    <a:gd name="connsiteY4" fmla="*/ 662042 h 793818"/>
                    <a:gd name="connsiteX5" fmla="*/ 1292031 w 1702519"/>
                    <a:gd name="connsiteY5" fmla="*/ 793818 h 793818"/>
                    <a:gd name="connsiteX6" fmla="*/ 137144 w 1702519"/>
                    <a:gd name="connsiteY6" fmla="*/ 752432 h 793818"/>
                    <a:gd name="connsiteX7" fmla="*/ 0 w 1702519"/>
                    <a:gd name="connsiteY7" fmla="*/ 640246 h 793818"/>
                    <a:gd name="connsiteX8" fmla="*/ 255775 w 1702519"/>
                    <a:gd name="connsiteY8" fmla="*/ 122842 h 793818"/>
                    <a:gd name="connsiteX0" fmla="*/ 255775 w 1702519"/>
                    <a:gd name="connsiteY0" fmla="*/ 122842 h 793818"/>
                    <a:gd name="connsiteX1" fmla="*/ 391229 w 1702519"/>
                    <a:gd name="connsiteY1" fmla="*/ 0 h 793818"/>
                    <a:gd name="connsiteX2" fmla="*/ 1582925 w 1702519"/>
                    <a:gd name="connsiteY2" fmla="*/ 0 h 793818"/>
                    <a:gd name="connsiteX3" fmla="*/ 1702519 w 1702519"/>
                    <a:gd name="connsiteY3" fmla="*/ 119594 h 793818"/>
                    <a:gd name="connsiteX4" fmla="*/ 1478849 w 1702519"/>
                    <a:gd name="connsiteY4" fmla="*/ 674278 h 793818"/>
                    <a:gd name="connsiteX5" fmla="*/ 1292031 w 1702519"/>
                    <a:gd name="connsiteY5" fmla="*/ 793818 h 793818"/>
                    <a:gd name="connsiteX6" fmla="*/ 137144 w 1702519"/>
                    <a:gd name="connsiteY6" fmla="*/ 752432 h 793818"/>
                    <a:gd name="connsiteX7" fmla="*/ 0 w 1702519"/>
                    <a:gd name="connsiteY7" fmla="*/ 640246 h 793818"/>
                    <a:gd name="connsiteX8" fmla="*/ 255775 w 1702519"/>
                    <a:gd name="connsiteY8" fmla="*/ 122842 h 793818"/>
                    <a:gd name="connsiteX0" fmla="*/ 255775 w 1702519"/>
                    <a:gd name="connsiteY0" fmla="*/ 122842 h 793818"/>
                    <a:gd name="connsiteX1" fmla="*/ 391229 w 1702519"/>
                    <a:gd name="connsiteY1" fmla="*/ 0 h 793818"/>
                    <a:gd name="connsiteX2" fmla="*/ 1582925 w 1702519"/>
                    <a:gd name="connsiteY2" fmla="*/ 0 h 793818"/>
                    <a:gd name="connsiteX3" fmla="*/ 1702519 w 1702519"/>
                    <a:gd name="connsiteY3" fmla="*/ 119594 h 793818"/>
                    <a:gd name="connsiteX4" fmla="*/ 1478849 w 1702519"/>
                    <a:gd name="connsiteY4" fmla="*/ 674278 h 793818"/>
                    <a:gd name="connsiteX5" fmla="*/ 1292031 w 1702519"/>
                    <a:gd name="connsiteY5" fmla="*/ 793818 h 793818"/>
                    <a:gd name="connsiteX6" fmla="*/ 137144 w 1702519"/>
                    <a:gd name="connsiteY6" fmla="*/ 752432 h 793818"/>
                    <a:gd name="connsiteX7" fmla="*/ 0 w 1702519"/>
                    <a:gd name="connsiteY7" fmla="*/ 640246 h 793818"/>
                    <a:gd name="connsiteX8" fmla="*/ 255775 w 1702519"/>
                    <a:gd name="connsiteY8" fmla="*/ 122842 h 793818"/>
                    <a:gd name="connsiteX0" fmla="*/ 255775 w 1702519"/>
                    <a:gd name="connsiteY0" fmla="*/ 122842 h 793818"/>
                    <a:gd name="connsiteX1" fmla="*/ 391229 w 1702519"/>
                    <a:gd name="connsiteY1" fmla="*/ 0 h 793818"/>
                    <a:gd name="connsiteX2" fmla="*/ 1582925 w 1702519"/>
                    <a:gd name="connsiteY2" fmla="*/ 0 h 793818"/>
                    <a:gd name="connsiteX3" fmla="*/ 1702519 w 1702519"/>
                    <a:gd name="connsiteY3" fmla="*/ 119594 h 793818"/>
                    <a:gd name="connsiteX4" fmla="*/ 1486257 w 1702519"/>
                    <a:gd name="connsiteY4" fmla="*/ 691829 h 793818"/>
                    <a:gd name="connsiteX5" fmla="*/ 1292031 w 1702519"/>
                    <a:gd name="connsiteY5" fmla="*/ 793818 h 793818"/>
                    <a:gd name="connsiteX6" fmla="*/ 137144 w 1702519"/>
                    <a:gd name="connsiteY6" fmla="*/ 752432 h 793818"/>
                    <a:gd name="connsiteX7" fmla="*/ 0 w 1702519"/>
                    <a:gd name="connsiteY7" fmla="*/ 640246 h 793818"/>
                    <a:gd name="connsiteX8" fmla="*/ 255775 w 1702519"/>
                    <a:gd name="connsiteY8" fmla="*/ 122842 h 793818"/>
                    <a:gd name="connsiteX0" fmla="*/ 255775 w 1702519"/>
                    <a:gd name="connsiteY0" fmla="*/ 122842 h 789466"/>
                    <a:gd name="connsiteX1" fmla="*/ 391229 w 1702519"/>
                    <a:gd name="connsiteY1" fmla="*/ 0 h 789466"/>
                    <a:gd name="connsiteX2" fmla="*/ 1582925 w 1702519"/>
                    <a:gd name="connsiteY2" fmla="*/ 0 h 789466"/>
                    <a:gd name="connsiteX3" fmla="*/ 1702519 w 1702519"/>
                    <a:gd name="connsiteY3" fmla="*/ 119594 h 789466"/>
                    <a:gd name="connsiteX4" fmla="*/ 1486257 w 1702519"/>
                    <a:gd name="connsiteY4" fmla="*/ 691829 h 789466"/>
                    <a:gd name="connsiteX5" fmla="*/ 1297687 w 1702519"/>
                    <a:gd name="connsiteY5" fmla="*/ 788846 h 789466"/>
                    <a:gd name="connsiteX6" fmla="*/ 137144 w 1702519"/>
                    <a:gd name="connsiteY6" fmla="*/ 752432 h 789466"/>
                    <a:gd name="connsiteX7" fmla="*/ 0 w 1702519"/>
                    <a:gd name="connsiteY7" fmla="*/ 640246 h 789466"/>
                    <a:gd name="connsiteX8" fmla="*/ 255775 w 1702519"/>
                    <a:gd name="connsiteY8" fmla="*/ 122842 h 789466"/>
                    <a:gd name="connsiteX0" fmla="*/ 255775 w 1702519"/>
                    <a:gd name="connsiteY0" fmla="*/ 122842 h 789466"/>
                    <a:gd name="connsiteX1" fmla="*/ 391229 w 1702519"/>
                    <a:gd name="connsiteY1" fmla="*/ 0 h 789466"/>
                    <a:gd name="connsiteX2" fmla="*/ 1582925 w 1702519"/>
                    <a:gd name="connsiteY2" fmla="*/ 0 h 789466"/>
                    <a:gd name="connsiteX3" fmla="*/ 1702519 w 1702519"/>
                    <a:gd name="connsiteY3" fmla="*/ 119594 h 789466"/>
                    <a:gd name="connsiteX4" fmla="*/ 1486257 w 1702519"/>
                    <a:gd name="connsiteY4" fmla="*/ 691829 h 789466"/>
                    <a:gd name="connsiteX5" fmla="*/ 1297687 w 1702519"/>
                    <a:gd name="connsiteY5" fmla="*/ 788846 h 789466"/>
                    <a:gd name="connsiteX6" fmla="*/ 137144 w 1702519"/>
                    <a:gd name="connsiteY6" fmla="*/ 752432 h 789466"/>
                    <a:gd name="connsiteX7" fmla="*/ 0 w 1702519"/>
                    <a:gd name="connsiteY7" fmla="*/ 640246 h 789466"/>
                    <a:gd name="connsiteX8" fmla="*/ 255775 w 1702519"/>
                    <a:gd name="connsiteY8" fmla="*/ 122842 h 789466"/>
                    <a:gd name="connsiteX0" fmla="*/ 255775 w 1702519"/>
                    <a:gd name="connsiteY0" fmla="*/ 137758 h 804382"/>
                    <a:gd name="connsiteX1" fmla="*/ 391229 w 1702519"/>
                    <a:gd name="connsiteY1" fmla="*/ 14916 h 804382"/>
                    <a:gd name="connsiteX2" fmla="*/ 1599891 w 1702519"/>
                    <a:gd name="connsiteY2" fmla="*/ 0 h 804382"/>
                    <a:gd name="connsiteX3" fmla="*/ 1702519 w 1702519"/>
                    <a:gd name="connsiteY3" fmla="*/ 134510 h 804382"/>
                    <a:gd name="connsiteX4" fmla="*/ 1486257 w 1702519"/>
                    <a:gd name="connsiteY4" fmla="*/ 706745 h 804382"/>
                    <a:gd name="connsiteX5" fmla="*/ 1297687 w 1702519"/>
                    <a:gd name="connsiteY5" fmla="*/ 803762 h 804382"/>
                    <a:gd name="connsiteX6" fmla="*/ 137144 w 1702519"/>
                    <a:gd name="connsiteY6" fmla="*/ 767348 h 804382"/>
                    <a:gd name="connsiteX7" fmla="*/ 0 w 1702519"/>
                    <a:gd name="connsiteY7" fmla="*/ 655162 h 804382"/>
                    <a:gd name="connsiteX8" fmla="*/ 255775 w 1702519"/>
                    <a:gd name="connsiteY8" fmla="*/ 137758 h 804382"/>
                    <a:gd name="connsiteX0" fmla="*/ 255775 w 1712705"/>
                    <a:gd name="connsiteY0" fmla="*/ 137758 h 804042"/>
                    <a:gd name="connsiteX1" fmla="*/ 391229 w 1712705"/>
                    <a:gd name="connsiteY1" fmla="*/ 14916 h 804042"/>
                    <a:gd name="connsiteX2" fmla="*/ 1599891 w 1712705"/>
                    <a:gd name="connsiteY2" fmla="*/ 0 h 804042"/>
                    <a:gd name="connsiteX3" fmla="*/ 1712705 w 1712705"/>
                    <a:gd name="connsiteY3" fmla="*/ 158642 h 804042"/>
                    <a:gd name="connsiteX4" fmla="*/ 1486257 w 1712705"/>
                    <a:gd name="connsiteY4" fmla="*/ 706745 h 804042"/>
                    <a:gd name="connsiteX5" fmla="*/ 1297687 w 1712705"/>
                    <a:gd name="connsiteY5" fmla="*/ 803762 h 804042"/>
                    <a:gd name="connsiteX6" fmla="*/ 137144 w 1712705"/>
                    <a:gd name="connsiteY6" fmla="*/ 767348 h 804042"/>
                    <a:gd name="connsiteX7" fmla="*/ 0 w 1712705"/>
                    <a:gd name="connsiteY7" fmla="*/ 655162 h 804042"/>
                    <a:gd name="connsiteX8" fmla="*/ 255775 w 1712705"/>
                    <a:gd name="connsiteY8" fmla="*/ 137758 h 804042"/>
                    <a:gd name="connsiteX0" fmla="*/ 255775 w 1715338"/>
                    <a:gd name="connsiteY0" fmla="*/ 137758 h 804042"/>
                    <a:gd name="connsiteX1" fmla="*/ 391229 w 1715338"/>
                    <a:gd name="connsiteY1" fmla="*/ 14916 h 804042"/>
                    <a:gd name="connsiteX2" fmla="*/ 1599891 w 1715338"/>
                    <a:gd name="connsiteY2" fmla="*/ 0 h 804042"/>
                    <a:gd name="connsiteX3" fmla="*/ 1712705 w 1715338"/>
                    <a:gd name="connsiteY3" fmla="*/ 158642 h 804042"/>
                    <a:gd name="connsiteX4" fmla="*/ 1486257 w 1715338"/>
                    <a:gd name="connsiteY4" fmla="*/ 706745 h 804042"/>
                    <a:gd name="connsiteX5" fmla="*/ 1297687 w 1715338"/>
                    <a:gd name="connsiteY5" fmla="*/ 803762 h 804042"/>
                    <a:gd name="connsiteX6" fmla="*/ 137144 w 1715338"/>
                    <a:gd name="connsiteY6" fmla="*/ 767348 h 804042"/>
                    <a:gd name="connsiteX7" fmla="*/ 0 w 1715338"/>
                    <a:gd name="connsiteY7" fmla="*/ 655162 h 804042"/>
                    <a:gd name="connsiteX8" fmla="*/ 255775 w 1715338"/>
                    <a:gd name="connsiteY8" fmla="*/ 137758 h 804042"/>
                    <a:gd name="connsiteX0" fmla="*/ 255775 w 1725419"/>
                    <a:gd name="connsiteY0" fmla="*/ 137758 h 804195"/>
                    <a:gd name="connsiteX1" fmla="*/ 391229 w 1725419"/>
                    <a:gd name="connsiteY1" fmla="*/ 14916 h 804195"/>
                    <a:gd name="connsiteX2" fmla="*/ 1599891 w 1725419"/>
                    <a:gd name="connsiteY2" fmla="*/ 0 h 804195"/>
                    <a:gd name="connsiteX3" fmla="*/ 1723091 w 1725419"/>
                    <a:gd name="connsiteY3" fmla="*/ 146505 h 804195"/>
                    <a:gd name="connsiteX4" fmla="*/ 1486257 w 1725419"/>
                    <a:gd name="connsiteY4" fmla="*/ 706745 h 804195"/>
                    <a:gd name="connsiteX5" fmla="*/ 1297687 w 1725419"/>
                    <a:gd name="connsiteY5" fmla="*/ 803762 h 804195"/>
                    <a:gd name="connsiteX6" fmla="*/ 137144 w 1725419"/>
                    <a:gd name="connsiteY6" fmla="*/ 767348 h 804195"/>
                    <a:gd name="connsiteX7" fmla="*/ 0 w 1725419"/>
                    <a:gd name="connsiteY7" fmla="*/ 655162 h 804195"/>
                    <a:gd name="connsiteX8" fmla="*/ 255775 w 1725419"/>
                    <a:gd name="connsiteY8" fmla="*/ 137758 h 804195"/>
                    <a:gd name="connsiteX0" fmla="*/ 255775 w 1725419"/>
                    <a:gd name="connsiteY0" fmla="*/ 137758 h 804195"/>
                    <a:gd name="connsiteX1" fmla="*/ 391229 w 1725419"/>
                    <a:gd name="connsiteY1" fmla="*/ 14916 h 804195"/>
                    <a:gd name="connsiteX2" fmla="*/ 1599891 w 1725419"/>
                    <a:gd name="connsiteY2" fmla="*/ 0 h 804195"/>
                    <a:gd name="connsiteX3" fmla="*/ 1723091 w 1725419"/>
                    <a:gd name="connsiteY3" fmla="*/ 146505 h 804195"/>
                    <a:gd name="connsiteX4" fmla="*/ 1486257 w 1725419"/>
                    <a:gd name="connsiteY4" fmla="*/ 706745 h 804195"/>
                    <a:gd name="connsiteX5" fmla="*/ 1297687 w 1725419"/>
                    <a:gd name="connsiteY5" fmla="*/ 803762 h 804195"/>
                    <a:gd name="connsiteX6" fmla="*/ 137144 w 1725419"/>
                    <a:gd name="connsiteY6" fmla="*/ 767348 h 804195"/>
                    <a:gd name="connsiteX7" fmla="*/ 0 w 1725419"/>
                    <a:gd name="connsiteY7" fmla="*/ 655162 h 804195"/>
                    <a:gd name="connsiteX8" fmla="*/ 255775 w 1725419"/>
                    <a:gd name="connsiteY8" fmla="*/ 137758 h 804195"/>
                    <a:gd name="connsiteX0" fmla="*/ 255775 w 1726224"/>
                    <a:gd name="connsiteY0" fmla="*/ 137758 h 804195"/>
                    <a:gd name="connsiteX1" fmla="*/ 391229 w 1726224"/>
                    <a:gd name="connsiteY1" fmla="*/ 14916 h 804195"/>
                    <a:gd name="connsiteX2" fmla="*/ 1599891 w 1726224"/>
                    <a:gd name="connsiteY2" fmla="*/ 0 h 804195"/>
                    <a:gd name="connsiteX3" fmla="*/ 1723091 w 1726224"/>
                    <a:gd name="connsiteY3" fmla="*/ 146505 h 804195"/>
                    <a:gd name="connsiteX4" fmla="*/ 1486257 w 1726224"/>
                    <a:gd name="connsiteY4" fmla="*/ 706745 h 804195"/>
                    <a:gd name="connsiteX5" fmla="*/ 1297687 w 1726224"/>
                    <a:gd name="connsiteY5" fmla="*/ 803762 h 804195"/>
                    <a:gd name="connsiteX6" fmla="*/ 137144 w 1726224"/>
                    <a:gd name="connsiteY6" fmla="*/ 767348 h 804195"/>
                    <a:gd name="connsiteX7" fmla="*/ 0 w 1726224"/>
                    <a:gd name="connsiteY7" fmla="*/ 655162 h 804195"/>
                    <a:gd name="connsiteX8" fmla="*/ 255775 w 1726224"/>
                    <a:gd name="connsiteY8" fmla="*/ 137758 h 804195"/>
                    <a:gd name="connsiteX0" fmla="*/ 255775 w 1727086"/>
                    <a:gd name="connsiteY0" fmla="*/ 137776 h 804213"/>
                    <a:gd name="connsiteX1" fmla="*/ 391229 w 1727086"/>
                    <a:gd name="connsiteY1" fmla="*/ 14934 h 804213"/>
                    <a:gd name="connsiteX2" fmla="*/ 1599891 w 1727086"/>
                    <a:gd name="connsiteY2" fmla="*/ 18 h 804213"/>
                    <a:gd name="connsiteX3" fmla="*/ 1723091 w 1727086"/>
                    <a:gd name="connsiteY3" fmla="*/ 146523 h 804213"/>
                    <a:gd name="connsiteX4" fmla="*/ 1486257 w 1727086"/>
                    <a:gd name="connsiteY4" fmla="*/ 706763 h 804213"/>
                    <a:gd name="connsiteX5" fmla="*/ 1297687 w 1727086"/>
                    <a:gd name="connsiteY5" fmla="*/ 803780 h 804213"/>
                    <a:gd name="connsiteX6" fmla="*/ 137144 w 1727086"/>
                    <a:gd name="connsiteY6" fmla="*/ 767366 h 804213"/>
                    <a:gd name="connsiteX7" fmla="*/ 0 w 1727086"/>
                    <a:gd name="connsiteY7" fmla="*/ 655180 h 804213"/>
                    <a:gd name="connsiteX8" fmla="*/ 255775 w 1727086"/>
                    <a:gd name="connsiteY8" fmla="*/ 137776 h 804213"/>
                    <a:gd name="connsiteX0" fmla="*/ 255775 w 1727086"/>
                    <a:gd name="connsiteY0" fmla="*/ 137776 h 804213"/>
                    <a:gd name="connsiteX1" fmla="*/ 391229 w 1727086"/>
                    <a:gd name="connsiteY1" fmla="*/ 14934 h 804213"/>
                    <a:gd name="connsiteX2" fmla="*/ 1599891 w 1727086"/>
                    <a:gd name="connsiteY2" fmla="*/ 18 h 804213"/>
                    <a:gd name="connsiteX3" fmla="*/ 1723091 w 1727086"/>
                    <a:gd name="connsiteY3" fmla="*/ 146523 h 804213"/>
                    <a:gd name="connsiteX4" fmla="*/ 1486257 w 1727086"/>
                    <a:gd name="connsiteY4" fmla="*/ 706763 h 804213"/>
                    <a:gd name="connsiteX5" fmla="*/ 1297687 w 1727086"/>
                    <a:gd name="connsiteY5" fmla="*/ 803780 h 804213"/>
                    <a:gd name="connsiteX6" fmla="*/ 81472 w 1727086"/>
                    <a:gd name="connsiteY6" fmla="*/ 770188 h 804213"/>
                    <a:gd name="connsiteX7" fmla="*/ 0 w 1727086"/>
                    <a:gd name="connsiteY7" fmla="*/ 655180 h 804213"/>
                    <a:gd name="connsiteX8" fmla="*/ 255775 w 1727086"/>
                    <a:gd name="connsiteY8" fmla="*/ 137776 h 804213"/>
                    <a:gd name="connsiteX0" fmla="*/ 255775 w 1727086"/>
                    <a:gd name="connsiteY0" fmla="*/ 137776 h 804213"/>
                    <a:gd name="connsiteX1" fmla="*/ 391229 w 1727086"/>
                    <a:gd name="connsiteY1" fmla="*/ 14934 h 804213"/>
                    <a:gd name="connsiteX2" fmla="*/ 1599891 w 1727086"/>
                    <a:gd name="connsiteY2" fmla="*/ 18 h 804213"/>
                    <a:gd name="connsiteX3" fmla="*/ 1723091 w 1727086"/>
                    <a:gd name="connsiteY3" fmla="*/ 146523 h 804213"/>
                    <a:gd name="connsiteX4" fmla="*/ 1486257 w 1727086"/>
                    <a:gd name="connsiteY4" fmla="*/ 706763 h 804213"/>
                    <a:gd name="connsiteX5" fmla="*/ 1297687 w 1727086"/>
                    <a:gd name="connsiteY5" fmla="*/ 803780 h 804213"/>
                    <a:gd name="connsiteX6" fmla="*/ 81472 w 1727086"/>
                    <a:gd name="connsiteY6" fmla="*/ 770188 h 804213"/>
                    <a:gd name="connsiteX7" fmla="*/ 0 w 1727086"/>
                    <a:gd name="connsiteY7" fmla="*/ 655180 h 804213"/>
                    <a:gd name="connsiteX8" fmla="*/ 255775 w 1727086"/>
                    <a:gd name="connsiteY8" fmla="*/ 137776 h 804213"/>
                    <a:gd name="connsiteX0" fmla="*/ 302415 w 1773726"/>
                    <a:gd name="connsiteY0" fmla="*/ 137776 h 804213"/>
                    <a:gd name="connsiteX1" fmla="*/ 437869 w 1773726"/>
                    <a:gd name="connsiteY1" fmla="*/ 14934 h 804213"/>
                    <a:gd name="connsiteX2" fmla="*/ 1646531 w 1773726"/>
                    <a:gd name="connsiteY2" fmla="*/ 18 h 804213"/>
                    <a:gd name="connsiteX3" fmla="*/ 1769731 w 1773726"/>
                    <a:gd name="connsiteY3" fmla="*/ 146523 h 804213"/>
                    <a:gd name="connsiteX4" fmla="*/ 1532897 w 1773726"/>
                    <a:gd name="connsiteY4" fmla="*/ 706763 h 804213"/>
                    <a:gd name="connsiteX5" fmla="*/ 1344327 w 1773726"/>
                    <a:gd name="connsiteY5" fmla="*/ 803780 h 804213"/>
                    <a:gd name="connsiteX6" fmla="*/ 128112 w 1773726"/>
                    <a:gd name="connsiteY6" fmla="*/ 770188 h 804213"/>
                    <a:gd name="connsiteX7" fmla="*/ 36355 w 1773726"/>
                    <a:gd name="connsiteY7" fmla="*/ 649183 h 804213"/>
                    <a:gd name="connsiteX8" fmla="*/ 302415 w 1773726"/>
                    <a:gd name="connsiteY8" fmla="*/ 137776 h 804213"/>
                    <a:gd name="connsiteX0" fmla="*/ 302415 w 1773726"/>
                    <a:gd name="connsiteY0" fmla="*/ 137776 h 804213"/>
                    <a:gd name="connsiteX1" fmla="*/ 437869 w 1773726"/>
                    <a:gd name="connsiteY1" fmla="*/ 14934 h 804213"/>
                    <a:gd name="connsiteX2" fmla="*/ 1646531 w 1773726"/>
                    <a:gd name="connsiteY2" fmla="*/ 18 h 804213"/>
                    <a:gd name="connsiteX3" fmla="*/ 1769731 w 1773726"/>
                    <a:gd name="connsiteY3" fmla="*/ 146523 h 804213"/>
                    <a:gd name="connsiteX4" fmla="*/ 1532897 w 1773726"/>
                    <a:gd name="connsiteY4" fmla="*/ 706763 h 804213"/>
                    <a:gd name="connsiteX5" fmla="*/ 1344327 w 1773726"/>
                    <a:gd name="connsiteY5" fmla="*/ 803780 h 804213"/>
                    <a:gd name="connsiteX6" fmla="*/ 128112 w 1773726"/>
                    <a:gd name="connsiteY6" fmla="*/ 770188 h 804213"/>
                    <a:gd name="connsiteX7" fmla="*/ 36355 w 1773726"/>
                    <a:gd name="connsiteY7" fmla="*/ 649183 h 804213"/>
                    <a:gd name="connsiteX8" fmla="*/ 302415 w 1773726"/>
                    <a:gd name="connsiteY8" fmla="*/ 137776 h 804213"/>
                    <a:gd name="connsiteX0" fmla="*/ 320660 w 1791971"/>
                    <a:gd name="connsiteY0" fmla="*/ 137776 h 804213"/>
                    <a:gd name="connsiteX1" fmla="*/ 456114 w 1791971"/>
                    <a:gd name="connsiteY1" fmla="*/ 14934 h 804213"/>
                    <a:gd name="connsiteX2" fmla="*/ 1664776 w 1791971"/>
                    <a:gd name="connsiteY2" fmla="*/ 18 h 804213"/>
                    <a:gd name="connsiteX3" fmla="*/ 1787976 w 1791971"/>
                    <a:gd name="connsiteY3" fmla="*/ 146523 h 804213"/>
                    <a:gd name="connsiteX4" fmla="*/ 1551142 w 1791971"/>
                    <a:gd name="connsiteY4" fmla="*/ 706763 h 804213"/>
                    <a:gd name="connsiteX5" fmla="*/ 1362572 w 1791971"/>
                    <a:gd name="connsiteY5" fmla="*/ 803780 h 804213"/>
                    <a:gd name="connsiteX6" fmla="*/ 115743 w 1791971"/>
                    <a:gd name="connsiteY6" fmla="*/ 765018 h 804213"/>
                    <a:gd name="connsiteX7" fmla="*/ 54600 w 1791971"/>
                    <a:gd name="connsiteY7" fmla="*/ 649183 h 804213"/>
                    <a:gd name="connsiteX8" fmla="*/ 320660 w 1791971"/>
                    <a:gd name="connsiteY8" fmla="*/ 137776 h 804213"/>
                    <a:gd name="connsiteX0" fmla="*/ 266412 w 1737723"/>
                    <a:gd name="connsiteY0" fmla="*/ 137776 h 804213"/>
                    <a:gd name="connsiteX1" fmla="*/ 401866 w 1737723"/>
                    <a:gd name="connsiteY1" fmla="*/ 14934 h 804213"/>
                    <a:gd name="connsiteX2" fmla="*/ 1610528 w 1737723"/>
                    <a:gd name="connsiteY2" fmla="*/ 18 h 804213"/>
                    <a:gd name="connsiteX3" fmla="*/ 1733728 w 1737723"/>
                    <a:gd name="connsiteY3" fmla="*/ 146523 h 804213"/>
                    <a:gd name="connsiteX4" fmla="*/ 1496894 w 1737723"/>
                    <a:gd name="connsiteY4" fmla="*/ 706763 h 804213"/>
                    <a:gd name="connsiteX5" fmla="*/ 1308324 w 1737723"/>
                    <a:gd name="connsiteY5" fmla="*/ 803780 h 804213"/>
                    <a:gd name="connsiteX6" fmla="*/ 61495 w 1737723"/>
                    <a:gd name="connsiteY6" fmla="*/ 765018 h 804213"/>
                    <a:gd name="connsiteX7" fmla="*/ 352 w 1737723"/>
                    <a:gd name="connsiteY7" fmla="*/ 649183 h 804213"/>
                    <a:gd name="connsiteX8" fmla="*/ 266412 w 1737723"/>
                    <a:gd name="connsiteY8" fmla="*/ 137776 h 804213"/>
                    <a:gd name="connsiteX0" fmla="*/ 266505 w 1737816"/>
                    <a:gd name="connsiteY0" fmla="*/ 137776 h 804213"/>
                    <a:gd name="connsiteX1" fmla="*/ 401959 w 1737816"/>
                    <a:gd name="connsiteY1" fmla="*/ 14934 h 804213"/>
                    <a:gd name="connsiteX2" fmla="*/ 1610621 w 1737816"/>
                    <a:gd name="connsiteY2" fmla="*/ 18 h 804213"/>
                    <a:gd name="connsiteX3" fmla="*/ 1733821 w 1737816"/>
                    <a:gd name="connsiteY3" fmla="*/ 146523 h 804213"/>
                    <a:gd name="connsiteX4" fmla="*/ 1496987 w 1737816"/>
                    <a:gd name="connsiteY4" fmla="*/ 706763 h 804213"/>
                    <a:gd name="connsiteX5" fmla="*/ 1308417 w 1737816"/>
                    <a:gd name="connsiteY5" fmla="*/ 803780 h 804213"/>
                    <a:gd name="connsiteX6" fmla="*/ 61588 w 1737816"/>
                    <a:gd name="connsiteY6" fmla="*/ 765018 h 804213"/>
                    <a:gd name="connsiteX7" fmla="*/ 445 w 1737816"/>
                    <a:gd name="connsiteY7" fmla="*/ 649183 h 804213"/>
                    <a:gd name="connsiteX8" fmla="*/ 266505 w 1737816"/>
                    <a:gd name="connsiteY8" fmla="*/ 137776 h 8042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737816" h="804213">
                      <a:moveTo>
                        <a:pt x="266505" y="137776"/>
                      </a:moveTo>
                      <a:cubicBezTo>
                        <a:pt x="333424" y="32068"/>
                        <a:pt x="335909" y="14934"/>
                        <a:pt x="401959" y="14934"/>
                      </a:cubicBezTo>
                      <a:lnTo>
                        <a:pt x="1610621" y="18"/>
                      </a:lnTo>
                      <a:cubicBezTo>
                        <a:pt x="1717329" y="-1635"/>
                        <a:pt x="1750248" y="107140"/>
                        <a:pt x="1733821" y="146523"/>
                      </a:cubicBezTo>
                      <a:lnTo>
                        <a:pt x="1496987" y="706763"/>
                      </a:lnTo>
                      <a:cubicBezTo>
                        <a:pt x="1426086" y="816306"/>
                        <a:pt x="1374467" y="803780"/>
                        <a:pt x="1308417" y="803780"/>
                      </a:cubicBezTo>
                      <a:lnTo>
                        <a:pt x="61588" y="765018"/>
                      </a:lnTo>
                      <a:cubicBezTo>
                        <a:pt x="-9233" y="757254"/>
                        <a:pt x="445" y="715233"/>
                        <a:pt x="445" y="649183"/>
                      </a:cubicBezTo>
                      <a:lnTo>
                        <a:pt x="266505" y="137776"/>
                      </a:lnTo>
                      <a:close/>
                    </a:path>
                  </a:pathLst>
                </a:custGeom>
                <a:solidFill>
                  <a:sysClr val="window" lastClr="FFFFFF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3" name="フリーフォーム: 図形 92">
                  <a:extLst>
                    <a:ext uri="{FF2B5EF4-FFF2-40B4-BE49-F238E27FC236}">
                      <a16:creationId xmlns:a16="http://schemas.microsoft.com/office/drawing/2014/main" id="{237B8948-C4AD-000E-EB3D-7E3FC2BD8467}"/>
                    </a:ext>
                  </a:extLst>
                </p:cNvPr>
                <p:cNvSpPr/>
                <p:nvPr/>
              </p:nvSpPr>
              <p:spPr>
                <a:xfrm rot="20149398">
                  <a:off x="3925080" y="3471614"/>
                  <a:ext cx="2009291" cy="1492972"/>
                </a:xfrm>
                <a:custGeom>
                  <a:avLst/>
                  <a:gdLst>
                    <a:gd name="connsiteX0" fmla="*/ 1377317 w 2026325"/>
                    <a:gd name="connsiteY0" fmla="*/ 20828 h 1548767"/>
                    <a:gd name="connsiteX1" fmla="*/ 2026325 w 2026325"/>
                    <a:gd name="connsiteY1" fmla="*/ 896787 h 1548767"/>
                    <a:gd name="connsiteX2" fmla="*/ 2005448 w 2026325"/>
                    <a:gd name="connsiteY2" fmla="*/ 950962 h 1548767"/>
                    <a:gd name="connsiteX3" fmla="*/ 993914 w 2026325"/>
                    <a:gd name="connsiteY3" fmla="*/ 1546736 h 1548767"/>
                    <a:gd name="connsiteX4" fmla="*/ 713 w 2026325"/>
                    <a:gd name="connsiteY4" fmla="*/ 829979 h 1548767"/>
                    <a:gd name="connsiteX5" fmla="*/ 9922 w 2026325"/>
                    <a:gd name="connsiteY5" fmla="*/ 750723 h 1548767"/>
                    <a:gd name="connsiteX6" fmla="*/ 22495 w 2026325"/>
                    <a:gd name="connsiteY6" fmla="*/ 700472 h 1548767"/>
                    <a:gd name="connsiteX7" fmla="*/ 6362 w 2026325"/>
                    <a:gd name="connsiteY7" fmla="*/ 604177 h 1548767"/>
                    <a:gd name="connsiteX8" fmla="*/ 760025 w 2026325"/>
                    <a:gd name="connsiteY8" fmla="*/ 47770 h 1548767"/>
                    <a:gd name="connsiteX9" fmla="*/ 804245 w 2026325"/>
                    <a:gd name="connsiteY9" fmla="*/ 45087 h 1548767"/>
                    <a:gd name="connsiteX10" fmla="*/ 861312 w 2026325"/>
                    <a:gd name="connsiteY10" fmla="*/ 28928 h 1548767"/>
                    <a:gd name="connsiteX11" fmla="*/ 1069906 w 2026325"/>
                    <a:gd name="connsiteY11" fmla="*/ 2031 h 1548767"/>
                    <a:gd name="connsiteX12" fmla="*/ 1374844 w 2026325"/>
                    <a:gd name="connsiteY12" fmla="*/ 20223 h 15487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026325" h="1548767">
                      <a:moveTo>
                        <a:pt x="1377317" y="20828"/>
                      </a:moveTo>
                      <a:lnTo>
                        <a:pt x="2026325" y="896787"/>
                      </a:lnTo>
                      <a:lnTo>
                        <a:pt x="2005448" y="950962"/>
                      </a:lnTo>
                      <a:cubicBezTo>
                        <a:pt x="1859419" y="1272403"/>
                        <a:pt x="1456645" y="1521789"/>
                        <a:pt x="993914" y="1546736"/>
                      </a:cubicBezTo>
                      <a:cubicBezTo>
                        <a:pt x="424399" y="1577440"/>
                        <a:pt x="-20271" y="1256537"/>
                        <a:pt x="713" y="829979"/>
                      </a:cubicBezTo>
                      <a:cubicBezTo>
                        <a:pt x="2024" y="803319"/>
                        <a:pt x="5124" y="776878"/>
                        <a:pt x="9922" y="750723"/>
                      </a:cubicBezTo>
                      <a:lnTo>
                        <a:pt x="22495" y="700472"/>
                      </a:lnTo>
                      <a:lnTo>
                        <a:pt x="6362" y="604177"/>
                      </a:lnTo>
                      <a:cubicBezTo>
                        <a:pt x="6362" y="329718"/>
                        <a:pt x="329910" y="100729"/>
                        <a:pt x="760025" y="47770"/>
                      </a:cubicBezTo>
                      <a:lnTo>
                        <a:pt x="804245" y="45087"/>
                      </a:lnTo>
                      <a:lnTo>
                        <a:pt x="861312" y="28928"/>
                      </a:lnTo>
                      <a:cubicBezTo>
                        <a:pt x="928946" y="15020"/>
                        <a:pt x="998717" y="5870"/>
                        <a:pt x="1069906" y="2031"/>
                      </a:cubicBezTo>
                      <a:cubicBezTo>
                        <a:pt x="1176690" y="-3726"/>
                        <a:pt x="1279085" y="2878"/>
                        <a:pt x="1374844" y="20223"/>
                      </a:cubicBezTo>
                      <a:close/>
                    </a:path>
                  </a:pathLst>
                </a:custGeom>
                <a:solidFill>
                  <a:srgbClr val="5B9BD5">
                    <a:lumMod val="20000"/>
                    <a:lumOff val="80000"/>
                  </a:srgbClr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4" name="フリーフォーム: 図形 93">
                  <a:extLst>
                    <a:ext uri="{FF2B5EF4-FFF2-40B4-BE49-F238E27FC236}">
                      <a16:creationId xmlns:a16="http://schemas.microsoft.com/office/drawing/2014/main" id="{A9CD7256-9AFE-FBD8-DAD0-54A34D19CB0F}"/>
                    </a:ext>
                  </a:extLst>
                </p:cNvPr>
                <p:cNvSpPr/>
                <p:nvPr/>
              </p:nvSpPr>
              <p:spPr>
                <a:xfrm rot="20149398">
                  <a:off x="3881440" y="3300204"/>
                  <a:ext cx="1982615" cy="1405642"/>
                </a:xfrm>
                <a:custGeom>
                  <a:avLst/>
                  <a:gdLst>
                    <a:gd name="connsiteX0" fmla="*/ 1285618 w 1982615"/>
                    <a:gd name="connsiteY0" fmla="*/ 23071 h 1405642"/>
                    <a:gd name="connsiteX1" fmla="*/ 1982615 w 1982615"/>
                    <a:gd name="connsiteY1" fmla="*/ 963799 h 1405642"/>
                    <a:gd name="connsiteX2" fmla="*/ 1975872 w 1982615"/>
                    <a:gd name="connsiteY2" fmla="*/ 976391 h 1405642"/>
                    <a:gd name="connsiteX3" fmla="*/ 1028342 w 1982615"/>
                    <a:gd name="connsiteY3" fmla="*/ 1405642 h 1405642"/>
                    <a:gd name="connsiteX4" fmla="*/ 0 w 1982615"/>
                    <a:gd name="connsiteY4" fmla="*/ 702821 h 1405642"/>
                    <a:gd name="connsiteX5" fmla="*/ 1028342 w 1982615"/>
                    <a:gd name="connsiteY5" fmla="*/ 0 h 1405642"/>
                    <a:gd name="connsiteX6" fmla="*/ 1235589 w 1982615"/>
                    <a:gd name="connsiteY6" fmla="*/ 14279 h 14056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982615" h="1405642">
                      <a:moveTo>
                        <a:pt x="1285618" y="23071"/>
                      </a:moveTo>
                      <a:lnTo>
                        <a:pt x="1982615" y="963799"/>
                      </a:lnTo>
                      <a:lnTo>
                        <a:pt x="1975872" y="976391"/>
                      </a:lnTo>
                      <a:cubicBezTo>
                        <a:pt x="1819761" y="1228644"/>
                        <a:pt x="1454296" y="1405642"/>
                        <a:pt x="1028342" y="1405642"/>
                      </a:cubicBezTo>
                      <a:cubicBezTo>
                        <a:pt x="460404" y="1405642"/>
                        <a:pt x="0" y="1090978"/>
                        <a:pt x="0" y="702821"/>
                      </a:cubicBezTo>
                      <a:cubicBezTo>
                        <a:pt x="0" y="314664"/>
                        <a:pt x="460404" y="0"/>
                        <a:pt x="1028342" y="0"/>
                      </a:cubicBezTo>
                      <a:cubicBezTo>
                        <a:pt x="1099335" y="0"/>
                        <a:pt x="1168647" y="4917"/>
                        <a:pt x="1235589" y="14279"/>
                      </a:cubicBezTo>
                      <a:close/>
                    </a:path>
                  </a:pathLst>
                </a:custGeom>
                <a:solidFill>
                  <a:srgbClr val="FF66CC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5" name="フリーフォーム: 図形 94">
                  <a:extLst>
                    <a:ext uri="{FF2B5EF4-FFF2-40B4-BE49-F238E27FC236}">
                      <a16:creationId xmlns:a16="http://schemas.microsoft.com/office/drawing/2014/main" id="{5CCD46BF-07B0-1C58-BC6E-88C7D073F1CF}"/>
                    </a:ext>
                  </a:extLst>
                </p:cNvPr>
                <p:cNvSpPr/>
                <p:nvPr/>
              </p:nvSpPr>
              <p:spPr>
                <a:xfrm rot="5400000">
                  <a:off x="4526246" y="1945655"/>
                  <a:ext cx="1957052" cy="1575660"/>
                </a:xfrm>
                <a:custGeom>
                  <a:avLst/>
                  <a:gdLst>
                    <a:gd name="connsiteX0" fmla="*/ 2939 w 1957052"/>
                    <a:gd name="connsiteY0" fmla="*/ 1038044 h 1575660"/>
                    <a:gd name="connsiteX1" fmla="*/ 5505 w 1957052"/>
                    <a:gd name="connsiteY1" fmla="*/ 1024659 h 1575660"/>
                    <a:gd name="connsiteX2" fmla="*/ 2939 w 1957052"/>
                    <a:gd name="connsiteY2" fmla="*/ 911044 h 1575660"/>
                    <a:gd name="connsiteX3" fmla="*/ 607867 w 1957052"/>
                    <a:gd name="connsiteY3" fmla="*/ 152303 h 1575660"/>
                    <a:gd name="connsiteX4" fmla="*/ 1724626 w 1957052"/>
                    <a:gd name="connsiteY4" fmla="*/ 280042 h 1575660"/>
                    <a:gd name="connsiteX5" fmla="*/ 1744126 w 1957052"/>
                    <a:gd name="connsiteY5" fmla="*/ 342653 h 1575660"/>
                    <a:gd name="connsiteX6" fmla="*/ 1957052 w 1957052"/>
                    <a:gd name="connsiteY6" fmla="*/ 342653 h 1575660"/>
                    <a:gd name="connsiteX7" fmla="*/ 1885646 w 1957052"/>
                    <a:gd name="connsiteY7" fmla="*/ 469653 h 1575660"/>
                    <a:gd name="connsiteX8" fmla="*/ 1957052 w 1957052"/>
                    <a:gd name="connsiteY8" fmla="*/ 469653 h 1575660"/>
                    <a:gd name="connsiteX9" fmla="*/ 1464353 w 1957052"/>
                    <a:gd name="connsiteY9" fmla="*/ 1345952 h 1575660"/>
                    <a:gd name="connsiteX10" fmla="*/ 1286650 w 1957052"/>
                    <a:gd name="connsiteY10" fmla="*/ 1345952 h 1575660"/>
                    <a:gd name="connsiteX11" fmla="*/ 1161422 w 1957052"/>
                    <a:gd name="connsiteY11" fmla="*/ 1423356 h 1575660"/>
                    <a:gd name="connsiteX12" fmla="*/ 44663 w 1957052"/>
                    <a:gd name="connsiteY12" fmla="*/ 1295618 h 1575660"/>
                    <a:gd name="connsiteX13" fmla="*/ 2939 w 1957052"/>
                    <a:gd name="connsiteY13" fmla="*/ 1038044 h 1575660"/>
                    <a:gd name="connsiteX0" fmla="*/ 2939 w 1957052"/>
                    <a:gd name="connsiteY0" fmla="*/ 1038044 h 1575660"/>
                    <a:gd name="connsiteX1" fmla="*/ 5505 w 1957052"/>
                    <a:gd name="connsiteY1" fmla="*/ 1024659 h 1575660"/>
                    <a:gd name="connsiteX2" fmla="*/ 2939 w 1957052"/>
                    <a:gd name="connsiteY2" fmla="*/ 911044 h 1575660"/>
                    <a:gd name="connsiteX3" fmla="*/ 607867 w 1957052"/>
                    <a:gd name="connsiteY3" fmla="*/ 152303 h 1575660"/>
                    <a:gd name="connsiteX4" fmla="*/ 1724626 w 1957052"/>
                    <a:gd name="connsiteY4" fmla="*/ 280042 h 1575660"/>
                    <a:gd name="connsiteX5" fmla="*/ 1744126 w 1957052"/>
                    <a:gd name="connsiteY5" fmla="*/ 342653 h 1575660"/>
                    <a:gd name="connsiteX6" fmla="*/ 1957052 w 1957052"/>
                    <a:gd name="connsiteY6" fmla="*/ 342653 h 1575660"/>
                    <a:gd name="connsiteX7" fmla="*/ 1957052 w 1957052"/>
                    <a:gd name="connsiteY7" fmla="*/ 469653 h 1575660"/>
                    <a:gd name="connsiteX8" fmla="*/ 1464353 w 1957052"/>
                    <a:gd name="connsiteY8" fmla="*/ 1345952 h 1575660"/>
                    <a:gd name="connsiteX9" fmla="*/ 1286650 w 1957052"/>
                    <a:gd name="connsiteY9" fmla="*/ 1345952 h 1575660"/>
                    <a:gd name="connsiteX10" fmla="*/ 1161422 w 1957052"/>
                    <a:gd name="connsiteY10" fmla="*/ 1423356 h 1575660"/>
                    <a:gd name="connsiteX11" fmla="*/ 44663 w 1957052"/>
                    <a:gd name="connsiteY11" fmla="*/ 1295618 h 1575660"/>
                    <a:gd name="connsiteX12" fmla="*/ 2939 w 1957052"/>
                    <a:gd name="connsiteY12" fmla="*/ 1038044 h 1575660"/>
                    <a:gd name="connsiteX0" fmla="*/ 2939 w 1957052"/>
                    <a:gd name="connsiteY0" fmla="*/ 1038044 h 1575660"/>
                    <a:gd name="connsiteX1" fmla="*/ 5505 w 1957052"/>
                    <a:gd name="connsiteY1" fmla="*/ 1024659 h 1575660"/>
                    <a:gd name="connsiteX2" fmla="*/ 2939 w 1957052"/>
                    <a:gd name="connsiteY2" fmla="*/ 911044 h 1575660"/>
                    <a:gd name="connsiteX3" fmla="*/ 607867 w 1957052"/>
                    <a:gd name="connsiteY3" fmla="*/ 152303 h 1575660"/>
                    <a:gd name="connsiteX4" fmla="*/ 1724626 w 1957052"/>
                    <a:gd name="connsiteY4" fmla="*/ 280042 h 1575660"/>
                    <a:gd name="connsiteX5" fmla="*/ 1744126 w 1957052"/>
                    <a:gd name="connsiteY5" fmla="*/ 342653 h 1575660"/>
                    <a:gd name="connsiteX6" fmla="*/ 1906252 w 1957052"/>
                    <a:gd name="connsiteY6" fmla="*/ 342653 h 1575660"/>
                    <a:gd name="connsiteX7" fmla="*/ 1957052 w 1957052"/>
                    <a:gd name="connsiteY7" fmla="*/ 469653 h 1575660"/>
                    <a:gd name="connsiteX8" fmla="*/ 1464353 w 1957052"/>
                    <a:gd name="connsiteY8" fmla="*/ 1345952 h 1575660"/>
                    <a:gd name="connsiteX9" fmla="*/ 1286650 w 1957052"/>
                    <a:gd name="connsiteY9" fmla="*/ 1345952 h 1575660"/>
                    <a:gd name="connsiteX10" fmla="*/ 1161422 w 1957052"/>
                    <a:gd name="connsiteY10" fmla="*/ 1423356 h 1575660"/>
                    <a:gd name="connsiteX11" fmla="*/ 44663 w 1957052"/>
                    <a:gd name="connsiteY11" fmla="*/ 1295618 h 1575660"/>
                    <a:gd name="connsiteX12" fmla="*/ 2939 w 1957052"/>
                    <a:gd name="connsiteY12" fmla="*/ 1038044 h 15756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957052" h="1575660">
                      <a:moveTo>
                        <a:pt x="2939" y="1038044"/>
                      </a:moveTo>
                      <a:lnTo>
                        <a:pt x="5505" y="1024659"/>
                      </a:lnTo>
                      <a:cubicBezTo>
                        <a:pt x="4650" y="986787"/>
                        <a:pt x="3794" y="948916"/>
                        <a:pt x="2939" y="911044"/>
                      </a:cubicBezTo>
                      <a:cubicBezTo>
                        <a:pt x="31116" y="638289"/>
                        <a:pt x="259936" y="336333"/>
                        <a:pt x="607867" y="152303"/>
                      </a:cubicBezTo>
                      <a:cubicBezTo>
                        <a:pt x="1071777" y="-93070"/>
                        <a:pt x="1571766" y="-35880"/>
                        <a:pt x="1724626" y="280042"/>
                      </a:cubicBezTo>
                      <a:lnTo>
                        <a:pt x="1744126" y="342653"/>
                      </a:lnTo>
                      <a:lnTo>
                        <a:pt x="1906252" y="342653"/>
                      </a:lnTo>
                      <a:lnTo>
                        <a:pt x="1957052" y="469653"/>
                      </a:lnTo>
                      <a:lnTo>
                        <a:pt x="1464353" y="1345952"/>
                      </a:lnTo>
                      <a:lnTo>
                        <a:pt x="1286650" y="1345952"/>
                      </a:lnTo>
                      <a:lnTo>
                        <a:pt x="1161422" y="1423356"/>
                      </a:lnTo>
                      <a:cubicBezTo>
                        <a:pt x="697513" y="1668730"/>
                        <a:pt x="197523" y="1611539"/>
                        <a:pt x="44663" y="1295618"/>
                      </a:cubicBezTo>
                      <a:cubicBezTo>
                        <a:pt x="6448" y="1216637"/>
                        <a:pt x="-6453" y="1128963"/>
                        <a:pt x="2939" y="1038044"/>
                      </a:cubicBezTo>
                      <a:close/>
                    </a:path>
                  </a:pathLst>
                </a:custGeom>
                <a:solidFill>
                  <a:srgbClr val="FF66CC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6" name="フリーフォーム: 図形 95">
                  <a:extLst>
                    <a:ext uri="{FF2B5EF4-FFF2-40B4-BE49-F238E27FC236}">
                      <a16:creationId xmlns:a16="http://schemas.microsoft.com/office/drawing/2014/main" id="{20B9957E-DFAA-6DAB-7974-66864A896216}"/>
                    </a:ext>
                  </a:extLst>
                </p:cNvPr>
                <p:cNvSpPr/>
                <p:nvPr/>
              </p:nvSpPr>
              <p:spPr>
                <a:xfrm rot="5400000">
                  <a:off x="4474215" y="1997687"/>
                  <a:ext cx="1934115" cy="1448660"/>
                </a:xfrm>
                <a:custGeom>
                  <a:avLst/>
                  <a:gdLst>
                    <a:gd name="connsiteX0" fmla="*/ 2939 w 1934115"/>
                    <a:gd name="connsiteY0" fmla="*/ 911044 h 1448660"/>
                    <a:gd name="connsiteX1" fmla="*/ 607867 w 1934115"/>
                    <a:gd name="connsiteY1" fmla="*/ 152303 h 1448660"/>
                    <a:gd name="connsiteX2" fmla="*/ 1724626 w 1934115"/>
                    <a:gd name="connsiteY2" fmla="*/ 280042 h 1448660"/>
                    <a:gd name="connsiteX3" fmla="*/ 1744126 w 1934115"/>
                    <a:gd name="connsiteY3" fmla="*/ 342653 h 1448660"/>
                    <a:gd name="connsiteX4" fmla="*/ 1918517 w 1934115"/>
                    <a:gd name="connsiteY4" fmla="*/ 342653 h 1448660"/>
                    <a:gd name="connsiteX5" fmla="*/ 1934115 w 1934115"/>
                    <a:gd name="connsiteY5" fmla="*/ 383448 h 1448660"/>
                    <a:gd name="connsiteX6" fmla="*/ 1464353 w 1934115"/>
                    <a:gd name="connsiteY6" fmla="*/ 1218952 h 1448660"/>
                    <a:gd name="connsiteX7" fmla="*/ 1286650 w 1934115"/>
                    <a:gd name="connsiteY7" fmla="*/ 1218952 h 1448660"/>
                    <a:gd name="connsiteX8" fmla="*/ 1161422 w 1934115"/>
                    <a:gd name="connsiteY8" fmla="*/ 1296356 h 1448660"/>
                    <a:gd name="connsiteX9" fmla="*/ 44663 w 1934115"/>
                    <a:gd name="connsiteY9" fmla="*/ 1168618 h 1448660"/>
                    <a:gd name="connsiteX10" fmla="*/ 2939 w 1934115"/>
                    <a:gd name="connsiteY10" fmla="*/ 911044 h 14486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934115" h="1448660">
                      <a:moveTo>
                        <a:pt x="2939" y="911044"/>
                      </a:moveTo>
                      <a:cubicBezTo>
                        <a:pt x="31116" y="638289"/>
                        <a:pt x="259936" y="336333"/>
                        <a:pt x="607867" y="152303"/>
                      </a:cubicBezTo>
                      <a:cubicBezTo>
                        <a:pt x="1071777" y="-93070"/>
                        <a:pt x="1571766" y="-35880"/>
                        <a:pt x="1724626" y="280042"/>
                      </a:cubicBezTo>
                      <a:lnTo>
                        <a:pt x="1744126" y="342653"/>
                      </a:lnTo>
                      <a:lnTo>
                        <a:pt x="1918517" y="342653"/>
                      </a:lnTo>
                      <a:lnTo>
                        <a:pt x="1934115" y="383448"/>
                      </a:lnTo>
                      <a:lnTo>
                        <a:pt x="1464353" y="1218952"/>
                      </a:lnTo>
                      <a:lnTo>
                        <a:pt x="1286650" y="1218952"/>
                      </a:lnTo>
                      <a:lnTo>
                        <a:pt x="1161422" y="1296356"/>
                      </a:lnTo>
                      <a:cubicBezTo>
                        <a:pt x="697513" y="1541730"/>
                        <a:pt x="197523" y="1484539"/>
                        <a:pt x="44663" y="1168618"/>
                      </a:cubicBezTo>
                      <a:cubicBezTo>
                        <a:pt x="6448" y="1089637"/>
                        <a:pt x="-6453" y="1001963"/>
                        <a:pt x="2939" y="911044"/>
                      </a:cubicBezTo>
                      <a:close/>
                    </a:path>
                  </a:pathLst>
                </a:custGeom>
                <a:solidFill>
                  <a:srgbClr val="5B9BD5">
                    <a:lumMod val="20000"/>
                    <a:lumOff val="80000"/>
                  </a:srgbClr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7" name="フリーフォーム: 図形 96">
                  <a:extLst>
                    <a:ext uri="{FF2B5EF4-FFF2-40B4-BE49-F238E27FC236}">
                      <a16:creationId xmlns:a16="http://schemas.microsoft.com/office/drawing/2014/main" id="{2032DB25-0144-2731-926E-C94A8FD9E986}"/>
                    </a:ext>
                  </a:extLst>
                </p:cNvPr>
                <p:cNvSpPr/>
                <p:nvPr/>
              </p:nvSpPr>
              <p:spPr>
                <a:xfrm rot="5400000">
                  <a:off x="4589501" y="2098145"/>
                  <a:ext cx="1717401" cy="1233488"/>
                </a:xfrm>
                <a:custGeom>
                  <a:avLst/>
                  <a:gdLst>
                    <a:gd name="connsiteX0" fmla="*/ 2939 w 1934115"/>
                    <a:gd name="connsiteY0" fmla="*/ 911044 h 1448660"/>
                    <a:gd name="connsiteX1" fmla="*/ 607867 w 1934115"/>
                    <a:gd name="connsiteY1" fmla="*/ 152303 h 1448660"/>
                    <a:gd name="connsiteX2" fmla="*/ 1724626 w 1934115"/>
                    <a:gd name="connsiteY2" fmla="*/ 280042 h 1448660"/>
                    <a:gd name="connsiteX3" fmla="*/ 1744126 w 1934115"/>
                    <a:gd name="connsiteY3" fmla="*/ 342653 h 1448660"/>
                    <a:gd name="connsiteX4" fmla="*/ 1918517 w 1934115"/>
                    <a:gd name="connsiteY4" fmla="*/ 342653 h 1448660"/>
                    <a:gd name="connsiteX5" fmla="*/ 1934115 w 1934115"/>
                    <a:gd name="connsiteY5" fmla="*/ 383448 h 1448660"/>
                    <a:gd name="connsiteX6" fmla="*/ 1464353 w 1934115"/>
                    <a:gd name="connsiteY6" fmla="*/ 1218952 h 1448660"/>
                    <a:gd name="connsiteX7" fmla="*/ 1286650 w 1934115"/>
                    <a:gd name="connsiteY7" fmla="*/ 1218952 h 1448660"/>
                    <a:gd name="connsiteX8" fmla="*/ 1161422 w 1934115"/>
                    <a:gd name="connsiteY8" fmla="*/ 1296356 h 1448660"/>
                    <a:gd name="connsiteX9" fmla="*/ 44663 w 1934115"/>
                    <a:gd name="connsiteY9" fmla="*/ 1168618 h 1448660"/>
                    <a:gd name="connsiteX10" fmla="*/ 2939 w 1934115"/>
                    <a:gd name="connsiteY10" fmla="*/ 911044 h 14486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934115" h="1448660">
                      <a:moveTo>
                        <a:pt x="2939" y="911044"/>
                      </a:moveTo>
                      <a:cubicBezTo>
                        <a:pt x="31116" y="638289"/>
                        <a:pt x="259936" y="336333"/>
                        <a:pt x="607867" y="152303"/>
                      </a:cubicBezTo>
                      <a:cubicBezTo>
                        <a:pt x="1071777" y="-93070"/>
                        <a:pt x="1571766" y="-35880"/>
                        <a:pt x="1724626" y="280042"/>
                      </a:cubicBezTo>
                      <a:lnTo>
                        <a:pt x="1744126" y="342653"/>
                      </a:lnTo>
                      <a:lnTo>
                        <a:pt x="1918517" y="342653"/>
                      </a:lnTo>
                      <a:lnTo>
                        <a:pt x="1934115" y="383448"/>
                      </a:lnTo>
                      <a:lnTo>
                        <a:pt x="1464353" y="1218952"/>
                      </a:lnTo>
                      <a:lnTo>
                        <a:pt x="1286650" y="1218952"/>
                      </a:lnTo>
                      <a:lnTo>
                        <a:pt x="1161422" y="1296356"/>
                      </a:lnTo>
                      <a:cubicBezTo>
                        <a:pt x="697513" y="1541730"/>
                        <a:pt x="197523" y="1484539"/>
                        <a:pt x="44663" y="1168618"/>
                      </a:cubicBezTo>
                      <a:cubicBezTo>
                        <a:pt x="6448" y="1089637"/>
                        <a:pt x="-6453" y="1001963"/>
                        <a:pt x="2939" y="911044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98" name="グループ化 97">
                  <a:extLst>
                    <a:ext uri="{FF2B5EF4-FFF2-40B4-BE49-F238E27FC236}">
                      <a16:creationId xmlns:a16="http://schemas.microsoft.com/office/drawing/2014/main" id="{657BE12D-22FB-0636-5E63-B3C14FDA7102}"/>
                    </a:ext>
                  </a:extLst>
                </p:cNvPr>
                <p:cNvGrpSpPr/>
                <p:nvPr/>
              </p:nvGrpSpPr>
              <p:grpSpPr>
                <a:xfrm rot="1800000">
                  <a:off x="4929935" y="3426943"/>
                  <a:ext cx="805447" cy="123588"/>
                  <a:chOff x="6855372" y="5544031"/>
                  <a:chExt cx="908923" cy="166461"/>
                </a:xfrm>
                <a:solidFill>
                  <a:sysClr val="window" lastClr="FFFFFF">
                    <a:lumMod val="95000"/>
                  </a:sysClr>
                </a:solidFill>
              </p:grpSpPr>
              <p:sp>
                <p:nvSpPr>
                  <p:cNvPr id="100" name="四角形: 上の 2 つの角を丸める 99">
                    <a:extLst>
                      <a:ext uri="{FF2B5EF4-FFF2-40B4-BE49-F238E27FC236}">
                        <a16:creationId xmlns:a16="http://schemas.microsoft.com/office/drawing/2014/main" id="{A8ED7A7E-83FB-B575-F41F-F885FD9F9EC8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6946437" y="5452966"/>
                    <a:ext cx="165977" cy="348108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ysClr val="window" lastClr="FFFFFF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1" name="四角形: 上の 2 つの角を丸める 100">
                    <a:extLst>
                      <a:ext uri="{FF2B5EF4-FFF2-40B4-BE49-F238E27FC236}">
                        <a16:creationId xmlns:a16="http://schemas.microsoft.com/office/drawing/2014/main" id="{A5471A99-4D61-F147-8971-C27125061C85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7182180" y="5452966"/>
                    <a:ext cx="165977" cy="348108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ysClr val="window" lastClr="FFFFFF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2" name="四角形: 上の 2 つの角を丸める 101">
                    <a:extLst>
                      <a:ext uri="{FF2B5EF4-FFF2-40B4-BE49-F238E27FC236}">
                        <a16:creationId xmlns:a16="http://schemas.microsoft.com/office/drawing/2014/main" id="{2AAF62D8-79E6-4B0E-90CD-2E5A066C2600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7444122" y="5452966"/>
                    <a:ext cx="165977" cy="348108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ysClr val="window" lastClr="FFFFFF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3" name="フリーフォーム: 図形 102">
                    <a:extLst>
                      <a:ext uri="{FF2B5EF4-FFF2-40B4-BE49-F238E27FC236}">
                        <a16:creationId xmlns:a16="http://schemas.microsoft.com/office/drawing/2014/main" id="{A1F7B44F-6DBE-F25B-5737-65C889168CF2}"/>
                      </a:ext>
                    </a:extLst>
                  </p:cNvPr>
                  <p:cNvSpPr/>
                  <p:nvPr/>
                </p:nvSpPr>
                <p:spPr>
                  <a:xfrm>
                    <a:off x="7639295" y="5544514"/>
                    <a:ext cx="125000" cy="165978"/>
                  </a:xfrm>
                  <a:custGeom>
                    <a:avLst/>
                    <a:gdLst>
                      <a:gd name="connsiteX0" fmla="*/ 61913 w 123825"/>
                      <a:gd name="connsiteY0" fmla="*/ 0 h 127628"/>
                      <a:gd name="connsiteX1" fmla="*/ 84556 w 123825"/>
                      <a:gd name="connsiteY1" fmla="*/ 4572 h 127628"/>
                      <a:gd name="connsiteX2" fmla="*/ 123825 w 123825"/>
                      <a:gd name="connsiteY2" fmla="*/ 63814 h 127628"/>
                      <a:gd name="connsiteX3" fmla="*/ 84556 w 123825"/>
                      <a:gd name="connsiteY3" fmla="*/ 123057 h 127628"/>
                      <a:gd name="connsiteX4" fmla="*/ 61913 w 123825"/>
                      <a:gd name="connsiteY4" fmla="*/ 127628 h 127628"/>
                      <a:gd name="connsiteX5" fmla="*/ 39269 w 123825"/>
                      <a:gd name="connsiteY5" fmla="*/ 123057 h 127628"/>
                      <a:gd name="connsiteX6" fmla="*/ 0 w 123825"/>
                      <a:gd name="connsiteY6" fmla="*/ 63814 h 127628"/>
                      <a:gd name="connsiteX7" fmla="*/ 39269 w 123825"/>
                      <a:gd name="connsiteY7" fmla="*/ 4572 h 1276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23825" h="127628">
                        <a:moveTo>
                          <a:pt x="61913" y="0"/>
                        </a:moveTo>
                        <a:lnTo>
                          <a:pt x="84556" y="4572"/>
                        </a:lnTo>
                        <a:cubicBezTo>
                          <a:pt x="107633" y="14332"/>
                          <a:pt x="123825" y="37183"/>
                          <a:pt x="123825" y="63814"/>
                        </a:cubicBezTo>
                        <a:cubicBezTo>
                          <a:pt x="123825" y="90446"/>
                          <a:pt x="107633" y="113296"/>
                          <a:pt x="84556" y="123057"/>
                        </a:cubicBezTo>
                        <a:lnTo>
                          <a:pt x="61913" y="127628"/>
                        </a:lnTo>
                        <a:lnTo>
                          <a:pt x="39269" y="123057"/>
                        </a:lnTo>
                        <a:cubicBezTo>
                          <a:pt x="16192" y="113296"/>
                          <a:pt x="0" y="90446"/>
                          <a:pt x="0" y="63814"/>
                        </a:cubicBezTo>
                        <a:cubicBezTo>
                          <a:pt x="0" y="37183"/>
                          <a:pt x="16192" y="14332"/>
                          <a:pt x="39269" y="4572"/>
                        </a:cubicBezTo>
                        <a:close/>
                      </a:path>
                    </a:pathLst>
                  </a:cu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ysClr val="window" lastClr="FFFFFF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99" name="楕円 98">
                  <a:extLst>
                    <a:ext uri="{FF2B5EF4-FFF2-40B4-BE49-F238E27FC236}">
                      <a16:creationId xmlns:a16="http://schemas.microsoft.com/office/drawing/2014/main" id="{F0C5D0A8-4B92-3CCC-E227-D0BC2D2F727C}"/>
                    </a:ext>
                  </a:extLst>
                </p:cNvPr>
                <p:cNvSpPr/>
                <p:nvPr/>
              </p:nvSpPr>
              <p:spPr>
                <a:xfrm rot="20530604">
                  <a:off x="4183727" y="3620328"/>
                  <a:ext cx="1216409" cy="850490"/>
                </a:xfrm>
                <a:prstGeom prst="ellipse">
                  <a:avLst/>
                </a:prstGeom>
                <a:solidFill>
                  <a:sysClr val="window" lastClr="FFFFFF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74" name="フリーフォーム: 図形 73">
                <a:extLst>
                  <a:ext uri="{FF2B5EF4-FFF2-40B4-BE49-F238E27FC236}">
                    <a16:creationId xmlns:a16="http://schemas.microsoft.com/office/drawing/2014/main" id="{8B8FB8A1-980A-40AC-7036-3A9A2656349C}"/>
                  </a:ext>
                </a:extLst>
              </p:cNvPr>
              <p:cNvSpPr/>
              <p:nvPr/>
            </p:nvSpPr>
            <p:spPr>
              <a:xfrm rot="19800000">
                <a:off x="5567956" y="7872978"/>
                <a:ext cx="1648199" cy="1001577"/>
              </a:xfrm>
              <a:custGeom>
                <a:avLst/>
                <a:gdLst>
                  <a:gd name="connsiteX0" fmla="*/ 118635 w 1648199"/>
                  <a:gd name="connsiteY0" fmla="*/ 969760 h 1001577"/>
                  <a:gd name="connsiteX1" fmla="*/ 118635 w 1648199"/>
                  <a:gd name="connsiteY1" fmla="*/ 969760 h 1001577"/>
                  <a:gd name="connsiteX2" fmla="*/ 118634 w 1648199"/>
                  <a:gd name="connsiteY2" fmla="*/ 969760 h 1001577"/>
                  <a:gd name="connsiteX3" fmla="*/ 1503333 w 1648199"/>
                  <a:gd name="connsiteY3" fmla="*/ 18640 h 1001577"/>
                  <a:gd name="connsiteX4" fmla="*/ 1648199 w 1648199"/>
                  <a:gd name="connsiteY4" fmla="*/ 237192 h 1001577"/>
                  <a:gd name="connsiteX5" fmla="*/ 1648198 w 1648199"/>
                  <a:gd name="connsiteY5" fmla="*/ 237192 h 1001577"/>
                  <a:gd name="connsiteX6" fmla="*/ 1411006 w 1648199"/>
                  <a:gd name="connsiteY6" fmla="*/ 474384 h 1001577"/>
                  <a:gd name="connsiteX7" fmla="*/ 678527 w 1648199"/>
                  <a:gd name="connsiteY7" fmla="*/ 474383 h 1001577"/>
                  <a:gd name="connsiteX8" fmla="*/ 442645 w 1648199"/>
                  <a:gd name="connsiteY8" fmla="*/ 882942 h 1001577"/>
                  <a:gd name="connsiteX9" fmla="*/ 162442 w 1648199"/>
                  <a:gd name="connsiteY9" fmla="*/ 989488 h 1001577"/>
                  <a:gd name="connsiteX10" fmla="*/ 118635 w 1648199"/>
                  <a:gd name="connsiteY10" fmla="*/ 969760 h 1001577"/>
                  <a:gd name="connsiteX11" fmla="*/ 79646 w 1648199"/>
                  <a:gd name="connsiteY11" fmla="*/ 941686 h 1001577"/>
                  <a:gd name="connsiteX12" fmla="*/ 31817 w 1648199"/>
                  <a:gd name="connsiteY12" fmla="*/ 645750 h 1001577"/>
                  <a:gd name="connsiteX13" fmla="*/ 332511 w 1648199"/>
                  <a:gd name="connsiteY13" fmla="*/ 124932 h 1001577"/>
                  <a:gd name="connsiteX14" fmla="*/ 433901 w 1648199"/>
                  <a:gd name="connsiteY14" fmla="*/ 30337 h 1001577"/>
                  <a:gd name="connsiteX15" fmla="*/ 458645 w 1648199"/>
                  <a:gd name="connsiteY15" fmla="*/ 21098 h 1001577"/>
                  <a:gd name="connsiteX16" fmla="*/ 463175 w 1648199"/>
                  <a:gd name="connsiteY16" fmla="*/ 18640 h 1001577"/>
                  <a:gd name="connsiteX17" fmla="*/ 475361 w 1648199"/>
                  <a:gd name="connsiteY17" fmla="*/ 14857 h 1001577"/>
                  <a:gd name="connsiteX18" fmla="*/ 476536 w 1648199"/>
                  <a:gd name="connsiteY18" fmla="*/ 14419 h 1001577"/>
                  <a:gd name="connsiteX19" fmla="*/ 476843 w 1648199"/>
                  <a:gd name="connsiteY19" fmla="*/ 14397 h 1001577"/>
                  <a:gd name="connsiteX20" fmla="*/ 507698 w 1648199"/>
                  <a:gd name="connsiteY20" fmla="*/ 4819 h 1001577"/>
                  <a:gd name="connsiteX21" fmla="*/ 555501 w 1648199"/>
                  <a:gd name="connsiteY21" fmla="*/ 0 h 1001577"/>
                  <a:gd name="connsiteX22" fmla="*/ 1411007 w 1648199"/>
                  <a:gd name="connsiteY22" fmla="*/ 0 h 1001577"/>
                  <a:gd name="connsiteX23" fmla="*/ 1503333 w 1648199"/>
                  <a:gd name="connsiteY23" fmla="*/ 18640 h 1001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648199" h="1001577">
                    <a:moveTo>
                      <a:pt x="118635" y="969760"/>
                    </a:moveTo>
                    <a:lnTo>
                      <a:pt x="118635" y="969760"/>
                    </a:lnTo>
                    <a:lnTo>
                      <a:pt x="118634" y="969760"/>
                    </a:lnTo>
                    <a:close/>
                    <a:moveTo>
                      <a:pt x="1503333" y="18640"/>
                    </a:moveTo>
                    <a:cubicBezTo>
                      <a:pt x="1588465" y="54647"/>
                      <a:pt x="1648199" y="138943"/>
                      <a:pt x="1648199" y="237192"/>
                    </a:cubicBezTo>
                    <a:lnTo>
                      <a:pt x="1648198" y="237192"/>
                    </a:lnTo>
                    <a:cubicBezTo>
                      <a:pt x="1648198" y="368190"/>
                      <a:pt x="1542004" y="474384"/>
                      <a:pt x="1411006" y="474384"/>
                    </a:cubicBezTo>
                    <a:lnTo>
                      <a:pt x="678527" y="474383"/>
                    </a:lnTo>
                    <a:lnTo>
                      <a:pt x="442645" y="882942"/>
                    </a:lnTo>
                    <a:cubicBezTo>
                      <a:pt x="385333" y="982208"/>
                      <a:pt x="267104" y="1024376"/>
                      <a:pt x="162442" y="989488"/>
                    </a:cubicBezTo>
                    <a:lnTo>
                      <a:pt x="118635" y="969760"/>
                    </a:lnTo>
                    <a:lnTo>
                      <a:pt x="79646" y="941686"/>
                    </a:lnTo>
                    <a:cubicBezTo>
                      <a:pt x="-2899" y="868490"/>
                      <a:pt x="-25495" y="745017"/>
                      <a:pt x="31817" y="645750"/>
                    </a:cubicBezTo>
                    <a:lnTo>
                      <a:pt x="332511" y="124932"/>
                    </a:lnTo>
                    <a:cubicBezTo>
                      <a:pt x="357073" y="82390"/>
                      <a:pt x="392824" y="50334"/>
                      <a:pt x="433901" y="30337"/>
                    </a:cubicBezTo>
                    <a:lnTo>
                      <a:pt x="458645" y="21098"/>
                    </a:lnTo>
                    <a:lnTo>
                      <a:pt x="463175" y="18640"/>
                    </a:lnTo>
                    <a:lnTo>
                      <a:pt x="475361" y="14857"/>
                    </a:lnTo>
                    <a:lnTo>
                      <a:pt x="476536" y="14419"/>
                    </a:lnTo>
                    <a:lnTo>
                      <a:pt x="476843" y="14397"/>
                    </a:lnTo>
                    <a:lnTo>
                      <a:pt x="507698" y="4819"/>
                    </a:lnTo>
                    <a:cubicBezTo>
                      <a:pt x="523139" y="1659"/>
                      <a:pt x="539126" y="0"/>
                      <a:pt x="555501" y="0"/>
                    </a:cubicBezTo>
                    <a:lnTo>
                      <a:pt x="1411007" y="0"/>
                    </a:lnTo>
                    <a:cubicBezTo>
                      <a:pt x="1443756" y="0"/>
                      <a:pt x="1474956" y="6637"/>
                      <a:pt x="1503333" y="1864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5" name="フリーフォーム: 図形 74">
                <a:extLst>
                  <a:ext uri="{FF2B5EF4-FFF2-40B4-BE49-F238E27FC236}">
                    <a16:creationId xmlns:a16="http://schemas.microsoft.com/office/drawing/2014/main" id="{6F3B5A8B-7946-170E-2EA7-172AC5B238B3}"/>
                  </a:ext>
                </a:extLst>
              </p:cNvPr>
              <p:cNvSpPr/>
              <p:nvPr/>
            </p:nvSpPr>
            <p:spPr>
              <a:xfrm rot="19800000">
                <a:off x="4911251" y="7665160"/>
                <a:ext cx="1648199" cy="1001577"/>
              </a:xfrm>
              <a:custGeom>
                <a:avLst/>
                <a:gdLst>
                  <a:gd name="connsiteX0" fmla="*/ 118635 w 1648199"/>
                  <a:gd name="connsiteY0" fmla="*/ 969760 h 1001577"/>
                  <a:gd name="connsiteX1" fmla="*/ 118635 w 1648199"/>
                  <a:gd name="connsiteY1" fmla="*/ 969760 h 1001577"/>
                  <a:gd name="connsiteX2" fmla="*/ 118634 w 1648199"/>
                  <a:gd name="connsiteY2" fmla="*/ 969760 h 1001577"/>
                  <a:gd name="connsiteX3" fmla="*/ 1503333 w 1648199"/>
                  <a:gd name="connsiteY3" fmla="*/ 18640 h 1001577"/>
                  <a:gd name="connsiteX4" fmla="*/ 1648199 w 1648199"/>
                  <a:gd name="connsiteY4" fmla="*/ 237192 h 1001577"/>
                  <a:gd name="connsiteX5" fmla="*/ 1648198 w 1648199"/>
                  <a:gd name="connsiteY5" fmla="*/ 237192 h 1001577"/>
                  <a:gd name="connsiteX6" fmla="*/ 1411006 w 1648199"/>
                  <a:gd name="connsiteY6" fmla="*/ 474384 h 1001577"/>
                  <a:gd name="connsiteX7" fmla="*/ 678527 w 1648199"/>
                  <a:gd name="connsiteY7" fmla="*/ 474383 h 1001577"/>
                  <a:gd name="connsiteX8" fmla="*/ 442645 w 1648199"/>
                  <a:gd name="connsiteY8" fmla="*/ 882942 h 1001577"/>
                  <a:gd name="connsiteX9" fmla="*/ 162442 w 1648199"/>
                  <a:gd name="connsiteY9" fmla="*/ 989488 h 1001577"/>
                  <a:gd name="connsiteX10" fmla="*/ 118635 w 1648199"/>
                  <a:gd name="connsiteY10" fmla="*/ 969760 h 1001577"/>
                  <a:gd name="connsiteX11" fmla="*/ 79646 w 1648199"/>
                  <a:gd name="connsiteY11" fmla="*/ 941686 h 1001577"/>
                  <a:gd name="connsiteX12" fmla="*/ 31817 w 1648199"/>
                  <a:gd name="connsiteY12" fmla="*/ 645750 h 1001577"/>
                  <a:gd name="connsiteX13" fmla="*/ 332511 w 1648199"/>
                  <a:gd name="connsiteY13" fmla="*/ 124932 h 1001577"/>
                  <a:gd name="connsiteX14" fmla="*/ 433901 w 1648199"/>
                  <a:gd name="connsiteY14" fmla="*/ 30337 h 1001577"/>
                  <a:gd name="connsiteX15" fmla="*/ 458645 w 1648199"/>
                  <a:gd name="connsiteY15" fmla="*/ 21098 h 1001577"/>
                  <a:gd name="connsiteX16" fmla="*/ 463175 w 1648199"/>
                  <a:gd name="connsiteY16" fmla="*/ 18640 h 1001577"/>
                  <a:gd name="connsiteX17" fmla="*/ 475361 w 1648199"/>
                  <a:gd name="connsiteY17" fmla="*/ 14857 h 1001577"/>
                  <a:gd name="connsiteX18" fmla="*/ 476536 w 1648199"/>
                  <a:gd name="connsiteY18" fmla="*/ 14419 h 1001577"/>
                  <a:gd name="connsiteX19" fmla="*/ 476843 w 1648199"/>
                  <a:gd name="connsiteY19" fmla="*/ 14397 h 1001577"/>
                  <a:gd name="connsiteX20" fmla="*/ 507698 w 1648199"/>
                  <a:gd name="connsiteY20" fmla="*/ 4819 h 1001577"/>
                  <a:gd name="connsiteX21" fmla="*/ 555501 w 1648199"/>
                  <a:gd name="connsiteY21" fmla="*/ 0 h 1001577"/>
                  <a:gd name="connsiteX22" fmla="*/ 1411007 w 1648199"/>
                  <a:gd name="connsiteY22" fmla="*/ 0 h 1001577"/>
                  <a:gd name="connsiteX23" fmla="*/ 1503333 w 1648199"/>
                  <a:gd name="connsiteY23" fmla="*/ 18640 h 1001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648199" h="1001577">
                    <a:moveTo>
                      <a:pt x="118635" y="969760"/>
                    </a:moveTo>
                    <a:lnTo>
                      <a:pt x="118635" y="969760"/>
                    </a:lnTo>
                    <a:lnTo>
                      <a:pt x="118634" y="969760"/>
                    </a:lnTo>
                    <a:close/>
                    <a:moveTo>
                      <a:pt x="1503333" y="18640"/>
                    </a:moveTo>
                    <a:cubicBezTo>
                      <a:pt x="1588465" y="54647"/>
                      <a:pt x="1648199" y="138943"/>
                      <a:pt x="1648199" y="237192"/>
                    </a:cubicBezTo>
                    <a:lnTo>
                      <a:pt x="1648198" y="237192"/>
                    </a:lnTo>
                    <a:cubicBezTo>
                      <a:pt x="1648198" y="368190"/>
                      <a:pt x="1542004" y="474384"/>
                      <a:pt x="1411006" y="474384"/>
                    </a:cubicBezTo>
                    <a:lnTo>
                      <a:pt x="678527" y="474383"/>
                    </a:lnTo>
                    <a:lnTo>
                      <a:pt x="442645" y="882942"/>
                    </a:lnTo>
                    <a:cubicBezTo>
                      <a:pt x="385333" y="982208"/>
                      <a:pt x="267104" y="1024376"/>
                      <a:pt x="162442" y="989488"/>
                    </a:cubicBezTo>
                    <a:lnTo>
                      <a:pt x="118635" y="969760"/>
                    </a:lnTo>
                    <a:lnTo>
                      <a:pt x="79646" y="941686"/>
                    </a:lnTo>
                    <a:cubicBezTo>
                      <a:pt x="-2899" y="868490"/>
                      <a:pt x="-25495" y="745017"/>
                      <a:pt x="31817" y="645750"/>
                    </a:cubicBezTo>
                    <a:lnTo>
                      <a:pt x="332511" y="124932"/>
                    </a:lnTo>
                    <a:cubicBezTo>
                      <a:pt x="357073" y="82390"/>
                      <a:pt x="392824" y="50334"/>
                      <a:pt x="433901" y="30337"/>
                    </a:cubicBezTo>
                    <a:lnTo>
                      <a:pt x="458645" y="21098"/>
                    </a:lnTo>
                    <a:lnTo>
                      <a:pt x="463175" y="18640"/>
                    </a:lnTo>
                    <a:lnTo>
                      <a:pt x="475361" y="14857"/>
                    </a:lnTo>
                    <a:lnTo>
                      <a:pt x="476536" y="14419"/>
                    </a:lnTo>
                    <a:lnTo>
                      <a:pt x="476843" y="14397"/>
                    </a:lnTo>
                    <a:lnTo>
                      <a:pt x="507698" y="4819"/>
                    </a:lnTo>
                    <a:cubicBezTo>
                      <a:pt x="523139" y="1659"/>
                      <a:pt x="539126" y="0"/>
                      <a:pt x="555501" y="0"/>
                    </a:cubicBezTo>
                    <a:lnTo>
                      <a:pt x="1411007" y="0"/>
                    </a:lnTo>
                    <a:cubicBezTo>
                      <a:pt x="1443756" y="0"/>
                      <a:pt x="1474956" y="6637"/>
                      <a:pt x="1503333" y="1864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6" name="四角形: 上の 2 つの角を丸める 75">
                <a:extLst>
                  <a:ext uri="{FF2B5EF4-FFF2-40B4-BE49-F238E27FC236}">
                    <a16:creationId xmlns:a16="http://schemas.microsoft.com/office/drawing/2014/main" id="{16DA1568-C75F-8DFC-5809-A36B73F1F506}"/>
                  </a:ext>
                </a:extLst>
              </p:cNvPr>
              <p:cNvSpPr/>
              <p:nvPr/>
            </p:nvSpPr>
            <p:spPr>
              <a:xfrm rot="20700000">
                <a:off x="5607021" y="6258071"/>
                <a:ext cx="1648572" cy="1914130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ysClr val="window" lastClr="FFFFFF">
                  <a:lumMod val="95000"/>
                </a:sysClr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7" name="フリーフォーム: 図形 76">
                <a:extLst>
                  <a:ext uri="{FF2B5EF4-FFF2-40B4-BE49-F238E27FC236}">
                    <a16:creationId xmlns:a16="http://schemas.microsoft.com/office/drawing/2014/main" id="{C1DF6D38-BE63-717C-EF9B-C9C4DA1FCCE6}"/>
                  </a:ext>
                </a:extLst>
              </p:cNvPr>
              <p:cNvSpPr/>
              <p:nvPr/>
            </p:nvSpPr>
            <p:spPr>
              <a:xfrm rot="20700000">
                <a:off x="5498535" y="6273261"/>
                <a:ext cx="1644671" cy="992870"/>
              </a:xfrm>
              <a:custGeom>
                <a:avLst/>
                <a:gdLst>
                  <a:gd name="connsiteX0" fmla="*/ 1065503 w 1644671"/>
                  <a:gd name="connsiteY0" fmla="*/ 37058 h 992870"/>
                  <a:gd name="connsiteX1" fmla="*/ 1644671 w 1644671"/>
                  <a:gd name="connsiteY1" fmla="*/ 824286 h 992870"/>
                  <a:gd name="connsiteX2" fmla="*/ 1644671 w 1644671"/>
                  <a:gd name="connsiteY2" fmla="*/ 940996 h 992870"/>
                  <a:gd name="connsiteX3" fmla="*/ 1643394 w 1644671"/>
                  <a:gd name="connsiteY3" fmla="*/ 941319 h 992870"/>
                  <a:gd name="connsiteX4" fmla="*/ 660929 w 1644671"/>
                  <a:gd name="connsiteY4" fmla="*/ 958369 h 992870"/>
                  <a:gd name="connsiteX5" fmla="*/ 81579 w 1644671"/>
                  <a:gd name="connsiteY5" fmla="*/ 818828 h 992870"/>
                  <a:gd name="connsiteX6" fmla="*/ 0 w 1644671"/>
                  <a:gd name="connsiteY6" fmla="*/ 785583 h 992870"/>
                  <a:gd name="connsiteX7" fmla="*/ 12846 w 1644671"/>
                  <a:gd name="connsiteY7" fmla="*/ 658164 h 992870"/>
                  <a:gd name="connsiteX8" fmla="*/ 820385 w 1644671"/>
                  <a:gd name="connsiteY8" fmla="*/ 0 h 992870"/>
                  <a:gd name="connsiteX9" fmla="*/ 1065503 w 1644671"/>
                  <a:gd name="connsiteY9" fmla="*/ 37058 h 9928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644671" h="992870">
                    <a:moveTo>
                      <a:pt x="1065503" y="37058"/>
                    </a:moveTo>
                    <a:cubicBezTo>
                      <a:pt x="1401044" y="141422"/>
                      <a:pt x="1644671" y="454403"/>
                      <a:pt x="1644671" y="824286"/>
                    </a:cubicBezTo>
                    <a:lnTo>
                      <a:pt x="1644671" y="940996"/>
                    </a:lnTo>
                    <a:lnTo>
                      <a:pt x="1643394" y="941319"/>
                    </a:lnTo>
                    <a:cubicBezTo>
                      <a:pt x="1368341" y="1001320"/>
                      <a:pt x="1025444" y="1011478"/>
                      <a:pt x="660929" y="958369"/>
                    </a:cubicBezTo>
                    <a:cubicBezTo>
                      <a:pt x="452635" y="928021"/>
                      <a:pt x="257001" y="879886"/>
                      <a:pt x="81579" y="818828"/>
                    </a:cubicBezTo>
                    <a:lnTo>
                      <a:pt x="0" y="785583"/>
                    </a:lnTo>
                    <a:lnTo>
                      <a:pt x="12846" y="658164"/>
                    </a:lnTo>
                    <a:cubicBezTo>
                      <a:pt x="89707" y="282550"/>
                      <a:pt x="422049" y="0"/>
                      <a:pt x="820385" y="0"/>
                    </a:cubicBezTo>
                    <a:cubicBezTo>
                      <a:pt x="905743" y="0"/>
                      <a:pt x="988070" y="12974"/>
                      <a:pt x="1065503" y="37058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8" name="フリーフォーム: 図形 77">
                <a:extLst>
                  <a:ext uri="{FF2B5EF4-FFF2-40B4-BE49-F238E27FC236}">
                    <a16:creationId xmlns:a16="http://schemas.microsoft.com/office/drawing/2014/main" id="{03D9907E-1DF9-D256-4FAE-BD7820A32A47}"/>
                  </a:ext>
                </a:extLst>
              </p:cNvPr>
              <p:cNvSpPr/>
              <p:nvPr/>
            </p:nvSpPr>
            <p:spPr>
              <a:xfrm rot="1497061" flipH="1">
                <a:off x="5159728" y="6716554"/>
                <a:ext cx="955707" cy="1349150"/>
              </a:xfrm>
              <a:custGeom>
                <a:avLst/>
                <a:gdLst>
                  <a:gd name="connsiteX0" fmla="*/ 865656 w 1064465"/>
                  <a:gd name="connsiteY0" fmla="*/ 0 h 1502681"/>
                  <a:gd name="connsiteX1" fmla="*/ 973332 w 1064465"/>
                  <a:gd name="connsiteY1" fmla="*/ 972964 h 1502681"/>
                  <a:gd name="connsiteX2" fmla="*/ 277230 w 1064465"/>
                  <a:gd name="connsiteY2" fmla="*/ 1486966 h 1502681"/>
                  <a:gd name="connsiteX3" fmla="*/ 192970 w 1064465"/>
                  <a:gd name="connsiteY3" fmla="*/ 1493541 h 1502681"/>
                  <a:gd name="connsiteX4" fmla="*/ 154082 w 1064465"/>
                  <a:gd name="connsiteY4" fmla="*/ 1502681 h 1502681"/>
                  <a:gd name="connsiteX5" fmla="*/ 0 w 1064465"/>
                  <a:gd name="connsiteY5" fmla="*/ 1323305 h 1502681"/>
                  <a:gd name="connsiteX6" fmla="*/ 94106 w 1064465"/>
                  <a:gd name="connsiteY6" fmla="*/ 1158025 h 1502681"/>
                  <a:gd name="connsiteX7" fmla="*/ 144108 w 1064465"/>
                  <a:gd name="connsiteY7" fmla="*/ 1146273 h 1502681"/>
                  <a:gd name="connsiteX8" fmla="*/ 144104 w 1064465"/>
                  <a:gd name="connsiteY8" fmla="*/ 1145752 h 1502681"/>
                  <a:gd name="connsiteX9" fmla="*/ 147432 w 1064465"/>
                  <a:gd name="connsiteY9" fmla="*/ 1145492 h 1502681"/>
                  <a:gd name="connsiteX10" fmla="*/ 154082 w 1064465"/>
                  <a:gd name="connsiteY10" fmla="*/ 1143929 h 1502681"/>
                  <a:gd name="connsiteX11" fmla="*/ 157417 w 1064465"/>
                  <a:gd name="connsiteY11" fmla="*/ 1144713 h 1502681"/>
                  <a:gd name="connsiteX12" fmla="*/ 225072 w 1064465"/>
                  <a:gd name="connsiteY12" fmla="*/ 1139434 h 1502681"/>
                  <a:gd name="connsiteX13" fmla="*/ 656558 w 1064465"/>
                  <a:gd name="connsiteY13" fmla="*/ 820825 h 1502681"/>
                  <a:gd name="connsiteX14" fmla="*/ 589813 w 1064465"/>
                  <a:gd name="connsiteY14" fmla="*/ 217724 h 1502681"/>
                  <a:gd name="connsiteX0" fmla="*/ 865656 w 1064465"/>
                  <a:gd name="connsiteY0" fmla="*/ 197405 h 1700086"/>
                  <a:gd name="connsiteX1" fmla="*/ 973332 w 1064465"/>
                  <a:gd name="connsiteY1" fmla="*/ 1170369 h 1700086"/>
                  <a:gd name="connsiteX2" fmla="*/ 277230 w 1064465"/>
                  <a:gd name="connsiteY2" fmla="*/ 1684371 h 1700086"/>
                  <a:gd name="connsiteX3" fmla="*/ 192970 w 1064465"/>
                  <a:gd name="connsiteY3" fmla="*/ 1690946 h 1700086"/>
                  <a:gd name="connsiteX4" fmla="*/ 154082 w 1064465"/>
                  <a:gd name="connsiteY4" fmla="*/ 1700086 h 1700086"/>
                  <a:gd name="connsiteX5" fmla="*/ 0 w 1064465"/>
                  <a:gd name="connsiteY5" fmla="*/ 1520710 h 1700086"/>
                  <a:gd name="connsiteX6" fmla="*/ 94106 w 1064465"/>
                  <a:gd name="connsiteY6" fmla="*/ 1355430 h 1700086"/>
                  <a:gd name="connsiteX7" fmla="*/ 144108 w 1064465"/>
                  <a:gd name="connsiteY7" fmla="*/ 1343678 h 1700086"/>
                  <a:gd name="connsiteX8" fmla="*/ 144104 w 1064465"/>
                  <a:gd name="connsiteY8" fmla="*/ 1343157 h 1700086"/>
                  <a:gd name="connsiteX9" fmla="*/ 147432 w 1064465"/>
                  <a:gd name="connsiteY9" fmla="*/ 1342897 h 1700086"/>
                  <a:gd name="connsiteX10" fmla="*/ 154082 w 1064465"/>
                  <a:gd name="connsiteY10" fmla="*/ 1341334 h 1700086"/>
                  <a:gd name="connsiteX11" fmla="*/ 157417 w 1064465"/>
                  <a:gd name="connsiteY11" fmla="*/ 1342118 h 1700086"/>
                  <a:gd name="connsiteX12" fmla="*/ 225072 w 1064465"/>
                  <a:gd name="connsiteY12" fmla="*/ 1336839 h 1700086"/>
                  <a:gd name="connsiteX13" fmla="*/ 656558 w 1064465"/>
                  <a:gd name="connsiteY13" fmla="*/ 1018230 h 1700086"/>
                  <a:gd name="connsiteX14" fmla="*/ 589813 w 1064465"/>
                  <a:gd name="connsiteY14" fmla="*/ 415129 h 1700086"/>
                  <a:gd name="connsiteX15" fmla="*/ 573528 w 1064465"/>
                  <a:gd name="connsiteY15" fmla="*/ 3315 h 1700086"/>
                  <a:gd name="connsiteX16" fmla="*/ 865656 w 1064465"/>
                  <a:gd name="connsiteY16" fmla="*/ 197405 h 1700086"/>
                  <a:gd name="connsiteX0" fmla="*/ 573528 w 1064465"/>
                  <a:gd name="connsiteY0" fmla="*/ 3315 h 1700086"/>
                  <a:gd name="connsiteX1" fmla="*/ 865656 w 1064465"/>
                  <a:gd name="connsiteY1" fmla="*/ 197405 h 1700086"/>
                  <a:gd name="connsiteX2" fmla="*/ 973332 w 1064465"/>
                  <a:gd name="connsiteY2" fmla="*/ 1170369 h 1700086"/>
                  <a:gd name="connsiteX3" fmla="*/ 277230 w 1064465"/>
                  <a:gd name="connsiteY3" fmla="*/ 1684371 h 1700086"/>
                  <a:gd name="connsiteX4" fmla="*/ 192970 w 1064465"/>
                  <a:gd name="connsiteY4" fmla="*/ 1690946 h 1700086"/>
                  <a:gd name="connsiteX5" fmla="*/ 154082 w 1064465"/>
                  <a:gd name="connsiteY5" fmla="*/ 1700086 h 1700086"/>
                  <a:gd name="connsiteX6" fmla="*/ 0 w 1064465"/>
                  <a:gd name="connsiteY6" fmla="*/ 1520710 h 1700086"/>
                  <a:gd name="connsiteX7" fmla="*/ 94106 w 1064465"/>
                  <a:gd name="connsiteY7" fmla="*/ 1355430 h 1700086"/>
                  <a:gd name="connsiteX8" fmla="*/ 144108 w 1064465"/>
                  <a:gd name="connsiteY8" fmla="*/ 1343678 h 1700086"/>
                  <a:gd name="connsiteX9" fmla="*/ 144104 w 1064465"/>
                  <a:gd name="connsiteY9" fmla="*/ 1343157 h 1700086"/>
                  <a:gd name="connsiteX10" fmla="*/ 147432 w 1064465"/>
                  <a:gd name="connsiteY10" fmla="*/ 1342897 h 1700086"/>
                  <a:gd name="connsiteX11" fmla="*/ 154082 w 1064465"/>
                  <a:gd name="connsiteY11" fmla="*/ 1341334 h 1700086"/>
                  <a:gd name="connsiteX12" fmla="*/ 157417 w 1064465"/>
                  <a:gd name="connsiteY12" fmla="*/ 1342118 h 1700086"/>
                  <a:gd name="connsiteX13" fmla="*/ 225072 w 1064465"/>
                  <a:gd name="connsiteY13" fmla="*/ 1336839 h 1700086"/>
                  <a:gd name="connsiteX14" fmla="*/ 656558 w 1064465"/>
                  <a:gd name="connsiteY14" fmla="*/ 1018230 h 1700086"/>
                  <a:gd name="connsiteX15" fmla="*/ 589813 w 1064465"/>
                  <a:gd name="connsiteY15" fmla="*/ 415129 h 1700086"/>
                  <a:gd name="connsiteX16" fmla="*/ 664968 w 1064465"/>
                  <a:gd name="connsiteY16" fmla="*/ 94755 h 1700086"/>
                  <a:gd name="connsiteX0" fmla="*/ 573528 w 1064465"/>
                  <a:gd name="connsiteY0" fmla="*/ 3315 h 1700086"/>
                  <a:gd name="connsiteX1" fmla="*/ 865656 w 1064465"/>
                  <a:gd name="connsiteY1" fmla="*/ 197405 h 1700086"/>
                  <a:gd name="connsiteX2" fmla="*/ 973332 w 1064465"/>
                  <a:gd name="connsiteY2" fmla="*/ 1170369 h 1700086"/>
                  <a:gd name="connsiteX3" fmla="*/ 277230 w 1064465"/>
                  <a:gd name="connsiteY3" fmla="*/ 1684371 h 1700086"/>
                  <a:gd name="connsiteX4" fmla="*/ 192970 w 1064465"/>
                  <a:gd name="connsiteY4" fmla="*/ 1690946 h 1700086"/>
                  <a:gd name="connsiteX5" fmla="*/ 154082 w 1064465"/>
                  <a:gd name="connsiteY5" fmla="*/ 1700086 h 1700086"/>
                  <a:gd name="connsiteX6" fmla="*/ 0 w 1064465"/>
                  <a:gd name="connsiteY6" fmla="*/ 1520710 h 1700086"/>
                  <a:gd name="connsiteX7" fmla="*/ 94106 w 1064465"/>
                  <a:gd name="connsiteY7" fmla="*/ 1355430 h 1700086"/>
                  <a:gd name="connsiteX8" fmla="*/ 144108 w 1064465"/>
                  <a:gd name="connsiteY8" fmla="*/ 1343678 h 1700086"/>
                  <a:gd name="connsiteX9" fmla="*/ 144104 w 1064465"/>
                  <a:gd name="connsiteY9" fmla="*/ 1343157 h 1700086"/>
                  <a:gd name="connsiteX10" fmla="*/ 147432 w 1064465"/>
                  <a:gd name="connsiteY10" fmla="*/ 1342897 h 1700086"/>
                  <a:gd name="connsiteX11" fmla="*/ 154082 w 1064465"/>
                  <a:gd name="connsiteY11" fmla="*/ 1341334 h 1700086"/>
                  <a:gd name="connsiteX12" fmla="*/ 157417 w 1064465"/>
                  <a:gd name="connsiteY12" fmla="*/ 1342118 h 1700086"/>
                  <a:gd name="connsiteX13" fmla="*/ 225072 w 1064465"/>
                  <a:gd name="connsiteY13" fmla="*/ 1336839 h 1700086"/>
                  <a:gd name="connsiteX14" fmla="*/ 656558 w 1064465"/>
                  <a:gd name="connsiteY14" fmla="*/ 1018230 h 1700086"/>
                  <a:gd name="connsiteX15" fmla="*/ 589813 w 1064465"/>
                  <a:gd name="connsiteY15" fmla="*/ 415129 h 1700086"/>
                  <a:gd name="connsiteX0" fmla="*/ 865656 w 1064465"/>
                  <a:gd name="connsiteY0" fmla="*/ 0 h 1502681"/>
                  <a:gd name="connsiteX1" fmla="*/ 973332 w 1064465"/>
                  <a:gd name="connsiteY1" fmla="*/ 972964 h 1502681"/>
                  <a:gd name="connsiteX2" fmla="*/ 277230 w 1064465"/>
                  <a:gd name="connsiteY2" fmla="*/ 1486966 h 1502681"/>
                  <a:gd name="connsiteX3" fmla="*/ 192970 w 1064465"/>
                  <a:gd name="connsiteY3" fmla="*/ 1493541 h 1502681"/>
                  <a:gd name="connsiteX4" fmla="*/ 154082 w 1064465"/>
                  <a:gd name="connsiteY4" fmla="*/ 1502681 h 1502681"/>
                  <a:gd name="connsiteX5" fmla="*/ 0 w 1064465"/>
                  <a:gd name="connsiteY5" fmla="*/ 1323305 h 1502681"/>
                  <a:gd name="connsiteX6" fmla="*/ 94106 w 1064465"/>
                  <a:gd name="connsiteY6" fmla="*/ 1158025 h 1502681"/>
                  <a:gd name="connsiteX7" fmla="*/ 144108 w 1064465"/>
                  <a:gd name="connsiteY7" fmla="*/ 1146273 h 1502681"/>
                  <a:gd name="connsiteX8" fmla="*/ 144104 w 1064465"/>
                  <a:gd name="connsiteY8" fmla="*/ 1145752 h 1502681"/>
                  <a:gd name="connsiteX9" fmla="*/ 147432 w 1064465"/>
                  <a:gd name="connsiteY9" fmla="*/ 1145492 h 1502681"/>
                  <a:gd name="connsiteX10" fmla="*/ 154082 w 1064465"/>
                  <a:gd name="connsiteY10" fmla="*/ 1143929 h 1502681"/>
                  <a:gd name="connsiteX11" fmla="*/ 157417 w 1064465"/>
                  <a:gd name="connsiteY11" fmla="*/ 1144713 h 1502681"/>
                  <a:gd name="connsiteX12" fmla="*/ 225072 w 1064465"/>
                  <a:gd name="connsiteY12" fmla="*/ 1139434 h 1502681"/>
                  <a:gd name="connsiteX13" fmla="*/ 656558 w 1064465"/>
                  <a:gd name="connsiteY13" fmla="*/ 820825 h 1502681"/>
                  <a:gd name="connsiteX14" fmla="*/ 589813 w 1064465"/>
                  <a:gd name="connsiteY14" fmla="*/ 217724 h 15026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064465" h="1502681">
                    <a:moveTo>
                      <a:pt x="865656" y="0"/>
                    </a:moveTo>
                    <a:cubicBezTo>
                      <a:pt x="1084408" y="277147"/>
                      <a:pt x="1126190" y="654692"/>
                      <a:pt x="973332" y="972964"/>
                    </a:cubicBezTo>
                    <a:cubicBezTo>
                      <a:pt x="839581" y="1251452"/>
                      <a:pt x="577250" y="1441996"/>
                      <a:pt x="277230" y="1486966"/>
                    </a:cubicBezTo>
                    <a:lnTo>
                      <a:pt x="192970" y="1493541"/>
                    </a:lnTo>
                    <a:lnTo>
                      <a:pt x="154082" y="1502681"/>
                    </a:lnTo>
                    <a:cubicBezTo>
                      <a:pt x="68985" y="1502681"/>
                      <a:pt x="0" y="1422372"/>
                      <a:pt x="0" y="1323305"/>
                    </a:cubicBezTo>
                    <a:cubicBezTo>
                      <a:pt x="0" y="1249005"/>
                      <a:pt x="38804" y="1185256"/>
                      <a:pt x="94106" y="1158025"/>
                    </a:cubicBezTo>
                    <a:lnTo>
                      <a:pt x="144108" y="1146273"/>
                    </a:lnTo>
                    <a:cubicBezTo>
                      <a:pt x="144107" y="1146099"/>
                      <a:pt x="144105" y="1145926"/>
                      <a:pt x="144104" y="1145752"/>
                    </a:cubicBezTo>
                    <a:lnTo>
                      <a:pt x="147432" y="1145492"/>
                    </a:lnTo>
                    <a:lnTo>
                      <a:pt x="154082" y="1143929"/>
                    </a:lnTo>
                    <a:lnTo>
                      <a:pt x="157417" y="1144713"/>
                    </a:lnTo>
                    <a:lnTo>
                      <a:pt x="225072" y="1139434"/>
                    </a:lnTo>
                    <a:cubicBezTo>
                      <a:pt x="411043" y="1111559"/>
                      <a:pt x="573651" y="993448"/>
                      <a:pt x="656558" y="820825"/>
                    </a:cubicBezTo>
                    <a:cubicBezTo>
                      <a:pt x="751309" y="623541"/>
                      <a:pt x="725409" y="389515"/>
                      <a:pt x="589813" y="217724"/>
                    </a:cubicBezTo>
                  </a:path>
                </a:pathLst>
              </a:custGeom>
              <a:solidFill>
                <a:sysClr val="windowText" lastClr="000000"/>
              </a:solidFill>
              <a:ln w="381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79" name="グループ化 78">
                <a:extLst>
                  <a:ext uri="{FF2B5EF4-FFF2-40B4-BE49-F238E27FC236}">
                    <a16:creationId xmlns:a16="http://schemas.microsoft.com/office/drawing/2014/main" id="{8CAEF81D-3748-B77A-EFBA-313C59701F09}"/>
                  </a:ext>
                </a:extLst>
              </p:cNvPr>
              <p:cNvGrpSpPr/>
              <p:nvPr/>
            </p:nvGrpSpPr>
            <p:grpSpPr>
              <a:xfrm>
                <a:off x="4550616" y="5226635"/>
                <a:ext cx="2110624" cy="1866891"/>
                <a:chOff x="4550616" y="5226635"/>
                <a:chExt cx="2110624" cy="1866891"/>
              </a:xfrm>
            </p:grpSpPr>
            <p:sp>
              <p:nvSpPr>
                <p:cNvPr id="81" name="楕円 80">
                  <a:extLst>
                    <a:ext uri="{FF2B5EF4-FFF2-40B4-BE49-F238E27FC236}">
                      <a16:creationId xmlns:a16="http://schemas.microsoft.com/office/drawing/2014/main" id="{B70B7961-D78C-6AA6-926F-DF50972B7A31}"/>
                    </a:ext>
                  </a:extLst>
                </p:cNvPr>
                <p:cNvSpPr/>
                <p:nvPr/>
              </p:nvSpPr>
              <p:spPr>
                <a:xfrm>
                  <a:off x="4550616" y="5226635"/>
                  <a:ext cx="663637" cy="663637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2" name="楕円 81">
                  <a:extLst>
                    <a:ext uri="{FF2B5EF4-FFF2-40B4-BE49-F238E27FC236}">
                      <a16:creationId xmlns:a16="http://schemas.microsoft.com/office/drawing/2014/main" id="{EF8124E2-D47B-1305-A449-C6F33EBD84B4}"/>
                    </a:ext>
                  </a:extLst>
                </p:cNvPr>
                <p:cNvSpPr/>
                <p:nvPr/>
              </p:nvSpPr>
              <p:spPr>
                <a:xfrm>
                  <a:off x="4712858" y="5226635"/>
                  <a:ext cx="1866891" cy="1866891"/>
                </a:xfrm>
                <a:prstGeom prst="ellipse">
                  <a:avLst/>
                </a:prstGeom>
                <a:solidFill>
                  <a:sysClr val="window" lastClr="FFFFFF">
                    <a:lumMod val="95000"/>
                  </a:sysClr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3" name="フリーフォーム: 図形 82">
                  <a:extLst>
                    <a:ext uri="{FF2B5EF4-FFF2-40B4-BE49-F238E27FC236}">
                      <a16:creationId xmlns:a16="http://schemas.microsoft.com/office/drawing/2014/main" id="{1F748DD7-3241-362E-2FC0-3E100F95A421}"/>
                    </a:ext>
                  </a:extLst>
                </p:cNvPr>
                <p:cNvSpPr/>
                <p:nvPr/>
              </p:nvSpPr>
              <p:spPr>
                <a:xfrm>
                  <a:off x="6019134" y="5226635"/>
                  <a:ext cx="642106" cy="652488"/>
                </a:xfrm>
                <a:custGeom>
                  <a:avLst/>
                  <a:gdLst>
                    <a:gd name="connsiteX0" fmla="*/ 310287 w 642106"/>
                    <a:gd name="connsiteY0" fmla="*/ 0 h 652488"/>
                    <a:gd name="connsiteX1" fmla="*/ 642106 w 642106"/>
                    <a:gd name="connsiteY1" fmla="*/ 331819 h 652488"/>
                    <a:gd name="connsiteX2" fmla="*/ 439446 w 642106"/>
                    <a:gd name="connsiteY2" fmla="*/ 637562 h 652488"/>
                    <a:gd name="connsiteX3" fmla="*/ 391362 w 642106"/>
                    <a:gd name="connsiteY3" fmla="*/ 652488 h 652488"/>
                    <a:gd name="connsiteX4" fmla="*/ 387587 w 642106"/>
                    <a:gd name="connsiteY4" fmla="*/ 642174 h 652488"/>
                    <a:gd name="connsiteX5" fmla="*/ 68189 w 642106"/>
                    <a:gd name="connsiteY5" fmla="*/ 254309 h 652488"/>
                    <a:gd name="connsiteX6" fmla="*/ 0 w 642106"/>
                    <a:gd name="connsiteY6" fmla="*/ 217297 h 652488"/>
                    <a:gd name="connsiteX7" fmla="*/ 4544 w 642106"/>
                    <a:gd name="connsiteY7" fmla="*/ 202660 h 652488"/>
                    <a:gd name="connsiteX8" fmla="*/ 310287 w 642106"/>
                    <a:gd name="connsiteY8" fmla="*/ 0 h 6524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42106" h="652488">
                      <a:moveTo>
                        <a:pt x="310287" y="0"/>
                      </a:moveTo>
                      <a:cubicBezTo>
                        <a:pt x="493546" y="0"/>
                        <a:pt x="642106" y="148560"/>
                        <a:pt x="642106" y="331819"/>
                      </a:cubicBezTo>
                      <a:cubicBezTo>
                        <a:pt x="642106" y="469263"/>
                        <a:pt x="558541" y="587189"/>
                        <a:pt x="439446" y="637562"/>
                      </a:cubicBezTo>
                      <a:lnTo>
                        <a:pt x="391362" y="652488"/>
                      </a:lnTo>
                      <a:lnTo>
                        <a:pt x="387587" y="642174"/>
                      </a:lnTo>
                      <a:cubicBezTo>
                        <a:pt x="320672" y="483970"/>
                        <a:pt x="208889" y="349364"/>
                        <a:pt x="68189" y="254309"/>
                      </a:cubicBezTo>
                      <a:lnTo>
                        <a:pt x="0" y="217297"/>
                      </a:lnTo>
                      <a:lnTo>
                        <a:pt x="4544" y="202660"/>
                      </a:lnTo>
                      <a:cubicBezTo>
                        <a:pt x="54917" y="83565"/>
                        <a:pt x="172843" y="0"/>
                        <a:pt x="310287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4" name="楕円 83">
                  <a:extLst>
                    <a:ext uri="{FF2B5EF4-FFF2-40B4-BE49-F238E27FC236}">
                      <a16:creationId xmlns:a16="http://schemas.microsoft.com/office/drawing/2014/main" id="{CDD66C5A-2656-3AD9-43BE-DE250522034A}"/>
                    </a:ext>
                  </a:extLst>
                </p:cNvPr>
                <p:cNvSpPr/>
                <p:nvPr/>
              </p:nvSpPr>
              <p:spPr>
                <a:xfrm rot="20700000">
                  <a:off x="4723172" y="5830678"/>
                  <a:ext cx="643365" cy="474962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5" name="楕円 84">
                  <a:extLst>
                    <a:ext uri="{FF2B5EF4-FFF2-40B4-BE49-F238E27FC236}">
                      <a16:creationId xmlns:a16="http://schemas.microsoft.com/office/drawing/2014/main" id="{E9F489E6-12E2-ECAF-A3EC-EF72F23D66F1}"/>
                    </a:ext>
                  </a:extLst>
                </p:cNvPr>
                <p:cNvSpPr/>
                <p:nvPr/>
              </p:nvSpPr>
              <p:spPr>
                <a:xfrm>
                  <a:off x="5319588" y="6237544"/>
                  <a:ext cx="288732" cy="217512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6" name="楕円 85">
                  <a:extLst>
                    <a:ext uri="{FF2B5EF4-FFF2-40B4-BE49-F238E27FC236}">
                      <a16:creationId xmlns:a16="http://schemas.microsoft.com/office/drawing/2014/main" id="{A228C715-9557-995D-0FE7-47F56B6D1A23}"/>
                    </a:ext>
                  </a:extLst>
                </p:cNvPr>
                <p:cNvSpPr/>
                <p:nvPr/>
              </p:nvSpPr>
              <p:spPr>
                <a:xfrm rot="900000">
                  <a:off x="5654577" y="5811319"/>
                  <a:ext cx="722308" cy="533241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7" name="楕円 86">
                  <a:extLst>
                    <a:ext uri="{FF2B5EF4-FFF2-40B4-BE49-F238E27FC236}">
                      <a16:creationId xmlns:a16="http://schemas.microsoft.com/office/drawing/2014/main" id="{637D457A-1A90-D586-D17C-FDEA58391941}"/>
                    </a:ext>
                  </a:extLst>
                </p:cNvPr>
                <p:cNvSpPr/>
                <p:nvPr/>
              </p:nvSpPr>
              <p:spPr>
                <a:xfrm rot="20700000">
                  <a:off x="4842068" y="5994021"/>
                  <a:ext cx="405572" cy="254550"/>
                </a:xfrm>
                <a:prstGeom prst="ellipse">
                  <a:avLst/>
                </a:prstGeom>
                <a:solidFill>
                  <a:srgbClr val="FFFF00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8" name="楕円 87">
                  <a:extLst>
                    <a:ext uri="{FF2B5EF4-FFF2-40B4-BE49-F238E27FC236}">
                      <a16:creationId xmlns:a16="http://schemas.microsoft.com/office/drawing/2014/main" id="{99074F17-392E-AF3B-86C3-BBB1C82EC607}"/>
                    </a:ext>
                  </a:extLst>
                </p:cNvPr>
                <p:cNvSpPr/>
                <p:nvPr/>
              </p:nvSpPr>
              <p:spPr>
                <a:xfrm rot="900000">
                  <a:off x="5788062" y="5988185"/>
                  <a:ext cx="455336" cy="285784"/>
                </a:xfrm>
                <a:prstGeom prst="ellipse">
                  <a:avLst/>
                </a:prstGeom>
                <a:solidFill>
                  <a:srgbClr val="FFFF00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80" name="四角形: 上の 2 つの角を丸める 79">
                <a:extLst>
                  <a:ext uri="{FF2B5EF4-FFF2-40B4-BE49-F238E27FC236}">
                    <a16:creationId xmlns:a16="http://schemas.microsoft.com/office/drawing/2014/main" id="{3ECFDB7C-44F2-4EC5-9AEF-A4BC6E059182}"/>
                  </a:ext>
                </a:extLst>
              </p:cNvPr>
              <p:cNvSpPr/>
              <p:nvPr/>
            </p:nvSpPr>
            <p:spPr>
              <a:xfrm>
                <a:off x="5338120" y="6623355"/>
                <a:ext cx="319950" cy="293891"/>
              </a:xfrm>
              <a:prstGeom prst="round2SameRect">
                <a:avLst/>
              </a:prstGeom>
              <a:solidFill>
                <a:srgbClr val="FF00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72" name="フリーフォーム: 図形 71">
              <a:extLst>
                <a:ext uri="{FF2B5EF4-FFF2-40B4-BE49-F238E27FC236}">
                  <a16:creationId xmlns:a16="http://schemas.microsoft.com/office/drawing/2014/main" id="{4C3601C2-7926-6F07-A2F6-AAFA97834EBF}"/>
                </a:ext>
              </a:extLst>
            </p:cNvPr>
            <p:cNvSpPr/>
            <p:nvPr/>
          </p:nvSpPr>
          <p:spPr>
            <a:xfrm rot="250416">
              <a:off x="-629449" y="7437318"/>
              <a:ext cx="590342" cy="833373"/>
            </a:xfrm>
            <a:custGeom>
              <a:avLst/>
              <a:gdLst>
                <a:gd name="connsiteX0" fmla="*/ 865656 w 1064465"/>
                <a:gd name="connsiteY0" fmla="*/ 0 h 1502681"/>
                <a:gd name="connsiteX1" fmla="*/ 973332 w 1064465"/>
                <a:gd name="connsiteY1" fmla="*/ 972964 h 1502681"/>
                <a:gd name="connsiteX2" fmla="*/ 277230 w 1064465"/>
                <a:gd name="connsiteY2" fmla="*/ 1486966 h 1502681"/>
                <a:gd name="connsiteX3" fmla="*/ 192970 w 1064465"/>
                <a:gd name="connsiteY3" fmla="*/ 1493541 h 1502681"/>
                <a:gd name="connsiteX4" fmla="*/ 154082 w 1064465"/>
                <a:gd name="connsiteY4" fmla="*/ 1502681 h 1502681"/>
                <a:gd name="connsiteX5" fmla="*/ 0 w 1064465"/>
                <a:gd name="connsiteY5" fmla="*/ 1323305 h 1502681"/>
                <a:gd name="connsiteX6" fmla="*/ 94106 w 1064465"/>
                <a:gd name="connsiteY6" fmla="*/ 1158025 h 1502681"/>
                <a:gd name="connsiteX7" fmla="*/ 144108 w 1064465"/>
                <a:gd name="connsiteY7" fmla="*/ 1146273 h 1502681"/>
                <a:gd name="connsiteX8" fmla="*/ 144104 w 1064465"/>
                <a:gd name="connsiteY8" fmla="*/ 1145752 h 1502681"/>
                <a:gd name="connsiteX9" fmla="*/ 147432 w 1064465"/>
                <a:gd name="connsiteY9" fmla="*/ 1145492 h 1502681"/>
                <a:gd name="connsiteX10" fmla="*/ 154082 w 1064465"/>
                <a:gd name="connsiteY10" fmla="*/ 1143929 h 1502681"/>
                <a:gd name="connsiteX11" fmla="*/ 157417 w 1064465"/>
                <a:gd name="connsiteY11" fmla="*/ 1144713 h 1502681"/>
                <a:gd name="connsiteX12" fmla="*/ 225072 w 1064465"/>
                <a:gd name="connsiteY12" fmla="*/ 1139434 h 1502681"/>
                <a:gd name="connsiteX13" fmla="*/ 656558 w 1064465"/>
                <a:gd name="connsiteY13" fmla="*/ 820825 h 1502681"/>
                <a:gd name="connsiteX14" fmla="*/ 589813 w 1064465"/>
                <a:gd name="connsiteY14" fmla="*/ 217724 h 1502681"/>
                <a:gd name="connsiteX0" fmla="*/ 865656 w 1064465"/>
                <a:gd name="connsiteY0" fmla="*/ 197405 h 1700086"/>
                <a:gd name="connsiteX1" fmla="*/ 973332 w 1064465"/>
                <a:gd name="connsiteY1" fmla="*/ 1170369 h 1700086"/>
                <a:gd name="connsiteX2" fmla="*/ 277230 w 1064465"/>
                <a:gd name="connsiteY2" fmla="*/ 1684371 h 1700086"/>
                <a:gd name="connsiteX3" fmla="*/ 192970 w 1064465"/>
                <a:gd name="connsiteY3" fmla="*/ 1690946 h 1700086"/>
                <a:gd name="connsiteX4" fmla="*/ 154082 w 1064465"/>
                <a:gd name="connsiteY4" fmla="*/ 1700086 h 1700086"/>
                <a:gd name="connsiteX5" fmla="*/ 0 w 1064465"/>
                <a:gd name="connsiteY5" fmla="*/ 1520710 h 1700086"/>
                <a:gd name="connsiteX6" fmla="*/ 94106 w 1064465"/>
                <a:gd name="connsiteY6" fmla="*/ 1355430 h 1700086"/>
                <a:gd name="connsiteX7" fmla="*/ 144108 w 1064465"/>
                <a:gd name="connsiteY7" fmla="*/ 1343678 h 1700086"/>
                <a:gd name="connsiteX8" fmla="*/ 144104 w 1064465"/>
                <a:gd name="connsiteY8" fmla="*/ 1343157 h 1700086"/>
                <a:gd name="connsiteX9" fmla="*/ 147432 w 1064465"/>
                <a:gd name="connsiteY9" fmla="*/ 1342897 h 1700086"/>
                <a:gd name="connsiteX10" fmla="*/ 154082 w 1064465"/>
                <a:gd name="connsiteY10" fmla="*/ 1341334 h 1700086"/>
                <a:gd name="connsiteX11" fmla="*/ 157417 w 1064465"/>
                <a:gd name="connsiteY11" fmla="*/ 1342118 h 1700086"/>
                <a:gd name="connsiteX12" fmla="*/ 225072 w 1064465"/>
                <a:gd name="connsiteY12" fmla="*/ 1336839 h 1700086"/>
                <a:gd name="connsiteX13" fmla="*/ 656558 w 1064465"/>
                <a:gd name="connsiteY13" fmla="*/ 1018230 h 1700086"/>
                <a:gd name="connsiteX14" fmla="*/ 589813 w 1064465"/>
                <a:gd name="connsiteY14" fmla="*/ 415129 h 1700086"/>
                <a:gd name="connsiteX15" fmla="*/ 573528 w 1064465"/>
                <a:gd name="connsiteY15" fmla="*/ 3315 h 1700086"/>
                <a:gd name="connsiteX16" fmla="*/ 865656 w 1064465"/>
                <a:gd name="connsiteY16" fmla="*/ 197405 h 1700086"/>
                <a:gd name="connsiteX0" fmla="*/ 573528 w 1064465"/>
                <a:gd name="connsiteY0" fmla="*/ 3315 h 1700086"/>
                <a:gd name="connsiteX1" fmla="*/ 865656 w 1064465"/>
                <a:gd name="connsiteY1" fmla="*/ 197405 h 1700086"/>
                <a:gd name="connsiteX2" fmla="*/ 973332 w 1064465"/>
                <a:gd name="connsiteY2" fmla="*/ 1170369 h 1700086"/>
                <a:gd name="connsiteX3" fmla="*/ 277230 w 1064465"/>
                <a:gd name="connsiteY3" fmla="*/ 1684371 h 1700086"/>
                <a:gd name="connsiteX4" fmla="*/ 192970 w 1064465"/>
                <a:gd name="connsiteY4" fmla="*/ 1690946 h 1700086"/>
                <a:gd name="connsiteX5" fmla="*/ 154082 w 1064465"/>
                <a:gd name="connsiteY5" fmla="*/ 1700086 h 1700086"/>
                <a:gd name="connsiteX6" fmla="*/ 0 w 1064465"/>
                <a:gd name="connsiteY6" fmla="*/ 1520710 h 1700086"/>
                <a:gd name="connsiteX7" fmla="*/ 94106 w 1064465"/>
                <a:gd name="connsiteY7" fmla="*/ 1355430 h 1700086"/>
                <a:gd name="connsiteX8" fmla="*/ 144108 w 1064465"/>
                <a:gd name="connsiteY8" fmla="*/ 1343678 h 1700086"/>
                <a:gd name="connsiteX9" fmla="*/ 144104 w 1064465"/>
                <a:gd name="connsiteY9" fmla="*/ 1343157 h 1700086"/>
                <a:gd name="connsiteX10" fmla="*/ 147432 w 1064465"/>
                <a:gd name="connsiteY10" fmla="*/ 1342897 h 1700086"/>
                <a:gd name="connsiteX11" fmla="*/ 154082 w 1064465"/>
                <a:gd name="connsiteY11" fmla="*/ 1341334 h 1700086"/>
                <a:gd name="connsiteX12" fmla="*/ 157417 w 1064465"/>
                <a:gd name="connsiteY12" fmla="*/ 1342118 h 1700086"/>
                <a:gd name="connsiteX13" fmla="*/ 225072 w 1064465"/>
                <a:gd name="connsiteY13" fmla="*/ 1336839 h 1700086"/>
                <a:gd name="connsiteX14" fmla="*/ 656558 w 1064465"/>
                <a:gd name="connsiteY14" fmla="*/ 1018230 h 1700086"/>
                <a:gd name="connsiteX15" fmla="*/ 589813 w 1064465"/>
                <a:gd name="connsiteY15" fmla="*/ 415129 h 1700086"/>
                <a:gd name="connsiteX16" fmla="*/ 664968 w 1064465"/>
                <a:gd name="connsiteY16" fmla="*/ 94755 h 1700086"/>
                <a:gd name="connsiteX0" fmla="*/ 573528 w 1064465"/>
                <a:gd name="connsiteY0" fmla="*/ 3315 h 1700086"/>
                <a:gd name="connsiteX1" fmla="*/ 865656 w 1064465"/>
                <a:gd name="connsiteY1" fmla="*/ 197405 h 1700086"/>
                <a:gd name="connsiteX2" fmla="*/ 973332 w 1064465"/>
                <a:gd name="connsiteY2" fmla="*/ 1170369 h 1700086"/>
                <a:gd name="connsiteX3" fmla="*/ 277230 w 1064465"/>
                <a:gd name="connsiteY3" fmla="*/ 1684371 h 1700086"/>
                <a:gd name="connsiteX4" fmla="*/ 192970 w 1064465"/>
                <a:gd name="connsiteY4" fmla="*/ 1690946 h 1700086"/>
                <a:gd name="connsiteX5" fmla="*/ 154082 w 1064465"/>
                <a:gd name="connsiteY5" fmla="*/ 1700086 h 1700086"/>
                <a:gd name="connsiteX6" fmla="*/ 0 w 1064465"/>
                <a:gd name="connsiteY6" fmla="*/ 1520710 h 1700086"/>
                <a:gd name="connsiteX7" fmla="*/ 94106 w 1064465"/>
                <a:gd name="connsiteY7" fmla="*/ 1355430 h 1700086"/>
                <a:gd name="connsiteX8" fmla="*/ 144108 w 1064465"/>
                <a:gd name="connsiteY8" fmla="*/ 1343678 h 1700086"/>
                <a:gd name="connsiteX9" fmla="*/ 144104 w 1064465"/>
                <a:gd name="connsiteY9" fmla="*/ 1343157 h 1700086"/>
                <a:gd name="connsiteX10" fmla="*/ 147432 w 1064465"/>
                <a:gd name="connsiteY10" fmla="*/ 1342897 h 1700086"/>
                <a:gd name="connsiteX11" fmla="*/ 154082 w 1064465"/>
                <a:gd name="connsiteY11" fmla="*/ 1341334 h 1700086"/>
                <a:gd name="connsiteX12" fmla="*/ 157417 w 1064465"/>
                <a:gd name="connsiteY12" fmla="*/ 1342118 h 1700086"/>
                <a:gd name="connsiteX13" fmla="*/ 225072 w 1064465"/>
                <a:gd name="connsiteY13" fmla="*/ 1336839 h 1700086"/>
                <a:gd name="connsiteX14" fmla="*/ 656558 w 1064465"/>
                <a:gd name="connsiteY14" fmla="*/ 1018230 h 1700086"/>
                <a:gd name="connsiteX15" fmla="*/ 589813 w 1064465"/>
                <a:gd name="connsiteY15" fmla="*/ 415129 h 1700086"/>
                <a:gd name="connsiteX0" fmla="*/ 865656 w 1064465"/>
                <a:gd name="connsiteY0" fmla="*/ 0 h 1502681"/>
                <a:gd name="connsiteX1" fmla="*/ 973332 w 1064465"/>
                <a:gd name="connsiteY1" fmla="*/ 972964 h 1502681"/>
                <a:gd name="connsiteX2" fmla="*/ 277230 w 1064465"/>
                <a:gd name="connsiteY2" fmla="*/ 1486966 h 1502681"/>
                <a:gd name="connsiteX3" fmla="*/ 192970 w 1064465"/>
                <a:gd name="connsiteY3" fmla="*/ 1493541 h 1502681"/>
                <a:gd name="connsiteX4" fmla="*/ 154082 w 1064465"/>
                <a:gd name="connsiteY4" fmla="*/ 1502681 h 1502681"/>
                <a:gd name="connsiteX5" fmla="*/ 0 w 1064465"/>
                <a:gd name="connsiteY5" fmla="*/ 1323305 h 1502681"/>
                <a:gd name="connsiteX6" fmla="*/ 94106 w 1064465"/>
                <a:gd name="connsiteY6" fmla="*/ 1158025 h 1502681"/>
                <a:gd name="connsiteX7" fmla="*/ 144108 w 1064465"/>
                <a:gd name="connsiteY7" fmla="*/ 1146273 h 1502681"/>
                <a:gd name="connsiteX8" fmla="*/ 144104 w 1064465"/>
                <a:gd name="connsiteY8" fmla="*/ 1145752 h 1502681"/>
                <a:gd name="connsiteX9" fmla="*/ 147432 w 1064465"/>
                <a:gd name="connsiteY9" fmla="*/ 1145492 h 1502681"/>
                <a:gd name="connsiteX10" fmla="*/ 154082 w 1064465"/>
                <a:gd name="connsiteY10" fmla="*/ 1143929 h 1502681"/>
                <a:gd name="connsiteX11" fmla="*/ 157417 w 1064465"/>
                <a:gd name="connsiteY11" fmla="*/ 1144713 h 1502681"/>
                <a:gd name="connsiteX12" fmla="*/ 225072 w 1064465"/>
                <a:gd name="connsiteY12" fmla="*/ 1139434 h 1502681"/>
                <a:gd name="connsiteX13" fmla="*/ 656558 w 1064465"/>
                <a:gd name="connsiteY13" fmla="*/ 820825 h 1502681"/>
                <a:gd name="connsiteX14" fmla="*/ 589813 w 1064465"/>
                <a:gd name="connsiteY14" fmla="*/ 217724 h 15026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64465" h="1502681">
                  <a:moveTo>
                    <a:pt x="865656" y="0"/>
                  </a:moveTo>
                  <a:cubicBezTo>
                    <a:pt x="1084408" y="277147"/>
                    <a:pt x="1126190" y="654692"/>
                    <a:pt x="973332" y="972964"/>
                  </a:cubicBezTo>
                  <a:cubicBezTo>
                    <a:pt x="839581" y="1251452"/>
                    <a:pt x="577250" y="1441996"/>
                    <a:pt x="277230" y="1486966"/>
                  </a:cubicBezTo>
                  <a:lnTo>
                    <a:pt x="192970" y="1493541"/>
                  </a:lnTo>
                  <a:lnTo>
                    <a:pt x="154082" y="1502681"/>
                  </a:lnTo>
                  <a:cubicBezTo>
                    <a:pt x="68985" y="1502681"/>
                    <a:pt x="0" y="1422372"/>
                    <a:pt x="0" y="1323305"/>
                  </a:cubicBezTo>
                  <a:cubicBezTo>
                    <a:pt x="0" y="1249005"/>
                    <a:pt x="38804" y="1185256"/>
                    <a:pt x="94106" y="1158025"/>
                  </a:cubicBezTo>
                  <a:lnTo>
                    <a:pt x="144108" y="1146273"/>
                  </a:lnTo>
                  <a:cubicBezTo>
                    <a:pt x="144107" y="1146099"/>
                    <a:pt x="144105" y="1145926"/>
                    <a:pt x="144104" y="1145752"/>
                  </a:cubicBezTo>
                  <a:lnTo>
                    <a:pt x="147432" y="1145492"/>
                  </a:lnTo>
                  <a:lnTo>
                    <a:pt x="154082" y="1143929"/>
                  </a:lnTo>
                  <a:lnTo>
                    <a:pt x="157417" y="1144713"/>
                  </a:lnTo>
                  <a:lnTo>
                    <a:pt x="225072" y="1139434"/>
                  </a:lnTo>
                  <a:cubicBezTo>
                    <a:pt x="411043" y="1111559"/>
                    <a:pt x="573651" y="993448"/>
                    <a:pt x="656558" y="820825"/>
                  </a:cubicBezTo>
                  <a:cubicBezTo>
                    <a:pt x="751309" y="623541"/>
                    <a:pt x="725409" y="389515"/>
                    <a:pt x="589813" y="217724"/>
                  </a:cubicBezTo>
                </a:path>
              </a:pathLst>
            </a:custGeom>
            <a:solidFill>
              <a:sysClr val="windowText" lastClr="000000"/>
            </a:solidFill>
            <a:ln w="3810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sysClr val="window" lastClr="FFFFFF"/>
                </a:solidFill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66896637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211</Words>
  <Application>Microsoft Office PowerPoint</Application>
  <PresentationFormat>A4 210 x 297 mm</PresentationFormat>
  <Paragraphs>42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0" baseType="lpstr">
      <vt:lpstr>ＭＳ Ｐゴシック</vt:lpstr>
      <vt:lpstr>Arial</vt:lpstr>
      <vt:lpstr>Calibri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popg72_トイレご利用規約</dc:title>
  <dc:subject>popg72_トイレご利用規約</dc:subject>
  <dc:creator>でじけろお</dc:creator>
  <cp:lastModifiedBy/>
  <cp:revision>1</cp:revision>
  <dcterms:created xsi:type="dcterms:W3CDTF">2014-12-04T06:28:23Z</dcterms:created>
  <dcterms:modified xsi:type="dcterms:W3CDTF">2024-09-24T10:14:19Z</dcterms:modified>
  <cp:version>1</cp:version>
</cp:coreProperties>
</file>