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8" r:id="rId3"/>
    <p:sldId id="327" r:id="rId4"/>
    <p:sldId id="329" r:id="rId5"/>
    <p:sldId id="325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1367969" y="4285173"/>
            <a:ext cx="7810500" cy="133565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トイレご利用規約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F58076-7849-8240-2A72-13F970EFE60D}"/>
              </a:ext>
            </a:extLst>
          </p:cNvPr>
          <p:cNvSpPr txBox="1"/>
          <p:nvPr/>
        </p:nvSpPr>
        <p:spPr>
          <a:xfrm rot="5400000">
            <a:off x="-1234443" y="3339713"/>
            <a:ext cx="7810500" cy="322657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１．きれいに使用する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２．備品を持ち帰らない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３．電源を使わない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４．トイレ以外の用事で使わない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５．長時間占有しない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F58076-7849-8240-2A72-13F970EFE60D}"/>
              </a:ext>
            </a:extLst>
          </p:cNvPr>
          <p:cNvSpPr txBox="1"/>
          <p:nvPr/>
        </p:nvSpPr>
        <p:spPr>
          <a:xfrm rot="5400000">
            <a:off x="-1716150" y="3281189"/>
            <a:ext cx="8536392" cy="368910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１．きれいに使用する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２．備品を持ち帰らない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３．電源を使わない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４．トイレ以外の用事で使わない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５．長時間占有しない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1079763" y="4280882"/>
            <a:ext cx="8881874" cy="134423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トイレご利用規約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13442" y="1675305"/>
            <a:ext cx="5458757" cy="40214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１．きれいに使用する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２．備品を持ち帰らない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３．電源を使わない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４．トイレ以外の用事で使わない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５．長時間占有しない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9135-880F-1DE4-8BA3-7639F46CD2AD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249259" y="6467578"/>
            <a:chExt cx="2230272" cy="3338523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557781" y="6467578"/>
              <a:ext cx="1921750" cy="3325279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381014" y="9458551"/>
              <a:ext cx="640471" cy="3454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247038" y="7327812"/>
              <a:ext cx="1009073" cy="219146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75174" y="6957651"/>
              <a:ext cx="1006947" cy="2324125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249259" y="6480822"/>
              <a:ext cx="1101499" cy="332527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350758" y="6480822"/>
              <a:ext cx="0" cy="332527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931337" y="7859102"/>
              <a:ext cx="473364" cy="524131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435954" y="7966653"/>
              <a:ext cx="645518" cy="914638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2777722" y="7640620"/>
            <a:ext cx="1946783" cy="125324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監視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してるで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3D3B2F3-1F72-86A1-0248-08086A9C8E7B}"/>
              </a:ext>
            </a:extLst>
          </p:cNvPr>
          <p:cNvSpPr txBox="1"/>
          <p:nvPr/>
        </p:nvSpPr>
        <p:spPr>
          <a:xfrm>
            <a:off x="1048726" y="693717"/>
            <a:ext cx="4760548" cy="66019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トイレご利用規約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13442" y="1675305"/>
            <a:ext cx="5458757" cy="40214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１．きれいに使用する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２．備品を持ち帰らない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３．電源を使わない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４．トイレ以外の用事で使わない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５．長時間占有しない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52669">
            <a:off x="2920260" y="7344256"/>
            <a:ext cx="3369554" cy="125324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ご協力宜しく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お願いします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3D3B2F3-1F72-86A1-0248-08086A9C8E7B}"/>
              </a:ext>
            </a:extLst>
          </p:cNvPr>
          <p:cNvSpPr txBox="1"/>
          <p:nvPr/>
        </p:nvSpPr>
        <p:spPr>
          <a:xfrm>
            <a:off x="1048726" y="693717"/>
            <a:ext cx="4760548" cy="66019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トイレご利用規約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B4267A4-5C01-A362-7511-C422DE1E1D62}"/>
              </a:ext>
            </a:extLst>
          </p:cNvPr>
          <p:cNvGrpSpPr/>
          <p:nvPr/>
        </p:nvGrpSpPr>
        <p:grpSpPr>
          <a:xfrm>
            <a:off x="588084" y="6546731"/>
            <a:ext cx="1927148" cy="3146432"/>
            <a:chOff x="3459466" y="863715"/>
            <a:chExt cx="2970330" cy="484962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C43A10E-0FE9-C0B0-E82B-BF415A29DD6C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1B4B626-6910-38F8-990A-C18A7924394D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23FD9CC-393D-3B08-5E15-52C544F5D635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6352895E-115F-EB18-3460-4D449377078F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8" name="月 37">
                  <a:extLst>
                    <a:ext uri="{FF2B5EF4-FFF2-40B4-BE49-F238E27FC236}">
                      <a16:creationId xmlns:a16="http://schemas.microsoft.com/office/drawing/2014/main" id="{85FDB4EA-1893-BAC4-7D91-0A25811EAC6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8F1BE350-695A-25A4-0191-03867541EED2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51EB0FE9-B90B-1930-2E59-BE3F4D860BD4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500FB064-FBC5-2617-C40F-71F218D67790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8703F12B-E90D-6AE9-60FA-A62161BEDAA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涙形 64">
                <a:extLst>
                  <a:ext uri="{FF2B5EF4-FFF2-40B4-BE49-F238E27FC236}">
                    <a16:creationId xmlns:a16="http://schemas.microsoft.com/office/drawing/2014/main" id="{0DF5EE15-C627-0137-C30A-1AAB759A8E0E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片側の 2 つの角を丸めた四角形 298">
                <a:extLst>
                  <a:ext uri="{FF2B5EF4-FFF2-40B4-BE49-F238E27FC236}">
                    <a16:creationId xmlns:a16="http://schemas.microsoft.com/office/drawing/2014/main" id="{4A21B172-9B35-9C58-E41B-A5C9AEEA5F28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5986863F-D15A-7258-53BA-2C96AB9BF725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4">
                <a:extLst>
                  <a:ext uri="{FF2B5EF4-FFF2-40B4-BE49-F238E27FC236}">
                    <a16:creationId xmlns:a16="http://schemas.microsoft.com/office/drawing/2014/main" id="{8A4A0220-AC2F-B5FA-62E4-57D6EA78B28A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305">
                <a:extLst>
                  <a:ext uri="{FF2B5EF4-FFF2-40B4-BE49-F238E27FC236}">
                    <a16:creationId xmlns:a16="http://schemas.microsoft.com/office/drawing/2014/main" id="{BCEA01DD-4C4D-35DB-43A9-4F82E91DF78B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CD5C76C3-EB7A-C35D-6B11-D73E9B3DCC8F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2">
                  <a:extLst>
                    <a:ext uri="{FF2B5EF4-FFF2-40B4-BE49-F238E27FC236}">
                      <a16:creationId xmlns:a16="http://schemas.microsoft.com/office/drawing/2014/main" id="{4B6B2B06-8D56-E706-79C7-6F0B68A0FFBD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3">
                  <a:extLst>
                    <a:ext uri="{FF2B5EF4-FFF2-40B4-BE49-F238E27FC236}">
                      <a16:creationId xmlns:a16="http://schemas.microsoft.com/office/drawing/2014/main" id="{B922FC3A-1F8B-C5C0-82A7-C60D31D2DD64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3051E848-736E-1C28-4649-732B9FC7F7CE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2" name="円/楕円 340">
                  <a:extLst>
                    <a:ext uri="{FF2B5EF4-FFF2-40B4-BE49-F238E27FC236}">
                      <a16:creationId xmlns:a16="http://schemas.microsoft.com/office/drawing/2014/main" id="{7CD47265-5DDF-087C-CFDD-28E33F9602D5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41">
                  <a:extLst>
                    <a:ext uri="{FF2B5EF4-FFF2-40B4-BE49-F238E27FC236}">
                      <a16:creationId xmlns:a16="http://schemas.microsoft.com/office/drawing/2014/main" id="{4FE6C5E8-19FC-9469-0B48-BC39CB895122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84CCC1CE-BC5C-1C65-A708-0FF88C4BF914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AC57997-3762-913A-B7C4-F6B79A3A6CD1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5123B30A-46E8-B1FE-A62A-B1969C2F99B5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FDFBB2C3-4EBA-C267-0AEF-CCFED84BF2B0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2AD91DA2-41B6-08D0-F642-2E52C375D73A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942FA18-8383-E3BB-BB3F-8260EC8EFA95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8" name="円/楕円 303">
                <a:extLst>
                  <a:ext uri="{FF2B5EF4-FFF2-40B4-BE49-F238E27FC236}">
                    <a16:creationId xmlns:a16="http://schemas.microsoft.com/office/drawing/2014/main" id="{0EA4992A-4FE4-0772-C66D-ADAFE95161C4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32411834-3643-A41D-CDEA-0FFC4F0A869B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274CAEB7-FCF1-F5C0-253F-F95C72D7D858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234999BC-32B8-A2B3-9E1B-2A8527724250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B9DC19A-D82A-7AE5-F149-7EAC425079A4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F2C90B2D-6CE6-D8BA-8477-23DD5305920A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6" name="角丸四角形 559">
                <a:extLst>
                  <a:ext uri="{FF2B5EF4-FFF2-40B4-BE49-F238E27FC236}">
                    <a16:creationId xmlns:a16="http://schemas.microsoft.com/office/drawing/2014/main" id="{2159B21E-247F-EDEA-3F1A-8A6CA38351AB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台形 441">
                <a:extLst>
                  <a:ext uri="{FF2B5EF4-FFF2-40B4-BE49-F238E27FC236}">
                    <a16:creationId xmlns:a16="http://schemas.microsoft.com/office/drawing/2014/main" id="{3BF78626-6F03-5773-AA29-4D929FF58390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4595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1E28813-D0E8-2D9A-3CF3-B780E1DECDCB}"/>
              </a:ext>
            </a:extLst>
          </p:cNvPr>
          <p:cNvGrpSpPr/>
          <p:nvPr/>
        </p:nvGrpSpPr>
        <p:grpSpPr>
          <a:xfrm>
            <a:off x="308618" y="7079005"/>
            <a:ext cx="2155052" cy="2531344"/>
            <a:chOff x="1208129" y="5741283"/>
            <a:chExt cx="2155052" cy="253134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4658992-C6FE-8692-C953-CCECEB9CE311}"/>
                </a:ext>
              </a:extLst>
            </p:cNvPr>
            <p:cNvGrpSpPr/>
            <p:nvPr/>
          </p:nvGrpSpPr>
          <p:grpSpPr>
            <a:xfrm>
              <a:off x="1208129" y="5741283"/>
              <a:ext cx="2155052" cy="2531344"/>
              <a:chOff x="-293904" y="5127881"/>
              <a:chExt cx="4063203" cy="4772675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7F50DA47-AACF-3DD3-B3F2-8907A335B603}"/>
                  </a:ext>
                </a:extLst>
              </p:cNvPr>
              <p:cNvGrpSpPr/>
              <p:nvPr/>
            </p:nvGrpSpPr>
            <p:grpSpPr>
              <a:xfrm>
                <a:off x="891623" y="5352596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127" name="四角形: 上の 2 つの角を丸める 9">
                  <a:extLst>
                    <a:ext uri="{FF2B5EF4-FFF2-40B4-BE49-F238E27FC236}">
                      <a16:creationId xmlns:a16="http://schemas.microsoft.com/office/drawing/2014/main" id="{D22FFDFC-A202-B5CD-4849-D5C4A91373E1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CDF3A51C-A381-05BF-F453-B3AEF2BDACCD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" name="四角形: 上の 2 つの角を丸める 113">
                  <a:extLst>
                    <a:ext uri="{FF2B5EF4-FFF2-40B4-BE49-F238E27FC236}">
                      <a16:creationId xmlns:a16="http://schemas.microsoft.com/office/drawing/2014/main" id="{CA07CCA8-E9A2-DB25-4217-6660C5E88BC2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" name="四角形: 角を丸くする 112">
                  <a:extLst>
                    <a:ext uri="{FF2B5EF4-FFF2-40B4-BE49-F238E27FC236}">
                      <a16:creationId xmlns:a16="http://schemas.microsoft.com/office/drawing/2014/main" id="{139CE200-FA5E-72AE-115C-B59715D0D89B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21339DE7-49F9-4DEA-62F7-385EF54F20F2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7751D4D8-7DDC-F043-A6D1-D612BBB5F23C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BCF12446-678B-2DA0-540D-E6D26735D302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55090EAD-9BE0-9215-5A80-A795E981CF19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5165C287-BB4A-2E20-98B7-1E8FFD02E481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57272E3F-6E88-AA6B-EA85-7DF68BF81F8D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171" name="四角形: 上の 2 つの角を丸める 170">
                    <a:extLst>
                      <a:ext uri="{FF2B5EF4-FFF2-40B4-BE49-F238E27FC236}">
                        <a16:creationId xmlns:a16="http://schemas.microsoft.com/office/drawing/2014/main" id="{0972FD5E-9ABB-73A8-9683-0AC5E7C0ADB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2" name="四角形: 上の 2 つの角を丸める 171">
                    <a:extLst>
                      <a:ext uri="{FF2B5EF4-FFF2-40B4-BE49-F238E27FC236}">
                        <a16:creationId xmlns:a16="http://schemas.microsoft.com/office/drawing/2014/main" id="{485FC303-3FBC-66ED-1FC1-AD346AC3565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3" name="四角形: 上の 2 つの角を丸める 172">
                    <a:extLst>
                      <a:ext uri="{FF2B5EF4-FFF2-40B4-BE49-F238E27FC236}">
                        <a16:creationId xmlns:a16="http://schemas.microsoft.com/office/drawing/2014/main" id="{3A6D5F61-8D7B-67CF-4DA6-74BBA926208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4CEF94B5-9B7D-547A-DDB0-41F4CD084B85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67B03EAB-8EA2-4160-1FF0-FD92BE9EBDE3}"/>
                    </a:ext>
                  </a:extLst>
                </p:cNvPr>
                <p:cNvSpPr/>
                <p:nvPr/>
              </p:nvSpPr>
              <p:spPr>
                <a:xfrm rot="20530604">
                  <a:off x="4183727" y="3620328"/>
                  <a:ext cx="1216409" cy="8504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9C0ACA8F-78CC-188A-AC06-E5542D8BBC2F}"/>
                  </a:ext>
                </a:extLst>
              </p:cNvPr>
              <p:cNvSpPr/>
              <p:nvPr/>
            </p:nvSpPr>
            <p:spPr>
              <a:xfrm rot="13159527">
                <a:off x="878783" y="9141341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F0450D1B-3853-A8C1-8A45-286B3AAA5DA8}"/>
                  </a:ext>
                </a:extLst>
              </p:cNvPr>
              <p:cNvSpPr/>
              <p:nvPr/>
            </p:nvSpPr>
            <p:spPr>
              <a:xfrm rot="13159527">
                <a:off x="389833" y="8995292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B3FEE58A-8689-8EEA-686E-3826D6063CB2}"/>
                  </a:ext>
                </a:extLst>
              </p:cNvPr>
              <p:cNvSpPr/>
              <p:nvPr/>
            </p:nvSpPr>
            <p:spPr>
              <a:xfrm rot="19800000">
                <a:off x="185267" y="8099950"/>
                <a:ext cx="1656685" cy="956229"/>
              </a:xfrm>
              <a:custGeom>
                <a:avLst/>
                <a:gdLst>
                  <a:gd name="connsiteX0" fmla="*/ 1552109 w 1656685"/>
                  <a:gd name="connsiteY0" fmla="*/ 40509 h 956229"/>
                  <a:gd name="connsiteX1" fmla="*/ 1656685 w 1656685"/>
                  <a:gd name="connsiteY1" fmla="*/ 237192 h 956229"/>
                  <a:gd name="connsiteX2" fmla="*/ 1656684 w 1656685"/>
                  <a:gd name="connsiteY2" fmla="*/ 237192 h 956229"/>
                  <a:gd name="connsiteX3" fmla="*/ 1419492 w 1656685"/>
                  <a:gd name="connsiteY3" fmla="*/ 474384 h 956229"/>
                  <a:gd name="connsiteX4" fmla="*/ 689023 w 1656685"/>
                  <a:gd name="connsiteY4" fmla="*/ 474383 h 956229"/>
                  <a:gd name="connsiteX5" fmla="*/ 410829 w 1656685"/>
                  <a:gd name="connsiteY5" fmla="*/ 956229 h 956229"/>
                  <a:gd name="connsiteX6" fmla="*/ 0 w 1656685"/>
                  <a:gd name="connsiteY6" fmla="*/ 719037 h 956229"/>
                  <a:gd name="connsiteX7" fmla="*/ 344958 w 1656685"/>
                  <a:gd name="connsiteY7" fmla="*/ 121554 h 956229"/>
                  <a:gd name="connsiteX8" fmla="*/ 488982 w 1656685"/>
                  <a:gd name="connsiteY8" fmla="*/ 11040 h 956229"/>
                  <a:gd name="connsiteX9" fmla="*/ 498221 w 1656685"/>
                  <a:gd name="connsiteY9" fmla="*/ 10395 h 956229"/>
                  <a:gd name="connsiteX10" fmla="*/ 516184 w 1656685"/>
                  <a:gd name="connsiteY10" fmla="*/ 4819 h 956229"/>
                  <a:gd name="connsiteX11" fmla="*/ 563987 w 1656685"/>
                  <a:gd name="connsiteY11" fmla="*/ 0 h 956229"/>
                  <a:gd name="connsiteX12" fmla="*/ 1419493 w 1656685"/>
                  <a:gd name="connsiteY12" fmla="*/ 0 h 956229"/>
                  <a:gd name="connsiteX13" fmla="*/ 1552109 w 1656685"/>
                  <a:gd name="connsiteY13" fmla="*/ 40509 h 95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6685" h="956229">
                    <a:moveTo>
                      <a:pt x="1552109" y="40509"/>
                    </a:moveTo>
                    <a:cubicBezTo>
                      <a:pt x="1615203" y="83134"/>
                      <a:pt x="1656685" y="155318"/>
                      <a:pt x="1656685" y="237192"/>
                    </a:cubicBezTo>
                    <a:lnTo>
                      <a:pt x="1656684" y="237192"/>
                    </a:lnTo>
                    <a:cubicBezTo>
                      <a:pt x="1656684" y="368190"/>
                      <a:pt x="1550490" y="474384"/>
                      <a:pt x="1419492" y="474384"/>
                    </a:cubicBezTo>
                    <a:lnTo>
                      <a:pt x="689023" y="474383"/>
                    </a:lnTo>
                    <a:lnTo>
                      <a:pt x="410829" y="956229"/>
                    </a:lnTo>
                    <a:lnTo>
                      <a:pt x="0" y="719037"/>
                    </a:lnTo>
                    <a:lnTo>
                      <a:pt x="344958" y="121554"/>
                    </a:lnTo>
                    <a:cubicBezTo>
                      <a:pt x="377707" y="64830"/>
                      <a:pt x="430348" y="26750"/>
                      <a:pt x="488982" y="11040"/>
                    </a:cubicBezTo>
                    <a:lnTo>
                      <a:pt x="498221" y="10395"/>
                    </a:lnTo>
                    <a:lnTo>
                      <a:pt x="516184" y="4819"/>
                    </a:lnTo>
                    <a:cubicBezTo>
                      <a:pt x="531625" y="1659"/>
                      <a:pt x="547612" y="0"/>
                      <a:pt x="563987" y="0"/>
                    </a:cubicBezTo>
                    <a:lnTo>
                      <a:pt x="1419493" y="0"/>
                    </a:lnTo>
                    <a:cubicBezTo>
                      <a:pt x="1468617" y="0"/>
                      <a:pt x="1514253" y="14934"/>
                      <a:pt x="155210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CA5AF42-055A-9EFD-61F5-BF3CBB83BAC6}"/>
                  </a:ext>
                </a:extLst>
              </p:cNvPr>
              <p:cNvSpPr/>
              <p:nvPr/>
            </p:nvSpPr>
            <p:spPr>
              <a:xfrm rot="19800000">
                <a:off x="720738" y="8155387"/>
                <a:ext cx="1670325" cy="975208"/>
              </a:xfrm>
              <a:custGeom>
                <a:avLst/>
                <a:gdLst>
                  <a:gd name="connsiteX0" fmla="*/ 1565749 w 1670325"/>
                  <a:gd name="connsiteY0" fmla="*/ 40509 h 975208"/>
                  <a:gd name="connsiteX1" fmla="*/ 1670325 w 1670325"/>
                  <a:gd name="connsiteY1" fmla="*/ 237192 h 975208"/>
                  <a:gd name="connsiteX2" fmla="*/ 1670324 w 1670325"/>
                  <a:gd name="connsiteY2" fmla="*/ 237192 h 975208"/>
                  <a:gd name="connsiteX3" fmla="*/ 1433132 w 1670325"/>
                  <a:gd name="connsiteY3" fmla="*/ 474384 h 975208"/>
                  <a:gd name="connsiteX4" fmla="*/ 699980 w 1670325"/>
                  <a:gd name="connsiteY4" fmla="*/ 474383 h 975208"/>
                  <a:gd name="connsiteX5" fmla="*/ 410829 w 1670325"/>
                  <a:gd name="connsiteY5" fmla="*/ 975208 h 975208"/>
                  <a:gd name="connsiteX6" fmla="*/ 0 w 1670325"/>
                  <a:gd name="connsiteY6" fmla="*/ 738016 h 975208"/>
                  <a:gd name="connsiteX7" fmla="*/ 344958 w 1670325"/>
                  <a:gd name="connsiteY7" fmla="*/ 140532 h 975208"/>
                  <a:gd name="connsiteX8" fmla="*/ 407263 w 1670325"/>
                  <a:gd name="connsiteY8" fmla="*/ 69895 h 975208"/>
                  <a:gd name="connsiteX9" fmla="*/ 415549 w 1670325"/>
                  <a:gd name="connsiteY9" fmla="*/ 64816 h 975208"/>
                  <a:gd name="connsiteX10" fmla="*/ 445011 w 1670325"/>
                  <a:gd name="connsiteY10" fmla="*/ 40508 h 975208"/>
                  <a:gd name="connsiteX11" fmla="*/ 577627 w 1670325"/>
                  <a:gd name="connsiteY11" fmla="*/ 0 h 975208"/>
                  <a:gd name="connsiteX12" fmla="*/ 1433133 w 1670325"/>
                  <a:gd name="connsiteY12" fmla="*/ 0 h 975208"/>
                  <a:gd name="connsiteX13" fmla="*/ 1565749 w 1670325"/>
                  <a:gd name="connsiteY13" fmla="*/ 40509 h 975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70325" h="975208">
                    <a:moveTo>
                      <a:pt x="1565749" y="40509"/>
                    </a:moveTo>
                    <a:cubicBezTo>
                      <a:pt x="1628843" y="83134"/>
                      <a:pt x="1670325" y="155318"/>
                      <a:pt x="1670325" y="237192"/>
                    </a:cubicBezTo>
                    <a:lnTo>
                      <a:pt x="1670324" y="237192"/>
                    </a:lnTo>
                    <a:cubicBezTo>
                      <a:pt x="1670324" y="368190"/>
                      <a:pt x="1564130" y="474384"/>
                      <a:pt x="1433132" y="474384"/>
                    </a:cubicBezTo>
                    <a:lnTo>
                      <a:pt x="699980" y="474383"/>
                    </a:lnTo>
                    <a:lnTo>
                      <a:pt x="410829" y="975208"/>
                    </a:lnTo>
                    <a:lnTo>
                      <a:pt x="0" y="738016"/>
                    </a:lnTo>
                    <a:lnTo>
                      <a:pt x="344958" y="140532"/>
                    </a:lnTo>
                    <a:cubicBezTo>
                      <a:pt x="361333" y="112170"/>
                      <a:pt x="382680" y="88470"/>
                      <a:pt x="407263" y="69895"/>
                    </a:cubicBezTo>
                    <a:lnTo>
                      <a:pt x="415549" y="64816"/>
                    </a:lnTo>
                    <a:lnTo>
                      <a:pt x="445011" y="40508"/>
                    </a:lnTo>
                    <a:cubicBezTo>
                      <a:pt x="482867" y="14934"/>
                      <a:pt x="528503" y="0"/>
                      <a:pt x="577627" y="0"/>
                    </a:cubicBezTo>
                    <a:lnTo>
                      <a:pt x="1433133" y="0"/>
                    </a:lnTo>
                    <a:cubicBezTo>
                      <a:pt x="1482257" y="0"/>
                      <a:pt x="1527893" y="14934"/>
                      <a:pt x="156574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1938D141-2ABD-A980-3D0E-8253BF636F6F}"/>
                  </a:ext>
                </a:extLst>
              </p:cNvPr>
              <p:cNvSpPr/>
              <p:nvPr/>
            </p:nvSpPr>
            <p:spPr>
              <a:xfrm rot="20700000">
                <a:off x="957402" y="6529889"/>
                <a:ext cx="1389906" cy="1778784"/>
              </a:xfrm>
              <a:prstGeom prst="round2SameRect">
                <a:avLst>
                  <a:gd name="adj1" fmla="val 50000"/>
                  <a:gd name="adj2" fmla="val 34555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13E6EA4-DC12-A868-EA50-4D3C8EE2C324}"/>
                  </a:ext>
                </a:extLst>
              </p:cNvPr>
              <p:cNvSpPr/>
              <p:nvPr/>
            </p:nvSpPr>
            <p:spPr>
              <a:xfrm rot="18204691">
                <a:off x="784923" y="8018415"/>
                <a:ext cx="407012" cy="583645"/>
              </a:xfrm>
              <a:custGeom>
                <a:avLst/>
                <a:gdLst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1763 w 352084"/>
                  <a:gd name="connsiteY19" fmla="*/ 396156 h 532344"/>
                  <a:gd name="connsiteX20" fmla="*/ 100194 w 352084"/>
                  <a:gd name="connsiteY20" fmla="*/ 390648 h 532344"/>
                  <a:gd name="connsiteX21" fmla="*/ 53147 w 352084"/>
                  <a:gd name="connsiteY21" fmla="*/ 421683 h 532344"/>
                  <a:gd name="connsiteX22" fmla="*/ 5667 w 352084"/>
                  <a:gd name="connsiteY22" fmla="*/ 411947 h 532344"/>
                  <a:gd name="connsiteX23" fmla="*/ 15404 w 352084"/>
                  <a:gd name="connsiteY23" fmla="*/ 364467 h 532344"/>
                  <a:gd name="connsiteX24" fmla="*/ 80502 w 352084"/>
                  <a:gd name="connsiteY24" fmla="*/ 321523 h 532344"/>
                  <a:gd name="connsiteX25" fmla="*/ 35060 w 352084"/>
                  <a:gd name="connsiteY25" fmla="*/ 162002 h 532344"/>
                  <a:gd name="connsiteX26" fmla="*/ 122501 w 352084"/>
                  <a:gd name="connsiteY26" fmla="*/ 4897 h 532344"/>
                  <a:gd name="connsiteX27" fmla="*/ 256439 w 352084"/>
                  <a:gd name="connsiteY27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82579 w 352084"/>
                  <a:gd name="connsiteY8" fmla="*/ 371842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3"/>
                  <a:gd name="connsiteY0" fmla="*/ 47481 h 532344"/>
                  <a:gd name="connsiteX1" fmla="*/ 279606 w 352083"/>
                  <a:gd name="connsiteY1" fmla="*/ 92338 h 532344"/>
                  <a:gd name="connsiteX2" fmla="*/ 343586 w 352083"/>
                  <a:gd name="connsiteY2" fmla="*/ 316930 h 532344"/>
                  <a:gd name="connsiteX3" fmla="*/ 352083 w 352083"/>
                  <a:gd name="connsiteY3" fmla="*/ 444551 h 532344"/>
                  <a:gd name="connsiteX4" fmla="*/ 315817 w 352083"/>
                  <a:gd name="connsiteY4" fmla="*/ 480817 h 532344"/>
                  <a:gd name="connsiteX5" fmla="*/ 315818 w 352083"/>
                  <a:gd name="connsiteY5" fmla="*/ 480816 h 532344"/>
                  <a:gd name="connsiteX6" fmla="*/ 279552 w 352083"/>
                  <a:gd name="connsiteY6" fmla="*/ 444550 h 532344"/>
                  <a:gd name="connsiteX7" fmla="*/ 282579 w 352083"/>
                  <a:gd name="connsiteY7" fmla="*/ 371842 h 532344"/>
                  <a:gd name="connsiteX8" fmla="*/ 232544 w 352083"/>
                  <a:gd name="connsiteY8" fmla="*/ 509064 h 532344"/>
                  <a:gd name="connsiteX9" fmla="*/ 185691 w 352083"/>
                  <a:gd name="connsiteY9" fmla="*/ 529926 h 532344"/>
                  <a:gd name="connsiteX10" fmla="*/ 185692 w 352083"/>
                  <a:gd name="connsiteY10" fmla="*/ 529925 h 532344"/>
                  <a:gd name="connsiteX11" fmla="*/ 164831 w 352083"/>
                  <a:gd name="connsiteY11" fmla="*/ 483072 h 532344"/>
                  <a:gd name="connsiteX12" fmla="*/ 194638 w 352083"/>
                  <a:gd name="connsiteY12" fmla="*/ 405416 h 532344"/>
                  <a:gd name="connsiteX13" fmla="*/ 128225 w 352083"/>
                  <a:gd name="connsiteY13" fmla="*/ 491004 h 532344"/>
                  <a:gd name="connsiteX14" fmla="*/ 74788 w 352083"/>
                  <a:gd name="connsiteY14" fmla="*/ 497745 h 532344"/>
                  <a:gd name="connsiteX15" fmla="*/ 74790 w 352083"/>
                  <a:gd name="connsiteY15" fmla="*/ 497745 h 532344"/>
                  <a:gd name="connsiteX16" fmla="*/ 68048 w 352083"/>
                  <a:gd name="connsiteY16" fmla="*/ 444308 h 532344"/>
                  <a:gd name="connsiteX17" fmla="*/ 106448 w 352083"/>
                  <a:gd name="connsiteY17" fmla="*/ 394821 h 532344"/>
                  <a:gd name="connsiteX18" fmla="*/ 100194 w 352083"/>
                  <a:gd name="connsiteY18" fmla="*/ 390648 h 532344"/>
                  <a:gd name="connsiteX19" fmla="*/ 53147 w 352083"/>
                  <a:gd name="connsiteY19" fmla="*/ 421683 h 532344"/>
                  <a:gd name="connsiteX20" fmla="*/ 5667 w 352083"/>
                  <a:gd name="connsiteY20" fmla="*/ 411947 h 532344"/>
                  <a:gd name="connsiteX21" fmla="*/ 15404 w 352083"/>
                  <a:gd name="connsiteY21" fmla="*/ 364467 h 532344"/>
                  <a:gd name="connsiteX22" fmla="*/ 80502 w 352083"/>
                  <a:gd name="connsiteY22" fmla="*/ 321523 h 532344"/>
                  <a:gd name="connsiteX23" fmla="*/ 35060 w 352083"/>
                  <a:gd name="connsiteY23" fmla="*/ 162002 h 532344"/>
                  <a:gd name="connsiteX24" fmla="*/ 122501 w 352083"/>
                  <a:gd name="connsiteY24" fmla="*/ 4897 h 532344"/>
                  <a:gd name="connsiteX25" fmla="*/ 256439 w 352083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79552 w 343586"/>
                  <a:gd name="connsiteY6" fmla="*/ 444550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3586" h="532344">
                    <a:moveTo>
                      <a:pt x="256439" y="47481"/>
                    </a:moveTo>
                    <a:cubicBezTo>
                      <a:pt x="266794" y="60347"/>
                      <a:pt x="274797" y="75456"/>
                      <a:pt x="279606" y="92338"/>
                    </a:cubicBezTo>
                    <a:lnTo>
                      <a:pt x="343586" y="316930"/>
                    </a:lnTo>
                    <a:lnTo>
                      <a:pt x="339405" y="438875"/>
                    </a:lnTo>
                    <a:cubicBezTo>
                      <a:pt x="339405" y="458904"/>
                      <a:pt x="335846" y="480817"/>
                      <a:pt x="315817" y="480817"/>
                    </a:cubicBezTo>
                    <a:lnTo>
                      <a:pt x="315818" y="480816"/>
                    </a:lnTo>
                    <a:cubicBezTo>
                      <a:pt x="295789" y="480816"/>
                      <a:pt x="288408" y="466395"/>
                      <a:pt x="288408" y="446366"/>
                    </a:cubicBezTo>
                    <a:cubicBezTo>
                      <a:pt x="288408" y="427050"/>
                      <a:pt x="298362" y="367333"/>
                      <a:pt x="289051" y="377783"/>
                    </a:cubicBezTo>
                    <a:cubicBezTo>
                      <a:pt x="279740" y="388233"/>
                      <a:pt x="248213" y="468243"/>
                      <a:pt x="232544" y="509064"/>
                    </a:cubicBezTo>
                    <a:cubicBezTo>
                      <a:pt x="225367" y="527763"/>
                      <a:pt x="204390" y="537103"/>
                      <a:pt x="185691" y="529926"/>
                    </a:cubicBezTo>
                    <a:lnTo>
                      <a:pt x="185692" y="529925"/>
                    </a:lnTo>
                    <a:cubicBezTo>
                      <a:pt x="166993" y="522748"/>
                      <a:pt x="166509" y="503587"/>
                      <a:pt x="173687" y="484888"/>
                    </a:cubicBezTo>
                    <a:cubicBezTo>
                      <a:pt x="183623" y="459003"/>
                      <a:pt x="203000" y="404942"/>
                      <a:pt x="194638" y="405416"/>
                    </a:cubicBezTo>
                    <a:cubicBezTo>
                      <a:pt x="186276" y="405890"/>
                      <a:pt x="145651" y="459202"/>
                      <a:pt x="123513" y="487731"/>
                    </a:cubicBezTo>
                    <a:cubicBezTo>
                      <a:pt x="110618" y="504349"/>
                      <a:pt x="90498" y="515068"/>
                      <a:pt x="74788" y="497745"/>
                    </a:cubicBezTo>
                    <a:cubicBezTo>
                      <a:pt x="59078" y="480422"/>
                      <a:pt x="69172" y="470093"/>
                      <a:pt x="76582" y="451441"/>
                    </a:cubicBezTo>
                    <a:cubicBezTo>
                      <a:pt x="83992" y="432789"/>
                      <a:pt x="96493" y="413694"/>
                      <a:pt x="106448" y="394821"/>
                    </a:cubicBezTo>
                    <a:lnTo>
                      <a:pt x="100194" y="390648"/>
                    </a:lnTo>
                    <a:lnTo>
                      <a:pt x="53147" y="421683"/>
                    </a:lnTo>
                    <a:cubicBezTo>
                      <a:pt x="37347" y="432106"/>
                      <a:pt x="16090" y="427747"/>
                      <a:pt x="5667" y="411947"/>
                    </a:cubicBezTo>
                    <a:cubicBezTo>
                      <a:pt x="-4755" y="396147"/>
                      <a:pt x="-396" y="374890"/>
                      <a:pt x="15404" y="364467"/>
                    </a:cubicBezTo>
                    <a:lnTo>
                      <a:pt x="80502" y="321523"/>
                    </a:lnTo>
                    <a:lnTo>
                      <a:pt x="35060" y="162002"/>
                    </a:lnTo>
                    <a:cubicBezTo>
                      <a:pt x="15822" y="94473"/>
                      <a:pt x="54972" y="24134"/>
                      <a:pt x="122501" y="4897"/>
                    </a:cubicBezTo>
                    <a:cubicBezTo>
                      <a:pt x="173148" y="-9531"/>
                      <a:pt x="225375" y="8883"/>
                      <a:pt x="256439" y="4748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609EDAD-1F14-FA1A-FED1-EFBB84FCAC17}"/>
                  </a:ext>
                </a:extLst>
              </p:cNvPr>
              <p:cNvSpPr/>
              <p:nvPr/>
            </p:nvSpPr>
            <p:spPr>
              <a:xfrm rot="3370268" flipH="1">
                <a:off x="222848" y="7018163"/>
                <a:ext cx="1190028" cy="1134206"/>
              </a:xfrm>
              <a:custGeom>
                <a:avLst/>
                <a:gdLst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30719 w 1190028"/>
                  <a:gd name="connsiteY9" fmla="*/ 158410 h 1134206"/>
                  <a:gd name="connsiteX10" fmla="*/ 824335 w 1190028"/>
                  <a:gd name="connsiteY10" fmla="*/ 134848 h 1134206"/>
                  <a:gd name="connsiteX11" fmla="*/ 1005311 w 1190028"/>
                  <a:gd name="connsiteY11" fmla="*/ 0 h 1134206"/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24335 w 1190028"/>
                  <a:gd name="connsiteY9" fmla="*/ 134848 h 1134206"/>
                  <a:gd name="connsiteX10" fmla="*/ 1005311 w 1190028"/>
                  <a:gd name="connsiteY10" fmla="*/ 0 h 1134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0028" h="1134206">
                    <a:moveTo>
                      <a:pt x="1005311" y="0"/>
                    </a:moveTo>
                    <a:cubicBezTo>
                      <a:pt x="1080274" y="0"/>
                      <a:pt x="1144591" y="33961"/>
                      <a:pt x="1172065" y="82359"/>
                    </a:cubicBezTo>
                    <a:lnTo>
                      <a:pt x="1183974" y="126313"/>
                    </a:lnTo>
                    <a:lnTo>
                      <a:pt x="1186229" y="126108"/>
                    </a:lnTo>
                    <a:cubicBezTo>
                      <a:pt x="1214009" y="431845"/>
                      <a:pt x="1088197" y="731428"/>
                      <a:pt x="850454" y="925658"/>
                    </a:cubicBezTo>
                    <a:cubicBezTo>
                      <a:pt x="612711" y="1119887"/>
                      <a:pt x="294054" y="1183421"/>
                      <a:pt x="0" y="1095223"/>
                    </a:cubicBezTo>
                    <a:lnTo>
                      <a:pt x="103785" y="749201"/>
                    </a:lnTo>
                    <a:cubicBezTo>
                      <a:pt x="282929" y="802933"/>
                      <a:pt x="477061" y="764227"/>
                      <a:pt x="621899" y="645899"/>
                    </a:cubicBezTo>
                    <a:cubicBezTo>
                      <a:pt x="766737" y="527571"/>
                      <a:pt x="843384" y="345059"/>
                      <a:pt x="826460" y="158797"/>
                    </a:cubicBezTo>
                    <a:lnTo>
                      <a:pt x="824335" y="134848"/>
                    </a:lnTo>
                    <a:cubicBezTo>
                      <a:pt x="824335" y="60374"/>
                      <a:pt x="905361" y="0"/>
                      <a:pt x="100531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9CBB80DE-A749-01BC-DD05-B67AF4002608}"/>
                  </a:ext>
                </a:extLst>
              </p:cNvPr>
              <p:cNvGrpSpPr/>
              <p:nvPr/>
            </p:nvGrpSpPr>
            <p:grpSpPr>
              <a:xfrm>
                <a:off x="-293904" y="5127881"/>
                <a:ext cx="2395018" cy="2268631"/>
                <a:chOff x="-293904" y="5127881"/>
                <a:chExt cx="2395018" cy="2268631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5B4E51D8-C9D2-8B9A-D346-8CD0C0E2F71D}"/>
                    </a:ext>
                  </a:extLst>
                </p:cNvPr>
                <p:cNvSpPr/>
                <p:nvPr/>
              </p:nvSpPr>
              <p:spPr>
                <a:xfrm rot="18900000" flipH="1">
                  <a:off x="-293904" y="6223260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EE21AA9B-C3F4-104E-5B30-724078DD697C}"/>
                    </a:ext>
                  </a:extLst>
                </p:cNvPr>
                <p:cNvSpPr/>
                <p:nvPr/>
              </p:nvSpPr>
              <p:spPr>
                <a:xfrm>
                  <a:off x="-49642" y="5529621"/>
                  <a:ext cx="1866891" cy="1866891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244FB984-74AB-86FD-6532-5B557D660448}"/>
                    </a:ext>
                  </a:extLst>
                </p:cNvPr>
                <p:cNvSpPr/>
                <p:nvPr/>
              </p:nvSpPr>
              <p:spPr>
                <a:xfrm rot="1800000">
                  <a:off x="1459008" y="6147934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C64C1524-33DC-B68C-1777-EF1DB6B598C9}"/>
                    </a:ext>
                  </a:extLst>
                </p:cNvPr>
                <p:cNvSpPr/>
                <p:nvPr/>
              </p:nvSpPr>
              <p:spPr>
                <a:xfrm rot="14400000">
                  <a:off x="350507" y="6782800"/>
                  <a:ext cx="311298" cy="211942"/>
                </a:xfrm>
                <a:custGeom>
                  <a:avLst/>
                  <a:gdLst>
                    <a:gd name="connsiteX0" fmla="*/ 478851 w 478851"/>
                    <a:gd name="connsiteY0" fmla="*/ 345119 h 345119"/>
                    <a:gd name="connsiteX1" fmla="*/ 382783 w 478851"/>
                    <a:gd name="connsiteY1" fmla="*/ 345119 h 345119"/>
                    <a:gd name="connsiteX2" fmla="*/ 186230 w 478851"/>
                    <a:gd name="connsiteY2" fmla="*/ 122333 h 345119"/>
                    <a:gd name="connsiteX3" fmla="*/ 73668 w 478851"/>
                    <a:gd name="connsiteY3" fmla="*/ 345119 h 345119"/>
                    <a:gd name="connsiteX4" fmla="*/ 0 w 478851"/>
                    <a:gd name="connsiteY4" fmla="*/ 345119 h 345119"/>
                    <a:gd name="connsiteX5" fmla="*/ 174369 w 478851"/>
                    <a:gd name="connsiteY5" fmla="*/ 0 h 34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8851" h="345119">
                      <a:moveTo>
                        <a:pt x="478851" y="345119"/>
                      </a:moveTo>
                      <a:lnTo>
                        <a:pt x="382783" y="345119"/>
                      </a:lnTo>
                      <a:lnTo>
                        <a:pt x="186230" y="122333"/>
                      </a:lnTo>
                      <a:lnTo>
                        <a:pt x="73668" y="345119"/>
                      </a:lnTo>
                      <a:lnTo>
                        <a:pt x="0" y="345119"/>
                      </a:lnTo>
                      <a:lnTo>
                        <a:pt x="174369" y="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32969558-C9F9-2006-0219-B78E25B05842}"/>
                    </a:ext>
                  </a:extLst>
                </p:cNvPr>
                <p:cNvSpPr/>
                <p:nvPr/>
              </p:nvSpPr>
              <p:spPr>
                <a:xfrm rot="9900000">
                  <a:off x="-150724" y="5127881"/>
                  <a:ext cx="2116997" cy="1675135"/>
                </a:xfrm>
                <a:custGeom>
                  <a:avLst/>
                  <a:gdLst>
                    <a:gd name="connsiteX0" fmla="*/ 963831 w 2116997"/>
                    <a:gd name="connsiteY0" fmla="*/ 1631738 h 1675135"/>
                    <a:gd name="connsiteX1" fmla="*/ 791662 w 2116997"/>
                    <a:gd name="connsiteY1" fmla="*/ 1546970 h 1675135"/>
                    <a:gd name="connsiteX2" fmla="*/ 786981 w 2116997"/>
                    <a:gd name="connsiteY2" fmla="*/ 1543440 h 1675135"/>
                    <a:gd name="connsiteX3" fmla="*/ 771656 w 2116997"/>
                    <a:gd name="connsiteY3" fmla="*/ 1544392 h 1675135"/>
                    <a:gd name="connsiteX4" fmla="*/ 236798 w 2116997"/>
                    <a:gd name="connsiteY4" fmla="*/ 1308025 h 1675135"/>
                    <a:gd name="connsiteX5" fmla="*/ 109402 w 2116997"/>
                    <a:gd name="connsiteY5" fmla="*/ 366902 h 1675135"/>
                    <a:gd name="connsiteX6" fmla="*/ 135683 w 2116997"/>
                    <a:gd name="connsiteY6" fmla="*/ 334266 h 1675135"/>
                    <a:gd name="connsiteX7" fmla="*/ 136961 w 2116997"/>
                    <a:gd name="connsiteY7" fmla="*/ 329865 h 1675135"/>
                    <a:gd name="connsiteX8" fmla="*/ 602497 w 2116997"/>
                    <a:gd name="connsiteY8" fmla="*/ 0 h 1675135"/>
                    <a:gd name="connsiteX9" fmla="*/ 558376 w 2116997"/>
                    <a:gd name="connsiteY9" fmla="*/ 114016 h 1675135"/>
                    <a:gd name="connsiteX10" fmla="*/ 528171 w 2116997"/>
                    <a:gd name="connsiteY10" fmla="*/ 220243 h 1675135"/>
                    <a:gd name="connsiteX11" fmla="*/ 579241 w 2116997"/>
                    <a:gd name="connsiteY11" fmla="*/ 172173 h 1675135"/>
                    <a:gd name="connsiteX12" fmla="*/ 702553 w 2116997"/>
                    <a:gd name="connsiteY12" fmla="*/ 129001 h 1675135"/>
                    <a:gd name="connsiteX13" fmla="*/ 534881 w 2116997"/>
                    <a:gd name="connsiteY13" fmla="*/ 678370 h 1675135"/>
                    <a:gd name="connsiteX14" fmla="*/ 546330 w 2116997"/>
                    <a:gd name="connsiteY14" fmla="*/ 839612 h 1675135"/>
                    <a:gd name="connsiteX15" fmla="*/ 579193 w 2116997"/>
                    <a:gd name="connsiteY15" fmla="*/ 988295 h 1675135"/>
                    <a:gd name="connsiteX16" fmla="*/ 593305 w 2116997"/>
                    <a:gd name="connsiteY16" fmla="*/ 981101 h 1675135"/>
                    <a:gd name="connsiteX17" fmla="*/ 893200 w 2116997"/>
                    <a:gd name="connsiteY17" fmla="*/ 665661 h 1675135"/>
                    <a:gd name="connsiteX18" fmla="*/ 1009160 w 2116997"/>
                    <a:gd name="connsiteY18" fmla="*/ 108964 h 1675135"/>
                    <a:gd name="connsiteX19" fmla="*/ 1193214 w 2116997"/>
                    <a:gd name="connsiteY19" fmla="*/ 596124 h 1675135"/>
                    <a:gd name="connsiteX20" fmla="*/ 1182743 w 2116997"/>
                    <a:gd name="connsiteY20" fmla="*/ 632908 h 1675135"/>
                    <a:gd name="connsiteX21" fmla="*/ 1200510 w 2116997"/>
                    <a:gd name="connsiteY21" fmla="*/ 595649 h 1675135"/>
                    <a:gd name="connsiteX22" fmla="*/ 1252051 w 2116997"/>
                    <a:gd name="connsiteY22" fmla="*/ 174047 h 1675135"/>
                    <a:gd name="connsiteX23" fmla="*/ 1447056 w 2116997"/>
                    <a:gd name="connsiteY23" fmla="*/ 561593 h 1675135"/>
                    <a:gd name="connsiteX24" fmla="*/ 1441305 w 2116997"/>
                    <a:gd name="connsiteY24" fmla="*/ 613908 h 1675135"/>
                    <a:gd name="connsiteX25" fmla="*/ 1470035 w 2116997"/>
                    <a:gd name="connsiteY25" fmla="*/ 516310 h 1675135"/>
                    <a:gd name="connsiteX26" fmla="*/ 1480223 w 2116997"/>
                    <a:gd name="connsiteY26" fmla="*/ 235185 h 1675135"/>
                    <a:gd name="connsiteX27" fmla="*/ 1675228 w 2116997"/>
                    <a:gd name="connsiteY27" fmla="*/ 622732 h 1675135"/>
                    <a:gd name="connsiteX28" fmla="*/ 1674210 w 2116997"/>
                    <a:gd name="connsiteY28" fmla="*/ 631991 h 1675135"/>
                    <a:gd name="connsiteX29" fmla="*/ 1690847 w 2116997"/>
                    <a:gd name="connsiteY29" fmla="*/ 575475 h 1675135"/>
                    <a:gd name="connsiteX30" fmla="*/ 1701032 w 2116997"/>
                    <a:gd name="connsiteY30" fmla="*/ 294351 h 1675135"/>
                    <a:gd name="connsiteX31" fmla="*/ 1896039 w 2116997"/>
                    <a:gd name="connsiteY31" fmla="*/ 681898 h 1675135"/>
                    <a:gd name="connsiteX32" fmla="*/ 1895021 w 2116997"/>
                    <a:gd name="connsiteY32" fmla="*/ 691156 h 1675135"/>
                    <a:gd name="connsiteX33" fmla="*/ 1911658 w 2116997"/>
                    <a:gd name="connsiteY33" fmla="*/ 634641 h 1675135"/>
                    <a:gd name="connsiteX34" fmla="*/ 1921844 w 2116997"/>
                    <a:gd name="connsiteY34" fmla="*/ 353517 h 1675135"/>
                    <a:gd name="connsiteX35" fmla="*/ 2030549 w 2116997"/>
                    <a:gd name="connsiteY35" fmla="*/ 1039923 h 1675135"/>
                    <a:gd name="connsiteX36" fmla="*/ 1968430 w 2116997"/>
                    <a:gd name="connsiteY36" fmla="*/ 1129745 h 1675135"/>
                    <a:gd name="connsiteX37" fmla="*/ 1948412 w 2116997"/>
                    <a:gd name="connsiteY37" fmla="*/ 1150397 h 1675135"/>
                    <a:gd name="connsiteX38" fmla="*/ 1916752 w 2116997"/>
                    <a:gd name="connsiteY38" fmla="*/ 1245801 h 1675135"/>
                    <a:gd name="connsiteX39" fmla="*/ 1224360 w 2116997"/>
                    <a:gd name="connsiteY39" fmla="*/ 1675135 h 1675135"/>
                    <a:gd name="connsiteX40" fmla="*/ 1072917 w 2116997"/>
                    <a:gd name="connsiteY40" fmla="*/ 1660854 h 1675135"/>
                    <a:gd name="connsiteX41" fmla="*/ 963831 w 2116997"/>
                    <a:gd name="connsiteY41" fmla="*/ 1631738 h 167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16997" h="1675135">
                      <a:moveTo>
                        <a:pt x="963831" y="1631738"/>
                      </a:moveTo>
                      <a:cubicBezTo>
                        <a:pt x="902237" y="1610438"/>
                        <a:pt x="844443" y="1581805"/>
                        <a:pt x="791662" y="1546970"/>
                      </a:cubicBezTo>
                      <a:lnTo>
                        <a:pt x="786981" y="1543440"/>
                      </a:lnTo>
                      <a:lnTo>
                        <a:pt x="771656" y="1544392"/>
                      </a:lnTo>
                      <a:cubicBezTo>
                        <a:pt x="580757" y="1537917"/>
                        <a:pt x="387389" y="1458616"/>
                        <a:pt x="236798" y="1308025"/>
                      </a:cubicBezTo>
                      <a:cubicBezTo>
                        <a:pt x="-26736" y="1044491"/>
                        <a:pt x="-71943" y="649950"/>
                        <a:pt x="109402" y="366902"/>
                      </a:cubicBezTo>
                      <a:lnTo>
                        <a:pt x="135683" y="334266"/>
                      </a:lnTo>
                      <a:lnTo>
                        <a:pt x="136961" y="329865"/>
                      </a:lnTo>
                      <a:cubicBezTo>
                        <a:pt x="213661" y="136017"/>
                        <a:pt x="393219" y="0"/>
                        <a:pt x="602497" y="0"/>
                      </a:cubicBezTo>
                      <a:cubicBezTo>
                        <a:pt x="585984" y="37404"/>
                        <a:pt x="571277" y="75457"/>
                        <a:pt x="558376" y="114016"/>
                      </a:cubicBezTo>
                      <a:lnTo>
                        <a:pt x="528171" y="220243"/>
                      </a:lnTo>
                      <a:lnTo>
                        <a:pt x="579241" y="172173"/>
                      </a:lnTo>
                      <a:cubicBezTo>
                        <a:pt x="617142" y="144374"/>
                        <a:pt x="658812" y="129001"/>
                        <a:pt x="702553" y="129001"/>
                      </a:cubicBezTo>
                      <a:cubicBezTo>
                        <a:pt x="597664" y="252698"/>
                        <a:pt x="534881" y="458404"/>
                        <a:pt x="534881" y="678370"/>
                      </a:cubicBezTo>
                      <a:cubicBezTo>
                        <a:pt x="534881" y="733361"/>
                        <a:pt x="538805" y="787462"/>
                        <a:pt x="546330" y="839612"/>
                      </a:cubicBezTo>
                      <a:lnTo>
                        <a:pt x="579193" y="988295"/>
                      </a:lnTo>
                      <a:lnTo>
                        <a:pt x="593305" y="981101"/>
                      </a:lnTo>
                      <a:cubicBezTo>
                        <a:pt x="712996" y="905956"/>
                        <a:pt x="817526" y="796732"/>
                        <a:pt x="893200" y="665661"/>
                      </a:cubicBezTo>
                      <a:cubicBezTo>
                        <a:pt x="994099" y="490898"/>
                        <a:pt x="1035710" y="291130"/>
                        <a:pt x="1009160" y="108964"/>
                      </a:cubicBezTo>
                      <a:cubicBezTo>
                        <a:pt x="1166044" y="199541"/>
                        <a:pt x="1232640" y="395050"/>
                        <a:pt x="1193214" y="596124"/>
                      </a:cubicBezTo>
                      <a:lnTo>
                        <a:pt x="1182743" y="632908"/>
                      </a:lnTo>
                      <a:lnTo>
                        <a:pt x="1200510" y="595649"/>
                      </a:lnTo>
                      <a:cubicBezTo>
                        <a:pt x="1253536" y="457196"/>
                        <a:pt x="1271964" y="310670"/>
                        <a:pt x="1252051" y="174047"/>
                      </a:cubicBezTo>
                      <a:cubicBezTo>
                        <a:pt x="1382787" y="249528"/>
                        <a:pt x="1450824" y="397878"/>
                        <a:pt x="1447056" y="561593"/>
                      </a:cubicBezTo>
                      <a:lnTo>
                        <a:pt x="1441305" y="613908"/>
                      </a:lnTo>
                      <a:lnTo>
                        <a:pt x="1470035" y="516310"/>
                      </a:lnTo>
                      <a:cubicBezTo>
                        <a:pt x="1489733" y="421752"/>
                        <a:pt x="1493498" y="326269"/>
                        <a:pt x="1480223" y="235185"/>
                      </a:cubicBezTo>
                      <a:cubicBezTo>
                        <a:pt x="1610959" y="310666"/>
                        <a:pt x="1678996" y="459016"/>
                        <a:pt x="1675228" y="622732"/>
                      </a:cubicBezTo>
                      <a:lnTo>
                        <a:pt x="1674210" y="631991"/>
                      </a:lnTo>
                      <a:lnTo>
                        <a:pt x="1690847" y="575475"/>
                      </a:lnTo>
                      <a:cubicBezTo>
                        <a:pt x="1710543" y="480917"/>
                        <a:pt x="1714309" y="385435"/>
                        <a:pt x="1701032" y="294351"/>
                      </a:cubicBezTo>
                      <a:cubicBezTo>
                        <a:pt x="1831770" y="369832"/>
                        <a:pt x="1899807" y="518182"/>
                        <a:pt x="1896039" y="681898"/>
                      </a:cubicBezTo>
                      <a:lnTo>
                        <a:pt x="1895021" y="691156"/>
                      </a:lnTo>
                      <a:lnTo>
                        <a:pt x="1911658" y="634641"/>
                      </a:lnTo>
                      <a:cubicBezTo>
                        <a:pt x="1931354" y="540084"/>
                        <a:pt x="1935118" y="444601"/>
                        <a:pt x="1921844" y="353517"/>
                      </a:cubicBezTo>
                      <a:cubicBezTo>
                        <a:pt x="2131022" y="474287"/>
                        <a:pt x="2179691" y="781602"/>
                        <a:pt x="2030549" y="1039923"/>
                      </a:cubicBezTo>
                      <a:cubicBezTo>
                        <a:pt x="2011906" y="1072213"/>
                        <a:pt x="1991054" y="1102210"/>
                        <a:pt x="1968430" y="1129745"/>
                      </a:cubicBezTo>
                      <a:lnTo>
                        <a:pt x="1948412" y="1150397"/>
                      </a:lnTo>
                      <a:lnTo>
                        <a:pt x="1916752" y="1245801"/>
                      </a:lnTo>
                      <a:cubicBezTo>
                        <a:pt x="1802678" y="1498103"/>
                        <a:pt x="1535619" y="1675135"/>
                        <a:pt x="1224360" y="1675135"/>
                      </a:cubicBezTo>
                      <a:cubicBezTo>
                        <a:pt x="1172483" y="1675134"/>
                        <a:pt x="1121834" y="1670218"/>
                        <a:pt x="1072917" y="1660854"/>
                      </a:cubicBezTo>
                      <a:cubicBezTo>
                        <a:pt x="1035464" y="1653684"/>
                        <a:pt x="999028" y="1643909"/>
                        <a:pt x="963831" y="163173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176332B0-F3D2-7F40-7D95-413AE6DC629E}"/>
                    </a:ext>
                  </a:extLst>
                </p:cNvPr>
                <p:cNvSpPr/>
                <p:nvPr/>
              </p:nvSpPr>
              <p:spPr>
                <a:xfrm>
                  <a:off x="668991" y="7110223"/>
                  <a:ext cx="255227" cy="13512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107E61E8-9B45-09C7-2AAE-5234862217EB}"/>
                  </a:ext>
                </a:extLst>
              </p:cNvPr>
              <p:cNvSpPr/>
              <p:nvPr/>
            </p:nvSpPr>
            <p:spPr>
              <a:xfrm rot="2700000">
                <a:off x="1677271" y="6470455"/>
                <a:ext cx="89797" cy="10927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AADB932-09AB-4455-20A0-88C60C7B051F}"/>
                </a:ext>
              </a:extLst>
            </p:cNvPr>
            <p:cNvSpPr/>
            <p:nvPr/>
          </p:nvSpPr>
          <p:spPr>
            <a:xfrm rot="3395309" flipH="1">
              <a:off x="2080577" y="7274373"/>
              <a:ext cx="215872" cy="309555"/>
            </a:xfrm>
            <a:custGeom>
              <a:avLst/>
              <a:gdLst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1763 w 352084"/>
                <a:gd name="connsiteY19" fmla="*/ 396156 h 532344"/>
                <a:gd name="connsiteX20" fmla="*/ 100194 w 352084"/>
                <a:gd name="connsiteY20" fmla="*/ 390648 h 532344"/>
                <a:gd name="connsiteX21" fmla="*/ 53147 w 352084"/>
                <a:gd name="connsiteY21" fmla="*/ 421683 h 532344"/>
                <a:gd name="connsiteX22" fmla="*/ 5667 w 352084"/>
                <a:gd name="connsiteY22" fmla="*/ 411947 h 532344"/>
                <a:gd name="connsiteX23" fmla="*/ 15404 w 352084"/>
                <a:gd name="connsiteY23" fmla="*/ 364467 h 532344"/>
                <a:gd name="connsiteX24" fmla="*/ 80502 w 352084"/>
                <a:gd name="connsiteY24" fmla="*/ 321523 h 532344"/>
                <a:gd name="connsiteX25" fmla="*/ 35060 w 352084"/>
                <a:gd name="connsiteY25" fmla="*/ 162002 h 532344"/>
                <a:gd name="connsiteX26" fmla="*/ 122501 w 352084"/>
                <a:gd name="connsiteY26" fmla="*/ 4897 h 532344"/>
                <a:gd name="connsiteX27" fmla="*/ 256439 w 352084"/>
                <a:gd name="connsiteY27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82579 w 352084"/>
                <a:gd name="connsiteY8" fmla="*/ 371842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3"/>
                <a:gd name="connsiteY0" fmla="*/ 47481 h 532344"/>
                <a:gd name="connsiteX1" fmla="*/ 279606 w 352083"/>
                <a:gd name="connsiteY1" fmla="*/ 92338 h 532344"/>
                <a:gd name="connsiteX2" fmla="*/ 343586 w 352083"/>
                <a:gd name="connsiteY2" fmla="*/ 316930 h 532344"/>
                <a:gd name="connsiteX3" fmla="*/ 352083 w 352083"/>
                <a:gd name="connsiteY3" fmla="*/ 444551 h 532344"/>
                <a:gd name="connsiteX4" fmla="*/ 315817 w 352083"/>
                <a:gd name="connsiteY4" fmla="*/ 480817 h 532344"/>
                <a:gd name="connsiteX5" fmla="*/ 315818 w 352083"/>
                <a:gd name="connsiteY5" fmla="*/ 480816 h 532344"/>
                <a:gd name="connsiteX6" fmla="*/ 279552 w 352083"/>
                <a:gd name="connsiteY6" fmla="*/ 444550 h 532344"/>
                <a:gd name="connsiteX7" fmla="*/ 282579 w 352083"/>
                <a:gd name="connsiteY7" fmla="*/ 371842 h 532344"/>
                <a:gd name="connsiteX8" fmla="*/ 232544 w 352083"/>
                <a:gd name="connsiteY8" fmla="*/ 509064 h 532344"/>
                <a:gd name="connsiteX9" fmla="*/ 185691 w 352083"/>
                <a:gd name="connsiteY9" fmla="*/ 529926 h 532344"/>
                <a:gd name="connsiteX10" fmla="*/ 185692 w 352083"/>
                <a:gd name="connsiteY10" fmla="*/ 529925 h 532344"/>
                <a:gd name="connsiteX11" fmla="*/ 164831 w 352083"/>
                <a:gd name="connsiteY11" fmla="*/ 483072 h 532344"/>
                <a:gd name="connsiteX12" fmla="*/ 194638 w 352083"/>
                <a:gd name="connsiteY12" fmla="*/ 405416 h 532344"/>
                <a:gd name="connsiteX13" fmla="*/ 128225 w 352083"/>
                <a:gd name="connsiteY13" fmla="*/ 491004 h 532344"/>
                <a:gd name="connsiteX14" fmla="*/ 74788 w 352083"/>
                <a:gd name="connsiteY14" fmla="*/ 497745 h 532344"/>
                <a:gd name="connsiteX15" fmla="*/ 74790 w 352083"/>
                <a:gd name="connsiteY15" fmla="*/ 497745 h 532344"/>
                <a:gd name="connsiteX16" fmla="*/ 68048 w 352083"/>
                <a:gd name="connsiteY16" fmla="*/ 444308 h 532344"/>
                <a:gd name="connsiteX17" fmla="*/ 106448 w 352083"/>
                <a:gd name="connsiteY17" fmla="*/ 394821 h 532344"/>
                <a:gd name="connsiteX18" fmla="*/ 100194 w 352083"/>
                <a:gd name="connsiteY18" fmla="*/ 390648 h 532344"/>
                <a:gd name="connsiteX19" fmla="*/ 53147 w 352083"/>
                <a:gd name="connsiteY19" fmla="*/ 421683 h 532344"/>
                <a:gd name="connsiteX20" fmla="*/ 5667 w 352083"/>
                <a:gd name="connsiteY20" fmla="*/ 411947 h 532344"/>
                <a:gd name="connsiteX21" fmla="*/ 15404 w 352083"/>
                <a:gd name="connsiteY21" fmla="*/ 364467 h 532344"/>
                <a:gd name="connsiteX22" fmla="*/ 80502 w 352083"/>
                <a:gd name="connsiteY22" fmla="*/ 321523 h 532344"/>
                <a:gd name="connsiteX23" fmla="*/ 35060 w 352083"/>
                <a:gd name="connsiteY23" fmla="*/ 162002 h 532344"/>
                <a:gd name="connsiteX24" fmla="*/ 122501 w 352083"/>
                <a:gd name="connsiteY24" fmla="*/ 4897 h 532344"/>
                <a:gd name="connsiteX25" fmla="*/ 256439 w 352083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79552 w 343586"/>
                <a:gd name="connsiteY6" fmla="*/ 444550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3586" h="532344">
                  <a:moveTo>
                    <a:pt x="256439" y="47481"/>
                  </a:moveTo>
                  <a:cubicBezTo>
                    <a:pt x="266794" y="60347"/>
                    <a:pt x="274797" y="75456"/>
                    <a:pt x="279606" y="92338"/>
                  </a:cubicBezTo>
                  <a:lnTo>
                    <a:pt x="343586" y="316930"/>
                  </a:lnTo>
                  <a:lnTo>
                    <a:pt x="339405" y="438875"/>
                  </a:lnTo>
                  <a:cubicBezTo>
                    <a:pt x="339405" y="458904"/>
                    <a:pt x="335846" y="480817"/>
                    <a:pt x="315817" y="480817"/>
                  </a:cubicBezTo>
                  <a:lnTo>
                    <a:pt x="315818" y="480816"/>
                  </a:lnTo>
                  <a:cubicBezTo>
                    <a:pt x="295789" y="480816"/>
                    <a:pt x="288408" y="466395"/>
                    <a:pt x="288408" y="446366"/>
                  </a:cubicBezTo>
                  <a:cubicBezTo>
                    <a:pt x="288408" y="427050"/>
                    <a:pt x="298362" y="367333"/>
                    <a:pt x="289051" y="377783"/>
                  </a:cubicBezTo>
                  <a:cubicBezTo>
                    <a:pt x="279740" y="388233"/>
                    <a:pt x="248213" y="468243"/>
                    <a:pt x="232544" y="509064"/>
                  </a:cubicBezTo>
                  <a:cubicBezTo>
                    <a:pt x="225367" y="527763"/>
                    <a:pt x="204390" y="537103"/>
                    <a:pt x="185691" y="529926"/>
                  </a:cubicBezTo>
                  <a:lnTo>
                    <a:pt x="185692" y="529925"/>
                  </a:lnTo>
                  <a:cubicBezTo>
                    <a:pt x="166993" y="522748"/>
                    <a:pt x="166509" y="503587"/>
                    <a:pt x="173687" y="484888"/>
                  </a:cubicBezTo>
                  <a:cubicBezTo>
                    <a:pt x="183623" y="459003"/>
                    <a:pt x="203000" y="404942"/>
                    <a:pt x="194638" y="405416"/>
                  </a:cubicBezTo>
                  <a:cubicBezTo>
                    <a:pt x="186276" y="405890"/>
                    <a:pt x="145651" y="459202"/>
                    <a:pt x="123513" y="487731"/>
                  </a:cubicBezTo>
                  <a:cubicBezTo>
                    <a:pt x="110618" y="504349"/>
                    <a:pt x="90498" y="515068"/>
                    <a:pt x="74788" y="497745"/>
                  </a:cubicBezTo>
                  <a:cubicBezTo>
                    <a:pt x="59078" y="480422"/>
                    <a:pt x="69172" y="470093"/>
                    <a:pt x="76582" y="451441"/>
                  </a:cubicBezTo>
                  <a:cubicBezTo>
                    <a:pt x="83992" y="432789"/>
                    <a:pt x="96493" y="413694"/>
                    <a:pt x="106448" y="394821"/>
                  </a:cubicBezTo>
                  <a:lnTo>
                    <a:pt x="100194" y="390648"/>
                  </a:lnTo>
                  <a:lnTo>
                    <a:pt x="53147" y="421683"/>
                  </a:lnTo>
                  <a:cubicBezTo>
                    <a:pt x="37347" y="432106"/>
                    <a:pt x="16090" y="427747"/>
                    <a:pt x="5667" y="411947"/>
                  </a:cubicBezTo>
                  <a:cubicBezTo>
                    <a:pt x="-4755" y="396147"/>
                    <a:pt x="-396" y="374890"/>
                    <a:pt x="15404" y="364467"/>
                  </a:cubicBezTo>
                  <a:lnTo>
                    <a:pt x="80502" y="321523"/>
                  </a:lnTo>
                  <a:lnTo>
                    <a:pt x="35060" y="162002"/>
                  </a:lnTo>
                  <a:cubicBezTo>
                    <a:pt x="15822" y="94473"/>
                    <a:pt x="54972" y="24134"/>
                    <a:pt x="122501" y="4897"/>
                  </a:cubicBezTo>
                  <a:cubicBezTo>
                    <a:pt x="173148" y="-9531"/>
                    <a:pt x="225375" y="8883"/>
                    <a:pt x="256439" y="47481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72806F7-0F4E-E376-5A28-AA2549B40943}"/>
                </a:ext>
              </a:extLst>
            </p:cNvPr>
            <p:cNvSpPr/>
            <p:nvPr/>
          </p:nvSpPr>
          <p:spPr>
            <a:xfrm rot="18751641">
              <a:off x="2054675" y="6808618"/>
              <a:ext cx="631170" cy="534678"/>
            </a:xfrm>
            <a:custGeom>
              <a:avLst/>
              <a:gdLst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30719 w 1190028"/>
                <a:gd name="connsiteY9" fmla="*/ 158410 h 1134206"/>
                <a:gd name="connsiteX10" fmla="*/ 824335 w 1190028"/>
                <a:gd name="connsiteY10" fmla="*/ 134848 h 1134206"/>
                <a:gd name="connsiteX11" fmla="*/ 1005311 w 1190028"/>
                <a:gd name="connsiteY11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005311 w 1190028"/>
                <a:gd name="connsiteY10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177715 w 1190028"/>
                <a:gd name="connsiteY10" fmla="*/ 172404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0" fmla="*/ 1172065 w 1190028"/>
                <a:gd name="connsiteY0" fmla="*/ 0 h 1051847"/>
                <a:gd name="connsiteX1" fmla="*/ 1183974 w 1190028"/>
                <a:gd name="connsiteY1" fmla="*/ 43954 h 1051847"/>
                <a:gd name="connsiteX2" fmla="*/ 1186229 w 1190028"/>
                <a:gd name="connsiteY2" fmla="*/ 43749 h 1051847"/>
                <a:gd name="connsiteX3" fmla="*/ 850454 w 1190028"/>
                <a:gd name="connsiteY3" fmla="*/ 843299 h 1051847"/>
                <a:gd name="connsiteX4" fmla="*/ 0 w 1190028"/>
                <a:gd name="connsiteY4" fmla="*/ 1012864 h 1051847"/>
                <a:gd name="connsiteX5" fmla="*/ 103785 w 1190028"/>
                <a:gd name="connsiteY5" fmla="*/ 666842 h 1051847"/>
                <a:gd name="connsiteX6" fmla="*/ 621899 w 1190028"/>
                <a:gd name="connsiteY6" fmla="*/ 563540 h 1051847"/>
                <a:gd name="connsiteX7" fmla="*/ 826460 w 1190028"/>
                <a:gd name="connsiteY7" fmla="*/ 76438 h 1051847"/>
                <a:gd name="connsiteX8" fmla="*/ 824335 w 1190028"/>
                <a:gd name="connsiteY8" fmla="*/ 52489 h 1051847"/>
                <a:gd name="connsiteX0" fmla="*/ 1183974 w 1190028"/>
                <a:gd name="connsiteY0" fmla="*/ 204 h 1008097"/>
                <a:gd name="connsiteX1" fmla="*/ 1186229 w 1190028"/>
                <a:gd name="connsiteY1" fmla="*/ -1 h 1008097"/>
                <a:gd name="connsiteX2" fmla="*/ 850454 w 1190028"/>
                <a:gd name="connsiteY2" fmla="*/ 799549 h 1008097"/>
                <a:gd name="connsiteX3" fmla="*/ 0 w 1190028"/>
                <a:gd name="connsiteY3" fmla="*/ 969114 h 1008097"/>
                <a:gd name="connsiteX4" fmla="*/ 103785 w 1190028"/>
                <a:gd name="connsiteY4" fmla="*/ 623092 h 1008097"/>
                <a:gd name="connsiteX5" fmla="*/ 621899 w 1190028"/>
                <a:gd name="connsiteY5" fmla="*/ 519790 h 1008097"/>
                <a:gd name="connsiteX6" fmla="*/ 826460 w 1190028"/>
                <a:gd name="connsiteY6" fmla="*/ 32688 h 1008097"/>
                <a:gd name="connsiteX7" fmla="*/ 824335 w 1190028"/>
                <a:gd name="connsiteY7" fmla="*/ 8739 h 1008097"/>
                <a:gd name="connsiteX0" fmla="*/ 1183974 w 1190028"/>
                <a:gd name="connsiteY0" fmla="*/ 206 h 1008099"/>
                <a:gd name="connsiteX1" fmla="*/ 1186229 w 1190028"/>
                <a:gd name="connsiteY1" fmla="*/ 1 h 1008099"/>
                <a:gd name="connsiteX2" fmla="*/ 850454 w 1190028"/>
                <a:gd name="connsiteY2" fmla="*/ 799551 h 1008099"/>
                <a:gd name="connsiteX3" fmla="*/ 0 w 1190028"/>
                <a:gd name="connsiteY3" fmla="*/ 969116 h 1008099"/>
                <a:gd name="connsiteX4" fmla="*/ 103785 w 1190028"/>
                <a:gd name="connsiteY4" fmla="*/ 623094 h 1008099"/>
                <a:gd name="connsiteX5" fmla="*/ 621899 w 1190028"/>
                <a:gd name="connsiteY5" fmla="*/ 519792 h 1008099"/>
                <a:gd name="connsiteX6" fmla="*/ 826460 w 1190028"/>
                <a:gd name="connsiteY6" fmla="*/ 32690 h 100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028" h="1008099">
                  <a:moveTo>
                    <a:pt x="1183974" y="206"/>
                  </a:moveTo>
                  <a:lnTo>
                    <a:pt x="1186229" y="1"/>
                  </a:lnTo>
                  <a:cubicBezTo>
                    <a:pt x="1214009" y="305738"/>
                    <a:pt x="1088197" y="605321"/>
                    <a:pt x="850454" y="799551"/>
                  </a:cubicBezTo>
                  <a:cubicBezTo>
                    <a:pt x="612711" y="993780"/>
                    <a:pt x="294054" y="1057314"/>
                    <a:pt x="0" y="969116"/>
                  </a:cubicBezTo>
                  <a:lnTo>
                    <a:pt x="103785" y="623094"/>
                  </a:lnTo>
                  <a:cubicBezTo>
                    <a:pt x="282929" y="676826"/>
                    <a:pt x="477061" y="638120"/>
                    <a:pt x="621899" y="519792"/>
                  </a:cubicBezTo>
                  <a:cubicBezTo>
                    <a:pt x="766737" y="401464"/>
                    <a:pt x="843384" y="218952"/>
                    <a:pt x="826460" y="32690"/>
                  </a:cubicBezTo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9F998CF8-E188-CDBB-1BBF-657A4E5CBE06}"/>
                </a:ext>
              </a:extLst>
            </p:cNvPr>
            <p:cNvSpPr/>
            <p:nvPr/>
          </p:nvSpPr>
          <p:spPr bwMode="auto">
            <a:xfrm rot="16200000">
              <a:off x="1479242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42A1A168-1CDF-3B62-A547-E5E493E4ED23}"/>
                </a:ext>
              </a:extLst>
            </p:cNvPr>
            <p:cNvSpPr/>
            <p:nvPr/>
          </p:nvSpPr>
          <p:spPr bwMode="auto">
            <a:xfrm rot="16200000">
              <a:off x="1893580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06F5DA6-0567-9A08-34DA-93105751944C}"/>
              </a:ext>
            </a:extLst>
          </p:cNvPr>
          <p:cNvSpPr txBox="1"/>
          <p:nvPr/>
        </p:nvSpPr>
        <p:spPr>
          <a:xfrm rot="5622477">
            <a:off x="-1041987" y="3771565"/>
            <a:ext cx="4732729" cy="133126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守れない方は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使わないでください！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トイレご利用規約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１．きれいに使用する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２．備品を持ち帰らない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３．電源を使わない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４．トイレ以外の用事で使わない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５．長時間占有しない</a:t>
            </a:r>
            <a:endParaRPr lang="en-US" altLang="ja-JP" sz="54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72654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06F5DA6-0567-9A08-34DA-93105751944C}"/>
              </a:ext>
            </a:extLst>
          </p:cNvPr>
          <p:cNvSpPr txBox="1"/>
          <p:nvPr/>
        </p:nvSpPr>
        <p:spPr>
          <a:xfrm rot="5622477">
            <a:off x="-1041987" y="3771565"/>
            <a:ext cx="4732729" cy="133126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守れない方は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使わないでください！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トイレご利用規約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１．きれいに使用する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２．備品を持ち帰らない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３．電源を使わない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４．トイレ以外の用事で使わない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５．長時間占有しない</a:t>
            </a:r>
            <a:endParaRPr lang="en-US" altLang="ja-JP" sz="54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93D89F2-E123-3A7F-355A-F9188647EB72}"/>
              </a:ext>
            </a:extLst>
          </p:cNvPr>
          <p:cNvGrpSpPr/>
          <p:nvPr/>
        </p:nvGrpSpPr>
        <p:grpSpPr>
          <a:xfrm>
            <a:off x="281016" y="7428275"/>
            <a:ext cx="2111547" cy="2059384"/>
            <a:chOff x="-1322122" y="6580232"/>
            <a:chExt cx="2111547" cy="2059384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A9A331A-2D21-F4AB-DDDF-3CDCD2B2D57A}"/>
                </a:ext>
              </a:extLst>
            </p:cNvPr>
            <p:cNvGrpSpPr/>
            <p:nvPr/>
          </p:nvGrpSpPr>
          <p:grpSpPr>
            <a:xfrm>
              <a:off x="-1322122" y="6580232"/>
              <a:ext cx="2111547" cy="2059384"/>
              <a:chOff x="4550616" y="5049610"/>
              <a:chExt cx="3981183" cy="3882831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F69AF772-85B2-258B-DB44-CB14456AD883}"/>
                  </a:ext>
                </a:extLst>
              </p:cNvPr>
              <p:cNvGrpSpPr/>
              <p:nvPr/>
            </p:nvGrpSpPr>
            <p:grpSpPr>
              <a:xfrm>
                <a:off x="5654123" y="5049610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104" name="四角形: 上の 2 つの角を丸める 9">
                  <a:extLst>
                    <a:ext uri="{FF2B5EF4-FFF2-40B4-BE49-F238E27FC236}">
                      <a16:creationId xmlns:a16="http://schemas.microsoft.com/office/drawing/2014/main" id="{EB42B6C1-B4E1-B061-CC23-2A0032C0C2BB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3DC06D03-AA62-83B1-D4C9-01CE1EB78666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" name="四角形: 上の 2 つの角を丸める 113">
                  <a:extLst>
                    <a:ext uri="{FF2B5EF4-FFF2-40B4-BE49-F238E27FC236}">
                      <a16:creationId xmlns:a16="http://schemas.microsoft.com/office/drawing/2014/main" id="{5A129FA6-3488-3001-B07D-D281E0505065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" name="四角形: 角を丸くする 112">
                  <a:extLst>
                    <a:ext uri="{FF2B5EF4-FFF2-40B4-BE49-F238E27FC236}">
                      <a16:creationId xmlns:a16="http://schemas.microsoft.com/office/drawing/2014/main" id="{4B8947DE-63D2-8383-6265-F7150C5E134E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EC910BCC-AD72-6B94-FBD2-9A584C75359F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77BE86AF-D8C6-731C-EAD1-790F0C7D7C74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2B10CFC3-84A9-27E0-07A6-72CD2664A65D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158E2BB6-82D3-CA66-1C20-DB1F752D3447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DE7DE688-27A0-0FD6-3B1C-8CBD6912CC01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077C6A5A-DF4B-8A7D-2B4B-58489AEBD7C1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115" name="四角形: 上の 2 つの角を丸める 114">
                    <a:extLst>
                      <a:ext uri="{FF2B5EF4-FFF2-40B4-BE49-F238E27FC236}">
                        <a16:creationId xmlns:a16="http://schemas.microsoft.com/office/drawing/2014/main" id="{0B1D750F-FB20-FD0C-956D-152C3E0CEB7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" name="四角形: 上の 2 つの角を丸める 115">
                    <a:extLst>
                      <a:ext uri="{FF2B5EF4-FFF2-40B4-BE49-F238E27FC236}">
                        <a16:creationId xmlns:a16="http://schemas.microsoft.com/office/drawing/2014/main" id="{19CDFD6A-FA1D-DDBF-BEC6-BF5E42EB8A7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" name="四角形: 上の 2 つの角を丸める 116">
                    <a:extLst>
                      <a:ext uri="{FF2B5EF4-FFF2-40B4-BE49-F238E27FC236}">
                        <a16:creationId xmlns:a16="http://schemas.microsoft.com/office/drawing/2014/main" id="{4B2CC3CC-3B7A-2FC8-A3C8-A579B927751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0E098410-4CFE-0F15-E7B9-A100F8C517C1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A44A681E-C8FD-0D36-BE34-F054EFBA678F}"/>
                    </a:ext>
                  </a:extLst>
                </p:cNvPr>
                <p:cNvSpPr/>
                <p:nvPr/>
              </p:nvSpPr>
              <p:spPr>
                <a:xfrm rot="20530604">
                  <a:off x="4183727" y="3620328"/>
                  <a:ext cx="1216409" cy="8504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F85E62C-4574-4E27-B180-8972C9C72AA6}"/>
                  </a:ext>
                </a:extLst>
              </p:cNvPr>
              <p:cNvSpPr/>
              <p:nvPr/>
            </p:nvSpPr>
            <p:spPr>
              <a:xfrm rot="19800000">
                <a:off x="5567956" y="7872978"/>
                <a:ext cx="1648199" cy="1001577"/>
              </a:xfrm>
              <a:custGeom>
                <a:avLst/>
                <a:gdLst>
                  <a:gd name="connsiteX0" fmla="*/ 118635 w 1648199"/>
                  <a:gd name="connsiteY0" fmla="*/ 969760 h 1001577"/>
                  <a:gd name="connsiteX1" fmla="*/ 118635 w 1648199"/>
                  <a:gd name="connsiteY1" fmla="*/ 969760 h 1001577"/>
                  <a:gd name="connsiteX2" fmla="*/ 118634 w 1648199"/>
                  <a:gd name="connsiteY2" fmla="*/ 969760 h 1001577"/>
                  <a:gd name="connsiteX3" fmla="*/ 1503333 w 1648199"/>
                  <a:gd name="connsiteY3" fmla="*/ 18640 h 1001577"/>
                  <a:gd name="connsiteX4" fmla="*/ 1648199 w 1648199"/>
                  <a:gd name="connsiteY4" fmla="*/ 237192 h 1001577"/>
                  <a:gd name="connsiteX5" fmla="*/ 1648198 w 1648199"/>
                  <a:gd name="connsiteY5" fmla="*/ 237192 h 1001577"/>
                  <a:gd name="connsiteX6" fmla="*/ 1411006 w 1648199"/>
                  <a:gd name="connsiteY6" fmla="*/ 474384 h 1001577"/>
                  <a:gd name="connsiteX7" fmla="*/ 678527 w 1648199"/>
                  <a:gd name="connsiteY7" fmla="*/ 474383 h 1001577"/>
                  <a:gd name="connsiteX8" fmla="*/ 442645 w 1648199"/>
                  <a:gd name="connsiteY8" fmla="*/ 882942 h 1001577"/>
                  <a:gd name="connsiteX9" fmla="*/ 162442 w 1648199"/>
                  <a:gd name="connsiteY9" fmla="*/ 989488 h 1001577"/>
                  <a:gd name="connsiteX10" fmla="*/ 118635 w 1648199"/>
                  <a:gd name="connsiteY10" fmla="*/ 969760 h 1001577"/>
                  <a:gd name="connsiteX11" fmla="*/ 79646 w 1648199"/>
                  <a:gd name="connsiteY11" fmla="*/ 941686 h 1001577"/>
                  <a:gd name="connsiteX12" fmla="*/ 31817 w 1648199"/>
                  <a:gd name="connsiteY12" fmla="*/ 645750 h 1001577"/>
                  <a:gd name="connsiteX13" fmla="*/ 332511 w 1648199"/>
                  <a:gd name="connsiteY13" fmla="*/ 124932 h 1001577"/>
                  <a:gd name="connsiteX14" fmla="*/ 433901 w 1648199"/>
                  <a:gd name="connsiteY14" fmla="*/ 30337 h 1001577"/>
                  <a:gd name="connsiteX15" fmla="*/ 458645 w 1648199"/>
                  <a:gd name="connsiteY15" fmla="*/ 21098 h 1001577"/>
                  <a:gd name="connsiteX16" fmla="*/ 463175 w 1648199"/>
                  <a:gd name="connsiteY16" fmla="*/ 18640 h 1001577"/>
                  <a:gd name="connsiteX17" fmla="*/ 475361 w 1648199"/>
                  <a:gd name="connsiteY17" fmla="*/ 14857 h 1001577"/>
                  <a:gd name="connsiteX18" fmla="*/ 476536 w 1648199"/>
                  <a:gd name="connsiteY18" fmla="*/ 14419 h 1001577"/>
                  <a:gd name="connsiteX19" fmla="*/ 476843 w 1648199"/>
                  <a:gd name="connsiteY19" fmla="*/ 14397 h 1001577"/>
                  <a:gd name="connsiteX20" fmla="*/ 507698 w 1648199"/>
                  <a:gd name="connsiteY20" fmla="*/ 4819 h 1001577"/>
                  <a:gd name="connsiteX21" fmla="*/ 555501 w 1648199"/>
                  <a:gd name="connsiteY21" fmla="*/ 0 h 1001577"/>
                  <a:gd name="connsiteX22" fmla="*/ 1411007 w 1648199"/>
                  <a:gd name="connsiteY22" fmla="*/ 0 h 1001577"/>
                  <a:gd name="connsiteX23" fmla="*/ 1503333 w 1648199"/>
                  <a:gd name="connsiteY23" fmla="*/ 18640 h 1001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48199" h="1001577">
                    <a:moveTo>
                      <a:pt x="118635" y="969760"/>
                    </a:moveTo>
                    <a:lnTo>
                      <a:pt x="118635" y="969760"/>
                    </a:lnTo>
                    <a:lnTo>
                      <a:pt x="118634" y="969760"/>
                    </a:lnTo>
                    <a:close/>
                    <a:moveTo>
                      <a:pt x="1503333" y="18640"/>
                    </a:moveTo>
                    <a:cubicBezTo>
                      <a:pt x="1588465" y="54647"/>
                      <a:pt x="1648199" y="138943"/>
                      <a:pt x="1648199" y="237192"/>
                    </a:cubicBezTo>
                    <a:lnTo>
                      <a:pt x="1648198" y="237192"/>
                    </a:lnTo>
                    <a:cubicBezTo>
                      <a:pt x="1648198" y="368190"/>
                      <a:pt x="1542004" y="474384"/>
                      <a:pt x="1411006" y="474384"/>
                    </a:cubicBezTo>
                    <a:lnTo>
                      <a:pt x="678527" y="474383"/>
                    </a:lnTo>
                    <a:lnTo>
                      <a:pt x="442645" y="882942"/>
                    </a:lnTo>
                    <a:cubicBezTo>
                      <a:pt x="385333" y="982208"/>
                      <a:pt x="267104" y="1024376"/>
                      <a:pt x="162442" y="989488"/>
                    </a:cubicBezTo>
                    <a:lnTo>
                      <a:pt x="118635" y="969760"/>
                    </a:lnTo>
                    <a:lnTo>
                      <a:pt x="79646" y="941686"/>
                    </a:lnTo>
                    <a:cubicBezTo>
                      <a:pt x="-2899" y="868490"/>
                      <a:pt x="-25495" y="745017"/>
                      <a:pt x="31817" y="645750"/>
                    </a:cubicBezTo>
                    <a:lnTo>
                      <a:pt x="332511" y="124932"/>
                    </a:lnTo>
                    <a:cubicBezTo>
                      <a:pt x="357073" y="82390"/>
                      <a:pt x="392824" y="50334"/>
                      <a:pt x="433901" y="30337"/>
                    </a:cubicBezTo>
                    <a:lnTo>
                      <a:pt x="458645" y="21098"/>
                    </a:lnTo>
                    <a:lnTo>
                      <a:pt x="463175" y="18640"/>
                    </a:lnTo>
                    <a:lnTo>
                      <a:pt x="475361" y="14857"/>
                    </a:lnTo>
                    <a:lnTo>
                      <a:pt x="476536" y="14419"/>
                    </a:lnTo>
                    <a:lnTo>
                      <a:pt x="476843" y="14397"/>
                    </a:lnTo>
                    <a:lnTo>
                      <a:pt x="507698" y="4819"/>
                    </a:lnTo>
                    <a:cubicBezTo>
                      <a:pt x="523139" y="1659"/>
                      <a:pt x="539126" y="0"/>
                      <a:pt x="555501" y="0"/>
                    </a:cubicBezTo>
                    <a:lnTo>
                      <a:pt x="1411007" y="0"/>
                    </a:lnTo>
                    <a:cubicBezTo>
                      <a:pt x="1443756" y="0"/>
                      <a:pt x="1474956" y="6637"/>
                      <a:pt x="1503333" y="186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76AAFCA-6726-5B03-13EA-CC3D35855E30}"/>
                  </a:ext>
                </a:extLst>
              </p:cNvPr>
              <p:cNvSpPr/>
              <p:nvPr/>
            </p:nvSpPr>
            <p:spPr>
              <a:xfrm rot="19800000">
                <a:off x="4911251" y="7665160"/>
                <a:ext cx="1648199" cy="1001577"/>
              </a:xfrm>
              <a:custGeom>
                <a:avLst/>
                <a:gdLst>
                  <a:gd name="connsiteX0" fmla="*/ 118635 w 1648199"/>
                  <a:gd name="connsiteY0" fmla="*/ 969760 h 1001577"/>
                  <a:gd name="connsiteX1" fmla="*/ 118635 w 1648199"/>
                  <a:gd name="connsiteY1" fmla="*/ 969760 h 1001577"/>
                  <a:gd name="connsiteX2" fmla="*/ 118634 w 1648199"/>
                  <a:gd name="connsiteY2" fmla="*/ 969760 h 1001577"/>
                  <a:gd name="connsiteX3" fmla="*/ 1503333 w 1648199"/>
                  <a:gd name="connsiteY3" fmla="*/ 18640 h 1001577"/>
                  <a:gd name="connsiteX4" fmla="*/ 1648199 w 1648199"/>
                  <a:gd name="connsiteY4" fmla="*/ 237192 h 1001577"/>
                  <a:gd name="connsiteX5" fmla="*/ 1648198 w 1648199"/>
                  <a:gd name="connsiteY5" fmla="*/ 237192 h 1001577"/>
                  <a:gd name="connsiteX6" fmla="*/ 1411006 w 1648199"/>
                  <a:gd name="connsiteY6" fmla="*/ 474384 h 1001577"/>
                  <a:gd name="connsiteX7" fmla="*/ 678527 w 1648199"/>
                  <a:gd name="connsiteY7" fmla="*/ 474383 h 1001577"/>
                  <a:gd name="connsiteX8" fmla="*/ 442645 w 1648199"/>
                  <a:gd name="connsiteY8" fmla="*/ 882942 h 1001577"/>
                  <a:gd name="connsiteX9" fmla="*/ 162442 w 1648199"/>
                  <a:gd name="connsiteY9" fmla="*/ 989488 h 1001577"/>
                  <a:gd name="connsiteX10" fmla="*/ 118635 w 1648199"/>
                  <a:gd name="connsiteY10" fmla="*/ 969760 h 1001577"/>
                  <a:gd name="connsiteX11" fmla="*/ 79646 w 1648199"/>
                  <a:gd name="connsiteY11" fmla="*/ 941686 h 1001577"/>
                  <a:gd name="connsiteX12" fmla="*/ 31817 w 1648199"/>
                  <a:gd name="connsiteY12" fmla="*/ 645750 h 1001577"/>
                  <a:gd name="connsiteX13" fmla="*/ 332511 w 1648199"/>
                  <a:gd name="connsiteY13" fmla="*/ 124932 h 1001577"/>
                  <a:gd name="connsiteX14" fmla="*/ 433901 w 1648199"/>
                  <a:gd name="connsiteY14" fmla="*/ 30337 h 1001577"/>
                  <a:gd name="connsiteX15" fmla="*/ 458645 w 1648199"/>
                  <a:gd name="connsiteY15" fmla="*/ 21098 h 1001577"/>
                  <a:gd name="connsiteX16" fmla="*/ 463175 w 1648199"/>
                  <a:gd name="connsiteY16" fmla="*/ 18640 h 1001577"/>
                  <a:gd name="connsiteX17" fmla="*/ 475361 w 1648199"/>
                  <a:gd name="connsiteY17" fmla="*/ 14857 h 1001577"/>
                  <a:gd name="connsiteX18" fmla="*/ 476536 w 1648199"/>
                  <a:gd name="connsiteY18" fmla="*/ 14419 h 1001577"/>
                  <a:gd name="connsiteX19" fmla="*/ 476843 w 1648199"/>
                  <a:gd name="connsiteY19" fmla="*/ 14397 h 1001577"/>
                  <a:gd name="connsiteX20" fmla="*/ 507698 w 1648199"/>
                  <a:gd name="connsiteY20" fmla="*/ 4819 h 1001577"/>
                  <a:gd name="connsiteX21" fmla="*/ 555501 w 1648199"/>
                  <a:gd name="connsiteY21" fmla="*/ 0 h 1001577"/>
                  <a:gd name="connsiteX22" fmla="*/ 1411007 w 1648199"/>
                  <a:gd name="connsiteY22" fmla="*/ 0 h 1001577"/>
                  <a:gd name="connsiteX23" fmla="*/ 1503333 w 1648199"/>
                  <a:gd name="connsiteY23" fmla="*/ 18640 h 1001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48199" h="1001577">
                    <a:moveTo>
                      <a:pt x="118635" y="969760"/>
                    </a:moveTo>
                    <a:lnTo>
                      <a:pt x="118635" y="969760"/>
                    </a:lnTo>
                    <a:lnTo>
                      <a:pt x="118634" y="969760"/>
                    </a:lnTo>
                    <a:close/>
                    <a:moveTo>
                      <a:pt x="1503333" y="18640"/>
                    </a:moveTo>
                    <a:cubicBezTo>
                      <a:pt x="1588465" y="54647"/>
                      <a:pt x="1648199" y="138943"/>
                      <a:pt x="1648199" y="237192"/>
                    </a:cubicBezTo>
                    <a:lnTo>
                      <a:pt x="1648198" y="237192"/>
                    </a:lnTo>
                    <a:cubicBezTo>
                      <a:pt x="1648198" y="368190"/>
                      <a:pt x="1542004" y="474384"/>
                      <a:pt x="1411006" y="474384"/>
                    </a:cubicBezTo>
                    <a:lnTo>
                      <a:pt x="678527" y="474383"/>
                    </a:lnTo>
                    <a:lnTo>
                      <a:pt x="442645" y="882942"/>
                    </a:lnTo>
                    <a:cubicBezTo>
                      <a:pt x="385333" y="982208"/>
                      <a:pt x="267104" y="1024376"/>
                      <a:pt x="162442" y="989488"/>
                    </a:cubicBezTo>
                    <a:lnTo>
                      <a:pt x="118635" y="969760"/>
                    </a:lnTo>
                    <a:lnTo>
                      <a:pt x="79646" y="941686"/>
                    </a:lnTo>
                    <a:cubicBezTo>
                      <a:pt x="-2899" y="868490"/>
                      <a:pt x="-25495" y="745017"/>
                      <a:pt x="31817" y="645750"/>
                    </a:cubicBezTo>
                    <a:lnTo>
                      <a:pt x="332511" y="124932"/>
                    </a:lnTo>
                    <a:cubicBezTo>
                      <a:pt x="357073" y="82390"/>
                      <a:pt x="392824" y="50334"/>
                      <a:pt x="433901" y="30337"/>
                    </a:cubicBezTo>
                    <a:lnTo>
                      <a:pt x="458645" y="21098"/>
                    </a:lnTo>
                    <a:lnTo>
                      <a:pt x="463175" y="18640"/>
                    </a:lnTo>
                    <a:lnTo>
                      <a:pt x="475361" y="14857"/>
                    </a:lnTo>
                    <a:lnTo>
                      <a:pt x="476536" y="14419"/>
                    </a:lnTo>
                    <a:lnTo>
                      <a:pt x="476843" y="14397"/>
                    </a:lnTo>
                    <a:lnTo>
                      <a:pt x="507698" y="4819"/>
                    </a:lnTo>
                    <a:cubicBezTo>
                      <a:pt x="523139" y="1659"/>
                      <a:pt x="539126" y="0"/>
                      <a:pt x="555501" y="0"/>
                    </a:cubicBezTo>
                    <a:lnTo>
                      <a:pt x="1411007" y="0"/>
                    </a:lnTo>
                    <a:cubicBezTo>
                      <a:pt x="1443756" y="0"/>
                      <a:pt x="1474956" y="6637"/>
                      <a:pt x="1503333" y="186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13521CE9-254F-D26B-E8E6-2BF6734E41E6}"/>
                  </a:ext>
                </a:extLst>
              </p:cNvPr>
              <p:cNvSpPr/>
              <p:nvPr/>
            </p:nvSpPr>
            <p:spPr>
              <a:xfrm rot="20700000">
                <a:off x="5607021" y="6258071"/>
                <a:ext cx="1648572" cy="191413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301DA96A-F896-DED9-FE7D-A82A39E4F16D}"/>
                  </a:ext>
                </a:extLst>
              </p:cNvPr>
              <p:cNvSpPr/>
              <p:nvPr/>
            </p:nvSpPr>
            <p:spPr>
              <a:xfrm rot="20700000">
                <a:off x="5498535" y="6273261"/>
                <a:ext cx="1644671" cy="992870"/>
              </a:xfrm>
              <a:custGeom>
                <a:avLst/>
                <a:gdLst>
                  <a:gd name="connsiteX0" fmla="*/ 1065503 w 1644671"/>
                  <a:gd name="connsiteY0" fmla="*/ 37058 h 992870"/>
                  <a:gd name="connsiteX1" fmla="*/ 1644671 w 1644671"/>
                  <a:gd name="connsiteY1" fmla="*/ 824286 h 992870"/>
                  <a:gd name="connsiteX2" fmla="*/ 1644671 w 1644671"/>
                  <a:gd name="connsiteY2" fmla="*/ 940996 h 992870"/>
                  <a:gd name="connsiteX3" fmla="*/ 1643394 w 1644671"/>
                  <a:gd name="connsiteY3" fmla="*/ 941319 h 992870"/>
                  <a:gd name="connsiteX4" fmla="*/ 660929 w 1644671"/>
                  <a:gd name="connsiteY4" fmla="*/ 958369 h 992870"/>
                  <a:gd name="connsiteX5" fmla="*/ 81579 w 1644671"/>
                  <a:gd name="connsiteY5" fmla="*/ 818828 h 992870"/>
                  <a:gd name="connsiteX6" fmla="*/ 0 w 1644671"/>
                  <a:gd name="connsiteY6" fmla="*/ 785583 h 992870"/>
                  <a:gd name="connsiteX7" fmla="*/ 12846 w 1644671"/>
                  <a:gd name="connsiteY7" fmla="*/ 658164 h 992870"/>
                  <a:gd name="connsiteX8" fmla="*/ 820385 w 1644671"/>
                  <a:gd name="connsiteY8" fmla="*/ 0 h 992870"/>
                  <a:gd name="connsiteX9" fmla="*/ 1065503 w 1644671"/>
                  <a:gd name="connsiteY9" fmla="*/ 37058 h 992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4671" h="992870">
                    <a:moveTo>
                      <a:pt x="1065503" y="37058"/>
                    </a:moveTo>
                    <a:cubicBezTo>
                      <a:pt x="1401044" y="141422"/>
                      <a:pt x="1644671" y="454403"/>
                      <a:pt x="1644671" y="824286"/>
                    </a:cubicBezTo>
                    <a:lnTo>
                      <a:pt x="1644671" y="940996"/>
                    </a:lnTo>
                    <a:lnTo>
                      <a:pt x="1643394" y="941319"/>
                    </a:lnTo>
                    <a:cubicBezTo>
                      <a:pt x="1368341" y="1001320"/>
                      <a:pt x="1025444" y="1011478"/>
                      <a:pt x="660929" y="958369"/>
                    </a:cubicBezTo>
                    <a:cubicBezTo>
                      <a:pt x="452635" y="928021"/>
                      <a:pt x="257001" y="879886"/>
                      <a:pt x="81579" y="818828"/>
                    </a:cubicBezTo>
                    <a:lnTo>
                      <a:pt x="0" y="785583"/>
                    </a:lnTo>
                    <a:lnTo>
                      <a:pt x="12846" y="658164"/>
                    </a:lnTo>
                    <a:cubicBezTo>
                      <a:pt x="89707" y="282550"/>
                      <a:pt x="422049" y="0"/>
                      <a:pt x="820385" y="0"/>
                    </a:cubicBezTo>
                    <a:cubicBezTo>
                      <a:pt x="905743" y="0"/>
                      <a:pt x="988070" y="12974"/>
                      <a:pt x="1065503" y="3705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C6BDA3EE-DE5F-E009-E527-56EDBB0F73EF}"/>
                  </a:ext>
                </a:extLst>
              </p:cNvPr>
              <p:cNvSpPr/>
              <p:nvPr/>
            </p:nvSpPr>
            <p:spPr>
              <a:xfrm rot="1497061" flipH="1">
                <a:off x="5159728" y="6716554"/>
                <a:ext cx="955707" cy="1349150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C6E5E862-4E06-CA4A-42AE-731B7EA4BE2E}"/>
                  </a:ext>
                </a:extLst>
              </p:cNvPr>
              <p:cNvGrpSpPr/>
              <p:nvPr/>
            </p:nvGrpSpPr>
            <p:grpSpPr>
              <a:xfrm>
                <a:off x="4550616" y="5226635"/>
                <a:ext cx="2110624" cy="1866891"/>
                <a:chOff x="4550616" y="5226635"/>
                <a:chExt cx="2110624" cy="1866891"/>
              </a:xfrm>
            </p:grpSpPr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7A58302A-7E29-291D-3D05-D8839F8AE814}"/>
                    </a:ext>
                  </a:extLst>
                </p:cNvPr>
                <p:cNvSpPr/>
                <p:nvPr/>
              </p:nvSpPr>
              <p:spPr>
                <a:xfrm>
                  <a:off x="4550616" y="5226635"/>
                  <a:ext cx="663637" cy="66363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0D39EB5F-86DF-687A-49AB-0DAE45FDE131}"/>
                    </a:ext>
                  </a:extLst>
                </p:cNvPr>
                <p:cNvSpPr/>
                <p:nvPr/>
              </p:nvSpPr>
              <p:spPr>
                <a:xfrm>
                  <a:off x="4712858" y="5226635"/>
                  <a:ext cx="1866891" cy="1866891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B50D2978-7357-9081-CB2C-0DD905C13DAE}"/>
                    </a:ext>
                  </a:extLst>
                </p:cNvPr>
                <p:cNvSpPr/>
                <p:nvPr/>
              </p:nvSpPr>
              <p:spPr>
                <a:xfrm>
                  <a:off x="6019134" y="5226635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7BED0A9D-3674-DBF9-AD03-6FDA00CC87D1}"/>
                    </a:ext>
                  </a:extLst>
                </p:cNvPr>
                <p:cNvSpPr/>
                <p:nvPr/>
              </p:nvSpPr>
              <p:spPr>
                <a:xfrm rot="20700000">
                  <a:off x="4723172" y="5830678"/>
                  <a:ext cx="643365" cy="47496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16FA6230-D414-3E4A-DC58-31B2D2523171}"/>
                    </a:ext>
                  </a:extLst>
                </p:cNvPr>
                <p:cNvSpPr/>
                <p:nvPr/>
              </p:nvSpPr>
              <p:spPr>
                <a:xfrm>
                  <a:off x="5319588" y="6237544"/>
                  <a:ext cx="288732" cy="21751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C4669DD7-8281-0DF9-873D-270D803E81C4}"/>
                    </a:ext>
                  </a:extLst>
                </p:cNvPr>
                <p:cNvSpPr/>
                <p:nvPr/>
              </p:nvSpPr>
              <p:spPr>
                <a:xfrm rot="900000">
                  <a:off x="5654577" y="5811319"/>
                  <a:ext cx="722308" cy="5332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0BB3B733-53E8-E947-11CF-87E4D9EC7B08}"/>
                    </a:ext>
                  </a:extLst>
                </p:cNvPr>
                <p:cNvSpPr/>
                <p:nvPr/>
              </p:nvSpPr>
              <p:spPr>
                <a:xfrm rot="20700000">
                  <a:off x="4842068" y="5994021"/>
                  <a:ext cx="405572" cy="254550"/>
                </a:xfrm>
                <a:prstGeom prst="ellipse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016A8F85-150E-03D4-56BD-F28BF2C7353B}"/>
                    </a:ext>
                  </a:extLst>
                </p:cNvPr>
                <p:cNvSpPr/>
                <p:nvPr/>
              </p:nvSpPr>
              <p:spPr>
                <a:xfrm rot="900000">
                  <a:off x="5788062" y="5988185"/>
                  <a:ext cx="455336" cy="285784"/>
                </a:xfrm>
                <a:prstGeom prst="ellipse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D77032DD-5D0C-33BD-05C1-49DB2B760E1E}"/>
                  </a:ext>
                </a:extLst>
              </p:cNvPr>
              <p:cNvSpPr/>
              <p:nvPr/>
            </p:nvSpPr>
            <p:spPr>
              <a:xfrm>
                <a:off x="5338120" y="6623355"/>
                <a:ext cx="319950" cy="293891"/>
              </a:xfrm>
              <a:prstGeom prst="round2SameRect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C7913B5B-931A-F9F6-448E-D19960643DC8}"/>
                </a:ext>
              </a:extLst>
            </p:cNvPr>
            <p:cNvSpPr/>
            <p:nvPr/>
          </p:nvSpPr>
          <p:spPr>
            <a:xfrm rot="250416">
              <a:off x="-629449" y="7437318"/>
              <a:ext cx="590342" cy="833373"/>
            </a:xfrm>
            <a:custGeom>
              <a:avLst/>
              <a:gdLst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  <a:gd name="connsiteX0" fmla="*/ 865656 w 1064465"/>
                <a:gd name="connsiteY0" fmla="*/ 197405 h 1700086"/>
                <a:gd name="connsiteX1" fmla="*/ 973332 w 1064465"/>
                <a:gd name="connsiteY1" fmla="*/ 1170369 h 1700086"/>
                <a:gd name="connsiteX2" fmla="*/ 277230 w 1064465"/>
                <a:gd name="connsiteY2" fmla="*/ 1684371 h 1700086"/>
                <a:gd name="connsiteX3" fmla="*/ 192970 w 1064465"/>
                <a:gd name="connsiteY3" fmla="*/ 1690946 h 1700086"/>
                <a:gd name="connsiteX4" fmla="*/ 154082 w 1064465"/>
                <a:gd name="connsiteY4" fmla="*/ 1700086 h 1700086"/>
                <a:gd name="connsiteX5" fmla="*/ 0 w 1064465"/>
                <a:gd name="connsiteY5" fmla="*/ 1520710 h 1700086"/>
                <a:gd name="connsiteX6" fmla="*/ 94106 w 1064465"/>
                <a:gd name="connsiteY6" fmla="*/ 1355430 h 1700086"/>
                <a:gd name="connsiteX7" fmla="*/ 144108 w 1064465"/>
                <a:gd name="connsiteY7" fmla="*/ 1343678 h 1700086"/>
                <a:gd name="connsiteX8" fmla="*/ 144104 w 1064465"/>
                <a:gd name="connsiteY8" fmla="*/ 1343157 h 1700086"/>
                <a:gd name="connsiteX9" fmla="*/ 147432 w 1064465"/>
                <a:gd name="connsiteY9" fmla="*/ 1342897 h 1700086"/>
                <a:gd name="connsiteX10" fmla="*/ 154082 w 1064465"/>
                <a:gd name="connsiteY10" fmla="*/ 1341334 h 1700086"/>
                <a:gd name="connsiteX11" fmla="*/ 157417 w 1064465"/>
                <a:gd name="connsiteY11" fmla="*/ 1342118 h 1700086"/>
                <a:gd name="connsiteX12" fmla="*/ 225072 w 1064465"/>
                <a:gd name="connsiteY12" fmla="*/ 1336839 h 1700086"/>
                <a:gd name="connsiteX13" fmla="*/ 656558 w 1064465"/>
                <a:gd name="connsiteY13" fmla="*/ 1018230 h 1700086"/>
                <a:gd name="connsiteX14" fmla="*/ 589813 w 1064465"/>
                <a:gd name="connsiteY14" fmla="*/ 415129 h 1700086"/>
                <a:gd name="connsiteX15" fmla="*/ 573528 w 1064465"/>
                <a:gd name="connsiteY15" fmla="*/ 3315 h 1700086"/>
                <a:gd name="connsiteX16" fmla="*/ 865656 w 1064465"/>
                <a:gd name="connsiteY16" fmla="*/ 19740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16" fmla="*/ 664968 w 1064465"/>
                <a:gd name="connsiteY16" fmla="*/ 9475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4465" h="1502681">
                  <a:moveTo>
                    <a:pt x="865656" y="0"/>
                  </a:moveTo>
                  <a:cubicBezTo>
                    <a:pt x="1084408" y="277147"/>
                    <a:pt x="1126190" y="654692"/>
                    <a:pt x="973332" y="972964"/>
                  </a:cubicBezTo>
                  <a:cubicBezTo>
                    <a:pt x="839581" y="1251452"/>
                    <a:pt x="577250" y="1441996"/>
                    <a:pt x="277230" y="1486966"/>
                  </a:cubicBezTo>
                  <a:lnTo>
                    <a:pt x="192970" y="1493541"/>
                  </a:lnTo>
                  <a:lnTo>
                    <a:pt x="154082" y="1502681"/>
                  </a:lnTo>
                  <a:cubicBezTo>
                    <a:pt x="68985" y="1502681"/>
                    <a:pt x="0" y="1422372"/>
                    <a:pt x="0" y="1323305"/>
                  </a:cubicBezTo>
                  <a:cubicBezTo>
                    <a:pt x="0" y="1249005"/>
                    <a:pt x="38804" y="1185256"/>
                    <a:pt x="94106" y="1158025"/>
                  </a:cubicBezTo>
                  <a:lnTo>
                    <a:pt x="144108" y="1146273"/>
                  </a:lnTo>
                  <a:cubicBezTo>
                    <a:pt x="144107" y="1146099"/>
                    <a:pt x="144105" y="1145926"/>
                    <a:pt x="144104" y="1145752"/>
                  </a:cubicBezTo>
                  <a:lnTo>
                    <a:pt x="147432" y="1145492"/>
                  </a:lnTo>
                  <a:lnTo>
                    <a:pt x="154082" y="1143929"/>
                  </a:lnTo>
                  <a:lnTo>
                    <a:pt x="157417" y="1144713"/>
                  </a:lnTo>
                  <a:lnTo>
                    <a:pt x="225072" y="1139434"/>
                  </a:lnTo>
                  <a:cubicBezTo>
                    <a:pt x="411043" y="1111559"/>
                    <a:pt x="573651" y="993448"/>
                    <a:pt x="656558" y="820825"/>
                  </a:cubicBezTo>
                  <a:cubicBezTo>
                    <a:pt x="751309" y="623541"/>
                    <a:pt x="725409" y="389515"/>
                    <a:pt x="589813" y="217724"/>
                  </a:cubicBezTo>
                </a:path>
              </a:pathLst>
            </a:custGeom>
            <a:solidFill>
              <a:sysClr val="windowText" lastClr="000000"/>
            </a:solidFill>
            <a:ln w="381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sysClr val="window" lastClr="FFFFFF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172668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Microsoft Office PowerPoint</Application>
  <PresentationFormat>A4 210 x 297 mm</PresentationFormat>
  <Paragraphs>44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popg72_トイレご利用規約</dc:title>
  <dc:subject>popg72_トイレご利用規約</dc:subject>
  <dc:creator>でじけろお</dc:creator>
  <cp:lastModifiedBy/>
  <cp:revision>1</cp:revision>
  <dcterms:created xsi:type="dcterms:W3CDTF">2014-12-04T06:28:15Z</dcterms:created>
  <dcterms:modified xsi:type="dcterms:W3CDTF">2024-09-24T10:14:18Z</dcterms:modified>
  <cp:version>1</cp:version>
</cp:coreProperties>
</file>