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18" r:id="rId3"/>
    <p:sldId id="323" r:id="rId4"/>
    <p:sldId id="327" r:id="rId5"/>
    <p:sldId id="325" r:id="rId6"/>
    <p:sldId id="32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1367969" y="4285173"/>
            <a:ext cx="7810500" cy="13356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トイレルール五カ条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F58076-7849-8240-2A72-13F970EFE60D}"/>
              </a:ext>
            </a:extLst>
          </p:cNvPr>
          <p:cNvSpPr txBox="1"/>
          <p:nvPr/>
        </p:nvSpPr>
        <p:spPr>
          <a:xfrm rot="5400000">
            <a:off x="-1234443" y="3339713"/>
            <a:ext cx="7810500" cy="322657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一つ、きれいに利用する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一つ、大声で騒がない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一つ、備品を持ち帰らない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一つ、異物を流さない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一つ、電源を充電に使わない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0115" y="156666"/>
            <a:ext cx="6657770" cy="218402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69235E-423D-5F7B-C8A1-6F97AF30A7FE}"/>
              </a:ext>
            </a:extLst>
          </p:cNvPr>
          <p:cNvSpPr txBox="1"/>
          <p:nvPr/>
        </p:nvSpPr>
        <p:spPr>
          <a:xfrm>
            <a:off x="452500" y="488124"/>
            <a:ext cx="6081846" cy="14358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トイレルール三カ条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E25D3-A67F-D67A-84B7-F977FE353A91}"/>
              </a:ext>
            </a:extLst>
          </p:cNvPr>
          <p:cNvSpPr txBox="1"/>
          <p:nvPr/>
        </p:nvSpPr>
        <p:spPr>
          <a:xfrm>
            <a:off x="2234614" y="7360802"/>
            <a:ext cx="4184474" cy="194952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使わないで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87ED0A3-1039-53E6-AE58-53DC3E76AE62}"/>
              </a:ext>
            </a:extLst>
          </p:cNvPr>
          <p:cNvGrpSpPr/>
          <p:nvPr/>
        </p:nvGrpSpPr>
        <p:grpSpPr>
          <a:xfrm>
            <a:off x="465874" y="6996096"/>
            <a:ext cx="1220863" cy="2598271"/>
            <a:chOff x="3602994" y="1272764"/>
            <a:chExt cx="1485964" cy="3162466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54A84752-5C60-D77E-4F4D-FCDDCD433F7E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97B665D8-AD73-2FD6-29AE-AB2E19D1B90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B1518AC-F7D1-BA2E-11D5-D8C5517CD90C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601263F-3C2C-36BD-301A-10D65F62D4E8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B4426D0-F25E-36A8-D00F-513AA4D99363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D1C12B49-B73B-E48A-B058-15E1F4362F59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A03233-919B-2817-463F-986D3EC1943E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FB9668B0-1F85-9DC8-A8A0-ED65EBDAF3FA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B4F521F-86FA-BEAC-44EF-D2D7C68CCC90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4A207B27-24BC-3564-1DD7-2E0E7CE2742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3D9FE312-56FE-F20B-DC7C-72CF8B830726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0E9B860-62AF-1626-2AE8-4CFD778D500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DC20E342-F904-7B2E-B924-E8A12A9277A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FFAFEAF-2133-02C5-894E-4C999DFA87A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A510403-3394-48BB-641B-AA19269D1D41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22413B6F-F884-8E49-A579-90E3AAC8F0DF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02BDDEC-C391-7225-18FE-DC9A5EC4F04E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4E7699C-C6FF-3A0F-8BC9-0F1B0BD94885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8DA2541-8364-3E22-BBAA-67ABEEEFD0D4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片側の 2 つの角を丸めた四角形 68">
              <a:extLst>
                <a:ext uri="{FF2B5EF4-FFF2-40B4-BE49-F238E27FC236}">
                  <a16:creationId xmlns:a16="http://schemas.microsoft.com/office/drawing/2014/main" id="{6FF6E7C5-86D9-EC74-E6E5-6B15BC0E5AB7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2C3A45C8-EE00-3B13-F7FD-78373ECFBCCE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円/楕円 840">
              <a:extLst>
                <a:ext uri="{FF2B5EF4-FFF2-40B4-BE49-F238E27FC236}">
                  <a16:creationId xmlns:a16="http://schemas.microsoft.com/office/drawing/2014/main" id="{67299CA5-DE8F-6A27-906D-DA00EFC74462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EF906B3-E47F-C14A-F7DA-812B74D1C494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CD8936D2-C03B-B157-6A61-7EB3A0B49F19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68E4EB4B-AD62-B80D-9B35-63D207FCA48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楕円 11">
              <a:extLst>
                <a:ext uri="{FF2B5EF4-FFF2-40B4-BE49-F238E27FC236}">
                  <a16:creationId xmlns:a16="http://schemas.microsoft.com/office/drawing/2014/main" id="{0362891E-6F50-F3A9-C124-DBAE699A233E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C31A5A9C-D3E3-5CD8-524A-1B60254ED0D6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313919FD-7C01-59F2-8AF4-784BB52A6291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F0CF43C0-434C-5D7A-C243-633713A02D0E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5355D46C-79AF-AF93-81CF-590821E3EF5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EC8EAD4B-6E26-F4CF-BEDD-099C9276A102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B1276C6-AD6F-C443-5F53-6930EFC680E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BC1F846-747C-FE25-C4FB-F061BCB85C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0ABE568-8104-DF85-94BB-2E27EC9709FE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3AC7F67-8B64-40DF-5795-76EC7E1EC6F5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74D5388B-0F8C-5007-2E71-D2EA376CEAA6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9E42BB9-BE42-3C68-568D-F6674168DA8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05AF1F68-BF1E-EEBD-E1BA-63B36F9D8D94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DB4F4302-FB5B-B4C1-DB4D-6E013394E18F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9CDF1D0-306C-0C6E-1490-6596327127E2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AACEBA93-42B4-A92C-785D-7C6C5F51715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0FEECCC-A253-F4D5-A660-8A7E99EAD67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0AE056BE-DABC-7D85-A1FB-F4C78332BD4C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2F9CC574-E196-854A-537A-A387F8FE88A0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05219F8-59EB-97CB-6ED9-C18202C2A59A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四角形: 上の 2 つの角を丸める 70">
              <a:extLst>
                <a:ext uri="{FF2B5EF4-FFF2-40B4-BE49-F238E27FC236}">
                  <a16:creationId xmlns:a16="http://schemas.microsoft.com/office/drawing/2014/main" id="{D202A241-DEE6-9F4D-5FF6-22C9417F1995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000B9333-FC41-83B1-7322-6161516BF161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5F2C3B2-D97C-9598-D92F-01EC491212B7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538E952-56F3-EAE1-8010-F5259BB67405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312ABEF-68EC-0F05-5924-F175DDE7411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FC2CA2A-2121-91E4-9D31-97AE1779B4BA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6DF995C-B6E6-86ED-3DA5-DB34A8475197}"/>
              </a:ext>
            </a:extLst>
          </p:cNvPr>
          <p:cNvSpPr txBox="1"/>
          <p:nvPr/>
        </p:nvSpPr>
        <p:spPr>
          <a:xfrm>
            <a:off x="452500" y="2672150"/>
            <a:ext cx="5966588" cy="38403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きれいに使う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長時間占有しない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備品を持ち帰らない</a:t>
            </a: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E1CD6-2941-7941-6215-0C13F1EF316F}"/>
              </a:ext>
            </a:extLst>
          </p:cNvPr>
          <p:cNvGrpSpPr/>
          <p:nvPr/>
        </p:nvGrpSpPr>
        <p:grpSpPr>
          <a:xfrm>
            <a:off x="267420" y="231257"/>
            <a:ext cx="6356935" cy="9402263"/>
            <a:chOff x="267420" y="231257"/>
            <a:chExt cx="9371160" cy="6303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ADABD2F-B69B-5E7A-56AF-859B1B42C3CC}"/>
                </a:ext>
              </a:extLst>
            </p:cNvPr>
            <p:cNvSpPr/>
            <p:nvPr/>
          </p:nvSpPr>
          <p:spPr>
            <a:xfrm>
              <a:off x="267420" y="231257"/>
              <a:ext cx="9371160" cy="6303087"/>
            </a:xfrm>
            <a:prstGeom prst="roundRect">
              <a:avLst>
                <a:gd name="adj" fmla="val 9705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BC1AA41C-07D9-E400-C035-71329397EAE6}"/>
                </a:ext>
              </a:extLst>
            </p:cNvPr>
            <p:cNvSpPr/>
            <p:nvPr/>
          </p:nvSpPr>
          <p:spPr>
            <a:xfrm>
              <a:off x="267420" y="231258"/>
              <a:ext cx="9371160" cy="1179614"/>
            </a:xfrm>
            <a:prstGeom prst="round2SameRect">
              <a:avLst>
                <a:gd name="adj1" fmla="val 42767"/>
                <a:gd name="adj2" fmla="val 1039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79016" y="464857"/>
            <a:ext cx="5585299" cy="12003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ルールを守れる方のみ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トイレをご利用下さい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CAD336-F502-BF86-6E60-A230F4ACFDE3}"/>
              </a:ext>
            </a:extLst>
          </p:cNvPr>
          <p:cNvSpPr txBox="1"/>
          <p:nvPr/>
        </p:nvSpPr>
        <p:spPr>
          <a:xfrm>
            <a:off x="640348" y="2296531"/>
            <a:ext cx="5611077" cy="43472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一つ、きれいに利用する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一つ、大声で騒がない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一つ、備品を持ち帰らない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一つ、異物を流さない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一つ、電源を充電に使わない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7D3549E-57F6-DD31-08F8-0F917952E933}"/>
              </a:ext>
            </a:extLst>
          </p:cNvPr>
          <p:cNvGrpSpPr/>
          <p:nvPr/>
        </p:nvGrpSpPr>
        <p:grpSpPr>
          <a:xfrm>
            <a:off x="3470005" y="7087191"/>
            <a:ext cx="2135867" cy="2102878"/>
            <a:chOff x="-675080" y="481566"/>
            <a:chExt cx="2414977" cy="237767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5DE742D-9AA3-1C42-BF7A-22D27C2275BC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E4716E12-324E-7DEB-201E-1FF022571F64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27822B3D-BA6A-2672-E69F-801535C59C61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7A90A896-4C43-D782-6262-4061FF8F12BF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31" name="四角形: 上の 2 つの角を丸める 9">
                    <a:extLst>
                      <a:ext uri="{FF2B5EF4-FFF2-40B4-BE49-F238E27FC236}">
                        <a16:creationId xmlns:a16="http://schemas.microsoft.com/office/drawing/2014/main" id="{8DB43B67-3E7A-0006-9882-A4BA5EBA8360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6E6757F8-5767-46E9-383C-937BE4B29FDD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上の 2 つの角を丸める 113">
                    <a:extLst>
                      <a:ext uri="{FF2B5EF4-FFF2-40B4-BE49-F238E27FC236}">
                        <a16:creationId xmlns:a16="http://schemas.microsoft.com/office/drawing/2014/main" id="{061FA354-230C-E52F-3B3A-5F14E7D115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四角形: 角を丸くする 112">
                    <a:extLst>
                      <a:ext uri="{FF2B5EF4-FFF2-40B4-BE49-F238E27FC236}">
                        <a16:creationId xmlns:a16="http://schemas.microsoft.com/office/drawing/2014/main" id="{F7B9EBA1-7AC8-52B7-894D-1F7E4E3ADB69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0F67CE87-FC13-8617-26B6-5A92262AC517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6744685E-F1AA-6E07-FE9A-0E062542E76C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C86AFFE2-8CC8-FF16-E383-425D963540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FEDF089B-6A02-DB61-4248-748B0F2796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35CCB69C-8F17-61DD-DB9D-121AF34D2C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DB0956DD-348B-D318-10A2-2917C43F95D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" name="四角形: 上の 2 つの角を丸める 41">
                      <a:extLst>
                        <a:ext uri="{FF2B5EF4-FFF2-40B4-BE49-F238E27FC236}">
                          <a16:creationId xmlns:a16="http://schemas.microsoft.com/office/drawing/2014/main" id="{1CB2980B-CEC1-2B38-70AE-1E995E88C7E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四角形: 上の 2 つの角を丸める 42">
                      <a:extLst>
                        <a:ext uri="{FF2B5EF4-FFF2-40B4-BE49-F238E27FC236}">
                          <a16:creationId xmlns:a16="http://schemas.microsoft.com/office/drawing/2014/main" id="{460F1785-3BC2-45A8-07E1-DF9C34DBBBF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四角形: 上の 2 つの角を丸める 43">
                      <a:extLst>
                        <a:ext uri="{FF2B5EF4-FFF2-40B4-BE49-F238E27FC236}">
                          <a16:creationId xmlns:a16="http://schemas.microsoft.com/office/drawing/2014/main" id="{18C9F4F4-E270-C7D2-80DD-D05546406FC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" name="フリーフォーム: 図形 44">
                      <a:extLst>
                        <a:ext uri="{FF2B5EF4-FFF2-40B4-BE49-F238E27FC236}">
                          <a16:creationId xmlns:a16="http://schemas.microsoft.com/office/drawing/2014/main" id="{2E861D56-3BDB-037F-BDA2-AE3A99524D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C98028D3-AD60-E33B-A257-907E3D3DEAD3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C0FABB9E-56CC-C0FE-70F0-BBDA0D73CBF7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9A32E09-DEA3-B0ED-0818-7442920BAB07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86F5B058-1A51-F9A8-7FD4-C86685E9B603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A74F3AE-49D9-51AD-E3FE-775F6527261D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153E6E1-C352-D9F7-8D0E-881222EA6E98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弦 10">
              <a:extLst>
                <a:ext uri="{FF2B5EF4-FFF2-40B4-BE49-F238E27FC236}">
                  <a16:creationId xmlns:a16="http://schemas.microsoft.com/office/drawing/2014/main" id="{911E0DFF-52F6-6F11-1A89-8D0865753443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弦 11">
              <a:extLst>
                <a:ext uri="{FF2B5EF4-FFF2-40B4-BE49-F238E27FC236}">
                  <a16:creationId xmlns:a16="http://schemas.microsoft.com/office/drawing/2014/main" id="{E609C8BC-F499-E3CE-94F1-821EBCD8DA0B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0426CC66-F013-4E79-26FC-73694DD78F28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4036AC1-DCFB-A033-7DCD-8F6708BE0D53}"/>
              </a:ext>
            </a:extLst>
          </p:cNvPr>
          <p:cNvSpPr txBox="1"/>
          <p:nvPr/>
        </p:nvSpPr>
        <p:spPr>
          <a:xfrm rot="20700000">
            <a:off x="1158823" y="7554425"/>
            <a:ext cx="1946783" cy="132208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トイレは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気持ちよく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使おう！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上の 2 つの角を丸める 3">
            <a:extLst>
              <a:ext uri="{FF2B5EF4-FFF2-40B4-BE49-F238E27FC236}">
                <a16:creationId xmlns:a16="http://schemas.microsoft.com/office/drawing/2014/main" id="{BC1AA41C-07D9-E400-C035-71329397EAE6}"/>
              </a:ext>
            </a:extLst>
          </p:cNvPr>
          <p:cNvSpPr/>
          <p:nvPr/>
        </p:nvSpPr>
        <p:spPr>
          <a:xfrm>
            <a:off x="267420" y="231258"/>
            <a:ext cx="6356935" cy="1759620"/>
          </a:xfrm>
          <a:prstGeom prst="round2SameRect">
            <a:avLst>
              <a:gd name="adj1" fmla="val 30295"/>
              <a:gd name="adj2" fmla="val 103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79016" y="464857"/>
            <a:ext cx="5585299" cy="12003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ルールを守れる方のみ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トイレをご利用下さい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CAD336-F502-BF86-6E60-A230F4ACFDE3}"/>
              </a:ext>
            </a:extLst>
          </p:cNvPr>
          <p:cNvSpPr txBox="1"/>
          <p:nvPr/>
        </p:nvSpPr>
        <p:spPr>
          <a:xfrm>
            <a:off x="508921" y="2377073"/>
            <a:ext cx="6103504" cy="418827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一つ、きれいに利用する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一つ、大声で騒がない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一つ、備品を持ち帰らない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一つ、異物を流さない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一つ、電源を充電に使わない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7D3549E-57F6-DD31-08F8-0F917952E933}"/>
              </a:ext>
            </a:extLst>
          </p:cNvPr>
          <p:cNvGrpSpPr/>
          <p:nvPr/>
        </p:nvGrpSpPr>
        <p:grpSpPr>
          <a:xfrm>
            <a:off x="3744235" y="7105664"/>
            <a:ext cx="2390880" cy="2353952"/>
            <a:chOff x="-675080" y="481566"/>
            <a:chExt cx="2414977" cy="237767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5DE742D-9AA3-1C42-BF7A-22D27C2275BC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E4716E12-324E-7DEB-201E-1FF022571F64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27822B3D-BA6A-2672-E69F-801535C59C61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7A90A896-4C43-D782-6262-4061FF8F12BF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31" name="四角形: 上の 2 つの角を丸める 9">
                    <a:extLst>
                      <a:ext uri="{FF2B5EF4-FFF2-40B4-BE49-F238E27FC236}">
                        <a16:creationId xmlns:a16="http://schemas.microsoft.com/office/drawing/2014/main" id="{8DB43B67-3E7A-0006-9882-A4BA5EBA8360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6E6757F8-5767-46E9-383C-937BE4B29FDD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上の 2 つの角を丸める 113">
                    <a:extLst>
                      <a:ext uri="{FF2B5EF4-FFF2-40B4-BE49-F238E27FC236}">
                        <a16:creationId xmlns:a16="http://schemas.microsoft.com/office/drawing/2014/main" id="{061FA354-230C-E52F-3B3A-5F14E7D115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四角形: 角を丸くする 112">
                    <a:extLst>
                      <a:ext uri="{FF2B5EF4-FFF2-40B4-BE49-F238E27FC236}">
                        <a16:creationId xmlns:a16="http://schemas.microsoft.com/office/drawing/2014/main" id="{F7B9EBA1-7AC8-52B7-894D-1F7E4E3ADB69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0F67CE87-FC13-8617-26B6-5A92262AC517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6744685E-F1AA-6E07-FE9A-0E062542E76C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C86AFFE2-8CC8-FF16-E383-425D963540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FEDF089B-6A02-DB61-4248-748B0F2796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35CCB69C-8F17-61DD-DB9D-121AF34D2C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DB0956DD-348B-D318-10A2-2917C43F95D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" name="四角形: 上の 2 つの角を丸める 41">
                      <a:extLst>
                        <a:ext uri="{FF2B5EF4-FFF2-40B4-BE49-F238E27FC236}">
                          <a16:creationId xmlns:a16="http://schemas.microsoft.com/office/drawing/2014/main" id="{1CB2980B-CEC1-2B38-70AE-1E995E88C7E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四角形: 上の 2 つの角を丸める 42">
                      <a:extLst>
                        <a:ext uri="{FF2B5EF4-FFF2-40B4-BE49-F238E27FC236}">
                          <a16:creationId xmlns:a16="http://schemas.microsoft.com/office/drawing/2014/main" id="{460F1785-3BC2-45A8-07E1-DF9C34DBBBF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四角形: 上の 2 つの角を丸める 43">
                      <a:extLst>
                        <a:ext uri="{FF2B5EF4-FFF2-40B4-BE49-F238E27FC236}">
                          <a16:creationId xmlns:a16="http://schemas.microsoft.com/office/drawing/2014/main" id="{18C9F4F4-E270-C7D2-80DD-D05546406FC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" name="フリーフォーム: 図形 44">
                      <a:extLst>
                        <a:ext uri="{FF2B5EF4-FFF2-40B4-BE49-F238E27FC236}">
                          <a16:creationId xmlns:a16="http://schemas.microsoft.com/office/drawing/2014/main" id="{2E861D56-3BDB-037F-BDA2-AE3A99524D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C98028D3-AD60-E33B-A257-907E3D3DEAD3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C0FABB9E-56CC-C0FE-70F0-BBDA0D73CBF7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9A32E09-DEA3-B0ED-0818-7442920BAB07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86F5B058-1A51-F9A8-7FD4-C86685E9B603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A74F3AE-49D9-51AD-E3FE-775F6527261D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153E6E1-C352-D9F7-8D0E-881222EA6E98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弦 10">
              <a:extLst>
                <a:ext uri="{FF2B5EF4-FFF2-40B4-BE49-F238E27FC236}">
                  <a16:creationId xmlns:a16="http://schemas.microsoft.com/office/drawing/2014/main" id="{911E0DFF-52F6-6F11-1A89-8D0865753443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弦 11">
              <a:extLst>
                <a:ext uri="{FF2B5EF4-FFF2-40B4-BE49-F238E27FC236}">
                  <a16:creationId xmlns:a16="http://schemas.microsoft.com/office/drawing/2014/main" id="{E609C8BC-F499-E3CE-94F1-821EBCD8DA0B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0426CC66-F013-4E79-26FC-73694DD78F28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4036AC1-DCFB-A033-7DCD-8F6708BE0D53}"/>
              </a:ext>
            </a:extLst>
          </p:cNvPr>
          <p:cNvSpPr txBox="1"/>
          <p:nvPr/>
        </p:nvSpPr>
        <p:spPr>
          <a:xfrm rot="20700000">
            <a:off x="817084" y="8065534"/>
            <a:ext cx="2180803" cy="105602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ルールは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守ろうぜ！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65599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1E28813-D0E8-2D9A-3CF3-B780E1DECDCB}"/>
              </a:ext>
            </a:extLst>
          </p:cNvPr>
          <p:cNvGrpSpPr/>
          <p:nvPr/>
        </p:nvGrpSpPr>
        <p:grpSpPr>
          <a:xfrm>
            <a:off x="308618" y="7079005"/>
            <a:ext cx="2155052" cy="2531344"/>
            <a:chOff x="1208129" y="5741283"/>
            <a:chExt cx="2155052" cy="25313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4658992-C6FE-8692-C953-CCECEB9CE311}"/>
                </a:ext>
              </a:extLst>
            </p:cNvPr>
            <p:cNvGrpSpPr/>
            <p:nvPr/>
          </p:nvGrpSpPr>
          <p:grpSpPr>
            <a:xfrm>
              <a:off x="1208129" y="5741283"/>
              <a:ext cx="2155052" cy="2531344"/>
              <a:chOff x="-293904" y="5127881"/>
              <a:chExt cx="4063203" cy="4772675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7F50DA47-AACF-3DD3-B3F2-8907A335B603}"/>
                  </a:ext>
                </a:extLst>
              </p:cNvPr>
              <p:cNvGrpSpPr/>
              <p:nvPr/>
            </p:nvGrpSpPr>
            <p:grpSpPr>
              <a:xfrm>
                <a:off x="891623" y="5352596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127" name="四角形: 上の 2 つの角を丸める 9">
                  <a:extLst>
                    <a:ext uri="{FF2B5EF4-FFF2-40B4-BE49-F238E27FC236}">
                      <a16:creationId xmlns:a16="http://schemas.microsoft.com/office/drawing/2014/main" id="{D22FFDFC-A202-B5CD-4849-D5C4A91373E1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CDF3A51C-A381-05BF-F453-B3AEF2BDACCD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四角形: 上の 2 つの角を丸める 113">
                  <a:extLst>
                    <a:ext uri="{FF2B5EF4-FFF2-40B4-BE49-F238E27FC236}">
                      <a16:creationId xmlns:a16="http://schemas.microsoft.com/office/drawing/2014/main" id="{CA07CCA8-E9A2-DB25-4217-6660C5E88BC2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四角形: 角を丸くする 112">
                  <a:extLst>
                    <a:ext uri="{FF2B5EF4-FFF2-40B4-BE49-F238E27FC236}">
                      <a16:creationId xmlns:a16="http://schemas.microsoft.com/office/drawing/2014/main" id="{139CE200-FA5E-72AE-115C-B59715D0D89B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1339DE7-49F9-4DEA-62F7-385EF54F20F2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7751D4D8-7DDC-F043-A6D1-D612BBB5F23C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CF12446-678B-2DA0-540D-E6D26735D302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55090EAD-9BE0-9215-5A80-A795E981CF19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5165C287-BB4A-2E20-98B7-1E8FFD02E481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57272E3F-6E88-AA6B-EA85-7DF68BF81F8D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71" name="四角形: 上の 2 つの角を丸める 170">
                    <a:extLst>
                      <a:ext uri="{FF2B5EF4-FFF2-40B4-BE49-F238E27FC236}">
                        <a16:creationId xmlns:a16="http://schemas.microsoft.com/office/drawing/2014/main" id="{0972FD5E-9ABB-73A8-9683-0AC5E7C0ADB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" name="四角形: 上の 2 つの角を丸める 171">
                    <a:extLst>
                      <a:ext uri="{FF2B5EF4-FFF2-40B4-BE49-F238E27FC236}">
                        <a16:creationId xmlns:a16="http://schemas.microsoft.com/office/drawing/2014/main" id="{485FC303-3FBC-66ED-1FC1-AD346AC356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3" name="四角形: 上の 2 つの角を丸める 172">
                    <a:extLst>
                      <a:ext uri="{FF2B5EF4-FFF2-40B4-BE49-F238E27FC236}">
                        <a16:creationId xmlns:a16="http://schemas.microsoft.com/office/drawing/2014/main" id="{3A6D5F61-8D7B-67CF-4DA6-74BBA926208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4CEF94B5-9B7D-547A-DDB0-41F4CD084B85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67B03EAB-8EA2-4160-1FF0-FD92BE9EBDE3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9C0ACA8F-78CC-188A-AC06-E5542D8BBC2F}"/>
                  </a:ext>
                </a:extLst>
              </p:cNvPr>
              <p:cNvSpPr/>
              <p:nvPr/>
            </p:nvSpPr>
            <p:spPr>
              <a:xfrm rot="13159527">
                <a:off x="878783" y="9141341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F0450D1B-3853-A8C1-8A45-286B3AAA5DA8}"/>
                  </a:ext>
                </a:extLst>
              </p:cNvPr>
              <p:cNvSpPr/>
              <p:nvPr/>
            </p:nvSpPr>
            <p:spPr>
              <a:xfrm rot="13159527">
                <a:off x="389833" y="8995292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3FEE58A-8689-8EEA-686E-3826D6063CB2}"/>
                  </a:ext>
                </a:extLst>
              </p:cNvPr>
              <p:cNvSpPr/>
              <p:nvPr/>
            </p:nvSpPr>
            <p:spPr>
              <a:xfrm rot="19800000">
                <a:off x="185267" y="8099950"/>
                <a:ext cx="1656685" cy="956229"/>
              </a:xfrm>
              <a:custGeom>
                <a:avLst/>
                <a:gdLst>
                  <a:gd name="connsiteX0" fmla="*/ 1552109 w 1656685"/>
                  <a:gd name="connsiteY0" fmla="*/ 40509 h 956229"/>
                  <a:gd name="connsiteX1" fmla="*/ 1656685 w 1656685"/>
                  <a:gd name="connsiteY1" fmla="*/ 237192 h 956229"/>
                  <a:gd name="connsiteX2" fmla="*/ 1656684 w 1656685"/>
                  <a:gd name="connsiteY2" fmla="*/ 237192 h 956229"/>
                  <a:gd name="connsiteX3" fmla="*/ 1419492 w 1656685"/>
                  <a:gd name="connsiteY3" fmla="*/ 474384 h 956229"/>
                  <a:gd name="connsiteX4" fmla="*/ 689023 w 1656685"/>
                  <a:gd name="connsiteY4" fmla="*/ 474383 h 956229"/>
                  <a:gd name="connsiteX5" fmla="*/ 410829 w 1656685"/>
                  <a:gd name="connsiteY5" fmla="*/ 956229 h 956229"/>
                  <a:gd name="connsiteX6" fmla="*/ 0 w 1656685"/>
                  <a:gd name="connsiteY6" fmla="*/ 719037 h 956229"/>
                  <a:gd name="connsiteX7" fmla="*/ 344958 w 1656685"/>
                  <a:gd name="connsiteY7" fmla="*/ 121554 h 956229"/>
                  <a:gd name="connsiteX8" fmla="*/ 488982 w 1656685"/>
                  <a:gd name="connsiteY8" fmla="*/ 11040 h 956229"/>
                  <a:gd name="connsiteX9" fmla="*/ 498221 w 1656685"/>
                  <a:gd name="connsiteY9" fmla="*/ 10395 h 956229"/>
                  <a:gd name="connsiteX10" fmla="*/ 516184 w 1656685"/>
                  <a:gd name="connsiteY10" fmla="*/ 4819 h 956229"/>
                  <a:gd name="connsiteX11" fmla="*/ 563987 w 1656685"/>
                  <a:gd name="connsiteY11" fmla="*/ 0 h 956229"/>
                  <a:gd name="connsiteX12" fmla="*/ 1419493 w 1656685"/>
                  <a:gd name="connsiteY12" fmla="*/ 0 h 956229"/>
                  <a:gd name="connsiteX13" fmla="*/ 1552109 w 1656685"/>
                  <a:gd name="connsiteY13" fmla="*/ 40509 h 95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5" h="956229">
                    <a:moveTo>
                      <a:pt x="1552109" y="40509"/>
                    </a:moveTo>
                    <a:cubicBezTo>
                      <a:pt x="1615203" y="83134"/>
                      <a:pt x="1656685" y="155318"/>
                      <a:pt x="1656685" y="237192"/>
                    </a:cubicBezTo>
                    <a:lnTo>
                      <a:pt x="1656684" y="237192"/>
                    </a:lnTo>
                    <a:cubicBezTo>
                      <a:pt x="1656684" y="368190"/>
                      <a:pt x="1550490" y="474384"/>
                      <a:pt x="1419492" y="474384"/>
                    </a:cubicBezTo>
                    <a:lnTo>
                      <a:pt x="689023" y="474383"/>
                    </a:lnTo>
                    <a:lnTo>
                      <a:pt x="410829" y="956229"/>
                    </a:lnTo>
                    <a:lnTo>
                      <a:pt x="0" y="719037"/>
                    </a:lnTo>
                    <a:lnTo>
                      <a:pt x="344958" y="121554"/>
                    </a:lnTo>
                    <a:cubicBezTo>
                      <a:pt x="377707" y="64830"/>
                      <a:pt x="430348" y="26750"/>
                      <a:pt x="488982" y="11040"/>
                    </a:cubicBezTo>
                    <a:lnTo>
                      <a:pt x="498221" y="10395"/>
                    </a:lnTo>
                    <a:lnTo>
                      <a:pt x="516184" y="4819"/>
                    </a:lnTo>
                    <a:cubicBezTo>
                      <a:pt x="531625" y="1659"/>
                      <a:pt x="547612" y="0"/>
                      <a:pt x="563987" y="0"/>
                    </a:cubicBezTo>
                    <a:lnTo>
                      <a:pt x="1419493" y="0"/>
                    </a:lnTo>
                    <a:cubicBezTo>
                      <a:pt x="1468617" y="0"/>
                      <a:pt x="1514253" y="14934"/>
                      <a:pt x="155210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CA5AF42-055A-9EFD-61F5-BF3CBB83BAC6}"/>
                  </a:ext>
                </a:extLst>
              </p:cNvPr>
              <p:cNvSpPr/>
              <p:nvPr/>
            </p:nvSpPr>
            <p:spPr>
              <a:xfrm rot="19800000">
                <a:off x="720738" y="8155387"/>
                <a:ext cx="1670325" cy="975208"/>
              </a:xfrm>
              <a:custGeom>
                <a:avLst/>
                <a:gdLst>
                  <a:gd name="connsiteX0" fmla="*/ 1565749 w 1670325"/>
                  <a:gd name="connsiteY0" fmla="*/ 40509 h 975208"/>
                  <a:gd name="connsiteX1" fmla="*/ 1670325 w 1670325"/>
                  <a:gd name="connsiteY1" fmla="*/ 237192 h 975208"/>
                  <a:gd name="connsiteX2" fmla="*/ 1670324 w 1670325"/>
                  <a:gd name="connsiteY2" fmla="*/ 237192 h 975208"/>
                  <a:gd name="connsiteX3" fmla="*/ 1433132 w 1670325"/>
                  <a:gd name="connsiteY3" fmla="*/ 474384 h 975208"/>
                  <a:gd name="connsiteX4" fmla="*/ 699980 w 1670325"/>
                  <a:gd name="connsiteY4" fmla="*/ 474383 h 975208"/>
                  <a:gd name="connsiteX5" fmla="*/ 410829 w 1670325"/>
                  <a:gd name="connsiteY5" fmla="*/ 975208 h 975208"/>
                  <a:gd name="connsiteX6" fmla="*/ 0 w 1670325"/>
                  <a:gd name="connsiteY6" fmla="*/ 738016 h 975208"/>
                  <a:gd name="connsiteX7" fmla="*/ 344958 w 1670325"/>
                  <a:gd name="connsiteY7" fmla="*/ 140532 h 975208"/>
                  <a:gd name="connsiteX8" fmla="*/ 407263 w 1670325"/>
                  <a:gd name="connsiteY8" fmla="*/ 69895 h 975208"/>
                  <a:gd name="connsiteX9" fmla="*/ 415549 w 1670325"/>
                  <a:gd name="connsiteY9" fmla="*/ 64816 h 975208"/>
                  <a:gd name="connsiteX10" fmla="*/ 445011 w 1670325"/>
                  <a:gd name="connsiteY10" fmla="*/ 40508 h 975208"/>
                  <a:gd name="connsiteX11" fmla="*/ 577627 w 1670325"/>
                  <a:gd name="connsiteY11" fmla="*/ 0 h 975208"/>
                  <a:gd name="connsiteX12" fmla="*/ 1433133 w 1670325"/>
                  <a:gd name="connsiteY12" fmla="*/ 0 h 975208"/>
                  <a:gd name="connsiteX13" fmla="*/ 1565749 w 1670325"/>
                  <a:gd name="connsiteY13" fmla="*/ 40509 h 97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0325" h="975208">
                    <a:moveTo>
                      <a:pt x="1565749" y="40509"/>
                    </a:moveTo>
                    <a:cubicBezTo>
                      <a:pt x="1628843" y="83134"/>
                      <a:pt x="1670325" y="155318"/>
                      <a:pt x="1670325" y="237192"/>
                    </a:cubicBezTo>
                    <a:lnTo>
                      <a:pt x="1670324" y="237192"/>
                    </a:lnTo>
                    <a:cubicBezTo>
                      <a:pt x="1670324" y="368190"/>
                      <a:pt x="1564130" y="474384"/>
                      <a:pt x="1433132" y="474384"/>
                    </a:cubicBezTo>
                    <a:lnTo>
                      <a:pt x="699980" y="474383"/>
                    </a:lnTo>
                    <a:lnTo>
                      <a:pt x="410829" y="975208"/>
                    </a:lnTo>
                    <a:lnTo>
                      <a:pt x="0" y="738016"/>
                    </a:lnTo>
                    <a:lnTo>
                      <a:pt x="344958" y="140532"/>
                    </a:lnTo>
                    <a:cubicBezTo>
                      <a:pt x="361333" y="112170"/>
                      <a:pt x="382680" y="88470"/>
                      <a:pt x="407263" y="69895"/>
                    </a:cubicBezTo>
                    <a:lnTo>
                      <a:pt x="415549" y="64816"/>
                    </a:lnTo>
                    <a:lnTo>
                      <a:pt x="445011" y="40508"/>
                    </a:lnTo>
                    <a:cubicBezTo>
                      <a:pt x="482867" y="14934"/>
                      <a:pt x="528503" y="0"/>
                      <a:pt x="577627" y="0"/>
                    </a:cubicBezTo>
                    <a:lnTo>
                      <a:pt x="1433133" y="0"/>
                    </a:lnTo>
                    <a:cubicBezTo>
                      <a:pt x="1482257" y="0"/>
                      <a:pt x="1527893" y="14934"/>
                      <a:pt x="156574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1938D141-2ABD-A980-3D0E-8253BF636F6F}"/>
                  </a:ext>
                </a:extLst>
              </p:cNvPr>
              <p:cNvSpPr/>
              <p:nvPr/>
            </p:nvSpPr>
            <p:spPr>
              <a:xfrm rot="20700000">
                <a:off x="957402" y="6529889"/>
                <a:ext cx="1389906" cy="1778784"/>
              </a:xfrm>
              <a:prstGeom prst="round2SameRect">
                <a:avLst>
                  <a:gd name="adj1" fmla="val 50000"/>
                  <a:gd name="adj2" fmla="val 3455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13E6EA4-DC12-A868-EA50-4D3C8EE2C324}"/>
                  </a:ext>
                </a:extLst>
              </p:cNvPr>
              <p:cNvSpPr/>
              <p:nvPr/>
            </p:nvSpPr>
            <p:spPr>
              <a:xfrm rot="18204691">
                <a:off x="784923" y="8018415"/>
                <a:ext cx="407012" cy="58364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609EDAD-1F14-FA1A-FED1-EFBB84FCAC17}"/>
                  </a:ext>
                </a:extLst>
              </p:cNvPr>
              <p:cNvSpPr/>
              <p:nvPr/>
            </p:nvSpPr>
            <p:spPr>
              <a:xfrm rot="3370268" flipH="1">
                <a:off x="222848" y="7018163"/>
                <a:ext cx="1190028" cy="1134206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028" h="1134206">
                    <a:moveTo>
                      <a:pt x="1005311" y="0"/>
                    </a:moveTo>
                    <a:cubicBezTo>
                      <a:pt x="1080274" y="0"/>
                      <a:pt x="1144591" y="33961"/>
                      <a:pt x="1172065" y="82359"/>
                    </a:cubicBezTo>
                    <a:lnTo>
                      <a:pt x="1183974" y="126313"/>
                    </a:lnTo>
                    <a:lnTo>
                      <a:pt x="1186229" y="126108"/>
                    </a:lnTo>
                    <a:cubicBezTo>
                      <a:pt x="1214009" y="431845"/>
                      <a:pt x="1088197" y="731428"/>
                      <a:pt x="850454" y="925658"/>
                    </a:cubicBezTo>
                    <a:cubicBezTo>
                      <a:pt x="612711" y="1119887"/>
                      <a:pt x="294054" y="1183421"/>
                      <a:pt x="0" y="1095223"/>
                    </a:cubicBezTo>
                    <a:lnTo>
                      <a:pt x="103785" y="749201"/>
                    </a:lnTo>
                    <a:cubicBezTo>
                      <a:pt x="282929" y="802933"/>
                      <a:pt x="477061" y="764227"/>
                      <a:pt x="621899" y="645899"/>
                    </a:cubicBezTo>
                    <a:cubicBezTo>
                      <a:pt x="766737" y="527571"/>
                      <a:pt x="843384" y="345059"/>
                      <a:pt x="826460" y="158797"/>
                    </a:cubicBezTo>
                    <a:lnTo>
                      <a:pt x="824335" y="134848"/>
                    </a:lnTo>
                    <a:cubicBezTo>
                      <a:pt x="824335" y="60374"/>
                      <a:pt x="905361" y="0"/>
                      <a:pt x="100531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CBB80DE-A749-01BC-DD05-B67AF4002608}"/>
                  </a:ext>
                </a:extLst>
              </p:cNvPr>
              <p:cNvGrpSpPr/>
              <p:nvPr/>
            </p:nvGrpSpPr>
            <p:grpSpPr>
              <a:xfrm>
                <a:off x="-293904" y="5127881"/>
                <a:ext cx="2395018" cy="2268631"/>
                <a:chOff x="-293904" y="5127881"/>
                <a:chExt cx="2395018" cy="2268631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5B4E51D8-C9D2-8B9A-D346-8CD0C0E2F71D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EE21AA9B-C3F4-104E-5B30-724078DD697C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244FB984-74AB-86FD-6532-5B557D660448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64C1524-33DC-B68C-1777-EF1DB6B598C9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32969558-C9F9-2006-0219-B78E25B05842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176332B0-F3D2-7F40-7D95-413AE6DC629E}"/>
                    </a:ext>
                  </a:extLst>
                </p:cNvPr>
                <p:cNvSpPr/>
                <p:nvPr/>
              </p:nvSpPr>
              <p:spPr>
                <a:xfrm>
                  <a:off x="668991" y="7110223"/>
                  <a:ext cx="255227" cy="1351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107E61E8-9B45-09C7-2AAE-5234862217EB}"/>
                  </a:ext>
                </a:extLst>
              </p:cNvPr>
              <p:cNvSpPr/>
              <p:nvPr/>
            </p:nvSpPr>
            <p:spPr>
              <a:xfrm rot="2700000">
                <a:off x="1677271" y="6470455"/>
                <a:ext cx="89797" cy="10927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AADB932-09AB-4455-20A0-88C60C7B051F}"/>
                </a:ext>
              </a:extLst>
            </p:cNvPr>
            <p:cNvSpPr/>
            <p:nvPr/>
          </p:nvSpPr>
          <p:spPr>
            <a:xfrm rot="3395309" flipH="1">
              <a:off x="2080577" y="7274373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72806F7-0F4E-E376-5A28-AA2549B40943}"/>
                </a:ext>
              </a:extLst>
            </p:cNvPr>
            <p:cNvSpPr/>
            <p:nvPr/>
          </p:nvSpPr>
          <p:spPr>
            <a:xfrm rot="18751641">
              <a:off x="2054675" y="6808618"/>
              <a:ext cx="631170" cy="534678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177715 w 1190028"/>
                <a:gd name="connsiteY10" fmla="*/ 172404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0" fmla="*/ 1172065 w 1190028"/>
                <a:gd name="connsiteY0" fmla="*/ 0 h 1051847"/>
                <a:gd name="connsiteX1" fmla="*/ 1183974 w 1190028"/>
                <a:gd name="connsiteY1" fmla="*/ 43954 h 1051847"/>
                <a:gd name="connsiteX2" fmla="*/ 1186229 w 1190028"/>
                <a:gd name="connsiteY2" fmla="*/ 43749 h 1051847"/>
                <a:gd name="connsiteX3" fmla="*/ 850454 w 1190028"/>
                <a:gd name="connsiteY3" fmla="*/ 843299 h 1051847"/>
                <a:gd name="connsiteX4" fmla="*/ 0 w 1190028"/>
                <a:gd name="connsiteY4" fmla="*/ 1012864 h 1051847"/>
                <a:gd name="connsiteX5" fmla="*/ 103785 w 1190028"/>
                <a:gd name="connsiteY5" fmla="*/ 666842 h 1051847"/>
                <a:gd name="connsiteX6" fmla="*/ 621899 w 1190028"/>
                <a:gd name="connsiteY6" fmla="*/ 563540 h 1051847"/>
                <a:gd name="connsiteX7" fmla="*/ 826460 w 1190028"/>
                <a:gd name="connsiteY7" fmla="*/ 76438 h 1051847"/>
                <a:gd name="connsiteX8" fmla="*/ 824335 w 1190028"/>
                <a:gd name="connsiteY8" fmla="*/ 52489 h 1051847"/>
                <a:gd name="connsiteX0" fmla="*/ 1183974 w 1190028"/>
                <a:gd name="connsiteY0" fmla="*/ 204 h 1008097"/>
                <a:gd name="connsiteX1" fmla="*/ 1186229 w 1190028"/>
                <a:gd name="connsiteY1" fmla="*/ -1 h 1008097"/>
                <a:gd name="connsiteX2" fmla="*/ 850454 w 1190028"/>
                <a:gd name="connsiteY2" fmla="*/ 799549 h 1008097"/>
                <a:gd name="connsiteX3" fmla="*/ 0 w 1190028"/>
                <a:gd name="connsiteY3" fmla="*/ 969114 h 1008097"/>
                <a:gd name="connsiteX4" fmla="*/ 103785 w 1190028"/>
                <a:gd name="connsiteY4" fmla="*/ 623092 h 1008097"/>
                <a:gd name="connsiteX5" fmla="*/ 621899 w 1190028"/>
                <a:gd name="connsiteY5" fmla="*/ 519790 h 1008097"/>
                <a:gd name="connsiteX6" fmla="*/ 826460 w 1190028"/>
                <a:gd name="connsiteY6" fmla="*/ 32688 h 1008097"/>
                <a:gd name="connsiteX7" fmla="*/ 824335 w 1190028"/>
                <a:gd name="connsiteY7" fmla="*/ 8739 h 1008097"/>
                <a:gd name="connsiteX0" fmla="*/ 1183974 w 1190028"/>
                <a:gd name="connsiteY0" fmla="*/ 206 h 1008099"/>
                <a:gd name="connsiteX1" fmla="*/ 1186229 w 1190028"/>
                <a:gd name="connsiteY1" fmla="*/ 1 h 1008099"/>
                <a:gd name="connsiteX2" fmla="*/ 850454 w 1190028"/>
                <a:gd name="connsiteY2" fmla="*/ 799551 h 1008099"/>
                <a:gd name="connsiteX3" fmla="*/ 0 w 1190028"/>
                <a:gd name="connsiteY3" fmla="*/ 969116 h 1008099"/>
                <a:gd name="connsiteX4" fmla="*/ 103785 w 1190028"/>
                <a:gd name="connsiteY4" fmla="*/ 623094 h 1008099"/>
                <a:gd name="connsiteX5" fmla="*/ 621899 w 1190028"/>
                <a:gd name="connsiteY5" fmla="*/ 519792 h 1008099"/>
                <a:gd name="connsiteX6" fmla="*/ 826460 w 1190028"/>
                <a:gd name="connsiteY6" fmla="*/ 32690 h 100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028" h="1008099">
                  <a:moveTo>
                    <a:pt x="1183974" y="206"/>
                  </a:moveTo>
                  <a:lnTo>
                    <a:pt x="1186229" y="1"/>
                  </a:lnTo>
                  <a:cubicBezTo>
                    <a:pt x="1214009" y="305738"/>
                    <a:pt x="1088197" y="605321"/>
                    <a:pt x="850454" y="799551"/>
                  </a:cubicBezTo>
                  <a:cubicBezTo>
                    <a:pt x="612711" y="993780"/>
                    <a:pt x="294054" y="1057314"/>
                    <a:pt x="0" y="969116"/>
                  </a:cubicBezTo>
                  <a:lnTo>
                    <a:pt x="103785" y="623094"/>
                  </a:lnTo>
                  <a:cubicBezTo>
                    <a:pt x="282929" y="676826"/>
                    <a:pt x="477061" y="638120"/>
                    <a:pt x="621899" y="519792"/>
                  </a:cubicBezTo>
                  <a:cubicBezTo>
                    <a:pt x="766737" y="401464"/>
                    <a:pt x="843384" y="218952"/>
                    <a:pt x="826460" y="32690"/>
                  </a:cubicBezTo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9F998CF8-E188-CDBB-1BBF-657A4E5CBE06}"/>
                </a:ext>
              </a:extLst>
            </p:cNvPr>
            <p:cNvSpPr/>
            <p:nvPr/>
          </p:nvSpPr>
          <p:spPr bwMode="auto">
            <a:xfrm rot="16200000">
              <a:off x="1479242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42A1A168-1CDF-3B62-A547-E5E493E4ED23}"/>
                </a:ext>
              </a:extLst>
            </p:cNvPr>
            <p:cNvSpPr/>
            <p:nvPr/>
          </p:nvSpPr>
          <p:spPr bwMode="auto">
            <a:xfrm rot="16200000">
              <a:off x="1893580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06F5DA6-0567-9A08-34DA-93105751944C}"/>
              </a:ext>
            </a:extLst>
          </p:cNvPr>
          <p:cNvSpPr txBox="1"/>
          <p:nvPr/>
        </p:nvSpPr>
        <p:spPr>
          <a:xfrm rot="5622477">
            <a:off x="-1041987" y="3771565"/>
            <a:ext cx="4732729" cy="13312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使わないでください！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トイレをきれいに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使うことを守れる方のみ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ご利用ください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799424" y="3884003"/>
            <a:ext cx="8040628" cy="21379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トイレの誓い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943C70-569F-3640-207B-7CC700E48A1A}"/>
              </a:ext>
            </a:extLst>
          </p:cNvPr>
          <p:cNvSpPr txBox="1"/>
          <p:nvPr/>
        </p:nvSpPr>
        <p:spPr>
          <a:xfrm rot="5400000">
            <a:off x="-371269" y="2506433"/>
            <a:ext cx="5286022" cy="225964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きれいに使う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長時間占有しない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備品を持ち帰らない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EF844B9-89C0-8AFD-3C04-E66CA8FB2488}"/>
              </a:ext>
            </a:extLst>
          </p:cNvPr>
          <p:cNvGrpSpPr/>
          <p:nvPr/>
        </p:nvGrpSpPr>
        <p:grpSpPr>
          <a:xfrm>
            <a:off x="1141917" y="6597404"/>
            <a:ext cx="2414977" cy="2377677"/>
            <a:chOff x="-675080" y="481566"/>
            <a:chExt cx="2414977" cy="2377677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16C0C91-4736-9C99-2367-8F176915CF8E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65C5E3C-212D-D449-4472-A7A17EE5BA4B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22107A52-5212-0386-8F9B-54808CA4C5C3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F973F6C4-8B35-3BCC-3040-2525FFA9662F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27" name="四角形: 上の 2 つの角を丸める 9">
                    <a:extLst>
                      <a:ext uri="{FF2B5EF4-FFF2-40B4-BE49-F238E27FC236}">
                        <a16:creationId xmlns:a16="http://schemas.microsoft.com/office/drawing/2014/main" id="{B4433ABE-53B0-09FF-B3F2-94AA59492C83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DA1511B9-234D-6F67-CC7B-3709879E996D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上の 2 つの角を丸める 113">
                    <a:extLst>
                      <a:ext uri="{FF2B5EF4-FFF2-40B4-BE49-F238E27FC236}">
                        <a16:creationId xmlns:a16="http://schemas.microsoft.com/office/drawing/2014/main" id="{1FEF790C-C34B-72FE-6EB8-3FD92C793A9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角を丸くする 112">
                    <a:extLst>
                      <a:ext uri="{FF2B5EF4-FFF2-40B4-BE49-F238E27FC236}">
                        <a16:creationId xmlns:a16="http://schemas.microsoft.com/office/drawing/2014/main" id="{6D79BA67-9620-21BA-F38C-D21887D21EA8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0B4E11CE-6D59-6C48-9A13-180884A29249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10EAC706-0954-2813-5F35-4E4908171954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D0137939-AB9F-CDC7-F089-65326ACA26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B7FBC85B-2F64-2F69-9105-2161672934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F5F9EC58-DE8B-5887-4A26-A8F20F05F6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8D6C687B-39F5-3D14-F680-84FC0050FCEA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51" name="四角形: 上の 2 つの角を丸める 50">
                      <a:extLst>
                        <a:ext uri="{FF2B5EF4-FFF2-40B4-BE49-F238E27FC236}">
                          <a16:creationId xmlns:a16="http://schemas.microsoft.com/office/drawing/2014/main" id="{8E39DFC5-BA85-909A-4CC7-42B47C0AEEF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" name="四角形: 上の 2 つの角を丸める 51">
                      <a:extLst>
                        <a:ext uri="{FF2B5EF4-FFF2-40B4-BE49-F238E27FC236}">
                          <a16:creationId xmlns:a16="http://schemas.microsoft.com/office/drawing/2014/main" id="{E8B28FE0-0951-BD90-4623-F3505976AB8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四角形: 上の 2 つの角を丸める 52">
                      <a:extLst>
                        <a:ext uri="{FF2B5EF4-FFF2-40B4-BE49-F238E27FC236}">
                          <a16:creationId xmlns:a16="http://schemas.microsoft.com/office/drawing/2014/main" id="{1A4E3CCE-3BC4-E920-82A8-6EC7DBC3B2A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フリーフォーム: 図形 53">
                      <a:extLst>
                        <a:ext uri="{FF2B5EF4-FFF2-40B4-BE49-F238E27FC236}">
                          <a16:creationId xmlns:a16="http://schemas.microsoft.com/office/drawing/2014/main" id="{90E0FF46-E856-3321-BBF3-0E16885292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60451C8D-499E-B8D3-F754-1961AF323929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1AA1D62C-8836-94DC-2D44-E6898FF2A1FA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BF6BC00-B37A-79F7-F079-231A2326D565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6B7E3F9E-7A9E-5813-D69A-2479B71F7707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0906602-7DD0-FB0B-00A3-FF5C385613F9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83D89018-D179-6DE5-6844-D386DFF9A621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弦 17">
              <a:extLst>
                <a:ext uri="{FF2B5EF4-FFF2-40B4-BE49-F238E27FC236}">
                  <a16:creationId xmlns:a16="http://schemas.microsoft.com/office/drawing/2014/main" id="{544CEF14-5BDA-DE54-89F5-1CA302555032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弦 18">
              <a:extLst>
                <a:ext uri="{FF2B5EF4-FFF2-40B4-BE49-F238E27FC236}">
                  <a16:creationId xmlns:a16="http://schemas.microsoft.com/office/drawing/2014/main" id="{781E64BB-4469-50EB-95B7-2E51A6C8C4F3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6F3F8B8F-8668-8EFD-CD1A-88B793E58EB9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3408425-3A7E-60AC-049F-B27E5B898086}"/>
              </a:ext>
            </a:extLst>
          </p:cNvPr>
          <p:cNvSpPr txBox="1"/>
          <p:nvPr/>
        </p:nvSpPr>
        <p:spPr>
          <a:xfrm rot="20700000">
            <a:off x="1947974" y="6362480"/>
            <a:ext cx="694746" cy="2870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常識や</a:t>
            </a:r>
          </a:p>
        </p:txBody>
      </p:sp>
    </p:spTree>
    <p:extLst>
      <p:ext uri="{BB962C8B-B14F-4D97-AF65-F5344CB8AC3E}">
        <p14:creationId xmlns:p14="http://schemas.microsoft.com/office/powerpoint/2010/main" val="10529447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Office PowerPoint</Application>
  <PresentationFormat>A4 210 x 297 mm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popg73_トイレルール</dc:title>
  <dc:subject>popg73_トイレルール</dc:subject>
  <dc:creator>でじけろお</dc:creator>
  <cp:lastModifiedBy/>
  <cp:revision>1</cp:revision>
  <dcterms:created xsi:type="dcterms:W3CDTF">2014-12-04T06:28:15Z</dcterms:created>
  <dcterms:modified xsi:type="dcterms:W3CDTF">2024-09-24T11:00:06Z</dcterms:modified>
  <cp:version>1</cp:version>
</cp:coreProperties>
</file>