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33" r:id="rId2"/>
    <p:sldId id="331" r:id="rId3"/>
    <p:sldId id="329" r:id="rId4"/>
    <p:sldId id="334" r:id="rId5"/>
    <p:sldId id="330" r:id="rId6"/>
    <p:sldId id="326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CCECFF"/>
    <a:srgbClr val="99CCFF"/>
    <a:srgbClr val="66CCFF"/>
    <a:srgbClr val="FF6600"/>
    <a:srgbClr val="FF0000"/>
    <a:srgbClr val="339933"/>
    <a:srgbClr val="FFFF99"/>
    <a:srgbClr val="0066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73" d="100"/>
          <a:sy n="73" d="100"/>
        </p:scale>
        <p:origin x="72" y="13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8FD20C1F-6C4C-6C47-5DC1-B25831930EB8}"/>
              </a:ext>
            </a:extLst>
          </p:cNvPr>
          <p:cNvSpPr/>
          <p:nvPr/>
        </p:nvSpPr>
        <p:spPr>
          <a:xfrm>
            <a:off x="486578" y="371061"/>
            <a:ext cx="8932844" cy="611587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CC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9B05833-4145-3E44-82C4-C2A8D10A5E57}"/>
              </a:ext>
            </a:extLst>
          </p:cNvPr>
          <p:cNvSpPr txBox="1"/>
          <p:nvPr/>
        </p:nvSpPr>
        <p:spPr>
          <a:xfrm>
            <a:off x="1258388" y="1023425"/>
            <a:ext cx="7389224" cy="1108471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トイレルール五カ条</a:t>
            </a:r>
          </a:p>
        </p:txBody>
      </p: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B3186D40-56B3-7533-1A74-6DF97D8C2A97}"/>
              </a:ext>
            </a:extLst>
          </p:cNvPr>
          <p:cNvSpPr/>
          <p:nvPr/>
        </p:nvSpPr>
        <p:spPr>
          <a:xfrm>
            <a:off x="316301" y="25448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19B615E-8CFF-C42D-103C-50922F1805E5}"/>
              </a:ext>
            </a:extLst>
          </p:cNvPr>
          <p:cNvSpPr txBox="1"/>
          <p:nvPr/>
        </p:nvSpPr>
        <p:spPr>
          <a:xfrm>
            <a:off x="1358537" y="2481260"/>
            <a:ext cx="7098916" cy="328800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一つ、きれいに利用する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一つ、大声で騒がない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一つ、備品を持ち帰らない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一つ、異物を流さない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一つ、電源を充電に使わない</a:t>
            </a:r>
            <a:endParaRPr lang="en-US" altLang="ja-JP" sz="54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12792547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B82CADAD-EB4D-E8BF-0056-B7B7D4BA73DF}"/>
              </a:ext>
            </a:extLst>
          </p:cNvPr>
          <p:cNvSpPr/>
          <p:nvPr/>
        </p:nvSpPr>
        <p:spPr>
          <a:xfrm>
            <a:off x="101600" y="101601"/>
            <a:ext cx="9702800" cy="1988456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E5D70F74-BF6A-4078-E6B9-69E6C6DC8614}"/>
              </a:ext>
            </a:extLst>
          </p:cNvPr>
          <p:cNvSpPr txBox="1"/>
          <p:nvPr/>
        </p:nvSpPr>
        <p:spPr>
          <a:xfrm>
            <a:off x="391512" y="2497822"/>
            <a:ext cx="7128163" cy="3840633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きれいに使う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長時間占有しない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備品を持ち帰らない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80D56E6B-EF2D-6351-996A-25B31EC1262B}"/>
              </a:ext>
            </a:extLst>
          </p:cNvPr>
          <p:cNvSpPr txBox="1"/>
          <p:nvPr/>
        </p:nvSpPr>
        <p:spPr>
          <a:xfrm>
            <a:off x="661860" y="339882"/>
            <a:ext cx="8627284" cy="1493595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FF00"/>
                </a:solidFill>
              </a:rPr>
              <a:t>トイレルール三カ条</a:t>
            </a:r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1CC2C8A8-53C0-2C34-C8B2-19AA81E1D10B}"/>
              </a:ext>
            </a:extLst>
          </p:cNvPr>
          <p:cNvGrpSpPr/>
          <p:nvPr/>
        </p:nvGrpSpPr>
        <p:grpSpPr>
          <a:xfrm>
            <a:off x="8042127" y="3616036"/>
            <a:ext cx="1358747" cy="2891720"/>
            <a:chOff x="3602994" y="1272764"/>
            <a:chExt cx="1485964" cy="3162466"/>
          </a:xfrm>
        </p:grpSpPr>
        <p:sp>
          <p:nvSpPr>
            <p:cNvPr id="23" name="四角形: 上の 2 つの角を丸める 22">
              <a:extLst>
                <a:ext uri="{FF2B5EF4-FFF2-40B4-BE49-F238E27FC236}">
                  <a16:creationId xmlns:a16="http://schemas.microsoft.com/office/drawing/2014/main" id="{7BB3DADC-428F-00F2-6B8C-ABAE7BC43E12}"/>
                </a:ext>
              </a:extLst>
            </p:cNvPr>
            <p:cNvSpPr/>
            <p:nvPr/>
          </p:nvSpPr>
          <p:spPr bwMode="auto">
            <a:xfrm rot="20700000" flipH="1">
              <a:off x="4805824" y="2416140"/>
              <a:ext cx="180900" cy="515388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4" name="四角形: 上の 2 つの角を丸める 23">
              <a:extLst>
                <a:ext uri="{FF2B5EF4-FFF2-40B4-BE49-F238E27FC236}">
                  <a16:creationId xmlns:a16="http://schemas.microsoft.com/office/drawing/2014/main" id="{54AB1D05-5DED-CA53-7C57-9DFE718D8665}"/>
                </a:ext>
              </a:extLst>
            </p:cNvPr>
            <p:cNvSpPr/>
            <p:nvPr/>
          </p:nvSpPr>
          <p:spPr bwMode="auto">
            <a:xfrm rot="900000">
              <a:off x="3715165" y="2416140"/>
              <a:ext cx="180900" cy="515388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549FF800-8DC0-3B0B-8C00-EAFC245F9057}"/>
                </a:ext>
              </a:extLst>
            </p:cNvPr>
            <p:cNvSpPr/>
            <p:nvPr/>
          </p:nvSpPr>
          <p:spPr bwMode="auto">
            <a:xfrm rot="10800000">
              <a:off x="4094319" y="3699029"/>
              <a:ext cx="525306" cy="480772"/>
            </a:xfrm>
            <a:custGeom>
              <a:avLst/>
              <a:gdLst>
                <a:gd name="connsiteX0" fmla="*/ 296698 w 644368"/>
                <a:gd name="connsiteY0" fmla="*/ 588977 h 588977"/>
                <a:gd name="connsiteX1" fmla="*/ 0 w 644368"/>
                <a:gd name="connsiteY1" fmla="*/ 588977 h 588977"/>
                <a:gd name="connsiteX2" fmla="*/ 126471 w 644368"/>
                <a:gd name="connsiteY2" fmla="*/ 0 h 588977"/>
                <a:gd name="connsiteX3" fmla="*/ 296698 w 644368"/>
                <a:gd name="connsiteY3" fmla="*/ 0 h 588977"/>
                <a:gd name="connsiteX4" fmla="*/ 644368 w 644368"/>
                <a:gd name="connsiteY4" fmla="*/ 588977 h 588977"/>
                <a:gd name="connsiteX5" fmla="*/ 342417 w 644368"/>
                <a:gd name="connsiteY5" fmla="*/ 588977 h 588977"/>
                <a:gd name="connsiteX6" fmla="*/ 342417 w 644368"/>
                <a:gd name="connsiteY6" fmla="*/ 0 h 588977"/>
                <a:gd name="connsiteX7" fmla="*/ 517897 w 644368"/>
                <a:gd name="connsiteY7" fmla="*/ 0 h 588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4368" h="588977">
                  <a:moveTo>
                    <a:pt x="296698" y="588977"/>
                  </a:moveTo>
                  <a:lnTo>
                    <a:pt x="0" y="588977"/>
                  </a:lnTo>
                  <a:lnTo>
                    <a:pt x="126471" y="0"/>
                  </a:lnTo>
                  <a:lnTo>
                    <a:pt x="296698" y="0"/>
                  </a:lnTo>
                  <a:close/>
                  <a:moveTo>
                    <a:pt x="644368" y="588977"/>
                  </a:moveTo>
                  <a:lnTo>
                    <a:pt x="342417" y="588977"/>
                  </a:lnTo>
                  <a:lnTo>
                    <a:pt x="342417" y="0"/>
                  </a:lnTo>
                  <a:lnTo>
                    <a:pt x="517897" y="0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7E02ED6B-7305-316B-B2B6-1FC8DE4DD81E}"/>
                </a:ext>
              </a:extLst>
            </p:cNvPr>
            <p:cNvSpPr/>
            <p:nvPr/>
          </p:nvSpPr>
          <p:spPr bwMode="auto">
            <a:xfrm>
              <a:off x="3621551" y="2992919"/>
              <a:ext cx="1450039" cy="920479"/>
            </a:xfrm>
            <a:custGeom>
              <a:avLst/>
              <a:gdLst>
                <a:gd name="connsiteX0" fmla="*/ 341411 w 1450039"/>
                <a:gd name="connsiteY0" fmla="*/ 0 h 1263325"/>
                <a:gd name="connsiteX1" fmla="*/ 1113101 w 1450039"/>
                <a:gd name="connsiteY1" fmla="*/ 0 h 1263325"/>
                <a:gd name="connsiteX2" fmla="*/ 1450039 w 1450039"/>
                <a:gd name="connsiteY2" fmla="*/ 1113809 h 1263325"/>
                <a:gd name="connsiteX3" fmla="*/ 1388688 w 1450039"/>
                <a:gd name="connsiteY3" fmla="*/ 1145103 h 1263325"/>
                <a:gd name="connsiteX4" fmla="*/ 710524 w 1450039"/>
                <a:gd name="connsiteY4" fmla="*/ 1263325 h 1263325"/>
                <a:gd name="connsiteX5" fmla="*/ 32360 w 1450039"/>
                <a:gd name="connsiteY5" fmla="*/ 1145103 h 1263325"/>
                <a:gd name="connsiteX6" fmla="*/ 0 w 1450039"/>
                <a:gd name="connsiteY6" fmla="*/ 1128596 h 1263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0039" h="1263325">
                  <a:moveTo>
                    <a:pt x="341411" y="0"/>
                  </a:moveTo>
                  <a:lnTo>
                    <a:pt x="1113101" y="0"/>
                  </a:lnTo>
                  <a:lnTo>
                    <a:pt x="1450039" y="1113809"/>
                  </a:lnTo>
                  <a:lnTo>
                    <a:pt x="1388688" y="1145103"/>
                  </a:lnTo>
                  <a:cubicBezTo>
                    <a:pt x="1215131" y="1218147"/>
                    <a:pt x="975364" y="1263325"/>
                    <a:pt x="710524" y="1263325"/>
                  </a:cubicBezTo>
                  <a:cubicBezTo>
                    <a:pt x="445685" y="1263325"/>
                    <a:pt x="205917" y="1218147"/>
                    <a:pt x="32360" y="1145103"/>
                  </a:cubicBezTo>
                  <a:lnTo>
                    <a:pt x="0" y="1128596"/>
                  </a:lnTo>
                  <a:close/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85CE070C-2272-5FD9-A9FF-9D87BB540435}"/>
                </a:ext>
              </a:extLst>
            </p:cNvPr>
            <p:cNvSpPr/>
            <p:nvPr/>
          </p:nvSpPr>
          <p:spPr bwMode="auto">
            <a:xfrm rot="16200000">
              <a:off x="4250496" y="3130599"/>
              <a:ext cx="190959" cy="1485964"/>
            </a:xfrm>
            <a:custGeom>
              <a:avLst/>
              <a:gdLst>
                <a:gd name="connsiteX0" fmla="*/ 262085 w 262085"/>
                <a:gd name="connsiteY0" fmla="*/ 1457225 h 1485964"/>
                <a:gd name="connsiteX1" fmla="*/ 167086 w 262085"/>
                <a:gd name="connsiteY1" fmla="*/ 1485964 h 1485964"/>
                <a:gd name="connsiteX2" fmla="*/ 139084 w 262085"/>
                <a:gd name="connsiteY2" fmla="*/ 1444402 h 1485964"/>
                <a:gd name="connsiteX3" fmla="*/ 0 w 262085"/>
                <a:gd name="connsiteY3" fmla="*/ 729081 h 1485964"/>
                <a:gd name="connsiteX4" fmla="*/ 139084 w 262085"/>
                <a:gd name="connsiteY4" fmla="*/ 13761 h 1485964"/>
                <a:gd name="connsiteX5" fmla="*/ 148356 w 262085"/>
                <a:gd name="connsiteY5" fmla="*/ 0 h 1485964"/>
                <a:gd name="connsiteX6" fmla="*/ 251711 w 262085"/>
                <a:gd name="connsiteY6" fmla="*/ 31266 h 1485964"/>
                <a:gd name="connsiteX7" fmla="*/ 248927 w 262085"/>
                <a:gd name="connsiteY7" fmla="*/ 39406 h 1485964"/>
                <a:gd name="connsiteX8" fmla="*/ 157731 w 262085"/>
                <a:gd name="connsiteY8" fmla="*/ 729081 h 1485964"/>
                <a:gd name="connsiteX9" fmla="*/ 248927 w 262085"/>
                <a:gd name="connsiteY9" fmla="*/ 1418757 h 1485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2085" h="1485964">
                  <a:moveTo>
                    <a:pt x="262085" y="1457225"/>
                  </a:moveTo>
                  <a:lnTo>
                    <a:pt x="167086" y="1485964"/>
                  </a:lnTo>
                  <a:lnTo>
                    <a:pt x="139084" y="1444402"/>
                  </a:lnTo>
                  <a:cubicBezTo>
                    <a:pt x="55171" y="1289378"/>
                    <a:pt x="0" y="1026848"/>
                    <a:pt x="0" y="729081"/>
                  </a:cubicBezTo>
                  <a:cubicBezTo>
                    <a:pt x="0" y="431314"/>
                    <a:pt x="55171" y="168785"/>
                    <a:pt x="139084" y="13761"/>
                  </a:cubicBezTo>
                  <a:lnTo>
                    <a:pt x="148356" y="0"/>
                  </a:lnTo>
                  <a:lnTo>
                    <a:pt x="251711" y="31266"/>
                  </a:lnTo>
                  <a:lnTo>
                    <a:pt x="248927" y="39406"/>
                  </a:lnTo>
                  <a:cubicBezTo>
                    <a:pt x="190602" y="231114"/>
                    <a:pt x="157731" y="474527"/>
                    <a:pt x="157731" y="729081"/>
                  </a:cubicBezTo>
                  <a:cubicBezTo>
                    <a:pt x="157731" y="983636"/>
                    <a:pt x="190602" y="1227048"/>
                    <a:pt x="248927" y="1418757"/>
                  </a:cubicBezTo>
                  <a:close/>
                </a:path>
              </a:pathLst>
            </a:cu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1" name="円/楕円 840">
              <a:extLst>
                <a:ext uri="{FF2B5EF4-FFF2-40B4-BE49-F238E27FC236}">
                  <a16:creationId xmlns:a16="http://schemas.microsoft.com/office/drawing/2014/main" id="{F70183E1-1DA0-4F67-AE85-9057AB775E1E}"/>
                </a:ext>
              </a:extLst>
            </p:cNvPr>
            <p:cNvSpPr/>
            <p:nvPr/>
          </p:nvSpPr>
          <p:spPr>
            <a:xfrm>
              <a:off x="3833440" y="1381386"/>
              <a:ext cx="981681" cy="1400761"/>
            </a:xfrm>
            <a:prstGeom prst="ellipse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52" name="グループ化 51">
              <a:extLst>
                <a:ext uri="{FF2B5EF4-FFF2-40B4-BE49-F238E27FC236}">
                  <a16:creationId xmlns:a16="http://schemas.microsoft.com/office/drawing/2014/main" id="{94324AAD-C996-ED68-D69B-FED28C312989}"/>
                </a:ext>
              </a:extLst>
            </p:cNvPr>
            <p:cNvGrpSpPr/>
            <p:nvPr/>
          </p:nvGrpSpPr>
          <p:grpSpPr>
            <a:xfrm>
              <a:off x="3664968" y="2267007"/>
              <a:ext cx="1342876" cy="707629"/>
              <a:chOff x="-4395675" y="2359371"/>
              <a:chExt cx="2187192" cy="1152542"/>
            </a:xfrm>
          </p:grpSpPr>
          <p:grpSp>
            <p:nvGrpSpPr>
              <p:cNvPr id="85" name="グループ化 84">
                <a:extLst>
                  <a:ext uri="{FF2B5EF4-FFF2-40B4-BE49-F238E27FC236}">
                    <a16:creationId xmlns:a16="http://schemas.microsoft.com/office/drawing/2014/main" id="{AF8A817E-8665-9858-BF8F-3E043EDFF350}"/>
                  </a:ext>
                </a:extLst>
              </p:cNvPr>
              <p:cNvGrpSpPr/>
              <p:nvPr/>
            </p:nvGrpSpPr>
            <p:grpSpPr>
              <a:xfrm rot="5400000" flipH="1">
                <a:off x="-4511509" y="2475205"/>
                <a:ext cx="540148" cy="308480"/>
                <a:chOff x="-3055204" y="2832352"/>
                <a:chExt cx="617917" cy="327511"/>
              </a:xfrm>
            </p:grpSpPr>
            <p:sp>
              <p:nvSpPr>
                <p:cNvPr id="93" name="フリーフォーム: 図形 92">
                  <a:extLst>
                    <a:ext uri="{FF2B5EF4-FFF2-40B4-BE49-F238E27FC236}">
                      <a16:creationId xmlns:a16="http://schemas.microsoft.com/office/drawing/2014/main" id="{740DF076-E481-0889-6BAB-C1B63909F262}"/>
                    </a:ext>
                  </a:extLst>
                </p:cNvPr>
                <p:cNvSpPr/>
                <p:nvPr/>
              </p:nvSpPr>
              <p:spPr bwMode="auto">
                <a:xfrm rot="2700000">
                  <a:off x="-3033780" y="2810928"/>
                  <a:ext cx="219814" cy="262661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4" name="フリーフォーム: 図形 93">
                  <a:extLst>
                    <a:ext uri="{FF2B5EF4-FFF2-40B4-BE49-F238E27FC236}">
                      <a16:creationId xmlns:a16="http://schemas.microsoft.com/office/drawing/2014/main" id="{829A5E67-7E82-9C3B-96DE-F1CA674A2012}"/>
                    </a:ext>
                  </a:extLst>
                </p:cNvPr>
                <p:cNvSpPr/>
                <p:nvPr/>
              </p:nvSpPr>
              <p:spPr bwMode="auto">
                <a:xfrm rot="900000">
                  <a:off x="-2908296" y="2856531"/>
                  <a:ext cx="185738" cy="28048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5" name="フリーフォーム: 図形 94">
                  <a:extLst>
                    <a:ext uri="{FF2B5EF4-FFF2-40B4-BE49-F238E27FC236}">
                      <a16:creationId xmlns:a16="http://schemas.microsoft.com/office/drawing/2014/main" id="{BACC48F3-8B83-2DD6-14DB-FE4662C779AA}"/>
                    </a:ext>
                  </a:extLst>
                </p:cNvPr>
                <p:cNvSpPr/>
                <p:nvPr/>
              </p:nvSpPr>
              <p:spPr bwMode="auto">
                <a:xfrm rot="20700000">
                  <a:off x="-2646366" y="2862748"/>
                  <a:ext cx="209079" cy="283772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6" name="フリーフォーム: 図形 95">
                  <a:extLst>
                    <a:ext uri="{FF2B5EF4-FFF2-40B4-BE49-F238E27FC236}">
                      <a16:creationId xmlns:a16="http://schemas.microsoft.com/office/drawing/2014/main" id="{2E634F2D-DFE3-9F3F-473F-892AF4D0C71A}"/>
                    </a:ext>
                  </a:extLst>
                </p:cNvPr>
                <p:cNvSpPr/>
                <p:nvPr/>
              </p:nvSpPr>
              <p:spPr bwMode="auto">
                <a:xfrm>
                  <a:off x="-2774790" y="2876196"/>
                  <a:ext cx="191772" cy="28366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86" name="グループ化 85">
                <a:extLst>
                  <a:ext uri="{FF2B5EF4-FFF2-40B4-BE49-F238E27FC236}">
                    <a16:creationId xmlns:a16="http://schemas.microsoft.com/office/drawing/2014/main" id="{47C1498A-C6DF-10BE-69F1-949A0F9411CB}"/>
                  </a:ext>
                </a:extLst>
              </p:cNvPr>
              <p:cNvGrpSpPr/>
              <p:nvPr/>
            </p:nvGrpSpPr>
            <p:grpSpPr>
              <a:xfrm rot="16200000">
                <a:off x="-2632797" y="2478380"/>
                <a:ext cx="540148" cy="308480"/>
                <a:chOff x="-3055204" y="2832352"/>
                <a:chExt cx="617917" cy="327511"/>
              </a:xfrm>
            </p:grpSpPr>
            <p:sp>
              <p:nvSpPr>
                <p:cNvPr id="89" name="フリーフォーム: 図形 88">
                  <a:extLst>
                    <a:ext uri="{FF2B5EF4-FFF2-40B4-BE49-F238E27FC236}">
                      <a16:creationId xmlns:a16="http://schemas.microsoft.com/office/drawing/2014/main" id="{20CAA70F-F6C3-C1DF-F9FF-BA75AAB15DD4}"/>
                    </a:ext>
                  </a:extLst>
                </p:cNvPr>
                <p:cNvSpPr/>
                <p:nvPr/>
              </p:nvSpPr>
              <p:spPr bwMode="auto">
                <a:xfrm rot="2700000">
                  <a:off x="-3033780" y="2810928"/>
                  <a:ext cx="219814" cy="262661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0" name="フリーフォーム: 図形 89">
                  <a:extLst>
                    <a:ext uri="{FF2B5EF4-FFF2-40B4-BE49-F238E27FC236}">
                      <a16:creationId xmlns:a16="http://schemas.microsoft.com/office/drawing/2014/main" id="{30526294-B3AD-D625-564B-BD8E0173ED22}"/>
                    </a:ext>
                  </a:extLst>
                </p:cNvPr>
                <p:cNvSpPr/>
                <p:nvPr/>
              </p:nvSpPr>
              <p:spPr bwMode="auto">
                <a:xfrm rot="900000">
                  <a:off x="-2908296" y="2856531"/>
                  <a:ext cx="185738" cy="28048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1" name="フリーフォーム: 図形 90">
                  <a:extLst>
                    <a:ext uri="{FF2B5EF4-FFF2-40B4-BE49-F238E27FC236}">
                      <a16:creationId xmlns:a16="http://schemas.microsoft.com/office/drawing/2014/main" id="{D0B2F3A9-925F-87F9-929D-DC0FD91C2C5D}"/>
                    </a:ext>
                  </a:extLst>
                </p:cNvPr>
                <p:cNvSpPr/>
                <p:nvPr/>
              </p:nvSpPr>
              <p:spPr bwMode="auto">
                <a:xfrm rot="20700000">
                  <a:off x="-2646366" y="2862748"/>
                  <a:ext cx="209079" cy="283772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2" name="フリーフォーム: 図形 91">
                  <a:extLst>
                    <a:ext uri="{FF2B5EF4-FFF2-40B4-BE49-F238E27FC236}">
                      <a16:creationId xmlns:a16="http://schemas.microsoft.com/office/drawing/2014/main" id="{4AAE92F0-0E89-B31B-29C2-05FEC5867EE5}"/>
                    </a:ext>
                  </a:extLst>
                </p:cNvPr>
                <p:cNvSpPr/>
                <p:nvPr/>
              </p:nvSpPr>
              <p:spPr bwMode="auto">
                <a:xfrm>
                  <a:off x="-2774790" y="2876196"/>
                  <a:ext cx="191772" cy="28366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7C231857-565B-7583-3279-629C2C2221C9}"/>
                  </a:ext>
                </a:extLst>
              </p:cNvPr>
              <p:cNvSpPr/>
              <p:nvPr/>
            </p:nvSpPr>
            <p:spPr bwMode="auto">
              <a:xfrm>
                <a:off x="-4254457" y="2361983"/>
                <a:ext cx="1901512" cy="1149930"/>
              </a:xfrm>
              <a:custGeom>
                <a:avLst/>
                <a:gdLst>
                  <a:gd name="connsiteX0" fmla="*/ 677048 w 1901511"/>
                  <a:gd name="connsiteY0" fmla="*/ 0 h 985743"/>
                  <a:gd name="connsiteX1" fmla="*/ 1224462 w 1901511"/>
                  <a:gd name="connsiteY1" fmla="*/ 0 h 985743"/>
                  <a:gd name="connsiteX2" fmla="*/ 1398771 w 1901511"/>
                  <a:gd name="connsiteY2" fmla="*/ 35192 h 985743"/>
                  <a:gd name="connsiteX3" fmla="*/ 1448296 w 1901511"/>
                  <a:gd name="connsiteY3" fmla="*/ 62073 h 985743"/>
                  <a:gd name="connsiteX4" fmla="*/ 1476923 w 1901511"/>
                  <a:gd name="connsiteY4" fmla="*/ 46535 h 985743"/>
                  <a:gd name="connsiteX5" fmla="*/ 1595886 w 1901511"/>
                  <a:gd name="connsiteY5" fmla="*/ 22517 h 985743"/>
                  <a:gd name="connsiteX6" fmla="*/ 1901511 w 1901511"/>
                  <a:gd name="connsiteY6" fmla="*/ 328142 h 985743"/>
                  <a:gd name="connsiteX7" fmla="*/ 1714849 w 1901511"/>
                  <a:gd name="connsiteY7" fmla="*/ 609750 h 985743"/>
                  <a:gd name="connsiteX8" fmla="*/ 1672275 w 1901511"/>
                  <a:gd name="connsiteY8" fmla="*/ 622965 h 985743"/>
                  <a:gd name="connsiteX9" fmla="*/ 1672275 w 1901511"/>
                  <a:gd name="connsiteY9" fmla="*/ 985743 h 985743"/>
                  <a:gd name="connsiteX10" fmla="*/ 229235 w 1901511"/>
                  <a:gd name="connsiteY10" fmla="*/ 985743 h 985743"/>
                  <a:gd name="connsiteX11" fmla="*/ 229235 w 1901511"/>
                  <a:gd name="connsiteY11" fmla="*/ 622965 h 985743"/>
                  <a:gd name="connsiteX12" fmla="*/ 186662 w 1901511"/>
                  <a:gd name="connsiteY12" fmla="*/ 609750 h 985743"/>
                  <a:gd name="connsiteX13" fmla="*/ 0 w 1901511"/>
                  <a:gd name="connsiteY13" fmla="*/ 328142 h 985743"/>
                  <a:gd name="connsiteX14" fmla="*/ 305625 w 1901511"/>
                  <a:gd name="connsiteY14" fmla="*/ 22517 h 985743"/>
                  <a:gd name="connsiteX15" fmla="*/ 424588 w 1901511"/>
                  <a:gd name="connsiteY15" fmla="*/ 46535 h 985743"/>
                  <a:gd name="connsiteX16" fmla="*/ 453215 w 1901511"/>
                  <a:gd name="connsiteY16" fmla="*/ 62073 h 985743"/>
                  <a:gd name="connsiteX17" fmla="*/ 502739 w 1901511"/>
                  <a:gd name="connsiteY17" fmla="*/ 35192 h 985743"/>
                  <a:gd name="connsiteX18" fmla="*/ 677048 w 1901511"/>
                  <a:gd name="connsiteY18" fmla="*/ 0 h 985743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72275 w 1901511"/>
                  <a:gd name="connsiteY9" fmla="*/ 985743 h 1544237"/>
                  <a:gd name="connsiteX10" fmla="*/ 368858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59751"/>
                  <a:gd name="connsiteX1" fmla="*/ 1224462 w 1901511"/>
                  <a:gd name="connsiteY1" fmla="*/ 0 h 1559751"/>
                  <a:gd name="connsiteX2" fmla="*/ 1398771 w 1901511"/>
                  <a:gd name="connsiteY2" fmla="*/ 35192 h 1559751"/>
                  <a:gd name="connsiteX3" fmla="*/ 1448296 w 1901511"/>
                  <a:gd name="connsiteY3" fmla="*/ 62073 h 1559751"/>
                  <a:gd name="connsiteX4" fmla="*/ 1476923 w 1901511"/>
                  <a:gd name="connsiteY4" fmla="*/ 46535 h 1559751"/>
                  <a:gd name="connsiteX5" fmla="*/ 1595886 w 1901511"/>
                  <a:gd name="connsiteY5" fmla="*/ 22517 h 1559751"/>
                  <a:gd name="connsiteX6" fmla="*/ 1901511 w 1901511"/>
                  <a:gd name="connsiteY6" fmla="*/ 328142 h 1559751"/>
                  <a:gd name="connsiteX7" fmla="*/ 1714849 w 1901511"/>
                  <a:gd name="connsiteY7" fmla="*/ 609750 h 1559751"/>
                  <a:gd name="connsiteX8" fmla="*/ 1672275 w 1901511"/>
                  <a:gd name="connsiteY8" fmla="*/ 622965 h 1559751"/>
                  <a:gd name="connsiteX9" fmla="*/ 1620562 w 1901511"/>
                  <a:gd name="connsiteY9" fmla="*/ 1559751 h 1559751"/>
                  <a:gd name="connsiteX10" fmla="*/ 368858 w 1901511"/>
                  <a:gd name="connsiteY10" fmla="*/ 1544237 h 1559751"/>
                  <a:gd name="connsiteX11" fmla="*/ 229235 w 1901511"/>
                  <a:gd name="connsiteY11" fmla="*/ 622965 h 1559751"/>
                  <a:gd name="connsiteX12" fmla="*/ 186662 w 1901511"/>
                  <a:gd name="connsiteY12" fmla="*/ 609750 h 1559751"/>
                  <a:gd name="connsiteX13" fmla="*/ 0 w 1901511"/>
                  <a:gd name="connsiteY13" fmla="*/ 328142 h 1559751"/>
                  <a:gd name="connsiteX14" fmla="*/ 305625 w 1901511"/>
                  <a:gd name="connsiteY14" fmla="*/ 22517 h 1559751"/>
                  <a:gd name="connsiteX15" fmla="*/ 424588 w 1901511"/>
                  <a:gd name="connsiteY15" fmla="*/ 46535 h 1559751"/>
                  <a:gd name="connsiteX16" fmla="*/ 453215 w 1901511"/>
                  <a:gd name="connsiteY16" fmla="*/ 62073 h 1559751"/>
                  <a:gd name="connsiteX17" fmla="*/ 502739 w 1901511"/>
                  <a:gd name="connsiteY17" fmla="*/ 35192 h 1559751"/>
                  <a:gd name="connsiteX18" fmla="*/ 677048 w 1901511"/>
                  <a:gd name="connsiteY18" fmla="*/ 0 h 1559751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30905 w 1901511"/>
                  <a:gd name="connsiteY9" fmla="*/ 1539066 h 1544237"/>
                  <a:gd name="connsiteX10" fmla="*/ 368858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39066"/>
                  <a:gd name="connsiteX1" fmla="*/ 1224462 w 1901511"/>
                  <a:gd name="connsiteY1" fmla="*/ 0 h 1539066"/>
                  <a:gd name="connsiteX2" fmla="*/ 1398771 w 1901511"/>
                  <a:gd name="connsiteY2" fmla="*/ 35192 h 1539066"/>
                  <a:gd name="connsiteX3" fmla="*/ 1448296 w 1901511"/>
                  <a:gd name="connsiteY3" fmla="*/ 62073 h 1539066"/>
                  <a:gd name="connsiteX4" fmla="*/ 1476923 w 1901511"/>
                  <a:gd name="connsiteY4" fmla="*/ 46535 h 1539066"/>
                  <a:gd name="connsiteX5" fmla="*/ 1595886 w 1901511"/>
                  <a:gd name="connsiteY5" fmla="*/ 22517 h 1539066"/>
                  <a:gd name="connsiteX6" fmla="*/ 1901511 w 1901511"/>
                  <a:gd name="connsiteY6" fmla="*/ 328142 h 1539066"/>
                  <a:gd name="connsiteX7" fmla="*/ 1714849 w 1901511"/>
                  <a:gd name="connsiteY7" fmla="*/ 609750 h 1539066"/>
                  <a:gd name="connsiteX8" fmla="*/ 1672275 w 1901511"/>
                  <a:gd name="connsiteY8" fmla="*/ 622965 h 1539066"/>
                  <a:gd name="connsiteX9" fmla="*/ 1630905 w 1901511"/>
                  <a:gd name="connsiteY9" fmla="*/ 1539066 h 1539066"/>
                  <a:gd name="connsiteX10" fmla="*/ 332660 w 1901511"/>
                  <a:gd name="connsiteY10" fmla="*/ 1528723 h 1539066"/>
                  <a:gd name="connsiteX11" fmla="*/ 229235 w 1901511"/>
                  <a:gd name="connsiteY11" fmla="*/ 622965 h 1539066"/>
                  <a:gd name="connsiteX12" fmla="*/ 186662 w 1901511"/>
                  <a:gd name="connsiteY12" fmla="*/ 609750 h 1539066"/>
                  <a:gd name="connsiteX13" fmla="*/ 0 w 1901511"/>
                  <a:gd name="connsiteY13" fmla="*/ 328142 h 1539066"/>
                  <a:gd name="connsiteX14" fmla="*/ 305625 w 1901511"/>
                  <a:gd name="connsiteY14" fmla="*/ 22517 h 1539066"/>
                  <a:gd name="connsiteX15" fmla="*/ 424588 w 1901511"/>
                  <a:gd name="connsiteY15" fmla="*/ 46535 h 1539066"/>
                  <a:gd name="connsiteX16" fmla="*/ 453215 w 1901511"/>
                  <a:gd name="connsiteY16" fmla="*/ 62073 h 1539066"/>
                  <a:gd name="connsiteX17" fmla="*/ 502739 w 1901511"/>
                  <a:gd name="connsiteY17" fmla="*/ 35192 h 1539066"/>
                  <a:gd name="connsiteX18" fmla="*/ 677048 w 1901511"/>
                  <a:gd name="connsiteY18" fmla="*/ 0 h 1539066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30905 w 1901511"/>
                  <a:gd name="connsiteY9" fmla="*/ 1539066 h 1544237"/>
                  <a:gd name="connsiteX10" fmla="*/ 322317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39066 h 1549408"/>
                  <a:gd name="connsiteX10" fmla="*/ 337831 w 1901511"/>
                  <a:gd name="connsiteY10" fmla="*/ 1549408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49408 h 1549408"/>
                  <a:gd name="connsiteX10" fmla="*/ 337831 w 1901511"/>
                  <a:gd name="connsiteY10" fmla="*/ 1549408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49408 h 1549408"/>
                  <a:gd name="connsiteX10" fmla="*/ 330075 w 1901511"/>
                  <a:gd name="connsiteY10" fmla="*/ 1146051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149930"/>
                  <a:gd name="connsiteX1" fmla="*/ 1224462 w 1901511"/>
                  <a:gd name="connsiteY1" fmla="*/ 0 h 1149930"/>
                  <a:gd name="connsiteX2" fmla="*/ 1398771 w 1901511"/>
                  <a:gd name="connsiteY2" fmla="*/ 35192 h 1149930"/>
                  <a:gd name="connsiteX3" fmla="*/ 1448296 w 1901511"/>
                  <a:gd name="connsiteY3" fmla="*/ 62073 h 1149930"/>
                  <a:gd name="connsiteX4" fmla="*/ 1476923 w 1901511"/>
                  <a:gd name="connsiteY4" fmla="*/ 46535 h 1149930"/>
                  <a:gd name="connsiteX5" fmla="*/ 1595886 w 1901511"/>
                  <a:gd name="connsiteY5" fmla="*/ 22517 h 1149930"/>
                  <a:gd name="connsiteX6" fmla="*/ 1901511 w 1901511"/>
                  <a:gd name="connsiteY6" fmla="*/ 328142 h 1149930"/>
                  <a:gd name="connsiteX7" fmla="*/ 1714849 w 1901511"/>
                  <a:gd name="connsiteY7" fmla="*/ 609750 h 1149930"/>
                  <a:gd name="connsiteX8" fmla="*/ 1672275 w 1901511"/>
                  <a:gd name="connsiteY8" fmla="*/ 622965 h 1149930"/>
                  <a:gd name="connsiteX9" fmla="*/ 1603757 w 1901511"/>
                  <a:gd name="connsiteY9" fmla="*/ 1149930 h 1149930"/>
                  <a:gd name="connsiteX10" fmla="*/ 330075 w 1901511"/>
                  <a:gd name="connsiteY10" fmla="*/ 1146051 h 1149930"/>
                  <a:gd name="connsiteX11" fmla="*/ 229235 w 1901511"/>
                  <a:gd name="connsiteY11" fmla="*/ 622965 h 1149930"/>
                  <a:gd name="connsiteX12" fmla="*/ 186662 w 1901511"/>
                  <a:gd name="connsiteY12" fmla="*/ 609750 h 1149930"/>
                  <a:gd name="connsiteX13" fmla="*/ 0 w 1901511"/>
                  <a:gd name="connsiteY13" fmla="*/ 328142 h 1149930"/>
                  <a:gd name="connsiteX14" fmla="*/ 305625 w 1901511"/>
                  <a:gd name="connsiteY14" fmla="*/ 22517 h 1149930"/>
                  <a:gd name="connsiteX15" fmla="*/ 424588 w 1901511"/>
                  <a:gd name="connsiteY15" fmla="*/ 46535 h 1149930"/>
                  <a:gd name="connsiteX16" fmla="*/ 453215 w 1901511"/>
                  <a:gd name="connsiteY16" fmla="*/ 62073 h 1149930"/>
                  <a:gd name="connsiteX17" fmla="*/ 502739 w 1901511"/>
                  <a:gd name="connsiteY17" fmla="*/ 35192 h 1149930"/>
                  <a:gd name="connsiteX18" fmla="*/ 677048 w 1901511"/>
                  <a:gd name="connsiteY18" fmla="*/ 0 h 1149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901511" h="1149930">
                    <a:moveTo>
                      <a:pt x="677048" y="0"/>
                    </a:moveTo>
                    <a:lnTo>
                      <a:pt x="1224462" y="0"/>
                    </a:lnTo>
                    <a:cubicBezTo>
                      <a:pt x="1286292" y="0"/>
                      <a:pt x="1345195" y="12531"/>
                      <a:pt x="1398771" y="35192"/>
                    </a:cubicBezTo>
                    <a:lnTo>
                      <a:pt x="1448296" y="62073"/>
                    </a:lnTo>
                    <a:lnTo>
                      <a:pt x="1476923" y="46535"/>
                    </a:lnTo>
                    <a:cubicBezTo>
                      <a:pt x="1513488" y="31069"/>
                      <a:pt x="1553688" y="22517"/>
                      <a:pt x="1595886" y="22517"/>
                    </a:cubicBezTo>
                    <a:cubicBezTo>
                      <a:pt x="1764678" y="22517"/>
                      <a:pt x="1901511" y="159350"/>
                      <a:pt x="1901511" y="328142"/>
                    </a:cubicBezTo>
                    <a:cubicBezTo>
                      <a:pt x="1901511" y="454736"/>
                      <a:pt x="1824543" y="563353"/>
                      <a:pt x="1714849" y="609750"/>
                    </a:cubicBezTo>
                    <a:lnTo>
                      <a:pt x="1672275" y="622965"/>
                    </a:lnTo>
                    <a:lnTo>
                      <a:pt x="1603757" y="1149930"/>
                    </a:lnTo>
                    <a:lnTo>
                      <a:pt x="330075" y="1146051"/>
                    </a:lnTo>
                    <a:lnTo>
                      <a:pt x="229235" y="622965"/>
                    </a:lnTo>
                    <a:lnTo>
                      <a:pt x="186662" y="609750"/>
                    </a:lnTo>
                    <a:cubicBezTo>
                      <a:pt x="76969" y="563353"/>
                      <a:pt x="0" y="454736"/>
                      <a:pt x="0" y="328142"/>
                    </a:cubicBezTo>
                    <a:cubicBezTo>
                      <a:pt x="0" y="159350"/>
                      <a:pt x="136833" y="22517"/>
                      <a:pt x="305625" y="22517"/>
                    </a:cubicBezTo>
                    <a:cubicBezTo>
                      <a:pt x="347823" y="22517"/>
                      <a:pt x="388024" y="31069"/>
                      <a:pt x="424588" y="46535"/>
                    </a:cubicBezTo>
                    <a:lnTo>
                      <a:pt x="453215" y="62073"/>
                    </a:lnTo>
                    <a:lnTo>
                      <a:pt x="502739" y="35192"/>
                    </a:lnTo>
                    <a:cubicBezTo>
                      <a:pt x="556315" y="12531"/>
                      <a:pt x="615218" y="0"/>
                      <a:pt x="677048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72BFF0E1-05AB-FDF3-1B2B-80A9FF091636}"/>
                  </a:ext>
                </a:extLst>
              </p:cNvPr>
              <p:cNvSpPr/>
              <p:nvPr/>
            </p:nvSpPr>
            <p:spPr bwMode="auto">
              <a:xfrm>
                <a:off x="-3755068" y="2404127"/>
                <a:ext cx="891862" cy="373615"/>
              </a:xfrm>
              <a:custGeom>
                <a:avLst/>
                <a:gdLst>
                  <a:gd name="connsiteX0" fmla="*/ 3273 w 714643"/>
                  <a:gd name="connsiteY0" fmla="*/ 0 h 198086"/>
                  <a:gd name="connsiteX1" fmla="*/ 711370 w 714643"/>
                  <a:gd name="connsiteY1" fmla="*/ 0 h 198086"/>
                  <a:gd name="connsiteX2" fmla="*/ 714643 w 714643"/>
                  <a:gd name="connsiteY2" fmla="*/ 16081 h 198086"/>
                  <a:gd name="connsiteX3" fmla="*/ 531153 w 714643"/>
                  <a:gd name="connsiteY3" fmla="*/ 198086 h 198086"/>
                  <a:gd name="connsiteX4" fmla="*/ 362083 w 714643"/>
                  <a:gd name="connsiteY4" fmla="*/ 86926 h 198086"/>
                  <a:gd name="connsiteX5" fmla="*/ 357322 w 714643"/>
                  <a:gd name="connsiteY5" fmla="*/ 63535 h 198086"/>
                  <a:gd name="connsiteX6" fmla="*/ 352561 w 714643"/>
                  <a:gd name="connsiteY6" fmla="*/ 86926 h 198086"/>
                  <a:gd name="connsiteX7" fmla="*/ 183490 w 714643"/>
                  <a:gd name="connsiteY7" fmla="*/ 198086 h 198086"/>
                  <a:gd name="connsiteX8" fmla="*/ 0 w 714643"/>
                  <a:gd name="connsiteY8" fmla="*/ 16081 h 198086"/>
                  <a:gd name="connsiteX0" fmla="*/ 3273 w 714643"/>
                  <a:gd name="connsiteY0" fmla="*/ 0 h 198086"/>
                  <a:gd name="connsiteX1" fmla="*/ 711370 w 714643"/>
                  <a:gd name="connsiteY1" fmla="*/ 0 h 198086"/>
                  <a:gd name="connsiteX2" fmla="*/ 714643 w 714643"/>
                  <a:gd name="connsiteY2" fmla="*/ 16081 h 198086"/>
                  <a:gd name="connsiteX3" fmla="*/ 531153 w 714643"/>
                  <a:gd name="connsiteY3" fmla="*/ 198086 h 198086"/>
                  <a:gd name="connsiteX4" fmla="*/ 362083 w 714643"/>
                  <a:gd name="connsiteY4" fmla="*/ 86926 h 198086"/>
                  <a:gd name="connsiteX5" fmla="*/ 352561 w 714643"/>
                  <a:gd name="connsiteY5" fmla="*/ 86926 h 198086"/>
                  <a:gd name="connsiteX6" fmla="*/ 183490 w 714643"/>
                  <a:gd name="connsiteY6" fmla="*/ 198086 h 198086"/>
                  <a:gd name="connsiteX7" fmla="*/ 0 w 714643"/>
                  <a:gd name="connsiteY7" fmla="*/ 16081 h 198086"/>
                  <a:gd name="connsiteX8" fmla="*/ 3273 w 714643"/>
                  <a:gd name="connsiteY8" fmla="*/ 0 h 198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14643" h="198086">
                    <a:moveTo>
                      <a:pt x="3273" y="0"/>
                    </a:moveTo>
                    <a:lnTo>
                      <a:pt x="711370" y="0"/>
                    </a:lnTo>
                    <a:lnTo>
                      <a:pt x="714643" y="16081"/>
                    </a:lnTo>
                    <a:cubicBezTo>
                      <a:pt x="714643" y="116600"/>
                      <a:pt x="632492" y="198086"/>
                      <a:pt x="531153" y="198086"/>
                    </a:cubicBezTo>
                    <a:cubicBezTo>
                      <a:pt x="455149" y="198086"/>
                      <a:pt x="389938" y="152250"/>
                      <a:pt x="362083" y="86926"/>
                    </a:cubicBezTo>
                    <a:lnTo>
                      <a:pt x="352561" y="86926"/>
                    </a:lnTo>
                    <a:cubicBezTo>
                      <a:pt x="324705" y="152250"/>
                      <a:pt x="259494" y="198086"/>
                      <a:pt x="183490" y="198086"/>
                    </a:cubicBezTo>
                    <a:cubicBezTo>
                      <a:pt x="82151" y="198086"/>
                      <a:pt x="0" y="116600"/>
                      <a:pt x="0" y="16081"/>
                    </a:cubicBezTo>
                    <a:lnTo>
                      <a:pt x="3273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53" name="片側の 2 つの角を丸めた四角形 68">
              <a:extLst>
                <a:ext uri="{FF2B5EF4-FFF2-40B4-BE49-F238E27FC236}">
                  <a16:creationId xmlns:a16="http://schemas.microsoft.com/office/drawing/2014/main" id="{6426C6C5-990F-B1CD-9FA4-2DB6FA8DB091}"/>
                </a:ext>
              </a:extLst>
            </p:cNvPr>
            <p:cNvSpPr/>
            <p:nvPr/>
          </p:nvSpPr>
          <p:spPr>
            <a:xfrm rot="10800000">
              <a:off x="4229553" y="2011594"/>
              <a:ext cx="205040" cy="35793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4" name="片側の 2 つの角を丸めた四角形 68">
              <a:extLst>
                <a:ext uri="{FF2B5EF4-FFF2-40B4-BE49-F238E27FC236}">
                  <a16:creationId xmlns:a16="http://schemas.microsoft.com/office/drawing/2014/main" id="{DB058FA8-D43E-B83F-9944-110A10B472F6}"/>
                </a:ext>
              </a:extLst>
            </p:cNvPr>
            <p:cNvSpPr/>
            <p:nvPr/>
          </p:nvSpPr>
          <p:spPr>
            <a:xfrm rot="10800000">
              <a:off x="4251689" y="2202456"/>
              <a:ext cx="160766" cy="16642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66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5" name="円/楕円 840">
              <a:extLst>
                <a:ext uri="{FF2B5EF4-FFF2-40B4-BE49-F238E27FC236}">
                  <a16:creationId xmlns:a16="http://schemas.microsoft.com/office/drawing/2014/main" id="{9DFF8DA1-B573-A3CE-7B30-4653EDB8F3E0}"/>
                </a:ext>
              </a:extLst>
            </p:cNvPr>
            <p:cNvSpPr/>
            <p:nvPr/>
          </p:nvSpPr>
          <p:spPr>
            <a:xfrm>
              <a:off x="3841233" y="1272764"/>
              <a:ext cx="981681" cy="946117"/>
            </a:xfrm>
            <a:prstGeom prst="ellipse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6" name="円/楕円 840">
              <a:extLst>
                <a:ext uri="{FF2B5EF4-FFF2-40B4-BE49-F238E27FC236}">
                  <a16:creationId xmlns:a16="http://schemas.microsoft.com/office/drawing/2014/main" id="{E9536E2F-0C04-6B99-1AF1-36E9FFEACE8B}"/>
                </a:ext>
              </a:extLst>
            </p:cNvPr>
            <p:cNvSpPr/>
            <p:nvPr/>
          </p:nvSpPr>
          <p:spPr>
            <a:xfrm rot="900000" flipH="1">
              <a:off x="4635744" y="1797337"/>
              <a:ext cx="229562" cy="342473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7" name="円/楕円 840">
              <a:extLst>
                <a:ext uri="{FF2B5EF4-FFF2-40B4-BE49-F238E27FC236}">
                  <a16:creationId xmlns:a16="http://schemas.microsoft.com/office/drawing/2014/main" id="{B6C3AAFA-AD5B-C218-DF01-F66497B158CF}"/>
                </a:ext>
              </a:extLst>
            </p:cNvPr>
            <p:cNvSpPr/>
            <p:nvPr/>
          </p:nvSpPr>
          <p:spPr>
            <a:xfrm rot="20700000">
              <a:off x="3788818" y="1797337"/>
              <a:ext cx="229562" cy="342473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8" name="円/楕円 840">
              <a:extLst>
                <a:ext uri="{FF2B5EF4-FFF2-40B4-BE49-F238E27FC236}">
                  <a16:creationId xmlns:a16="http://schemas.microsoft.com/office/drawing/2014/main" id="{2AE8D9DA-ADEC-2D05-9219-591D40D08DD2}"/>
                </a:ext>
              </a:extLst>
            </p:cNvPr>
            <p:cNvSpPr/>
            <p:nvPr/>
          </p:nvSpPr>
          <p:spPr>
            <a:xfrm>
              <a:off x="3907991" y="1477163"/>
              <a:ext cx="848162" cy="913025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9" name="楕円 11">
              <a:extLst>
                <a:ext uri="{FF2B5EF4-FFF2-40B4-BE49-F238E27FC236}">
                  <a16:creationId xmlns:a16="http://schemas.microsoft.com/office/drawing/2014/main" id="{7B613786-D094-B901-9602-6DE549390172}"/>
                </a:ext>
              </a:extLst>
            </p:cNvPr>
            <p:cNvSpPr/>
            <p:nvPr/>
          </p:nvSpPr>
          <p:spPr bwMode="auto">
            <a:xfrm>
              <a:off x="4240514" y="2255044"/>
              <a:ext cx="179086" cy="63420"/>
            </a:xfrm>
            <a:custGeom>
              <a:avLst/>
              <a:gdLst>
                <a:gd name="connsiteX0" fmla="*/ 0 w 990110"/>
                <a:gd name="connsiteY0" fmla="*/ 124778 h 249555"/>
                <a:gd name="connsiteX1" fmla="*/ 495055 w 990110"/>
                <a:gd name="connsiteY1" fmla="*/ 0 h 249555"/>
                <a:gd name="connsiteX2" fmla="*/ 990110 w 990110"/>
                <a:gd name="connsiteY2" fmla="*/ 124778 h 249555"/>
                <a:gd name="connsiteX3" fmla="*/ 495055 w 990110"/>
                <a:gd name="connsiteY3" fmla="*/ 249556 h 249555"/>
                <a:gd name="connsiteX4" fmla="*/ 0 w 990110"/>
                <a:gd name="connsiteY4" fmla="*/ 124778 h 249555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544831"/>
                <a:gd name="connsiteX1" fmla="*/ 495055 w 990110"/>
                <a:gd name="connsiteY1" fmla="*/ 0 h 544831"/>
                <a:gd name="connsiteX2" fmla="*/ 990110 w 990110"/>
                <a:gd name="connsiteY2" fmla="*/ 124778 h 544831"/>
                <a:gd name="connsiteX3" fmla="*/ 485530 w 990110"/>
                <a:gd name="connsiteY3" fmla="*/ 544831 h 544831"/>
                <a:gd name="connsiteX4" fmla="*/ 0 w 990110"/>
                <a:gd name="connsiteY4" fmla="*/ 124778 h 544831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0110" h="483053">
                  <a:moveTo>
                    <a:pt x="0" y="63000"/>
                  </a:moveTo>
                  <a:cubicBezTo>
                    <a:pt x="0" y="-5913"/>
                    <a:pt x="231169" y="135"/>
                    <a:pt x="504580" y="135"/>
                  </a:cubicBezTo>
                  <a:cubicBezTo>
                    <a:pt x="777991" y="135"/>
                    <a:pt x="990110" y="-5913"/>
                    <a:pt x="990110" y="63000"/>
                  </a:cubicBezTo>
                  <a:cubicBezTo>
                    <a:pt x="990110" y="131913"/>
                    <a:pt x="758941" y="483053"/>
                    <a:pt x="485530" y="483053"/>
                  </a:cubicBezTo>
                  <a:cubicBezTo>
                    <a:pt x="212119" y="483053"/>
                    <a:pt x="0" y="131913"/>
                    <a:pt x="0" y="63000"/>
                  </a:cubicBez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0" name="楕円 11">
              <a:extLst>
                <a:ext uri="{FF2B5EF4-FFF2-40B4-BE49-F238E27FC236}">
                  <a16:creationId xmlns:a16="http://schemas.microsoft.com/office/drawing/2014/main" id="{05069CD3-CA6A-717D-0E14-79BC7C306D62}"/>
                </a:ext>
              </a:extLst>
            </p:cNvPr>
            <p:cNvSpPr/>
            <p:nvPr/>
          </p:nvSpPr>
          <p:spPr bwMode="auto">
            <a:xfrm>
              <a:off x="4282399" y="2178064"/>
              <a:ext cx="95317" cy="35032"/>
            </a:xfrm>
            <a:custGeom>
              <a:avLst/>
              <a:gdLst>
                <a:gd name="connsiteX0" fmla="*/ 0 w 990110"/>
                <a:gd name="connsiteY0" fmla="*/ 124778 h 249555"/>
                <a:gd name="connsiteX1" fmla="*/ 495055 w 990110"/>
                <a:gd name="connsiteY1" fmla="*/ 0 h 249555"/>
                <a:gd name="connsiteX2" fmla="*/ 990110 w 990110"/>
                <a:gd name="connsiteY2" fmla="*/ 124778 h 249555"/>
                <a:gd name="connsiteX3" fmla="*/ 495055 w 990110"/>
                <a:gd name="connsiteY3" fmla="*/ 249556 h 249555"/>
                <a:gd name="connsiteX4" fmla="*/ 0 w 990110"/>
                <a:gd name="connsiteY4" fmla="*/ 124778 h 249555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544831"/>
                <a:gd name="connsiteX1" fmla="*/ 495055 w 990110"/>
                <a:gd name="connsiteY1" fmla="*/ 0 h 544831"/>
                <a:gd name="connsiteX2" fmla="*/ 990110 w 990110"/>
                <a:gd name="connsiteY2" fmla="*/ 124778 h 544831"/>
                <a:gd name="connsiteX3" fmla="*/ 485530 w 990110"/>
                <a:gd name="connsiteY3" fmla="*/ 544831 h 544831"/>
                <a:gd name="connsiteX4" fmla="*/ 0 w 990110"/>
                <a:gd name="connsiteY4" fmla="*/ 124778 h 544831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0110" h="483053">
                  <a:moveTo>
                    <a:pt x="0" y="63000"/>
                  </a:moveTo>
                  <a:cubicBezTo>
                    <a:pt x="0" y="-5913"/>
                    <a:pt x="231169" y="135"/>
                    <a:pt x="504580" y="135"/>
                  </a:cubicBezTo>
                  <a:cubicBezTo>
                    <a:pt x="777991" y="135"/>
                    <a:pt x="990110" y="-5913"/>
                    <a:pt x="990110" y="63000"/>
                  </a:cubicBezTo>
                  <a:cubicBezTo>
                    <a:pt x="990110" y="131913"/>
                    <a:pt x="758941" y="483053"/>
                    <a:pt x="485530" y="483053"/>
                  </a:cubicBezTo>
                  <a:cubicBezTo>
                    <a:pt x="212119" y="483053"/>
                    <a:pt x="0" y="131913"/>
                    <a:pt x="0" y="63000"/>
                  </a:cubicBezTo>
                  <a:close/>
                </a:path>
              </a:pathLst>
            </a:custGeom>
            <a:solidFill>
              <a:srgbClr val="FF9966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1" name="月 60">
              <a:extLst>
                <a:ext uri="{FF2B5EF4-FFF2-40B4-BE49-F238E27FC236}">
                  <a16:creationId xmlns:a16="http://schemas.microsoft.com/office/drawing/2014/main" id="{C78C1212-5C19-4EAC-9EE9-16C53856EF53}"/>
                </a:ext>
              </a:extLst>
            </p:cNvPr>
            <p:cNvSpPr/>
            <p:nvPr/>
          </p:nvSpPr>
          <p:spPr bwMode="auto">
            <a:xfrm rot="5400000">
              <a:off x="4067991" y="1741279"/>
              <a:ext cx="69264" cy="182073"/>
            </a:xfrm>
            <a:prstGeom prst="moon">
              <a:avLst>
                <a:gd name="adj" fmla="val 37848"/>
              </a:avLst>
            </a:prstGeom>
            <a:solidFill>
              <a:schemeClr val="tx1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2" name="月 61">
              <a:extLst>
                <a:ext uri="{FF2B5EF4-FFF2-40B4-BE49-F238E27FC236}">
                  <a16:creationId xmlns:a16="http://schemas.microsoft.com/office/drawing/2014/main" id="{08942267-7555-394E-F084-0F8006EE0321}"/>
                </a:ext>
              </a:extLst>
            </p:cNvPr>
            <p:cNvSpPr/>
            <p:nvPr/>
          </p:nvSpPr>
          <p:spPr bwMode="auto">
            <a:xfrm rot="5400000">
              <a:off x="4523049" y="1741281"/>
              <a:ext cx="69264" cy="182073"/>
            </a:xfrm>
            <a:prstGeom prst="moon">
              <a:avLst>
                <a:gd name="adj" fmla="val 37848"/>
              </a:avLst>
            </a:prstGeom>
            <a:solidFill>
              <a:schemeClr val="tx1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3" name="月 62">
              <a:extLst>
                <a:ext uri="{FF2B5EF4-FFF2-40B4-BE49-F238E27FC236}">
                  <a16:creationId xmlns:a16="http://schemas.microsoft.com/office/drawing/2014/main" id="{D72A5DE3-4960-FDF5-EED5-6B05BA396DB0}"/>
                </a:ext>
              </a:extLst>
            </p:cNvPr>
            <p:cNvSpPr/>
            <p:nvPr/>
          </p:nvSpPr>
          <p:spPr bwMode="auto">
            <a:xfrm>
              <a:off x="3893211" y="1608022"/>
              <a:ext cx="105713" cy="648817"/>
            </a:xfrm>
            <a:prstGeom prst="moon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4" name="月 63">
              <a:extLst>
                <a:ext uri="{FF2B5EF4-FFF2-40B4-BE49-F238E27FC236}">
                  <a16:creationId xmlns:a16="http://schemas.microsoft.com/office/drawing/2014/main" id="{EA4CD942-1349-BDAC-8D02-2685B7B2255A}"/>
                </a:ext>
              </a:extLst>
            </p:cNvPr>
            <p:cNvSpPr/>
            <p:nvPr/>
          </p:nvSpPr>
          <p:spPr bwMode="auto">
            <a:xfrm flipH="1">
              <a:off x="4668186" y="1608022"/>
              <a:ext cx="105713" cy="648817"/>
            </a:xfrm>
            <a:prstGeom prst="moon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65" name="グループ化 64">
              <a:extLst>
                <a:ext uri="{FF2B5EF4-FFF2-40B4-BE49-F238E27FC236}">
                  <a16:creationId xmlns:a16="http://schemas.microsoft.com/office/drawing/2014/main" id="{58549400-6392-BC3A-BEFD-EE57712C9204}"/>
                </a:ext>
              </a:extLst>
            </p:cNvPr>
            <p:cNvGrpSpPr/>
            <p:nvPr/>
          </p:nvGrpSpPr>
          <p:grpSpPr>
            <a:xfrm>
              <a:off x="3951671" y="1430283"/>
              <a:ext cx="760801" cy="339232"/>
              <a:chOff x="-3928709" y="566750"/>
              <a:chExt cx="1239145" cy="552520"/>
            </a:xfrm>
          </p:grpSpPr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F0322DF3-C5CB-390A-33BE-5C70935248D4}"/>
                  </a:ext>
                </a:extLst>
              </p:cNvPr>
              <p:cNvSpPr/>
              <p:nvPr/>
            </p:nvSpPr>
            <p:spPr bwMode="auto">
              <a:xfrm>
                <a:off x="-3294480" y="831306"/>
                <a:ext cx="506098" cy="287964"/>
              </a:xfrm>
              <a:custGeom>
                <a:avLst/>
                <a:gdLst>
                  <a:gd name="connsiteX0" fmla="*/ 230715 w 405533"/>
                  <a:gd name="connsiteY0" fmla="*/ 0 h 197820"/>
                  <a:gd name="connsiteX1" fmla="*/ 348174 w 405533"/>
                  <a:gd name="connsiteY1" fmla="*/ 0 h 197820"/>
                  <a:gd name="connsiteX2" fmla="*/ 345069 w 405533"/>
                  <a:gd name="connsiteY2" fmla="*/ 19138 h 197820"/>
                  <a:gd name="connsiteX3" fmla="*/ 405533 w 405533"/>
                  <a:gd name="connsiteY3" fmla="*/ 197819 h 197820"/>
                  <a:gd name="connsiteX4" fmla="*/ 405533 w 405533"/>
                  <a:gd name="connsiteY4" fmla="*/ 197820 h 197820"/>
                  <a:gd name="connsiteX5" fmla="*/ 226851 w 405533"/>
                  <a:gd name="connsiteY5" fmla="*/ 19138 h 197820"/>
                  <a:gd name="connsiteX6" fmla="*/ 111294 w 405533"/>
                  <a:gd name="connsiteY6" fmla="*/ 0 h 197820"/>
                  <a:gd name="connsiteX7" fmla="*/ 217841 w 405533"/>
                  <a:gd name="connsiteY7" fmla="*/ 0 h 197820"/>
                  <a:gd name="connsiteX8" fmla="*/ 215024 w 405533"/>
                  <a:gd name="connsiteY8" fmla="*/ 17360 h 197820"/>
                  <a:gd name="connsiteX9" fmla="*/ 269871 w 405533"/>
                  <a:gd name="connsiteY9" fmla="*/ 179441 h 197820"/>
                  <a:gd name="connsiteX10" fmla="*/ 269871 w 405533"/>
                  <a:gd name="connsiteY10" fmla="*/ 179442 h 197820"/>
                  <a:gd name="connsiteX11" fmla="*/ 107789 w 405533"/>
                  <a:gd name="connsiteY11" fmla="*/ 17360 h 197820"/>
                  <a:gd name="connsiteX12" fmla="*/ 3202 w 405533"/>
                  <a:gd name="connsiteY12" fmla="*/ 0 h 197820"/>
                  <a:gd name="connsiteX13" fmla="*/ 100531 w 405533"/>
                  <a:gd name="connsiteY13" fmla="*/ 0 h 197820"/>
                  <a:gd name="connsiteX14" fmla="*/ 97958 w 405533"/>
                  <a:gd name="connsiteY14" fmla="*/ 15858 h 197820"/>
                  <a:gd name="connsiteX15" fmla="*/ 148060 w 405533"/>
                  <a:gd name="connsiteY15" fmla="*/ 163917 h 197820"/>
                  <a:gd name="connsiteX16" fmla="*/ 148060 w 405533"/>
                  <a:gd name="connsiteY16" fmla="*/ 163918 h 197820"/>
                  <a:gd name="connsiteX17" fmla="*/ 0 w 405533"/>
                  <a:gd name="connsiteY17" fmla="*/ 15858 h 197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05533" h="197820">
                    <a:moveTo>
                      <a:pt x="230715" y="0"/>
                    </a:moveTo>
                    <a:lnTo>
                      <a:pt x="348174" y="0"/>
                    </a:lnTo>
                    <a:lnTo>
                      <a:pt x="345069" y="19138"/>
                    </a:lnTo>
                    <a:cubicBezTo>
                      <a:pt x="345069" y="82108"/>
                      <a:pt x="365224" y="145079"/>
                      <a:pt x="405533" y="197819"/>
                    </a:cubicBezTo>
                    <a:lnTo>
                      <a:pt x="405533" y="197820"/>
                    </a:lnTo>
                    <a:cubicBezTo>
                      <a:pt x="306850" y="197820"/>
                      <a:pt x="226851" y="117821"/>
                      <a:pt x="226851" y="19138"/>
                    </a:cubicBezTo>
                    <a:close/>
                    <a:moveTo>
                      <a:pt x="111294" y="0"/>
                    </a:moveTo>
                    <a:lnTo>
                      <a:pt x="217841" y="0"/>
                    </a:lnTo>
                    <a:lnTo>
                      <a:pt x="215024" y="17360"/>
                    </a:lnTo>
                    <a:cubicBezTo>
                      <a:pt x="215024" y="74480"/>
                      <a:pt x="233307" y="131601"/>
                      <a:pt x="269871" y="179441"/>
                    </a:cubicBezTo>
                    <a:lnTo>
                      <a:pt x="269871" y="179442"/>
                    </a:lnTo>
                    <a:cubicBezTo>
                      <a:pt x="180356" y="179442"/>
                      <a:pt x="107789" y="106875"/>
                      <a:pt x="107789" y="17360"/>
                    </a:cubicBezTo>
                    <a:close/>
                    <a:moveTo>
                      <a:pt x="3202" y="0"/>
                    </a:moveTo>
                    <a:lnTo>
                      <a:pt x="100531" y="0"/>
                    </a:lnTo>
                    <a:lnTo>
                      <a:pt x="97958" y="15858"/>
                    </a:lnTo>
                    <a:cubicBezTo>
                      <a:pt x="97958" y="68037"/>
                      <a:pt x="114659" y="120216"/>
                      <a:pt x="148060" y="163917"/>
                    </a:cubicBezTo>
                    <a:lnTo>
                      <a:pt x="148060" y="163918"/>
                    </a:lnTo>
                    <a:cubicBezTo>
                      <a:pt x="66289" y="163918"/>
                      <a:pt x="0" y="97629"/>
                      <a:pt x="0" y="15858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6FAA6920-6493-4943-01AE-8B33785D0BCF}"/>
                  </a:ext>
                </a:extLst>
              </p:cNvPr>
              <p:cNvSpPr/>
              <p:nvPr/>
            </p:nvSpPr>
            <p:spPr bwMode="auto">
              <a:xfrm flipH="1">
                <a:off x="-3825803" y="831306"/>
                <a:ext cx="506098" cy="287964"/>
              </a:xfrm>
              <a:custGeom>
                <a:avLst/>
                <a:gdLst>
                  <a:gd name="connsiteX0" fmla="*/ 230715 w 405533"/>
                  <a:gd name="connsiteY0" fmla="*/ 0 h 197820"/>
                  <a:gd name="connsiteX1" fmla="*/ 348174 w 405533"/>
                  <a:gd name="connsiteY1" fmla="*/ 0 h 197820"/>
                  <a:gd name="connsiteX2" fmla="*/ 345069 w 405533"/>
                  <a:gd name="connsiteY2" fmla="*/ 19138 h 197820"/>
                  <a:gd name="connsiteX3" fmla="*/ 405533 w 405533"/>
                  <a:gd name="connsiteY3" fmla="*/ 197819 h 197820"/>
                  <a:gd name="connsiteX4" fmla="*/ 405533 w 405533"/>
                  <a:gd name="connsiteY4" fmla="*/ 197820 h 197820"/>
                  <a:gd name="connsiteX5" fmla="*/ 226851 w 405533"/>
                  <a:gd name="connsiteY5" fmla="*/ 19138 h 197820"/>
                  <a:gd name="connsiteX6" fmla="*/ 111294 w 405533"/>
                  <a:gd name="connsiteY6" fmla="*/ 0 h 197820"/>
                  <a:gd name="connsiteX7" fmla="*/ 217841 w 405533"/>
                  <a:gd name="connsiteY7" fmla="*/ 0 h 197820"/>
                  <a:gd name="connsiteX8" fmla="*/ 215024 w 405533"/>
                  <a:gd name="connsiteY8" fmla="*/ 17360 h 197820"/>
                  <a:gd name="connsiteX9" fmla="*/ 269871 w 405533"/>
                  <a:gd name="connsiteY9" fmla="*/ 179441 h 197820"/>
                  <a:gd name="connsiteX10" fmla="*/ 269871 w 405533"/>
                  <a:gd name="connsiteY10" fmla="*/ 179442 h 197820"/>
                  <a:gd name="connsiteX11" fmla="*/ 107789 w 405533"/>
                  <a:gd name="connsiteY11" fmla="*/ 17360 h 197820"/>
                  <a:gd name="connsiteX12" fmla="*/ 3202 w 405533"/>
                  <a:gd name="connsiteY12" fmla="*/ 0 h 197820"/>
                  <a:gd name="connsiteX13" fmla="*/ 100531 w 405533"/>
                  <a:gd name="connsiteY13" fmla="*/ 0 h 197820"/>
                  <a:gd name="connsiteX14" fmla="*/ 97958 w 405533"/>
                  <a:gd name="connsiteY14" fmla="*/ 15858 h 197820"/>
                  <a:gd name="connsiteX15" fmla="*/ 148060 w 405533"/>
                  <a:gd name="connsiteY15" fmla="*/ 163917 h 197820"/>
                  <a:gd name="connsiteX16" fmla="*/ 148060 w 405533"/>
                  <a:gd name="connsiteY16" fmla="*/ 163918 h 197820"/>
                  <a:gd name="connsiteX17" fmla="*/ 0 w 405533"/>
                  <a:gd name="connsiteY17" fmla="*/ 15858 h 197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05533" h="197820">
                    <a:moveTo>
                      <a:pt x="230715" y="0"/>
                    </a:moveTo>
                    <a:lnTo>
                      <a:pt x="348174" y="0"/>
                    </a:lnTo>
                    <a:lnTo>
                      <a:pt x="345069" y="19138"/>
                    </a:lnTo>
                    <a:cubicBezTo>
                      <a:pt x="345069" y="82108"/>
                      <a:pt x="365224" y="145079"/>
                      <a:pt x="405533" y="197819"/>
                    </a:cubicBezTo>
                    <a:lnTo>
                      <a:pt x="405533" y="197820"/>
                    </a:lnTo>
                    <a:cubicBezTo>
                      <a:pt x="306850" y="197820"/>
                      <a:pt x="226851" y="117821"/>
                      <a:pt x="226851" y="19138"/>
                    </a:cubicBezTo>
                    <a:close/>
                    <a:moveTo>
                      <a:pt x="111294" y="0"/>
                    </a:moveTo>
                    <a:lnTo>
                      <a:pt x="217841" y="0"/>
                    </a:lnTo>
                    <a:lnTo>
                      <a:pt x="215024" y="17360"/>
                    </a:lnTo>
                    <a:cubicBezTo>
                      <a:pt x="215024" y="74480"/>
                      <a:pt x="233307" y="131601"/>
                      <a:pt x="269871" y="179441"/>
                    </a:cubicBezTo>
                    <a:lnTo>
                      <a:pt x="269871" y="179442"/>
                    </a:lnTo>
                    <a:cubicBezTo>
                      <a:pt x="180356" y="179442"/>
                      <a:pt x="107789" y="106875"/>
                      <a:pt x="107789" y="17360"/>
                    </a:cubicBezTo>
                    <a:close/>
                    <a:moveTo>
                      <a:pt x="3202" y="0"/>
                    </a:moveTo>
                    <a:lnTo>
                      <a:pt x="100531" y="0"/>
                    </a:lnTo>
                    <a:lnTo>
                      <a:pt x="97958" y="15858"/>
                    </a:lnTo>
                    <a:cubicBezTo>
                      <a:pt x="97958" y="68037"/>
                      <a:pt x="114659" y="120216"/>
                      <a:pt x="148060" y="163917"/>
                    </a:cubicBezTo>
                    <a:lnTo>
                      <a:pt x="148060" y="163918"/>
                    </a:lnTo>
                    <a:cubicBezTo>
                      <a:pt x="66289" y="163918"/>
                      <a:pt x="0" y="97629"/>
                      <a:pt x="0" y="15858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F86B1669-6D97-F857-143F-C81A56747C5F}"/>
                  </a:ext>
                </a:extLst>
              </p:cNvPr>
              <p:cNvSpPr/>
              <p:nvPr/>
            </p:nvSpPr>
            <p:spPr bwMode="auto">
              <a:xfrm>
                <a:off x="-3889945" y="566750"/>
                <a:ext cx="1140482" cy="370917"/>
              </a:xfrm>
              <a:custGeom>
                <a:avLst/>
                <a:gdLst>
                  <a:gd name="connsiteX0" fmla="*/ 462769 w 913860"/>
                  <a:gd name="connsiteY0" fmla="*/ 0 h 297214"/>
                  <a:gd name="connsiteX1" fmla="*/ 543349 w 913860"/>
                  <a:gd name="connsiteY1" fmla="*/ 53412 h 297214"/>
                  <a:gd name="connsiteX2" fmla="*/ 544191 w 913860"/>
                  <a:gd name="connsiteY2" fmla="*/ 57584 h 297214"/>
                  <a:gd name="connsiteX3" fmla="*/ 548085 w 913860"/>
                  <a:gd name="connsiteY3" fmla="*/ 51808 h 297214"/>
                  <a:gd name="connsiteX4" fmla="*/ 609923 w 913860"/>
                  <a:gd name="connsiteY4" fmla="*/ 26194 h 297214"/>
                  <a:gd name="connsiteX5" fmla="*/ 690502 w 913860"/>
                  <a:gd name="connsiteY5" fmla="*/ 79606 h 297214"/>
                  <a:gd name="connsiteX6" fmla="*/ 694986 w 913860"/>
                  <a:gd name="connsiteY6" fmla="*/ 101814 h 297214"/>
                  <a:gd name="connsiteX7" fmla="*/ 712254 w 913860"/>
                  <a:gd name="connsiteY7" fmla="*/ 90278 h 297214"/>
                  <a:gd name="connsiteX8" fmla="*/ 741841 w 913860"/>
                  <a:gd name="connsiteY8" fmla="*/ 84360 h 297214"/>
                  <a:gd name="connsiteX9" fmla="*/ 817851 w 913860"/>
                  <a:gd name="connsiteY9" fmla="*/ 159673 h 297214"/>
                  <a:gd name="connsiteX10" fmla="*/ 817247 w 913860"/>
                  <a:gd name="connsiteY10" fmla="*/ 162638 h 297214"/>
                  <a:gd name="connsiteX11" fmla="*/ 843883 w 913860"/>
                  <a:gd name="connsiteY11" fmla="*/ 157260 h 297214"/>
                  <a:gd name="connsiteX12" fmla="*/ 913860 w 913860"/>
                  <a:gd name="connsiteY12" fmla="*/ 227237 h 297214"/>
                  <a:gd name="connsiteX13" fmla="*/ 843883 w 913860"/>
                  <a:gd name="connsiteY13" fmla="*/ 297214 h 297214"/>
                  <a:gd name="connsiteX14" fmla="*/ 779405 w 913860"/>
                  <a:gd name="connsiteY14" fmla="*/ 254475 h 297214"/>
                  <a:gd name="connsiteX15" fmla="*/ 773937 w 913860"/>
                  <a:gd name="connsiteY15" fmla="*/ 227391 h 297214"/>
                  <a:gd name="connsiteX16" fmla="*/ 771427 w 913860"/>
                  <a:gd name="connsiteY16" fmla="*/ 229068 h 297214"/>
                  <a:gd name="connsiteX17" fmla="*/ 741841 w 913860"/>
                  <a:gd name="connsiteY17" fmla="*/ 234986 h 297214"/>
                  <a:gd name="connsiteX18" fmla="*/ 671804 w 913860"/>
                  <a:gd name="connsiteY18" fmla="*/ 188988 h 297214"/>
                  <a:gd name="connsiteX19" fmla="*/ 669380 w 913860"/>
                  <a:gd name="connsiteY19" fmla="*/ 177089 h 297214"/>
                  <a:gd name="connsiteX20" fmla="*/ 643963 w 913860"/>
                  <a:gd name="connsiteY20" fmla="*/ 194226 h 297214"/>
                  <a:gd name="connsiteX21" fmla="*/ 609923 w 913860"/>
                  <a:gd name="connsiteY21" fmla="*/ 201098 h 297214"/>
                  <a:gd name="connsiteX22" fmla="*/ 529343 w 913860"/>
                  <a:gd name="connsiteY22" fmla="*/ 147686 h 297214"/>
                  <a:gd name="connsiteX23" fmla="*/ 528501 w 913860"/>
                  <a:gd name="connsiteY23" fmla="*/ 143513 h 297214"/>
                  <a:gd name="connsiteX24" fmla="*/ 524607 w 913860"/>
                  <a:gd name="connsiteY24" fmla="*/ 149289 h 297214"/>
                  <a:gd name="connsiteX25" fmla="*/ 462769 w 913860"/>
                  <a:gd name="connsiteY25" fmla="*/ 174904 h 297214"/>
                  <a:gd name="connsiteX26" fmla="*/ 400931 w 913860"/>
                  <a:gd name="connsiteY26" fmla="*/ 149289 h 297214"/>
                  <a:gd name="connsiteX27" fmla="*/ 400162 w 913860"/>
                  <a:gd name="connsiteY27" fmla="*/ 148148 h 297214"/>
                  <a:gd name="connsiteX28" fmla="*/ 381732 w 913860"/>
                  <a:gd name="connsiteY28" fmla="*/ 175484 h 297214"/>
                  <a:gd name="connsiteX29" fmla="*/ 319894 w 913860"/>
                  <a:gd name="connsiteY29" fmla="*/ 201098 h 297214"/>
                  <a:gd name="connsiteX30" fmla="*/ 258056 w 913860"/>
                  <a:gd name="connsiteY30" fmla="*/ 175484 h 297214"/>
                  <a:gd name="connsiteX31" fmla="*/ 253908 w 913860"/>
                  <a:gd name="connsiteY31" fmla="*/ 169331 h 297214"/>
                  <a:gd name="connsiteX32" fmla="*/ 249903 w 913860"/>
                  <a:gd name="connsiteY32" fmla="*/ 188988 h 297214"/>
                  <a:gd name="connsiteX33" fmla="*/ 179866 w 913860"/>
                  <a:gd name="connsiteY33" fmla="*/ 234986 h 297214"/>
                  <a:gd name="connsiteX34" fmla="*/ 150280 w 913860"/>
                  <a:gd name="connsiteY34" fmla="*/ 229068 h 297214"/>
                  <a:gd name="connsiteX35" fmla="*/ 137052 w 913860"/>
                  <a:gd name="connsiteY35" fmla="*/ 220231 h 297214"/>
                  <a:gd name="connsiteX36" fmla="*/ 139954 w 913860"/>
                  <a:gd name="connsiteY36" fmla="*/ 227237 h 297214"/>
                  <a:gd name="connsiteX37" fmla="*/ 69977 w 913860"/>
                  <a:gd name="connsiteY37" fmla="*/ 297214 h 297214"/>
                  <a:gd name="connsiteX38" fmla="*/ 0 w 913860"/>
                  <a:gd name="connsiteY38" fmla="*/ 227237 h 297214"/>
                  <a:gd name="connsiteX39" fmla="*/ 69977 w 913860"/>
                  <a:gd name="connsiteY39" fmla="*/ 157260 h 297214"/>
                  <a:gd name="connsiteX40" fmla="*/ 97215 w 913860"/>
                  <a:gd name="connsiteY40" fmla="*/ 162759 h 297214"/>
                  <a:gd name="connsiteX41" fmla="*/ 105643 w 913860"/>
                  <a:gd name="connsiteY41" fmla="*/ 168441 h 297214"/>
                  <a:gd name="connsiteX42" fmla="*/ 103856 w 913860"/>
                  <a:gd name="connsiteY42" fmla="*/ 159673 h 297214"/>
                  <a:gd name="connsiteX43" fmla="*/ 179866 w 913860"/>
                  <a:gd name="connsiteY43" fmla="*/ 84360 h 297214"/>
                  <a:gd name="connsiteX44" fmla="*/ 233613 w 913860"/>
                  <a:gd name="connsiteY44" fmla="*/ 106419 h 297214"/>
                  <a:gd name="connsiteX45" fmla="*/ 233835 w 913860"/>
                  <a:gd name="connsiteY45" fmla="*/ 106745 h 297214"/>
                  <a:gd name="connsiteX46" fmla="*/ 239314 w 913860"/>
                  <a:gd name="connsiteY46" fmla="*/ 79606 h 297214"/>
                  <a:gd name="connsiteX47" fmla="*/ 319894 w 913860"/>
                  <a:gd name="connsiteY47" fmla="*/ 26194 h 297214"/>
                  <a:gd name="connsiteX48" fmla="*/ 381732 w 913860"/>
                  <a:gd name="connsiteY48" fmla="*/ 51808 h 297214"/>
                  <a:gd name="connsiteX49" fmla="*/ 382501 w 913860"/>
                  <a:gd name="connsiteY49" fmla="*/ 52949 h 297214"/>
                  <a:gd name="connsiteX50" fmla="*/ 400931 w 913860"/>
                  <a:gd name="connsiteY50" fmla="*/ 25614 h 297214"/>
                  <a:gd name="connsiteX51" fmla="*/ 462769 w 913860"/>
                  <a:gd name="connsiteY51" fmla="*/ 0 h 297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913860" h="297214">
                    <a:moveTo>
                      <a:pt x="462769" y="0"/>
                    </a:moveTo>
                    <a:cubicBezTo>
                      <a:pt x="498992" y="0"/>
                      <a:pt x="530072" y="22024"/>
                      <a:pt x="543349" y="53412"/>
                    </a:cubicBezTo>
                    <a:lnTo>
                      <a:pt x="544191" y="57584"/>
                    </a:lnTo>
                    <a:lnTo>
                      <a:pt x="548085" y="51808"/>
                    </a:lnTo>
                    <a:cubicBezTo>
                      <a:pt x="563911" y="35982"/>
                      <a:pt x="585774" y="26194"/>
                      <a:pt x="609923" y="26194"/>
                    </a:cubicBezTo>
                    <a:cubicBezTo>
                      <a:pt x="646146" y="26194"/>
                      <a:pt x="677226" y="48218"/>
                      <a:pt x="690502" y="79606"/>
                    </a:cubicBezTo>
                    <a:lnTo>
                      <a:pt x="694986" y="101814"/>
                    </a:lnTo>
                    <a:lnTo>
                      <a:pt x="712254" y="90278"/>
                    </a:lnTo>
                    <a:cubicBezTo>
                      <a:pt x="721348" y="86467"/>
                      <a:pt x="731346" y="84360"/>
                      <a:pt x="741841" y="84360"/>
                    </a:cubicBezTo>
                    <a:cubicBezTo>
                      <a:pt x="783820" y="84360"/>
                      <a:pt x="817851" y="118079"/>
                      <a:pt x="817851" y="159673"/>
                    </a:cubicBezTo>
                    <a:lnTo>
                      <a:pt x="817247" y="162638"/>
                    </a:lnTo>
                    <a:lnTo>
                      <a:pt x="843883" y="157260"/>
                    </a:lnTo>
                    <a:cubicBezTo>
                      <a:pt x="882530" y="157260"/>
                      <a:pt x="913860" y="188590"/>
                      <a:pt x="913860" y="227237"/>
                    </a:cubicBezTo>
                    <a:cubicBezTo>
                      <a:pt x="913860" y="265884"/>
                      <a:pt x="882530" y="297214"/>
                      <a:pt x="843883" y="297214"/>
                    </a:cubicBezTo>
                    <a:cubicBezTo>
                      <a:pt x="814898" y="297214"/>
                      <a:pt x="790028" y="279591"/>
                      <a:pt x="779405" y="254475"/>
                    </a:cubicBezTo>
                    <a:lnTo>
                      <a:pt x="773937" y="227391"/>
                    </a:lnTo>
                    <a:lnTo>
                      <a:pt x="771427" y="229068"/>
                    </a:lnTo>
                    <a:cubicBezTo>
                      <a:pt x="762334" y="232879"/>
                      <a:pt x="752336" y="234986"/>
                      <a:pt x="741841" y="234986"/>
                    </a:cubicBezTo>
                    <a:cubicBezTo>
                      <a:pt x="710357" y="234986"/>
                      <a:pt x="683343" y="216019"/>
                      <a:pt x="671804" y="188988"/>
                    </a:cubicBezTo>
                    <a:lnTo>
                      <a:pt x="669380" y="177089"/>
                    </a:lnTo>
                    <a:lnTo>
                      <a:pt x="643963" y="194226"/>
                    </a:lnTo>
                    <a:cubicBezTo>
                      <a:pt x="633500" y="198651"/>
                      <a:pt x="621997" y="201098"/>
                      <a:pt x="609923" y="201098"/>
                    </a:cubicBezTo>
                    <a:cubicBezTo>
                      <a:pt x="573699" y="201098"/>
                      <a:pt x="542619" y="179074"/>
                      <a:pt x="529343" y="147686"/>
                    </a:cubicBezTo>
                    <a:lnTo>
                      <a:pt x="528501" y="143513"/>
                    </a:lnTo>
                    <a:lnTo>
                      <a:pt x="524607" y="149289"/>
                    </a:lnTo>
                    <a:cubicBezTo>
                      <a:pt x="508781" y="165116"/>
                      <a:pt x="486918" y="174904"/>
                      <a:pt x="462769" y="174904"/>
                    </a:cubicBezTo>
                    <a:cubicBezTo>
                      <a:pt x="438620" y="174904"/>
                      <a:pt x="416757" y="165116"/>
                      <a:pt x="400931" y="149289"/>
                    </a:cubicBezTo>
                    <a:lnTo>
                      <a:pt x="400162" y="148148"/>
                    </a:lnTo>
                    <a:lnTo>
                      <a:pt x="381732" y="175484"/>
                    </a:lnTo>
                    <a:cubicBezTo>
                      <a:pt x="365906" y="191310"/>
                      <a:pt x="344043" y="201098"/>
                      <a:pt x="319894" y="201098"/>
                    </a:cubicBezTo>
                    <a:cubicBezTo>
                      <a:pt x="295745" y="201098"/>
                      <a:pt x="273882" y="191310"/>
                      <a:pt x="258056" y="175484"/>
                    </a:cubicBezTo>
                    <a:lnTo>
                      <a:pt x="253908" y="169331"/>
                    </a:lnTo>
                    <a:lnTo>
                      <a:pt x="249903" y="188988"/>
                    </a:lnTo>
                    <a:cubicBezTo>
                      <a:pt x="238364" y="216019"/>
                      <a:pt x="211350" y="234986"/>
                      <a:pt x="179866" y="234986"/>
                    </a:cubicBezTo>
                    <a:cubicBezTo>
                      <a:pt x="169371" y="234986"/>
                      <a:pt x="159373" y="232879"/>
                      <a:pt x="150280" y="229068"/>
                    </a:cubicBezTo>
                    <a:lnTo>
                      <a:pt x="137052" y="220231"/>
                    </a:lnTo>
                    <a:lnTo>
                      <a:pt x="139954" y="227237"/>
                    </a:lnTo>
                    <a:cubicBezTo>
                      <a:pt x="139954" y="265884"/>
                      <a:pt x="108624" y="297214"/>
                      <a:pt x="69977" y="297214"/>
                    </a:cubicBezTo>
                    <a:cubicBezTo>
                      <a:pt x="31330" y="297214"/>
                      <a:pt x="0" y="265884"/>
                      <a:pt x="0" y="227237"/>
                    </a:cubicBezTo>
                    <a:cubicBezTo>
                      <a:pt x="0" y="188590"/>
                      <a:pt x="31330" y="157260"/>
                      <a:pt x="69977" y="157260"/>
                    </a:cubicBezTo>
                    <a:cubicBezTo>
                      <a:pt x="79639" y="157260"/>
                      <a:pt x="88843" y="159218"/>
                      <a:pt x="97215" y="162759"/>
                    </a:cubicBezTo>
                    <a:lnTo>
                      <a:pt x="105643" y="168441"/>
                    </a:lnTo>
                    <a:lnTo>
                      <a:pt x="103856" y="159673"/>
                    </a:lnTo>
                    <a:cubicBezTo>
                      <a:pt x="103856" y="118079"/>
                      <a:pt x="137887" y="84360"/>
                      <a:pt x="179866" y="84360"/>
                    </a:cubicBezTo>
                    <a:cubicBezTo>
                      <a:pt x="200855" y="84360"/>
                      <a:pt x="219858" y="92790"/>
                      <a:pt x="233613" y="106419"/>
                    </a:cubicBezTo>
                    <a:lnTo>
                      <a:pt x="233835" y="106745"/>
                    </a:lnTo>
                    <a:lnTo>
                      <a:pt x="239314" y="79606"/>
                    </a:lnTo>
                    <a:cubicBezTo>
                      <a:pt x="252590" y="48218"/>
                      <a:pt x="283670" y="26194"/>
                      <a:pt x="319894" y="26194"/>
                    </a:cubicBezTo>
                    <a:cubicBezTo>
                      <a:pt x="344043" y="26194"/>
                      <a:pt x="365906" y="35982"/>
                      <a:pt x="381732" y="51808"/>
                    </a:cubicBezTo>
                    <a:lnTo>
                      <a:pt x="382501" y="52949"/>
                    </a:lnTo>
                    <a:lnTo>
                      <a:pt x="400931" y="25614"/>
                    </a:lnTo>
                    <a:cubicBezTo>
                      <a:pt x="416757" y="9788"/>
                      <a:pt x="438620" y="0"/>
                      <a:pt x="46276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4" name="月 83">
                <a:extLst>
                  <a:ext uri="{FF2B5EF4-FFF2-40B4-BE49-F238E27FC236}">
                    <a16:creationId xmlns:a16="http://schemas.microsoft.com/office/drawing/2014/main" id="{50C1AE67-8E6C-7928-148B-B43BDB4C4ADF}"/>
                  </a:ext>
                </a:extLst>
              </p:cNvPr>
              <p:cNvSpPr/>
              <p:nvPr/>
            </p:nvSpPr>
            <p:spPr bwMode="auto">
              <a:xfrm rot="5400000">
                <a:off x="-3503891" y="275951"/>
                <a:ext cx="389510" cy="1239145"/>
              </a:xfrm>
              <a:prstGeom prst="moon">
                <a:avLst>
                  <a:gd name="adj" fmla="val 38303"/>
                </a:avLst>
              </a:pr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66" name="楕円 65">
              <a:extLst>
                <a:ext uri="{FF2B5EF4-FFF2-40B4-BE49-F238E27FC236}">
                  <a16:creationId xmlns:a16="http://schemas.microsoft.com/office/drawing/2014/main" id="{95803152-5A81-E1C7-C9AB-41CB04112570}"/>
                </a:ext>
              </a:extLst>
            </p:cNvPr>
            <p:cNvSpPr/>
            <p:nvPr/>
          </p:nvSpPr>
          <p:spPr bwMode="auto">
            <a:xfrm>
              <a:off x="4005492" y="2122375"/>
              <a:ext cx="98012" cy="43576"/>
            </a:xfrm>
            <a:prstGeom prst="ellipse">
              <a:avLst/>
            </a:prstGeom>
            <a:solidFill>
              <a:srgbClr val="FF7C8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7" name="楕円 66">
              <a:extLst>
                <a:ext uri="{FF2B5EF4-FFF2-40B4-BE49-F238E27FC236}">
                  <a16:creationId xmlns:a16="http://schemas.microsoft.com/office/drawing/2014/main" id="{A4F7B15F-5A56-C9F3-972E-7BA90BD8DD5A}"/>
                </a:ext>
              </a:extLst>
            </p:cNvPr>
            <p:cNvSpPr/>
            <p:nvPr/>
          </p:nvSpPr>
          <p:spPr bwMode="auto">
            <a:xfrm>
              <a:off x="4569833" y="2122375"/>
              <a:ext cx="98012" cy="43576"/>
            </a:xfrm>
            <a:prstGeom prst="ellipse">
              <a:avLst/>
            </a:prstGeom>
            <a:solidFill>
              <a:srgbClr val="FF7C8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8" name="四角形: 上の 2 つの角を丸める 67">
              <a:extLst>
                <a:ext uri="{FF2B5EF4-FFF2-40B4-BE49-F238E27FC236}">
                  <a16:creationId xmlns:a16="http://schemas.microsoft.com/office/drawing/2014/main" id="{7415A3DB-0B02-836F-C102-D36DD96D7FDA}"/>
                </a:ext>
              </a:extLst>
            </p:cNvPr>
            <p:cNvSpPr/>
            <p:nvPr/>
          </p:nvSpPr>
          <p:spPr bwMode="auto">
            <a:xfrm>
              <a:off x="3952875" y="3010905"/>
              <a:ext cx="812008" cy="737042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9" name="四角形: 上の 2 つの角を丸める 68">
              <a:extLst>
                <a:ext uri="{FF2B5EF4-FFF2-40B4-BE49-F238E27FC236}">
                  <a16:creationId xmlns:a16="http://schemas.microsoft.com/office/drawing/2014/main" id="{5918CD04-6A02-8C49-C8CF-3A58AF4ADB83}"/>
                </a:ext>
              </a:extLst>
            </p:cNvPr>
            <p:cNvSpPr/>
            <p:nvPr/>
          </p:nvSpPr>
          <p:spPr bwMode="auto">
            <a:xfrm>
              <a:off x="4016156" y="2993299"/>
              <a:ext cx="679669" cy="663412"/>
            </a:xfrm>
            <a:prstGeom prst="round2SameRect">
              <a:avLst>
                <a:gd name="adj1" fmla="val 0"/>
                <a:gd name="adj2" fmla="val 41272"/>
              </a:avLst>
            </a:prstGeom>
            <a:solidFill>
              <a:schemeClr val="bg1"/>
            </a:solidFill>
            <a:ln w="19050" cap="flat" cmpd="sng" algn="ctr">
              <a:solidFill>
                <a:schemeClr val="accent5">
                  <a:lumMod val="90000"/>
                </a:schemeClr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AA43D7C9-A80B-2213-A569-C748A96F9A3C}"/>
                </a:ext>
              </a:extLst>
            </p:cNvPr>
            <p:cNvSpPr/>
            <p:nvPr/>
          </p:nvSpPr>
          <p:spPr bwMode="auto">
            <a:xfrm>
              <a:off x="3933146" y="2903085"/>
              <a:ext cx="838880" cy="138494"/>
            </a:xfrm>
            <a:prstGeom prst="rect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D87D1151-E572-3800-40C8-D4441C9B1780}"/>
                </a:ext>
              </a:extLst>
            </p:cNvPr>
            <p:cNvSpPr/>
            <p:nvPr/>
          </p:nvSpPr>
          <p:spPr bwMode="auto">
            <a:xfrm rot="8100000">
              <a:off x="4100325" y="3073074"/>
              <a:ext cx="425892" cy="529549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984271" h="2467217">
                  <a:moveTo>
                    <a:pt x="1076440" y="7"/>
                  </a:move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lnTo>
                    <a:pt x="1686726" y="1517300"/>
                  </a:ln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  <a:lnTo>
                    <a:pt x="862491" y="2467217"/>
                  </a:ln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lnTo>
                    <a:pt x="942512" y="136757"/>
                  </a:lnTo>
                  <a:cubicBezTo>
                    <a:pt x="941734" y="62013"/>
                    <a:pt x="1001695" y="787"/>
                    <a:pt x="1076440" y="7"/>
                  </a:cubicBezTo>
                  <a:close/>
                </a:path>
              </a:pathLst>
            </a:cu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2" name="四角形: 上の 2 つの角を丸める 70">
              <a:extLst>
                <a:ext uri="{FF2B5EF4-FFF2-40B4-BE49-F238E27FC236}">
                  <a16:creationId xmlns:a16="http://schemas.microsoft.com/office/drawing/2014/main" id="{6C4C42BB-E6D9-650C-78DA-4DD80B4A59DF}"/>
                </a:ext>
              </a:extLst>
            </p:cNvPr>
            <p:cNvSpPr/>
            <p:nvPr/>
          </p:nvSpPr>
          <p:spPr bwMode="auto">
            <a:xfrm rot="18900000">
              <a:off x="3787410" y="2696980"/>
              <a:ext cx="182584" cy="514872"/>
            </a:xfrm>
            <a:custGeom>
              <a:avLst/>
              <a:gdLst>
                <a:gd name="connsiteX0" fmla="*/ 90450 w 180900"/>
                <a:gd name="connsiteY0" fmla="*/ 0 h 515388"/>
                <a:gd name="connsiteX1" fmla="*/ 90450 w 180900"/>
                <a:gd name="connsiteY1" fmla="*/ 0 h 515388"/>
                <a:gd name="connsiteX2" fmla="*/ 180900 w 180900"/>
                <a:gd name="connsiteY2" fmla="*/ 90450 h 515388"/>
                <a:gd name="connsiteX3" fmla="*/ 180900 w 180900"/>
                <a:gd name="connsiteY3" fmla="*/ 515388 h 515388"/>
                <a:gd name="connsiteX4" fmla="*/ 180900 w 180900"/>
                <a:gd name="connsiteY4" fmla="*/ 515388 h 515388"/>
                <a:gd name="connsiteX5" fmla="*/ 0 w 180900"/>
                <a:gd name="connsiteY5" fmla="*/ 515388 h 515388"/>
                <a:gd name="connsiteX6" fmla="*/ 0 w 180900"/>
                <a:gd name="connsiteY6" fmla="*/ 515388 h 515388"/>
                <a:gd name="connsiteX7" fmla="*/ 0 w 180900"/>
                <a:gd name="connsiteY7" fmla="*/ 90450 h 515388"/>
                <a:gd name="connsiteX8" fmla="*/ 90450 w 180900"/>
                <a:gd name="connsiteY8" fmla="*/ 0 h 515388"/>
                <a:gd name="connsiteX0" fmla="*/ 90450 w 181890"/>
                <a:gd name="connsiteY0" fmla="*/ 0 h 515388"/>
                <a:gd name="connsiteX1" fmla="*/ 90450 w 181890"/>
                <a:gd name="connsiteY1" fmla="*/ 0 h 515388"/>
                <a:gd name="connsiteX2" fmla="*/ 180900 w 181890"/>
                <a:gd name="connsiteY2" fmla="*/ 90450 h 515388"/>
                <a:gd name="connsiteX3" fmla="*/ 180900 w 181890"/>
                <a:gd name="connsiteY3" fmla="*/ 515388 h 515388"/>
                <a:gd name="connsiteX4" fmla="*/ 180900 w 181890"/>
                <a:gd name="connsiteY4" fmla="*/ 515388 h 515388"/>
                <a:gd name="connsiteX5" fmla="*/ 0 w 181890"/>
                <a:gd name="connsiteY5" fmla="*/ 515388 h 515388"/>
                <a:gd name="connsiteX6" fmla="*/ 0 w 181890"/>
                <a:gd name="connsiteY6" fmla="*/ 515388 h 515388"/>
                <a:gd name="connsiteX7" fmla="*/ 0 w 181890"/>
                <a:gd name="connsiteY7" fmla="*/ 90450 h 515388"/>
                <a:gd name="connsiteX8" fmla="*/ 181890 w 181890"/>
                <a:gd name="connsiteY8" fmla="*/ 91440 h 515388"/>
                <a:gd name="connsiteX0" fmla="*/ 117203 w 207653"/>
                <a:gd name="connsiteY0" fmla="*/ 31037 h 546425"/>
                <a:gd name="connsiteX1" fmla="*/ 117203 w 207653"/>
                <a:gd name="connsiteY1" fmla="*/ 31037 h 546425"/>
                <a:gd name="connsiteX2" fmla="*/ 207653 w 207653"/>
                <a:gd name="connsiteY2" fmla="*/ 121487 h 546425"/>
                <a:gd name="connsiteX3" fmla="*/ 207653 w 207653"/>
                <a:gd name="connsiteY3" fmla="*/ 546425 h 546425"/>
                <a:gd name="connsiteX4" fmla="*/ 2076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546425 h 546425"/>
                <a:gd name="connsiteX7" fmla="*/ 26753 w 207653"/>
                <a:gd name="connsiteY7" fmla="*/ 121487 h 546425"/>
                <a:gd name="connsiteX8" fmla="*/ 80674 w 207653"/>
                <a:gd name="connsiteY8" fmla="*/ 31553 h 546425"/>
                <a:gd name="connsiteX0" fmla="*/ 117203 w 207653"/>
                <a:gd name="connsiteY0" fmla="*/ 31037 h 546425"/>
                <a:gd name="connsiteX1" fmla="*/ 207653 w 207653"/>
                <a:gd name="connsiteY1" fmla="*/ 121487 h 546425"/>
                <a:gd name="connsiteX2" fmla="*/ 207653 w 207653"/>
                <a:gd name="connsiteY2" fmla="*/ 546425 h 546425"/>
                <a:gd name="connsiteX3" fmla="*/ 2076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121487 h 546425"/>
                <a:gd name="connsiteX7" fmla="*/ 80674 w 207653"/>
                <a:gd name="connsiteY7" fmla="*/ 31553 h 546425"/>
                <a:gd name="connsiteX0" fmla="*/ 207653 w 207653"/>
                <a:gd name="connsiteY0" fmla="*/ 121487 h 546425"/>
                <a:gd name="connsiteX1" fmla="*/ 207653 w 207653"/>
                <a:gd name="connsiteY1" fmla="*/ 546425 h 546425"/>
                <a:gd name="connsiteX2" fmla="*/ 207653 w 207653"/>
                <a:gd name="connsiteY2" fmla="*/ 546425 h 546425"/>
                <a:gd name="connsiteX3" fmla="*/ 267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121487 h 546425"/>
                <a:gd name="connsiteX6" fmla="*/ 80674 w 207653"/>
                <a:gd name="connsiteY6" fmla="*/ 31553 h 546425"/>
                <a:gd name="connsiteX0" fmla="*/ 209337 w 209337"/>
                <a:gd name="connsiteY0" fmla="*/ 166950 h 546425"/>
                <a:gd name="connsiteX1" fmla="*/ 207653 w 209337"/>
                <a:gd name="connsiteY1" fmla="*/ 546425 h 546425"/>
                <a:gd name="connsiteX2" fmla="*/ 207653 w 209337"/>
                <a:gd name="connsiteY2" fmla="*/ 546425 h 546425"/>
                <a:gd name="connsiteX3" fmla="*/ 26753 w 209337"/>
                <a:gd name="connsiteY3" fmla="*/ 546425 h 546425"/>
                <a:gd name="connsiteX4" fmla="*/ 26753 w 209337"/>
                <a:gd name="connsiteY4" fmla="*/ 546425 h 546425"/>
                <a:gd name="connsiteX5" fmla="*/ 26753 w 209337"/>
                <a:gd name="connsiteY5" fmla="*/ 121487 h 546425"/>
                <a:gd name="connsiteX6" fmla="*/ 80674 w 209337"/>
                <a:gd name="connsiteY6" fmla="*/ 31553 h 546425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53921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2584" h="514872">
                  <a:moveTo>
                    <a:pt x="182584" y="135397"/>
                  </a:moveTo>
                  <a:cubicBezTo>
                    <a:pt x="182023" y="261889"/>
                    <a:pt x="181461" y="388380"/>
                    <a:pt x="180900" y="514872"/>
                  </a:cubicBezTo>
                  <a:lnTo>
                    <a:pt x="180900" y="514872"/>
                  </a:lnTo>
                  <a:lnTo>
                    <a:pt x="0" y="514872"/>
                  </a:lnTo>
                  <a:lnTo>
                    <a:pt x="0" y="514872"/>
                  </a:lnTo>
                  <a:lnTo>
                    <a:pt x="0" y="89934"/>
                  </a:lnTo>
                  <a:cubicBezTo>
                    <a:pt x="0" y="39980"/>
                    <a:pt x="33761" y="33159"/>
                    <a:pt x="70759" y="0"/>
                  </a:cubicBezTo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3" name="台形 72">
              <a:extLst>
                <a:ext uri="{FF2B5EF4-FFF2-40B4-BE49-F238E27FC236}">
                  <a16:creationId xmlns:a16="http://schemas.microsoft.com/office/drawing/2014/main" id="{EBEB368D-131B-D238-3997-2A04B4D90707}"/>
                </a:ext>
              </a:extLst>
            </p:cNvPr>
            <p:cNvSpPr/>
            <p:nvPr/>
          </p:nvSpPr>
          <p:spPr bwMode="auto">
            <a:xfrm rot="8100000">
              <a:off x="3912221" y="3036060"/>
              <a:ext cx="303564" cy="209056"/>
            </a:xfrm>
            <a:prstGeom prst="trapezoid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F6CFCCEB-6D55-1987-2093-1525F8FFEEFB}"/>
                </a:ext>
              </a:extLst>
            </p:cNvPr>
            <p:cNvSpPr/>
            <p:nvPr/>
          </p:nvSpPr>
          <p:spPr bwMode="auto">
            <a:xfrm rot="13500000" flipH="1">
              <a:off x="4175672" y="3073074"/>
              <a:ext cx="425892" cy="529549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984271" h="2467217">
                  <a:moveTo>
                    <a:pt x="1076440" y="7"/>
                  </a:move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lnTo>
                    <a:pt x="1686726" y="1517300"/>
                  </a:ln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  <a:lnTo>
                    <a:pt x="862491" y="2467217"/>
                  </a:ln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lnTo>
                    <a:pt x="942512" y="136757"/>
                  </a:lnTo>
                  <a:cubicBezTo>
                    <a:pt x="941734" y="62013"/>
                    <a:pt x="1001695" y="787"/>
                    <a:pt x="1076440" y="7"/>
                  </a:cubicBezTo>
                  <a:close/>
                </a:path>
              </a:pathLst>
            </a:cu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5" name="四角形: 上の 2 つの角を丸める 70">
              <a:extLst>
                <a:ext uri="{FF2B5EF4-FFF2-40B4-BE49-F238E27FC236}">
                  <a16:creationId xmlns:a16="http://schemas.microsoft.com/office/drawing/2014/main" id="{692B1718-04EB-7EE2-4F0A-50B8A35B9AD7}"/>
                </a:ext>
              </a:extLst>
            </p:cNvPr>
            <p:cNvSpPr/>
            <p:nvPr/>
          </p:nvSpPr>
          <p:spPr bwMode="auto">
            <a:xfrm rot="2700000" flipH="1">
              <a:off x="4731895" y="2696980"/>
              <a:ext cx="182584" cy="514872"/>
            </a:xfrm>
            <a:custGeom>
              <a:avLst/>
              <a:gdLst>
                <a:gd name="connsiteX0" fmla="*/ 90450 w 180900"/>
                <a:gd name="connsiteY0" fmla="*/ 0 h 515388"/>
                <a:gd name="connsiteX1" fmla="*/ 90450 w 180900"/>
                <a:gd name="connsiteY1" fmla="*/ 0 h 515388"/>
                <a:gd name="connsiteX2" fmla="*/ 180900 w 180900"/>
                <a:gd name="connsiteY2" fmla="*/ 90450 h 515388"/>
                <a:gd name="connsiteX3" fmla="*/ 180900 w 180900"/>
                <a:gd name="connsiteY3" fmla="*/ 515388 h 515388"/>
                <a:gd name="connsiteX4" fmla="*/ 180900 w 180900"/>
                <a:gd name="connsiteY4" fmla="*/ 515388 h 515388"/>
                <a:gd name="connsiteX5" fmla="*/ 0 w 180900"/>
                <a:gd name="connsiteY5" fmla="*/ 515388 h 515388"/>
                <a:gd name="connsiteX6" fmla="*/ 0 w 180900"/>
                <a:gd name="connsiteY6" fmla="*/ 515388 h 515388"/>
                <a:gd name="connsiteX7" fmla="*/ 0 w 180900"/>
                <a:gd name="connsiteY7" fmla="*/ 90450 h 515388"/>
                <a:gd name="connsiteX8" fmla="*/ 90450 w 180900"/>
                <a:gd name="connsiteY8" fmla="*/ 0 h 515388"/>
                <a:gd name="connsiteX0" fmla="*/ 90450 w 181890"/>
                <a:gd name="connsiteY0" fmla="*/ 0 h 515388"/>
                <a:gd name="connsiteX1" fmla="*/ 90450 w 181890"/>
                <a:gd name="connsiteY1" fmla="*/ 0 h 515388"/>
                <a:gd name="connsiteX2" fmla="*/ 180900 w 181890"/>
                <a:gd name="connsiteY2" fmla="*/ 90450 h 515388"/>
                <a:gd name="connsiteX3" fmla="*/ 180900 w 181890"/>
                <a:gd name="connsiteY3" fmla="*/ 515388 h 515388"/>
                <a:gd name="connsiteX4" fmla="*/ 180900 w 181890"/>
                <a:gd name="connsiteY4" fmla="*/ 515388 h 515388"/>
                <a:gd name="connsiteX5" fmla="*/ 0 w 181890"/>
                <a:gd name="connsiteY5" fmla="*/ 515388 h 515388"/>
                <a:gd name="connsiteX6" fmla="*/ 0 w 181890"/>
                <a:gd name="connsiteY6" fmla="*/ 515388 h 515388"/>
                <a:gd name="connsiteX7" fmla="*/ 0 w 181890"/>
                <a:gd name="connsiteY7" fmla="*/ 90450 h 515388"/>
                <a:gd name="connsiteX8" fmla="*/ 181890 w 181890"/>
                <a:gd name="connsiteY8" fmla="*/ 91440 h 515388"/>
                <a:gd name="connsiteX0" fmla="*/ 117203 w 207653"/>
                <a:gd name="connsiteY0" fmla="*/ 31037 h 546425"/>
                <a:gd name="connsiteX1" fmla="*/ 117203 w 207653"/>
                <a:gd name="connsiteY1" fmla="*/ 31037 h 546425"/>
                <a:gd name="connsiteX2" fmla="*/ 207653 w 207653"/>
                <a:gd name="connsiteY2" fmla="*/ 121487 h 546425"/>
                <a:gd name="connsiteX3" fmla="*/ 207653 w 207653"/>
                <a:gd name="connsiteY3" fmla="*/ 546425 h 546425"/>
                <a:gd name="connsiteX4" fmla="*/ 2076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546425 h 546425"/>
                <a:gd name="connsiteX7" fmla="*/ 26753 w 207653"/>
                <a:gd name="connsiteY7" fmla="*/ 121487 h 546425"/>
                <a:gd name="connsiteX8" fmla="*/ 80674 w 207653"/>
                <a:gd name="connsiteY8" fmla="*/ 31553 h 546425"/>
                <a:gd name="connsiteX0" fmla="*/ 117203 w 207653"/>
                <a:gd name="connsiteY0" fmla="*/ 31037 h 546425"/>
                <a:gd name="connsiteX1" fmla="*/ 207653 w 207653"/>
                <a:gd name="connsiteY1" fmla="*/ 121487 h 546425"/>
                <a:gd name="connsiteX2" fmla="*/ 207653 w 207653"/>
                <a:gd name="connsiteY2" fmla="*/ 546425 h 546425"/>
                <a:gd name="connsiteX3" fmla="*/ 2076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121487 h 546425"/>
                <a:gd name="connsiteX7" fmla="*/ 80674 w 207653"/>
                <a:gd name="connsiteY7" fmla="*/ 31553 h 546425"/>
                <a:gd name="connsiteX0" fmla="*/ 207653 w 207653"/>
                <a:gd name="connsiteY0" fmla="*/ 121487 h 546425"/>
                <a:gd name="connsiteX1" fmla="*/ 207653 w 207653"/>
                <a:gd name="connsiteY1" fmla="*/ 546425 h 546425"/>
                <a:gd name="connsiteX2" fmla="*/ 207653 w 207653"/>
                <a:gd name="connsiteY2" fmla="*/ 546425 h 546425"/>
                <a:gd name="connsiteX3" fmla="*/ 267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121487 h 546425"/>
                <a:gd name="connsiteX6" fmla="*/ 80674 w 207653"/>
                <a:gd name="connsiteY6" fmla="*/ 31553 h 546425"/>
                <a:gd name="connsiteX0" fmla="*/ 209337 w 209337"/>
                <a:gd name="connsiteY0" fmla="*/ 166950 h 546425"/>
                <a:gd name="connsiteX1" fmla="*/ 207653 w 209337"/>
                <a:gd name="connsiteY1" fmla="*/ 546425 h 546425"/>
                <a:gd name="connsiteX2" fmla="*/ 207653 w 209337"/>
                <a:gd name="connsiteY2" fmla="*/ 546425 h 546425"/>
                <a:gd name="connsiteX3" fmla="*/ 26753 w 209337"/>
                <a:gd name="connsiteY3" fmla="*/ 546425 h 546425"/>
                <a:gd name="connsiteX4" fmla="*/ 26753 w 209337"/>
                <a:gd name="connsiteY4" fmla="*/ 546425 h 546425"/>
                <a:gd name="connsiteX5" fmla="*/ 26753 w 209337"/>
                <a:gd name="connsiteY5" fmla="*/ 121487 h 546425"/>
                <a:gd name="connsiteX6" fmla="*/ 80674 w 209337"/>
                <a:gd name="connsiteY6" fmla="*/ 31553 h 546425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53921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2584" h="514872">
                  <a:moveTo>
                    <a:pt x="182584" y="135397"/>
                  </a:moveTo>
                  <a:cubicBezTo>
                    <a:pt x="182023" y="261889"/>
                    <a:pt x="181461" y="388380"/>
                    <a:pt x="180900" y="514872"/>
                  </a:cubicBezTo>
                  <a:lnTo>
                    <a:pt x="180900" y="514872"/>
                  </a:lnTo>
                  <a:lnTo>
                    <a:pt x="0" y="514872"/>
                  </a:lnTo>
                  <a:lnTo>
                    <a:pt x="0" y="514872"/>
                  </a:lnTo>
                  <a:lnTo>
                    <a:pt x="0" y="89934"/>
                  </a:lnTo>
                  <a:cubicBezTo>
                    <a:pt x="0" y="39980"/>
                    <a:pt x="33761" y="33159"/>
                    <a:pt x="70759" y="0"/>
                  </a:cubicBezTo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6" name="台形 75">
              <a:extLst>
                <a:ext uri="{FF2B5EF4-FFF2-40B4-BE49-F238E27FC236}">
                  <a16:creationId xmlns:a16="http://schemas.microsoft.com/office/drawing/2014/main" id="{39ACF1A4-532A-5914-59F6-4BE4BF8DC3ED}"/>
                </a:ext>
              </a:extLst>
            </p:cNvPr>
            <p:cNvSpPr/>
            <p:nvPr/>
          </p:nvSpPr>
          <p:spPr bwMode="auto">
            <a:xfrm rot="13500000" flipH="1">
              <a:off x="4486104" y="3036060"/>
              <a:ext cx="303564" cy="209056"/>
            </a:xfrm>
            <a:prstGeom prst="trapezoid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7CAC0EDE-E8C8-53B7-C888-D98CF491AABE}"/>
                </a:ext>
              </a:extLst>
            </p:cNvPr>
            <p:cNvSpPr/>
            <p:nvPr/>
          </p:nvSpPr>
          <p:spPr bwMode="auto">
            <a:xfrm>
              <a:off x="3819525" y="4111943"/>
              <a:ext cx="540599" cy="323287"/>
            </a:xfrm>
            <a:custGeom>
              <a:avLst/>
              <a:gdLst>
                <a:gd name="connsiteX0" fmla="*/ 824866 w 1187175"/>
                <a:gd name="connsiteY0" fmla="*/ 0 h 709948"/>
                <a:gd name="connsiteX1" fmla="*/ 1158112 w 1187175"/>
                <a:gd name="connsiteY1" fmla="*/ 0 h 709948"/>
                <a:gd name="connsiteX2" fmla="*/ 1187175 w 1187175"/>
                <a:gd name="connsiteY2" fmla="*/ 3998 h 709948"/>
                <a:gd name="connsiteX3" fmla="*/ 1187175 w 1187175"/>
                <a:gd name="connsiteY3" fmla="*/ 707845 h 709948"/>
                <a:gd name="connsiteX4" fmla="*/ 1171888 w 1187175"/>
                <a:gd name="connsiteY4" fmla="*/ 709948 h 709948"/>
                <a:gd name="connsiteX5" fmla="*/ 934946 w 1187175"/>
                <a:gd name="connsiteY5" fmla="*/ 709948 h 709948"/>
                <a:gd name="connsiteX6" fmla="*/ 934946 w 1187175"/>
                <a:gd name="connsiteY6" fmla="*/ 571135 h 709948"/>
                <a:gd name="connsiteX7" fmla="*/ 602202 w 1187175"/>
                <a:gd name="connsiteY7" fmla="*/ 709948 h 709948"/>
                <a:gd name="connsiteX8" fmla="*/ 78408 w 1187175"/>
                <a:gd name="connsiteY8" fmla="*/ 709948 h 709948"/>
                <a:gd name="connsiteX9" fmla="*/ 0 w 1187175"/>
                <a:gd name="connsiteY9" fmla="*/ 656522 h 709948"/>
                <a:gd name="connsiteX10" fmla="*/ 0 w 1187175"/>
                <a:gd name="connsiteY10" fmla="*/ 473299 h 709948"/>
                <a:gd name="connsiteX11" fmla="*/ 347305 w 1187175"/>
                <a:gd name="connsiteY11" fmla="*/ 236649 h 709948"/>
                <a:gd name="connsiteX12" fmla="*/ 614804 w 1187175"/>
                <a:gd name="connsiteY12" fmla="*/ 236649 h 709948"/>
                <a:gd name="connsiteX13" fmla="*/ 824866 w 1187175"/>
                <a:gd name="connsiteY13" fmla="*/ 0 h 70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87175" h="709948">
                  <a:moveTo>
                    <a:pt x="824866" y="0"/>
                  </a:moveTo>
                  <a:lnTo>
                    <a:pt x="1158112" y="0"/>
                  </a:lnTo>
                  <a:lnTo>
                    <a:pt x="1187175" y="3998"/>
                  </a:lnTo>
                  <a:lnTo>
                    <a:pt x="1187175" y="707845"/>
                  </a:lnTo>
                  <a:lnTo>
                    <a:pt x="1171888" y="709948"/>
                  </a:lnTo>
                  <a:lnTo>
                    <a:pt x="934946" y="709948"/>
                  </a:lnTo>
                  <a:lnTo>
                    <a:pt x="934946" y="571135"/>
                  </a:lnTo>
                  <a:lnTo>
                    <a:pt x="602202" y="709948"/>
                  </a:lnTo>
                  <a:lnTo>
                    <a:pt x="78408" y="709948"/>
                  </a:lnTo>
                  <a:cubicBezTo>
                    <a:pt x="35105" y="709948"/>
                    <a:pt x="0" y="686029"/>
                    <a:pt x="0" y="656522"/>
                  </a:cubicBezTo>
                  <a:lnTo>
                    <a:pt x="0" y="473299"/>
                  </a:lnTo>
                  <a:cubicBezTo>
                    <a:pt x="0" y="342601"/>
                    <a:pt x="155493" y="236649"/>
                    <a:pt x="347305" y="236649"/>
                  </a:cubicBezTo>
                  <a:lnTo>
                    <a:pt x="614804" y="236649"/>
                  </a:lnTo>
                  <a:cubicBezTo>
                    <a:pt x="707419" y="197208"/>
                    <a:pt x="734315" y="39442"/>
                    <a:pt x="824866" y="0"/>
                  </a:cubicBezTo>
                  <a:close/>
                </a:path>
              </a:pathLst>
            </a:custGeom>
            <a:solidFill>
              <a:srgbClr val="C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CB6DA6A1-04B3-243A-9B08-B1B25CF84AA4}"/>
                </a:ext>
              </a:extLst>
            </p:cNvPr>
            <p:cNvSpPr/>
            <p:nvPr/>
          </p:nvSpPr>
          <p:spPr bwMode="auto">
            <a:xfrm flipH="1">
              <a:off x="4360438" y="4111943"/>
              <a:ext cx="540599" cy="323287"/>
            </a:xfrm>
            <a:custGeom>
              <a:avLst/>
              <a:gdLst>
                <a:gd name="connsiteX0" fmla="*/ 824866 w 1187175"/>
                <a:gd name="connsiteY0" fmla="*/ 0 h 709948"/>
                <a:gd name="connsiteX1" fmla="*/ 1158112 w 1187175"/>
                <a:gd name="connsiteY1" fmla="*/ 0 h 709948"/>
                <a:gd name="connsiteX2" fmla="*/ 1187175 w 1187175"/>
                <a:gd name="connsiteY2" fmla="*/ 3998 h 709948"/>
                <a:gd name="connsiteX3" fmla="*/ 1187175 w 1187175"/>
                <a:gd name="connsiteY3" fmla="*/ 707845 h 709948"/>
                <a:gd name="connsiteX4" fmla="*/ 1171888 w 1187175"/>
                <a:gd name="connsiteY4" fmla="*/ 709948 h 709948"/>
                <a:gd name="connsiteX5" fmla="*/ 934946 w 1187175"/>
                <a:gd name="connsiteY5" fmla="*/ 709948 h 709948"/>
                <a:gd name="connsiteX6" fmla="*/ 934946 w 1187175"/>
                <a:gd name="connsiteY6" fmla="*/ 571135 h 709948"/>
                <a:gd name="connsiteX7" fmla="*/ 602202 w 1187175"/>
                <a:gd name="connsiteY7" fmla="*/ 709948 h 709948"/>
                <a:gd name="connsiteX8" fmla="*/ 78408 w 1187175"/>
                <a:gd name="connsiteY8" fmla="*/ 709948 h 709948"/>
                <a:gd name="connsiteX9" fmla="*/ 0 w 1187175"/>
                <a:gd name="connsiteY9" fmla="*/ 656522 h 709948"/>
                <a:gd name="connsiteX10" fmla="*/ 0 w 1187175"/>
                <a:gd name="connsiteY10" fmla="*/ 473299 h 709948"/>
                <a:gd name="connsiteX11" fmla="*/ 347305 w 1187175"/>
                <a:gd name="connsiteY11" fmla="*/ 236649 h 709948"/>
                <a:gd name="connsiteX12" fmla="*/ 614804 w 1187175"/>
                <a:gd name="connsiteY12" fmla="*/ 236649 h 709948"/>
                <a:gd name="connsiteX13" fmla="*/ 824866 w 1187175"/>
                <a:gd name="connsiteY13" fmla="*/ 0 h 70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87175" h="709948">
                  <a:moveTo>
                    <a:pt x="824866" y="0"/>
                  </a:moveTo>
                  <a:lnTo>
                    <a:pt x="1158112" y="0"/>
                  </a:lnTo>
                  <a:lnTo>
                    <a:pt x="1187175" y="3998"/>
                  </a:lnTo>
                  <a:lnTo>
                    <a:pt x="1187175" y="707845"/>
                  </a:lnTo>
                  <a:lnTo>
                    <a:pt x="1171888" y="709948"/>
                  </a:lnTo>
                  <a:lnTo>
                    <a:pt x="934946" y="709948"/>
                  </a:lnTo>
                  <a:lnTo>
                    <a:pt x="934946" y="571135"/>
                  </a:lnTo>
                  <a:lnTo>
                    <a:pt x="602202" y="709948"/>
                  </a:lnTo>
                  <a:lnTo>
                    <a:pt x="78408" y="709948"/>
                  </a:lnTo>
                  <a:cubicBezTo>
                    <a:pt x="35105" y="709948"/>
                    <a:pt x="0" y="686029"/>
                    <a:pt x="0" y="656522"/>
                  </a:cubicBezTo>
                  <a:lnTo>
                    <a:pt x="0" y="473299"/>
                  </a:lnTo>
                  <a:cubicBezTo>
                    <a:pt x="0" y="342601"/>
                    <a:pt x="155493" y="236649"/>
                    <a:pt x="347305" y="236649"/>
                  </a:cubicBezTo>
                  <a:lnTo>
                    <a:pt x="614804" y="236649"/>
                  </a:lnTo>
                  <a:cubicBezTo>
                    <a:pt x="707419" y="197208"/>
                    <a:pt x="734315" y="39442"/>
                    <a:pt x="824866" y="0"/>
                  </a:cubicBezTo>
                  <a:close/>
                </a:path>
              </a:pathLst>
            </a:custGeom>
            <a:solidFill>
              <a:srgbClr val="C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552B69D3-5A1B-1B92-2F37-DF5A11DADA2A}"/>
                </a:ext>
              </a:extLst>
            </p:cNvPr>
            <p:cNvSpPr/>
            <p:nvPr/>
          </p:nvSpPr>
          <p:spPr bwMode="auto">
            <a:xfrm rot="10800000">
              <a:off x="3997100" y="1958979"/>
              <a:ext cx="227335" cy="113668"/>
            </a:xfrm>
            <a:custGeom>
              <a:avLst/>
              <a:gdLst>
                <a:gd name="connsiteX0" fmla="*/ 157518 w 315036"/>
                <a:gd name="connsiteY0" fmla="*/ 0 h 157518"/>
                <a:gd name="connsiteX1" fmla="*/ 315036 w 315036"/>
                <a:gd name="connsiteY1" fmla="*/ 157518 h 157518"/>
                <a:gd name="connsiteX2" fmla="*/ 286862 w 315036"/>
                <a:gd name="connsiteY2" fmla="*/ 157518 h 157518"/>
                <a:gd name="connsiteX3" fmla="*/ 282013 w 315036"/>
                <a:gd name="connsiteY3" fmla="*/ 133501 h 157518"/>
                <a:gd name="connsiteX4" fmla="*/ 157518 w 315036"/>
                <a:gd name="connsiteY4" fmla="*/ 50981 h 157518"/>
                <a:gd name="connsiteX5" fmla="*/ 33023 w 315036"/>
                <a:gd name="connsiteY5" fmla="*/ 133501 h 157518"/>
                <a:gd name="connsiteX6" fmla="*/ 28174 w 315036"/>
                <a:gd name="connsiteY6" fmla="*/ 157518 h 157518"/>
                <a:gd name="connsiteX7" fmla="*/ 0 w 315036"/>
                <a:gd name="connsiteY7" fmla="*/ 157518 h 157518"/>
                <a:gd name="connsiteX8" fmla="*/ 157518 w 315036"/>
                <a:gd name="connsiteY8" fmla="*/ 0 h 157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5036" h="157518">
                  <a:moveTo>
                    <a:pt x="157518" y="0"/>
                  </a:moveTo>
                  <a:cubicBezTo>
                    <a:pt x="244513" y="0"/>
                    <a:pt x="315036" y="70523"/>
                    <a:pt x="315036" y="157518"/>
                  </a:cubicBezTo>
                  <a:lnTo>
                    <a:pt x="286862" y="157518"/>
                  </a:lnTo>
                  <a:lnTo>
                    <a:pt x="282013" y="133501"/>
                  </a:lnTo>
                  <a:cubicBezTo>
                    <a:pt x="261502" y="85008"/>
                    <a:pt x="213484" y="50981"/>
                    <a:pt x="157518" y="50981"/>
                  </a:cubicBezTo>
                  <a:cubicBezTo>
                    <a:pt x="101552" y="50981"/>
                    <a:pt x="53534" y="85008"/>
                    <a:pt x="33023" y="133501"/>
                  </a:cubicBezTo>
                  <a:lnTo>
                    <a:pt x="28174" y="157518"/>
                  </a:lnTo>
                  <a:lnTo>
                    <a:pt x="0" y="157518"/>
                  </a:lnTo>
                  <a:cubicBezTo>
                    <a:pt x="0" y="70523"/>
                    <a:pt x="70523" y="0"/>
                    <a:pt x="157518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6CC00769-6705-20C8-BB09-890C66126215}"/>
                </a:ext>
              </a:extLst>
            </p:cNvPr>
            <p:cNvSpPr/>
            <p:nvPr/>
          </p:nvSpPr>
          <p:spPr bwMode="auto">
            <a:xfrm rot="10800000">
              <a:off x="4438425" y="1958979"/>
              <a:ext cx="227335" cy="113668"/>
            </a:xfrm>
            <a:custGeom>
              <a:avLst/>
              <a:gdLst>
                <a:gd name="connsiteX0" fmla="*/ 157518 w 315036"/>
                <a:gd name="connsiteY0" fmla="*/ 0 h 157518"/>
                <a:gd name="connsiteX1" fmla="*/ 315036 w 315036"/>
                <a:gd name="connsiteY1" fmla="*/ 157518 h 157518"/>
                <a:gd name="connsiteX2" fmla="*/ 286862 w 315036"/>
                <a:gd name="connsiteY2" fmla="*/ 157518 h 157518"/>
                <a:gd name="connsiteX3" fmla="*/ 282013 w 315036"/>
                <a:gd name="connsiteY3" fmla="*/ 133501 h 157518"/>
                <a:gd name="connsiteX4" fmla="*/ 157518 w 315036"/>
                <a:gd name="connsiteY4" fmla="*/ 50981 h 157518"/>
                <a:gd name="connsiteX5" fmla="*/ 33023 w 315036"/>
                <a:gd name="connsiteY5" fmla="*/ 133501 h 157518"/>
                <a:gd name="connsiteX6" fmla="*/ 28174 w 315036"/>
                <a:gd name="connsiteY6" fmla="*/ 157518 h 157518"/>
                <a:gd name="connsiteX7" fmla="*/ 0 w 315036"/>
                <a:gd name="connsiteY7" fmla="*/ 157518 h 157518"/>
                <a:gd name="connsiteX8" fmla="*/ 157518 w 315036"/>
                <a:gd name="connsiteY8" fmla="*/ 0 h 157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5036" h="157518">
                  <a:moveTo>
                    <a:pt x="157518" y="0"/>
                  </a:moveTo>
                  <a:cubicBezTo>
                    <a:pt x="244513" y="0"/>
                    <a:pt x="315036" y="70523"/>
                    <a:pt x="315036" y="157518"/>
                  </a:cubicBezTo>
                  <a:lnTo>
                    <a:pt x="286862" y="157518"/>
                  </a:lnTo>
                  <a:lnTo>
                    <a:pt x="282013" y="133501"/>
                  </a:lnTo>
                  <a:cubicBezTo>
                    <a:pt x="261502" y="85008"/>
                    <a:pt x="213484" y="50981"/>
                    <a:pt x="157518" y="50981"/>
                  </a:cubicBezTo>
                  <a:cubicBezTo>
                    <a:pt x="101552" y="50981"/>
                    <a:pt x="53534" y="85008"/>
                    <a:pt x="33023" y="133501"/>
                  </a:cubicBezTo>
                  <a:lnTo>
                    <a:pt x="28174" y="157518"/>
                  </a:lnTo>
                  <a:lnTo>
                    <a:pt x="0" y="157518"/>
                  </a:lnTo>
                  <a:cubicBezTo>
                    <a:pt x="0" y="70523"/>
                    <a:pt x="70523" y="0"/>
                    <a:pt x="157518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340CD9D-5E96-AF5C-17E3-97FA3C5F463B}"/>
              </a:ext>
            </a:extLst>
          </p:cNvPr>
          <p:cNvSpPr txBox="1"/>
          <p:nvPr/>
        </p:nvSpPr>
        <p:spPr>
          <a:xfrm rot="21051479">
            <a:off x="7236720" y="2368896"/>
            <a:ext cx="2191019" cy="116913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守れない方は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使わないで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ください</a:t>
            </a:r>
          </a:p>
        </p:txBody>
      </p:sp>
    </p:spTree>
    <p:extLst>
      <p:ext uri="{BB962C8B-B14F-4D97-AF65-F5344CB8AC3E}">
        <p14:creationId xmlns:p14="http://schemas.microsoft.com/office/powerpoint/2010/main" val="35990199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65F0FE7A-E589-3305-D12B-C91CF993379D}"/>
              </a:ext>
            </a:extLst>
          </p:cNvPr>
          <p:cNvSpPr/>
          <p:nvPr/>
        </p:nvSpPr>
        <p:spPr>
          <a:xfrm>
            <a:off x="267420" y="231257"/>
            <a:ext cx="9371160" cy="6303087"/>
          </a:xfrm>
          <a:prstGeom prst="roundRect">
            <a:avLst>
              <a:gd name="adj" fmla="val 9705"/>
            </a:avLst>
          </a:prstGeom>
          <a:noFill/>
          <a:ln w="1905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" name="四角形: 上の 2 つの角を丸める 4">
            <a:extLst>
              <a:ext uri="{FF2B5EF4-FFF2-40B4-BE49-F238E27FC236}">
                <a16:creationId xmlns:a16="http://schemas.microsoft.com/office/drawing/2014/main" id="{326169DC-3A7E-3033-AC81-3AF760452744}"/>
              </a:ext>
            </a:extLst>
          </p:cNvPr>
          <p:cNvSpPr/>
          <p:nvPr/>
        </p:nvSpPr>
        <p:spPr>
          <a:xfrm>
            <a:off x="267420" y="231258"/>
            <a:ext cx="9371160" cy="1573300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9B05833-4145-3E44-82C4-C2A8D10A5E57}"/>
              </a:ext>
            </a:extLst>
          </p:cNvPr>
          <p:cNvSpPr txBox="1"/>
          <p:nvPr/>
        </p:nvSpPr>
        <p:spPr>
          <a:xfrm>
            <a:off x="1428206" y="392060"/>
            <a:ext cx="7049588" cy="116071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FF00"/>
                </a:solidFill>
              </a:rPr>
              <a:t>ルールを守れる方のみ</a:t>
            </a:r>
            <a:endParaRPr lang="en-US" altLang="ja-JP" sz="5400" dirty="0">
              <a:ln w="28575">
                <a:noFill/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FF00"/>
                </a:solidFill>
              </a:rPr>
              <a:t>トイレをご利用下さい</a:t>
            </a:r>
            <a:endParaRPr lang="en-US" altLang="ja-JP" sz="5400" dirty="0">
              <a:ln w="28575">
                <a:noFill/>
              </a:ln>
              <a:solidFill>
                <a:srgbClr val="FFFF0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D1DEDF2-A0EB-1A9B-7966-3CA5074BC7DA}"/>
              </a:ext>
            </a:extLst>
          </p:cNvPr>
          <p:cNvSpPr txBox="1"/>
          <p:nvPr/>
        </p:nvSpPr>
        <p:spPr>
          <a:xfrm>
            <a:off x="812541" y="2078850"/>
            <a:ext cx="6152414" cy="398081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3300"/>
                </a:solidFill>
              </a:rPr>
              <a:t>一つ、きれいに利用する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3300"/>
                </a:solidFill>
              </a:rPr>
              <a:t>一つ、大声で騒がない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3300"/>
                </a:solidFill>
              </a:rPr>
              <a:t>一つ、備品を持ち帰らない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3300"/>
                </a:solidFill>
              </a:rPr>
              <a:t>一つ、異物を流さない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3300"/>
                </a:solidFill>
              </a:rPr>
              <a:t>一つ、電源を充電に使わない</a:t>
            </a:r>
            <a:endParaRPr lang="en-US" altLang="ja-JP" sz="5400" dirty="0">
              <a:ln w="28575">
                <a:noFill/>
              </a:ln>
              <a:solidFill>
                <a:srgbClr val="FF3300"/>
              </a:solidFill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68F656F4-6001-4533-FEFF-0DFC3A6C738D}"/>
              </a:ext>
            </a:extLst>
          </p:cNvPr>
          <p:cNvGrpSpPr/>
          <p:nvPr/>
        </p:nvGrpSpPr>
        <p:grpSpPr>
          <a:xfrm>
            <a:off x="7113240" y="4002004"/>
            <a:ext cx="2135867" cy="2102878"/>
            <a:chOff x="-675080" y="481566"/>
            <a:chExt cx="2414977" cy="2377677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F8D30BC9-E321-EF5A-4323-197967CBBF80}"/>
                </a:ext>
              </a:extLst>
            </p:cNvPr>
            <p:cNvGrpSpPr/>
            <p:nvPr/>
          </p:nvGrpSpPr>
          <p:grpSpPr>
            <a:xfrm>
              <a:off x="-625627" y="493719"/>
              <a:ext cx="2365524" cy="2365524"/>
              <a:chOff x="634792" y="998220"/>
              <a:chExt cx="2365524" cy="2365524"/>
            </a:xfrm>
          </p:grpSpPr>
          <p:sp>
            <p:nvSpPr>
              <p:cNvPr id="13" name="楕円 12">
                <a:extLst>
                  <a:ext uri="{FF2B5EF4-FFF2-40B4-BE49-F238E27FC236}">
                    <a16:creationId xmlns:a16="http://schemas.microsoft.com/office/drawing/2014/main" id="{0B2E0D65-2646-F4EE-502D-1D8AC48D7254}"/>
                  </a:ext>
                </a:extLst>
              </p:cNvPr>
              <p:cNvSpPr/>
              <p:nvPr/>
            </p:nvSpPr>
            <p:spPr bwMode="auto">
              <a:xfrm>
                <a:off x="634792" y="998220"/>
                <a:ext cx="2365524" cy="2365524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" name="グループ化 13">
                <a:extLst>
                  <a:ext uri="{FF2B5EF4-FFF2-40B4-BE49-F238E27FC236}">
                    <a16:creationId xmlns:a16="http://schemas.microsoft.com/office/drawing/2014/main" id="{853C7393-8471-2FE3-367A-607F746B46D4}"/>
                  </a:ext>
                </a:extLst>
              </p:cNvPr>
              <p:cNvGrpSpPr/>
              <p:nvPr/>
            </p:nvGrpSpPr>
            <p:grpSpPr>
              <a:xfrm>
                <a:off x="688265" y="1097280"/>
                <a:ext cx="2181998" cy="2186273"/>
                <a:chOff x="-4397151" y="683474"/>
                <a:chExt cx="3875239" cy="3882831"/>
              </a:xfrm>
            </p:grpSpPr>
            <p:grpSp>
              <p:nvGrpSpPr>
                <p:cNvPr id="15" name="グループ化 14">
                  <a:extLst>
                    <a:ext uri="{FF2B5EF4-FFF2-40B4-BE49-F238E27FC236}">
                      <a16:creationId xmlns:a16="http://schemas.microsoft.com/office/drawing/2014/main" id="{DDE3E218-8DD9-4CC5-049A-75A9488A04AF}"/>
                    </a:ext>
                  </a:extLst>
                </p:cNvPr>
                <p:cNvGrpSpPr/>
                <p:nvPr/>
              </p:nvGrpSpPr>
              <p:grpSpPr>
                <a:xfrm>
                  <a:off x="-3399588" y="683474"/>
                  <a:ext cx="2877676" cy="3882831"/>
                  <a:chOff x="3881440" y="1454293"/>
                  <a:chExt cx="2877676" cy="3882831"/>
                </a:xfrm>
              </p:grpSpPr>
              <p:sp>
                <p:nvSpPr>
                  <p:cNvPr id="19" name="四角形: 上の 2 つの角を丸める 9">
                    <a:extLst>
                      <a:ext uri="{FF2B5EF4-FFF2-40B4-BE49-F238E27FC236}">
                        <a16:creationId xmlns:a16="http://schemas.microsoft.com/office/drawing/2014/main" id="{D5ABC4F8-88FB-9E6A-77C2-763D45BA5701}"/>
                      </a:ext>
                    </a:extLst>
                  </p:cNvPr>
                  <p:cNvSpPr/>
                  <p:nvPr/>
                </p:nvSpPr>
                <p:spPr>
                  <a:xfrm rot="13500000">
                    <a:off x="4557120" y="4163336"/>
                    <a:ext cx="802280" cy="1545295"/>
                  </a:xfrm>
                  <a:custGeom>
                    <a:avLst/>
                    <a:gdLst>
                      <a:gd name="connsiteX0" fmla="*/ 399963 w 799925"/>
                      <a:gd name="connsiteY0" fmla="*/ 0 h 1561725"/>
                      <a:gd name="connsiteX1" fmla="*/ 399963 w 799925"/>
                      <a:gd name="connsiteY1" fmla="*/ 0 h 1561725"/>
                      <a:gd name="connsiteX2" fmla="*/ 799926 w 799925"/>
                      <a:gd name="connsiteY2" fmla="*/ 399963 h 1561725"/>
                      <a:gd name="connsiteX3" fmla="*/ 799925 w 799925"/>
                      <a:gd name="connsiteY3" fmla="*/ 1561725 h 1561725"/>
                      <a:gd name="connsiteX4" fmla="*/ 799925 w 799925"/>
                      <a:gd name="connsiteY4" fmla="*/ 1561725 h 1561725"/>
                      <a:gd name="connsiteX5" fmla="*/ 0 w 799925"/>
                      <a:gd name="connsiteY5" fmla="*/ 1561725 h 1561725"/>
                      <a:gd name="connsiteX6" fmla="*/ 0 w 799925"/>
                      <a:gd name="connsiteY6" fmla="*/ 1561725 h 1561725"/>
                      <a:gd name="connsiteX7" fmla="*/ 0 w 799925"/>
                      <a:gd name="connsiteY7" fmla="*/ 399963 h 1561725"/>
                      <a:gd name="connsiteX8" fmla="*/ 399963 w 799925"/>
                      <a:gd name="connsiteY8" fmla="*/ 0 h 1561725"/>
                      <a:gd name="connsiteX0" fmla="*/ 399963 w 799926"/>
                      <a:gd name="connsiteY0" fmla="*/ 0 h 1561725"/>
                      <a:gd name="connsiteX1" fmla="*/ 399963 w 799926"/>
                      <a:gd name="connsiteY1" fmla="*/ 0 h 1561725"/>
                      <a:gd name="connsiteX2" fmla="*/ 799926 w 799926"/>
                      <a:gd name="connsiteY2" fmla="*/ 399963 h 1561725"/>
                      <a:gd name="connsiteX3" fmla="*/ 799925 w 799926"/>
                      <a:gd name="connsiteY3" fmla="*/ 1561725 h 1561725"/>
                      <a:gd name="connsiteX4" fmla="*/ 786454 w 799926"/>
                      <a:gd name="connsiteY4" fmla="*/ 1368650 h 1561725"/>
                      <a:gd name="connsiteX5" fmla="*/ 0 w 799926"/>
                      <a:gd name="connsiteY5" fmla="*/ 1561725 h 1561725"/>
                      <a:gd name="connsiteX6" fmla="*/ 0 w 799926"/>
                      <a:gd name="connsiteY6" fmla="*/ 1561725 h 1561725"/>
                      <a:gd name="connsiteX7" fmla="*/ 0 w 799926"/>
                      <a:gd name="connsiteY7" fmla="*/ 399963 h 1561725"/>
                      <a:gd name="connsiteX8" fmla="*/ 399963 w 799926"/>
                      <a:gd name="connsiteY8" fmla="*/ 0 h 1561725"/>
                      <a:gd name="connsiteX0" fmla="*/ 399963 w 868150"/>
                      <a:gd name="connsiteY0" fmla="*/ 0 h 1561725"/>
                      <a:gd name="connsiteX1" fmla="*/ 399963 w 868150"/>
                      <a:gd name="connsiteY1" fmla="*/ 0 h 1561725"/>
                      <a:gd name="connsiteX2" fmla="*/ 799926 w 868150"/>
                      <a:gd name="connsiteY2" fmla="*/ 399963 h 1561725"/>
                      <a:gd name="connsiteX3" fmla="*/ 786454 w 868150"/>
                      <a:gd name="connsiteY3" fmla="*/ 1368650 h 1561725"/>
                      <a:gd name="connsiteX4" fmla="*/ 0 w 868150"/>
                      <a:gd name="connsiteY4" fmla="*/ 1561725 h 1561725"/>
                      <a:gd name="connsiteX5" fmla="*/ 0 w 868150"/>
                      <a:gd name="connsiteY5" fmla="*/ 1561725 h 1561725"/>
                      <a:gd name="connsiteX6" fmla="*/ 0 w 868150"/>
                      <a:gd name="connsiteY6" fmla="*/ 399963 h 1561725"/>
                      <a:gd name="connsiteX7" fmla="*/ 399963 w 868150"/>
                      <a:gd name="connsiteY7" fmla="*/ 0 h 1561725"/>
                      <a:gd name="connsiteX0" fmla="*/ 399963 w 799926"/>
                      <a:gd name="connsiteY0" fmla="*/ 0 h 1561725"/>
                      <a:gd name="connsiteX1" fmla="*/ 399963 w 799926"/>
                      <a:gd name="connsiteY1" fmla="*/ 0 h 1561725"/>
                      <a:gd name="connsiteX2" fmla="*/ 799926 w 799926"/>
                      <a:gd name="connsiteY2" fmla="*/ 399963 h 1561725"/>
                      <a:gd name="connsiteX3" fmla="*/ 786454 w 799926"/>
                      <a:gd name="connsiteY3" fmla="*/ 1368650 h 1561725"/>
                      <a:gd name="connsiteX4" fmla="*/ 0 w 799926"/>
                      <a:gd name="connsiteY4" fmla="*/ 1561725 h 1561725"/>
                      <a:gd name="connsiteX5" fmla="*/ 0 w 799926"/>
                      <a:gd name="connsiteY5" fmla="*/ 1561725 h 1561725"/>
                      <a:gd name="connsiteX6" fmla="*/ 0 w 799926"/>
                      <a:gd name="connsiteY6" fmla="*/ 399963 h 1561725"/>
                      <a:gd name="connsiteX7" fmla="*/ 399963 w 799926"/>
                      <a:gd name="connsiteY7" fmla="*/ 0 h 1561725"/>
                      <a:gd name="connsiteX0" fmla="*/ 399963 w 799961"/>
                      <a:gd name="connsiteY0" fmla="*/ 0 h 1561725"/>
                      <a:gd name="connsiteX1" fmla="*/ 399963 w 799961"/>
                      <a:gd name="connsiteY1" fmla="*/ 0 h 1561725"/>
                      <a:gd name="connsiteX2" fmla="*/ 799926 w 799961"/>
                      <a:gd name="connsiteY2" fmla="*/ 399963 h 1561725"/>
                      <a:gd name="connsiteX3" fmla="*/ 786454 w 799961"/>
                      <a:gd name="connsiteY3" fmla="*/ 1368650 h 1561725"/>
                      <a:gd name="connsiteX4" fmla="*/ 0 w 799961"/>
                      <a:gd name="connsiteY4" fmla="*/ 1561725 h 1561725"/>
                      <a:gd name="connsiteX5" fmla="*/ 0 w 799961"/>
                      <a:gd name="connsiteY5" fmla="*/ 1561725 h 1561725"/>
                      <a:gd name="connsiteX6" fmla="*/ 0 w 799961"/>
                      <a:gd name="connsiteY6" fmla="*/ 399963 h 1561725"/>
                      <a:gd name="connsiteX7" fmla="*/ 399963 w 799961"/>
                      <a:gd name="connsiteY7" fmla="*/ 0 h 1561725"/>
                      <a:gd name="connsiteX0" fmla="*/ 399963 w 799961"/>
                      <a:gd name="connsiteY0" fmla="*/ 0 h 1561725"/>
                      <a:gd name="connsiteX1" fmla="*/ 399963 w 799961"/>
                      <a:gd name="connsiteY1" fmla="*/ 0 h 1561725"/>
                      <a:gd name="connsiteX2" fmla="*/ 799926 w 799961"/>
                      <a:gd name="connsiteY2" fmla="*/ 399963 h 1561725"/>
                      <a:gd name="connsiteX3" fmla="*/ 786454 w 799961"/>
                      <a:gd name="connsiteY3" fmla="*/ 1368650 h 1561725"/>
                      <a:gd name="connsiteX4" fmla="*/ 0 w 799961"/>
                      <a:gd name="connsiteY4" fmla="*/ 1561725 h 1561725"/>
                      <a:gd name="connsiteX5" fmla="*/ 0 w 799961"/>
                      <a:gd name="connsiteY5" fmla="*/ 1561725 h 1561725"/>
                      <a:gd name="connsiteX6" fmla="*/ 0 w 799961"/>
                      <a:gd name="connsiteY6" fmla="*/ 570588 h 1561725"/>
                      <a:gd name="connsiteX7" fmla="*/ 399963 w 799961"/>
                      <a:gd name="connsiteY7" fmla="*/ 0 h 1561725"/>
                      <a:gd name="connsiteX0" fmla="*/ 453845 w 799961"/>
                      <a:gd name="connsiteY0" fmla="*/ 17960 h 1561725"/>
                      <a:gd name="connsiteX1" fmla="*/ 399963 w 799961"/>
                      <a:gd name="connsiteY1" fmla="*/ 0 h 1561725"/>
                      <a:gd name="connsiteX2" fmla="*/ 799926 w 799961"/>
                      <a:gd name="connsiteY2" fmla="*/ 399963 h 1561725"/>
                      <a:gd name="connsiteX3" fmla="*/ 786454 w 799961"/>
                      <a:gd name="connsiteY3" fmla="*/ 1368650 h 1561725"/>
                      <a:gd name="connsiteX4" fmla="*/ 0 w 799961"/>
                      <a:gd name="connsiteY4" fmla="*/ 1561725 h 1561725"/>
                      <a:gd name="connsiteX5" fmla="*/ 0 w 799961"/>
                      <a:gd name="connsiteY5" fmla="*/ 1561725 h 1561725"/>
                      <a:gd name="connsiteX6" fmla="*/ 0 w 799961"/>
                      <a:gd name="connsiteY6" fmla="*/ 570588 h 1561725"/>
                      <a:gd name="connsiteX7" fmla="*/ 453845 w 799961"/>
                      <a:gd name="connsiteY7" fmla="*/ 17960 h 1561725"/>
                      <a:gd name="connsiteX0" fmla="*/ 0 w 799961"/>
                      <a:gd name="connsiteY0" fmla="*/ 570588 h 1561725"/>
                      <a:gd name="connsiteX1" fmla="*/ 399963 w 799961"/>
                      <a:gd name="connsiteY1" fmla="*/ 0 h 1561725"/>
                      <a:gd name="connsiteX2" fmla="*/ 799926 w 799961"/>
                      <a:gd name="connsiteY2" fmla="*/ 399963 h 1561725"/>
                      <a:gd name="connsiteX3" fmla="*/ 786454 w 799961"/>
                      <a:gd name="connsiteY3" fmla="*/ 1368650 h 1561725"/>
                      <a:gd name="connsiteX4" fmla="*/ 0 w 799961"/>
                      <a:gd name="connsiteY4" fmla="*/ 1561725 h 1561725"/>
                      <a:gd name="connsiteX5" fmla="*/ 0 w 799961"/>
                      <a:gd name="connsiteY5" fmla="*/ 1561725 h 1561725"/>
                      <a:gd name="connsiteX6" fmla="*/ 0 w 799961"/>
                      <a:gd name="connsiteY6" fmla="*/ 570588 h 1561725"/>
                      <a:gd name="connsiteX0" fmla="*/ 0 w 821324"/>
                      <a:gd name="connsiteY0" fmla="*/ 548137 h 1539274"/>
                      <a:gd name="connsiteX1" fmla="*/ 467315 w 821324"/>
                      <a:gd name="connsiteY1" fmla="*/ 0 h 1539274"/>
                      <a:gd name="connsiteX2" fmla="*/ 799926 w 821324"/>
                      <a:gd name="connsiteY2" fmla="*/ 377512 h 1539274"/>
                      <a:gd name="connsiteX3" fmla="*/ 786454 w 821324"/>
                      <a:gd name="connsiteY3" fmla="*/ 1346199 h 1539274"/>
                      <a:gd name="connsiteX4" fmla="*/ 0 w 821324"/>
                      <a:gd name="connsiteY4" fmla="*/ 1539274 h 1539274"/>
                      <a:gd name="connsiteX5" fmla="*/ 0 w 821324"/>
                      <a:gd name="connsiteY5" fmla="*/ 1539274 h 1539274"/>
                      <a:gd name="connsiteX6" fmla="*/ 0 w 821324"/>
                      <a:gd name="connsiteY6" fmla="*/ 548137 h 1539274"/>
                      <a:gd name="connsiteX0" fmla="*/ 0 w 821324"/>
                      <a:gd name="connsiteY0" fmla="*/ 558363 h 1549500"/>
                      <a:gd name="connsiteX1" fmla="*/ 467315 w 821324"/>
                      <a:gd name="connsiteY1" fmla="*/ 10226 h 1549500"/>
                      <a:gd name="connsiteX2" fmla="*/ 799926 w 821324"/>
                      <a:gd name="connsiteY2" fmla="*/ 387738 h 1549500"/>
                      <a:gd name="connsiteX3" fmla="*/ 786454 w 821324"/>
                      <a:gd name="connsiteY3" fmla="*/ 1356425 h 1549500"/>
                      <a:gd name="connsiteX4" fmla="*/ 0 w 821324"/>
                      <a:gd name="connsiteY4" fmla="*/ 1549500 h 1549500"/>
                      <a:gd name="connsiteX5" fmla="*/ 0 w 821324"/>
                      <a:gd name="connsiteY5" fmla="*/ 1549500 h 1549500"/>
                      <a:gd name="connsiteX6" fmla="*/ 0 w 821324"/>
                      <a:gd name="connsiteY6" fmla="*/ 558363 h 1549500"/>
                      <a:gd name="connsiteX0" fmla="*/ 0 w 821324"/>
                      <a:gd name="connsiteY0" fmla="*/ 548277 h 1539414"/>
                      <a:gd name="connsiteX1" fmla="*/ 467315 w 821324"/>
                      <a:gd name="connsiteY1" fmla="*/ 140 h 1539414"/>
                      <a:gd name="connsiteX2" fmla="*/ 799926 w 821324"/>
                      <a:gd name="connsiteY2" fmla="*/ 377652 h 1539414"/>
                      <a:gd name="connsiteX3" fmla="*/ 786454 w 821324"/>
                      <a:gd name="connsiteY3" fmla="*/ 1346339 h 1539414"/>
                      <a:gd name="connsiteX4" fmla="*/ 0 w 821324"/>
                      <a:gd name="connsiteY4" fmla="*/ 1539414 h 1539414"/>
                      <a:gd name="connsiteX5" fmla="*/ 0 w 821324"/>
                      <a:gd name="connsiteY5" fmla="*/ 1539414 h 1539414"/>
                      <a:gd name="connsiteX6" fmla="*/ 0 w 821324"/>
                      <a:gd name="connsiteY6" fmla="*/ 548277 h 1539414"/>
                      <a:gd name="connsiteX0" fmla="*/ 0 w 799926"/>
                      <a:gd name="connsiteY0" fmla="*/ 548277 h 1539414"/>
                      <a:gd name="connsiteX1" fmla="*/ 467315 w 799926"/>
                      <a:gd name="connsiteY1" fmla="*/ 140 h 1539414"/>
                      <a:gd name="connsiteX2" fmla="*/ 799926 w 799926"/>
                      <a:gd name="connsiteY2" fmla="*/ 377652 h 1539414"/>
                      <a:gd name="connsiteX3" fmla="*/ 786454 w 799926"/>
                      <a:gd name="connsiteY3" fmla="*/ 1346339 h 1539414"/>
                      <a:gd name="connsiteX4" fmla="*/ 0 w 799926"/>
                      <a:gd name="connsiteY4" fmla="*/ 1539414 h 1539414"/>
                      <a:gd name="connsiteX5" fmla="*/ 0 w 799926"/>
                      <a:gd name="connsiteY5" fmla="*/ 1539414 h 1539414"/>
                      <a:gd name="connsiteX6" fmla="*/ 0 w 799926"/>
                      <a:gd name="connsiteY6" fmla="*/ 548277 h 1539414"/>
                      <a:gd name="connsiteX0" fmla="*/ 3683 w 803609"/>
                      <a:gd name="connsiteY0" fmla="*/ 548241 h 1539378"/>
                      <a:gd name="connsiteX1" fmla="*/ 470998 w 803609"/>
                      <a:gd name="connsiteY1" fmla="*/ 104 h 1539378"/>
                      <a:gd name="connsiteX2" fmla="*/ 803609 w 803609"/>
                      <a:gd name="connsiteY2" fmla="*/ 377616 h 1539378"/>
                      <a:gd name="connsiteX3" fmla="*/ 790137 w 803609"/>
                      <a:gd name="connsiteY3" fmla="*/ 1346303 h 1539378"/>
                      <a:gd name="connsiteX4" fmla="*/ 3683 w 803609"/>
                      <a:gd name="connsiteY4" fmla="*/ 1539378 h 1539378"/>
                      <a:gd name="connsiteX5" fmla="*/ 3683 w 803609"/>
                      <a:gd name="connsiteY5" fmla="*/ 1539378 h 1539378"/>
                      <a:gd name="connsiteX6" fmla="*/ 3683 w 803609"/>
                      <a:gd name="connsiteY6" fmla="*/ 548241 h 1539378"/>
                      <a:gd name="connsiteX0" fmla="*/ 3683 w 803609"/>
                      <a:gd name="connsiteY0" fmla="*/ 554900 h 1546037"/>
                      <a:gd name="connsiteX1" fmla="*/ 470998 w 803609"/>
                      <a:gd name="connsiteY1" fmla="*/ 6763 h 1546037"/>
                      <a:gd name="connsiteX2" fmla="*/ 803609 w 803609"/>
                      <a:gd name="connsiteY2" fmla="*/ 384275 h 1546037"/>
                      <a:gd name="connsiteX3" fmla="*/ 790137 w 803609"/>
                      <a:gd name="connsiteY3" fmla="*/ 1352962 h 1546037"/>
                      <a:gd name="connsiteX4" fmla="*/ 3683 w 803609"/>
                      <a:gd name="connsiteY4" fmla="*/ 1546037 h 1546037"/>
                      <a:gd name="connsiteX5" fmla="*/ 3683 w 803609"/>
                      <a:gd name="connsiteY5" fmla="*/ 1546037 h 1546037"/>
                      <a:gd name="connsiteX6" fmla="*/ 3683 w 803609"/>
                      <a:gd name="connsiteY6" fmla="*/ 554900 h 1546037"/>
                      <a:gd name="connsiteX0" fmla="*/ 0 w 799926"/>
                      <a:gd name="connsiteY0" fmla="*/ 554900 h 1546037"/>
                      <a:gd name="connsiteX1" fmla="*/ 467315 w 799926"/>
                      <a:gd name="connsiteY1" fmla="*/ 6763 h 1546037"/>
                      <a:gd name="connsiteX2" fmla="*/ 799926 w 799926"/>
                      <a:gd name="connsiteY2" fmla="*/ 384275 h 1546037"/>
                      <a:gd name="connsiteX3" fmla="*/ 786454 w 799926"/>
                      <a:gd name="connsiteY3" fmla="*/ 1352962 h 1546037"/>
                      <a:gd name="connsiteX4" fmla="*/ 0 w 799926"/>
                      <a:gd name="connsiteY4" fmla="*/ 1546037 h 1546037"/>
                      <a:gd name="connsiteX5" fmla="*/ 0 w 799926"/>
                      <a:gd name="connsiteY5" fmla="*/ 554900 h 1546037"/>
                      <a:gd name="connsiteX0" fmla="*/ 24713 w 824639"/>
                      <a:gd name="connsiteY0" fmla="*/ 554900 h 1555421"/>
                      <a:gd name="connsiteX1" fmla="*/ 492028 w 824639"/>
                      <a:gd name="connsiteY1" fmla="*/ 6763 h 1555421"/>
                      <a:gd name="connsiteX2" fmla="*/ 824639 w 824639"/>
                      <a:gd name="connsiteY2" fmla="*/ 384275 h 1555421"/>
                      <a:gd name="connsiteX3" fmla="*/ 811167 w 824639"/>
                      <a:gd name="connsiteY3" fmla="*/ 1352962 h 1555421"/>
                      <a:gd name="connsiteX4" fmla="*/ 24713 w 824639"/>
                      <a:gd name="connsiteY4" fmla="*/ 1546037 h 1555421"/>
                      <a:gd name="connsiteX5" fmla="*/ 24713 w 824639"/>
                      <a:gd name="connsiteY5" fmla="*/ 554900 h 1555421"/>
                      <a:gd name="connsiteX0" fmla="*/ 24713 w 832818"/>
                      <a:gd name="connsiteY0" fmla="*/ 554900 h 1554907"/>
                      <a:gd name="connsiteX1" fmla="*/ 492028 w 832818"/>
                      <a:gd name="connsiteY1" fmla="*/ 6763 h 1554907"/>
                      <a:gd name="connsiteX2" fmla="*/ 824639 w 832818"/>
                      <a:gd name="connsiteY2" fmla="*/ 384275 h 1554907"/>
                      <a:gd name="connsiteX3" fmla="*/ 811167 w 832818"/>
                      <a:gd name="connsiteY3" fmla="*/ 1352962 h 1554907"/>
                      <a:gd name="connsiteX4" fmla="*/ 24713 w 832818"/>
                      <a:gd name="connsiteY4" fmla="*/ 1546037 h 1554907"/>
                      <a:gd name="connsiteX5" fmla="*/ 24713 w 832818"/>
                      <a:gd name="connsiteY5" fmla="*/ 554900 h 1554907"/>
                      <a:gd name="connsiteX0" fmla="*/ 24713 w 832620"/>
                      <a:gd name="connsiteY0" fmla="*/ 554158 h 1554165"/>
                      <a:gd name="connsiteX1" fmla="*/ 492028 w 832620"/>
                      <a:gd name="connsiteY1" fmla="*/ 6021 h 1554165"/>
                      <a:gd name="connsiteX2" fmla="*/ 824639 w 832620"/>
                      <a:gd name="connsiteY2" fmla="*/ 383533 h 1554165"/>
                      <a:gd name="connsiteX3" fmla="*/ 811167 w 832620"/>
                      <a:gd name="connsiteY3" fmla="*/ 1352220 h 1554165"/>
                      <a:gd name="connsiteX4" fmla="*/ 24713 w 832620"/>
                      <a:gd name="connsiteY4" fmla="*/ 1545295 h 1554165"/>
                      <a:gd name="connsiteX5" fmla="*/ 24713 w 832620"/>
                      <a:gd name="connsiteY5" fmla="*/ 554158 h 1554165"/>
                      <a:gd name="connsiteX0" fmla="*/ 0 w 807907"/>
                      <a:gd name="connsiteY0" fmla="*/ 554158 h 1554165"/>
                      <a:gd name="connsiteX1" fmla="*/ 467315 w 807907"/>
                      <a:gd name="connsiteY1" fmla="*/ 6021 h 1554165"/>
                      <a:gd name="connsiteX2" fmla="*/ 799926 w 807907"/>
                      <a:gd name="connsiteY2" fmla="*/ 383533 h 1554165"/>
                      <a:gd name="connsiteX3" fmla="*/ 786454 w 807907"/>
                      <a:gd name="connsiteY3" fmla="*/ 1352220 h 1554165"/>
                      <a:gd name="connsiteX4" fmla="*/ 0 w 807907"/>
                      <a:gd name="connsiteY4" fmla="*/ 1545295 h 1554165"/>
                      <a:gd name="connsiteX5" fmla="*/ 0 w 807907"/>
                      <a:gd name="connsiteY5" fmla="*/ 554158 h 1554165"/>
                      <a:gd name="connsiteX0" fmla="*/ 0 w 800094"/>
                      <a:gd name="connsiteY0" fmla="*/ 554158 h 1554165"/>
                      <a:gd name="connsiteX1" fmla="*/ 467315 w 800094"/>
                      <a:gd name="connsiteY1" fmla="*/ 6021 h 1554165"/>
                      <a:gd name="connsiteX2" fmla="*/ 799926 w 800094"/>
                      <a:gd name="connsiteY2" fmla="*/ 383533 h 1554165"/>
                      <a:gd name="connsiteX3" fmla="*/ 786454 w 800094"/>
                      <a:gd name="connsiteY3" fmla="*/ 1352220 h 1554165"/>
                      <a:gd name="connsiteX4" fmla="*/ 0 w 800094"/>
                      <a:gd name="connsiteY4" fmla="*/ 1545295 h 1554165"/>
                      <a:gd name="connsiteX5" fmla="*/ 0 w 800094"/>
                      <a:gd name="connsiteY5" fmla="*/ 554158 h 1554165"/>
                      <a:gd name="connsiteX0" fmla="*/ 0 w 800094"/>
                      <a:gd name="connsiteY0" fmla="*/ 554158 h 1545295"/>
                      <a:gd name="connsiteX1" fmla="*/ 467315 w 800094"/>
                      <a:gd name="connsiteY1" fmla="*/ 6021 h 1545295"/>
                      <a:gd name="connsiteX2" fmla="*/ 799926 w 800094"/>
                      <a:gd name="connsiteY2" fmla="*/ 383533 h 1545295"/>
                      <a:gd name="connsiteX3" fmla="*/ 786454 w 800094"/>
                      <a:gd name="connsiteY3" fmla="*/ 1352220 h 1545295"/>
                      <a:gd name="connsiteX4" fmla="*/ 0 w 800094"/>
                      <a:gd name="connsiteY4" fmla="*/ 1545295 h 1545295"/>
                      <a:gd name="connsiteX5" fmla="*/ 0 w 800094"/>
                      <a:gd name="connsiteY5" fmla="*/ 554158 h 1545295"/>
                      <a:gd name="connsiteX0" fmla="*/ 2186 w 802280"/>
                      <a:gd name="connsiteY0" fmla="*/ 554158 h 1545295"/>
                      <a:gd name="connsiteX1" fmla="*/ 469501 w 802280"/>
                      <a:gd name="connsiteY1" fmla="*/ 6021 h 1545295"/>
                      <a:gd name="connsiteX2" fmla="*/ 802112 w 802280"/>
                      <a:gd name="connsiteY2" fmla="*/ 383533 h 1545295"/>
                      <a:gd name="connsiteX3" fmla="*/ 788640 w 802280"/>
                      <a:gd name="connsiteY3" fmla="*/ 1352220 h 1545295"/>
                      <a:gd name="connsiteX4" fmla="*/ 2186 w 802280"/>
                      <a:gd name="connsiteY4" fmla="*/ 1545295 h 1545295"/>
                      <a:gd name="connsiteX5" fmla="*/ 2186 w 802280"/>
                      <a:gd name="connsiteY5" fmla="*/ 554158 h 15452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802280" h="1545295">
                        <a:moveTo>
                          <a:pt x="2186" y="554158"/>
                        </a:moveTo>
                        <a:cubicBezTo>
                          <a:pt x="7106" y="299484"/>
                          <a:pt x="246378" y="52419"/>
                          <a:pt x="469501" y="6021"/>
                        </a:cubicBezTo>
                        <a:cubicBezTo>
                          <a:pt x="692624" y="-40377"/>
                          <a:pt x="807293" y="190597"/>
                          <a:pt x="802112" y="383533"/>
                        </a:cubicBezTo>
                        <a:lnTo>
                          <a:pt x="788640" y="1352220"/>
                        </a:lnTo>
                        <a:lnTo>
                          <a:pt x="2186" y="1545295"/>
                        </a:lnTo>
                        <a:cubicBezTo>
                          <a:pt x="2186" y="1214916"/>
                          <a:pt x="-2734" y="808832"/>
                          <a:pt x="2186" y="554158"/>
                        </a:cubicBezTo>
                        <a:close/>
                      </a:path>
                    </a:pathLst>
                  </a:custGeom>
                  <a:solidFill>
                    <a:schemeClr val="accent5">
                      <a:lumMod val="20000"/>
                      <a:lumOff val="80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" name="フリーフォーム: 図形 19">
                    <a:extLst>
                      <a:ext uri="{FF2B5EF4-FFF2-40B4-BE49-F238E27FC236}">
                        <a16:creationId xmlns:a16="http://schemas.microsoft.com/office/drawing/2014/main" id="{9B4B4E08-05C8-3529-1C4E-BF9338D8DD8B}"/>
                      </a:ext>
                    </a:extLst>
                  </p:cNvPr>
                  <p:cNvSpPr/>
                  <p:nvPr/>
                </p:nvSpPr>
                <p:spPr>
                  <a:xfrm>
                    <a:off x="4889500" y="3149600"/>
                    <a:ext cx="1184275" cy="946150"/>
                  </a:xfrm>
                  <a:custGeom>
                    <a:avLst/>
                    <a:gdLst>
                      <a:gd name="connsiteX0" fmla="*/ 939800 w 1184275"/>
                      <a:gd name="connsiteY0" fmla="*/ 946150 h 946150"/>
                      <a:gd name="connsiteX1" fmla="*/ 1171575 w 1184275"/>
                      <a:gd name="connsiteY1" fmla="*/ 679450 h 946150"/>
                      <a:gd name="connsiteX2" fmla="*/ 1184275 w 1184275"/>
                      <a:gd name="connsiteY2" fmla="*/ 565150 h 946150"/>
                      <a:gd name="connsiteX3" fmla="*/ 238125 w 1184275"/>
                      <a:gd name="connsiteY3" fmla="*/ 0 h 946150"/>
                      <a:gd name="connsiteX4" fmla="*/ 0 w 1184275"/>
                      <a:gd name="connsiteY4" fmla="*/ 222250 h 946150"/>
                      <a:gd name="connsiteX5" fmla="*/ 939800 w 1184275"/>
                      <a:gd name="connsiteY5" fmla="*/ 946150 h 9461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184275" h="946150">
                        <a:moveTo>
                          <a:pt x="939800" y="946150"/>
                        </a:moveTo>
                        <a:lnTo>
                          <a:pt x="1171575" y="679450"/>
                        </a:lnTo>
                        <a:lnTo>
                          <a:pt x="1184275" y="565150"/>
                        </a:lnTo>
                        <a:lnTo>
                          <a:pt x="238125" y="0"/>
                        </a:lnTo>
                        <a:lnTo>
                          <a:pt x="0" y="222250"/>
                        </a:lnTo>
                        <a:lnTo>
                          <a:pt x="939800" y="94615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" name="四角形: 上の 2 つの角を丸める 113">
                    <a:extLst>
                      <a:ext uri="{FF2B5EF4-FFF2-40B4-BE49-F238E27FC236}">
                        <a16:creationId xmlns:a16="http://schemas.microsoft.com/office/drawing/2014/main" id="{3A7D8D03-0A63-4406-0D05-C9962065899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745161" y="1822450"/>
                    <a:ext cx="1013955" cy="1725738"/>
                  </a:xfrm>
                  <a:custGeom>
                    <a:avLst/>
                    <a:gdLst>
                      <a:gd name="connsiteX0" fmla="*/ 107082 w 642480"/>
                      <a:gd name="connsiteY0" fmla="*/ 0 h 1297113"/>
                      <a:gd name="connsiteX1" fmla="*/ 535398 w 642480"/>
                      <a:gd name="connsiteY1" fmla="*/ 0 h 1297113"/>
                      <a:gd name="connsiteX2" fmla="*/ 642480 w 642480"/>
                      <a:gd name="connsiteY2" fmla="*/ 107082 h 1297113"/>
                      <a:gd name="connsiteX3" fmla="*/ 642480 w 642480"/>
                      <a:gd name="connsiteY3" fmla="*/ 1297113 h 1297113"/>
                      <a:gd name="connsiteX4" fmla="*/ 642480 w 642480"/>
                      <a:gd name="connsiteY4" fmla="*/ 1297113 h 1297113"/>
                      <a:gd name="connsiteX5" fmla="*/ 0 w 642480"/>
                      <a:gd name="connsiteY5" fmla="*/ 1297113 h 1297113"/>
                      <a:gd name="connsiteX6" fmla="*/ 0 w 642480"/>
                      <a:gd name="connsiteY6" fmla="*/ 1297113 h 1297113"/>
                      <a:gd name="connsiteX7" fmla="*/ 0 w 642480"/>
                      <a:gd name="connsiteY7" fmla="*/ 107082 h 1297113"/>
                      <a:gd name="connsiteX8" fmla="*/ 107082 w 642480"/>
                      <a:gd name="connsiteY8" fmla="*/ 0 h 1297113"/>
                      <a:gd name="connsiteX0" fmla="*/ 107082 w 642480"/>
                      <a:gd name="connsiteY0" fmla="*/ 31432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0 w 642480"/>
                      <a:gd name="connsiteY7" fmla="*/ 421407 h 1611438"/>
                      <a:gd name="connsiteX8" fmla="*/ 107082 w 642480"/>
                      <a:gd name="connsiteY8" fmla="*/ 314325 h 1611438"/>
                      <a:gd name="connsiteX0" fmla="*/ 107082 w 642480"/>
                      <a:gd name="connsiteY0" fmla="*/ 31432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95250 w 642480"/>
                      <a:gd name="connsiteY7" fmla="*/ 503957 h 1611438"/>
                      <a:gd name="connsiteX8" fmla="*/ 107082 w 642480"/>
                      <a:gd name="connsiteY8" fmla="*/ 314325 h 1611438"/>
                      <a:gd name="connsiteX0" fmla="*/ 183282 w 642480"/>
                      <a:gd name="connsiteY0" fmla="*/ 30797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95250 w 642480"/>
                      <a:gd name="connsiteY7" fmla="*/ 503957 h 1611438"/>
                      <a:gd name="connsiteX8" fmla="*/ 183282 w 642480"/>
                      <a:gd name="connsiteY8" fmla="*/ 307975 h 1611438"/>
                      <a:gd name="connsiteX0" fmla="*/ 183282 w 642480"/>
                      <a:gd name="connsiteY0" fmla="*/ 30797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95250 w 642480"/>
                      <a:gd name="connsiteY7" fmla="*/ 503957 h 1611438"/>
                      <a:gd name="connsiteX8" fmla="*/ 183282 w 642480"/>
                      <a:gd name="connsiteY8" fmla="*/ 307975 h 1611438"/>
                      <a:gd name="connsiteX0" fmla="*/ 154707 w 642480"/>
                      <a:gd name="connsiteY0" fmla="*/ 32702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95250 w 642480"/>
                      <a:gd name="connsiteY7" fmla="*/ 503957 h 1611438"/>
                      <a:gd name="connsiteX8" fmla="*/ 154707 w 642480"/>
                      <a:gd name="connsiteY8" fmla="*/ 327025 h 1611438"/>
                      <a:gd name="connsiteX0" fmla="*/ 154707 w 642480"/>
                      <a:gd name="connsiteY0" fmla="*/ 32702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95250 w 642480"/>
                      <a:gd name="connsiteY7" fmla="*/ 503957 h 1611438"/>
                      <a:gd name="connsiteX8" fmla="*/ 154707 w 642480"/>
                      <a:gd name="connsiteY8" fmla="*/ 327025 h 1611438"/>
                      <a:gd name="connsiteX0" fmla="*/ 154707 w 642480"/>
                      <a:gd name="connsiteY0" fmla="*/ 32702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104775 w 642480"/>
                      <a:gd name="connsiteY7" fmla="*/ 465857 h 1611438"/>
                      <a:gd name="connsiteX8" fmla="*/ 154707 w 642480"/>
                      <a:gd name="connsiteY8" fmla="*/ 327025 h 1611438"/>
                      <a:gd name="connsiteX0" fmla="*/ 154707 w 642480"/>
                      <a:gd name="connsiteY0" fmla="*/ 32702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104775 w 642480"/>
                      <a:gd name="connsiteY7" fmla="*/ 465857 h 1611438"/>
                      <a:gd name="connsiteX8" fmla="*/ 154707 w 642480"/>
                      <a:gd name="connsiteY8" fmla="*/ 327025 h 1611438"/>
                      <a:gd name="connsiteX0" fmla="*/ 154707 w 642480"/>
                      <a:gd name="connsiteY0" fmla="*/ 32702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104775 w 642480"/>
                      <a:gd name="connsiteY7" fmla="*/ 465857 h 1611438"/>
                      <a:gd name="connsiteX8" fmla="*/ 154707 w 642480"/>
                      <a:gd name="connsiteY8" fmla="*/ 327025 h 1611438"/>
                      <a:gd name="connsiteX0" fmla="*/ 164232 w 642480"/>
                      <a:gd name="connsiteY0" fmla="*/ 33337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104775 w 642480"/>
                      <a:gd name="connsiteY7" fmla="*/ 465857 h 1611438"/>
                      <a:gd name="connsiteX8" fmla="*/ 164232 w 642480"/>
                      <a:gd name="connsiteY8" fmla="*/ 333375 h 1611438"/>
                      <a:gd name="connsiteX0" fmla="*/ 164232 w 642480"/>
                      <a:gd name="connsiteY0" fmla="*/ 33337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104775 w 642480"/>
                      <a:gd name="connsiteY7" fmla="*/ 465857 h 1611438"/>
                      <a:gd name="connsiteX8" fmla="*/ 164232 w 642480"/>
                      <a:gd name="connsiteY8" fmla="*/ 333375 h 1611438"/>
                      <a:gd name="connsiteX0" fmla="*/ 176932 w 642480"/>
                      <a:gd name="connsiteY0" fmla="*/ 28257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104775 w 642480"/>
                      <a:gd name="connsiteY7" fmla="*/ 465857 h 1611438"/>
                      <a:gd name="connsiteX8" fmla="*/ 176932 w 642480"/>
                      <a:gd name="connsiteY8" fmla="*/ 282575 h 1611438"/>
                      <a:gd name="connsiteX0" fmla="*/ 176932 w 642480"/>
                      <a:gd name="connsiteY0" fmla="*/ 28257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88900 w 642480"/>
                      <a:gd name="connsiteY7" fmla="*/ 557932 h 1611438"/>
                      <a:gd name="connsiteX8" fmla="*/ 176932 w 642480"/>
                      <a:gd name="connsiteY8" fmla="*/ 282575 h 1611438"/>
                      <a:gd name="connsiteX0" fmla="*/ 176932 w 823455"/>
                      <a:gd name="connsiteY0" fmla="*/ 282575 h 1611438"/>
                      <a:gd name="connsiteX1" fmla="*/ 570323 w 823455"/>
                      <a:gd name="connsiteY1" fmla="*/ 0 h 1611438"/>
                      <a:gd name="connsiteX2" fmla="*/ 823455 w 823455"/>
                      <a:gd name="connsiteY2" fmla="*/ 119782 h 1611438"/>
                      <a:gd name="connsiteX3" fmla="*/ 642480 w 823455"/>
                      <a:gd name="connsiteY3" fmla="*/ 1611438 h 1611438"/>
                      <a:gd name="connsiteX4" fmla="*/ 642480 w 823455"/>
                      <a:gd name="connsiteY4" fmla="*/ 1611438 h 1611438"/>
                      <a:gd name="connsiteX5" fmla="*/ 0 w 823455"/>
                      <a:gd name="connsiteY5" fmla="*/ 1611438 h 1611438"/>
                      <a:gd name="connsiteX6" fmla="*/ 0 w 823455"/>
                      <a:gd name="connsiteY6" fmla="*/ 1611438 h 1611438"/>
                      <a:gd name="connsiteX7" fmla="*/ 88900 w 823455"/>
                      <a:gd name="connsiteY7" fmla="*/ 557932 h 1611438"/>
                      <a:gd name="connsiteX8" fmla="*/ 176932 w 823455"/>
                      <a:gd name="connsiteY8" fmla="*/ 282575 h 1611438"/>
                      <a:gd name="connsiteX0" fmla="*/ 176932 w 823455"/>
                      <a:gd name="connsiteY0" fmla="*/ 282575 h 1725738"/>
                      <a:gd name="connsiteX1" fmla="*/ 570323 w 823455"/>
                      <a:gd name="connsiteY1" fmla="*/ 0 h 1725738"/>
                      <a:gd name="connsiteX2" fmla="*/ 823455 w 823455"/>
                      <a:gd name="connsiteY2" fmla="*/ 119782 h 1725738"/>
                      <a:gd name="connsiteX3" fmla="*/ 642480 w 823455"/>
                      <a:gd name="connsiteY3" fmla="*/ 1611438 h 1725738"/>
                      <a:gd name="connsiteX4" fmla="*/ 740905 w 823455"/>
                      <a:gd name="connsiteY4" fmla="*/ 1725738 h 1725738"/>
                      <a:gd name="connsiteX5" fmla="*/ 0 w 823455"/>
                      <a:gd name="connsiteY5" fmla="*/ 1611438 h 1725738"/>
                      <a:gd name="connsiteX6" fmla="*/ 0 w 823455"/>
                      <a:gd name="connsiteY6" fmla="*/ 1611438 h 1725738"/>
                      <a:gd name="connsiteX7" fmla="*/ 88900 w 823455"/>
                      <a:gd name="connsiteY7" fmla="*/ 557932 h 1725738"/>
                      <a:gd name="connsiteX8" fmla="*/ 176932 w 823455"/>
                      <a:gd name="connsiteY8" fmla="*/ 282575 h 1725738"/>
                      <a:gd name="connsiteX0" fmla="*/ 176932 w 940930"/>
                      <a:gd name="connsiteY0" fmla="*/ 282575 h 1725738"/>
                      <a:gd name="connsiteX1" fmla="*/ 570323 w 940930"/>
                      <a:gd name="connsiteY1" fmla="*/ 0 h 1725738"/>
                      <a:gd name="connsiteX2" fmla="*/ 823455 w 940930"/>
                      <a:gd name="connsiteY2" fmla="*/ 119782 h 1725738"/>
                      <a:gd name="connsiteX3" fmla="*/ 940930 w 940930"/>
                      <a:gd name="connsiteY3" fmla="*/ 1595563 h 1725738"/>
                      <a:gd name="connsiteX4" fmla="*/ 740905 w 940930"/>
                      <a:gd name="connsiteY4" fmla="*/ 1725738 h 1725738"/>
                      <a:gd name="connsiteX5" fmla="*/ 0 w 940930"/>
                      <a:gd name="connsiteY5" fmla="*/ 1611438 h 1725738"/>
                      <a:gd name="connsiteX6" fmla="*/ 0 w 940930"/>
                      <a:gd name="connsiteY6" fmla="*/ 1611438 h 1725738"/>
                      <a:gd name="connsiteX7" fmla="*/ 88900 w 940930"/>
                      <a:gd name="connsiteY7" fmla="*/ 557932 h 1725738"/>
                      <a:gd name="connsiteX8" fmla="*/ 176932 w 940930"/>
                      <a:gd name="connsiteY8" fmla="*/ 282575 h 1725738"/>
                      <a:gd name="connsiteX0" fmla="*/ 249957 w 1013955"/>
                      <a:gd name="connsiteY0" fmla="*/ 282575 h 1725738"/>
                      <a:gd name="connsiteX1" fmla="*/ 643348 w 1013955"/>
                      <a:gd name="connsiteY1" fmla="*/ 0 h 1725738"/>
                      <a:gd name="connsiteX2" fmla="*/ 896480 w 1013955"/>
                      <a:gd name="connsiteY2" fmla="*/ 119782 h 1725738"/>
                      <a:gd name="connsiteX3" fmla="*/ 1013955 w 1013955"/>
                      <a:gd name="connsiteY3" fmla="*/ 1595563 h 1725738"/>
                      <a:gd name="connsiteX4" fmla="*/ 813930 w 1013955"/>
                      <a:gd name="connsiteY4" fmla="*/ 1725738 h 1725738"/>
                      <a:gd name="connsiteX5" fmla="*/ 73025 w 1013955"/>
                      <a:gd name="connsiteY5" fmla="*/ 1611438 h 1725738"/>
                      <a:gd name="connsiteX6" fmla="*/ 0 w 1013955"/>
                      <a:gd name="connsiteY6" fmla="*/ 1633663 h 1725738"/>
                      <a:gd name="connsiteX7" fmla="*/ 161925 w 1013955"/>
                      <a:gd name="connsiteY7" fmla="*/ 557932 h 1725738"/>
                      <a:gd name="connsiteX8" fmla="*/ 249957 w 1013955"/>
                      <a:gd name="connsiteY8" fmla="*/ 282575 h 1725738"/>
                      <a:gd name="connsiteX0" fmla="*/ 249957 w 1013955"/>
                      <a:gd name="connsiteY0" fmla="*/ 282575 h 1725738"/>
                      <a:gd name="connsiteX1" fmla="*/ 643348 w 1013955"/>
                      <a:gd name="connsiteY1" fmla="*/ 0 h 1725738"/>
                      <a:gd name="connsiteX2" fmla="*/ 896480 w 1013955"/>
                      <a:gd name="connsiteY2" fmla="*/ 119782 h 1725738"/>
                      <a:gd name="connsiteX3" fmla="*/ 1013955 w 1013955"/>
                      <a:gd name="connsiteY3" fmla="*/ 1595563 h 1725738"/>
                      <a:gd name="connsiteX4" fmla="*/ 813930 w 1013955"/>
                      <a:gd name="connsiteY4" fmla="*/ 1725738 h 1725738"/>
                      <a:gd name="connsiteX5" fmla="*/ 73025 w 1013955"/>
                      <a:gd name="connsiteY5" fmla="*/ 1611438 h 1725738"/>
                      <a:gd name="connsiteX6" fmla="*/ 0 w 1013955"/>
                      <a:gd name="connsiteY6" fmla="*/ 1633663 h 1725738"/>
                      <a:gd name="connsiteX7" fmla="*/ 161925 w 1013955"/>
                      <a:gd name="connsiteY7" fmla="*/ 557932 h 1725738"/>
                      <a:gd name="connsiteX8" fmla="*/ 249957 w 1013955"/>
                      <a:gd name="connsiteY8" fmla="*/ 282575 h 1725738"/>
                      <a:gd name="connsiteX0" fmla="*/ 249957 w 1013955"/>
                      <a:gd name="connsiteY0" fmla="*/ 282575 h 1725738"/>
                      <a:gd name="connsiteX1" fmla="*/ 643348 w 1013955"/>
                      <a:gd name="connsiteY1" fmla="*/ 0 h 1725738"/>
                      <a:gd name="connsiteX2" fmla="*/ 896480 w 1013955"/>
                      <a:gd name="connsiteY2" fmla="*/ 119782 h 1725738"/>
                      <a:gd name="connsiteX3" fmla="*/ 1013955 w 1013955"/>
                      <a:gd name="connsiteY3" fmla="*/ 1595563 h 1725738"/>
                      <a:gd name="connsiteX4" fmla="*/ 813930 w 1013955"/>
                      <a:gd name="connsiteY4" fmla="*/ 1725738 h 1725738"/>
                      <a:gd name="connsiteX5" fmla="*/ 73025 w 1013955"/>
                      <a:gd name="connsiteY5" fmla="*/ 1611438 h 1725738"/>
                      <a:gd name="connsiteX6" fmla="*/ 0 w 1013955"/>
                      <a:gd name="connsiteY6" fmla="*/ 1633663 h 1725738"/>
                      <a:gd name="connsiteX7" fmla="*/ 161925 w 1013955"/>
                      <a:gd name="connsiteY7" fmla="*/ 557932 h 1725738"/>
                      <a:gd name="connsiteX8" fmla="*/ 249957 w 1013955"/>
                      <a:gd name="connsiteY8" fmla="*/ 282575 h 1725738"/>
                      <a:gd name="connsiteX0" fmla="*/ 249957 w 1013955"/>
                      <a:gd name="connsiteY0" fmla="*/ 282575 h 1725738"/>
                      <a:gd name="connsiteX1" fmla="*/ 643348 w 1013955"/>
                      <a:gd name="connsiteY1" fmla="*/ 0 h 1725738"/>
                      <a:gd name="connsiteX2" fmla="*/ 896480 w 1013955"/>
                      <a:gd name="connsiteY2" fmla="*/ 119782 h 1725738"/>
                      <a:gd name="connsiteX3" fmla="*/ 1013955 w 1013955"/>
                      <a:gd name="connsiteY3" fmla="*/ 1595563 h 1725738"/>
                      <a:gd name="connsiteX4" fmla="*/ 813930 w 1013955"/>
                      <a:gd name="connsiteY4" fmla="*/ 1725738 h 1725738"/>
                      <a:gd name="connsiteX5" fmla="*/ 73025 w 1013955"/>
                      <a:gd name="connsiteY5" fmla="*/ 1611438 h 1725738"/>
                      <a:gd name="connsiteX6" fmla="*/ 0 w 1013955"/>
                      <a:gd name="connsiteY6" fmla="*/ 1633663 h 1725738"/>
                      <a:gd name="connsiteX7" fmla="*/ 161925 w 1013955"/>
                      <a:gd name="connsiteY7" fmla="*/ 478557 h 1725738"/>
                      <a:gd name="connsiteX8" fmla="*/ 249957 w 1013955"/>
                      <a:gd name="connsiteY8" fmla="*/ 282575 h 1725738"/>
                      <a:gd name="connsiteX0" fmla="*/ 249957 w 1013955"/>
                      <a:gd name="connsiteY0" fmla="*/ 307975 h 1725738"/>
                      <a:gd name="connsiteX1" fmla="*/ 643348 w 1013955"/>
                      <a:gd name="connsiteY1" fmla="*/ 0 h 1725738"/>
                      <a:gd name="connsiteX2" fmla="*/ 896480 w 1013955"/>
                      <a:gd name="connsiteY2" fmla="*/ 119782 h 1725738"/>
                      <a:gd name="connsiteX3" fmla="*/ 1013955 w 1013955"/>
                      <a:gd name="connsiteY3" fmla="*/ 1595563 h 1725738"/>
                      <a:gd name="connsiteX4" fmla="*/ 813930 w 1013955"/>
                      <a:gd name="connsiteY4" fmla="*/ 1725738 h 1725738"/>
                      <a:gd name="connsiteX5" fmla="*/ 73025 w 1013955"/>
                      <a:gd name="connsiteY5" fmla="*/ 1611438 h 1725738"/>
                      <a:gd name="connsiteX6" fmla="*/ 0 w 1013955"/>
                      <a:gd name="connsiteY6" fmla="*/ 1633663 h 1725738"/>
                      <a:gd name="connsiteX7" fmla="*/ 161925 w 1013955"/>
                      <a:gd name="connsiteY7" fmla="*/ 478557 h 1725738"/>
                      <a:gd name="connsiteX8" fmla="*/ 249957 w 1013955"/>
                      <a:gd name="connsiteY8" fmla="*/ 307975 h 1725738"/>
                      <a:gd name="connsiteX0" fmla="*/ 249957 w 1013955"/>
                      <a:gd name="connsiteY0" fmla="*/ 307975 h 1725738"/>
                      <a:gd name="connsiteX1" fmla="*/ 643348 w 1013955"/>
                      <a:gd name="connsiteY1" fmla="*/ 0 h 1725738"/>
                      <a:gd name="connsiteX2" fmla="*/ 896480 w 1013955"/>
                      <a:gd name="connsiteY2" fmla="*/ 119782 h 1725738"/>
                      <a:gd name="connsiteX3" fmla="*/ 1013955 w 1013955"/>
                      <a:gd name="connsiteY3" fmla="*/ 1595563 h 1725738"/>
                      <a:gd name="connsiteX4" fmla="*/ 813930 w 1013955"/>
                      <a:gd name="connsiteY4" fmla="*/ 1725738 h 1725738"/>
                      <a:gd name="connsiteX5" fmla="*/ 73025 w 1013955"/>
                      <a:gd name="connsiteY5" fmla="*/ 1611438 h 1725738"/>
                      <a:gd name="connsiteX6" fmla="*/ 0 w 1013955"/>
                      <a:gd name="connsiteY6" fmla="*/ 1633663 h 1725738"/>
                      <a:gd name="connsiteX7" fmla="*/ 161925 w 1013955"/>
                      <a:gd name="connsiteY7" fmla="*/ 478557 h 1725738"/>
                      <a:gd name="connsiteX8" fmla="*/ 249957 w 1013955"/>
                      <a:gd name="connsiteY8" fmla="*/ 307975 h 1725738"/>
                      <a:gd name="connsiteX0" fmla="*/ 249957 w 1013955"/>
                      <a:gd name="connsiteY0" fmla="*/ 307975 h 1725738"/>
                      <a:gd name="connsiteX1" fmla="*/ 643348 w 1013955"/>
                      <a:gd name="connsiteY1" fmla="*/ 0 h 1725738"/>
                      <a:gd name="connsiteX2" fmla="*/ 896480 w 1013955"/>
                      <a:gd name="connsiteY2" fmla="*/ 119782 h 1725738"/>
                      <a:gd name="connsiteX3" fmla="*/ 1013955 w 1013955"/>
                      <a:gd name="connsiteY3" fmla="*/ 1595563 h 1725738"/>
                      <a:gd name="connsiteX4" fmla="*/ 813930 w 1013955"/>
                      <a:gd name="connsiteY4" fmla="*/ 1725738 h 1725738"/>
                      <a:gd name="connsiteX5" fmla="*/ 73025 w 1013955"/>
                      <a:gd name="connsiteY5" fmla="*/ 1611438 h 1725738"/>
                      <a:gd name="connsiteX6" fmla="*/ 0 w 1013955"/>
                      <a:gd name="connsiteY6" fmla="*/ 1633663 h 1725738"/>
                      <a:gd name="connsiteX7" fmla="*/ 161925 w 1013955"/>
                      <a:gd name="connsiteY7" fmla="*/ 478557 h 1725738"/>
                      <a:gd name="connsiteX8" fmla="*/ 249957 w 1013955"/>
                      <a:gd name="connsiteY8" fmla="*/ 307975 h 1725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3955" h="1725738">
                        <a:moveTo>
                          <a:pt x="249957" y="307975"/>
                        </a:moveTo>
                        <a:cubicBezTo>
                          <a:pt x="307969" y="250440"/>
                          <a:pt x="512218" y="94192"/>
                          <a:pt x="643348" y="0"/>
                        </a:cubicBezTo>
                        <a:cubicBezTo>
                          <a:pt x="702488" y="0"/>
                          <a:pt x="896480" y="60642"/>
                          <a:pt x="896480" y="119782"/>
                        </a:cubicBezTo>
                        <a:lnTo>
                          <a:pt x="1013955" y="1595563"/>
                        </a:lnTo>
                        <a:lnTo>
                          <a:pt x="813930" y="1725738"/>
                        </a:lnTo>
                        <a:lnTo>
                          <a:pt x="73025" y="1611438"/>
                        </a:lnTo>
                        <a:lnTo>
                          <a:pt x="0" y="1633663"/>
                        </a:lnTo>
                        <a:cubicBezTo>
                          <a:pt x="53975" y="1275086"/>
                          <a:pt x="142490" y="550280"/>
                          <a:pt x="161925" y="478557"/>
                        </a:cubicBezTo>
                        <a:cubicBezTo>
                          <a:pt x="181360" y="406834"/>
                          <a:pt x="191945" y="365510"/>
                          <a:pt x="249957" y="307975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" name="四角形: 角を丸くする 112">
                    <a:extLst>
                      <a:ext uri="{FF2B5EF4-FFF2-40B4-BE49-F238E27FC236}">
                        <a16:creationId xmlns:a16="http://schemas.microsoft.com/office/drawing/2014/main" id="{FB45DF95-0438-9300-6836-C653D1147F54}"/>
                      </a:ext>
                    </a:extLst>
                  </p:cNvPr>
                  <p:cNvSpPr/>
                  <p:nvPr/>
                </p:nvSpPr>
                <p:spPr>
                  <a:xfrm rot="1373125">
                    <a:off x="5000926" y="1454293"/>
                    <a:ext cx="1737816" cy="804213"/>
                  </a:xfrm>
                  <a:custGeom>
                    <a:avLst/>
                    <a:gdLst>
                      <a:gd name="connsiteX0" fmla="*/ 0 w 1430884"/>
                      <a:gd name="connsiteY0" fmla="*/ 119594 h 717550"/>
                      <a:gd name="connsiteX1" fmla="*/ 119594 w 1430884"/>
                      <a:gd name="connsiteY1" fmla="*/ 0 h 717550"/>
                      <a:gd name="connsiteX2" fmla="*/ 1311290 w 1430884"/>
                      <a:gd name="connsiteY2" fmla="*/ 0 h 717550"/>
                      <a:gd name="connsiteX3" fmla="*/ 1430884 w 1430884"/>
                      <a:gd name="connsiteY3" fmla="*/ 119594 h 717550"/>
                      <a:gd name="connsiteX4" fmla="*/ 1430884 w 1430884"/>
                      <a:gd name="connsiteY4" fmla="*/ 597956 h 717550"/>
                      <a:gd name="connsiteX5" fmla="*/ 1311290 w 1430884"/>
                      <a:gd name="connsiteY5" fmla="*/ 717550 h 717550"/>
                      <a:gd name="connsiteX6" fmla="*/ 119594 w 1430884"/>
                      <a:gd name="connsiteY6" fmla="*/ 717550 h 717550"/>
                      <a:gd name="connsiteX7" fmla="*/ 0 w 1430884"/>
                      <a:gd name="connsiteY7" fmla="*/ 597956 h 717550"/>
                      <a:gd name="connsiteX8" fmla="*/ 0 w 1430884"/>
                      <a:gd name="connsiteY8" fmla="*/ 119594 h 717550"/>
                      <a:gd name="connsiteX0" fmla="*/ 271635 w 1702519"/>
                      <a:gd name="connsiteY0" fmla="*/ 119594 h 717550"/>
                      <a:gd name="connsiteX1" fmla="*/ 391229 w 1702519"/>
                      <a:gd name="connsiteY1" fmla="*/ 0 h 717550"/>
                      <a:gd name="connsiteX2" fmla="*/ 1582925 w 1702519"/>
                      <a:gd name="connsiteY2" fmla="*/ 0 h 717550"/>
                      <a:gd name="connsiteX3" fmla="*/ 1702519 w 1702519"/>
                      <a:gd name="connsiteY3" fmla="*/ 119594 h 717550"/>
                      <a:gd name="connsiteX4" fmla="*/ 1702519 w 1702519"/>
                      <a:gd name="connsiteY4" fmla="*/ 597956 h 717550"/>
                      <a:gd name="connsiteX5" fmla="*/ 1582925 w 1702519"/>
                      <a:gd name="connsiteY5" fmla="*/ 717550 h 717550"/>
                      <a:gd name="connsiteX6" fmla="*/ 391229 w 1702519"/>
                      <a:gd name="connsiteY6" fmla="*/ 717550 h 717550"/>
                      <a:gd name="connsiteX7" fmla="*/ 0 w 1702519"/>
                      <a:gd name="connsiteY7" fmla="*/ 640246 h 717550"/>
                      <a:gd name="connsiteX8" fmla="*/ 271635 w 1702519"/>
                      <a:gd name="connsiteY8" fmla="*/ 119594 h 717550"/>
                      <a:gd name="connsiteX0" fmla="*/ 271635 w 1702519"/>
                      <a:gd name="connsiteY0" fmla="*/ 119594 h 752432"/>
                      <a:gd name="connsiteX1" fmla="*/ 391229 w 1702519"/>
                      <a:gd name="connsiteY1" fmla="*/ 0 h 752432"/>
                      <a:gd name="connsiteX2" fmla="*/ 1582925 w 1702519"/>
                      <a:gd name="connsiteY2" fmla="*/ 0 h 752432"/>
                      <a:gd name="connsiteX3" fmla="*/ 1702519 w 1702519"/>
                      <a:gd name="connsiteY3" fmla="*/ 119594 h 752432"/>
                      <a:gd name="connsiteX4" fmla="*/ 1702519 w 1702519"/>
                      <a:gd name="connsiteY4" fmla="*/ 597956 h 752432"/>
                      <a:gd name="connsiteX5" fmla="*/ 1582925 w 1702519"/>
                      <a:gd name="connsiteY5" fmla="*/ 717550 h 752432"/>
                      <a:gd name="connsiteX6" fmla="*/ 137144 w 1702519"/>
                      <a:gd name="connsiteY6" fmla="*/ 752432 h 752432"/>
                      <a:gd name="connsiteX7" fmla="*/ 0 w 1702519"/>
                      <a:gd name="connsiteY7" fmla="*/ 640246 h 752432"/>
                      <a:gd name="connsiteX8" fmla="*/ 271635 w 1702519"/>
                      <a:gd name="connsiteY8" fmla="*/ 119594 h 752432"/>
                      <a:gd name="connsiteX0" fmla="*/ 271635 w 1702519"/>
                      <a:gd name="connsiteY0" fmla="*/ 119594 h 752432"/>
                      <a:gd name="connsiteX1" fmla="*/ 391229 w 1702519"/>
                      <a:gd name="connsiteY1" fmla="*/ 0 h 752432"/>
                      <a:gd name="connsiteX2" fmla="*/ 1582925 w 1702519"/>
                      <a:gd name="connsiteY2" fmla="*/ 0 h 752432"/>
                      <a:gd name="connsiteX3" fmla="*/ 1702519 w 1702519"/>
                      <a:gd name="connsiteY3" fmla="*/ 119594 h 752432"/>
                      <a:gd name="connsiteX4" fmla="*/ 1702519 w 1702519"/>
                      <a:gd name="connsiteY4" fmla="*/ 597956 h 752432"/>
                      <a:gd name="connsiteX5" fmla="*/ 1582925 w 1702519"/>
                      <a:gd name="connsiteY5" fmla="*/ 717550 h 752432"/>
                      <a:gd name="connsiteX6" fmla="*/ 137144 w 1702519"/>
                      <a:gd name="connsiteY6" fmla="*/ 752432 h 752432"/>
                      <a:gd name="connsiteX7" fmla="*/ 0 w 1702519"/>
                      <a:gd name="connsiteY7" fmla="*/ 640246 h 752432"/>
                      <a:gd name="connsiteX8" fmla="*/ 271635 w 1702519"/>
                      <a:gd name="connsiteY8" fmla="*/ 119594 h 752432"/>
                      <a:gd name="connsiteX0" fmla="*/ 255775 w 1702519"/>
                      <a:gd name="connsiteY0" fmla="*/ 122842 h 752432"/>
                      <a:gd name="connsiteX1" fmla="*/ 391229 w 1702519"/>
                      <a:gd name="connsiteY1" fmla="*/ 0 h 752432"/>
                      <a:gd name="connsiteX2" fmla="*/ 1582925 w 1702519"/>
                      <a:gd name="connsiteY2" fmla="*/ 0 h 752432"/>
                      <a:gd name="connsiteX3" fmla="*/ 1702519 w 1702519"/>
                      <a:gd name="connsiteY3" fmla="*/ 119594 h 752432"/>
                      <a:gd name="connsiteX4" fmla="*/ 1702519 w 1702519"/>
                      <a:gd name="connsiteY4" fmla="*/ 597956 h 752432"/>
                      <a:gd name="connsiteX5" fmla="*/ 1582925 w 1702519"/>
                      <a:gd name="connsiteY5" fmla="*/ 717550 h 752432"/>
                      <a:gd name="connsiteX6" fmla="*/ 137144 w 1702519"/>
                      <a:gd name="connsiteY6" fmla="*/ 752432 h 752432"/>
                      <a:gd name="connsiteX7" fmla="*/ 0 w 1702519"/>
                      <a:gd name="connsiteY7" fmla="*/ 640246 h 752432"/>
                      <a:gd name="connsiteX8" fmla="*/ 255775 w 1702519"/>
                      <a:gd name="connsiteY8" fmla="*/ 122842 h 752432"/>
                      <a:gd name="connsiteX0" fmla="*/ 255775 w 1702519"/>
                      <a:gd name="connsiteY0" fmla="*/ 122842 h 752432"/>
                      <a:gd name="connsiteX1" fmla="*/ 391229 w 1702519"/>
                      <a:gd name="connsiteY1" fmla="*/ 0 h 752432"/>
                      <a:gd name="connsiteX2" fmla="*/ 1582925 w 1702519"/>
                      <a:gd name="connsiteY2" fmla="*/ 0 h 752432"/>
                      <a:gd name="connsiteX3" fmla="*/ 1702519 w 1702519"/>
                      <a:gd name="connsiteY3" fmla="*/ 119594 h 752432"/>
                      <a:gd name="connsiteX4" fmla="*/ 1702519 w 1702519"/>
                      <a:gd name="connsiteY4" fmla="*/ 597956 h 752432"/>
                      <a:gd name="connsiteX5" fmla="*/ 1582925 w 1702519"/>
                      <a:gd name="connsiteY5" fmla="*/ 717550 h 752432"/>
                      <a:gd name="connsiteX6" fmla="*/ 137144 w 1702519"/>
                      <a:gd name="connsiteY6" fmla="*/ 752432 h 752432"/>
                      <a:gd name="connsiteX7" fmla="*/ 0 w 1702519"/>
                      <a:gd name="connsiteY7" fmla="*/ 640246 h 752432"/>
                      <a:gd name="connsiteX8" fmla="*/ 255775 w 1702519"/>
                      <a:gd name="connsiteY8" fmla="*/ 122842 h 752432"/>
                      <a:gd name="connsiteX0" fmla="*/ 255775 w 1702519"/>
                      <a:gd name="connsiteY0" fmla="*/ 122842 h 774073"/>
                      <a:gd name="connsiteX1" fmla="*/ 391229 w 1702519"/>
                      <a:gd name="connsiteY1" fmla="*/ 0 h 774073"/>
                      <a:gd name="connsiteX2" fmla="*/ 1582925 w 1702519"/>
                      <a:gd name="connsiteY2" fmla="*/ 0 h 774073"/>
                      <a:gd name="connsiteX3" fmla="*/ 1702519 w 1702519"/>
                      <a:gd name="connsiteY3" fmla="*/ 119594 h 774073"/>
                      <a:gd name="connsiteX4" fmla="*/ 1702519 w 1702519"/>
                      <a:gd name="connsiteY4" fmla="*/ 597956 h 774073"/>
                      <a:gd name="connsiteX5" fmla="*/ 1283696 w 1702519"/>
                      <a:gd name="connsiteY5" fmla="*/ 774073 h 774073"/>
                      <a:gd name="connsiteX6" fmla="*/ 137144 w 1702519"/>
                      <a:gd name="connsiteY6" fmla="*/ 752432 h 774073"/>
                      <a:gd name="connsiteX7" fmla="*/ 0 w 1702519"/>
                      <a:gd name="connsiteY7" fmla="*/ 640246 h 774073"/>
                      <a:gd name="connsiteX8" fmla="*/ 255775 w 1702519"/>
                      <a:gd name="connsiteY8" fmla="*/ 122842 h 774073"/>
                      <a:gd name="connsiteX0" fmla="*/ 255775 w 1702519"/>
                      <a:gd name="connsiteY0" fmla="*/ 122842 h 774073"/>
                      <a:gd name="connsiteX1" fmla="*/ 391229 w 1702519"/>
                      <a:gd name="connsiteY1" fmla="*/ 0 h 774073"/>
                      <a:gd name="connsiteX2" fmla="*/ 1582925 w 1702519"/>
                      <a:gd name="connsiteY2" fmla="*/ 0 h 774073"/>
                      <a:gd name="connsiteX3" fmla="*/ 1702519 w 1702519"/>
                      <a:gd name="connsiteY3" fmla="*/ 119594 h 774073"/>
                      <a:gd name="connsiteX4" fmla="*/ 1451895 w 1702519"/>
                      <a:gd name="connsiteY4" fmla="*/ 628793 h 774073"/>
                      <a:gd name="connsiteX5" fmla="*/ 1283696 w 1702519"/>
                      <a:gd name="connsiteY5" fmla="*/ 774073 h 774073"/>
                      <a:gd name="connsiteX6" fmla="*/ 137144 w 1702519"/>
                      <a:gd name="connsiteY6" fmla="*/ 752432 h 774073"/>
                      <a:gd name="connsiteX7" fmla="*/ 0 w 1702519"/>
                      <a:gd name="connsiteY7" fmla="*/ 640246 h 774073"/>
                      <a:gd name="connsiteX8" fmla="*/ 255775 w 1702519"/>
                      <a:gd name="connsiteY8" fmla="*/ 122842 h 774073"/>
                      <a:gd name="connsiteX0" fmla="*/ 255775 w 1702519"/>
                      <a:gd name="connsiteY0" fmla="*/ 122842 h 774073"/>
                      <a:gd name="connsiteX1" fmla="*/ 391229 w 1702519"/>
                      <a:gd name="connsiteY1" fmla="*/ 0 h 774073"/>
                      <a:gd name="connsiteX2" fmla="*/ 1582925 w 1702519"/>
                      <a:gd name="connsiteY2" fmla="*/ 0 h 774073"/>
                      <a:gd name="connsiteX3" fmla="*/ 1702519 w 1702519"/>
                      <a:gd name="connsiteY3" fmla="*/ 119594 h 774073"/>
                      <a:gd name="connsiteX4" fmla="*/ 1471099 w 1702519"/>
                      <a:gd name="connsiteY4" fmla="*/ 662042 h 774073"/>
                      <a:gd name="connsiteX5" fmla="*/ 1283696 w 1702519"/>
                      <a:gd name="connsiteY5" fmla="*/ 774073 h 774073"/>
                      <a:gd name="connsiteX6" fmla="*/ 137144 w 1702519"/>
                      <a:gd name="connsiteY6" fmla="*/ 752432 h 774073"/>
                      <a:gd name="connsiteX7" fmla="*/ 0 w 1702519"/>
                      <a:gd name="connsiteY7" fmla="*/ 640246 h 774073"/>
                      <a:gd name="connsiteX8" fmla="*/ 255775 w 1702519"/>
                      <a:gd name="connsiteY8" fmla="*/ 122842 h 774073"/>
                      <a:gd name="connsiteX0" fmla="*/ 255775 w 1702519"/>
                      <a:gd name="connsiteY0" fmla="*/ 122842 h 793818"/>
                      <a:gd name="connsiteX1" fmla="*/ 391229 w 1702519"/>
                      <a:gd name="connsiteY1" fmla="*/ 0 h 793818"/>
                      <a:gd name="connsiteX2" fmla="*/ 1582925 w 1702519"/>
                      <a:gd name="connsiteY2" fmla="*/ 0 h 793818"/>
                      <a:gd name="connsiteX3" fmla="*/ 1702519 w 1702519"/>
                      <a:gd name="connsiteY3" fmla="*/ 119594 h 793818"/>
                      <a:gd name="connsiteX4" fmla="*/ 1471099 w 1702519"/>
                      <a:gd name="connsiteY4" fmla="*/ 662042 h 793818"/>
                      <a:gd name="connsiteX5" fmla="*/ 1292031 w 1702519"/>
                      <a:gd name="connsiteY5" fmla="*/ 793818 h 793818"/>
                      <a:gd name="connsiteX6" fmla="*/ 137144 w 1702519"/>
                      <a:gd name="connsiteY6" fmla="*/ 752432 h 793818"/>
                      <a:gd name="connsiteX7" fmla="*/ 0 w 1702519"/>
                      <a:gd name="connsiteY7" fmla="*/ 640246 h 793818"/>
                      <a:gd name="connsiteX8" fmla="*/ 255775 w 1702519"/>
                      <a:gd name="connsiteY8" fmla="*/ 122842 h 793818"/>
                      <a:gd name="connsiteX0" fmla="*/ 255775 w 1702519"/>
                      <a:gd name="connsiteY0" fmla="*/ 122842 h 793818"/>
                      <a:gd name="connsiteX1" fmla="*/ 391229 w 1702519"/>
                      <a:gd name="connsiteY1" fmla="*/ 0 h 793818"/>
                      <a:gd name="connsiteX2" fmla="*/ 1582925 w 1702519"/>
                      <a:gd name="connsiteY2" fmla="*/ 0 h 793818"/>
                      <a:gd name="connsiteX3" fmla="*/ 1702519 w 1702519"/>
                      <a:gd name="connsiteY3" fmla="*/ 119594 h 793818"/>
                      <a:gd name="connsiteX4" fmla="*/ 1478849 w 1702519"/>
                      <a:gd name="connsiteY4" fmla="*/ 674278 h 793818"/>
                      <a:gd name="connsiteX5" fmla="*/ 1292031 w 1702519"/>
                      <a:gd name="connsiteY5" fmla="*/ 793818 h 793818"/>
                      <a:gd name="connsiteX6" fmla="*/ 137144 w 1702519"/>
                      <a:gd name="connsiteY6" fmla="*/ 752432 h 793818"/>
                      <a:gd name="connsiteX7" fmla="*/ 0 w 1702519"/>
                      <a:gd name="connsiteY7" fmla="*/ 640246 h 793818"/>
                      <a:gd name="connsiteX8" fmla="*/ 255775 w 1702519"/>
                      <a:gd name="connsiteY8" fmla="*/ 122842 h 793818"/>
                      <a:gd name="connsiteX0" fmla="*/ 255775 w 1702519"/>
                      <a:gd name="connsiteY0" fmla="*/ 122842 h 793818"/>
                      <a:gd name="connsiteX1" fmla="*/ 391229 w 1702519"/>
                      <a:gd name="connsiteY1" fmla="*/ 0 h 793818"/>
                      <a:gd name="connsiteX2" fmla="*/ 1582925 w 1702519"/>
                      <a:gd name="connsiteY2" fmla="*/ 0 h 793818"/>
                      <a:gd name="connsiteX3" fmla="*/ 1702519 w 1702519"/>
                      <a:gd name="connsiteY3" fmla="*/ 119594 h 793818"/>
                      <a:gd name="connsiteX4" fmla="*/ 1478849 w 1702519"/>
                      <a:gd name="connsiteY4" fmla="*/ 674278 h 793818"/>
                      <a:gd name="connsiteX5" fmla="*/ 1292031 w 1702519"/>
                      <a:gd name="connsiteY5" fmla="*/ 793818 h 793818"/>
                      <a:gd name="connsiteX6" fmla="*/ 137144 w 1702519"/>
                      <a:gd name="connsiteY6" fmla="*/ 752432 h 793818"/>
                      <a:gd name="connsiteX7" fmla="*/ 0 w 1702519"/>
                      <a:gd name="connsiteY7" fmla="*/ 640246 h 793818"/>
                      <a:gd name="connsiteX8" fmla="*/ 255775 w 1702519"/>
                      <a:gd name="connsiteY8" fmla="*/ 122842 h 793818"/>
                      <a:gd name="connsiteX0" fmla="*/ 255775 w 1702519"/>
                      <a:gd name="connsiteY0" fmla="*/ 122842 h 793818"/>
                      <a:gd name="connsiteX1" fmla="*/ 391229 w 1702519"/>
                      <a:gd name="connsiteY1" fmla="*/ 0 h 793818"/>
                      <a:gd name="connsiteX2" fmla="*/ 1582925 w 1702519"/>
                      <a:gd name="connsiteY2" fmla="*/ 0 h 793818"/>
                      <a:gd name="connsiteX3" fmla="*/ 1702519 w 1702519"/>
                      <a:gd name="connsiteY3" fmla="*/ 119594 h 793818"/>
                      <a:gd name="connsiteX4" fmla="*/ 1486257 w 1702519"/>
                      <a:gd name="connsiteY4" fmla="*/ 691829 h 793818"/>
                      <a:gd name="connsiteX5" fmla="*/ 1292031 w 1702519"/>
                      <a:gd name="connsiteY5" fmla="*/ 793818 h 793818"/>
                      <a:gd name="connsiteX6" fmla="*/ 137144 w 1702519"/>
                      <a:gd name="connsiteY6" fmla="*/ 752432 h 793818"/>
                      <a:gd name="connsiteX7" fmla="*/ 0 w 1702519"/>
                      <a:gd name="connsiteY7" fmla="*/ 640246 h 793818"/>
                      <a:gd name="connsiteX8" fmla="*/ 255775 w 1702519"/>
                      <a:gd name="connsiteY8" fmla="*/ 122842 h 793818"/>
                      <a:gd name="connsiteX0" fmla="*/ 255775 w 1702519"/>
                      <a:gd name="connsiteY0" fmla="*/ 122842 h 789466"/>
                      <a:gd name="connsiteX1" fmla="*/ 391229 w 1702519"/>
                      <a:gd name="connsiteY1" fmla="*/ 0 h 789466"/>
                      <a:gd name="connsiteX2" fmla="*/ 1582925 w 1702519"/>
                      <a:gd name="connsiteY2" fmla="*/ 0 h 789466"/>
                      <a:gd name="connsiteX3" fmla="*/ 1702519 w 1702519"/>
                      <a:gd name="connsiteY3" fmla="*/ 119594 h 789466"/>
                      <a:gd name="connsiteX4" fmla="*/ 1486257 w 1702519"/>
                      <a:gd name="connsiteY4" fmla="*/ 691829 h 789466"/>
                      <a:gd name="connsiteX5" fmla="*/ 1297687 w 1702519"/>
                      <a:gd name="connsiteY5" fmla="*/ 788846 h 789466"/>
                      <a:gd name="connsiteX6" fmla="*/ 137144 w 1702519"/>
                      <a:gd name="connsiteY6" fmla="*/ 752432 h 789466"/>
                      <a:gd name="connsiteX7" fmla="*/ 0 w 1702519"/>
                      <a:gd name="connsiteY7" fmla="*/ 640246 h 789466"/>
                      <a:gd name="connsiteX8" fmla="*/ 255775 w 1702519"/>
                      <a:gd name="connsiteY8" fmla="*/ 122842 h 789466"/>
                      <a:gd name="connsiteX0" fmla="*/ 255775 w 1702519"/>
                      <a:gd name="connsiteY0" fmla="*/ 122842 h 789466"/>
                      <a:gd name="connsiteX1" fmla="*/ 391229 w 1702519"/>
                      <a:gd name="connsiteY1" fmla="*/ 0 h 789466"/>
                      <a:gd name="connsiteX2" fmla="*/ 1582925 w 1702519"/>
                      <a:gd name="connsiteY2" fmla="*/ 0 h 789466"/>
                      <a:gd name="connsiteX3" fmla="*/ 1702519 w 1702519"/>
                      <a:gd name="connsiteY3" fmla="*/ 119594 h 789466"/>
                      <a:gd name="connsiteX4" fmla="*/ 1486257 w 1702519"/>
                      <a:gd name="connsiteY4" fmla="*/ 691829 h 789466"/>
                      <a:gd name="connsiteX5" fmla="*/ 1297687 w 1702519"/>
                      <a:gd name="connsiteY5" fmla="*/ 788846 h 789466"/>
                      <a:gd name="connsiteX6" fmla="*/ 137144 w 1702519"/>
                      <a:gd name="connsiteY6" fmla="*/ 752432 h 789466"/>
                      <a:gd name="connsiteX7" fmla="*/ 0 w 1702519"/>
                      <a:gd name="connsiteY7" fmla="*/ 640246 h 789466"/>
                      <a:gd name="connsiteX8" fmla="*/ 255775 w 1702519"/>
                      <a:gd name="connsiteY8" fmla="*/ 122842 h 789466"/>
                      <a:gd name="connsiteX0" fmla="*/ 255775 w 1702519"/>
                      <a:gd name="connsiteY0" fmla="*/ 137758 h 804382"/>
                      <a:gd name="connsiteX1" fmla="*/ 391229 w 1702519"/>
                      <a:gd name="connsiteY1" fmla="*/ 14916 h 804382"/>
                      <a:gd name="connsiteX2" fmla="*/ 1599891 w 1702519"/>
                      <a:gd name="connsiteY2" fmla="*/ 0 h 804382"/>
                      <a:gd name="connsiteX3" fmla="*/ 1702519 w 1702519"/>
                      <a:gd name="connsiteY3" fmla="*/ 134510 h 804382"/>
                      <a:gd name="connsiteX4" fmla="*/ 1486257 w 1702519"/>
                      <a:gd name="connsiteY4" fmla="*/ 706745 h 804382"/>
                      <a:gd name="connsiteX5" fmla="*/ 1297687 w 1702519"/>
                      <a:gd name="connsiteY5" fmla="*/ 803762 h 804382"/>
                      <a:gd name="connsiteX6" fmla="*/ 137144 w 1702519"/>
                      <a:gd name="connsiteY6" fmla="*/ 767348 h 804382"/>
                      <a:gd name="connsiteX7" fmla="*/ 0 w 1702519"/>
                      <a:gd name="connsiteY7" fmla="*/ 655162 h 804382"/>
                      <a:gd name="connsiteX8" fmla="*/ 255775 w 1702519"/>
                      <a:gd name="connsiteY8" fmla="*/ 137758 h 804382"/>
                      <a:gd name="connsiteX0" fmla="*/ 255775 w 1712705"/>
                      <a:gd name="connsiteY0" fmla="*/ 137758 h 804042"/>
                      <a:gd name="connsiteX1" fmla="*/ 391229 w 1712705"/>
                      <a:gd name="connsiteY1" fmla="*/ 14916 h 804042"/>
                      <a:gd name="connsiteX2" fmla="*/ 1599891 w 1712705"/>
                      <a:gd name="connsiteY2" fmla="*/ 0 h 804042"/>
                      <a:gd name="connsiteX3" fmla="*/ 1712705 w 1712705"/>
                      <a:gd name="connsiteY3" fmla="*/ 158642 h 804042"/>
                      <a:gd name="connsiteX4" fmla="*/ 1486257 w 1712705"/>
                      <a:gd name="connsiteY4" fmla="*/ 706745 h 804042"/>
                      <a:gd name="connsiteX5" fmla="*/ 1297687 w 1712705"/>
                      <a:gd name="connsiteY5" fmla="*/ 803762 h 804042"/>
                      <a:gd name="connsiteX6" fmla="*/ 137144 w 1712705"/>
                      <a:gd name="connsiteY6" fmla="*/ 767348 h 804042"/>
                      <a:gd name="connsiteX7" fmla="*/ 0 w 1712705"/>
                      <a:gd name="connsiteY7" fmla="*/ 655162 h 804042"/>
                      <a:gd name="connsiteX8" fmla="*/ 255775 w 1712705"/>
                      <a:gd name="connsiteY8" fmla="*/ 137758 h 804042"/>
                      <a:gd name="connsiteX0" fmla="*/ 255775 w 1715338"/>
                      <a:gd name="connsiteY0" fmla="*/ 137758 h 804042"/>
                      <a:gd name="connsiteX1" fmla="*/ 391229 w 1715338"/>
                      <a:gd name="connsiteY1" fmla="*/ 14916 h 804042"/>
                      <a:gd name="connsiteX2" fmla="*/ 1599891 w 1715338"/>
                      <a:gd name="connsiteY2" fmla="*/ 0 h 804042"/>
                      <a:gd name="connsiteX3" fmla="*/ 1712705 w 1715338"/>
                      <a:gd name="connsiteY3" fmla="*/ 158642 h 804042"/>
                      <a:gd name="connsiteX4" fmla="*/ 1486257 w 1715338"/>
                      <a:gd name="connsiteY4" fmla="*/ 706745 h 804042"/>
                      <a:gd name="connsiteX5" fmla="*/ 1297687 w 1715338"/>
                      <a:gd name="connsiteY5" fmla="*/ 803762 h 804042"/>
                      <a:gd name="connsiteX6" fmla="*/ 137144 w 1715338"/>
                      <a:gd name="connsiteY6" fmla="*/ 767348 h 804042"/>
                      <a:gd name="connsiteX7" fmla="*/ 0 w 1715338"/>
                      <a:gd name="connsiteY7" fmla="*/ 655162 h 804042"/>
                      <a:gd name="connsiteX8" fmla="*/ 255775 w 1715338"/>
                      <a:gd name="connsiteY8" fmla="*/ 137758 h 804042"/>
                      <a:gd name="connsiteX0" fmla="*/ 255775 w 1725419"/>
                      <a:gd name="connsiteY0" fmla="*/ 137758 h 804195"/>
                      <a:gd name="connsiteX1" fmla="*/ 391229 w 1725419"/>
                      <a:gd name="connsiteY1" fmla="*/ 14916 h 804195"/>
                      <a:gd name="connsiteX2" fmla="*/ 1599891 w 1725419"/>
                      <a:gd name="connsiteY2" fmla="*/ 0 h 804195"/>
                      <a:gd name="connsiteX3" fmla="*/ 1723091 w 1725419"/>
                      <a:gd name="connsiteY3" fmla="*/ 146505 h 804195"/>
                      <a:gd name="connsiteX4" fmla="*/ 1486257 w 1725419"/>
                      <a:gd name="connsiteY4" fmla="*/ 706745 h 804195"/>
                      <a:gd name="connsiteX5" fmla="*/ 1297687 w 1725419"/>
                      <a:gd name="connsiteY5" fmla="*/ 803762 h 804195"/>
                      <a:gd name="connsiteX6" fmla="*/ 137144 w 1725419"/>
                      <a:gd name="connsiteY6" fmla="*/ 767348 h 804195"/>
                      <a:gd name="connsiteX7" fmla="*/ 0 w 1725419"/>
                      <a:gd name="connsiteY7" fmla="*/ 655162 h 804195"/>
                      <a:gd name="connsiteX8" fmla="*/ 255775 w 1725419"/>
                      <a:gd name="connsiteY8" fmla="*/ 137758 h 804195"/>
                      <a:gd name="connsiteX0" fmla="*/ 255775 w 1725419"/>
                      <a:gd name="connsiteY0" fmla="*/ 137758 h 804195"/>
                      <a:gd name="connsiteX1" fmla="*/ 391229 w 1725419"/>
                      <a:gd name="connsiteY1" fmla="*/ 14916 h 804195"/>
                      <a:gd name="connsiteX2" fmla="*/ 1599891 w 1725419"/>
                      <a:gd name="connsiteY2" fmla="*/ 0 h 804195"/>
                      <a:gd name="connsiteX3" fmla="*/ 1723091 w 1725419"/>
                      <a:gd name="connsiteY3" fmla="*/ 146505 h 804195"/>
                      <a:gd name="connsiteX4" fmla="*/ 1486257 w 1725419"/>
                      <a:gd name="connsiteY4" fmla="*/ 706745 h 804195"/>
                      <a:gd name="connsiteX5" fmla="*/ 1297687 w 1725419"/>
                      <a:gd name="connsiteY5" fmla="*/ 803762 h 804195"/>
                      <a:gd name="connsiteX6" fmla="*/ 137144 w 1725419"/>
                      <a:gd name="connsiteY6" fmla="*/ 767348 h 804195"/>
                      <a:gd name="connsiteX7" fmla="*/ 0 w 1725419"/>
                      <a:gd name="connsiteY7" fmla="*/ 655162 h 804195"/>
                      <a:gd name="connsiteX8" fmla="*/ 255775 w 1725419"/>
                      <a:gd name="connsiteY8" fmla="*/ 137758 h 804195"/>
                      <a:gd name="connsiteX0" fmla="*/ 255775 w 1726224"/>
                      <a:gd name="connsiteY0" fmla="*/ 137758 h 804195"/>
                      <a:gd name="connsiteX1" fmla="*/ 391229 w 1726224"/>
                      <a:gd name="connsiteY1" fmla="*/ 14916 h 804195"/>
                      <a:gd name="connsiteX2" fmla="*/ 1599891 w 1726224"/>
                      <a:gd name="connsiteY2" fmla="*/ 0 h 804195"/>
                      <a:gd name="connsiteX3" fmla="*/ 1723091 w 1726224"/>
                      <a:gd name="connsiteY3" fmla="*/ 146505 h 804195"/>
                      <a:gd name="connsiteX4" fmla="*/ 1486257 w 1726224"/>
                      <a:gd name="connsiteY4" fmla="*/ 706745 h 804195"/>
                      <a:gd name="connsiteX5" fmla="*/ 1297687 w 1726224"/>
                      <a:gd name="connsiteY5" fmla="*/ 803762 h 804195"/>
                      <a:gd name="connsiteX6" fmla="*/ 137144 w 1726224"/>
                      <a:gd name="connsiteY6" fmla="*/ 767348 h 804195"/>
                      <a:gd name="connsiteX7" fmla="*/ 0 w 1726224"/>
                      <a:gd name="connsiteY7" fmla="*/ 655162 h 804195"/>
                      <a:gd name="connsiteX8" fmla="*/ 255775 w 1726224"/>
                      <a:gd name="connsiteY8" fmla="*/ 137758 h 804195"/>
                      <a:gd name="connsiteX0" fmla="*/ 255775 w 1727086"/>
                      <a:gd name="connsiteY0" fmla="*/ 137776 h 804213"/>
                      <a:gd name="connsiteX1" fmla="*/ 391229 w 1727086"/>
                      <a:gd name="connsiteY1" fmla="*/ 14934 h 804213"/>
                      <a:gd name="connsiteX2" fmla="*/ 1599891 w 1727086"/>
                      <a:gd name="connsiteY2" fmla="*/ 18 h 804213"/>
                      <a:gd name="connsiteX3" fmla="*/ 1723091 w 1727086"/>
                      <a:gd name="connsiteY3" fmla="*/ 146523 h 804213"/>
                      <a:gd name="connsiteX4" fmla="*/ 1486257 w 1727086"/>
                      <a:gd name="connsiteY4" fmla="*/ 706763 h 804213"/>
                      <a:gd name="connsiteX5" fmla="*/ 1297687 w 1727086"/>
                      <a:gd name="connsiteY5" fmla="*/ 803780 h 804213"/>
                      <a:gd name="connsiteX6" fmla="*/ 137144 w 1727086"/>
                      <a:gd name="connsiteY6" fmla="*/ 767366 h 804213"/>
                      <a:gd name="connsiteX7" fmla="*/ 0 w 1727086"/>
                      <a:gd name="connsiteY7" fmla="*/ 655180 h 804213"/>
                      <a:gd name="connsiteX8" fmla="*/ 255775 w 1727086"/>
                      <a:gd name="connsiteY8" fmla="*/ 137776 h 804213"/>
                      <a:gd name="connsiteX0" fmla="*/ 255775 w 1727086"/>
                      <a:gd name="connsiteY0" fmla="*/ 137776 h 804213"/>
                      <a:gd name="connsiteX1" fmla="*/ 391229 w 1727086"/>
                      <a:gd name="connsiteY1" fmla="*/ 14934 h 804213"/>
                      <a:gd name="connsiteX2" fmla="*/ 1599891 w 1727086"/>
                      <a:gd name="connsiteY2" fmla="*/ 18 h 804213"/>
                      <a:gd name="connsiteX3" fmla="*/ 1723091 w 1727086"/>
                      <a:gd name="connsiteY3" fmla="*/ 146523 h 804213"/>
                      <a:gd name="connsiteX4" fmla="*/ 1486257 w 1727086"/>
                      <a:gd name="connsiteY4" fmla="*/ 706763 h 804213"/>
                      <a:gd name="connsiteX5" fmla="*/ 1297687 w 1727086"/>
                      <a:gd name="connsiteY5" fmla="*/ 803780 h 804213"/>
                      <a:gd name="connsiteX6" fmla="*/ 81472 w 1727086"/>
                      <a:gd name="connsiteY6" fmla="*/ 770188 h 804213"/>
                      <a:gd name="connsiteX7" fmla="*/ 0 w 1727086"/>
                      <a:gd name="connsiteY7" fmla="*/ 655180 h 804213"/>
                      <a:gd name="connsiteX8" fmla="*/ 255775 w 1727086"/>
                      <a:gd name="connsiteY8" fmla="*/ 137776 h 804213"/>
                      <a:gd name="connsiteX0" fmla="*/ 255775 w 1727086"/>
                      <a:gd name="connsiteY0" fmla="*/ 137776 h 804213"/>
                      <a:gd name="connsiteX1" fmla="*/ 391229 w 1727086"/>
                      <a:gd name="connsiteY1" fmla="*/ 14934 h 804213"/>
                      <a:gd name="connsiteX2" fmla="*/ 1599891 w 1727086"/>
                      <a:gd name="connsiteY2" fmla="*/ 18 h 804213"/>
                      <a:gd name="connsiteX3" fmla="*/ 1723091 w 1727086"/>
                      <a:gd name="connsiteY3" fmla="*/ 146523 h 804213"/>
                      <a:gd name="connsiteX4" fmla="*/ 1486257 w 1727086"/>
                      <a:gd name="connsiteY4" fmla="*/ 706763 h 804213"/>
                      <a:gd name="connsiteX5" fmla="*/ 1297687 w 1727086"/>
                      <a:gd name="connsiteY5" fmla="*/ 803780 h 804213"/>
                      <a:gd name="connsiteX6" fmla="*/ 81472 w 1727086"/>
                      <a:gd name="connsiteY6" fmla="*/ 770188 h 804213"/>
                      <a:gd name="connsiteX7" fmla="*/ 0 w 1727086"/>
                      <a:gd name="connsiteY7" fmla="*/ 655180 h 804213"/>
                      <a:gd name="connsiteX8" fmla="*/ 255775 w 1727086"/>
                      <a:gd name="connsiteY8" fmla="*/ 137776 h 804213"/>
                      <a:gd name="connsiteX0" fmla="*/ 302415 w 1773726"/>
                      <a:gd name="connsiteY0" fmla="*/ 137776 h 804213"/>
                      <a:gd name="connsiteX1" fmla="*/ 437869 w 1773726"/>
                      <a:gd name="connsiteY1" fmla="*/ 14934 h 804213"/>
                      <a:gd name="connsiteX2" fmla="*/ 1646531 w 1773726"/>
                      <a:gd name="connsiteY2" fmla="*/ 18 h 804213"/>
                      <a:gd name="connsiteX3" fmla="*/ 1769731 w 1773726"/>
                      <a:gd name="connsiteY3" fmla="*/ 146523 h 804213"/>
                      <a:gd name="connsiteX4" fmla="*/ 1532897 w 1773726"/>
                      <a:gd name="connsiteY4" fmla="*/ 706763 h 804213"/>
                      <a:gd name="connsiteX5" fmla="*/ 1344327 w 1773726"/>
                      <a:gd name="connsiteY5" fmla="*/ 803780 h 804213"/>
                      <a:gd name="connsiteX6" fmla="*/ 128112 w 1773726"/>
                      <a:gd name="connsiteY6" fmla="*/ 770188 h 804213"/>
                      <a:gd name="connsiteX7" fmla="*/ 36355 w 1773726"/>
                      <a:gd name="connsiteY7" fmla="*/ 649183 h 804213"/>
                      <a:gd name="connsiteX8" fmla="*/ 302415 w 1773726"/>
                      <a:gd name="connsiteY8" fmla="*/ 137776 h 804213"/>
                      <a:gd name="connsiteX0" fmla="*/ 302415 w 1773726"/>
                      <a:gd name="connsiteY0" fmla="*/ 137776 h 804213"/>
                      <a:gd name="connsiteX1" fmla="*/ 437869 w 1773726"/>
                      <a:gd name="connsiteY1" fmla="*/ 14934 h 804213"/>
                      <a:gd name="connsiteX2" fmla="*/ 1646531 w 1773726"/>
                      <a:gd name="connsiteY2" fmla="*/ 18 h 804213"/>
                      <a:gd name="connsiteX3" fmla="*/ 1769731 w 1773726"/>
                      <a:gd name="connsiteY3" fmla="*/ 146523 h 804213"/>
                      <a:gd name="connsiteX4" fmla="*/ 1532897 w 1773726"/>
                      <a:gd name="connsiteY4" fmla="*/ 706763 h 804213"/>
                      <a:gd name="connsiteX5" fmla="*/ 1344327 w 1773726"/>
                      <a:gd name="connsiteY5" fmla="*/ 803780 h 804213"/>
                      <a:gd name="connsiteX6" fmla="*/ 128112 w 1773726"/>
                      <a:gd name="connsiteY6" fmla="*/ 770188 h 804213"/>
                      <a:gd name="connsiteX7" fmla="*/ 36355 w 1773726"/>
                      <a:gd name="connsiteY7" fmla="*/ 649183 h 804213"/>
                      <a:gd name="connsiteX8" fmla="*/ 302415 w 1773726"/>
                      <a:gd name="connsiteY8" fmla="*/ 137776 h 804213"/>
                      <a:gd name="connsiteX0" fmla="*/ 320660 w 1791971"/>
                      <a:gd name="connsiteY0" fmla="*/ 137776 h 804213"/>
                      <a:gd name="connsiteX1" fmla="*/ 456114 w 1791971"/>
                      <a:gd name="connsiteY1" fmla="*/ 14934 h 804213"/>
                      <a:gd name="connsiteX2" fmla="*/ 1664776 w 1791971"/>
                      <a:gd name="connsiteY2" fmla="*/ 18 h 804213"/>
                      <a:gd name="connsiteX3" fmla="*/ 1787976 w 1791971"/>
                      <a:gd name="connsiteY3" fmla="*/ 146523 h 804213"/>
                      <a:gd name="connsiteX4" fmla="*/ 1551142 w 1791971"/>
                      <a:gd name="connsiteY4" fmla="*/ 706763 h 804213"/>
                      <a:gd name="connsiteX5" fmla="*/ 1362572 w 1791971"/>
                      <a:gd name="connsiteY5" fmla="*/ 803780 h 804213"/>
                      <a:gd name="connsiteX6" fmla="*/ 115743 w 1791971"/>
                      <a:gd name="connsiteY6" fmla="*/ 765018 h 804213"/>
                      <a:gd name="connsiteX7" fmla="*/ 54600 w 1791971"/>
                      <a:gd name="connsiteY7" fmla="*/ 649183 h 804213"/>
                      <a:gd name="connsiteX8" fmla="*/ 320660 w 1791971"/>
                      <a:gd name="connsiteY8" fmla="*/ 137776 h 804213"/>
                      <a:gd name="connsiteX0" fmla="*/ 266412 w 1737723"/>
                      <a:gd name="connsiteY0" fmla="*/ 137776 h 804213"/>
                      <a:gd name="connsiteX1" fmla="*/ 401866 w 1737723"/>
                      <a:gd name="connsiteY1" fmla="*/ 14934 h 804213"/>
                      <a:gd name="connsiteX2" fmla="*/ 1610528 w 1737723"/>
                      <a:gd name="connsiteY2" fmla="*/ 18 h 804213"/>
                      <a:gd name="connsiteX3" fmla="*/ 1733728 w 1737723"/>
                      <a:gd name="connsiteY3" fmla="*/ 146523 h 804213"/>
                      <a:gd name="connsiteX4" fmla="*/ 1496894 w 1737723"/>
                      <a:gd name="connsiteY4" fmla="*/ 706763 h 804213"/>
                      <a:gd name="connsiteX5" fmla="*/ 1308324 w 1737723"/>
                      <a:gd name="connsiteY5" fmla="*/ 803780 h 804213"/>
                      <a:gd name="connsiteX6" fmla="*/ 61495 w 1737723"/>
                      <a:gd name="connsiteY6" fmla="*/ 765018 h 804213"/>
                      <a:gd name="connsiteX7" fmla="*/ 352 w 1737723"/>
                      <a:gd name="connsiteY7" fmla="*/ 649183 h 804213"/>
                      <a:gd name="connsiteX8" fmla="*/ 266412 w 1737723"/>
                      <a:gd name="connsiteY8" fmla="*/ 137776 h 804213"/>
                      <a:gd name="connsiteX0" fmla="*/ 266505 w 1737816"/>
                      <a:gd name="connsiteY0" fmla="*/ 137776 h 804213"/>
                      <a:gd name="connsiteX1" fmla="*/ 401959 w 1737816"/>
                      <a:gd name="connsiteY1" fmla="*/ 14934 h 804213"/>
                      <a:gd name="connsiteX2" fmla="*/ 1610621 w 1737816"/>
                      <a:gd name="connsiteY2" fmla="*/ 18 h 804213"/>
                      <a:gd name="connsiteX3" fmla="*/ 1733821 w 1737816"/>
                      <a:gd name="connsiteY3" fmla="*/ 146523 h 804213"/>
                      <a:gd name="connsiteX4" fmla="*/ 1496987 w 1737816"/>
                      <a:gd name="connsiteY4" fmla="*/ 706763 h 804213"/>
                      <a:gd name="connsiteX5" fmla="*/ 1308417 w 1737816"/>
                      <a:gd name="connsiteY5" fmla="*/ 803780 h 804213"/>
                      <a:gd name="connsiteX6" fmla="*/ 61588 w 1737816"/>
                      <a:gd name="connsiteY6" fmla="*/ 765018 h 804213"/>
                      <a:gd name="connsiteX7" fmla="*/ 445 w 1737816"/>
                      <a:gd name="connsiteY7" fmla="*/ 649183 h 804213"/>
                      <a:gd name="connsiteX8" fmla="*/ 266505 w 1737816"/>
                      <a:gd name="connsiteY8" fmla="*/ 137776 h 8042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737816" h="804213">
                        <a:moveTo>
                          <a:pt x="266505" y="137776"/>
                        </a:moveTo>
                        <a:cubicBezTo>
                          <a:pt x="333424" y="32068"/>
                          <a:pt x="335909" y="14934"/>
                          <a:pt x="401959" y="14934"/>
                        </a:cubicBezTo>
                        <a:lnTo>
                          <a:pt x="1610621" y="18"/>
                        </a:lnTo>
                        <a:cubicBezTo>
                          <a:pt x="1717329" y="-1635"/>
                          <a:pt x="1750248" y="107140"/>
                          <a:pt x="1733821" y="146523"/>
                        </a:cubicBezTo>
                        <a:lnTo>
                          <a:pt x="1496987" y="706763"/>
                        </a:lnTo>
                        <a:cubicBezTo>
                          <a:pt x="1426086" y="816306"/>
                          <a:pt x="1374467" y="803780"/>
                          <a:pt x="1308417" y="803780"/>
                        </a:cubicBezTo>
                        <a:lnTo>
                          <a:pt x="61588" y="765018"/>
                        </a:lnTo>
                        <a:cubicBezTo>
                          <a:pt x="-9233" y="757254"/>
                          <a:pt x="445" y="715233"/>
                          <a:pt x="445" y="649183"/>
                        </a:cubicBezTo>
                        <a:lnTo>
                          <a:pt x="266505" y="137776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" name="フリーフォーム: 図形 22">
                    <a:extLst>
                      <a:ext uri="{FF2B5EF4-FFF2-40B4-BE49-F238E27FC236}">
                        <a16:creationId xmlns:a16="http://schemas.microsoft.com/office/drawing/2014/main" id="{BDCBD744-17E8-B822-42A6-D4B827500369}"/>
                      </a:ext>
                    </a:extLst>
                  </p:cNvPr>
                  <p:cNvSpPr/>
                  <p:nvPr/>
                </p:nvSpPr>
                <p:spPr>
                  <a:xfrm rot="20149398">
                    <a:off x="3925080" y="3471614"/>
                    <a:ext cx="2009291" cy="1492972"/>
                  </a:xfrm>
                  <a:custGeom>
                    <a:avLst/>
                    <a:gdLst>
                      <a:gd name="connsiteX0" fmla="*/ 1377317 w 2026325"/>
                      <a:gd name="connsiteY0" fmla="*/ 20828 h 1548767"/>
                      <a:gd name="connsiteX1" fmla="*/ 2026325 w 2026325"/>
                      <a:gd name="connsiteY1" fmla="*/ 896787 h 1548767"/>
                      <a:gd name="connsiteX2" fmla="*/ 2005448 w 2026325"/>
                      <a:gd name="connsiteY2" fmla="*/ 950962 h 1548767"/>
                      <a:gd name="connsiteX3" fmla="*/ 993914 w 2026325"/>
                      <a:gd name="connsiteY3" fmla="*/ 1546736 h 1548767"/>
                      <a:gd name="connsiteX4" fmla="*/ 713 w 2026325"/>
                      <a:gd name="connsiteY4" fmla="*/ 829979 h 1548767"/>
                      <a:gd name="connsiteX5" fmla="*/ 9922 w 2026325"/>
                      <a:gd name="connsiteY5" fmla="*/ 750723 h 1548767"/>
                      <a:gd name="connsiteX6" fmla="*/ 22495 w 2026325"/>
                      <a:gd name="connsiteY6" fmla="*/ 700472 h 1548767"/>
                      <a:gd name="connsiteX7" fmla="*/ 6362 w 2026325"/>
                      <a:gd name="connsiteY7" fmla="*/ 604177 h 1548767"/>
                      <a:gd name="connsiteX8" fmla="*/ 760025 w 2026325"/>
                      <a:gd name="connsiteY8" fmla="*/ 47770 h 1548767"/>
                      <a:gd name="connsiteX9" fmla="*/ 804245 w 2026325"/>
                      <a:gd name="connsiteY9" fmla="*/ 45087 h 1548767"/>
                      <a:gd name="connsiteX10" fmla="*/ 861312 w 2026325"/>
                      <a:gd name="connsiteY10" fmla="*/ 28928 h 1548767"/>
                      <a:gd name="connsiteX11" fmla="*/ 1069906 w 2026325"/>
                      <a:gd name="connsiteY11" fmla="*/ 2031 h 1548767"/>
                      <a:gd name="connsiteX12" fmla="*/ 1374844 w 2026325"/>
                      <a:gd name="connsiteY12" fmla="*/ 20223 h 15487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026325" h="1548767">
                        <a:moveTo>
                          <a:pt x="1377317" y="20828"/>
                        </a:moveTo>
                        <a:lnTo>
                          <a:pt x="2026325" y="896787"/>
                        </a:lnTo>
                        <a:lnTo>
                          <a:pt x="2005448" y="950962"/>
                        </a:lnTo>
                        <a:cubicBezTo>
                          <a:pt x="1859419" y="1272403"/>
                          <a:pt x="1456645" y="1521789"/>
                          <a:pt x="993914" y="1546736"/>
                        </a:cubicBezTo>
                        <a:cubicBezTo>
                          <a:pt x="424399" y="1577440"/>
                          <a:pt x="-20271" y="1256537"/>
                          <a:pt x="713" y="829979"/>
                        </a:cubicBezTo>
                        <a:cubicBezTo>
                          <a:pt x="2024" y="803319"/>
                          <a:pt x="5124" y="776878"/>
                          <a:pt x="9922" y="750723"/>
                        </a:cubicBezTo>
                        <a:lnTo>
                          <a:pt x="22495" y="700472"/>
                        </a:lnTo>
                        <a:lnTo>
                          <a:pt x="6362" y="604177"/>
                        </a:lnTo>
                        <a:cubicBezTo>
                          <a:pt x="6362" y="329718"/>
                          <a:pt x="329910" y="100729"/>
                          <a:pt x="760025" y="47770"/>
                        </a:cubicBezTo>
                        <a:lnTo>
                          <a:pt x="804245" y="45087"/>
                        </a:lnTo>
                        <a:lnTo>
                          <a:pt x="861312" y="28928"/>
                        </a:lnTo>
                        <a:cubicBezTo>
                          <a:pt x="928946" y="15020"/>
                          <a:pt x="998717" y="5870"/>
                          <a:pt x="1069906" y="2031"/>
                        </a:cubicBezTo>
                        <a:cubicBezTo>
                          <a:pt x="1176690" y="-3726"/>
                          <a:pt x="1279085" y="2878"/>
                          <a:pt x="1374844" y="20223"/>
                        </a:cubicBezTo>
                        <a:close/>
                      </a:path>
                    </a:pathLst>
                  </a:custGeom>
                  <a:solidFill>
                    <a:schemeClr val="accent5">
                      <a:lumMod val="20000"/>
                      <a:lumOff val="80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" name="フリーフォーム: 図形 23">
                    <a:extLst>
                      <a:ext uri="{FF2B5EF4-FFF2-40B4-BE49-F238E27FC236}">
                        <a16:creationId xmlns:a16="http://schemas.microsoft.com/office/drawing/2014/main" id="{5D80B865-1EB3-41ED-4879-E58EE0DDA71C}"/>
                      </a:ext>
                    </a:extLst>
                  </p:cNvPr>
                  <p:cNvSpPr/>
                  <p:nvPr/>
                </p:nvSpPr>
                <p:spPr>
                  <a:xfrm rot="20149398">
                    <a:off x="3881440" y="3300204"/>
                    <a:ext cx="1982615" cy="1405642"/>
                  </a:xfrm>
                  <a:custGeom>
                    <a:avLst/>
                    <a:gdLst>
                      <a:gd name="connsiteX0" fmla="*/ 1285618 w 1982615"/>
                      <a:gd name="connsiteY0" fmla="*/ 23071 h 1405642"/>
                      <a:gd name="connsiteX1" fmla="*/ 1982615 w 1982615"/>
                      <a:gd name="connsiteY1" fmla="*/ 963799 h 1405642"/>
                      <a:gd name="connsiteX2" fmla="*/ 1975872 w 1982615"/>
                      <a:gd name="connsiteY2" fmla="*/ 976391 h 1405642"/>
                      <a:gd name="connsiteX3" fmla="*/ 1028342 w 1982615"/>
                      <a:gd name="connsiteY3" fmla="*/ 1405642 h 1405642"/>
                      <a:gd name="connsiteX4" fmla="*/ 0 w 1982615"/>
                      <a:gd name="connsiteY4" fmla="*/ 702821 h 1405642"/>
                      <a:gd name="connsiteX5" fmla="*/ 1028342 w 1982615"/>
                      <a:gd name="connsiteY5" fmla="*/ 0 h 1405642"/>
                      <a:gd name="connsiteX6" fmla="*/ 1235589 w 1982615"/>
                      <a:gd name="connsiteY6" fmla="*/ 14279 h 14056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982615" h="1405642">
                        <a:moveTo>
                          <a:pt x="1285618" y="23071"/>
                        </a:moveTo>
                        <a:lnTo>
                          <a:pt x="1982615" y="963799"/>
                        </a:lnTo>
                        <a:lnTo>
                          <a:pt x="1975872" y="976391"/>
                        </a:lnTo>
                        <a:cubicBezTo>
                          <a:pt x="1819761" y="1228644"/>
                          <a:pt x="1454296" y="1405642"/>
                          <a:pt x="1028342" y="1405642"/>
                        </a:cubicBezTo>
                        <a:cubicBezTo>
                          <a:pt x="460404" y="1405642"/>
                          <a:pt x="0" y="1090978"/>
                          <a:pt x="0" y="702821"/>
                        </a:cubicBezTo>
                        <a:cubicBezTo>
                          <a:pt x="0" y="314664"/>
                          <a:pt x="460404" y="0"/>
                          <a:pt x="1028342" y="0"/>
                        </a:cubicBezTo>
                        <a:cubicBezTo>
                          <a:pt x="1099335" y="0"/>
                          <a:pt x="1168647" y="4917"/>
                          <a:pt x="1235589" y="14279"/>
                        </a:cubicBezTo>
                        <a:close/>
                      </a:path>
                    </a:pathLst>
                  </a:custGeom>
                  <a:solidFill>
                    <a:srgbClr val="FF66CC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" name="フリーフォーム: 図形 24">
                    <a:extLst>
                      <a:ext uri="{FF2B5EF4-FFF2-40B4-BE49-F238E27FC236}">
                        <a16:creationId xmlns:a16="http://schemas.microsoft.com/office/drawing/2014/main" id="{C36DB000-3E2B-BAAC-93F7-4109BAA390D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526246" y="1945655"/>
                    <a:ext cx="1957052" cy="1575660"/>
                  </a:xfrm>
                  <a:custGeom>
                    <a:avLst/>
                    <a:gdLst>
                      <a:gd name="connsiteX0" fmla="*/ 2939 w 1957052"/>
                      <a:gd name="connsiteY0" fmla="*/ 1038044 h 1575660"/>
                      <a:gd name="connsiteX1" fmla="*/ 5505 w 1957052"/>
                      <a:gd name="connsiteY1" fmla="*/ 1024659 h 1575660"/>
                      <a:gd name="connsiteX2" fmla="*/ 2939 w 1957052"/>
                      <a:gd name="connsiteY2" fmla="*/ 911044 h 1575660"/>
                      <a:gd name="connsiteX3" fmla="*/ 607867 w 1957052"/>
                      <a:gd name="connsiteY3" fmla="*/ 152303 h 1575660"/>
                      <a:gd name="connsiteX4" fmla="*/ 1724626 w 1957052"/>
                      <a:gd name="connsiteY4" fmla="*/ 280042 h 1575660"/>
                      <a:gd name="connsiteX5" fmla="*/ 1744126 w 1957052"/>
                      <a:gd name="connsiteY5" fmla="*/ 342653 h 1575660"/>
                      <a:gd name="connsiteX6" fmla="*/ 1957052 w 1957052"/>
                      <a:gd name="connsiteY6" fmla="*/ 342653 h 1575660"/>
                      <a:gd name="connsiteX7" fmla="*/ 1885646 w 1957052"/>
                      <a:gd name="connsiteY7" fmla="*/ 469653 h 1575660"/>
                      <a:gd name="connsiteX8" fmla="*/ 1957052 w 1957052"/>
                      <a:gd name="connsiteY8" fmla="*/ 469653 h 1575660"/>
                      <a:gd name="connsiteX9" fmla="*/ 1464353 w 1957052"/>
                      <a:gd name="connsiteY9" fmla="*/ 1345952 h 1575660"/>
                      <a:gd name="connsiteX10" fmla="*/ 1286650 w 1957052"/>
                      <a:gd name="connsiteY10" fmla="*/ 1345952 h 1575660"/>
                      <a:gd name="connsiteX11" fmla="*/ 1161422 w 1957052"/>
                      <a:gd name="connsiteY11" fmla="*/ 1423356 h 1575660"/>
                      <a:gd name="connsiteX12" fmla="*/ 44663 w 1957052"/>
                      <a:gd name="connsiteY12" fmla="*/ 1295618 h 1575660"/>
                      <a:gd name="connsiteX13" fmla="*/ 2939 w 1957052"/>
                      <a:gd name="connsiteY13" fmla="*/ 1038044 h 1575660"/>
                      <a:gd name="connsiteX0" fmla="*/ 2939 w 1957052"/>
                      <a:gd name="connsiteY0" fmla="*/ 1038044 h 1575660"/>
                      <a:gd name="connsiteX1" fmla="*/ 5505 w 1957052"/>
                      <a:gd name="connsiteY1" fmla="*/ 1024659 h 1575660"/>
                      <a:gd name="connsiteX2" fmla="*/ 2939 w 1957052"/>
                      <a:gd name="connsiteY2" fmla="*/ 911044 h 1575660"/>
                      <a:gd name="connsiteX3" fmla="*/ 607867 w 1957052"/>
                      <a:gd name="connsiteY3" fmla="*/ 152303 h 1575660"/>
                      <a:gd name="connsiteX4" fmla="*/ 1724626 w 1957052"/>
                      <a:gd name="connsiteY4" fmla="*/ 280042 h 1575660"/>
                      <a:gd name="connsiteX5" fmla="*/ 1744126 w 1957052"/>
                      <a:gd name="connsiteY5" fmla="*/ 342653 h 1575660"/>
                      <a:gd name="connsiteX6" fmla="*/ 1957052 w 1957052"/>
                      <a:gd name="connsiteY6" fmla="*/ 342653 h 1575660"/>
                      <a:gd name="connsiteX7" fmla="*/ 1957052 w 1957052"/>
                      <a:gd name="connsiteY7" fmla="*/ 469653 h 1575660"/>
                      <a:gd name="connsiteX8" fmla="*/ 1464353 w 1957052"/>
                      <a:gd name="connsiteY8" fmla="*/ 1345952 h 1575660"/>
                      <a:gd name="connsiteX9" fmla="*/ 1286650 w 1957052"/>
                      <a:gd name="connsiteY9" fmla="*/ 1345952 h 1575660"/>
                      <a:gd name="connsiteX10" fmla="*/ 1161422 w 1957052"/>
                      <a:gd name="connsiteY10" fmla="*/ 1423356 h 1575660"/>
                      <a:gd name="connsiteX11" fmla="*/ 44663 w 1957052"/>
                      <a:gd name="connsiteY11" fmla="*/ 1295618 h 1575660"/>
                      <a:gd name="connsiteX12" fmla="*/ 2939 w 1957052"/>
                      <a:gd name="connsiteY12" fmla="*/ 1038044 h 1575660"/>
                      <a:gd name="connsiteX0" fmla="*/ 2939 w 1957052"/>
                      <a:gd name="connsiteY0" fmla="*/ 1038044 h 1575660"/>
                      <a:gd name="connsiteX1" fmla="*/ 5505 w 1957052"/>
                      <a:gd name="connsiteY1" fmla="*/ 1024659 h 1575660"/>
                      <a:gd name="connsiteX2" fmla="*/ 2939 w 1957052"/>
                      <a:gd name="connsiteY2" fmla="*/ 911044 h 1575660"/>
                      <a:gd name="connsiteX3" fmla="*/ 607867 w 1957052"/>
                      <a:gd name="connsiteY3" fmla="*/ 152303 h 1575660"/>
                      <a:gd name="connsiteX4" fmla="*/ 1724626 w 1957052"/>
                      <a:gd name="connsiteY4" fmla="*/ 280042 h 1575660"/>
                      <a:gd name="connsiteX5" fmla="*/ 1744126 w 1957052"/>
                      <a:gd name="connsiteY5" fmla="*/ 342653 h 1575660"/>
                      <a:gd name="connsiteX6" fmla="*/ 1906252 w 1957052"/>
                      <a:gd name="connsiteY6" fmla="*/ 342653 h 1575660"/>
                      <a:gd name="connsiteX7" fmla="*/ 1957052 w 1957052"/>
                      <a:gd name="connsiteY7" fmla="*/ 469653 h 1575660"/>
                      <a:gd name="connsiteX8" fmla="*/ 1464353 w 1957052"/>
                      <a:gd name="connsiteY8" fmla="*/ 1345952 h 1575660"/>
                      <a:gd name="connsiteX9" fmla="*/ 1286650 w 1957052"/>
                      <a:gd name="connsiteY9" fmla="*/ 1345952 h 1575660"/>
                      <a:gd name="connsiteX10" fmla="*/ 1161422 w 1957052"/>
                      <a:gd name="connsiteY10" fmla="*/ 1423356 h 1575660"/>
                      <a:gd name="connsiteX11" fmla="*/ 44663 w 1957052"/>
                      <a:gd name="connsiteY11" fmla="*/ 1295618 h 1575660"/>
                      <a:gd name="connsiteX12" fmla="*/ 2939 w 1957052"/>
                      <a:gd name="connsiteY12" fmla="*/ 1038044 h 1575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957052" h="1575660">
                        <a:moveTo>
                          <a:pt x="2939" y="1038044"/>
                        </a:moveTo>
                        <a:lnTo>
                          <a:pt x="5505" y="1024659"/>
                        </a:lnTo>
                        <a:cubicBezTo>
                          <a:pt x="4650" y="986787"/>
                          <a:pt x="3794" y="948916"/>
                          <a:pt x="2939" y="911044"/>
                        </a:cubicBezTo>
                        <a:cubicBezTo>
                          <a:pt x="31116" y="638289"/>
                          <a:pt x="259936" y="336333"/>
                          <a:pt x="607867" y="152303"/>
                        </a:cubicBezTo>
                        <a:cubicBezTo>
                          <a:pt x="1071777" y="-93070"/>
                          <a:pt x="1571766" y="-35880"/>
                          <a:pt x="1724626" y="280042"/>
                        </a:cubicBezTo>
                        <a:lnTo>
                          <a:pt x="1744126" y="342653"/>
                        </a:lnTo>
                        <a:lnTo>
                          <a:pt x="1906252" y="342653"/>
                        </a:lnTo>
                        <a:lnTo>
                          <a:pt x="1957052" y="469653"/>
                        </a:lnTo>
                        <a:lnTo>
                          <a:pt x="1464353" y="1345952"/>
                        </a:lnTo>
                        <a:lnTo>
                          <a:pt x="1286650" y="1345952"/>
                        </a:lnTo>
                        <a:lnTo>
                          <a:pt x="1161422" y="1423356"/>
                        </a:lnTo>
                        <a:cubicBezTo>
                          <a:pt x="697513" y="1668730"/>
                          <a:pt x="197523" y="1611539"/>
                          <a:pt x="44663" y="1295618"/>
                        </a:cubicBezTo>
                        <a:cubicBezTo>
                          <a:pt x="6448" y="1216637"/>
                          <a:pt x="-6453" y="1128963"/>
                          <a:pt x="2939" y="1038044"/>
                        </a:cubicBezTo>
                        <a:close/>
                      </a:path>
                    </a:pathLst>
                  </a:custGeom>
                  <a:solidFill>
                    <a:srgbClr val="FF66CC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" name="フリーフォーム: 図形 25">
                    <a:extLst>
                      <a:ext uri="{FF2B5EF4-FFF2-40B4-BE49-F238E27FC236}">
                        <a16:creationId xmlns:a16="http://schemas.microsoft.com/office/drawing/2014/main" id="{3CB7C877-8D17-713A-AD6B-5F3704526F5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474215" y="1997687"/>
                    <a:ext cx="1934115" cy="1448660"/>
                  </a:xfrm>
                  <a:custGeom>
                    <a:avLst/>
                    <a:gdLst>
                      <a:gd name="connsiteX0" fmla="*/ 2939 w 1934115"/>
                      <a:gd name="connsiteY0" fmla="*/ 911044 h 1448660"/>
                      <a:gd name="connsiteX1" fmla="*/ 607867 w 1934115"/>
                      <a:gd name="connsiteY1" fmla="*/ 152303 h 1448660"/>
                      <a:gd name="connsiteX2" fmla="*/ 1724626 w 1934115"/>
                      <a:gd name="connsiteY2" fmla="*/ 280042 h 1448660"/>
                      <a:gd name="connsiteX3" fmla="*/ 1744126 w 1934115"/>
                      <a:gd name="connsiteY3" fmla="*/ 342653 h 1448660"/>
                      <a:gd name="connsiteX4" fmla="*/ 1918517 w 1934115"/>
                      <a:gd name="connsiteY4" fmla="*/ 342653 h 1448660"/>
                      <a:gd name="connsiteX5" fmla="*/ 1934115 w 1934115"/>
                      <a:gd name="connsiteY5" fmla="*/ 383448 h 1448660"/>
                      <a:gd name="connsiteX6" fmla="*/ 1464353 w 1934115"/>
                      <a:gd name="connsiteY6" fmla="*/ 1218952 h 1448660"/>
                      <a:gd name="connsiteX7" fmla="*/ 1286650 w 1934115"/>
                      <a:gd name="connsiteY7" fmla="*/ 1218952 h 1448660"/>
                      <a:gd name="connsiteX8" fmla="*/ 1161422 w 1934115"/>
                      <a:gd name="connsiteY8" fmla="*/ 1296356 h 1448660"/>
                      <a:gd name="connsiteX9" fmla="*/ 44663 w 1934115"/>
                      <a:gd name="connsiteY9" fmla="*/ 1168618 h 1448660"/>
                      <a:gd name="connsiteX10" fmla="*/ 2939 w 1934115"/>
                      <a:gd name="connsiteY10" fmla="*/ 911044 h 1448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934115" h="1448660">
                        <a:moveTo>
                          <a:pt x="2939" y="911044"/>
                        </a:moveTo>
                        <a:cubicBezTo>
                          <a:pt x="31116" y="638289"/>
                          <a:pt x="259936" y="336333"/>
                          <a:pt x="607867" y="152303"/>
                        </a:cubicBezTo>
                        <a:cubicBezTo>
                          <a:pt x="1071777" y="-93070"/>
                          <a:pt x="1571766" y="-35880"/>
                          <a:pt x="1724626" y="280042"/>
                        </a:cubicBezTo>
                        <a:lnTo>
                          <a:pt x="1744126" y="342653"/>
                        </a:lnTo>
                        <a:lnTo>
                          <a:pt x="1918517" y="342653"/>
                        </a:lnTo>
                        <a:lnTo>
                          <a:pt x="1934115" y="383448"/>
                        </a:lnTo>
                        <a:lnTo>
                          <a:pt x="1464353" y="1218952"/>
                        </a:lnTo>
                        <a:lnTo>
                          <a:pt x="1286650" y="1218952"/>
                        </a:lnTo>
                        <a:lnTo>
                          <a:pt x="1161422" y="1296356"/>
                        </a:lnTo>
                        <a:cubicBezTo>
                          <a:pt x="697513" y="1541730"/>
                          <a:pt x="197523" y="1484539"/>
                          <a:pt x="44663" y="1168618"/>
                        </a:cubicBezTo>
                        <a:cubicBezTo>
                          <a:pt x="6448" y="1089637"/>
                          <a:pt x="-6453" y="1001963"/>
                          <a:pt x="2939" y="911044"/>
                        </a:cubicBezTo>
                        <a:close/>
                      </a:path>
                    </a:pathLst>
                  </a:custGeom>
                  <a:solidFill>
                    <a:schemeClr val="accent5">
                      <a:lumMod val="20000"/>
                      <a:lumOff val="80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" name="フリーフォーム: 図形 26">
                    <a:extLst>
                      <a:ext uri="{FF2B5EF4-FFF2-40B4-BE49-F238E27FC236}">
                        <a16:creationId xmlns:a16="http://schemas.microsoft.com/office/drawing/2014/main" id="{EA31AB29-F549-5224-CD5B-BE6E2786C75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589501" y="2098145"/>
                    <a:ext cx="1717401" cy="1233488"/>
                  </a:xfrm>
                  <a:custGeom>
                    <a:avLst/>
                    <a:gdLst>
                      <a:gd name="connsiteX0" fmla="*/ 2939 w 1934115"/>
                      <a:gd name="connsiteY0" fmla="*/ 911044 h 1448660"/>
                      <a:gd name="connsiteX1" fmla="*/ 607867 w 1934115"/>
                      <a:gd name="connsiteY1" fmla="*/ 152303 h 1448660"/>
                      <a:gd name="connsiteX2" fmla="*/ 1724626 w 1934115"/>
                      <a:gd name="connsiteY2" fmla="*/ 280042 h 1448660"/>
                      <a:gd name="connsiteX3" fmla="*/ 1744126 w 1934115"/>
                      <a:gd name="connsiteY3" fmla="*/ 342653 h 1448660"/>
                      <a:gd name="connsiteX4" fmla="*/ 1918517 w 1934115"/>
                      <a:gd name="connsiteY4" fmla="*/ 342653 h 1448660"/>
                      <a:gd name="connsiteX5" fmla="*/ 1934115 w 1934115"/>
                      <a:gd name="connsiteY5" fmla="*/ 383448 h 1448660"/>
                      <a:gd name="connsiteX6" fmla="*/ 1464353 w 1934115"/>
                      <a:gd name="connsiteY6" fmla="*/ 1218952 h 1448660"/>
                      <a:gd name="connsiteX7" fmla="*/ 1286650 w 1934115"/>
                      <a:gd name="connsiteY7" fmla="*/ 1218952 h 1448660"/>
                      <a:gd name="connsiteX8" fmla="*/ 1161422 w 1934115"/>
                      <a:gd name="connsiteY8" fmla="*/ 1296356 h 1448660"/>
                      <a:gd name="connsiteX9" fmla="*/ 44663 w 1934115"/>
                      <a:gd name="connsiteY9" fmla="*/ 1168618 h 1448660"/>
                      <a:gd name="connsiteX10" fmla="*/ 2939 w 1934115"/>
                      <a:gd name="connsiteY10" fmla="*/ 911044 h 1448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934115" h="1448660">
                        <a:moveTo>
                          <a:pt x="2939" y="911044"/>
                        </a:moveTo>
                        <a:cubicBezTo>
                          <a:pt x="31116" y="638289"/>
                          <a:pt x="259936" y="336333"/>
                          <a:pt x="607867" y="152303"/>
                        </a:cubicBezTo>
                        <a:cubicBezTo>
                          <a:pt x="1071777" y="-93070"/>
                          <a:pt x="1571766" y="-35880"/>
                          <a:pt x="1724626" y="280042"/>
                        </a:cubicBezTo>
                        <a:lnTo>
                          <a:pt x="1744126" y="342653"/>
                        </a:lnTo>
                        <a:lnTo>
                          <a:pt x="1918517" y="342653"/>
                        </a:lnTo>
                        <a:lnTo>
                          <a:pt x="1934115" y="383448"/>
                        </a:lnTo>
                        <a:lnTo>
                          <a:pt x="1464353" y="1218952"/>
                        </a:lnTo>
                        <a:lnTo>
                          <a:pt x="1286650" y="1218952"/>
                        </a:lnTo>
                        <a:lnTo>
                          <a:pt x="1161422" y="1296356"/>
                        </a:lnTo>
                        <a:cubicBezTo>
                          <a:pt x="697513" y="1541730"/>
                          <a:pt x="197523" y="1484539"/>
                          <a:pt x="44663" y="1168618"/>
                        </a:cubicBezTo>
                        <a:cubicBezTo>
                          <a:pt x="6448" y="1089637"/>
                          <a:pt x="-6453" y="1001963"/>
                          <a:pt x="2939" y="911044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28" name="グループ化 27">
                    <a:extLst>
                      <a:ext uri="{FF2B5EF4-FFF2-40B4-BE49-F238E27FC236}">
                        <a16:creationId xmlns:a16="http://schemas.microsoft.com/office/drawing/2014/main" id="{BA429832-D9A6-4868-06E4-8B56F26EB8DC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4929941" y="3426947"/>
                    <a:ext cx="805448" cy="123588"/>
                    <a:chOff x="6855372" y="5544031"/>
                    <a:chExt cx="908923" cy="166461"/>
                  </a:xfrm>
                  <a:solidFill>
                    <a:schemeClr val="bg1">
                      <a:lumMod val="95000"/>
                    </a:schemeClr>
                  </a:solidFill>
                </p:grpSpPr>
                <p:sp>
                  <p:nvSpPr>
                    <p:cNvPr id="30" name="四角形: 上の 2 つの角を丸める 29">
                      <a:extLst>
                        <a:ext uri="{FF2B5EF4-FFF2-40B4-BE49-F238E27FC236}">
                          <a16:creationId xmlns:a16="http://schemas.microsoft.com/office/drawing/2014/main" id="{D775872A-8C00-AFC8-CC35-F11CB2E19524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6946437" y="5452966"/>
                      <a:ext cx="165977" cy="348108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1" name="四角形: 上の 2 つの角を丸める 30">
                      <a:extLst>
                        <a:ext uri="{FF2B5EF4-FFF2-40B4-BE49-F238E27FC236}">
                          <a16:creationId xmlns:a16="http://schemas.microsoft.com/office/drawing/2014/main" id="{BFC27FB4-A343-496E-6FD0-C67917C4F124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7182180" y="5452966"/>
                      <a:ext cx="165977" cy="348108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2" name="四角形: 上の 2 つの角を丸める 31">
                      <a:extLst>
                        <a:ext uri="{FF2B5EF4-FFF2-40B4-BE49-F238E27FC236}">
                          <a16:creationId xmlns:a16="http://schemas.microsoft.com/office/drawing/2014/main" id="{46071F2E-E345-DC63-8403-EBBDF12CE063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7444122" y="5452966"/>
                      <a:ext cx="165977" cy="348108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3" name="フリーフォーム: 図形 32">
                      <a:extLst>
                        <a:ext uri="{FF2B5EF4-FFF2-40B4-BE49-F238E27FC236}">
                          <a16:creationId xmlns:a16="http://schemas.microsoft.com/office/drawing/2014/main" id="{7CD2B700-C868-4971-A410-3284667838C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39295" y="5544514"/>
                      <a:ext cx="125000" cy="165978"/>
                    </a:xfrm>
                    <a:custGeom>
                      <a:avLst/>
                      <a:gdLst>
                        <a:gd name="connsiteX0" fmla="*/ 61913 w 123825"/>
                        <a:gd name="connsiteY0" fmla="*/ 0 h 127628"/>
                        <a:gd name="connsiteX1" fmla="*/ 84556 w 123825"/>
                        <a:gd name="connsiteY1" fmla="*/ 4572 h 127628"/>
                        <a:gd name="connsiteX2" fmla="*/ 123825 w 123825"/>
                        <a:gd name="connsiteY2" fmla="*/ 63814 h 127628"/>
                        <a:gd name="connsiteX3" fmla="*/ 84556 w 123825"/>
                        <a:gd name="connsiteY3" fmla="*/ 123057 h 127628"/>
                        <a:gd name="connsiteX4" fmla="*/ 61913 w 123825"/>
                        <a:gd name="connsiteY4" fmla="*/ 127628 h 127628"/>
                        <a:gd name="connsiteX5" fmla="*/ 39269 w 123825"/>
                        <a:gd name="connsiteY5" fmla="*/ 123057 h 127628"/>
                        <a:gd name="connsiteX6" fmla="*/ 0 w 123825"/>
                        <a:gd name="connsiteY6" fmla="*/ 63814 h 127628"/>
                        <a:gd name="connsiteX7" fmla="*/ 39269 w 123825"/>
                        <a:gd name="connsiteY7" fmla="*/ 4572 h 1276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23825" h="127628">
                          <a:moveTo>
                            <a:pt x="61913" y="0"/>
                          </a:moveTo>
                          <a:lnTo>
                            <a:pt x="84556" y="4572"/>
                          </a:lnTo>
                          <a:cubicBezTo>
                            <a:pt x="107633" y="14332"/>
                            <a:pt x="123825" y="37183"/>
                            <a:pt x="123825" y="63814"/>
                          </a:cubicBezTo>
                          <a:cubicBezTo>
                            <a:pt x="123825" y="90446"/>
                            <a:pt x="107633" y="113296"/>
                            <a:pt x="84556" y="123057"/>
                          </a:cubicBezTo>
                          <a:lnTo>
                            <a:pt x="61913" y="127628"/>
                          </a:lnTo>
                          <a:lnTo>
                            <a:pt x="39269" y="123057"/>
                          </a:lnTo>
                          <a:cubicBezTo>
                            <a:pt x="16192" y="113296"/>
                            <a:pt x="0" y="90446"/>
                            <a:pt x="0" y="63814"/>
                          </a:cubicBezTo>
                          <a:cubicBezTo>
                            <a:pt x="0" y="37183"/>
                            <a:pt x="16192" y="14332"/>
                            <a:pt x="39269" y="4572"/>
                          </a:cubicBezTo>
                          <a:close/>
                        </a:path>
                      </a:pathLst>
                    </a:cu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9" name="楕円 28">
                    <a:extLst>
                      <a:ext uri="{FF2B5EF4-FFF2-40B4-BE49-F238E27FC236}">
                        <a16:creationId xmlns:a16="http://schemas.microsoft.com/office/drawing/2014/main" id="{65698F84-289B-E434-F339-4E107F04E0B2}"/>
                      </a:ext>
                    </a:extLst>
                  </p:cNvPr>
                  <p:cNvSpPr/>
                  <p:nvPr/>
                </p:nvSpPr>
                <p:spPr>
                  <a:xfrm rot="20530604">
                    <a:off x="4037933" y="3580889"/>
                    <a:ext cx="1439302" cy="968342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6" name="フリーフォーム: 図形 15">
                  <a:extLst>
                    <a:ext uri="{FF2B5EF4-FFF2-40B4-BE49-F238E27FC236}">
                      <a16:creationId xmlns:a16="http://schemas.microsoft.com/office/drawing/2014/main" id="{489985A0-70C2-EC50-B5CC-BFF71F8A8B45}"/>
                    </a:ext>
                  </a:extLst>
                </p:cNvPr>
                <p:cNvSpPr/>
                <p:nvPr/>
              </p:nvSpPr>
              <p:spPr>
                <a:xfrm rot="19800000">
                  <a:off x="-4397151" y="2121473"/>
                  <a:ext cx="2761078" cy="2437311"/>
                </a:xfrm>
                <a:custGeom>
                  <a:avLst/>
                  <a:gdLst>
                    <a:gd name="connsiteX0" fmla="*/ 2306056 w 2761078"/>
                    <a:gd name="connsiteY0" fmla="*/ 87463 h 2437311"/>
                    <a:gd name="connsiteX1" fmla="*/ 2732787 w 2761078"/>
                    <a:gd name="connsiteY1" fmla="*/ 1037831 h 2437311"/>
                    <a:gd name="connsiteX2" fmla="*/ 2664055 w 2761078"/>
                    <a:gd name="connsiteY2" fmla="*/ 1294341 h 2437311"/>
                    <a:gd name="connsiteX3" fmla="*/ 1981197 w 2761078"/>
                    <a:gd name="connsiteY3" fmla="*/ 1897672 h 2437311"/>
                    <a:gd name="connsiteX4" fmla="*/ 1943423 w 2761078"/>
                    <a:gd name="connsiteY4" fmla="*/ 1899153 h 2437311"/>
                    <a:gd name="connsiteX5" fmla="*/ 1923623 w 2761078"/>
                    <a:gd name="connsiteY5" fmla="*/ 1905300 h 2437311"/>
                    <a:gd name="connsiteX6" fmla="*/ 1875821 w 2761078"/>
                    <a:gd name="connsiteY6" fmla="*/ 1910118 h 2437311"/>
                    <a:gd name="connsiteX7" fmla="*/ 1143341 w 2761078"/>
                    <a:gd name="connsiteY7" fmla="*/ 1910117 h 2437311"/>
                    <a:gd name="connsiteX8" fmla="*/ 907459 w 2761078"/>
                    <a:gd name="connsiteY8" fmla="*/ 2318676 h 2437311"/>
                    <a:gd name="connsiteX9" fmla="*/ 672725 w 2761078"/>
                    <a:gd name="connsiteY9" fmla="*/ 2435515 h 2437311"/>
                    <a:gd name="connsiteX10" fmla="*/ 583449 w 2761078"/>
                    <a:gd name="connsiteY10" fmla="*/ 2405495 h 2437311"/>
                    <a:gd name="connsiteX11" fmla="*/ 512812 w 2761078"/>
                    <a:gd name="connsiteY11" fmla="*/ 2343190 h 2437311"/>
                    <a:gd name="connsiteX12" fmla="*/ 496631 w 2761078"/>
                    <a:gd name="connsiteY12" fmla="*/ 2081484 h 2437311"/>
                    <a:gd name="connsiteX13" fmla="*/ 797326 w 2761078"/>
                    <a:gd name="connsiteY13" fmla="*/ 1560666 h 2437311"/>
                    <a:gd name="connsiteX14" fmla="*/ 898715 w 2761078"/>
                    <a:gd name="connsiteY14" fmla="*/ 1466072 h 2437311"/>
                    <a:gd name="connsiteX15" fmla="*/ 923461 w 2761078"/>
                    <a:gd name="connsiteY15" fmla="*/ 1456832 h 2437311"/>
                    <a:gd name="connsiteX16" fmla="*/ 927990 w 2761078"/>
                    <a:gd name="connsiteY16" fmla="*/ 1454374 h 2437311"/>
                    <a:gd name="connsiteX17" fmla="*/ 940173 w 2761078"/>
                    <a:gd name="connsiteY17" fmla="*/ 1450592 h 2437311"/>
                    <a:gd name="connsiteX18" fmla="*/ 941351 w 2761078"/>
                    <a:gd name="connsiteY18" fmla="*/ 1450152 h 2437311"/>
                    <a:gd name="connsiteX19" fmla="*/ 941658 w 2761078"/>
                    <a:gd name="connsiteY19" fmla="*/ 1450131 h 2437311"/>
                    <a:gd name="connsiteX20" fmla="*/ 972513 w 2761078"/>
                    <a:gd name="connsiteY20" fmla="*/ 1440553 h 2437311"/>
                    <a:gd name="connsiteX21" fmla="*/ 1020316 w 2761078"/>
                    <a:gd name="connsiteY21" fmla="*/ 1435734 h 2437311"/>
                    <a:gd name="connsiteX22" fmla="*/ 1127810 w 2761078"/>
                    <a:gd name="connsiteY22" fmla="*/ 1435734 h 2437311"/>
                    <a:gd name="connsiteX23" fmla="*/ 1112322 w 2761078"/>
                    <a:gd name="connsiteY23" fmla="*/ 1401789 h 2437311"/>
                    <a:gd name="connsiteX24" fmla="*/ 678527 w 2761078"/>
                    <a:gd name="connsiteY24" fmla="*/ 1401788 h 2437311"/>
                    <a:gd name="connsiteX25" fmla="*/ 442644 w 2761078"/>
                    <a:gd name="connsiteY25" fmla="*/ 1810347 h 2437311"/>
                    <a:gd name="connsiteX26" fmla="*/ 162442 w 2761078"/>
                    <a:gd name="connsiteY26" fmla="*/ 1916893 h 2437311"/>
                    <a:gd name="connsiteX27" fmla="*/ 118634 w 2761078"/>
                    <a:gd name="connsiteY27" fmla="*/ 1897166 h 2437311"/>
                    <a:gd name="connsiteX28" fmla="*/ 118635 w 2761078"/>
                    <a:gd name="connsiteY28" fmla="*/ 1897166 h 2437311"/>
                    <a:gd name="connsiteX29" fmla="*/ 118634 w 2761078"/>
                    <a:gd name="connsiteY29" fmla="*/ 1897165 h 2437311"/>
                    <a:gd name="connsiteX30" fmla="*/ 118634 w 2761078"/>
                    <a:gd name="connsiteY30" fmla="*/ 1897166 h 2437311"/>
                    <a:gd name="connsiteX31" fmla="*/ 79646 w 2761078"/>
                    <a:gd name="connsiteY31" fmla="*/ 1869091 h 2437311"/>
                    <a:gd name="connsiteX32" fmla="*/ 31817 w 2761078"/>
                    <a:gd name="connsiteY32" fmla="*/ 1573156 h 2437311"/>
                    <a:gd name="connsiteX33" fmla="*/ 332511 w 2761078"/>
                    <a:gd name="connsiteY33" fmla="*/ 1052337 h 2437311"/>
                    <a:gd name="connsiteX34" fmla="*/ 433901 w 2761078"/>
                    <a:gd name="connsiteY34" fmla="*/ 957742 h 2437311"/>
                    <a:gd name="connsiteX35" fmla="*/ 458646 w 2761078"/>
                    <a:gd name="connsiteY35" fmla="*/ 948503 h 2437311"/>
                    <a:gd name="connsiteX36" fmla="*/ 463175 w 2761078"/>
                    <a:gd name="connsiteY36" fmla="*/ 946045 h 2437311"/>
                    <a:gd name="connsiteX37" fmla="*/ 475359 w 2761078"/>
                    <a:gd name="connsiteY37" fmla="*/ 942263 h 2437311"/>
                    <a:gd name="connsiteX38" fmla="*/ 476535 w 2761078"/>
                    <a:gd name="connsiteY38" fmla="*/ 941824 h 2437311"/>
                    <a:gd name="connsiteX39" fmla="*/ 476843 w 2761078"/>
                    <a:gd name="connsiteY39" fmla="*/ 941802 h 2437311"/>
                    <a:gd name="connsiteX40" fmla="*/ 507698 w 2761078"/>
                    <a:gd name="connsiteY40" fmla="*/ 932224 h 2437311"/>
                    <a:gd name="connsiteX41" fmla="*/ 555501 w 2761078"/>
                    <a:gd name="connsiteY41" fmla="*/ 927405 h 2437311"/>
                    <a:gd name="connsiteX42" fmla="*/ 1060397 w 2761078"/>
                    <a:gd name="connsiteY42" fmla="*/ 927405 h 2437311"/>
                    <a:gd name="connsiteX43" fmla="*/ 1071657 w 2761078"/>
                    <a:gd name="connsiteY43" fmla="*/ 867659 h 2437311"/>
                    <a:gd name="connsiteX44" fmla="*/ 1140388 w 2761078"/>
                    <a:gd name="connsiteY44" fmla="*/ 611150 h 2437311"/>
                    <a:gd name="connsiteX45" fmla="*/ 2149928 w 2761078"/>
                    <a:gd name="connsiteY45" fmla="*/ 28291 h 2437311"/>
                    <a:gd name="connsiteX46" fmla="*/ 2306056 w 2761078"/>
                    <a:gd name="connsiteY46" fmla="*/ 87463 h 24373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2761078" h="2437311">
                      <a:moveTo>
                        <a:pt x="2306056" y="87463"/>
                      </a:moveTo>
                      <a:cubicBezTo>
                        <a:pt x="2648978" y="258921"/>
                        <a:pt x="2835884" y="653068"/>
                        <a:pt x="2732787" y="1037831"/>
                      </a:cubicBezTo>
                      <a:lnTo>
                        <a:pt x="2664055" y="1294341"/>
                      </a:lnTo>
                      <a:cubicBezTo>
                        <a:pt x="2575686" y="1624138"/>
                        <a:pt x="2299352" y="1853373"/>
                        <a:pt x="1981197" y="1897672"/>
                      </a:cubicBezTo>
                      <a:lnTo>
                        <a:pt x="1943423" y="1899153"/>
                      </a:lnTo>
                      <a:lnTo>
                        <a:pt x="1923623" y="1905300"/>
                      </a:lnTo>
                      <a:cubicBezTo>
                        <a:pt x="1908182" y="1908459"/>
                        <a:pt x="1892195" y="1910118"/>
                        <a:pt x="1875821" y="1910118"/>
                      </a:cubicBezTo>
                      <a:lnTo>
                        <a:pt x="1143341" y="1910117"/>
                      </a:lnTo>
                      <a:lnTo>
                        <a:pt x="907459" y="2318676"/>
                      </a:lnTo>
                      <a:cubicBezTo>
                        <a:pt x="858334" y="2403761"/>
                        <a:pt x="764455" y="2446897"/>
                        <a:pt x="672725" y="2435515"/>
                      </a:cubicBezTo>
                      <a:lnTo>
                        <a:pt x="583449" y="2405495"/>
                      </a:lnTo>
                      <a:lnTo>
                        <a:pt x="512812" y="2343190"/>
                      </a:lnTo>
                      <a:cubicBezTo>
                        <a:pt x="457090" y="2269441"/>
                        <a:pt x="447506" y="2166570"/>
                        <a:pt x="496631" y="2081484"/>
                      </a:cubicBezTo>
                      <a:lnTo>
                        <a:pt x="797326" y="1560666"/>
                      </a:lnTo>
                      <a:cubicBezTo>
                        <a:pt x="821887" y="1518124"/>
                        <a:pt x="857638" y="1486069"/>
                        <a:pt x="898715" y="1466072"/>
                      </a:cubicBezTo>
                      <a:lnTo>
                        <a:pt x="923461" y="1456832"/>
                      </a:lnTo>
                      <a:lnTo>
                        <a:pt x="927990" y="1454374"/>
                      </a:lnTo>
                      <a:lnTo>
                        <a:pt x="940173" y="1450592"/>
                      </a:lnTo>
                      <a:lnTo>
                        <a:pt x="941351" y="1450152"/>
                      </a:lnTo>
                      <a:lnTo>
                        <a:pt x="941658" y="1450131"/>
                      </a:lnTo>
                      <a:lnTo>
                        <a:pt x="972513" y="1440553"/>
                      </a:lnTo>
                      <a:cubicBezTo>
                        <a:pt x="987954" y="1437393"/>
                        <a:pt x="1003941" y="1435734"/>
                        <a:pt x="1020316" y="1435734"/>
                      </a:cubicBezTo>
                      <a:lnTo>
                        <a:pt x="1127810" y="1435734"/>
                      </a:lnTo>
                      <a:lnTo>
                        <a:pt x="1112322" y="1401789"/>
                      </a:lnTo>
                      <a:lnTo>
                        <a:pt x="678527" y="1401788"/>
                      </a:lnTo>
                      <a:lnTo>
                        <a:pt x="442644" y="1810347"/>
                      </a:lnTo>
                      <a:cubicBezTo>
                        <a:pt x="385333" y="1909614"/>
                        <a:pt x="267104" y="1951782"/>
                        <a:pt x="162442" y="1916893"/>
                      </a:cubicBezTo>
                      <a:lnTo>
                        <a:pt x="118634" y="1897166"/>
                      </a:lnTo>
                      <a:lnTo>
                        <a:pt x="118635" y="1897166"/>
                      </a:lnTo>
                      <a:lnTo>
                        <a:pt x="118634" y="1897165"/>
                      </a:lnTo>
                      <a:lnTo>
                        <a:pt x="118634" y="1897166"/>
                      </a:lnTo>
                      <a:lnTo>
                        <a:pt x="79646" y="1869091"/>
                      </a:lnTo>
                      <a:cubicBezTo>
                        <a:pt x="-2899" y="1795895"/>
                        <a:pt x="-25495" y="1672422"/>
                        <a:pt x="31817" y="1573156"/>
                      </a:cubicBezTo>
                      <a:lnTo>
                        <a:pt x="332511" y="1052337"/>
                      </a:lnTo>
                      <a:cubicBezTo>
                        <a:pt x="357073" y="1009795"/>
                        <a:pt x="392824" y="977739"/>
                        <a:pt x="433901" y="957742"/>
                      </a:cubicBezTo>
                      <a:lnTo>
                        <a:pt x="458646" y="948503"/>
                      </a:lnTo>
                      <a:lnTo>
                        <a:pt x="463175" y="946045"/>
                      </a:lnTo>
                      <a:lnTo>
                        <a:pt x="475359" y="942263"/>
                      </a:lnTo>
                      <a:lnTo>
                        <a:pt x="476535" y="941824"/>
                      </a:lnTo>
                      <a:lnTo>
                        <a:pt x="476843" y="941802"/>
                      </a:lnTo>
                      <a:lnTo>
                        <a:pt x="507698" y="932224"/>
                      </a:lnTo>
                      <a:cubicBezTo>
                        <a:pt x="523139" y="929064"/>
                        <a:pt x="539126" y="927405"/>
                        <a:pt x="555501" y="927405"/>
                      </a:cubicBezTo>
                      <a:lnTo>
                        <a:pt x="1060397" y="927405"/>
                      </a:lnTo>
                      <a:lnTo>
                        <a:pt x="1071657" y="867659"/>
                      </a:lnTo>
                      <a:lnTo>
                        <a:pt x="1140388" y="611150"/>
                      </a:lnTo>
                      <a:cubicBezTo>
                        <a:pt x="1258213" y="171420"/>
                        <a:pt x="1710199" y="-89534"/>
                        <a:pt x="2149928" y="28291"/>
                      </a:cubicBezTo>
                      <a:cubicBezTo>
                        <a:pt x="2204894" y="43019"/>
                        <a:pt x="2257067" y="62968"/>
                        <a:pt x="2306056" y="87463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" name="フリーフォーム: 図形 16">
                  <a:extLst>
                    <a:ext uri="{FF2B5EF4-FFF2-40B4-BE49-F238E27FC236}">
                      <a16:creationId xmlns:a16="http://schemas.microsoft.com/office/drawing/2014/main" id="{8FFDF15D-4542-62FB-DAAB-F582C7C4D09A}"/>
                    </a:ext>
                  </a:extLst>
                </p:cNvPr>
                <p:cNvSpPr/>
                <p:nvPr/>
              </p:nvSpPr>
              <p:spPr>
                <a:xfrm rot="1497061" flipH="1">
                  <a:off x="-3958731" y="2303934"/>
                  <a:ext cx="955706" cy="1349151"/>
                </a:xfrm>
                <a:custGeom>
                  <a:avLst/>
                  <a:gdLst>
                    <a:gd name="connsiteX0" fmla="*/ 865656 w 1064465"/>
                    <a:gd name="connsiteY0" fmla="*/ 0 h 1502681"/>
                    <a:gd name="connsiteX1" fmla="*/ 973332 w 1064465"/>
                    <a:gd name="connsiteY1" fmla="*/ 972964 h 1502681"/>
                    <a:gd name="connsiteX2" fmla="*/ 277230 w 1064465"/>
                    <a:gd name="connsiteY2" fmla="*/ 1486966 h 1502681"/>
                    <a:gd name="connsiteX3" fmla="*/ 192970 w 1064465"/>
                    <a:gd name="connsiteY3" fmla="*/ 1493541 h 1502681"/>
                    <a:gd name="connsiteX4" fmla="*/ 154082 w 1064465"/>
                    <a:gd name="connsiteY4" fmla="*/ 1502681 h 1502681"/>
                    <a:gd name="connsiteX5" fmla="*/ 0 w 1064465"/>
                    <a:gd name="connsiteY5" fmla="*/ 1323305 h 1502681"/>
                    <a:gd name="connsiteX6" fmla="*/ 94106 w 1064465"/>
                    <a:gd name="connsiteY6" fmla="*/ 1158025 h 1502681"/>
                    <a:gd name="connsiteX7" fmla="*/ 144108 w 1064465"/>
                    <a:gd name="connsiteY7" fmla="*/ 1146273 h 1502681"/>
                    <a:gd name="connsiteX8" fmla="*/ 144104 w 1064465"/>
                    <a:gd name="connsiteY8" fmla="*/ 1145752 h 1502681"/>
                    <a:gd name="connsiteX9" fmla="*/ 147432 w 1064465"/>
                    <a:gd name="connsiteY9" fmla="*/ 1145492 h 1502681"/>
                    <a:gd name="connsiteX10" fmla="*/ 154082 w 1064465"/>
                    <a:gd name="connsiteY10" fmla="*/ 1143929 h 1502681"/>
                    <a:gd name="connsiteX11" fmla="*/ 157417 w 1064465"/>
                    <a:gd name="connsiteY11" fmla="*/ 1144713 h 1502681"/>
                    <a:gd name="connsiteX12" fmla="*/ 225072 w 1064465"/>
                    <a:gd name="connsiteY12" fmla="*/ 1139434 h 1502681"/>
                    <a:gd name="connsiteX13" fmla="*/ 656558 w 1064465"/>
                    <a:gd name="connsiteY13" fmla="*/ 820825 h 1502681"/>
                    <a:gd name="connsiteX14" fmla="*/ 589813 w 1064465"/>
                    <a:gd name="connsiteY14" fmla="*/ 217724 h 1502681"/>
                    <a:gd name="connsiteX0" fmla="*/ 865656 w 1064465"/>
                    <a:gd name="connsiteY0" fmla="*/ 197405 h 1700086"/>
                    <a:gd name="connsiteX1" fmla="*/ 973332 w 1064465"/>
                    <a:gd name="connsiteY1" fmla="*/ 1170369 h 1700086"/>
                    <a:gd name="connsiteX2" fmla="*/ 277230 w 1064465"/>
                    <a:gd name="connsiteY2" fmla="*/ 1684371 h 1700086"/>
                    <a:gd name="connsiteX3" fmla="*/ 192970 w 1064465"/>
                    <a:gd name="connsiteY3" fmla="*/ 1690946 h 1700086"/>
                    <a:gd name="connsiteX4" fmla="*/ 154082 w 1064465"/>
                    <a:gd name="connsiteY4" fmla="*/ 1700086 h 1700086"/>
                    <a:gd name="connsiteX5" fmla="*/ 0 w 1064465"/>
                    <a:gd name="connsiteY5" fmla="*/ 1520710 h 1700086"/>
                    <a:gd name="connsiteX6" fmla="*/ 94106 w 1064465"/>
                    <a:gd name="connsiteY6" fmla="*/ 1355430 h 1700086"/>
                    <a:gd name="connsiteX7" fmla="*/ 144108 w 1064465"/>
                    <a:gd name="connsiteY7" fmla="*/ 1343678 h 1700086"/>
                    <a:gd name="connsiteX8" fmla="*/ 144104 w 1064465"/>
                    <a:gd name="connsiteY8" fmla="*/ 1343157 h 1700086"/>
                    <a:gd name="connsiteX9" fmla="*/ 147432 w 1064465"/>
                    <a:gd name="connsiteY9" fmla="*/ 1342897 h 1700086"/>
                    <a:gd name="connsiteX10" fmla="*/ 154082 w 1064465"/>
                    <a:gd name="connsiteY10" fmla="*/ 1341334 h 1700086"/>
                    <a:gd name="connsiteX11" fmla="*/ 157417 w 1064465"/>
                    <a:gd name="connsiteY11" fmla="*/ 1342118 h 1700086"/>
                    <a:gd name="connsiteX12" fmla="*/ 225072 w 1064465"/>
                    <a:gd name="connsiteY12" fmla="*/ 1336839 h 1700086"/>
                    <a:gd name="connsiteX13" fmla="*/ 656558 w 1064465"/>
                    <a:gd name="connsiteY13" fmla="*/ 1018230 h 1700086"/>
                    <a:gd name="connsiteX14" fmla="*/ 589813 w 1064465"/>
                    <a:gd name="connsiteY14" fmla="*/ 415129 h 1700086"/>
                    <a:gd name="connsiteX15" fmla="*/ 573528 w 1064465"/>
                    <a:gd name="connsiteY15" fmla="*/ 3315 h 1700086"/>
                    <a:gd name="connsiteX16" fmla="*/ 865656 w 1064465"/>
                    <a:gd name="connsiteY16" fmla="*/ 197405 h 1700086"/>
                    <a:gd name="connsiteX0" fmla="*/ 573528 w 1064465"/>
                    <a:gd name="connsiteY0" fmla="*/ 3315 h 1700086"/>
                    <a:gd name="connsiteX1" fmla="*/ 865656 w 1064465"/>
                    <a:gd name="connsiteY1" fmla="*/ 197405 h 1700086"/>
                    <a:gd name="connsiteX2" fmla="*/ 973332 w 1064465"/>
                    <a:gd name="connsiteY2" fmla="*/ 1170369 h 1700086"/>
                    <a:gd name="connsiteX3" fmla="*/ 277230 w 1064465"/>
                    <a:gd name="connsiteY3" fmla="*/ 1684371 h 1700086"/>
                    <a:gd name="connsiteX4" fmla="*/ 192970 w 1064465"/>
                    <a:gd name="connsiteY4" fmla="*/ 1690946 h 1700086"/>
                    <a:gd name="connsiteX5" fmla="*/ 154082 w 1064465"/>
                    <a:gd name="connsiteY5" fmla="*/ 1700086 h 1700086"/>
                    <a:gd name="connsiteX6" fmla="*/ 0 w 1064465"/>
                    <a:gd name="connsiteY6" fmla="*/ 1520710 h 1700086"/>
                    <a:gd name="connsiteX7" fmla="*/ 94106 w 1064465"/>
                    <a:gd name="connsiteY7" fmla="*/ 1355430 h 1700086"/>
                    <a:gd name="connsiteX8" fmla="*/ 144108 w 1064465"/>
                    <a:gd name="connsiteY8" fmla="*/ 1343678 h 1700086"/>
                    <a:gd name="connsiteX9" fmla="*/ 144104 w 1064465"/>
                    <a:gd name="connsiteY9" fmla="*/ 1343157 h 1700086"/>
                    <a:gd name="connsiteX10" fmla="*/ 147432 w 1064465"/>
                    <a:gd name="connsiteY10" fmla="*/ 1342897 h 1700086"/>
                    <a:gd name="connsiteX11" fmla="*/ 154082 w 1064465"/>
                    <a:gd name="connsiteY11" fmla="*/ 1341334 h 1700086"/>
                    <a:gd name="connsiteX12" fmla="*/ 157417 w 1064465"/>
                    <a:gd name="connsiteY12" fmla="*/ 1342118 h 1700086"/>
                    <a:gd name="connsiteX13" fmla="*/ 225072 w 1064465"/>
                    <a:gd name="connsiteY13" fmla="*/ 1336839 h 1700086"/>
                    <a:gd name="connsiteX14" fmla="*/ 656558 w 1064465"/>
                    <a:gd name="connsiteY14" fmla="*/ 1018230 h 1700086"/>
                    <a:gd name="connsiteX15" fmla="*/ 589813 w 1064465"/>
                    <a:gd name="connsiteY15" fmla="*/ 415129 h 1700086"/>
                    <a:gd name="connsiteX16" fmla="*/ 664968 w 1064465"/>
                    <a:gd name="connsiteY16" fmla="*/ 94755 h 1700086"/>
                    <a:gd name="connsiteX0" fmla="*/ 573528 w 1064465"/>
                    <a:gd name="connsiteY0" fmla="*/ 3315 h 1700086"/>
                    <a:gd name="connsiteX1" fmla="*/ 865656 w 1064465"/>
                    <a:gd name="connsiteY1" fmla="*/ 197405 h 1700086"/>
                    <a:gd name="connsiteX2" fmla="*/ 973332 w 1064465"/>
                    <a:gd name="connsiteY2" fmla="*/ 1170369 h 1700086"/>
                    <a:gd name="connsiteX3" fmla="*/ 277230 w 1064465"/>
                    <a:gd name="connsiteY3" fmla="*/ 1684371 h 1700086"/>
                    <a:gd name="connsiteX4" fmla="*/ 192970 w 1064465"/>
                    <a:gd name="connsiteY4" fmla="*/ 1690946 h 1700086"/>
                    <a:gd name="connsiteX5" fmla="*/ 154082 w 1064465"/>
                    <a:gd name="connsiteY5" fmla="*/ 1700086 h 1700086"/>
                    <a:gd name="connsiteX6" fmla="*/ 0 w 1064465"/>
                    <a:gd name="connsiteY6" fmla="*/ 1520710 h 1700086"/>
                    <a:gd name="connsiteX7" fmla="*/ 94106 w 1064465"/>
                    <a:gd name="connsiteY7" fmla="*/ 1355430 h 1700086"/>
                    <a:gd name="connsiteX8" fmla="*/ 144108 w 1064465"/>
                    <a:gd name="connsiteY8" fmla="*/ 1343678 h 1700086"/>
                    <a:gd name="connsiteX9" fmla="*/ 144104 w 1064465"/>
                    <a:gd name="connsiteY9" fmla="*/ 1343157 h 1700086"/>
                    <a:gd name="connsiteX10" fmla="*/ 147432 w 1064465"/>
                    <a:gd name="connsiteY10" fmla="*/ 1342897 h 1700086"/>
                    <a:gd name="connsiteX11" fmla="*/ 154082 w 1064465"/>
                    <a:gd name="connsiteY11" fmla="*/ 1341334 h 1700086"/>
                    <a:gd name="connsiteX12" fmla="*/ 157417 w 1064465"/>
                    <a:gd name="connsiteY12" fmla="*/ 1342118 h 1700086"/>
                    <a:gd name="connsiteX13" fmla="*/ 225072 w 1064465"/>
                    <a:gd name="connsiteY13" fmla="*/ 1336839 h 1700086"/>
                    <a:gd name="connsiteX14" fmla="*/ 656558 w 1064465"/>
                    <a:gd name="connsiteY14" fmla="*/ 1018230 h 1700086"/>
                    <a:gd name="connsiteX15" fmla="*/ 589813 w 1064465"/>
                    <a:gd name="connsiteY15" fmla="*/ 415129 h 1700086"/>
                    <a:gd name="connsiteX0" fmla="*/ 865656 w 1064465"/>
                    <a:gd name="connsiteY0" fmla="*/ 0 h 1502681"/>
                    <a:gd name="connsiteX1" fmla="*/ 973332 w 1064465"/>
                    <a:gd name="connsiteY1" fmla="*/ 972964 h 1502681"/>
                    <a:gd name="connsiteX2" fmla="*/ 277230 w 1064465"/>
                    <a:gd name="connsiteY2" fmla="*/ 1486966 h 1502681"/>
                    <a:gd name="connsiteX3" fmla="*/ 192970 w 1064465"/>
                    <a:gd name="connsiteY3" fmla="*/ 1493541 h 1502681"/>
                    <a:gd name="connsiteX4" fmla="*/ 154082 w 1064465"/>
                    <a:gd name="connsiteY4" fmla="*/ 1502681 h 1502681"/>
                    <a:gd name="connsiteX5" fmla="*/ 0 w 1064465"/>
                    <a:gd name="connsiteY5" fmla="*/ 1323305 h 1502681"/>
                    <a:gd name="connsiteX6" fmla="*/ 94106 w 1064465"/>
                    <a:gd name="connsiteY6" fmla="*/ 1158025 h 1502681"/>
                    <a:gd name="connsiteX7" fmla="*/ 144108 w 1064465"/>
                    <a:gd name="connsiteY7" fmla="*/ 1146273 h 1502681"/>
                    <a:gd name="connsiteX8" fmla="*/ 144104 w 1064465"/>
                    <a:gd name="connsiteY8" fmla="*/ 1145752 h 1502681"/>
                    <a:gd name="connsiteX9" fmla="*/ 147432 w 1064465"/>
                    <a:gd name="connsiteY9" fmla="*/ 1145492 h 1502681"/>
                    <a:gd name="connsiteX10" fmla="*/ 154082 w 1064465"/>
                    <a:gd name="connsiteY10" fmla="*/ 1143929 h 1502681"/>
                    <a:gd name="connsiteX11" fmla="*/ 157417 w 1064465"/>
                    <a:gd name="connsiteY11" fmla="*/ 1144713 h 1502681"/>
                    <a:gd name="connsiteX12" fmla="*/ 225072 w 1064465"/>
                    <a:gd name="connsiteY12" fmla="*/ 1139434 h 1502681"/>
                    <a:gd name="connsiteX13" fmla="*/ 656558 w 1064465"/>
                    <a:gd name="connsiteY13" fmla="*/ 820825 h 1502681"/>
                    <a:gd name="connsiteX14" fmla="*/ 589813 w 1064465"/>
                    <a:gd name="connsiteY14" fmla="*/ 217724 h 15026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64465" h="1502681">
                      <a:moveTo>
                        <a:pt x="865656" y="0"/>
                      </a:moveTo>
                      <a:cubicBezTo>
                        <a:pt x="1084408" y="277147"/>
                        <a:pt x="1126190" y="654692"/>
                        <a:pt x="973332" y="972964"/>
                      </a:cubicBezTo>
                      <a:cubicBezTo>
                        <a:pt x="839581" y="1251452"/>
                        <a:pt x="577250" y="1441996"/>
                        <a:pt x="277230" y="1486966"/>
                      </a:cubicBezTo>
                      <a:lnTo>
                        <a:pt x="192970" y="1493541"/>
                      </a:lnTo>
                      <a:lnTo>
                        <a:pt x="154082" y="1502681"/>
                      </a:lnTo>
                      <a:cubicBezTo>
                        <a:pt x="68985" y="1502681"/>
                        <a:pt x="0" y="1422372"/>
                        <a:pt x="0" y="1323305"/>
                      </a:cubicBezTo>
                      <a:cubicBezTo>
                        <a:pt x="0" y="1249005"/>
                        <a:pt x="38804" y="1185256"/>
                        <a:pt x="94106" y="1158025"/>
                      </a:cubicBezTo>
                      <a:lnTo>
                        <a:pt x="144108" y="1146273"/>
                      </a:lnTo>
                      <a:cubicBezTo>
                        <a:pt x="144107" y="1146099"/>
                        <a:pt x="144105" y="1145926"/>
                        <a:pt x="144104" y="1145752"/>
                      </a:cubicBezTo>
                      <a:lnTo>
                        <a:pt x="147432" y="1145492"/>
                      </a:lnTo>
                      <a:lnTo>
                        <a:pt x="154082" y="1143929"/>
                      </a:lnTo>
                      <a:lnTo>
                        <a:pt x="157417" y="1144713"/>
                      </a:lnTo>
                      <a:lnTo>
                        <a:pt x="225072" y="1139434"/>
                      </a:lnTo>
                      <a:cubicBezTo>
                        <a:pt x="411043" y="1111559"/>
                        <a:pt x="573651" y="993448"/>
                        <a:pt x="656558" y="820825"/>
                      </a:cubicBezTo>
                      <a:cubicBezTo>
                        <a:pt x="751309" y="623541"/>
                        <a:pt x="725409" y="389515"/>
                        <a:pt x="589813" y="217724"/>
                      </a:cubicBezTo>
                    </a:path>
                  </a:pathLst>
                </a:custGeom>
                <a:solidFill>
                  <a:srgbClr val="FFC0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8" name="フリーフォーム: 図形 17">
                  <a:extLst>
                    <a:ext uri="{FF2B5EF4-FFF2-40B4-BE49-F238E27FC236}">
                      <a16:creationId xmlns:a16="http://schemas.microsoft.com/office/drawing/2014/main" id="{0EB0BB55-1B8C-74A8-2558-14EB773625E2}"/>
                    </a:ext>
                  </a:extLst>
                </p:cNvPr>
                <p:cNvSpPr/>
                <p:nvPr/>
              </p:nvSpPr>
              <p:spPr>
                <a:xfrm rot="250416">
                  <a:off x="-3248181" y="2375668"/>
                  <a:ext cx="1048451" cy="1480075"/>
                </a:xfrm>
                <a:custGeom>
                  <a:avLst/>
                  <a:gdLst>
                    <a:gd name="connsiteX0" fmla="*/ 865656 w 1064465"/>
                    <a:gd name="connsiteY0" fmla="*/ 0 h 1502681"/>
                    <a:gd name="connsiteX1" fmla="*/ 973332 w 1064465"/>
                    <a:gd name="connsiteY1" fmla="*/ 972964 h 1502681"/>
                    <a:gd name="connsiteX2" fmla="*/ 277230 w 1064465"/>
                    <a:gd name="connsiteY2" fmla="*/ 1486966 h 1502681"/>
                    <a:gd name="connsiteX3" fmla="*/ 192970 w 1064465"/>
                    <a:gd name="connsiteY3" fmla="*/ 1493541 h 1502681"/>
                    <a:gd name="connsiteX4" fmla="*/ 154082 w 1064465"/>
                    <a:gd name="connsiteY4" fmla="*/ 1502681 h 1502681"/>
                    <a:gd name="connsiteX5" fmla="*/ 0 w 1064465"/>
                    <a:gd name="connsiteY5" fmla="*/ 1323305 h 1502681"/>
                    <a:gd name="connsiteX6" fmla="*/ 94106 w 1064465"/>
                    <a:gd name="connsiteY6" fmla="*/ 1158025 h 1502681"/>
                    <a:gd name="connsiteX7" fmla="*/ 144108 w 1064465"/>
                    <a:gd name="connsiteY7" fmla="*/ 1146273 h 1502681"/>
                    <a:gd name="connsiteX8" fmla="*/ 144104 w 1064465"/>
                    <a:gd name="connsiteY8" fmla="*/ 1145752 h 1502681"/>
                    <a:gd name="connsiteX9" fmla="*/ 147432 w 1064465"/>
                    <a:gd name="connsiteY9" fmla="*/ 1145492 h 1502681"/>
                    <a:gd name="connsiteX10" fmla="*/ 154082 w 1064465"/>
                    <a:gd name="connsiteY10" fmla="*/ 1143929 h 1502681"/>
                    <a:gd name="connsiteX11" fmla="*/ 157417 w 1064465"/>
                    <a:gd name="connsiteY11" fmla="*/ 1144713 h 1502681"/>
                    <a:gd name="connsiteX12" fmla="*/ 225072 w 1064465"/>
                    <a:gd name="connsiteY12" fmla="*/ 1139434 h 1502681"/>
                    <a:gd name="connsiteX13" fmla="*/ 656558 w 1064465"/>
                    <a:gd name="connsiteY13" fmla="*/ 820825 h 1502681"/>
                    <a:gd name="connsiteX14" fmla="*/ 589813 w 1064465"/>
                    <a:gd name="connsiteY14" fmla="*/ 217724 h 1502681"/>
                    <a:gd name="connsiteX0" fmla="*/ 865656 w 1064465"/>
                    <a:gd name="connsiteY0" fmla="*/ 197405 h 1700086"/>
                    <a:gd name="connsiteX1" fmla="*/ 973332 w 1064465"/>
                    <a:gd name="connsiteY1" fmla="*/ 1170369 h 1700086"/>
                    <a:gd name="connsiteX2" fmla="*/ 277230 w 1064465"/>
                    <a:gd name="connsiteY2" fmla="*/ 1684371 h 1700086"/>
                    <a:gd name="connsiteX3" fmla="*/ 192970 w 1064465"/>
                    <a:gd name="connsiteY3" fmla="*/ 1690946 h 1700086"/>
                    <a:gd name="connsiteX4" fmla="*/ 154082 w 1064465"/>
                    <a:gd name="connsiteY4" fmla="*/ 1700086 h 1700086"/>
                    <a:gd name="connsiteX5" fmla="*/ 0 w 1064465"/>
                    <a:gd name="connsiteY5" fmla="*/ 1520710 h 1700086"/>
                    <a:gd name="connsiteX6" fmla="*/ 94106 w 1064465"/>
                    <a:gd name="connsiteY6" fmla="*/ 1355430 h 1700086"/>
                    <a:gd name="connsiteX7" fmla="*/ 144108 w 1064465"/>
                    <a:gd name="connsiteY7" fmla="*/ 1343678 h 1700086"/>
                    <a:gd name="connsiteX8" fmla="*/ 144104 w 1064465"/>
                    <a:gd name="connsiteY8" fmla="*/ 1343157 h 1700086"/>
                    <a:gd name="connsiteX9" fmla="*/ 147432 w 1064465"/>
                    <a:gd name="connsiteY9" fmla="*/ 1342897 h 1700086"/>
                    <a:gd name="connsiteX10" fmla="*/ 154082 w 1064465"/>
                    <a:gd name="connsiteY10" fmla="*/ 1341334 h 1700086"/>
                    <a:gd name="connsiteX11" fmla="*/ 157417 w 1064465"/>
                    <a:gd name="connsiteY11" fmla="*/ 1342118 h 1700086"/>
                    <a:gd name="connsiteX12" fmla="*/ 225072 w 1064465"/>
                    <a:gd name="connsiteY12" fmla="*/ 1336839 h 1700086"/>
                    <a:gd name="connsiteX13" fmla="*/ 656558 w 1064465"/>
                    <a:gd name="connsiteY13" fmla="*/ 1018230 h 1700086"/>
                    <a:gd name="connsiteX14" fmla="*/ 589813 w 1064465"/>
                    <a:gd name="connsiteY14" fmla="*/ 415129 h 1700086"/>
                    <a:gd name="connsiteX15" fmla="*/ 573528 w 1064465"/>
                    <a:gd name="connsiteY15" fmla="*/ 3315 h 1700086"/>
                    <a:gd name="connsiteX16" fmla="*/ 865656 w 1064465"/>
                    <a:gd name="connsiteY16" fmla="*/ 197405 h 1700086"/>
                    <a:gd name="connsiteX0" fmla="*/ 573528 w 1064465"/>
                    <a:gd name="connsiteY0" fmla="*/ 3315 h 1700086"/>
                    <a:gd name="connsiteX1" fmla="*/ 865656 w 1064465"/>
                    <a:gd name="connsiteY1" fmla="*/ 197405 h 1700086"/>
                    <a:gd name="connsiteX2" fmla="*/ 973332 w 1064465"/>
                    <a:gd name="connsiteY2" fmla="*/ 1170369 h 1700086"/>
                    <a:gd name="connsiteX3" fmla="*/ 277230 w 1064465"/>
                    <a:gd name="connsiteY3" fmla="*/ 1684371 h 1700086"/>
                    <a:gd name="connsiteX4" fmla="*/ 192970 w 1064465"/>
                    <a:gd name="connsiteY4" fmla="*/ 1690946 h 1700086"/>
                    <a:gd name="connsiteX5" fmla="*/ 154082 w 1064465"/>
                    <a:gd name="connsiteY5" fmla="*/ 1700086 h 1700086"/>
                    <a:gd name="connsiteX6" fmla="*/ 0 w 1064465"/>
                    <a:gd name="connsiteY6" fmla="*/ 1520710 h 1700086"/>
                    <a:gd name="connsiteX7" fmla="*/ 94106 w 1064465"/>
                    <a:gd name="connsiteY7" fmla="*/ 1355430 h 1700086"/>
                    <a:gd name="connsiteX8" fmla="*/ 144108 w 1064465"/>
                    <a:gd name="connsiteY8" fmla="*/ 1343678 h 1700086"/>
                    <a:gd name="connsiteX9" fmla="*/ 144104 w 1064465"/>
                    <a:gd name="connsiteY9" fmla="*/ 1343157 h 1700086"/>
                    <a:gd name="connsiteX10" fmla="*/ 147432 w 1064465"/>
                    <a:gd name="connsiteY10" fmla="*/ 1342897 h 1700086"/>
                    <a:gd name="connsiteX11" fmla="*/ 154082 w 1064465"/>
                    <a:gd name="connsiteY11" fmla="*/ 1341334 h 1700086"/>
                    <a:gd name="connsiteX12" fmla="*/ 157417 w 1064465"/>
                    <a:gd name="connsiteY12" fmla="*/ 1342118 h 1700086"/>
                    <a:gd name="connsiteX13" fmla="*/ 225072 w 1064465"/>
                    <a:gd name="connsiteY13" fmla="*/ 1336839 h 1700086"/>
                    <a:gd name="connsiteX14" fmla="*/ 656558 w 1064465"/>
                    <a:gd name="connsiteY14" fmla="*/ 1018230 h 1700086"/>
                    <a:gd name="connsiteX15" fmla="*/ 589813 w 1064465"/>
                    <a:gd name="connsiteY15" fmla="*/ 415129 h 1700086"/>
                    <a:gd name="connsiteX16" fmla="*/ 664968 w 1064465"/>
                    <a:gd name="connsiteY16" fmla="*/ 94755 h 1700086"/>
                    <a:gd name="connsiteX0" fmla="*/ 573528 w 1064465"/>
                    <a:gd name="connsiteY0" fmla="*/ 3315 h 1700086"/>
                    <a:gd name="connsiteX1" fmla="*/ 865656 w 1064465"/>
                    <a:gd name="connsiteY1" fmla="*/ 197405 h 1700086"/>
                    <a:gd name="connsiteX2" fmla="*/ 973332 w 1064465"/>
                    <a:gd name="connsiteY2" fmla="*/ 1170369 h 1700086"/>
                    <a:gd name="connsiteX3" fmla="*/ 277230 w 1064465"/>
                    <a:gd name="connsiteY3" fmla="*/ 1684371 h 1700086"/>
                    <a:gd name="connsiteX4" fmla="*/ 192970 w 1064465"/>
                    <a:gd name="connsiteY4" fmla="*/ 1690946 h 1700086"/>
                    <a:gd name="connsiteX5" fmla="*/ 154082 w 1064465"/>
                    <a:gd name="connsiteY5" fmla="*/ 1700086 h 1700086"/>
                    <a:gd name="connsiteX6" fmla="*/ 0 w 1064465"/>
                    <a:gd name="connsiteY6" fmla="*/ 1520710 h 1700086"/>
                    <a:gd name="connsiteX7" fmla="*/ 94106 w 1064465"/>
                    <a:gd name="connsiteY7" fmla="*/ 1355430 h 1700086"/>
                    <a:gd name="connsiteX8" fmla="*/ 144108 w 1064465"/>
                    <a:gd name="connsiteY8" fmla="*/ 1343678 h 1700086"/>
                    <a:gd name="connsiteX9" fmla="*/ 144104 w 1064465"/>
                    <a:gd name="connsiteY9" fmla="*/ 1343157 h 1700086"/>
                    <a:gd name="connsiteX10" fmla="*/ 147432 w 1064465"/>
                    <a:gd name="connsiteY10" fmla="*/ 1342897 h 1700086"/>
                    <a:gd name="connsiteX11" fmla="*/ 154082 w 1064465"/>
                    <a:gd name="connsiteY11" fmla="*/ 1341334 h 1700086"/>
                    <a:gd name="connsiteX12" fmla="*/ 157417 w 1064465"/>
                    <a:gd name="connsiteY12" fmla="*/ 1342118 h 1700086"/>
                    <a:gd name="connsiteX13" fmla="*/ 225072 w 1064465"/>
                    <a:gd name="connsiteY13" fmla="*/ 1336839 h 1700086"/>
                    <a:gd name="connsiteX14" fmla="*/ 656558 w 1064465"/>
                    <a:gd name="connsiteY14" fmla="*/ 1018230 h 1700086"/>
                    <a:gd name="connsiteX15" fmla="*/ 589813 w 1064465"/>
                    <a:gd name="connsiteY15" fmla="*/ 415129 h 1700086"/>
                    <a:gd name="connsiteX0" fmla="*/ 865656 w 1064465"/>
                    <a:gd name="connsiteY0" fmla="*/ 0 h 1502681"/>
                    <a:gd name="connsiteX1" fmla="*/ 973332 w 1064465"/>
                    <a:gd name="connsiteY1" fmla="*/ 972964 h 1502681"/>
                    <a:gd name="connsiteX2" fmla="*/ 277230 w 1064465"/>
                    <a:gd name="connsiteY2" fmla="*/ 1486966 h 1502681"/>
                    <a:gd name="connsiteX3" fmla="*/ 192970 w 1064465"/>
                    <a:gd name="connsiteY3" fmla="*/ 1493541 h 1502681"/>
                    <a:gd name="connsiteX4" fmla="*/ 154082 w 1064465"/>
                    <a:gd name="connsiteY4" fmla="*/ 1502681 h 1502681"/>
                    <a:gd name="connsiteX5" fmla="*/ 0 w 1064465"/>
                    <a:gd name="connsiteY5" fmla="*/ 1323305 h 1502681"/>
                    <a:gd name="connsiteX6" fmla="*/ 94106 w 1064465"/>
                    <a:gd name="connsiteY6" fmla="*/ 1158025 h 1502681"/>
                    <a:gd name="connsiteX7" fmla="*/ 144108 w 1064465"/>
                    <a:gd name="connsiteY7" fmla="*/ 1146273 h 1502681"/>
                    <a:gd name="connsiteX8" fmla="*/ 144104 w 1064465"/>
                    <a:gd name="connsiteY8" fmla="*/ 1145752 h 1502681"/>
                    <a:gd name="connsiteX9" fmla="*/ 147432 w 1064465"/>
                    <a:gd name="connsiteY9" fmla="*/ 1145492 h 1502681"/>
                    <a:gd name="connsiteX10" fmla="*/ 154082 w 1064465"/>
                    <a:gd name="connsiteY10" fmla="*/ 1143929 h 1502681"/>
                    <a:gd name="connsiteX11" fmla="*/ 157417 w 1064465"/>
                    <a:gd name="connsiteY11" fmla="*/ 1144713 h 1502681"/>
                    <a:gd name="connsiteX12" fmla="*/ 225072 w 1064465"/>
                    <a:gd name="connsiteY12" fmla="*/ 1139434 h 1502681"/>
                    <a:gd name="connsiteX13" fmla="*/ 656558 w 1064465"/>
                    <a:gd name="connsiteY13" fmla="*/ 820825 h 1502681"/>
                    <a:gd name="connsiteX14" fmla="*/ 589813 w 1064465"/>
                    <a:gd name="connsiteY14" fmla="*/ 217724 h 15026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64465" h="1502681">
                      <a:moveTo>
                        <a:pt x="865656" y="0"/>
                      </a:moveTo>
                      <a:cubicBezTo>
                        <a:pt x="1084408" y="277147"/>
                        <a:pt x="1126190" y="654692"/>
                        <a:pt x="973332" y="972964"/>
                      </a:cubicBezTo>
                      <a:cubicBezTo>
                        <a:pt x="839581" y="1251452"/>
                        <a:pt x="577250" y="1441996"/>
                        <a:pt x="277230" y="1486966"/>
                      </a:cubicBezTo>
                      <a:lnTo>
                        <a:pt x="192970" y="1493541"/>
                      </a:lnTo>
                      <a:lnTo>
                        <a:pt x="154082" y="1502681"/>
                      </a:lnTo>
                      <a:cubicBezTo>
                        <a:pt x="68985" y="1502681"/>
                        <a:pt x="0" y="1422372"/>
                        <a:pt x="0" y="1323305"/>
                      </a:cubicBezTo>
                      <a:cubicBezTo>
                        <a:pt x="0" y="1249005"/>
                        <a:pt x="38804" y="1185256"/>
                        <a:pt x="94106" y="1158025"/>
                      </a:cubicBezTo>
                      <a:lnTo>
                        <a:pt x="144108" y="1146273"/>
                      </a:lnTo>
                      <a:cubicBezTo>
                        <a:pt x="144107" y="1146099"/>
                        <a:pt x="144105" y="1145926"/>
                        <a:pt x="144104" y="1145752"/>
                      </a:cubicBezTo>
                      <a:lnTo>
                        <a:pt x="147432" y="1145492"/>
                      </a:lnTo>
                      <a:lnTo>
                        <a:pt x="154082" y="1143929"/>
                      </a:lnTo>
                      <a:lnTo>
                        <a:pt x="157417" y="1144713"/>
                      </a:lnTo>
                      <a:lnTo>
                        <a:pt x="225072" y="1139434"/>
                      </a:lnTo>
                      <a:cubicBezTo>
                        <a:pt x="411043" y="1111559"/>
                        <a:pt x="573651" y="993448"/>
                        <a:pt x="656558" y="820825"/>
                      </a:cubicBezTo>
                      <a:cubicBezTo>
                        <a:pt x="751309" y="623541"/>
                        <a:pt x="725409" y="389515"/>
                        <a:pt x="589813" y="217724"/>
                      </a:cubicBezTo>
                    </a:path>
                  </a:pathLst>
                </a:custGeom>
                <a:solidFill>
                  <a:srgbClr val="FFC0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FB90BCF4-7C01-D0F6-4B62-6A635DAC5B57}"/>
                </a:ext>
              </a:extLst>
            </p:cNvPr>
            <p:cNvSpPr/>
            <p:nvPr/>
          </p:nvSpPr>
          <p:spPr bwMode="auto">
            <a:xfrm rot="8100000">
              <a:off x="-675080" y="481566"/>
              <a:ext cx="645179" cy="664181"/>
            </a:xfrm>
            <a:custGeom>
              <a:avLst/>
              <a:gdLst>
                <a:gd name="connsiteX0" fmla="*/ 96167 w 645179"/>
                <a:gd name="connsiteY0" fmla="*/ 584082 h 664181"/>
                <a:gd name="connsiteX1" fmla="*/ 38416 w 645179"/>
                <a:gd name="connsiteY1" fmla="*/ 226763 h 664181"/>
                <a:gd name="connsiteX2" fmla="*/ 266506 w 645179"/>
                <a:gd name="connsiteY2" fmla="*/ 84234 h 664181"/>
                <a:gd name="connsiteX3" fmla="*/ 270573 w 645179"/>
                <a:gd name="connsiteY3" fmla="*/ 84341 h 664181"/>
                <a:gd name="connsiteX4" fmla="*/ 291473 w 645179"/>
                <a:gd name="connsiteY4" fmla="*/ 53733 h 664181"/>
                <a:gd name="connsiteX5" fmla="*/ 358789 w 645179"/>
                <a:gd name="connsiteY5" fmla="*/ 0 h 664181"/>
                <a:gd name="connsiteX6" fmla="*/ 335191 w 645179"/>
                <a:gd name="connsiteY6" fmla="*/ 79933 h 664181"/>
                <a:gd name="connsiteX7" fmla="*/ 334712 w 645179"/>
                <a:gd name="connsiteY7" fmla="*/ 88604 h 664181"/>
                <a:gd name="connsiteX8" fmla="*/ 368452 w 645179"/>
                <a:gd name="connsiteY8" fmla="*/ 96242 h 664181"/>
                <a:gd name="connsiteX9" fmla="*/ 416474 w 645179"/>
                <a:gd name="connsiteY9" fmla="*/ 91401 h 664181"/>
                <a:gd name="connsiteX10" fmla="*/ 398908 w 645179"/>
                <a:gd name="connsiteY10" fmla="*/ 108101 h 664181"/>
                <a:gd name="connsiteX11" fmla="*/ 429632 w 645179"/>
                <a:gd name="connsiteY11" fmla="*/ 121937 h 664181"/>
                <a:gd name="connsiteX12" fmla="*/ 368975 w 645179"/>
                <a:gd name="connsiteY12" fmla="*/ 136558 h 664181"/>
                <a:gd name="connsiteX13" fmla="*/ 356071 w 645179"/>
                <a:gd name="connsiteY13" fmla="*/ 148826 h 664181"/>
                <a:gd name="connsiteX14" fmla="*/ 334226 w 645179"/>
                <a:gd name="connsiteY14" fmla="*/ 182260 h 664181"/>
                <a:gd name="connsiteX15" fmla="*/ 344983 w 645179"/>
                <a:gd name="connsiteY15" fmla="*/ 243082 h 664181"/>
                <a:gd name="connsiteX16" fmla="*/ 377973 w 645179"/>
                <a:gd name="connsiteY16" fmla="*/ 319619 h 664181"/>
                <a:gd name="connsiteX17" fmla="*/ 645179 w 645179"/>
                <a:gd name="connsiteY17" fmla="*/ 496042 h 664181"/>
                <a:gd name="connsiteX18" fmla="*/ 287860 w 645179"/>
                <a:gd name="connsiteY18" fmla="*/ 438292 h 664181"/>
                <a:gd name="connsiteX19" fmla="*/ 278911 w 645179"/>
                <a:gd name="connsiteY19" fmla="*/ 425863 h 664181"/>
                <a:gd name="connsiteX20" fmla="*/ 282977 w 645179"/>
                <a:gd name="connsiteY20" fmla="*/ 460569 h 664181"/>
                <a:gd name="connsiteX21" fmla="*/ 416474 w 645179"/>
                <a:gd name="connsiteY21" fmla="*/ 664181 h 664181"/>
                <a:gd name="connsiteX22" fmla="*/ 213966 w 645179"/>
                <a:gd name="connsiteY22" fmla="*/ 580299 h 664181"/>
                <a:gd name="connsiteX23" fmla="*/ 130084 w 645179"/>
                <a:gd name="connsiteY23" fmla="*/ 377791 h 664181"/>
                <a:gd name="connsiteX24" fmla="*/ 130662 w 645179"/>
                <a:gd name="connsiteY24" fmla="*/ 372053 h 664181"/>
                <a:gd name="connsiteX25" fmla="*/ 129436 w 645179"/>
                <a:gd name="connsiteY25" fmla="*/ 374897 h 664181"/>
                <a:gd name="connsiteX26" fmla="*/ 143242 w 645179"/>
                <a:gd name="connsiteY26" fmla="*/ 617980 h 664181"/>
                <a:gd name="connsiteX27" fmla="*/ 96167 w 645179"/>
                <a:gd name="connsiteY27" fmla="*/ 584082 h 664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45179" h="664181">
                  <a:moveTo>
                    <a:pt x="96167" y="584082"/>
                  </a:moveTo>
                  <a:cubicBezTo>
                    <a:pt x="-3500" y="495703"/>
                    <a:pt x="-30783" y="346620"/>
                    <a:pt x="38416" y="226763"/>
                  </a:cubicBezTo>
                  <a:cubicBezTo>
                    <a:pt x="87844" y="141152"/>
                    <a:pt x="174799" y="90715"/>
                    <a:pt x="266506" y="84234"/>
                  </a:cubicBezTo>
                  <a:lnTo>
                    <a:pt x="270573" y="84341"/>
                  </a:lnTo>
                  <a:lnTo>
                    <a:pt x="291473" y="53733"/>
                  </a:lnTo>
                  <a:cubicBezTo>
                    <a:pt x="310587" y="33034"/>
                    <a:pt x="333105" y="14828"/>
                    <a:pt x="358789" y="0"/>
                  </a:cubicBezTo>
                  <a:cubicBezTo>
                    <a:pt x="347723" y="25906"/>
                    <a:pt x="339868" y="52736"/>
                    <a:pt x="335191" y="79933"/>
                  </a:cubicBezTo>
                  <a:lnTo>
                    <a:pt x="334712" y="88604"/>
                  </a:lnTo>
                  <a:lnTo>
                    <a:pt x="368452" y="96242"/>
                  </a:lnTo>
                  <a:lnTo>
                    <a:pt x="416474" y="91401"/>
                  </a:lnTo>
                  <a:lnTo>
                    <a:pt x="398908" y="108101"/>
                  </a:lnTo>
                  <a:lnTo>
                    <a:pt x="429632" y="121937"/>
                  </a:lnTo>
                  <a:lnTo>
                    <a:pt x="368975" y="136558"/>
                  </a:lnTo>
                  <a:lnTo>
                    <a:pt x="356071" y="148826"/>
                  </a:lnTo>
                  <a:lnTo>
                    <a:pt x="334226" y="182260"/>
                  </a:lnTo>
                  <a:lnTo>
                    <a:pt x="344983" y="243082"/>
                  </a:lnTo>
                  <a:cubicBezTo>
                    <a:pt x="352881" y="269525"/>
                    <a:pt x="363888" y="295223"/>
                    <a:pt x="377973" y="319619"/>
                  </a:cubicBezTo>
                  <a:cubicBezTo>
                    <a:pt x="434313" y="417202"/>
                    <a:pt x="533309" y="482564"/>
                    <a:pt x="645179" y="496042"/>
                  </a:cubicBezTo>
                  <a:cubicBezTo>
                    <a:pt x="525323" y="565241"/>
                    <a:pt x="376239" y="537959"/>
                    <a:pt x="287860" y="438292"/>
                  </a:cubicBezTo>
                  <a:lnTo>
                    <a:pt x="278911" y="425863"/>
                  </a:lnTo>
                  <a:lnTo>
                    <a:pt x="282977" y="460569"/>
                  </a:lnTo>
                  <a:cubicBezTo>
                    <a:pt x="302123" y="541116"/>
                    <a:pt x="348867" y="613476"/>
                    <a:pt x="416474" y="664181"/>
                  </a:cubicBezTo>
                  <a:cubicBezTo>
                    <a:pt x="337389" y="664181"/>
                    <a:pt x="265792" y="632126"/>
                    <a:pt x="213966" y="580299"/>
                  </a:cubicBezTo>
                  <a:cubicBezTo>
                    <a:pt x="162139" y="528473"/>
                    <a:pt x="130084" y="456875"/>
                    <a:pt x="130084" y="377791"/>
                  </a:cubicBezTo>
                  <a:lnTo>
                    <a:pt x="130662" y="372053"/>
                  </a:lnTo>
                  <a:lnTo>
                    <a:pt x="129436" y="374897"/>
                  </a:lnTo>
                  <a:cubicBezTo>
                    <a:pt x="105744" y="454227"/>
                    <a:pt x="110045" y="540264"/>
                    <a:pt x="143242" y="617980"/>
                  </a:cubicBezTo>
                  <a:cubicBezTo>
                    <a:pt x="126120" y="608094"/>
                    <a:pt x="110404" y="596707"/>
                    <a:pt x="96167" y="584082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9D606162-8A8D-EAA6-7192-CE50FD3899DF}"/>
                </a:ext>
              </a:extLst>
            </p:cNvPr>
            <p:cNvSpPr/>
            <p:nvPr/>
          </p:nvSpPr>
          <p:spPr>
            <a:xfrm>
              <a:off x="-582894" y="708025"/>
              <a:ext cx="1051175" cy="1051175"/>
            </a:xfrm>
            <a:prstGeom prst="ellipse">
              <a:avLst/>
            </a:pr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弦 8">
              <a:extLst>
                <a:ext uri="{FF2B5EF4-FFF2-40B4-BE49-F238E27FC236}">
                  <a16:creationId xmlns:a16="http://schemas.microsoft.com/office/drawing/2014/main" id="{31AC009F-C94C-00B8-8090-D256A4D57AE5}"/>
                </a:ext>
              </a:extLst>
            </p:cNvPr>
            <p:cNvSpPr/>
            <p:nvPr/>
          </p:nvSpPr>
          <p:spPr>
            <a:xfrm>
              <a:off x="-529391" y="1104544"/>
              <a:ext cx="207360" cy="207360"/>
            </a:xfrm>
            <a:prstGeom prst="chord">
              <a:avLst>
                <a:gd name="adj1" fmla="val 435548"/>
                <a:gd name="adj2" fmla="val 14469991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弦 10">
              <a:extLst>
                <a:ext uri="{FF2B5EF4-FFF2-40B4-BE49-F238E27FC236}">
                  <a16:creationId xmlns:a16="http://schemas.microsoft.com/office/drawing/2014/main" id="{8949725F-BEFD-EA33-43F5-3F4B86D4055A}"/>
                </a:ext>
              </a:extLst>
            </p:cNvPr>
            <p:cNvSpPr/>
            <p:nvPr/>
          </p:nvSpPr>
          <p:spPr>
            <a:xfrm flipH="1">
              <a:off x="-91163" y="1104544"/>
              <a:ext cx="207360" cy="207360"/>
            </a:xfrm>
            <a:prstGeom prst="chord">
              <a:avLst>
                <a:gd name="adj1" fmla="val 435548"/>
                <a:gd name="adj2" fmla="val 14469991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四角形: 上の 2 つの角を丸める 11">
              <a:extLst>
                <a:ext uri="{FF2B5EF4-FFF2-40B4-BE49-F238E27FC236}">
                  <a16:creationId xmlns:a16="http://schemas.microsoft.com/office/drawing/2014/main" id="{7AB1C284-7A7A-1022-0591-F7CD62207B9B}"/>
                </a:ext>
              </a:extLst>
            </p:cNvPr>
            <p:cNvSpPr/>
            <p:nvPr/>
          </p:nvSpPr>
          <p:spPr>
            <a:xfrm>
              <a:off x="-284164" y="1399973"/>
              <a:ext cx="118615" cy="194813"/>
            </a:xfrm>
            <a:prstGeom prst="round2SameRe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D1975B70-D098-14BD-1D5B-7577763F2312}"/>
              </a:ext>
            </a:extLst>
          </p:cNvPr>
          <p:cNvSpPr txBox="1"/>
          <p:nvPr/>
        </p:nvSpPr>
        <p:spPr>
          <a:xfrm rot="20700000">
            <a:off x="6839573" y="2250625"/>
            <a:ext cx="1946783" cy="1322088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トイレは</a:t>
            </a:r>
            <a:endParaRPr lang="en-US" altLang="ja-JP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気持ちよく</a:t>
            </a:r>
            <a:endParaRPr lang="en-US" altLang="ja-JP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使おう！</a:t>
            </a:r>
            <a:endParaRPr lang="en-US" altLang="zh-TW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3285547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四角形: 上の 2 つの角を丸める 4">
            <a:extLst>
              <a:ext uri="{FF2B5EF4-FFF2-40B4-BE49-F238E27FC236}">
                <a16:creationId xmlns:a16="http://schemas.microsoft.com/office/drawing/2014/main" id="{326169DC-3A7E-3033-AC81-3AF760452744}"/>
              </a:ext>
            </a:extLst>
          </p:cNvPr>
          <p:cNvSpPr/>
          <p:nvPr/>
        </p:nvSpPr>
        <p:spPr>
          <a:xfrm>
            <a:off x="267420" y="231258"/>
            <a:ext cx="9371160" cy="1780422"/>
          </a:xfrm>
          <a:prstGeom prst="round2SameRect">
            <a:avLst>
              <a:gd name="adj1" fmla="val 25922"/>
              <a:gd name="adj2" fmla="val 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9B05833-4145-3E44-82C4-C2A8D10A5E57}"/>
              </a:ext>
            </a:extLst>
          </p:cNvPr>
          <p:cNvSpPr txBox="1"/>
          <p:nvPr/>
        </p:nvSpPr>
        <p:spPr>
          <a:xfrm>
            <a:off x="775063" y="431074"/>
            <a:ext cx="8355874" cy="137521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ルールを守れる方のみ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トイレをご利用下さい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D1DEDF2-A0EB-1A9B-7966-3CA5074BC7DA}"/>
              </a:ext>
            </a:extLst>
          </p:cNvPr>
          <p:cNvSpPr txBox="1"/>
          <p:nvPr/>
        </p:nvSpPr>
        <p:spPr>
          <a:xfrm>
            <a:off x="682137" y="2311842"/>
            <a:ext cx="6152414" cy="398081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一つ、きれいに利用する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一つ、大声で騒がない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一つ、備品を持ち帰らない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一つ、異物を流さない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一つ、電源を充電に使わない</a:t>
            </a:r>
            <a:endParaRPr lang="en-US" altLang="ja-JP" sz="5400" dirty="0">
              <a:ln w="28575">
                <a:noFill/>
              </a:ln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68F656F4-6001-4533-FEFF-0DFC3A6C738D}"/>
              </a:ext>
            </a:extLst>
          </p:cNvPr>
          <p:cNvGrpSpPr/>
          <p:nvPr/>
        </p:nvGrpSpPr>
        <p:grpSpPr>
          <a:xfrm>
            <a:off x="7090890" y="4135557"/>
            <a:ext cx="2135867" cy="2102878"/>
            <a:chOff x="-675080" y="481566"/>
            <a:chExt cx="2414977" cy="2377677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F8D30BC9-E321-EF5A-4323-197967CBBF80}"/>
                </a:ext>
              </a:extLst>
            </p:cNvPr>
            <p:cNvGrpSpPr/>
            <p:nvPr/>
          </p:nvGrpSpPr>
          <p:grpSpPr>
            <a:xfrm>
              <a:off x="-625627" y="493719"/>
              <a:ext cx="2365524" cy="2365524"/>
              <a:chOff x="634792" y="998220"/>
              <a:chExt cx="2365524" cy="2365524"/>
            </a:xfrm>
          </p:grpSpPr>
          <p:sp>
            <p:nvSpPr>
              <p:cNvPr id="13" name="楕円 12">
                <a:extLst>
                  <a:ext uri="{FF2B5EF4-FFF2-40B4-BE49-F238E27FC236}">
                    <a16:creationId xmlns:a16="http://schemas.microsoft.com/office/drawing/2014/main" id="{0B2E0D65-2646-F4EE-502D-1D8AC48D7254}"/>
                  </a:ext>
                </a:extLst>
              </p:cNvPr>
              <p:cNvSpPr/>
              <p:nvPr/>
            </p:nvSpPr>
            <p:spPr bwMode="auto">
              <a:xfrm>
                <a:off x="634792" y="998220"/>
                <a:ext cx="2365524" cy="2365524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" name="グループ化 13">
                <a:extLst>
                  <a:ext uri="{FF2B5EF4-FFF2-40B4-BE49-F238E27FC236}">
                    <a16:creationId xmlns:a16="http://schemas.microsoft.com/office/drawing/2014/main" id="{853C7393-8471-2FE3-367A-607F746B46D4}"/>
                  </a:ext>
                </a:extLst>
              </p:cNvPr>
              <p:cNvGrpSpPr/>
              <p:nvPr/>
            </p:nvGrpSpPr>
            <p:grpSpPr>
              <a:xfrm>
                <a:off x="688265" y="1097280"/>
                <a:ext cx="2181998" cy="2186273"/>
                <a:chOff x="-4397151" y="683474"/>
                <a:chExt cx="3875239" cy="3882831"/>
              </a:xfrm>
            </p:grpSpPr>
            <p:grpSp>
              <p:nvGrpSpPr>
                <p:cNvPr id="15" name="グループ化 14">
                  <a:extLst>
                    <a:ext uri="{FF2B5EF4-FFF2-40B4-BE49-F238E27FC236}">
                      <a16:creationId xmlns:a16="http://schemas.microsoft.com/office/drawing/2014/main" id="{DDE3E218-8DD9-4CC5-049A-75A9488A04AF}"/>
                    </a:ext>
                  </a:extLst>
                </p:cNvPr>
                <p:cNvGrpSpPr/>
                <p:nvPr/>
              </p:nvGrpSpPr>
              <p:grpSpPr>
                <a:xfrm>
                  <a:off x="-3399588" y="683474"/>
                  <a:ext cx="2877676" cy="3882831"/>
                  <a:chOff x="3881440" y="1454293"/>
                  <a:chExt cx="2877676" cy="3882831"/>
                </a:xfrm>
              </p:grpSpPr>
              <p:sp>
                <p:nvSpPr>
                  <p:cNvPr id="19" name="四角形: 上の 2 つの角を丸める 9">
                    <a:extLst>
                      <a:ext uri="{FF2B5EF4-FFF2-40B4-BE49-F238E27FC236}">
                        <a16:creationId xmlns:a16="http://schemas.microsoft.com/office/drawing/2014/main" id="{D5ABC4F8-88FB-9E6A-77C2-763D45BA5701}"/>
                      </a:ext>
                    </a:extLst>
                  </p:cNvPr>
                  <p:cNvSpPr/>
                  <p:nvPr/>
                </p:nvSpPr>
                <p:spPr>
                  <a:xfrm rot="13500000">
                    <a:off x="4557120" y="4163336"/>
                    <a:ext cx="802280" cy="1545295"/>
                  </a:xfrm>
                  <a:custGeom>
                    <a:avLst/>
                    <a:gdLst>
                      <a:gd name="connsiteX0" fmla="*/ 399963 w 799925"/>
                      <a:gd name="connsiteY0" fmla="*/ 0 h 1561725"/>
                      <a:gd name="connsiteX1" fmla="*/ 399963 w 799925"/>
                      <a:gd name="connsiteY1" fmla="*/ 0 h 1561725"/>
                      <a:gd name="connsiteX2" fmla="*/ 799926 w 799925"/>
                      <a:gd name="connsiteY2" fmla="*/ 399963 h 1561725"/>
                      <a:gd name="connsiteX3" fmla="*/ 799925 w 799925"/>
                      <a:gd name="connsiteY3" fmla="*/ 1561725 h 1561725"/>
                      <a:gd name="connsiteX4" fmla="*/ 799925 w 799925"/>
                      <a:gd name="connsiteY4" fmla="*/ 1561725 h 1561725"/>
                      <a:gd name="connsiteX5" fmla="*/ 0 w 799925"/>
                      <a:gd name="connsiteY5" fmla="*/ 1561725 h 1561725"/>
                      <a:gd name="connsiteX6" fmla="*/ 0 w 799925"/>
                      <a:gd name="connsiteY6" fmla="*/ 1561725 h 1561725"/>
                      <a:gd name="connsiteX7" fmla="*/ 0 w 799925"/>
                      <a:gd name="connsiteY7" fmla="*/ 399963 h 1561725"/>
                      <a:gd name="connsiteX8" fmla="*/ 399963 w 799925"/>
                      <a:gd name="connsiteY8" fmla="*/ 0 h 1561725"/>
                      <a:gd name="connsiteX0" fmla="*/ 399963 w 799926"/>
                      <a:gd name="connsiteY0" fmla="*/ 0 h 1561725"/>
                      <a:gd name="connsiteX1" fmla="*/ 399963 w 799926"/>
                      <a:gd name="connsiteY1" fmla="*/ 0 h 1561725"/>
                      <a:gd name="connsiteX2" fmla="*/ 799926 w 799926"/>
                      <a:gd name="connsiteY2" fmla="*/ 399963 h 1561725"/>
                      <a:gd name="connsiteX3" fmla="*/ 799925 w 799926"/>
                      <a:gd name="connsiteY3" fmla="*/ 1561725 h 1561725"/>
                      <a:gd name="connsiteX4" fmla="*/ 786454 w 799926"/>
                      <a:gd name="connsiteY4" fmla="*/ 1368650 h 1561725"/>
                      <a:gd name="connsiteX5" fmla="*/ 0 w 799926"/>
                      <a:gd name="connsiteY5" fmla="*/ 1561725 h 1561725"/>
                      <a:gd name="connsiteX6" fmla="*/ 0 w 799926"/>
                      <a:gd name="connsiteY6" fmla="*/ 1561725 h 1561725"/>
                      <a:gd name="connsiteX7" fmla="*/ 0 w 799926"/>
                      <a:gd name="connsiteY7" fmla="*/ 399963 h 1561725"/>
                      <a:gd name="connsiteX8" fmla="*/ 399963 w 799926"/>
                      <a:gd name="connsiteY8" fmla="*/ 0 h 1561725"/>
                      <a:gd name="connsiteX0" fmla="*/ 399963 w 868150"/>
                      <a:gd name="connsiteY0" fmla="*/ 0 h 1561725"/>
                      <a:gd name="connsiteX1" fmla="*/ 399963 w 868150"/>
                      <a:gd name="connsiteY1" fmla="*/ 0 h 1561725"/>
                      <a:gd name="connsiteX2" fmla="*/ 799926 w 868150"/>
                      <a:gd name="connsiteY2" fmla="*/ 399963 h 1561725"/>
                      <a:gd name="connsiteX3" fmla="*/ 786454 w 868150"/>
                      <a:gd name="connsiteY3" fmla="*/ 1368650 h 1561725"/>
                      <a:gd name="connsiteX4" fmla="*/ 0 w 868150"/>
                      <a:gd name="connsiteY4" fmla="*/ 1561725 h 1561725"/>
                      <a:gd name="connsiteX5" fmla="*/ 0 w 868150"/>
                      <a:gd name="connsiteY5" fmla="*/ 1561725 h 1561725"/>
                      <a:gd name="connsiteX6" fmla="*/ 0 w 868150"/>
                      <a:gd name="connsiteY6" fmla="*/ 399963 h 1561725"/>
                      <a:gd name="connsiteX7" fmla="*/ 399963 w 868150"/>
                      <a:gd name="connsiteY7" fmla="*/ 0 h 1561725"/>
                      <a:gd name="connsiteX0" fmla="*/ 399963 w 799926"/>
                      <a:gd name="connsiteY0" fmla="*/ 0 h 1561725"/>
                      <a:gd name="connsiteX1" fmla="*/ 399963 w 799926"/>
                      <a:gd name="connsiteY1" fmla="*/ 0 h 1561725"/>
                      <a:gd name="connsiteX2" fmla="*/ 799926 w 799926"/>
                      <a:gd name="connsiteY2" fmla="*/ 399963 h 1561725"/>
                      <a:gd name="connsiteX3" fmla="*/ 786454 w 799926"/>
                      <a:gd name="connsiteY3" fmla="*/ 1368650 h 1561725"/>
                      <a:gd name="connsiteX4" fmla="*/ 0 w 799926"/>
                      <a:gd name="connsiteY4" fmla="*/ 1561725 h 1561725"/>
                      <a:gd name="connsiteX5" fmla="*/ 0 w 799926"/>
                      <a:gd name="connsiteY5" fmla="*/ 1561725 h 1561725"/>
                      <a:gd name="connsiteX6" fmla="*/ 0 w 799926"/>
                      <a:gd name="connsiteY6" fmla="*/ 399963 h 1561725"/>
                      <a:gd name="connsiteX7" fmla="*/ 399963 w 799926"/>
                      <a:gd name="connsiteY7" fmla="*/ 0 h 1561725"/>
                      <a:gd name="connsiteX0" fmla="*/ 399963 w 799961"/>
                      <a:gd name="connsiteY0" fmla="*/ 0 h 1561725"/>
                      <a:gd name="connsiteX1" fmla="*/ 399963 w 799961"/>
                      <a:gd name="connsiteY1" fmla="*/ 0 h 1561725"/>
                      <a:gd name="connsiteX2" fmla="*/ 799926 w 799961"/>
                      <a:gd name="connsiteY2" fmla="*/ 399963 h 1561725"/>
                      <a:gd name="connsiteX3" fmla="*/ 786454 w 799961"/>
                      <a:gd name="connsiteY3" fmla="*/ 1368650 h 1561725"/>
                      <a:gd name="connsiteX4" fmla="*/ 0 w 799961"/>
                      <a:gd name="connsiteY4" fmla="*/ 1561725 h 1561725"/>
                      <a:gd name="connsiteX5" fmla="*/ 0 w 799961"/>
                      <a:gd name="connsiteY5" fmla="*/ 1561725 h 1561725"/>
                      <a:gd name="connsiteX6" fmla="*/ 0 w 799961"/>
                      <a:gd name="connsiteY6" fmla="*/ 399963 h 1561725"/>
                      <a:gd name="connsiteX7" fmla="*/ 399963 w 799961"/>
                      <a:gd name="connsiteY7" fmla="*/ 0 h 1561725"/>
                      <a:gd name="connsiteX0" fmla="*/ 399963 w 799961"/>
                      <a:gd name="connsiteY0" fmla="*/ 0 h 1561725"/>
                      <a:gd name="connsiteX1" fmla="*/ 399963 w 799961"/>
                      <a:gd name="connsiteY1" fmla="*/ 0 h 1561725"/>
                      <a:gd name="connsiteX2" fmla="*/ 799926 w 799961"/>
                      <a:gd name="connsiteY2" fmla="*/ 399963 h 1561725"/>
                      <a:gd name="connsiteX3" fmla="*/ 786454 w 799961"/>
                      <a:gd name="connsiteY3" fmla="*/ 1368650 h 1561725"/>
                      <a:gd name="connsiteX4" fmla="*/ 0 w 799961"/>
                      <a:gd name="connsiteY4" fmla="*/ 1561725 h 1561725"/>
                      <a:gd name="connsiteX5" fmla="*/ 0 w 799961"/>
                      <a:gd name="connsiteY5" fmla="*/ 1561725 h 1561725"/>
                      <a:gd name="connsiteX6" fmla="*/ 0 w 799961"/>
                      <a:gd name="connsiteY6" fmla="*/ 570588 h 1561725"/>
                      <a:gd name="connsiteX7" fmla="*/ 399963 w 799961"/>
                      <a:gd name="connsiteY7" fmla="*/ 0 h 1561725"/>
                      <a:gd name="connsiteX0" fmla="*/ 453845 w 799961"/>
                      <a:gd name="connsiteY0" fmla="*/ 17960 h 1561725"/>
                      <a:gd name="connsiteX1" fmla="*/ 399963 w 799961"/>
                      <a:gd name="connsiteY1" fmla="*/ 0 h 1561725"/>
                      <a:gd name="connsiteX2" fmla="*/ 799926 w 799961"/>
                      <a:gd name="connsiteY2" fmla="*/ 399963 h 1561725"/>
                      <a:gd name="connsiteX3" fmla="*/ 786454 w 799961"/>
                      <a:gd name="connsiteY3" fmla="*/ 1368650 h 1561725"/>
                      <a:gd name="connsiteX4" fmla="*/ 0 w 799961"/>
                      <a:gd name="connsiteY4" fmla="*/ 1561725 h 1561725"/>
                      <a:gd name="connsiteX5" fmla="*/ 0 w 799961"/>
                      <a:gd name="connsiteY5" fmla="*/ 1561725 h 1561725"/>
                      <a:gd name="connsiteX6" fmla="*/ 0 w 799961"/>
                      <a:gd name="connsiteY6" fmla="*/ 570588 h 1561725"/>
                      <a:gd name="connsiteX7" fmla="*/ 453845 w 799961"/>
                      <a:gd name="connsiteY7" fmla="*/ 17960 h 1561725"/>
                      <a:gd name="connsiteX0" fmla="*/ 0 w 799961"/>
                      <a:gd name="connsiteY0" fmla="*/ 570588 h 1561725"/>
                      <a:gd name="connsiteX1" fmla="*/ 399963 w 799961"/>
                      <a:gd name="connsiteY1" fmla="*/ 0 h 1561725"/>
                      <a:gd name="connsiteX2" fmla="*/ 799926 w 799961"/>
                      <a:gd name="connsiteY2" fmla="*/ 399963 h 1561725"/>
                      <a:gd name="connsiteX3" fmla="*/ 786454 w 799961"/>
                      <a:gd name="connsiteY3" fmla="*/ 1368650 h 1561725"/>
                      <a:gd name="connsiteX4" fmla="*/ 0 w 799961"/>
                      <a:gd name="connsiteY4" fmla="*/ 1561725 h 1561725"/>
                      <a:gd name="connsiteX5" fmla="*/ 0 w 799961"/>
                      <a:gd name="connsiteY5" fmla="*/ 1561725 h 1561725"/>
                      <a:gd name="connsiteX6" fmla="*/ 0 w 799961"/>
                      <a:gd name="connsiteY6" fmla="*/ 570588 h 1561725"/>
                      <a:gd name="connsiteX0" fmla="*/ 0 w 821324"/>
                      <a:gd name="connsiteY0" fmla="*/ 548137 h 1539274"/>
                      <a:gd name="connsiteX1" fmla="*/ 467315 w 821324"/>
                      <a:gd name="connsiteY1" fmla="*/ 0 h 1539274"/>
                      <a:gd name="connsiteX2" fmla="*/ 799926 w 821324"/>
                      <a:gd name="connsiteY2" fmla="*/ 377512 h 1539274"/>
                      <a:gd name="connsiteX3" fmla="*/ 786454 w 821324"/>
                      <a:gd name="connsiteY3" fmla="*/ 1346199 h 1539274"/>
                      <a:gd name="connsiteX4" fmla="*/ 0 w 821324"/>
                      <a:gd name="connsiteY4" fmla="*/ 1539274 h 1539274"/>
                      <a:gd name="connsiteX5" fmla="*/ 0 w 821324"/>
                      <a:gd name="connsiteY5" fmla="*/ 1539274 h 1539274"/>
                      <a:gd name="connsiteX6" fmla="*/ 0 w 821324"/>
                      <a:gd name="connsiteY6" fmla="*/ 548137 h 1539274"/>
                      <a:gd name="connsiteX0" fmla="*/ 0 w 821324"/>
                      <a:gd name="connsiteY0" fmla="*/ 558363 h 1549500"/>
                      <a:gd name="connsiteX1" fmla="*/ 467315 w 821324"/>
                      <a:gd name="connsiteY1" fmla="*/ 10226 h 1549500"/>
                      <a:gd name="connsiteX2" fmla="*/ 799926 w 821324"/>
                      <a:gd name="connsiteY2" fmla="*/ 387738 h 1549500"/>
                      <a:gd name="connsiteX3" fmla="*/ 786454 w 821324"/>
                      <a:gd name="connsiteY3" fmla="*/ 1356425 h 1549500"/>
                      <a:gd name="connsiteX4" fmla="*/ 0 w 821324"/>
                      <a:gd name="connsiteY4" fmla="*/ 1549500 h 1549500"/>
                      <a:gd name="connsiteX5" fmla="*/ 0 w 821324"/>
                      <a:gd name="connsiteY5" fmla="*/ 1549500 h 1549500"/>
                      <a:gd name="connsiteX6" fmla="*/ 0 w 821324"/>
                      <a:gd name="connsiteY6" fmla="*/ 558363 h 1549500"/>
                      <a:gd name="connsiteX0" fmla="*/ 0 w 821324"/>
                      <a:gd name="connsiteY0" fmla="*/ 548277 h 1539414"/>
                      <a:gd name="connsiteX1" fmla="*/ 467315 w 821324"/>
                      <a:gd name="connsiteY1" fmla="*/ 140 h 1539414"/>
                      <a:gd name="connsiteX2" fmla="*/ 799926 w 821324"/>
                      <a:gd name="connsiteY2" fmla="*/ 377652 h 1539414"/>
                      <a:gd name="connsiteX3" fmla="*/ 786454 w 821324"/>
                      <a:gd name="connsiteY3" fmla="*/ 1346339 h 1539414"/>
                      <a:gd name="connsiteX4" fmla="*/ 0 w 821324"/>
                      <a:gd name="connsiteY4" fmla="*/ 1539414 h 1539414"/>
                      <a:gd name="connsiteX5" fmla="*/ 0 w 821324"/>
                      <a:gd name="connsiteY5" fmla="*/ 1539414 h 1539414"/>
                      <a:gd name="connsiteX6" fmla="*/ 0 w 821324"/>
                      <a:gd name="connsiteY6" fmla="*/ 548277 h 1539414"/>
                      <a:gd name="connsiteX0" fmla="*/ 0 w 799926"/>
                      <a:gd name="connsiteY0" fmla="*/ 548277 h 1539414"/>
                      <a:gd name="connsiteX1" fmla="*/ 467315 w 799926"/>
                      <a:gd name="connsiteY1" fmla="*/ 140 h 1539414"/>
                      <a:gd name="connsiteX2" fmla="*/ 799926 w 799926"/>
                      <a:gd name="connsiteY2" fmla="*/ 377652 h 1539414"/>
                      <a:gd name="connsiteX3" fmla="*/ 786454 w 799926"/>
                      <a:gd name="connsiteY3" fmla="*/ 1346339 h 1539414"/>
                      <a:gd name="connsiteX4" fmla="*/ 0 w 799926"/>
                      <a:gd name="connsiteY4" fmla="*/ 1539414 h 1539414"/>
                      <a:gd name="connsiteX5" fmla="*/ 0 w 799926"/>
                      <a:gd name="connsiteY5" fmla="*/ 1539414 h 1539414"/>
                      <a:gd name="connsiteX6" fmla="*/ 0 w 799926"/>
                      <a:gd name="connsiteY6" fmla="*/ 548277 h 1539414"/>
                      <a:gd name="connsiteX0" fmla="*/ 3683 w 803609"/>
                      <a:gd name="connsiteY0" fmla="*/ 548241 h 1539378"/>
                      <a:gd name="connsiteX1" fmla="*/ 470998 w 803609"/>
                      <a:gd name="connsiteY1" fmla="*/ 104 h 1539378"/>
                      <a:gd name="connsiteX2" fmla="*/ 803609 w 803609"/>
                      <a:gd name="connsiteY2" fmla="*/ 377616 h 1539378"/>
                      <a:gd name="connsiteX3" fmla="*/ 790137 w 803609"/>
                      <a:gd name="connsiteY3" fmla="*/ 1346303 h 1539378"/>
                      <a:gd name="connsiteX4" fmla="*/ 3683 w 803609"/>
                      <a:gd name="connsiteY4" fmla="*/ 1539378 h 1539378"/>
                      <a:gd name="connsiteX5" fmla="*/ 3683 w 803609"/>
                      <a:gd name="connsiteY5" fmla="*/ 1539378 h 1539378"/>
                      <a:gd name="connsiteX6" fmla="*/ 3683 w 803609"/>
                      <a:gd name="connsiteY6" fmla="*/ 548241 h 1539378"/>
                      <a:gd name="connsiteX0" fmla="*/ 3683 w 803609"/>
                      <a:gd name="connsiteY0" fmla="*/ 554900 h 1546037"/>
                      <a:gd name="connsiteX1" fmla="*/ 470998 w 803609"/>
                      <a:gd name="connsiteY1" fmla="*/ 6763 h 1546037"/>
                      <a:gd name="connsiteX2" fmla="*/ 803609 w 803609"/>
                      <a:gd name="connsiteY2" fmla="*/ 384275 h 1546037"/>
                      <a:gd name="connsiteX3" fmla="*/ 790137 w 803609"/>
                      <a:gd name="connsiteY3" fmla="*/ 1352962 h 1546037"/>
                      <a:gd name="connsiteX4" fmla="*/ 3683 w 803609"/>
                      <a:gd name="connsiteY4" fmla="*/ 1546037 h 1546037"/>
                      <a:gd name="connsiteX5" fmla="*/ 3683 w 803609"/>
                      <a:gd name="connsiteY5" fmla="*/ 1546037 h 1546037"/>
                      <a:gd name="connsiteX6" fmla="*/ 3683 w 803609"/>
                      <a:gd name="connsiteY6" fmla="*/ 554900 h 1546037"/>
                      <a:gd name="connsiteX0" fmla="*/ 0 w 799926"/>
                      <a:gd name="connsiteY0" fmla="*/ 554900 h 1546037"/>
                      <a:gd name="connsiteX1" fmla="*/ 467315 w 799926"/>
                      <a:gd name="connsiteY1" fmla="*/ 6763 h 1546037"/>
                      <a:gd name="connsiteX2" fmla="*/ 799926 w 799926"/>
                      <a:gd name="connsiteY2" fmla="*/ 384275 h 1546037"/>
                      <a:gd name="connsiteX3" fmla="*/ 786454 w 799926"/>
                      <a:gd name="connsiteY3" fmla="*/ 1352962 h 1546037"/>
                      <a:gd name="connsiteX4" fmla="*/ 0 w 799926"/>
                      <a:gd name="connsiteY4" fmla="*/ 1546037 h 1546037"/>
                      <a:gd name="connsiteX5" fmla="*/ 0 w 799926"/>
                      <a:gd name="connsiteY5" fmla="*/ 554900 h 1546037"/>
                      <a:gd name="connsiteX0" fmla="*/ 24713 w 824639"/>
                      <a:gd name="connsiteY0" fmla="*/ 554900 h 1555421"/>
                      <a:gd name="connsiteX1" fmla="*/ 492028 w 824639"/>
                      <a:gd name="connsiteY1" fmla="*/ 6763 h 1555421"/>
                      <a:gd name="connsiteX2" fmla="*/ 824639 w 824639"/>
                      <a:gd name="connsiteY2" fmla="*/ 384275 h 1555421"/>
                      <a:gd name="connsiteX3" fmla="*/ 811167 w 824639"/>
                      <a:gd name="connsiteY3" fmla="*/ 1352962 h 1555421"/>
                      <a:gd name="connsiteX4" fmla="*/ 24713 w 824639"/>
                      <a:gd name="connsiteY4" fmla="*/ 1546037 h 1555421"/>
                      <a:gd name="connsiteX5" fmla="*/ 24713 w 824639"/>
                      <a:gd name="connsiteY5" fmla="*/ 554900 h 1555421"/>
                      <a:gd name="connsiteX0" fmla="*/ 24713 w 832818"/>
                      <a:gd name="connsiteY0" fmla="*/ 554900 h 1554907"/>
                      <a:gd name="connsiteX1" fmla="*/ 492028 w 832818"/>
                      <a:gd name="connsiteY1" fmla="*/ 6763 h 1554907"/>
                      <a:gd name="connsiteX2" fmla="*/ 824639 w 832818"/>
                      <a:gd name="connsiteY2" fmla="*/ 384275 h 1554907"/>
                      <a:gd name="connsiteX3" fmla="*/ 811167 w 832818"/>
                      <a:gd name="connsiteY3" fmla="*/ 1352962 h 1554907"/>
                      <a:gd name="connsiteX4" fmla="*/ 24713 w 832818"/>
                      <a:gd name="connsiteY4" fmla="*/ 1546037 h 1554907"/>
                      <a:gd name="connsiteX5" fmla="*/ 24713 w 832818"/>
                      <a:gd name="connsiteY5" fmla="*/ 554900 h 1554907"/>
                      <a:gd name="connsiteX0" fmla="*/ 24713 w 832620"/>
                      <a:gd name="connsiteY0" fmla="*/ 554158 h 1554165"/>
                      <a:gd name="connsiteX1" fmla="*/ 492028 w 832620"/>
                      <a:gd name="connsiteY1" fmla="*/ 6021 h 1554165"/>
                      <a:gd name="connsiteX2" fmla="*/ 824639 w 832620"/>
                      <a:gd name="connsiteY2" fmla="*/ 383533 h 1554165"/>
                      <a:gd name="connsiteX3" fmla="*/ 811167 w 832620"/>
                      <a:gd name="connsiteY3" fmla="*/ 1352220 h 1554165"/>
                      <a:gd name="connsiteX4" fmla="*/ 24713 w 832620"/>
                      <a:gd name="connsiteY4" fmla="*/ 1545295 h 1554165"/>
                      <a:gd name="connsiteX5" fmla="*/ 24713 w 832620"/>
                      <a:gd name="connsiteY5" fmla="*/ 554158 h 1554165"/>
                      <a:gd name="connsiteX0" fmla="*/ 0 w 807907"/>
                      <a:gd name="connsiteY0" fmla="*/ 554158 h 1554165"/>
                      <a:gd name="connsiteX1" fmla="*/ 467315 w 807907"/>
                      <a:gd name="connsiteY1" fmla="*/ 6021 h 1554165"/>
                      <a:gd name="connsiteX2" fmla="*/ 799926 w 807907"/>
                      <a:gd name="connsiteY2" fmla="*/ 383533 h 1554165"/>
                      <a:gd name="connsiteX3" fmla="*/ 786454 w 807907"/>
                      <a:gd name="connsiteY3" fmla="*/ 1352220 h 1554165"/>
                      <a:gd name="connsiteX4" fmla="*/ 0 w 807907"/>
                      <a:gd name="connsiteY4" fmla="*/ 1545295 h 1554165"/>
                      <a:gd name="connsiteX5" fmla="*/ 0 w 807907"/>
                      <a:gd name="connsiteY5" fmla="*/ 554158 h 1554165"/>
                      <a:gd name="connsiteX0" fmla="*/ 0 w 800094"/>
                      <a:gd name="connsiteY0" fmla="*/ 554158 h 1554165"/>
                      <a:gd name="connsiteX1" fmla="*/ 467315 w 800094"/>
                      <a:gd name="connsiteY1" fmla="*/ 6021 h 1554165"/>
                      <a:gd name="connsiteX2" fmla="*/ 799926 w 800094"/>
                      <a:gd name="connsiteY2" fmla="*/ 383533 h 1554165"/>
                      <a:gd name="connsiteX3" fmla="*/ 786454 w 800094"/>
                      <a:gd name="connsiteY3" fmla="*/ 1352220 h 1554165"/>
                      <a:gd name="connsiteX4" fmla="*/ 0 w 800094"/>
                      <a:gd name="connsiteY4" fmla="*/ 1545295 h 1554165"/>
                      <a:gd name="connsiteX5" fmla="*/ 0 w 800094"/>
                      <a:gd name="connsiteY5" fmla="*/ 554158 h 1554165"/>
                      <a:gd name="connsiteX0" fmla="*/ 0 w 800094"/>
                      <a:gd name="connsiteY0" fmla="*/ 554158 h 1545295"/>
                      <a:gd name="connsiteX1" fmla="*/ 467315 w 800094"/>
                      <a:gd name="connsiteY1" fmla="*/ 6021 h 1545295"/>
                      <a:gd name="connsiteX2" fmla="*/ 799926 w 800094"/>
                      <a:gd name="connsiteY2" fmla="*/ 383533 h 1545295"/>
                      <a:gd name="connsiteX3" fmla="*/ 786454 w 800094"/>
                      <a:gd name="connsiteY3" fmla="*/ 1352220 h 1545295"/>
                      <a:gd name="connsiteX4" fmla="*/ 0 w 800094"/>
                      <a:gd name="connsiteY4" fmla="*/ 1545295 h 1545295"/>
                      <a:gd name="connsiteX5" fmla="*/ 0 w 800094"/>
                      <a:gd name="connsiteY5" fmla="*/ 554158 h 1545295"/>
                      <a:gd name="connsiteX0" fmla="*/ 2186 w 802280"/>
                      <a:gd name="connsiteY0" fmla="*/ 554158 h 1545295"/>
                      <a:gd name="connsiteX1" fmla="*/ 469501 w 802280"/>
                      <a:gd name="connsiteY1" fmla="*/ 6021 h 1545295"/>
                      <a:gd name="connsiteX2" fmla="*/ 802112 w 802280"/>
                      <a:gd name="connsiteY2" fmla="*/ 383533 h 1545295"/>
                      <a:gd name="connsiteX3" fmla="*/ 788640 w 802280"/>
                      <a:gd name="connsiteY3" fmla="*/ 1352220 h 1545295"/>
                      <a:gd name="connsiteX4" fmla="*/ 2186 w 802280"/>
                      <a:gd name="connsiteY4" fmla="*/ 1545295 h 1545295"/>
                      <a:gd name="connsiteX5" fmla="*/ 2186 w 802280"/>
                      <a:gd name="connsiteY5" fmla="*/ 554158 h 15452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802280" h="1545295">
                        <a:moveTo>
                          <a:pt x="2186" y="554158"/>
                        </a:moveTo>
                        <a:cubicBezTo>
                          <a:pt x="7106" y="299484"/>
                          <a:pt x="246378" y="52419"/>
                          <a:pt x="469501" y="6021"/>
                        </a:cubicBezTo>
                        <a:cubicBezTo>
                          <a:pt x="692624" y="-40377"/>
                          <a:pt x="807293" y="190597"/>
                          <a:pt x="802112" y="383533"/>
                        </a:cubicBezTo>
                        <a:lnTo>
                          <a:pt x="788640" y="1352220"/>
                        </a:lnTo>
                        <a:lnTo>
                          <a:pt x="2186" y="1545295"/>
                        </a:lnTo>
                        <a:cubicBezTo>
                          <a:pt x="2186" y="1214916"/>
                          <a:pt x="-2734" y="808832"/>
                          <a:pt x="2186" y="554158"/>
                        </a:cubicBezTo>
                        <a:close/>
                      </a:path>
                    </a:pathLst>
                  </a:custGeom>
                  <a:solidFill>
                    <a:schemeClr val="accent5">
                      <a:lumMod val="20000"/>
                      <a:lumOff val="80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" name="フリーフォーム: 図形 19">
                    <a:extLst>
                      <a:ext uri="{FF2B5EF4-FFF2-40B4-BE49-F238E27FC236}">
                        <a16:creationId xmlns:a16="http://schemas.microsoft.com/office/drawing/2014/main" id="{9B4B4E08-05C8-3529-1C4E-BF9338D8DD8B}"/>
                      </a:ext>
                    </a:extLst>
                  </p:cNvPr>
                  <p:cNvSpPr/>
                  <p:nvPr/>
                </p:nvSpPr>
                <p:spPr>
                  <a:xfrm>
                    <a:off x="4889500" y="3149600"/>
                    <a:ext cx="1184275" cy="946150"/>
                  </a:xfrm>
                  <a:custGeom>
                    <a:avLst/>
                    <a:gdLst>
                      <a:gd name="connsiteX0" fmla="*/ 939800 w 1184275"/>
                      <a:gd name="connsiteY0" fmla="*/ 946150 h 946150"/>
                      <a:gd name="connsiteX1" fmla="*/ 1171575 w 1184275"/>
                      <a:gd name="connsiteY1" fmla="*/ 679450 h 946150"/>
                      <a:gd name="connsiteX2" fmla="*/ 1184275 w 1184275"/>
                      <a:gd name="connsiteY2" fmla="*/ 565150 h 946150"/>
                      <a:gd name="connsiteX3" fmla="*/ 238125 w 1184275"/>
                      <a:gd name="connsiteY3" fmla="*/ 0 h 946150"/>
                      <a:gd name="connsiteX4" fmla="*/ 0 w 1184275"/>
                      <a:gd name="connsiteY4" fmla="*/ 222250 h 946150"/>
                      <a:gd name="connsiteX5" fmla="*/ 939800 w 1184275"/>
                      <a:gd name="connsiteY5" fmla="*/ 946150 h 9461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184275" h="946150">
                        <a:moveTo>
                          <a:pt x="939800" y="946150"/>
                        </a:moveTo>
                        <a:lnTo>
                          <a:pt x="1171575" y="679450"/>
                        </a:lnTo>
                        <a:lnTo>
                          <a:pt x="1184275" y="565150"/>
                        </a:lnTo>
                        <a:lnTo>
                          <a:pt x="238125" y="0"/>
                        </a:lnTo>
                        <a:lnTo>
                          <a:pt x="0" y="222250"/>
                        </a:lnTo>
                        <a:lnTo>
                          <a:pt x="939800" y="94615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" name="四角形: 上の 2 つの角を丸める 113">
                    <a:extLst>
                      <a:ext uri="{FF2B5EF4-FFF2-40B4-BE49-F238E27FC236}">
                        <a16:creationId xmlns:a16="http://schemas.microsoft.com/office/drawing/2014/main" id="{3A7D8D03-0A63-4406-0D05-C9962065899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745161" y="1822450"/>
                    <a:ext cx="1013955" cy="1725738"/>
                  </a:xfrm>
                  <a:custGeom>
                    <a:avLst/>
                    <a:gdLst>
                      <a:gd name="connsiteX0" fmla="*/ 107082 w 642480"/>
                      <a:gd name="connsiteY0" fmla="*/ 0 h 1297113"/>
                      <a:gd name="connsiteX1" fmla="*/ 535398 w 642480"/>
                      <a:gd name="connsiteY1" fmla="*/ 0 h 1297113"/>
                      <a:gd name="connsiteX2" fmla="*/ 642480 w 642480"/>
                      <a:gd name="connsiteY2" fmla="*/ 107082 h 1297113"/>
                      <a:gd name="connsiteX3" fmla="*/ 642480 w 642480"/>
                      <a:gd name="connsiteY3" fmla="*/ 1297113 h 1297113"/>
                      <a:gd name="connsiteX4" fmla="*/ 642480 w 642480"/>
                      <a:gd name="connsiteY4" fmla="*/ 1297113 h 1297113"/>
                      <a:gd name="connsiteX5" fmla="*/ 0 w 642480"/>
                      <a:gd name="connsiteY5" fmla="*/ 1297113 h 1297113"/>
                      <a:gd name="connsiteX6" fmla="*/ 0 w 642480"/>
                      <a:gd name="connsiteY6" fmla="*/ 1297113 h 1297113"/>
                      <a:gd name="connsiteX7" fmla="*/ 0 w 642480"/>
                      <a:gd name="connsiteY7" fmla="*/ 107082 h 1297113"/>
                      <a:gd name="connsiteX8" fmla="*/ 107082 w 642480"/>
                      <a:gd name="connsiteY8" fmla="*/ 0 h 1297113"/>
                      <a:gd name="connsiteX0" fmla="*/ 107082 w 642480"/>
                      <a:gd name="connsiteY0" fmla="*/ 31432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0 w 642480"/>
                      <a:gd name="connsiteY7" fmla="*/ 421407 h 1611438"/>
                      <a:gd name="connsiteX8" fmla="*/ 107082 w 642480"/>
                      <a:gd name="connsiteY8" fmla="*/ 314325 h 1611438"/>
                      <a:gd name="connsiteX0" fmla="*/ 107082 w 642480"/>
                      <a:gd name="connsiteY0" fmla="*/ 31432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95250 w 642480"/>
                      <a:gd name="connsiteY7" fmla="*/ 503957 h 1611438"/>
                      <a:gd name="connsiteX8" fmla="*/ 107082 w 642480"/>
                      <a:gd name="connsiteY8" fmla="*/ 314325 h 1611438"/>
                      <a:gd name="connsiteX0" fmla="*/ 183282 w 642480"/>
                      <a:gd name="connsiteY0" fmla="*/ 30797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95250 w 642480"/>
                      <a:gd name="connsiteY7" fmla="*/ 503957 h 1611438"/>
                      <a:gd name="connsiteX8" fmla="*/ 183282 w 642480"/>
                      <a:gd name="connsiteY8" fmla="*/ 307975 h 1611438"/>
                      <a:gd name="connsiteX0" fmla="*/ 183282 w 642480"/>
                      <a:gd name="connsiteY0" fmla="*/ 30797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95250 w 642480"/>
                      <a:gd name="connsiteY7" fmla="*/ 503957 h 1611438"/>
                      <a:gd name="connsiteX8" fmla="*/ 183282 w 642480"/>
                      <a:gd name="connsiteY8" fmla="*/ 307975 h 1611438"/>
                      <a:gd name="connsiteX0" fmla="*/ 154707 w 642480"/>
                      <a:gd name="connsiteY0" fmla="*/ 32702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95250 w 642480"/>
                      <a:gd name="connsiteY7" fmla="*/ 503957 h 1611438"/>
                      <a:gd name="connsiteX8" fmla="*/ 154707 w 642480"/>
                      <a:gd name="connsiteY8" fmla="*/ 327025 h 1611438"/>
                      <a:gd name="connsiteX0" fmla="*/ 154707 w 642480"/>
                      <a:gd name="connsiteY0" fmla="*/ 32702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95250 w 642480"/>
                      <a:gd name="connsiteY7" fmla="*/ 503957 h 1611438"/>
                      <a:gd name="connsiteX8" fmla="*/ 154707 w 642480"/>
                      <a:gd name="connsiteY8" fmla="*/ 327025 h 1611438"/>
                      <a:gd name="connsiteX0" fmla="*/ 154707 w 642480"/>
                      <a:gd name="connsiteY0" fmla="*/ 32702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104775 w 642480"/>
                      <a:gd name="connsiteY7" fmla="*/ 465857 h 1611438"/>
                      <a:gd name="connsiteX8" fmla="*/ 154707 w 642480"/>
                      <a:gd name="connsiteY8" fmla="*/ 327025 h 1611438"/>
                      <a:gd name="connsiteX0" fmla="*/ 154707 w 642480"/>
                      <a:gd name="connsiteY0" fmla="*/ 32702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104775 w 642480"/>
                      <a:gd name="connsiteY7" fmla="*/ 465857 h 1611438"/>
                      <a:gd name="connsiteX8" fmla="*/ 154707 w 642480"/>
                      <a:gd name="connsiteY8" fmla="*/ 327025 h 1611438"/>
                      <a:gd name="connsiteX0" fmla="*/ 154707 w 642480"/>
                      <a:gd name="connsiteY0" fmla="*/ 32702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104775 w 642480"/>
                      <a:gd name="connsiteY7" fmla="*/ 465857 h 1611438"/>
                      <a:gd name="connsiteX8" fmla="*/ 154707 w 642480"/>
                      <a:gd name="connsiteY8" fmla="*/ 327025 h 1611438"/>
                      <a:gd name="connsiteX0" fmla="*/ 164232 w 642480"/>
                      <a:gd name="connsiteY0" fmla="*/ 33337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104775 w 642480"/>
                      <a:gd name="connsiteY7" fmla="*/ 465857 h 1611438"/>
                      <a:gd name="connsiteX8" fmla="*/ 164232 w 642480"/>
                      <a:gd name="connsiteY8" fmla="*/ 333375 h 1611438"/>
                      <a:gd name="connsiteX0" fmla="*/ 164232 w 642480"/>
                      <a:gd name="connsiteY0" fmla="*/ 33337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104775 w 642480"/>
                      <a:gd name="connsiteY7" fmla="*/ 465857 h 1611438"/>
                      <a:gd name="connsiteX8" fmla="*/ 164232 w 642480"/>
                      <a:gd name="connsiteY8" fmla="*/ 333375 h 1611438"/>
                      <a:gd name="connsiteX0" fmla="*/ 176932 w 642480"/>
                      <a:gd name="connsiteY0" fmla="*/ 28257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104775 w 642480"/>
                      <a:gd name="connsiteY7" fmla="*/ 465857 h 1611438"/>
                      <a:gd name="connsiteX8" fmla="*/ 176932 w 642480"/>
                      <a:gd name="connsiteY8" fmla="*/ 282575 h 1611438"/>
                      <a:gd name="connsiteX0" fmla="*/ 176932 w 642480"/>
                      <a:gd name="connsiteY0" fmla="*/ 28257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88900 w 642480"/>
                      <a:gd name="connsiteY7" fmla="*/ 557932 h 1611438"/>
                      <a:gd name="connsiteX8" fmla="*/ 176932 w 642480"/>
                      <a:gd name="connsiteY8" fmla="*/ 282575 h 1611438"/>
                      <a:gd name="connsiteX0" fmla="*/ 176932 w 823455"/>
                      <a:gd name="connsiteY0" fmla="*/ 282575 h 1611438"/>
                      <a:gd name="connsiteX1" fmla="*/ 570323 w 823455"/>
                      <a:gd name="connsiteY1" fmla="*/ 0 h 1611438"/>
                      <a:gd name="connsiteX2" fmla="*/ 823455 w 823455"/>
                      <a:gd name="connsiteY2" fmla="*/ 119782 h 1611438"/>
                      <a:gd name="connsiteX3" fmla="*/ 642480 w 823455"/>
                      <a:gd name="connsiteY3" fmla="*/ 1611438 h 1611438"/>
                      <a:gd name="connsiteX4" fmla="*/ 642480 w 823455"/>
                      <a:gd name="connsiteY4" fmla="*/ 1611438 h 1611438"/>
                      <a:gd name="connsiteX5" fmla="*/ 0 w 823455"/>
                      <a:gd name="connsiteY5" fmla="*/ 1611438 h 1611438"/>
                      <a:gd name="connsiteX6" fmla="*/ 0 w 823455"/>
                      <a:gd name="connsiteY6" fmla="*/ 1611438 h 1611438"/>
                      <a:gd name="connsiteX7" fmla="*/ 88900 w 823455"/>
                      <a:gd name="connsiteY7" fmla="*/ 557932 h 1611438"/>
                      <a:gd name="connsiteX8" fmla="*/ 176932 w 823455"/>
                      <a:gd name="connsiteY8" fmla="*/ 282575 h 1611438"/>
                      <a:gd name="connsiteX0" fmla="*/ 176932 w 823455"/>
                      <a:gd name="connsiteY0" fmla="*/ 282575 h 1725738"/>
                      <a:gd name="connsiteX1" fmla="*/ 570323 w 823455"/>
                      <a:gd name="connsiteY1" fmla="*/ 0 h 1725738"/>
                      <a:gd name="connsiteX2" fmla="*/ 823455 w 823455"/>
                      <a:gd name="connsiteY2" fmla="*/ 119782 h 1725738"/>
                      <a:gd name="connsiteX3" fmla="*/ 642480 w 823455"/>
                      <a:gd name="connsiteY3" fmla="*/ 1611438 h 1725738"/>
                      <a:gd name="connsiteX4" fmla="*/ 740905 w 823455"/>
                      <a:gd name="connsiteY4" fmla="*/ 1725738 h 1725738"/>
                      <a:gd name="connsiteX5" fmla="*/ 0 w 823455"/>
                      <a:gd name="connsiteY5" fmla="*/ 1611438 h 1725738"/>
                      <a:gd name="connsiteX6" fmla="*/ 0 w 823455"/>
                      <a:gd name="connsiteY6" fmla="*/ 1611438 h 1725738"/>
                      <a:gd name="connsiteX7" fmla="*/ 88900 w 823455"/>
                      <a:gd name="connsiteY7" fmla="*/ 557932 h 1725738"/>
                      <a:gd name="connsiteX8" fmla="*/ 176932 w 823455"/>
                      <a:gd name="connsiteY8" fmla="*/ 282575 h 1725738"/>
                      <a:gd name="connsiteX0" fmla="*/ 176932 w 940930"/>
                      <a:gd name="connsiteY0" fmla="*/ 282575 h 1725738"/>
                      <a:gd name="connsiteX1" fmla="*/ 570323 w 940930"/>
                      <a:gd name="connsiteY1" fmla="*/ 0 h 1725738"/>
                      <a:gd name="connsiteX2" fmla="*/ 823455 w 940930"/>
                      <a:gd name="connsiteY2" fmla="*/ 119782 h 1725738"/>
                      <a:gd name="connsiteX3" fmla="*/ 940930 w 940930"/>
                      <a:gd name="connsiteY3" fmla="*/ 1595563 h 1725738"/>
                      <a:gd name="connsiteX4" fmla="*/ 740905 w 940930"/>
                      <a:gd name="connsiteY4" fmla="*/ 1725738 h 1725738"/>
                      <a:gd name="connsiteX5" fmla="*/ 0 w 940930"/>
                      <a:gd name="connsiteY5" fmla="*/ 1611438 h 1725738"/>
                      <a:gd name="connsiteX6" fmla="*/ 0 w 940930"/>
                      <a:gd name="connsiteY6" fmla="*/ 1611438 h 1725738"/>
                      <a:gd name="connsiteX7" fmla="*/ 88900 w 940930"/>
                      <a:gd name="connsiteY7" fmla="*/ 557932 h 1725738"/>
                      <a:gd name="connsiteX8" fmla="*/ 176932 w 940930"/>
                      <a:gd name="connsiteY8" fmla="*/ 282575 h 1725738"/>
                      <a:gd name="connsiteX0" fmla="*/ 249957 w 1013955"/>
                      <a:gd name="connsiteY0" fmla="*/ 282575 h 1725738"/>
                      <a:gd name="connsiteX1" fmla="*/ 643348 w 1013955"/>
                      <a:gd name="connsiteY1" fmla="*/ 0 h 1725738"/>
                      <a:gd name="connsiteX2" fmla="*/ 896480 w 1013955"/>
                      <a:gd name="connsiteY2" fmla="*/ 119782 h 1725738"/>
                      <a:gd name="connsiteX3" fmla="*/ 1013955 w 1013955"/>
                      <a:gd name="connsiteY3" fmla="*/ 1595563 h 1725738"/>
                      <a:gd name="connsiteX4" fmla="*/ 813930 w 1013955"/>
                      <a:gd name="connsiteY4" fmla="*/ 1725738 h 1725738"/>
                      <a:gd name="connsiteX5" fmla="*/ 73025 w 1013955"/>
                      <a:gd name="connsiteY5" fmla="*/ 1611438 h 1725738"/>
                      <a:gd name="connsiteX6" fmla="*/ 0 w 1013955"/>
                      <a:gd name="connsiteY6" fmla="*/ 1633663 h 1725738"/>
                      <a:gd name="connsiteX7" fmla="*/ 161925 w 1013955"/>
                      <a:gd name="connsiteY7" fmla="*/ 557932 h 1725738"/>
                      <a:gd name="connsiteX8" fmla="*/ 249957 w 1013955"/>
                      <a:gd name="connsiteY8" fmla="*/ 282575 h 1725738"/>
                      <a:gd name="connsiteX0" fmla="*/ 249957 w 1013955"/>
                      <a:gd name="connsiteY0" fmla="*/ 282575 h 1725738"/>
                      <a:gd name="connsiteX1" fmla="*/ 643348 w 1013955"/>
                      <a:gd name="connsiteY1" fmla="*/ 0 h 1725738"/>
                      <a:gd name="connsiteX2" fmla="*/ 896480 w 1013955"/>
                      <a:gd name="connsiteY2" fmla="*/ 119782 h 1725738"/>
                      <a:gd name="connsiteX3" fmla="*/ 1013955 w 1013955"/>
                      <a:gd name="connsiteY3" fmla="*/ 1595563 h 1725738"/>
                      <a:gd name="connsiteX4" fmla="*/ 813930 w 1013955"/>
                      <a:gd name="connsiteY4" fmla="*/ 1725738 h 1725738"/>
                      <a:gd name="connsiteX5" fmla="*/ 73025 w 1013955"/>
                      <a:gd name="connsiteY5" fmla="*/ 1611438 h 1725738"/>
                      <a:gd name="connsiteX6" fmla="*/ 0 w 1013955"/>
                      <a:gd name="connsiteY6" fmla="*/ 1633663 h 1725738"/>
                      <a:gd name="connsiteX7" fmla="*/ 161925 w 1013955"/>
                      <a:gd name="connsiteY7" fmla="*/ 557932 h 1725738"/>
                      <a:gd name="connsiteX8" fmla="*/ 249957 w 1013955"/>
                      <a:gd name="connsiteY8" fmla="*/ 282575 h 1725738"/>
                      <a:gd name="connsiteX0" fmla="*/ 249957 w 1013955"/>
                      <a:gd name="connsiteY0" fmla="*/ 282575 h 1725738"/>
                      <a:gd name="connsiteX1" fmla="*/ 643348 w 1013955"/>
                      <a:gd name="connsiteY1" fmla="*/ 0 h 1725738"/>
                      <a:gd name="connsiteX2" fmla="*/ 896480 w 1013955"/>
                      <a:gd name="connsiteY2" fmla="*/ 119782 h 1725738"/>
                      <a:gd name="connsiteX3" fmla="*/ 1013955 w 1013955"/>
                      <a:gd name="connsiteY3" fmla="*/ 1595563 h 1725738"/>
                      <a:gd name="connsiteX4" fmla="*/ 813930 w 1013955"/>
                      <a:gd name="connsiteY4" fmla="*/ 1725738 h 1725738"/>
                      <a:gd name="connsiteX5" fmla="*/ 73025 w 1013955"/>
                      <a:gd name="connsiteY5" fmla="*/ 1611438 h 1725738"/>
                      <a:gd name="connsiteX6" fmla="*/ 0 w 1013955"/>
                      <a:gd name="connsiteY6" fmla="*/ 1633663 h 1725738"/>
                      <a:gd name="connsiteX7" fmla="*/ 161925 w 1013955"/>
                      <a:gd name="connsiteY7" fmla="*/ 557932 h 1725738"/>
                      <a:gd name="connsiteX8" fmla="*/ 249957 w 1013955"/>
                      <a:gd name="connsiteY8" fmla="*/ 282575 h 1725738"/>
                      <a:gd name="connsiteX0" fmla="*/ 249957 w 1013955"/>
                      <a:gd name="connsiteY0" fmla="*/ 282575 h 1725738"/>
                      <a:gd name="connsiteX1" fmla="*/ 643348 w 1013955"/>
                      <a:gd name="connsiteY1" fmla="*/ 0 h 1725738"/>
                      <a:gd name="connsiteX2" fmla="*/ 896480 w 1013955"/>
                      <a:gd name="connsiteY2" fmla="*/ 119782 h 1725738"/>
                      <a:gd name="connsiteX3" fmla="*/ 1013955 w 1013955"/>
                      <a:gd name="connsiteY3" fmla="*/ 1595563 h 1725738"/>
                      <a:gd name="connsiteX4" fmla="*/ 813930 w 1013955"/>
                      <a:gd name="connsiteY4" fmla="*/ 1725738 h 1725738"/>
                      <a:gd name="connsiteX5" fmla="*/ 73025 w 1013955"/>
                      <a:gd name="connsiteY5" fmla="*/ 1611438 h 1725738"/>
                      <a:gd name="connsiteX6" fmla="*/ 0 w 1013955"/>
                      <a:gd name="connsiteY6" fmla="*/ 1633663 h 1725738"/>
                      <a:gd name="connsiteX7" fmla="*/ 161925 w 1013955"/>
                      <a:gd name="connsiteY7" fmla="*/ 478557 h 1725738"/>
                      <a:gd name="connsiteX8" fmla="*/ 249957 w 1013955"/>
                      <a:gd name="connsiteY8" fmla="*/ 282575 h 1725738"/>
                      <a:gd name="connsiteX0" fmla="*/ 249957 w 1013955"/>
                      <a:gd name="connsiteY0" fmla="*/ 307975 h 1725738"/>
                      <a:gd name="connsiteX1" fmla="*/ 643348 w 1013955"/>
                      <a:gd name="connsiteY1" fmla="*/ 0 h 1725738"/>
                      <a:gd name="connsiteX2" fmla="*/ 896480 w 1013955"/>
                      <a:gd name="connsiteY2" fmla="*/ 119782 h 1725738"/>
                      <a:gd name="connsiteX3" fmla="*/ 1013955 w 1013955"/>
                      <a:gd name="connsiteY3" fmla="*/ 1595563 h 1725738"/>
                      <a:gd name="connsiteX4" fmla="*/ 813930 w 1013955"/>
                      <a:gd name="connsiteY4" fmla="*/ 1725738 h 1725738"/>
                      <a:gd name="connsiteX5" fmla="*/ 73025 w 1013955"/>
                      <a:gd name="connsiteY5" fmla="*/ 1611438 h 1725738"/>
                      <a:gd name="connsiteX6" fmla="*/ 0 w 1013955"/>
                      <a:gd name="connsiteY6" fmla="*/ 1633663 h 1725738"/>
                      <a:gd name="connsiteX7" fmla="*/ 161925 w 1013955"/>
                      <a:gd name="connsiteY7" fmla="*/ 478557 h 1725738"/>
                      <a:gd name="connsiteX8" fmla="*/ 249957 w 1013955"/>
                      <a:gd name="connsiteY8" fmla="*/ 307975 h 1725738"/>
                      <a:gd name="connsiteX0" fmla="*/ 249957 w 1013955"/>
                      <a:gd name="connsiteY0" fmla="*/ 307975 h 1725738"/>
                      <a:gd name="connsiteX1" fmla="*/ 643348 w 1013955"/>
                      <a:gd name="connsiteY1" fmla="*/ 0 h 1725738"/>
                      <a:gd name="connsiteX2" fmla="*/ 896480 w 1013955"/>
                      <a:gd name="connsiteY2" fmla="*/ 119782 h 1725738"/>
                      <a:gd name="connsiteX3" fmla="*/ 1013955 w 1013955"/>
                      <a:gd name="connsiteY3" fmla="*/ 1595563 h 1725738"/>
                      <a:gd name="connsiteX4" fmla="*/ 813930 w 1013955"/>
                      <a:gd name="connsiteY4" fmla="*/ 1725738 h 1725738"/>
                      <a:gd name="connsiteX5" fmla="*/ 73025 w 1013955"/>
                      <a:gd name="connsiteY5" fmla="*/ 1611438 h 1725738"/>
                      <a:gd name="connsiteX6" fmla="*/ 0 w 1013955"/>
                      <a:gd name="connsiteY6" fmla="*/ 1633663 h 1725738"/>
                      <a:gd name="connsiteX7" fmla="*/ 161925 w 1013955"/>
                      <a:gd name="connsiteY7" fmla="*/ 478557 h 1725738"/>
                      <a:gd name="connsiteX8" fmla="*/ 249957 w 1013955"/>
                      <a:gd name="connsiteY8" fmla="*/ 307975 h 1725738"/>
                      <a:gd name="connsiteX0" fmla="*/ 249957 w 1013955"/>
                      <a:gd name="connsiteY0" fmla="*/ 307975 h 1725738"/>
                      <a:gd name="connsiteX1" fmla="*/ 643348 w 1013955"/>
                      <a:gd name="connsiteY1" fmla="*/ 0 h 1725738"/>
                      <a:gd name="connsiteX2" fmla="*/ 896480 w 1013955"/>
                      <a:gd name="connsiteY2" fmla="*/ 119782 h 1725738"/>
                      <a:gd name="connsiteX3" fmla="*/ 1013955 w 1013955"/>
                      <a:gd name="connsiteY3" fmla="*/ 1595563 h 1725738"/>
                      <a:gd name="connsiteX4" fmla="*/ 813930 w 1013955"/>
                      <a:gd name="connsiteY4" fmla="*/ 1725738 h 1725738"/>
                      <a:gd name="connsiteX5" fmla="*/ 73025 w 1013955"/>
                      <a:gd name="connsiteY5" fmla="*/ 1611438 h 1725738"/>
                      <a:gd name="connsiteX6" fmla="*/ 0 w 1013955"/>
                      <a:gd name="connsiteY6" fmla="*/ 1633663 h 1725738"/>
                      <a:gd name="connsiteX7" fmla="*/ 161925 w 1013955"/>
                      <a:gd name="connsiteY7" fmla="*/ 478557 h 1725738"/>
                      <a:gd name="connsiteX8" fmla="*/ 249957 w 1013955"/>
                      <a:gd name="connsiteY8" fmla="*/ 307975 h 1725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3955" h="1725738">
                        <a:moveTo>
                          <a:pt x="249957" y="307975"/>
                        </a:moveTo>
                        <a:cubicBezTo>
                          <a:pt x="307969" y="250440"/>
                          <a:pt x="512218" y="94192"/>
                          <a:pt x="643348" y="0"/>
                        </a:cubicBezTo>
                        <a:cubicBezTo>
                          <a:pt x="702488" y="0"/>
                          <a:pt x="896480" y="60642"/>
                          <a:pt x="896480" y="119782"/>
                        </a:cubicBezTo>
                        <a:lnTo>
                          <a:pt x="1013955" y="1595563"/>
                        </a:lnTo>
                        <a:lnTo>
                          <a:pt x="813930" y="1725738"/>
                        </a:lnTo>
                        <a:lnTo>
                          <a:pt x="73025" y="1611438"/>
                        </a:lnTo>
                        <a:lnTo>
                          <a:pt x="0" y="1633663"/>
                        </a:lnTo>
                        <a:cubicBezTo>
                          <a:pt x="53975" y="1275086"/>
                          <a:pt x="142490" y="550280"/>
                          <a:pt x="161925" y="478557"/>
                        </a:cubicBezTo>
                        <a:cubicBezTo>
                          <a:pt x="181360" y="406834"/>
                          <a:pt x="191945" y="365510"/>
                          <a:pt x="249957" y="307975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" name="四角形: 角を丸くする 112">
                    <a:extLst>
                      <a:ext uri="{FF2B5EF4-FFF2-40B4-BE49-F238E27FC236}">
                        <a16:creationId xmlns:a16="http://schemas.microsoft.com/office/drawing/2014/main" id="{FB45DF95-0438-9300-6836-C653D1147F54}"/>
                      </a:ext>
                    </a:extLst>
                  </p:cNvPr>
                  <p:cNvSpPr/>
                  <p:nvPr/>
                </p:nvSpPr>
                <p:spPr>
                  <a:xfrm rot="1373125">
                    <a:off x="5000926" y="1454293"/>
                    <a:ext cx="1737816" cy="804213"/>
                  </a:xfrm>
                  <a:custGeom>
                    <a:avLst/>
                    <a:gdLst>
                      <a:gd name="connsiteX0" fmla="*/ 0 w 1430884"/>
                      <a:gd name="connsiteY0" fmla="*/ 119594 h 717550"/>
                      <a:gd name="connsiteX1" fmla="*/ 119594 w 1430884"/>
                      <a:gd name="connsiteY1" fmla="*/ 0 h 717550"/>
                      <a:gd name="connsiteX2" fmla="*/ 1311290 w 1430884"/>
                      <a:gd name="connsiteY2" fmla="*/ 0 h 717550"/>
                      <a:gd name="connsiteX3" fmla="*/ 1430884 w 1430884"/>
                      <a:gd name="connsiteY3" fmla="*/ 119594 h 717550"/>
                      <a:gd name="connsiteX4" fmla="*/ 1430884 w 1430884"/>
                      <a:gd name="connsiteY4" fmla="*/ 597956 h 717550"/>
                      <a:gd name="connsiteX5" fmla="*/ 1311290 w 1430884"/>
                      <a:gd name="connsiteY5" fmla="*/ 717550 h 717550"/>
                      <a:gd name="connsiteX6" fmla="*/ 119594 w 1430884"/>
                      <a:gd name="connsiteY6" fmla="*/ 717550 h 717550"/>
                      <a:gd name="connsiteX7" fmla="*/ 0 w 1430884"/>
                      <a:gd name="connsiteY7" fmla="*/ 597956 h 717550"/>
                      <a:gd name="connsiteX8" fmla="*/ 0 w 1430884"/>
                      <a:gd name="connsiteY8" fmla="*/ 119594 h 717550"/>
                      <a:gd name="connsiteX0" fmla="*/ 271635 w 1702519"/>
                      <a:gd name="connsiteY0" fmla="*/ 119594 h 717550"/>
                      <a:gd name="connsiteX1" fmla="*/ 391229 w 1702519"/>
                      <a:gd name="connsiteY1" fmla="*/ 0 h 717550"/>
                      <a:gd name="connsiteX2" fmla="*/ 1582925 w 1702519"/>
                      <a:gd name="connsiteY2" fmla="*/ 0 h 717550"/>
                      <a:gd name="connsiteX3" fmla="*/ 1702519 w 1702519"/>
                      <a:gd name="connsiteY3" fmla="*/ 119594 h 717550"/>
                      <a:gd name="connsiteX4" fmla="*/ 1702519 w 1702519"/>
                      <a:gd name="connsiteY4" fmla="*/ 597956 h 717550"/>
                      <a:gd name="connsiteX5" fmla="*/ 1582925 w 1702519"/>
                      <a:gd name="connsiteY5" fmla="*/ 717550 h 717550"/>
                      <a:gd name="connsiteX6" fmla="*/ 391229 w 1702519"/>
                      <a:gd name="connsiteY6" fmla="*/ 717550 h 717550"/>
                      <a:gd name="connsiteX7" fmla="*/ 0 w 1702519"/>
                      <a:gd name="connsiteY7" fmla="*/ 640246 h 717550"/>
                      <a:gd name="connsiteX8" fmla="*/ 271635 w 1702519"/>
                      <a:gd name="connsiteY8" fmla="*/ 119594 h 717550"/>
                      <a:gd name="connsiteX0" fmla="*/ 271635 w 1702519"/>
                      <a:gd name="connsiteY0" fmla="*/ 119594 h 752432"/>
                      <a:gd name="connsiteX1" fmla="*/ 391229 w 1702519"/>
                      <a:gd name="connsiteY1" fmla="*/ 0 h 752432"/>
                      <a:gd name="connsiteX2" fmla="*/ 1582925 w 1702519"/>
                      <a:gd name="connsiteY2" fmla="*/ 0 h 752432"/>
                      <a:gd name="connsiteX3" fmla="*/ 1702519 w 1702519"/>
                      <a:gd name="connsiteY3" fmla="*/ 119594 h 752432"/>
                      <a:gd name="connsiteX4" fmla="*/ 1702519 w 1702519"/>
                      <a:gd name="connsiteY4" fmla="*/ 597956 h 752432"/>
                      <a:gd name="connsiteX5" fmla="*/ 1582925 w 1702519"/>
                      <a:gd name="connsiteY5" fmla="*/ 717550 h 752432"/>
                      <a:gd name="connsiteX6" fmla="*/ 137144 w 1702519"/>
                      <a:gd name="connsiteY6" fmla="*/ 752432 h 752432"/>
                      <a:gd name="connsiteX7" fmla="*/ 0 w 1702519"/>
                      <a:gd name="connsiteY7" fmla="*/ 640246 h 752432"/>
                      <a:gd name="connsiteX8" fmla="*/ 271635 w 1702519"/>
                      <a:gd name="connsiteY8" fmla="*/ 119594 h 752432"/>
                      <a:gd name="connsiteX0" fmla="*/ 271635 w 1702519"/>
                      <a:gd name="connsiteY0" fmla="*/ 119594 h 752432"/>
                      <a:gd name="connsiteX1" fmla="*/ 391229 w 1702519"/>
                      <a:gd name="connsiteY1" fmla="*/ 0 h 752432"/>
                      <a:gd name="connsiteX2" fmla="*/ 1582925 w 1702519"/>
                      <a:gd name="connsiteY2" fmla="*/ 0 h 752432"/>
                      <a:gd name="connsiteX3" fmla="*/ 1702519 w 1702519"/>
                      <a:gd name="connsiteY3" fmla="*/ 119594 h 752432"/>
                      <a:gd name="connsiteX4" fmla="*/ 1702519 w 1702519"/>
                      <a:gd name="connsiteY4" fmla="*/ 597956 h 752432"/>
                      <a:gd name="connsiteX5" fmla="*/ 1582925 w 1702519"/>
                      <a:gd name="connsiteY5" fmla="*/ 717550 h 752432"/>
                      <a:gd name="connsiteX6" fmla="*/ 137144 w 1702519"/>
                      <a:gd name="connsiteY6" fmla="*/ 752432 h 752432"/>
                      <a:gd name="connsiteX7" fmla="*/ 0 w 1702519"/>
                      <a:gd name="connsiteY7" fmla="*/ 640246 h 752432"/>
                      <a:gd name="connsiteX8" fmla="*/ 271635 w 1702519"/>
                      <a:gd name="connsiteY8" fmla="*/ 119594 h 752432"/>
                      <a:gd name="connsiteX0" fmla="*/ 255775 w 1702519"/>
                      <a:gd name="connsiteY0" fmla="*/ 122842 h 752432"/>
                      <a:gd name="connsiteX1" fmla="*/ 391229 w 1702519"/>
                      <a:gd name="connsiteY1" fmla="*/ 0 h 752432"/>
                      <a:gd name="connsiteX2" fmla="*/ 1582925 w 1702519"/>
                      <a:gd name="connsiteY2" fmla="*/ 0 h 752432"/>
                      <a:gd name="connsiteX3" fmla="*/ 1702519 w 1702519"/>
                      <a:gd name="connsiteY3" fmla="*/ 119594 h 752432"/>
                      <a:gd name="connsiteX4" fmla="*/ 1702519 w 1702519"/>
                      <a:gd name="connsiteY4" fmla="*/ 597956 h 752432"/>
                      <a:gd name="connsiteX5" fmla="*/ 1582925 w 1702519"/>
                      <a:gd name="connsiteY5" fmla="*/ 717550 h 752432"/>
                      <a:gd name="connsiteX6" fmla="*/ 137144 w 1702519"/>
                      <a:gd name="connsiteY6" fmla="*/ 752432 h 752432"/>
                      <a:gd name="connsiteX7" fmla="*/ 0 w 1702519"/>
                      <a:gd name="connsiteY7" fmla="*/ 640246 h 752432"/>
                      <a:gd name="connsiteX8" fmla="*/ 255775 w 1702519"/>
                      <a:gd name="connsiteY8" fmla="*/ 122842 h 752432"/>
                      <a:gd name="connsiteX0" fmla="*/ 255775 w 1702519"/>
                      <a:gd name="connsiteY0" fmla="*/ 122842 h 752432"/>
                      <a:gd name="connsiteX1" fmla="*/ 391229 w 1702519"/>
                      <a:gd name="connsiteY1" fmla="*/ 0 h 752432"/>
                      <a:gd name="connsiteX2" fmla="*/ 1582925 w 1702519"/>
                      <a:gd name="connsiteY2" fmla="*/ 0 h 752432"/>
                      <a:gd name="connsiteX3" fmla="*/ 1702519 w 1702519"/>
                      <a:gd name="connsiteY3" fmla="*/ 119594 h 752432"/>
                      <a:gd name="connsiteX4" fmla="*/ 1702519 w 1702519"/>
                      <a:gd name="connsiteY4" fmla="*/ 597956 h 752432"/>
                      <a:gd name="connsiteX5" fmla="*/ 1582925 w 1702519"/>
                      <a:gd name="connsiteY5" fmla="*/ 717550 h 752432"/>
                      <a:gd name="connsiteX6" fmla="*/ 137144 w 1702519"/>
                      <a:gd name="connsiteY6" fmla="*/ 752432 h 752432"/>
                      <a:gd name="connsiteX7" fmla="*/ 0 w 1702519"/>
                      <a:gd name="connsiteY7" fmla="*/ 640246 h 752432"/>
                      <a:gd name="connsiteX8" fmla="*/ 255775 w 1702519"/>
                      <a:gd name="connsiteY8" fmla="*/ 122842 h 752432"/>
                      <a:gd name="connsiteX0" fmla="*/ 255775 w 1702519"/>
                      <a:gd name="connsiteY0" fmla="*/ 122842 h 774073"/>
                      <a:gd name="connsiteX1" fmla="*/ 391229 w 1702519"/>
                      <a:gd name="connsiteY1" fmla="*/ 0 h 774073"/>
                      <a:gd name="connsiteX2" fmla="*/ 1582925 w 1702519"/>
                      <a:gd name="connsiteY2" fmla="*/ 0 h 774073"/>
                      <a:gd name="connsiteX3" fmla="*/ 1702519 w 1702519"/>
                      <a:gd name="connsiteY3" fmla="*/ 119594 h 774073"/>
                      <a:gd name="connsiteX4" fmla="*/ 1702519 w 1702519"/>
                      <a:gd name="connsiteY4" fmla="*/ 597956 h 774073"/>
                      <a:gd name="connsiteX5" fmla="*/ 1283696 w 1702519"/>
                      <a:gd name="connsiteY5" fmla="*/ 774073 h 774073"/>
                      <a:gd name="connsiteX6" fmla="*/ 137144 w 1702519"/>
                      <a:gd name="connsiteY6" fmla="*/ 752432 h 774073"/>
                      <a:gd name="connsiteX7" fmla="*/ 0 w 1702519"/>
                      <a:gd name="connsiteY7" fmla="*/ 640246 h 774073"/>
                      <a:gd name="connsiteX8" fmla="*/ 255775 w 1702519"/>
                      <a:gd name="connsiteY8" fmla="*/ 122842 h 774073"/>
                      <a:gd name="connsiteX0" fmla="*/ 255775 w 1702519"/>
                      <a:gd name="connsiteY0" fmla="*/ 122842 h 774073"/>
                      <a:gd name="connsiteX1" fmla="*/ 391229 w 1702519"/>
                      <a:gd name="connsiteY1" fmla="*/ 0 h 774073"/>
                      <a:gd name="connsiteX2" fmla="*/ 1582925 w 1702519"/>
                      <a:gd name="connsiteY2" fmla="*/ 0 h 774073"/>
                      <a:gd name="connsiteX3" fmla="*/ 1702519 w 1702519"/>
                      <a:gd name="connsiteY3" fmla="*/ 119594 h 774073"/>
                      <a:gd name="connsiteX4" fmla="*/ 1451895 w 1702519"/>
                      <a:gd name="connsiteY4" fmla="*/ 628793 h 774073"/>
                      <a:gd name="connsiteX5" fmla="*/ 1283696 w 1702519"/>
                      <a:gd name="connsiteY5" fmla="*/ 774073 h 774073"/>
                      <a:gd name="connsiteX6" fmla="*/ 137144 w 1702519"/>
                      <a:gd name="connsiteY6" fmla="*/ 752432 h 774073"/>
                      <a:gd name="connsiteX7" fmla="*/ 0 w 1702519"/>
                      <a:gd name="connsiteY7" fmla="*/ 640246 h 774073"/>
                      <a:gd name="connsiteX8" fmla="*/ 255775 w 1702519"/>
                      <a:gd name="connsiteY8" fmla="*/ 122842 h 774073"/>
                      <a:gd name="connsiteX0" fmla="*/ 255775 w 1702519"/>
                      <a:gd name="connsiteY0" fmla="*/ 122842 h 774073"/>
                      <a:gd name="connsiteX1" fmla="*/ 391229 w 1702519"/>
                      <a:gd name="connsiteY1" fmla="*/ 0 h 774073"/>
                      <a:gd name="connsiteX2" fmla="*/ 1582925 w 1702519"/>
                      <a:gd name="connsiteY2" fmla="*/ 0 h 774073"/>
                      <a:gd name="connsiteX3" fmla="*/ 1702519 w 1702519"/>
                      <a:gd name="connsiteY3" fmla="*/ 119594 h 774073"/>
                      <a:gd name="connsiteX4" fmla="*/ 1471099 w 1702519"/>
                      <a:gd name="connsiteY4" fmla="*/ 662042 h 774073"/>
                      <a:gd name="connsiteX5" fmla="*/ 1283696 w 1702519"/>
                      <a:gd name="connsiteY5" fmla="*/ 774073 h 774073"/>
                      <a:gd name="connsiteX6" fmla="*/ 137144 w 1702519"/>
                      <a:gd name="connsiteY6" fmla="*/ 752432 h 774073"/>
                      <a:gd name="connsiteX7" fmla="*/ 0 w 1702519"/>
                      <a:gd name="connsiteY7" fmla="*/ 640246 h 774073"/>
                      <a:gd name="connsiteX8" fmla="*/ 255775 w 1702519"/>
                      <a:gd name="connsiteY8" fmla="*/ 122842 h 774073"/>
                      <a:gd name="connsiteX0" fmla="*/ 255775 w 1702519"/>
                      <a:gd name="connsiteY0" fmla="*/ 122842 h 793818"/>
                      <a:gd name="connsiteX1" fmla="*/ 391229 w 1702519"/>
                      <a:gd name="connsiteY1" fmla="*/ 0 h 793818"/>
                      <a:gd name="connsiteX2" fmla="*/ 1582925 w 1702519"/>
                      <a:gd name="connsiteY2" fmla="*/ 0 h 793818"/>
                      <a:gd name="connsiteX3" fmla="*/ 1702519 w 1702519"/>
                      <a:gd name="connsiteY3" fmla="*/ 119594 h 793818"/>
                      <a:gd name="connsiteX4" fmla="*/ 1471099 w 1702519"/>
                      <a:gd name="connsiteY4" fmla="*/ 662042 h 793818"/>
                      <a:gd name="connsiteX5" fmla="*/ 1292031 w 1702519"/>
                      <a:gd name="connsiteY5" fmla="*/ 793818 h 793818"/>
                      <a:gd name="connsiteX6" fmla="*/ 137144 w 1702519"/>
                      <a:gd name="connsiteY6" fmla="*/ 752432 h 793818"/>
                      <a:gd name="connsiteX7" fmla="*/ 0 w 1702519"/>
                      <a:gd name="connsiteY7" fmla="*/ 640246 h 793818"/>
                      <a:gd name="connsiteX8" fmla="*/ 255775 w 1702519"/>
                      <a:gd name="connsiteY8" fmla="*/ 122842 h 793818"/>
                      <a:gd name="connsiteX0" fmla="*/ 255775 w 1702519"/>
                      <a:gd name="connsiteY0" fmla="*/ 122842 h 793818"/>
                      <a:gd name="connsiteX1" fmla="*/ 391229 w 1702519"/>
                      <a:gd name="connsiteY1" fmla="*/ 0 h 793818"/>
                      <a:gd name="connsiteX2" fmla="*/ 1582925 w 1702519"/>
                      <a:gd name="connsiteY2" fmla="*/ 0 h 793818"/>
                      <a:gd name="connsiteX3" fmla="*/ 1702519 w 1702519"/>
                      <a:gd name="connsiteY3" fmla="*/ 119594 h 793818"/>
                      <a:gd name="connsiteX4" fmla="*/ 1478849 w 1702519"/>
                      <a:gd name="connsiteY4" fmla="*/ 674278 h 793818"/>
                      <a:gd name="connsiteX5" fmla="*/ 1292031 w 1702519"/>
                      <a:gd name="connsiteY5" fmla="*/ 793818 h 793818"/>
                      <a:gd name="connsiteX6" fmla="*/ 137144 w 1702519"/>
                      <a:gd name="connsiteY6" fmla="*/ 752432 h 793818"/>
                      <a:gd name="connsiteX7" fmla="*/ 0 w 1702519"/>
                      <a:gd name="connsiteY7" fmla="*/ 640246 h 793818"/>
                      <a:gd name="connsiteX8" fmla="*/ 255775 w 1702519"/>
                      <a:gd name="connsiteY8" fmla="*/ 122842 h 793818"/>
                      <a:gd name="connsiteX0" fmla="*/ 255775 w 1702519"/>
                      <a:gd name="connsiteY0" fmla="*/ 122842 h 793818"/>
                      <a:gd name="connsiteX1" fmla="*/ 391229 w 1702519"/>
                      <a:gd name="connsiteY1" fmla="*/ 0 h 793818"/>
                      <a:gd name="connsiteX2" fmla="*/ 1582925 w 1702519"/>
                      <a:gd name="connsiteY2" fmla="*/ 0 h 793818"/>
                      <a:gd name="connsiteX3" fmla="*/ 1702519 w 1702519"/>
                      <a:gd name="connsiteY3" fmla="*/ 119594 h 793818"/>
                      <a:gd name="connsiteX4" fmla="*/ 1478849 w 1702519"/>
                      <a:gd name="connsiteY4" fmla="*/ 674278 h 793818"/>
                      <a:gd name="connsiteX5" fmla="*/ 1292031 w 1702519"/>
                      <a:gd name="connsiteY5" fmla="*/ 793818 h 793818"/>
                      <a:gd name="connsiteX6" fmla="*/ 137144 w 1702519"/>
                      <a:gd name="connsiteY6" fmla="*/ 752432 h 793818"/>
                      <a:gd name="connsiteX7" fmla="*/ 0 w 1702519"/>
                      <a:gd name="connsiteY7" fmla="*/ 640246 h 793818"/>
                      <a:gd name="connsiteX8" fmla="*/ 255775 w 1702519"/>
                      <a:gd name="connsiteY8" fmla="*/ 122842 h 793818"/>
                      <a:gd name="connsiteX0" fmla="*/ 255775 w 1702519"/>
                      <a:gd name="connsiteY0" fmla="*/ 122842 h 793818"/>
                      <a:gd name="connsiteX1" fmla="*/ 391229 w 1702519"/>
                      <a:gd name="connsiteY1" fmla="*/ 0 h 793818"/>
                      <a:gd name="connsiteX2" fmla="*/ 1582925 w 1702519"/>
                      <a:gd name="connsiteY2" fmla="*/ 0 h 793818"/>
                      <a:gd name="connsiteX3" fmla="*/ 1702519 w 1702519"/>
                      <a:gd name="connsiteY3" fmla="*/ 119594 h 793818"/>
                      <a:gd name="connsiteX4" fmla="*/ 1486257 w 1702519"/>
                      <a:gd name="connsiteY4" fmla="*/ 691829 h 793818"/>
                      <a:gd name="connsiteX5" fmla="*/ 1292031 w 1702519"/>
                      <a:gd name="connsiteY5" fmla="*/ 793818 h 793818"/>
                      <a:gd name="connsiteX6" fmla="*/ 137144 w 1702519"/>
                      <a:gd name="connsiteY6" fmla="*/ 752432 h 793818"/>
                      <a:gd name="connsiteX7" fmla="*/ 0 w 1702519"/>
                      <a:gd name="connsiteY7" fmla="*/ 640246 h 793818"/>
                      <a:gd name="connsiteX8" fmla="*/ 255775 w 1702519"/>
                      <a:gd name="connsiteY8" fmla="*/ 122842 h 793818"/>
                      <a:gd name="connsiteX0" fmla="*/ 255775 w 1702519"/>
                      <a:gd name="connsiteY0" fmla="*/ 122842 h 789466"/>
                      <a:gd name="connsiteX1" fmla="*/ 391229 w 1702519"/>
                      <a:gd name="connsiteY1" fmla="*/ 0 h 789466"/>
                      <a:gd name="connsiteX2" fmla="*/ 1582925 w 1702519"/>
                      <a:gd name="connsiteY2" fmla="*/ 0 h 789466"/>
                      <a:gd name="connsiteX3" fmla="*/ 1702519 w 1702519"/>
                      <a:gd name="connsiteY3" fmla="*/ 119594 h 789466"/>
                      <a:gd name="connsiteX4" fmla="*/ 1486257 w 1702519"/>
                      <a:gd name="connsiteY4" fmla="*/ 691829 h 789466"/>
                      <a:gd name="connsiteX5" fmla="*/ 1297687 w 1702519"/>
                      <a:gd name="connsiteY5" fmla="*/ 788846 h 789466"/>
                      <a:gd name="connsiteX6" fmla="*/ 137144 w 1702519"/>
                      <a:gd name="connsiteY6" fmla="*/ 752432 h 789466"/>
                      <a:gd name="connsiteX7" fmla="*/ 0 w 1702519"/>
                      <a:gd name="connsiteY7" fmla="*/ 640246 h 789466"/>
                      <a:gd name="connsiteX8" fmla="*/ 255775 w 1702519"/>
                      <a:gd name="connsiteY8" fmla="*/ 122842 h 789466"/>
                      <a:gd name="connsiteX0" fmla="*/ 255775 w 1702519"/>
                      <a:gd name="connsiteY0" fmla="*/ 122842 h 789466"/>
                      <a:gd name="connsiteX1" fmla="*/ 391229 w 1702519"/>
                      <a:gd name="connsiteY1" fmla="*/ 0 h 789466"/>
                      <a:gd name="connsiteX2" fmla="*/ 1582925 w 1702519"/>
                      <a:gd name="connsiteY2" fmla="*/ 0 h 789466"/>
                      <a:gd name="connsiteX3" fmla="*/ 1702519 w 1702519"/>
                      <a:gd name="connsiteY3" fmla="*/ 119594 h 789466"/>
                      <a:gd name="connsiteX4" fmla="*/ 1486257 w 1702519"/>
                      <a:gd name="connsiteY4" fmla="*/ 691829 h 789466"/>
                      <a:gd name="connsiteX5" fmla="*/ 1297687 w 1702519"/>
                      <a:gd name="connsiteY5" fmla="*/ 788846 h 789466"/>
                      <a:gd name="connsiteX6" fmla="*/ 137144 w 1702519"/>
                      <a:gd name="connsiteY6" fmla="*/ 752432 h 789466"/>
                      <a:gd name="connsiteX7" fmla="*/ 0 w 1702519"/>
                      <a:gd name="connsiteY7" fmla="*/ 640246 h 789466"/>
                      <a:gd name="connsiteX8" fmla="*/ 255775 w 1702519"/>
                      <a:gd name="connsiteY8" fmla="*/ 122842 h 789466"/>
                      <a:gd name="connsiteX0" fmla="*/ 255775 w 1702519"/>
                      <a:gd name="connsiteY0" fmla="*/ 137758 h 804382"/>
                      <a:gd name="connsiteX1" fmla="*/ 391229 w 1702519"/>
                      <a:gd name="connsiteY1" fmla="*/ 14916 h 804382"/>
                      <a:gd name="connsiteX2" fmla="*/ 1599891 w 1702519"/>
                      <a:gd name="connsiteY2" fmla="*/ 0 h 804382"/>
                      <a:gd name="connsiteX3" fmla="*/ 1702519 w 1702519"/>
                      <a:gd name="connsiteY3" fmla="*/ 134510 h 804382"/>
                      <a:gd name="connsiteX4" fmla="*/ 1486257 w 1702519"/>
                      <a:gd name="connsiteY4" fmla="*/ 706745 h 804382"/>
                      <a:gd name="connsiteX5" fmla="*/ 1297687 w 1702519"/>
                      <a:gd name="connsiteY5" fmla="*/ 803762 h 804382"/>
                      <a:gd name="connsiteX6" fmla="*/ 137144 w 1702519"/>
                      <a:gd name="connsiteY6" fmla="*/ 767348 h 804382"/>
                      <a:gd name="connsiteX7" fmla="*/ 0 w 1702519"/>
                      <a:gd name="connsiteY7" fmla="*/ 655162 h 804382"/>
                      <a:gd name="connsiteX8" fmla="*/ 255775 w 1702519"/>
                      <a:gd name="connsiteY8" fmla="*/ 137758 h 804382"/>
                      <a:gd name="connsiteX0" fmla="*/ 255775 w 1712705"/>
                      <a:gd name="connsiteY0" fmla="*/ 137758 h 804042"/>
                      <a:gd name="connsiteX1" fmla="*/ 391229 w 1712705"/>
                      <a:gd name="connsiteY1" fmla="*/ 14916 h 804042"/>
                      <a:gd name="connsiteX2" fmla="*/ 1599891 w 1712705"/>
                      <a:gd name="connsiteY2" fmla="*/ 0 h 804042"/>
                      <a:gd name="connsiteX3" fmla="*/ 1712705 w 1712705"/>
                      <a:gd name="connsiteY3" fmla="*/ 158642 h 804042"/>
                      <a:gd name="connsiteX4" fmla="*/ 1486257 w 1712705"/>
                      <a:gd name="connsiteY4" fmla="*/ 706745 h 804042"/>
                      <a:gd name="connsiteX5" fmla="*/ 1297687 w 1712705"/>
                      <a:gd name="connsiteY5" fmla="*/ 803762 h 804042"/>
                      <a:gd name="connsiteX6" fmla="*/ 137144 w 1712705"/>
                      <a:gd name="connsiteY6" fmla="*/ 767348 h 804042"/>
                      <a:gd name="connsiteX7" fmla="*/ 0 w 1712705"/>
                      <a:gd name="connsiteY7" fmla="*/ 655162 h 804042"/>
                      <a:gd name="connsiteX8" fmla="*/ 255775 w 1712705"/>
                      <a:gd name="connsiteY8" fmla="*/ 137758 h 804042"/>
                      <a:gd name="connsiteX0" fmla="*/ 255775 w 1715338"/>
                      <a:gd name="connsiteY0" fmla="*/ 137758 h 804042"/>
                      <a:gd name="connsiteX1" fmla="*/ 391229 w 1715338"/>
                      <a:gd name="connsiteY1" fmla="*/ 14916 h 804042"/>
                      <a:gd name="connsiteX2" fmla="*/ 1599891 w 1715338"/>
                      <a:gd name="connsiteY2" fmla="*/ 0 h 804042"/>
                      <a:gd name="connsiteX3" fmla="*/ 1712705 w 1715338"/>
                      <a:gd name="connsiteY3" fmla="*/ 158642 h 804042"/>
                      <a:gd name="connsiteX4" fmla="*/ 1486257 w 1715338"/>
                      <a:gd name="connsiteY4" fmla="*/ 706745 h 804042"/>
                      <a:gd name="connsiteX5" fmla="*/ 1297687 w 1715338"/>
                      <a:gd name="connsiteY5" fmla="*/ 803762 h 804042"/>
                      <a:gd name="connsiteX6" fmla="*/ 137144 w 1715338"/>
                      <a:gd name="connsiteY6" fmla="*/ 767348 h 804042"/>
                      <a:gd name="connsiteX7" fmla="*/ 0 w 1715338"/>
                      <a:gd name="connsiteY7" fmla="*/ 655162 h 804042"/>
                      <a:gd name="connsiteX8" fmla="*/ 255775 w 1715338"/>
                      <a:gd name="connsiteY8" fmla="*/ 137758 h 804042"/>
                      <a:gd name="connsiteX0" fmla="*/ 255775 w 1725419"/>
                      <a:gd name="connsiteY0" fmla="*/ 137758 h 804195"/>
                      <a:gd name="connsiteX1" fmla="*/ 391229 w 1725419"/>
                      <a:gd name="connsiteY1" fmla="*/ 14916 h 804195"/>
                      <a:gd name="connsiteX2" fmla="*/ 1599891 w 1725419"/>
                      <a:gd name="connsiteY2" fmla="*/ 0 h 804195"/>
                      <a:gd name="connsiteX3" fmla="*/ 1723091 w 1725419"/>
                      <a:gd name="connsiteY3" fmla="*/ 146505 h 804195"/>
                      <a:gd name="connsiteX4" fmla="*/ 1486257 w 1725419"/>
                      <a:gd name="connsiteY4" fmla="*/ 706745 h 804195"/>
                      <a:gd name="connsiteX5" fmla="*/ 1297687 w 1725419"/>
                      <a:gd name="connsiteY5" fmla="*/ 803762 h 804195"/>
                      <a:gd name="connsiteX6" fmla="*/ 137144 w 1725419"/>
                      <a:gd name="connsiteY6" fmla="*/ 767348 h 804195"/>
                      <a:gd name="connsiteX7" fmla="*/ 0 w 1725419"/>
                      <a:gd name="connsiteY7" fmla="*/ 655162 h 804195"/>
                      <a:gd name="connsiteX8" fmla="*/ 255775 w 1725419"/>
                      <a:gd name="connsiteY8" fmla="*/ 137758 h 804195"/>
                      <a:gd name="connsiteX0" fmla="*/ 255775 w 1725419"/>
                      <a:gd name="connsiteY0" fmla="*/ 137758 h 804195"/>
                      <a:gd name="connsiteX1" fmla="*/ 391229 w 1725419"/>
                      <a:gd name="connsiteY1" fmla="*/ 14916 h 804195"/>
                      <a:gd name="connsiteX2" fmla="*/ 1599891 w 1725419"/>
                      <a:gd name="connsiteY2" fmla="*/ 0 h 804195"/>
                      <a:gd name="connsiteX3" fmla="*/ 1723091 w 1725419"/>
                      <a:gd name="connsiteY3" fmla="*/ 146505 h 804195"/>
                      <a:gd name="connsiteX4" fmla="*/ 1486257 w 1725419"/>
                      <a:gd name="connsiteY4" fmla="*/ 706745 h 804195"/>
                      <a:gd name="connsiteX5" fmla="*/ 1297687 w 1725419"/>
                      <a:gd name="connsiteY5" fmla="*/ 803762 h 804195"/>
                      <a:gd name="connsiteX6" fmla="*/ 137144 w 1725419"/>
                      <a:gd name="connsiteY6" fmla="*/ 767348 h 804195"/>
                      <a:gd name="connsiteX7" fmla="*/ 0 w 1725419"/>
                      <a:gd name="connsiteY7" fmla="*/ 655162 h 804195"/>
                      <a:gd name="connsiteX8" fmla="*/ 255775 w 1725419"/>
                      <a:gd name="connsiteY8" fmla="*/ 137758 h 804195"/>
                      <a:gd name="connsiteX0" fmla="*/ 255775 w 1726224"/>
                      <a:gd name="connsiteY0" fmla="*/ 137758 h 804195"/>
                      <a:gd name="connsiteX1" fmla="*/ 391229 w 1726224"/>
                      <a:gd name="connsiteY1" fmla="*/ 14916 h 804195"/>
                      <a:gd name="connsiteX2" fmla="*/ 1599891 w 1726224"/>
                      <a:gd name="connsiteY2" fmla="*/ 0 h 804195"/>
                      <a:gd name="connsiteX3" fmla="*/ 1723091 w 1726224"/>
                      <a:gd name="connsiteY3" fmla="*/ 146505 h 804195"/>
                      <a:gd name="connsiteX4" fmla="*/ 1486257 w 1726224"/>
                      <a:gd name="connsiteY4" fmla="*/ 706745 h 804195"/>
                      <a:gd name="connsiteX5" fmla="*/ 1297687 w 1726224"/>
                      <a:gd name="connsiteY5" fmla="*/ 803762 h 804195"/>
                      <a:gd name="connsiteX6" fmla="*/ 137144 w 1726224"/>
                      <a:gd name="connsiteY6" fmla="*/ 767348 h 804195"/>
                      <a:gd name="connsiteX7" fmla="*/ 0 w 1726224"/>
                      <a:gd name="connsiteY7" fmla="*/ 655162 h 804195"/>
                      <a:gd name="connsiteX8" fmla="*/ 255775 w 1726224"/>
                      <a:gd name="connsiteY8" fmla="*/ 137758 h 804195"/>
                      <a:gd name="connsiteX0" fmla="*/ 255775 w 1727086"/>
                      <a:gd name="connsiteY0" fmla="*/ 137776 h 804213"/>
                      <a:gd name="connsiteX1" fmla="*/ 391229 w 1727086"/>
                      <a:gd name="connsiteY1" fmla="*/ 14934 h 804213"/>
                      <a:gd name="connsiteX2" fmla="*/ 1599891 w 1727086"/>
                      <a:gd name="connsiteY2" fmla="*/ 18 h 804213"/>
                      <a:gd name="connsiteX3" fmla="*/ 1723091 w 1727086"/>
                      <a:gd name="connsiteY3" fmla="*/ 146523 h 804213"/>
                      <a:gd name="connsiteX4" fmla="*/ 1486257 w 1727086"/>
                      <a:gd name="connsiteY4" fmla="*/ 706763 h 804213"/>
                      <a:gd name="connsiteX5" fmla="*/ 1297687 w 1727086"/>
                      <a:gd name="connsiteY5" fmla="*/ 803780 h 804213"/>
                      <a:gd name="connsiteX6" fmla="*/ 137144 w 1727086"/>
                      <a:gd name="connsiteY6" fmla="*/ 767366 h 804213"/>
                      <a:gd name="connsiteX7" fmla="*/ 0 w 1727086"/>
                      <a:gd name="connsiteY7" fmla="*/ 655180 h 804213"/>
                      <a:gd name="connsiteX8" fmla="*/ 255775 w 1727086"/>
                      <a:gd name="connsiteY8" fmla="*/ 137776 h 804213"/>
                      <a:gd name="connsiteX0" fmla="*/ 255775 w 1727086"/>
                      <a:gd name="connsiteY0" fmla="*/ 137776 h 804213"/>
                      <a:gd name="connsiteX1" fmla="*/ 391229 w 1727086"/>
                      <a:gd name="connsiteY1" fmla="*/ 14934 h 804213"/>
                      <a:gd name="connsiteX2" fmla="*/ 1599891 w 1727086"/>
                      <a:gd name="connsiteY2" fmla="*/ 18 h 804213"/>
                      <a:gd name="connsiteX3" fmla="*/ 1723091 w 1727086"/>
                      <a:gd name="connsiteY3" fmla="*/ 146523 h 804213"/>
                      <a:gd name="connsiteX4" fmla="*/ 1486257 w 1727086"/>
                      <a:gd name="connsiteY4" fmla="*/ 706763 h 804213"/>
                      <a:gd name="connsiteX5" fmla="*/ 1297687 w 1727086"/>
                      <a:gd name="connsiteY5" fmla="*/ 803780 h 804213"/>
                      <a:gd name="connsiteX6" fmla="*/ 81472 w 1727086"/>
                      <a:gd name="connsiteY6" fmla="*/ 770188 h 804213"/>
                      <a:gd name="connsiteX7" fmla="*/ 0 w 1727086"/>
                      <a:gd name="connsiteY7" fmla="*/ 655180 h 804213"/>
                      <a:gd name="connsiteX8" fmla="*/ 255775 w 1727086"/>
                      <a:gd name="connsiteY8" fmla="*/ 137776 h 804213"/>
                      <a:gd name="connsiteX0" fmla="*/ 255775 w 1727086"/>
                      <a:gd name="connsiteY0" fmla="*/ 137776 h 804213"/>
                      <a:gd name="connsiteX1" fmla="*/ 391229 w 1727086"/>
                      <a:gd name="connsiteY1" fmla="*/ 14934 h 804213"/>
                      <a:gd name="connsiteX2" fmla="*/ 1599891 w 1727086"/>
                      <a:gd name="connsiteY2" fmla="*/ 18 h 804213"/>
                      <a:gd name="connsiteX3" fmla="*/ 1723091 w 1727086"/>
                      <a:gd name="connsiteY3" fmla="*/ 146523 h 804213"/>
                      <a:gd name="connsiteX4" fmla="*/ 1486257 w 1727086"/>
                      <a:gd name="connsiteY4" fmla="*/ 706763 h 804213"/>
                      <a:gd name="connsiteX5" fmla="*/ 1297687 w 1727086"/>
                      <a:gd name="connsiteY5" fmla="*/ 803780 h 804213"/>
                      <a:gd name="connsiteX6" fmla="*/ 81472 w 1727086"/>
                      <a:gd name="connsiteY6" fmla="*/ 770188 h 804213"/>
                      <a:gd name="connsiteX7" fmla="*/ 0 w 1727086"/>
                      <a:gd name="connsiteY7" fmla="*/ 655180 h 804213"/>
                      <a:gd name="connsiteX8" fmla="*/ 255775 w 1727086"/>
                      <a:gd name="connsiteY8" fmla="*/ 137776 h 804213"/>
                      <a:gd name="connsiteX0" fmla="*/ 302415 w 1773726"/>
                      <a:gd name="connsiteY0" fmla="*/ 137776 h 804213"/>
                      <a:gd name="connsiteX1" fmla="*/ 437869 w 1773726"/>
                      <a:gd name="connsiteY1" fmla="*/ 14934 h 804213"/>
                      <a:gd name="connsiteX2" fmla="*/ 1646531 w 1773726"/>
                      <a:gd name="connsiteY2" fmla="*/ 18 h 804213"/>
                      <a:gd name="connsiteX3" fmla="*/ 1769731 w 1773726"/>
                      <a:gd name="connsiteY3" fmla="*/ 146523 h 804213"/>
                      <a:gd name="connsiteX4" fmla="*/ 1532897 w 1773726"/>
                      <a:gd name="connsiteY4" fmla="*/ 706763 h 804213"/>
                      <a:gd name="connsiteX5" fmla="*/ 1344327 w 1773726"/>
                      <a:gd name="connsiteY5" fmla="*/ 803780 h 804213"/>
                      <a:gd name="connsiteX6" fmla="*/ 128112 w 1773726"/>
                      <a:gd name="connsiteY6" fmla="*/ 770188 h 804213"/>
                      <a:gd name="connsiteX7" fmla="*/ 36355 w 1773726"/>
                      <a:gd name="connsiteY7" fmla="*/ 649183 h 804213"/>
                      <a:gd name="connsiteX8" fmla="*/ 302415 w 1773726"/>
                      <a:gd name="connsiteY8" fmla="*/ 137776 h 804213"/>
                      <a:gd name="connsiteX0" fmla="*/ 302415 w 1773726"/>
                      <a:gd name="connsiteY0" fmla="*/ 137776 h 804213"/>
                      <a:gd name="connsiteX1" fmla="*/ 437869 w 1773726"/>
                      <a:gd name="connsiteY1" fmla="*/ 14934 h 804213"/>
                      <a:gd name="connsiteX2" fmla="*/ 1646531 w 1773726"/>
                      <a:gd name="connsiteY2" fmla="*/ 18 h 804213"/>
                      <a:gd name="connsiteX3" fmla="*/ 1769731 w 1773726"/>
                      <a:gd name="connsiteY3" fmla="*/ 146523 h 804213"/>
                      <a:gd name="connsiteX4" fmla="*/ 1532897 w 1773726"/>
                      <a:gd name="connsiteY4" fmla="*/ 706763 h 804213"/>
                      <a:gd name="connsiteX5" fmla="*/ 1344327 w 1773726"/>
                      <a:gd name="connsiteY5" fmla="*/ 803780 h 804213"/>
                      <a:gd name="connsiteX6" fmla="*/ 128112 w 1773726"/>
                      <a:gd name="connsiteY6" fmla="*/ 770188 h 804213"/>
                      <a:gd name="connsiteX7" fmla="*/ 36355 w 1773726"/>
                      <a:gd name="connsiteY7" fmla="*/ 649183 h 804213"/>
                      <a:gd name="connsiteX8" fmla="*/ 302415 w 1773726"/>
                      <a:gd name="connsiteY8" fmla="*/ 137776 h 804213"/>
                      <a:gd name="connsiteX0" fmla="*/ 320660 w 1791971"/>
                      <a:gd name="connsiteY0" fmla="*/ 137776 h 804213"/>
                      <a:gd name="connsiteX1" fmla="*/ 456114 w 1791971"/>
                      <a:gd name="connsiteY1" fmla="*/ 14934 h 804213"/>
                      <a:gd name="connsiteX2" fmla="*/ 1664776 w 1791971"/>
                      <a:gd name="connsiteY2" fmla="*/ 18 h 804213"/>
                      <a:gd name="connsiteX3" fmla="*/ 1787976 w 1791971"/>
                      <a:gd name="connsiteY3" fmla="*/ 146523 h 804213"/>
                      <a:gd name="connsiteX4" fmla="*/ 1551142 w 1791971"/>
                      <a:gd name="connsiteY4" fmla="*/ 706763 h 804213"/>
                      <a:gd name="connsiteX5" fmla="*/ 1362572 w 1791971"/>
                      <a:gd name="connsiteY5" fmla="*/ 803780 h 804213"/>
                      <a:gd name="connsiteX6" fmla="*/ 115743 w 1791971"/>
                      <a:gd name="connsiteY6" fmla="*/ 765018 h 804213"/>
                      <a:gd name="connsiteX7" fmla="*/ 54600 w 1791971"/>
                      <a:gd name="connsiteY7" fmla="*/ 649183 h 804213"/>
                      <a:gd name="connsiteX8" fmla="*/ 320660 w 1791971"/>
                      <a:gd name="connsiteY8" fmla="*/ 137776 h 804213"/>
                      <a:gd name="connsiteX0" fmla="*/ 266412 w 1737723"/>
                      <a:gd name="connsiteY0" fmla="*/ 137776 h 804213"/>
                      <a:gd name="connsiteX1" fmla="*/ 401866 w 1737723"/>
                      <a:gd name="connsiteY1" fmla="*/ 14934 h 804213"/>
                      <a:gd name="connsiteX2" fmla="*/ 1610528 w 1737723"/>
                      <a:gd name="connsiteY2" fmla="*/ 18 h 804213"/>
                      <a:gd name="connsiteX3" fmla="*/ 1733728 w 1737723"/>
                      <a:gd name="connsiteY3" fmla="*/ 146523 h 804213"/>
                      <a:gd name="connsiteX4" fmla="*/ 1496894 w 1737723"/>
                      <a:gd name="connsiteY4" fmla="*/ 706763 h 804213"/>
                      <a:gd name="connsiteX5" fmla="*/ 1308324 w 1737723"/>
                      <a:gd name="connsiteY5" fmla="*/ 803780 h 804213"/>
                      <a:gd name="connsiteX6" fmla="*/ 61495 w 1737723"/>
                      <a:gd name="connsiteY6" fmla="*/ 765018 h 804213"/>
                      <a:gd name="connsiteX7" fmla="*/ 352 w 1737723"/>
                      <a:gd name="connsiteY7" fmla="*/ 649183 h 804213"/>
                      <a:gd name="connsiteX8" fmla="*/ 266412 w 1737723"/>
                      <a:gd name="connsiteY8" fmla="*/ 137776 h 804213"/>
                      <a:gd name="connsiteX0" fmla="*/ 266505 w 1737816"/>
                      <a:gd name="connsiteY0" fmla="*/ 137776 h 804213"/>
                      <a:gd name="connsiteX1" fmla="*/ 401959 w 1737816"/>
                      <a:gd name="connsiteY1" fmla="*/ 14934 h 804213"/>
                      <a:gd name="connsiteX2" fmla="*/ 1610621 w 1737816"/>
                      <a:gd name="connsiteY2" fmla="*/ 18 h 804213"/>
                      <a:gd name="connsiteX3" fmla="*/ 1733821 w 1737816"/>
                      <a:gd name="connsiteY3" fmla="*/ 146523 h 804213"/>
                      <a:gd name="connsiteX4" fmla="*/ 1496987 w 1737816"/>
                      <a:gd name="connsiteY4" fmla="*/ 706763 h 804213"/>
                      <a:gd name="connsiteX5" fmla="*/ 1308417 w 1737816"/>
                      <a:gd name="connsiteY5" fmla="*/ 803780 h 804213"/>
                      <a:gd name="connsiteX6" fmla="*/ 61588 w 1737816"/>
                      <a:gd name="connsiteY6" fmla="*/ 765018 h 804213"/>
                      <a:gd name="connsiteX7" fmla="*/ 445 w 1737816"/>
                      <a:gd name="connsiteY7" fmla="*/ 649183 h 804213"/>
                      <a:gd name="connsiteX8" fmla="*/ 266505 w 1737816"/>
                      <a:gd name="connsiteY8" fmla="*/ 137776 h 8042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737816" h="804213">
                        <a:moveTo>
                          <a:pt x="266505" y="137776"/>
                        </a:moveTo>
                        <a:cubicBezTo>
                          <a:pt x="333424" y="32068"/>
                          <a:pt x="335909" y="14934"/>
                          <a:pt x="401959" y="14934"/>
                        </a:cubicBezTo>
                        <a:lnTo>
                          <a:pt x="1610621" y="18"/>
                        </a:lnTo>
                        <a:cubicBezTo>
                          <a:pt x="1717329" y="-1635"/>
                          <a:pt x="1750248" y="107140"/>
                          <a:pt x="1733821" y="146523"/>
                        </a:cubicBezTo>
                        <a:lnTo>
                          <a:pt x="1496987" y="706763"/>
                        </a:lnTo>
                        <a:cubicBezTo>
                          <a:pt x="1426086" y="816306"/>
                          <a:pt x="1374467" y="803780"/>
                          <a:pt x="1308417" y="803780"/>
                        </a:cubicBezTo>
                        <a:lnTo>
                          <a:pt x="61588" y="765018"/>
                        </a:lnTo>
                        <a:cubicBezTo>
                          <a:pt x="-9233" y="757254"/>
                          <a:pt x="445" y="715233"/>
                          <a:pt x="445" y="649183"/>
                        </a:cubicBezTo>
                        <a:lnTo>
                          <a:pt x="266505" y="137776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" name="フリーフォーム: 図形 22">
                    <a:extLst>
                      <a:ext uri="{FF2B5EF4-FFF2-40B4-BE49-F238E27FC236}">
                        <a16:creationId xmlns:a16="http://schemas.microsoft.com/office/drawing/2014/main" id="{BDCBD744-17E8-B822-42A6-D4B827500369}"/>
                      </a:ext>
                    </a:extLst>
                  </p:cNvPr>
                  <p:cNvSpPr/>
                  <p:nvPr/>
                </p:nvSpPr>
                <p:spPr>
                  <a:xfrm rot="20149398">
                    <a:off x="3925080" y="3471614"/>
                    <a:ext cx="2009291" cy="1492972"/>
                  </a:xfrm>
                  <a:custGeom>
                    <a:avLst/>
                    <a:gdLst>
                      <a:gd name="connsiteX0" fmla="*/ 1377317 w 2026325"/>
                      <a:gd name="connsiteY0" fmla="*/ 20828 h 1548767"/>
                      <a:gd name="connsiteX1" fmla="*/ 2026325 w 2026325"/>
                      <a:gd name="connsiteY1" fmla="*/ 896787 h 1548767"/>
                      <a:gd name="connsiteX2" fmla="*/ 2005448 w 2026325"/>
                      <a:gd name="connsiteY2" fmla="*/ 950962 h 1548767"/>
                      <a:gd name="connsiteX3" fmla="*/ 993914 w 2026325"/>
                      <a:gd name="connsiteY3" fmla="*/ 1546736 h 1548767"/>
                      <a:gd name="connsiteX4" fmla="*/ 713 w 2026325"/>
                      <a:gd name="connsiteY4" fmla="*/ 829979 h 1548767"/>
                      <a:gd name="connsiteX5" fmla="*/ 9922 w 2026325"/>
                      <a:gd name="connsiteY5" fmla="*/ 750723 h 1548767"/>
                      <a:gd name="connsiteX6" fmla="*/ 22495 w 2026325"/>
                      <a:gd name="connsiteY6" fmla="*/ 700472 h 1548767"/>
                      <a:gd name="connsiteX7" fmla="*/ 6362 w 2026325"/>
                      <a:gd name="connsiteY7" fmla="*/ 604177 h 1548767"/>
                      <a:gd name="connsiteX8" fmla="*/ 760025 w 2026325"/>
                      <a:gd name="connsiteY8" fmla="*/ 47770 h 1548767"/>
                      <a:gd name="connsiteX9" fmla="*/ 804245 w 2026325"/>
                      <a:gd name="connsiteY9" fmla="*/ 45087 h 1548767"/>
                      <a:gd name="connsiteX10" fmla="*/ 861312 w 2026325"/>
                      <a:gd name="connsiteY10" fmla="*/ 28928 h 1548767"/>
                      <a:gd name="connsiteX11" fmla="*/ 1069906 w 2026325"/>
                      <a:gd name="connsiteY11" fmla="*/ 2031 h 1548767"/>
                      <a:gd name="connsiteX12" fmla="*/ 1374844 w 2026325"/>
                      <a:gd name="connsiteY12" fmla="*/ 20223 h 15487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026325" h="1548767">
                        <a:moveTo>
                          <a:pt x="1377317" y="20828"/>
                        </a:moveTo>
                        <a:lnTo>
                          <a:pt x="2026325" y="896787"/>
                        </a:lnTo>
                        <a:lnTo>
                          <a:pt x="2005448" y="950962"/>
                        </a:lnTo>
                        <a:cubicBezTo>
                          <a:pt x="1859419" y="1272403"/>
                          <a:pt x="1456645" y="1521789"/>
                          <a:pt x="993914" y="1546736"/>
                        </a:cubicBezTo>
                        <a:cubicBezTo>
                          <a:pt x="424399" y="1577440"/>
                          <a:pt x="-20271" y="1256537"/>
                          <a:pt x="713" y="829979"/>
                        </a:cubicBezTo>
                        <a:cubicBezTo>
                          <a:pt x="2024" y="803319"/>
                          <a:pt x="5124" y="776878"/>
                          <a:pt x="9922" y="750723"/>
                        </a:cubicBezTo>
                        <a:lnTo>
                          <a:pt x="22495" y="700472"/>
                        </a:lnTo>
                        <a:lnTo>
                          <a:pt x="6362" y="604177"/>
                        </a:lnTo>
                        <a:cubicBezTo>
                          <a:pt x="6362" y="329718"/>
                          <a:pt x="329910" y="100729"/>
                          <a:pt x="760025" y="47770"/>
                        </a:cubicBezTo>
                        <a:lnTo>
                          <a:pt x="804245" y="45087"/>
                        </a:lnTo>
                        <a:lnTo>
                          <a:pt x="861312" y="28928"/>
                        </a:lnTo>
                        <a:cubicBezTo>
                          <a:pt x="928946" y="15020"/>
                          <a:pt x="998717" y="5870"/>
                          <a:pt x="1069906" y="2031"/>
                        </a:cubicBezTo>
                        <a:cubicBezTo>
                          <a:pt x="1176690" y="-3726"/>
                          <a:pt x="1279085" y="2878"/>
                          <a:pt x="1374844" y="20223"/>
                        </a:cubicBezTo>
                        <a:close/>
                      </a:path>
                    </a:pathLst>
                  </a:custGeom>
                  <a:solidFill>
                    <a:schemeClr val="accent5">
                      <a:lumMod val="20000"/>
                      <a:lumOff val="80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" name="フリーフォーム: 図形 23">
                    <a:extLst>
                      <a:ext uri="{FF2B5EF4-FFF2-40B4-BE49-F238E27FC236}">
                        <a16:creationId xmlns:a16="http://schemas.microsoft.com/office/drawing/2014/main" id="{5D80B865-1EB3-41ED-4879-E58EE0DDA71C}"/>
                      </a:ext>
                    </a:extLst>
                  </p:cNvPr>
                  <p:cNvSpPr/>
                  <p:nvPr/>
                </p:nvSpPr>
                <p:spPr>
                  <a:xfrm rot="20149398">
                    <a:off x="3881440" y="3300204"/>
                    <a:ext cx="1982615" cy="1405642"/>
                  </a:xfrm>
                  <a:custGeom>
                    <a:avLst/>
                    <a:gdLst>
                      <a:gd name="connsiteX0" fmla="*/ 1285618 w 1982615"/>
                      <a:gd name="connsiteY0" fmla="*/ 23071 h 1405642"/>
                      <a:gd name="connsiteX1" fmla="*/ 1982615 w 1982615"/>
                      <a:gd name="connsiteY1" fmla="*/ 963799 h 1405642"/>
                      <a:gd name="connsiteX2" fmla="*/ 1975872 w 1982615"/>
                      <a:gd name="connsiteY2" fmla="*/ 976391 h 1405642"/>
                      <a:gd name="connsiteX3" fmla="*/ 1028342 w 1982615"/>
                      <a:gd name="connsiteY3" fmla="*/ 1405642 h 1405642"/>
                      <a:gd name="connsiteX4" fmla="*/ 0 w 1982615"/>
                      <a:gd name="connsiteY4" fmla="*/ 702821 h 1405642"/>
                      <a:gd name="connsiteX5" fmla="*/ 1028342 w 1982615"/>
                      <a:gd name="connsiteY5" fmla="*/ 0 h 1405642"/>
                      <a:gd name="connsiteX6" fmla="*/ 1235589 w 1982615"/>
                      <a:gd name="connsiteY6" fmla="*/ 14279 h 14056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982615" h="1405642">
                        <a:moveTo>
                          <a:pt x="1285618" y="23071"/>
                        </a:moveTo>
                        <a:lnTo>
                          <a:pt x="1982615" y="963799"/>
                        </a:lnTo>
                        <a:lnTo>
                          <a:pt x="1975872" y="976391"/>
                        </a:lnTo>
                        <a:cubicBezTo>
                          <a:pt x="1819761" y="1228644"/>
                          <a:pt x="1454296" y="1405642"/>
                          <a:pt x="1028342" y="1405642"/>
                        </a:cubicBezTo>
                        <a:cubicBezTo>
                          <a:pt x="460404" y="1405642"/>
                          <a:pt x="0" y="1090978"/>
                          <a:pt x="0" y="702821"/>
                        </a:cubicBezTo>
                        <a:cubicBezTo>
                          <a:pt x="0" y="314664"/>
                          <a:pt x="460404" y="0"/>
                          <a:pt x="1028342" y="0"/>
                        </a:cubicBezTo>
                        <a:cubicBezTo>
                          <a:pt x="1099335" y="0"/>
                          <a:pt x="1168647" y="4917"/>
                          <a:pt x="1235589" y="14279"/>
                        </a:cubicBezTo>
                        <a:close/>
                      </a:path>
                    </a:pathLst>
                  </a:custGeom>
                  <a:solidFill>
                    <a:srgbClr val="FF66CC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" name="フリーフォーム: 図形 24">
                    <a:extLst>
                      <a:ext uri="{FF2B5EF4-FFF2-40B4-BE49-F238E27FC236}">
                        <a16:creationId xmlns:a16="http://schemas.microsoft.com/office/drawing/2014/main" id="{C36DB000-3E2B-BAAC-93F7-4109BAA390D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526246" y="1945655"/>
                    <a:ext cx="1957052" cy="1575660"/>
                  </a:xfrm>
                  <a:custGeom>
                    <a:avLst/>
                    <a:gdLst>
                      <a:gd name="connsiteX0" fmla="*/ 2939 w 1957052"/>
                      <a:gd name="connsiteY0" fmla="*/ 1038044 h 1575660"/>
                      <a:gd name="connsiteX1" fmla="*/ 5505 w 1957052"/>
                      <a:gd name="connsiteY1" fmla="*/ 1024659 h 1575660"/>
                      <a:gd name="connsiteX2" fmla="*/ 2939 w 1957052"/>
                      <a:gd name="connsiteY2" fmla="*/ 911044 h 1575660"/>
                      <a:gd name="connsiteX3" fmla="*/ 607867 w 1957052"/>
                      <a:gd name="connsiteY3" fmla="*/ 152303 h 1575660"/>
                      <a:gd name="connsiteX4" fmla="*/ 1724626 w 1957052"/>
                      <a:gd name="connsiteY4" fmla="*/ 280042 h 1575660"/>
                      <a:gd name="connsiteX5" fmla="*/ 1744126 w 1957052"/>
                      <a:gd name="connsiteY5" fmla="*/ 342653 h 1575660"/>
                      <a:gd name="connsiteX6" fmla="*/ 1957052 w 1957052"/>
                      <a:gd name="connsiteY6" fmla="*/ 342653 h 1575660"/>
                      <a:gd name="connsiteX7" fmla="*/ 1885646 w 1957052"/>
                      <a:gd name="connsiteY7" fmla="*/ 469653 h 1575660"/>
                      <a:gd name="connsiteX8" fmla="*/ 1957052 w 1957052"/>
                      <a:gd name="connsiteY8" fmla="*/ 469653 h 1575660"/>
                      <a:gd name="connsiteX9" fmla="*/ 1464353 w 1957052"/>
                      <a:gd name="connsiteY9" fmla="*/ 1345952 h 1575660"/>
                      <a:gd name="connsiteX10" fmla="*/ 1286650 w 1957052"/>
                      <a:gd name="connsiteY10" fmla="*/ 1345952 h 1575660"/>
                      <a:gd name="connsiteX11" fmla="*/ 1161422 w 1957052"/>
                      <a:gd name="connsiteY11" fmla="*/ 1423356 h 1575660"/>
                      <a:gd name="connsiteX12" fmla="*/ 44663 w 1957052"/>
                      <a:gd name="connsiteY12" fmla="*/ 1295618 h 1575660"/>
                      <a:gd name="connsiteX13" fmla="*/ 2939 w 1957052"/>
                      <a:gd name="connsiteY13" fmla="*/ 1038044 h 1575660"/>
                      <a:gd name="connsiteX0" fmla="*/ 2939 w 1957052"/>
                      <a:gd name="connsiteY0" fmla="*/ 1038044 h 1575660"/>
                      <a:gd name="connsiteX1" fmla="*/ 5505 w 1957052"/>
                      <a:gd name="connsiteY1" fmla="*/ 1024659 h 1575660"/>
                      <a:gd name="connsiteX2" fmla="*/ 2939 w 1957052"/>
                      <a:gd name="connsiteY2" fmla="*/ 911044 h 1575660"/>
                      <a:gd name="connsiteX3" fmla="*/ 607867 w 1957052"/>
                      <a:gd name="connsiteY3" fmla="*/ 152303 h 1575660"/>
                      <a:gd name="connsiteX4" fmla="*/ 1724626 w 1957052"/>
                      <a:gd name="connsiteY4" fmla="*/ 280042 h 1575660"/>
                      <a:gd name="connsiteX5" fmla="*/ 1744126 w 1957052"/>
                      <a:gd name="connsiteY5" fmla="*/ 342653 h 1575660"/>
                      <a:gd name="connsiteX6" fmla="*/ 1957052 w 1957052"/>
                      <a:gd name="connsiteY6" fmla="*/ 342653 h 1575660"/>
                      <a:gd name="connsiteX7" fmla="*/ 1957052 w 1957052"/>
                      <a:gd name="connsiteY7" fmla="*/ 469653 h 1575660"/>
                      <a:gd name="connsiteX8" fmla="*/ 1464353 w 1957052"/>
                      <a:gd name="connsiteY8" fmla="*/ 1345952 h 1575660"/>
                      <a:gd name="connsiteX9" fmla="*/ 1286650 w 1957052"/>
                      <a:gd name="connsiteY9" fmla="*/ 1345952 h 1575660"/>
                      <a:gd name="connsiteX10" fmla="*/ 1161422 w 1957052"/>
                      <a:gd name="connsiteY10" fmla="*/ 1423356 h 1575660"/>
                      <a:gd name="connsiteX11" fmla="*/ 44663 w 1957052"/>
                      <a:gd name="connsiteY11" fmla="*/ 1295618 h 1575660"/>
                      <a:gd name="connsiteX12" fmla="*/ 2939 w 1957052"/>
                      <a:gd name="connsiteY12" fmla="*/ 1038044 h 1575660"/>
                      <a:gd name="connsiteX0" fmla="*/ 2939 w 1957052"/>
                      <a:gd name="connsiteY0" fmla="*/ 1038044 h 1575660"/>
                      <a:gd name="connsiteX1" fmla="*/ 5505 w 1957052"/>
                      <a:gd name="connsiteY1" fmla="*/ 1024659 h 1575660"/>
                      <a:gd name="connsiteX2" fmla="*/ 2939 w 1957052"/>
                      <a:gd name="connsiteY2" fmla="*/ 911044 h 1575660"/>
                      <a:gd name="connsiteX3" fmla="*/ 607867 w 1957052"/>
                      <a:gd name="connsiteY3" fmla="*/ 152303 h 1575660"/>
                      <a:gd name="connsiteX4" fmla="*/ 1724626 w 1957052"/>
                      <a:gd name="connsiteY4" fmla="*/ 280042 h 1575660"/>
                      <a:gd name="connsiteX5" fmla="*/ 1744126 w 1957052"/>
                      <a:gd name="connsiteY5" fmla="*/ 342653 h 1575660"/>
                      <a:gd name="connsiteX6" fmla="*/ 1906252 w 1957052"/>
                      <a:gd name="connsiteY6" fmla="*/ 342653 h 1575660"/>
                      <a:gd name="connsiteX7" fmla="*/ 1957052 w 1957052"/>
                      <a:gd name="connsiteY7" fmla="*/ 469653 h 1575660"/>
                      <a:gd name="connsiteX8" fmla="*/ 1464353 w 1957052"/>
                      <a:gd name="connsiteY8" fmla="*/ 1345952 h 1575660"/>
                      <a:gd name="connsiteX9" fmla="*/ 1286650 w 1957052"/>
                      <a:gd name="connsiteY9" fmla="*/ 1345952 h 1575660"/>
                      <a:gd name="connsiteX10" fmla="*/ 1161422 w 1957052"/>
                      <a:gd name="connsiteY10" fmla="*/ 1423356 h 1575660"/>
                      <a:gd name="connsiteX11" fmla="*/ 44663 w 1957052"/>
                      <a:gd name="connsiteY11" fmla="*/ 1295618 h 1575660"/>
                      <a:gd name="connsiteX12" fmla="*/ 2939 w 1957052"/>
                      <a:gd name="connsiteY12" fmla="*/ 1038044 h 1575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957052" h="1575660">
                        <a:moveTo>
                          <a:pt x="2939" y="1038044"/>
                        </a:moveTo>
                        <a:lnTo>
                          <a:pt x="5505" y="1024659"/>
                        </a:lnTo>
                        <a:cubicBezTo>
                          <a:pt x="4650" y="986787"/>
                          <a:pt x="3794" y="948916"/>
                          <a:pt x="2939" y="911044"/>
                        </a:cubicBezTo>
                        <a:cubicBezTo>
                          <a:pt x="31116" y="638289"/>
                          <a:pt x="259936" y="336333"/>
                          <a:pt x="607867" y="152303"/>
                        </a:cubicBezTo>
                        <a:cubicBezTo>
                          <a:pt x="1071777" y="-93070"/>
                          <a:pt x="1571766" y="-35880"/>
                          <a:pt x="1724626" y="280042"/>
                        </a:cubicBezTo>
                        <a:lnTo>
                          <a:pt x="1744126" y="342653"/>
                        </a:lnTo>
                        <a:lnTo>
                          <a:pt x="1906252" y="342653"/>
                        </a:lnTo>
                        <a:lnTo>
                          <a:pt x="1957052" y="469653"/>
                        </a:lnTo>
                        <a:lnTo>
                          <a:pt x="1464353" y="1345952"/>
                        </a:lnTo>
                        <a:lnTo>
                          <a:pt x="1286650" y="1345952"/>
                        </a:lnTo>
                        <a:lnTo>
                          <a:pt x="1161422" y="1423356"/>
                        </a:lnTo>
                        <a:cubicBezTo>
                          <a:pt x="697513" y="1668730"/>
                          <a:pt x="197523" y="1611539"/>
                          <a:pt x="44663" y="1295618"/>
                        </a:cubicBezTo>
                        <a:cubicBezTo>
                          <a:pt x="6448" y="1216637"/>
                          <a:pt x="-6453" y="1128963"/>
                          <a:pt x="2939" y="1038044"/>
                        </a:cubicBezTo>
                        <a:close/>
                      </a:path>
                    </a:pathLst>
                  </a:custGeom>
                  <a:solidFill>
                    <a:srgbClr val="FF66CC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" name="フリーフォーム: 図形 25">
                    <a:extLst>
                      <a:ext uri="{FF2B5EF4-FFF2-40B4-BE49-F238E27FC236}">
                        <a16:creationId xmlns:a16="http://schemas.microsoft.com/office/drawing/2014/main" id="{3CB7C877-8D17-713A-AD6B-5F3704526F5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474215" y="1997687"/>
                    <a:ext cx="1934115" cy="1448660"/>
                  </a:xfrm>
                  <a:custGeom>
                    <a:avLst/>
                    <a:gdLst>
                      <a:gd name="connsiteX0" fmla="*/ 2939 w 1934115"/>
                      <a:gd name="connsiteY0" fmla="*/ 911044 h 1448660"/>
                      <a:gd name="connsiteX1" fmla="*/ 607867 w 1934115"/>
                      <a:gd name="connsiteY1" fmla="*/ 152303 h 1448660"/>
                      <a:gd name="connsiteX2" fmla="*/ 1724626 w 1934115"/>
                      <a:gd name="connsiteY2" fmla="*/ 280042 h 1448660"/>
                      <a:gd name="connsiteX3" fmla="*/ 1744126 w 1934115"/>
                      <a:gd name="connsiteY3" fmla="*/ 342653 h 1448660"/>
                      <a:gd name="connsiteX4" fmla="*/ 1918517 w 1934115"/>
                      <a:gd name="connsiteY4" fmla="*/ 342653 h 1448660"/>
                      <a:gd name="connsiteX5" fmla="*/ 1934115 w 1934115"/>
                      <a:gd name="connsiteY5" fmla="*/ 383448 h 1448660"/>
                      <a:gd name="connsiteX6" fmla="*/ 1464353 w 1934115"/>
                      <a:gd name="connsiteY6" fmla="*/ 1218952 h 1448660"/>
                      <a:gd name="connsiteX7" fmla="*/ 1286650 w 1934115"/>
                      <a:gd name="connsiteY7" fmla="*/ 1218952 h 1448660"/>
                      <a:gd name="connsiteX8" fmla="*/ 1161422 w 1934115"/>
                      <a:gd name="connsiteY8" fmla="*/ 1296356 h 1448660"/>
                      <a:gd name="connsiteX9" fmla="*/ 44663 w 1934115"/>
                      <a:gd name="connsiteY9" fmla="*/ 1168618 h 1448660"/>
                      <a:gd name="connsiteX10" fmla="*/ 2939 w 1934115"/>
                      <a:gd name="connsiteY10" fmla="*/ 911044 h 1448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934115" h="1448660">
                        <a:moveTo>
                          <a:pt x="2939" y="911044"/>
                        </a:moveTo>
                        <a:cubicBezTo>
                          <a:pt x="31116" y="638289"/>
                          <a:pt x="259936" y="336333"/>
                          <a:pt x="607867" y="152303"/>
                        </a:cubicBezTo>
                        <a:cubicBezTo>
                          <a:pt x="1071777" y="-93070"/>
                          <a:pt x="1571766" y="-35880"/>
                          <a:pt x="1724626" y="280042"/>
                        </a:cubicBezTo>
                        <a:lnTo>
                          <a:pt x="1744126" y="342653"/>
                        </a:lnTo>
                        <a:lnTo>
                          <a:pt x="1918517" y="342653"/>
                        </a:lnTo>
                        <a:lnTo>
                          <a:pt x="1934115" y="383448"/>
                        </a:lnTo>
                        <a:lnTo>
                          <a:pt x="1464353" y="1218952"/>
                        </a:lnTo>
                        <a:lnTo>
                          <a:pt x="1286650" y="1218952"/>
                        </a:lnTo>
                        <a:lnTo>
                          <a:pt x="1161422" y="1296356"/>
                        </a:lnTo>
                        <a:cubicBezTo>
                          <a:pt x="697513" y="1541730"/>
                          <a:pt x="197523" y="1484539"/>
                          <a:pt x="44663" y="1168618"/>
                        </a:cubicBezTo>
                        <a:cubicBezTo>
                          <a:pt x="6448" y="1089637"/>
                          <a:pt x="-6453" y="1001963"/>
                          <a:pt x="2939" y="911044"/>
                        </a:cubicBezTo>
                        <a:close/>
                      </a:path>
                    </a:pathLst>
                  </a:custGeom>
                  <a:solidFill>
                    <a:schemeClr val="accent5">
                      <a:lumMod val="20000"/>
                      <a:lumOff val="80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" name="フリーフォーム: 図形 26">
                    <a:extLst>
                      <a:ext uri="{FF2B5EF4-FFF2-40B4-BE49-F238E27FC236}">
                        <a16:creationId xmlns:a16="http://schemas.microsoft.com/office/drawing/2014/main" id="{EA31AB29-F549-5224-CD5B-BE6E2786C75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589501" y="2098145"/>
                    <a:ext cx="1717401" cy="1233488"/>
                  </a:xfrm>
                  <a:custGeom>
                    <a:avLst/>
                    <a:gdLst>
                      <a:gd name="connsiteX0" fmla="*/ 2939 w 1934115"/>
                      <a:gd name="connsiteY0" fmla="*/ 911044 h 1448660"/>
                      <a:gd name="connsiteX1" fmla="*/ 607867 w 1934115"/>
                      <a:gd name="connsiteY1" fmla="*/ 152303 h 1448660"/>
                      <a:gd name="connsiteX2" fmla="*/ 1724626 w 1934115"/>
                      <a:gd name="connsiteY2" fmla="*/ 280042 h 1448660"/>
                      <a:gd name="connsiteX3" fmla="*/ 1744126 w 1934115"/>
                      <a:gd name="connsiteY3" fmla="*/ 342653 h 1448660"/>
                      <a:gd name="connsiteX4" fmla="*/ 1918517 w 1934115"/>
                      <a:gd name="connsiteY4" fmla="*/ 342653 h 1448660"/>
                      <a:gd name="connsiteX5" fmla="*/ 1934115 w 1934115"/>
                      <a:gd name="connsiteY5" fmla="*/ 383448 h 1448660"/>
                      <a:gd name="connsiteX6" fmla="*/ 1464353 w 1934115"/>
                      <a:gd name="connsiteY6" fmla="*/ 1218952 h 1448660"/>
                      <a:gd name="connsiteX7" fmla="*/ 1286650 w 1934115"/>
                      <a:gd name="connsiteY7" fmla="*/ 1218952 h 1448660"/>
                      <a:gd name="connsiteX8" fmla="*/ 1161422 w 1934115"/>
                      <a:gd name="connsiteY8" fmla="*/ 1296356 h 1448660"/>
                      <a:gd name="connsiteX9" fmla="*/ 44663 w 1934115"/>
                      <a:gd name="connsiteY9" fmla="*/ 1168618 h 1448660"/>
                      <a:gd name="connsiteX10" fmla="*/ 2939 w 1934115"/>
                      <a:gd name="connsiteY10" fmla="*/ 911044 h 1448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934115" h="1448660">
                        <a:moveTo>
                          <a:pt x="2939" y="911044"/>
                        </a:moveTo>
                        <a:cubicBezTo>
                          <a:pt x="31116" y="638289"/>
                          <a:pt x="259936" y="336333"/>
                          <a:pt x="607867" y="152303"/>
                        </a:cubicBezTo>
                        <a:cubicBezTo>
                          <a:pt x="1071777" y="-93070"/>
                          <a:pt x="1571766" y="-35880"/>
                          <a:pt x="1724626" y="280042"/>
                        </a:cubicBezTo>
                        <a:lnTo>
                          <a:pt x="1744126" y="342653"/>
                        </a:lnTo>
                        <a:lnTo>
                          <a:pt x="1918517" y="342653"/>
                        </a:lnTo>
                        <a:lnTo>
                          <a:pt x="1934115" y="383448"/>
                        </a:lnTo>
                        <a:lnTo>
                          <a:pt x="1464353" y="1218952"/>
                        </a:lnTo>
                        <a:lnTo>
                          <a:pt x="1286650" y="1218952"/>
                        </a:lnTo>
                        <a:lnTo>
                          <a:pt x="1161422" y="1296356"/>
                        </a:lnTo>
                        <a:cubicBezTo>
                          <a:pt x="697513" y="1541730"/>
                          <a:pt x="197523" y="1484539"/>
                          <a:pt x="44663" y="1168618"/>
                        </a:cubicBezTo>
                        <a:cubicBezTo>
                          <a:pt x="6448" y="1089637"/>
                          <a:pt x="-6453" y="1001963"/>
                          <a:pt x="2939" y="911044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28" name="グループ化 27">
                    <a:extLst>
                      <a:ext uri="{FF2B5EF4-FFF2-40B4-BE49-F238E27FC236}">
                        <a16:creationId xmlns:a16="http://schemas.microsoft.com/office/drawing/2014/main" id="{BA429832-D9A6-4868-06E4-8B56F26EB8DC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4929941" y="3426947"/>
                    <a:ext cx="805448" cy="123588"/>
                    <a:chOff x="6855372" y="5544031"/>
                    <a:chExt cx="908923" cy="166461"/>
                  </a:xfrm>
                  <a:solidFill>
                    <a:schemeClr val="bg1">
                      <a:lumMod val="95000"/>
                    </a:schemeClr>
                  </a:solidFill>
                </p:grpSpPr>
                <p:sp>
                  <p:nvSpPr>
                    <p:cNvPr id="30" name="四角形: 上の 2 つの角を丸める 29">
                      <a:extLst>
                        <a:ext uri="{FF2B5EF4-FFF2-40B4-BE49-F238E27FC236}">
                          <a16:creationId xmlns:a16="http://schemas.microsoft.com/office/drawing/2014/main" id="{D775872A-8C00-AFC8-CC35-F11CB2E19524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6946437" y="5452966"/>
                      <a:ext cx="165977" cy="348108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1" name="四角形: 上の 2 つの角を丸める 30">
                      <a:extLst>
                        <a:ext uri="{FF2B5EF4-FFF2-40B4-BE49-F238E27FC236}">
                          <a16:creationId xmlns:a16="http://schemas.microsoft.com/office/drawing/2014/main" id="{BFC27FB4-A343-496E-6FD0-C67917C4F124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7182180" y="5452966"/>
                      <a:ext cx="165977" cy="348108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2" name="四角形: 上の 2 つの角を丸める 31">
                      <a:extLst>
                        <a:ext uri="{FF2B5EF4-FFF2-40B4-BE49-F238E27FC236}">
                          <a16:creationId xmlns:a16="http://schemas.microsoft.com/office/drawing/2014/main" id="{46071F2E-E345-DC63-8403-EBBDF12CE063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7444122" y="5452966"/>
                      <a:ext cx="165977" cy="348108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3" name="フリーフォーム: 図形 32">
                      <a:extLst>
                        <a:ext uri="{FF2B5EF4-FFF2-40B4-BE49-F238E27FC236}">
                          <a16:creationId xmlns:a16="http://schemas.microsoft.com/office/drawing/2014/main" id="{7CD2B700-C868-4971-A410-3284667838C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39295" y="5544514"/>
                      <a:ext cx="125000" cy="165978"/>
                    </a:xfrm>
                    <a:custGeom>
                      <a:avLst/>
                      <a:gdLst>
                        <a:gd name="connsiteX0" fmla="*/ 61913 w 123825"/>
                        <a:gd name="connsiteY0" fmla="*/ 0 h 127628"/>
                        <a:gd name="connsiteX1" fmla="*/ 84556 w 123825"/>
                        <a:gd name="connsiteY1" fmla="*/ 4572 h 127628"/>
                        <a:gd name="connsiteX2" fmla="*/ 123825 w 123825"/>
                        <a:gd name="connsiteY2" fmla="*/ 63814 h 127628"/>
                        <a:gd name="connsiteX3" fmla="*/ 84556 w 123825"/>
                        <a:gd name="connsiteY3" fmla="*/ 123057 h 127628"/>
                        <a:gd name="connsiteX4" fmla="*/ 61913 w 123825"/>
                        <a:gd name="connsiteY4" fmla="*/ 127628 h 127628"/>
                        <a:gd name="connsiteX5" fmla="*/ 39269 w 123825"/>
                        <a:gd name="connsiteY5" fmla="*/ 123057 h 127628"/>
                        <a:gd name="connsiteX6" fmla="*/ 0 w 123825"/>
                        <a:gd name="connsiteY6" fmla="*/ 63814 h 127628"/>
                        <a:gd name="connsiteX7" fmla="*/ 39269 w 123825"/>
                        <a:gd name="connsiteY7" fmla="*/ 4572 h 1276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23825" h="127628">
                          <a:moveTo>
                            <a:pt x="61913" y="0"/>
                          </a:moveTo>
                          <a:lnTo>
                            <a:pt x="84556" y="4572"/>
                          </a:lnTo>
                          <a:cubicBezTo>
                            <a:pt x="107633" y="14332"/>
                            <a:pt x="123825" y="37183"/>
                            <a:pt x="123825" y="63814"/>
                          </a:cubicBezTo>
                          <a:cubicBezTo>
                            <a:pt x="123825" y="90446"/>
                            <a:pt x="107633" y="113296"/>
                            <a:pt x="84556" y="123057"/>
                          </a:cubicBezTo>
                          <a:lnTo>
                            <a:pt x="61913" y="127628"/>
                          </a:lnTo>
                          <a:lnTo>
                            <a:pt x="39269" y="123057"/>
                          </a:lnTo>
                          <a:cubicBezTo>
                            <a:pt x="16192" y="113296"/>
                            <a:pt x="0" y="90446"/>
                            <a:pt x="0" y="63814"/>
                          </a:cubicBezTo>
                          <a:cubicBezTo>
                            <a:pt x="0" y="37183"/>
                            <a:pt x="16192" y="14332"/>
                            <a:pt x="39269" y="4572"/>
                          </a:cubicBezTo>
                          <a:close/>
                        </a:path>
                      </a:pathLst>
                    </a:cu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9" name="楕円 28">
                    <a:extLst>
                      <a:ext uri="{FF2B5EF4-FFF2-40B4-BE49-F238E27FC236}">
                        <a16:creationId xmlns:a16="http://schemas.microsoft.com/office/drawing/2014/main" id="{65698F84-289B-E434-F339-4E107F04E0B2}"/>
                      </a:ext>
                    </a:extLst>
                  </p:cNvPr>
                  <p:cNvSpPr/>
                  <p:nvPr/>
                </p:nvSpPr>
                <p:spPr>
                  <a:xfrm rot="20530604">
                    <a:off x="4037933" y="3580889"/>
                    <a:ext cx="1439302" cy="968342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6" name="フリーフォーム: 図形 15">
                  <a:extLst>
                    <a:ext uri="{FF2B5EF4-FFF2-40B4-BE49-F238E27FC236}">
                      <a16:creationId xmlns:a16="http://schemas.microsoft.com/office/drawing/2014/main" id="{489985A0-70C2-EC50-B5CC-BFF71F8A8B45}"/>
                    </a:ext>
                  </a:extLst>
                </p:cNvPr>
                <p:cNvSpPr/>
                <p:nvPr/>
              </p:nvSpPr>
              <p:spPr>
                <a:xfrm rot="19800000">
                  <a:off x="-4397151" y="2121473"/>
                  <a:ext cx="2761078" cy="2437311"/>
                </a:xfrm>
                <a:custGeom>
                  <a:avLst/>
                  <a:gdLst>
                    <a:gd name="connsiteX0" fmla="*/ 2306056 w 2761078"/>
                    <a:gd name="connsiteY0" fmla="*/ 87463 h 2437311"/>
                    <a:gd name="connsiteX1" fmla="*/ 2732787 w 2761078"/>
                    <a:gd name="connsiteY1" fmla="*/ 1037831 h 2437311"/>
                    <a:gd name="connsiteX2" fmla="*/ 2664055 w 2761078"/>
                    <a:gd name="connsiteY2" fmla="*/ 1294341 h 2437311"/>
                    <a:gd name="connsiteX3" fmla="*/ 1981197 w 2761078"/>
                    <a:gd name="connsiteY3" fmla="*/ 1897672 h 2437311"/>
                    <a:gd name="connsiteX4" fmla="*/ 1943423 w 2761078"/>
                    <a:gd name="connsiteY4" fmla="*/ 1899153 h 2437311"/>
                    <a:gd name="connsiteX5" fmla="*/ 1923623 w 2761078"/>
                    <a:gd name="connsiteY5" fmla="*/ 1905300 h 2437311"/>
                    <a:gd name="connsiteX6" fmla="*/ 1875821 w 2761078"/>
                    <a:gd name="connsiteY6" fmla="*/ 1910118 h 2437311"/>
                    <a:gd name="connsiteX7" fmla="*/ 1143341 w 2761078"/>
                    <a:gd name="connsiteY7" fmla="*/ 1910117 h 2437311"/>
                    <a:gd name="connsiteX8" fmla="*/ 907459 w 2761078"/>
                    <a:gd name="connsiteY8" fmla="*/ 2318676 h 2437311"/>
                    <a:gd name="connsiteX9" fmla="*/ 672725 w 2761078"/>
                    <a:gd name="connsiteY9" fmla="*/ 2435515 h 2437311"/>
                    <a:gd name="connsiteX10" fmla="*/ 583449 w 2761078"/>
                    <a:gd name="connsiteY10" fmla="*/ 2405495 h 2437311"/>
                    <a:gd name="connsiteX11" fmla="*/ 512812 w 2761078"/>
                    <a:gd name="connsiteY11" fmla="*/ 2343190 h 2437311"/>
                    <a:gd name="connsiteX12" fmla="*/ 496631 w 2761078"/>
                    <a:gd name="connsiteY12" fmla="*/ 2081484 h 2437311"/>
                    <a:gd name="connsiteX13" fmla="*/ 797326 w 2761078"/>
                    <a:gd name="connsiteY13" fmla="*/ 1560666 h 2437311"/>
                    <a:gd name="connsiteX14" fmla="*/ 898715 w 2761078"/>
                    <a:gd name="connsiteY14" fmla="*/ 1466072 h 2437311"/>
                    <a:gd name="connsiteX15" fmla="*/ 923461 w 2761078"/>
                    <a:gd name="connsiteY15" fmla="*/ 1456832 h 2437311"/>
                    <a:gd name="connsiteX16" fmla="*/ 927990 w 2761078"/>
                    <a:gd name="connsiteY16" fmla="*/ 1454374 h 2437311"/>
                    <a:gd name="connsiteX17" fmla="*/ 940173 w 2761078"/>
                    <a:gd name="connsiteY17" fmla="*/ 1450592 h 2437311"/>
                    <a:gd name="connsiteX18" fmla="*/ 941351 w 2761078"/>
                    <a:gd name="connsiteY18" fmla="*/ 1450152 h 2437311"/>
                    <a:gd name="connsiteX19" fmla="*/ 941658 w 2761078"/>
                    <a:gd name="connsiteY19" fmla="*/ 1450131 h 2437311"/>
                    <a:gd name="connsiteX20" fmla="*/ 972513 w 2761078"/>
                    <a:gd name="connsiteY20" fmla="*/ 1440553 h 2437311"/>
                    <a:gd name="connsiteX21" fmla="*/ 1020316 w 2761078"/>
                    <a:gd name="connsiteY21" fmla="*/ 1435734 h 2437311"/>
                    <a:gd name="connsiteX22" fmla="*/ 1127810 w 2761078"/>
                    <a:gd name="connsiteY22" fmla="*/ 1435734 h 2437311"/>
                    <a:gd name="connsiteX23" fmla="*/ 1112322 w 2761078"/>
                    <a:gd name="connsiteY23" fmla="*/ 1401789 h 2437311"/>
                    <a:gd name="connsiteX24" fmla="*/ 678527 w 2761078"/>
                    <a:gd name="connsiteY24" fmla="*/ 1401788 h 2437311"/>
                    <a:gd name="connsiteX25" fmla="*/ 442644 w 2761078"/>
                    <a:gd name="connsiteY25" fmla="*/ 1810347 h 2437311"/>
                    <a:gd name="connsiteX26" fmla="*/ 162442 w 2761078"/>
                    <a:gd name="connsiteY26" fmla="*/ 1916893 h 2437311"/>
                    <a:gd name="connsiteX27" fmla="*/ 118634 w 2761078"/>
                    <a:gd name="connsiteY27" fmla="*/ 1897166 h 2437311"/>
                    <a:gd name="connsiteX28" fmla="*/ 118635 w 2761078"/>
                    <a:gd name="connsiteY28" fmla="*/ 1897166 h 2437311"/>
                    <a:gd name="connsiteX29" fmla="*/ 118634 w 2761078"/>
                    <a:gd name="connsiteY29" fmla="*/ 1897165 h 2437311"/>
                    <a:gd name="connsiteX30" fmla="*/ 118634 w 2761078"/>
                    <a:gd name="connsiteY30" fmla="*/ 1897166 h 2437311"/>
                    <a:gd name="connsiteX31" fmla="*/ 79646 w 2761078"/>
                    <a:gd name="connsiteY31" fmla="*/ 1869091 h 2437311"/>
                    <a:gd name="connsiteX32" fmla="*/ 31817 w 2761078"/>
                    <a:gd name="connsiteY32" fmla="*/ 1573156 h 2437311"/>
                    <a:gd name="connsiteX33" fmla="*/ 332511 w 2761078"/>
                    <a:gd name="connsiteY33" fmla="*/ 1052337 h 2437311"/>
                    <a:gd name="connsiteX34" fmla="*/ 433901 w 2761078"/>
                    <a:gd name="connsiteY34" fmla="*/ 957742 h 2437311"/>
                    <a:gd name="connsiteX35" fmla="*/ 458646 w 2761078"/>
                    <a:gd name="connsiteY35" fmla="*/ 948503 h 2437311"/>
                    <a:gd name="connsiteX36" fmla="*/ 463175 w 2761078"/>
                    <a:gd name="connsiteY36" fmla="*/ 946045 h 2437311"/>
                    <a:gd name="connsiteX37" fmla="*/ 475359 w 2761078"/>
                    <a:gd name="connsiteY37" fmla="*/ 942263 h 2437311"/>
                    <a:gd name="connsiteX38" fmla="*/ 476535 w 2761078"/>
                    <a:gd name="connsiteY38" fmla="*/ 941824 h 2437311"/>
                    <a:gd name="connsiteX39" fmla="*/ 476843 w 2761078"/>
                    <a:gd name="connsiteY39" fmla="*/ 941802 h 2437311"/>
                    <a:gd name="connsiteX40" fmla="*/ 507698 w 2761078"/>
                    <a:gd name="connsiteY40" fmla="*/ 932224 h 2437311"/>
                    <a:gd name="connsiteX41" fmla="*/ 555501 w 2761078"/>
                    <a:gd name="connsiteY41" fmla="*/ 927405 h 2437311"/>
                    <a:gd name="connsiteX42" fmla="*/ 1060397 w 2761078"/>
                    <a:gd name="connsiteY42" fmla="*/ 927405 h 2437311"/>
                    <a:gd name="connsiteX43" fmla="*/ 1071657 w 2761078"/>
                    <a:gd name="connsiteY43" fmla="*/ 867659 h 2437311"/>
                    <a:gd name="connsiteX44" fmla="*/ 1140388 w 2761078"/>
                    <a:gd name="connsiteY44" fmla="*/ 611150 h 2437311"/>
                    <a:gd name="connsiteX45" fmla="*/ 2149928 w 2761078"/>
                    <a:gd name="connsiteY45" fmla="*/ 28291 h 2437311"/>
                    <a:gd name="connsiteX46" fmla="*/ 2306056 w 2761078"/>
                    <a:gd name="connsiteY46" fmla="*/ 87463 h 24373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2761078" h="2437311">
                      <a:moveTo>
                        <a:pt x="2306056" y="87463"/>
                      </a:moveTo>
                      <a:cubicBezTo>
                        <a:pt x="2648978" y="258921"/>
                        <a:pt x="2835884" y="653068"/>
                        <a:pt x="2732787" y="1037831"/>
                      </a:cubicBezTo>
                      <a:lnTo>
                        <a:pt x="2664055" y="1294341"/>
                      </a:lnTo>
                      <a:cubicBezTo>
                        <a:pt x="2575686" y="1624138"/>
                        <a:pt x="2299352" y="1853373"/>
                        <a:pt x="1981197" y="1897672"/>
                      </a:cubicBezTo>
                      <a:lnTo>
                        <a:pt x="1943423" y="1899153"/>
                      </a:lnTo>
                      <a:lnTo>
                        <a:pt x="1923623" y="1905300"/>
                      </a:lnTo>
                      <a:cubicBezTo>
                        <a:pt x="1908182" y="1908459"/>
                        <a:pt x="1892195" y="1910118"/>
                        <a:pt x="1875821" y="1910118"/>
                      </a:cubicBezTo>
                      <a:lnTo>
                        <a:pt x="1143341" y="1910117"/>
                      </a:lnTo>
                      <a:lnTo>
                        <a:pt x="907459" y="2318676"/>
                      </a:lnTo>
                      <a:cubicBezTo>
                        <a:pt x="858334" y="2403761"/>
                        <a:pt x="764455" y="2446897"/>
                        <a:pt x="672725" y="2435515"/>
                      </a:cubicBezTo>
                      <a:lnTo>
                        <a:pt x="583449" y="2405495"/>
                      </a:lnTo>
                      <a:lnTo>
                        <a:pt x="512812" y="2343190"/>
                      </a:lnTo>
                      <a:cubicBezTo>
                        <a:pt x="457090" y="2269441"/>
                        <a:pt x="447506" y="2166570"/>
                        <a:pt x="496631" y="2081484"/>
                      </a:cubicBezTo>
                      <a:lnTo>
                        <a:pt x="797326" y="1560666"/>
                      </a:lnTo>
                      <a:cubicBezTo>
                        <a:pt x="821887" y="1518124"/>
                        <a:pt x="857638" y="1486069"/>
                        <a:pt x="898715" y="1466072"/>
                      </a:cubicBezTo>
                      <a:lnTo>
                        <a:pt x="923461" y="1456832"/>
                      </a:lnTo>
                      <a:lnTo>
                        <a:pt x="927990" y="1454374"/>
                      </a:lnTo>
                      <a:lnTo>
                        <a:pt x="940173" y="1450592"/>
                      </a:lnTo>
                      <a:lnTo>
                        <a:pt x="941351" y="1450152"/>
                      </a:lnTo>
                      <a:lnTo>
                        <a:pt x="941658" y="1450131"/>
                      </a:lnTo>
                      <a:lnTo>
                        <a:pt x="972513" y="1440553"/>
                      </a:lnTo>
                      <a:cubicBezTo>
                        <a:pt x="987954" y="1437393"/>
                        <a:pt x="1003941" y="1435734"/>
                        <a:pt x="1020316" y="1435734"/>
                      </a:cubicBezTo>
                      <a:lnTo>
                        <a:pt x="1127810" y="1435734"/>
                      </a:lnTo>
                      <a:lnTo>
                        <a:pt x="1112322" y="1401789"/>
                      </a:lnTo>
                      <a:lnTo>
                        <a:pt x="678527" y="1401788"/>
                      </a:lnTo>
                      <a:lnTo>
                        <a:pt x="442644" y="1810347"/>
                      </a:lnTo>
                      <a:cubicBezTo>
                        <a:pt x="385333" y="1909614"/>
                        <a:pt x="267104" y="1951782"/>
                        <a:pt x="162442" y="1916893"/>
                      </a:cubicBezTo>
                      <a:lnTo>
                        <a:pt x="118634" y="1897166"/>
                      </a:lnTo>
                      <a:lnTo>
                        <a:pt x="118635" y="1897166"/>
                      </a:lnTo>
                      <a:lnTo>
                        <a:pt x="118634" y="1897165"/>
                      </a:lnTo>
                      <a:lnTo>
                        <a:pt x="118634" y="1897166"/>
                      </a:lnTo>
                      <a:lnTo>
                        <a:pt x="79646" y="1869091"/>
                      </a:lnTo>
                      <a:cubicBezTo>
                        <a:pt x="-2899" y="1795895"/>
                        <a:pt x="-25495" y="1672422"/>
                        <a:pt x="31817" y="1573156"/>
                      </a:cubicBezTo>
                      <a:lnTo>
                        <a:pt x="332511" y="1052337"/>
                      </a:lnTo>
                      <a:cubicBezTo>
                        <a:pt x="357073" y="1009795"/>
                        <a:pt x="392824" y="977739"/>
                        <a:pt x="433901" y="957742"/>
                      </a:cubicBezTo>
                      <a:lnTo>
                        <a:pt x="458646" y="948503"/>
                      </a:lnTo>
                      <a:lnTo>
                        <a:pt x="463175" y="946045"/>
                      </a:lnTo>
                      <a:lnTo>
                        <a:pt x="475359" y="942263"/>
                      </a:lnTo>
                      <a:lnTo>
                        <a:pt x="476535" y="941824"/>
                      </a:lnTo>
                      <a:lnTo>
                        <a:pt x="476843" y="941802"/>
                      </a:lnTo>
                      <a:lnTo>
                        <a:pt x="507698" y="932224"/>
                      </a:lnTo>
                      <a:cubicBezTo>
                        <a:pt x="523139" y="929064"/>
                        <a:pt x="539126" y="927405"/>
                        <a:pt x="555501" y="927405"/>
                      </a:cubicBezTo>
                      <a:lnTo>
                        <a:pt x="1060397" y="927405"/>
                      </a:lnTo>
                      <a:lnTo>
                        <a:pt x="1071657" y="867659"/>
                      </a:lnTo>
                      <a:lnTo>
                        <a:pt x="1140388" y="611150"/>
                      </a:lnTo>
                      <a:cubicBezTo>
                        <a:pt x="1258213" y="171420"/>
                        <a:pt x="1710199" y="-89534"/>
                        <a:pt x="2149928" y="28291"/>
                      </a:cubicBezTo>
                      <a:cubicBezTo>
                        <a:pt x="2204894" y="43019"/>
                        <a:pt x="2257067" y="62968"/>
                        <a:pt x="2306056" y="87463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" name="フリーフォーム: 図形 16">
                  <a:extLst>
                    <a:ext uri="{FF2B5EF4-FFF2-40B4-BE49-F238E27FC236}">
                      <a16:creationId xmlns:a16="http://schemas.microsoft.com/office/drawing/2014/main" id="{8FFDF15D-4542-62FB-DAAB-F582C7C4D09A}"/>
                    </a:ext>
                  </a:extLst>
                </p:cNvPr>
                <p:cNvSpPr/>
                <p:nvPr/>
              </p:nvSpPr>
              <p:spPr>
                <a:xfrm rot="1497061" flipH="1">
                  <a:off x="-3958731" y="2303934"/>
                  <a:ext cx="955706" cy="1349151"/>
                </a:xfrm>
                <a:custGeom>
                  <a:avLst/>
                  <a:gdLst>
                    <a:gd name="connsiteX0" fmla="*/ 865656 w 1064465"/>
                    <a:gd name="connsiteY0" fmla="*/ 0 h 1502681"/>
                    <a:gd name="connsiteX1" fmla="*/ 973332 w 1064465"/>
                    <a:gd name="connsiteY1" fmla="*/ 972964 h 1502681"/>
                    <a:gd name="connsiteX2" fmla="*/ 277230 w 1064465"/>
                    <a:gd name="connsiteY2" fmla="*/ 1486966 h 1502681"/>
                    <a:gd name="connsiteX3" fmla="*/ 192970 w 1064465"/>
                    <a:gd name="connsiteY3" fmla="*/ 1493541 h 1502681"/>
                    <a:gd name="connsiteX4" fmla="*/ 154082 w 1064465"/>
                    <a:gd name="connsiteY4" fmla="*/ 1502681 h 1502681"/>
                    <a:gd name="connsiteX5" fmla="*/ 0 w 1064465"/>
                    <a:gd name="connsiteY5" fmla="*/ 1323305 h 1502681"/>
                    <a:gd name="connsiteX6" fmla="*/ 94106 w 1064465"/>
                    <a:gd name="connsiteY6" fmla="*/ 1158025 h 1502681"/>
                    <a:gd name="connsiteX7" fmla="*/ 144108 w 1064465"/>
                    <a:gd name="connsiteY7" fmla="*/ 1146273 h 1502681"/>
                    <a:gd name="connsiteX8" fmla="*/ 144104 w 1064465"/>
                    <a:gd name="connsiteY8" fmla="*/ 1145752 h 1502681"/>
                    <a:gd name="connsiteX9" fmla="*/ 147432 w 1064465"/>
                    <a:gd name="connsiteY9" fmla="*/ 1145492 h 1502681"/>
                    <a:gd name="connsiteX10" fmla="*/ 154082 w 1064465"/>
                    <a:gd name="connsiteY10" fmla="*/ 1143929 h 1502681"/>
                    <a:gd name="connsiteX11" fmla="*/ 157417 w 1064465"/>
                    <a:gd name="connsiteY11" fmla="*/ 1144713 h 1502681"/>
                    <a:gd name="connsiteX12" fmla="*/ 225072 w 1064465"/>
                    <a:gd name="connsiteY12" fmla="*/ 1139434 h 1502681"/>
                    <a:gd name="connsiteX13" fmla="*/ 656558 w 1064465"/>
                    <a:gd name="connsiteY13" fmla="*/ 820825 h 1502681"/>
                    <a:gd name="connsiteX14" fmla="*/ 589813 w 1064465"/>
                    <a:gd name="connsiteY14" fmla="*/ 217724 h 1502681"/>
                    <a:gd name="connsiteX0" fmla="*/ 865656 w 1064465"/>
                    <a:gd name="connsiteY0" fmla="*/ 197405 h 1700086"/>
                    <a:gd name="connsiteX1" fmla="*/ 973332 w 1064465"/>
                    <a:gd name="connsiteY1" fmla="*/ 1170369 h 1700086"/>
                    <a:gd name="connsiteX2" fmla="*/ 277230 w 1064465"/>
                    <a:gd name="connsiteY2" fmla="*/ 1684371 h 1700086"/>
                    <a:gd name="connsiteX3" fmla="*/ 192970 w 1064465"/>
                    <a:gd name="connsiteY3" fmla="*/ 1690946 h 1700086"/>
                    <a:gd name="connsiteX4" fmla="*/ 154082 w 1064465"/>
                    <a:gd name="connsiteY4" fmla="*/ 1700086 h 1700086"/>
                    <a:gd name="connsiteX5" fmla="*/ 0 w 1064465"/>
                    <a:gd name="connsiteY5" fmla="*/ 1520710 h 1700086"/>
                    <a:gd name="connsiteX6" fmla="*/ 94106 w 1064465"/>
                    <a:gd name="connsiteY6" fmla="*/ 1355430 h 1700086"/>
                    <a:gd name="connsiteX7" fmla="*/ 144108 w 1064465"/>
                    <a:gd name="connsiteY7" fmla="*/ 1343678 h 1700086"/>
                    <a:gd name="connsiteX8" fmla="*/ 144104 w 1064465"/>
                    <a:gd name="connsiteY8" fmla="*/ 1343157 h 1700086"/>
                    <a:gd name="connsiteX9" fmla="*/ 147432 w 1064465"/>
                    <a:gd name="connsiteY9" fmla="*/ 1342897 h 1700086"/>
                    <a:gd name="connsiteX10" fmla="*/ 154082 w 1064465"/>
                    <a:gd name="connsiteY10" fmla="*/ 1341334 h 1700086"/>
                    <a:gd name="connsiteX11" fmla="*/ 157417 w 1064465"/>
                    <a:gd name="connsiteY11" fmla="*/ 1342118 h 1700086"/>
                    <a:gd name="connsiteX12" fmla="*/ 225072 w 1064465"/>
                    <a:gd name="connsiteY12" fmla="*/ 1336839 h 1700086"/>
                    <a:gd name="connsiteX13" fmla="*/ 656558 w 1064465"/>
                    <a:gd name="connsiteY13" fmla="*/ 1018230 h 1700086"/>
                    <a:gd name="connsiteX14" fmla="*/ 589813 w 1064465"/>
                    <a:gd name="connsiteY14" fmla="*/ 415129 h 1700086"/>
                    <a:gd name="connsiteX15" fmla="*/ 573528 w 1064465"/>
                    <a:gd name="connsiteY15" fmla="*/ 3315 h 1700086"/>
                    <a:gd name="connsiteX16" fmla="*/ 865656 w 1064465"/>
                    <a:gd name="connsiteY16" fmla="*/ 197405 h 1700086"/>
                    <a:gd name="connsiteX0" fmla="*/ 573528 w 1064465"/>
                    <a:gd name="connsiteY0" fmla="*/ 3315 h 1700086"/>
                    <a:gd name="connsiteX1" fmla="*/ 865656 w 1064465"/>
                    <a:gd name="connsiteY1" fmla="*/ 197405 h 1700086"/>
                    <a:gd name="connsiteX2" fmla="*/ 973332 w 1064465"/>
                    <a:gd name="connsiteY2" fmla="*/ 1170369 h 1700086"/>
                    <a:gd name="connsiteX3" fmla="*/ 277230 w 1064465"/>
                    <a:gd name="connsiteY3" fmla="*/ 1684371 h 1700086"/>
                    <a:gd name="connsiteX4" fmla="*/ 192970 w 1064465"/>
                    <a:gd name="connsiteY4" fmla="*/ 1690946 h 1700086"/>
                    <a:gd name="connsiteX5" fmla="*/ 154082 w 1064465"/>
                    <a:gd name="connsiteY5" fmla="*/ 1700086 h 1700086"/>
                    <a:gd name="connsiteX6" fmla="*/ 0 w 1064465"/>
                    <a:gd name="connsiteY6" fmla="*/ 1520710 h 1700086"/>
                    <a:gd name="connsiteX7" fmla="*/ 94106 w 1064465"/>
                    <a:gd name="connsiteY7" fmla="*/ 1355430 h 1700086"/>
                    <a:gd name="connsiteX8" fmla="*/ 144108 w 1064465"/>
                    <a:gd name="connsiteY8" fmla="*/ 1343678 h 1700086"/>
                    <a:gd name="connsiteX9" fmla="*/ 144104 w 1064465"/>
                    <a:gd name="connsiteY9" fmla="*/ 1343157 h 1700086"/>
                    <a:gd name="connsiteX10" fmla="*/ 147432 w 1064465"/>
                    <a:gd name="connsiteY10" fmla="*/ 1342897 h 1700086"/>
                    <a:gd name="connsiteX11" fmla="*/ 154082 w 1064465"/>
                    <a:gd name="connsiteY11" fmla="*/ 1341334 h 1700086"/>
                    <a:gd name="connsiteX12" fmla="*/ 157417 w 1064465"/>
                    <a:gd name="connsiteY12" fmla="*/ 1342118 h 1700086"/>
                    <a:gd name="connsiteX13" fmla="*/ 225072 w 1064465"/>
                    <a:gd name="connsiteY13" fmla="*/ 1336839 h 1700086"/>
                    <a:gd name="connsiteX14" fmla="*/ 656558 w 1064465"/>
                    <a:gd name="connsiteY14" fmla="*/ 1018230 h 1700086"/>
                    <a:gd name="connsiteX15" fmla="*/ 589813 w 1064465"/>
                    <a:gd name="connsiteY15" fmla="*/ 415129 h 1700086"/>
                    <a:gd name="connsiteX16" fmla="*/ 664968 w 1064465"/>
                    <a:gd name="connsiteY16" fmla="*/ 94755 h 1700086"/>
                    <a:gd name="connsiteX0" fmla="*/ 573528 w 1064465"/>
                    <a:gd name="connsiteY0" fmla="*/ 3315 h 1700086"/>
                    <a:gd name="connsiteX1" fmla="*/ 865656 w 1064465"/>
                    <a:gd name="connsiteY1" fmla="*/ 197405 h 1700086"/>
                    <a:gd name="connsiteX2" fmla="*/ 973332 w 1064465"/>
                    <a:gd name="connsiteY2" fmla="*/ 1170369 h 1700086"/>
                    <a:gd name="connsiteX3" fmla="*/ 277230 w 1064465"/>
                    <a:gd name="connsiteY3" fmla="*/ 1684371 h 1700086"/>
                    <a:gd name="connsiteX4" fmla="*/ 192970 w 1064465"/>
                    <a:gd name="connsiteY4" fmla="*/ 1690946 h 1700086"/>
                    <a:gd name="connsiteX5" fmla="*/ 154082 w 1064465"/>
                    <a:gd name="connsiteY5" fmla="*/ 1700086 h 1700086"/>
                    <a:gd name="connsiteX6" fmla="*/ 0 w 1064465"/>
                    <a:gd name="connsiteY6" fmla="*/ 1520710 h 1700086"/>
                    <a:gd name="connsiteX7" fmla="*/ 94106 w 1064465"/>
                    <a:gd name="connsiteY7" fmla="*/ 1355430 h 1700086"/>
                    <a:gd name="connsiteX8" fmla="*/ 144108 w 1064465"/>
                    <a:gd name="connsiteY8" fmla="*/ 1343678 h 1700086"/>
                    <a:gd name="connsiteX9" fmla="*/ 144104 w 1064465"/>
                    <a:gd name="connsiteY9" fmla="*/ 1343157 h 1700086"/>
                    <a:gd name="connsiteX10" fmla="*/ 147432 w 1064465"/>
                    <a:gd name="connsiteY10" fmla="*/ 1342897 h 1700086"/>
                    <a:gd name="connsiteX11" fmla="*/ 154082 w 1064465"/>
                    <a:gd name="connsiteY11" fmla="*/ 1341334 h 1700086"/>
                    <a:gd name="connsiteX12" fmla="*/ 157417 w 1064465"/>
                    <a:gd name="connsiteY12" fmla="*/ 1342118 h 1700086"/>
                    <a:gd name="connsiteX13" fmla="*/ 225072 w 1064465"/>
                    <a:gd name="connsiteY13" fmla="*/ 1336839 h 1700086"/>
                    <a:gd name="connsiteX14" fmla="*/ 656558 w 1064465"/>
                    <a:gd name="connsiteY14" fmla="*/ 1018230 h 1700086"/>
                    <a:gd name="connsiteX15" fmla="*/ 589813 w 1064465"/>
                    <a:gd name="connsiteY15" fmla="*/ 415129 h 1700086"/>
                    <a:gd name="connsiteX0" fmla="*/ 865656 w 1064465"/>
                    <a:gd name="connsiteY0" fmla="*/ 0 h 1502681"/>
                    <a:gd name="connsiteX1" fmla="*/ 973332 w 1064465"/>
                    <a:gd name="connsiteY1" fmla="*/ 972964 h 1502681"/>
                    <a:gd name="connsiteX2" fmla="*/ 277230 w 1064465"/>
                    <a:gd name="connsiteY2" fmla="*/ 1486966 h 1502681"/>
                    <a:gd name="connsiteX3" fmla="*/ 192970 w 1064465"/>
                    <a:gd name="connsiteY3" fmla="*/ 1493541 h 1502681"/>
                    <a:gd name="connsiteX4" fmla="*/ 154082 w 1064465"/>
                    <a:gd name="connsiteY4" fmla="*/ 1502681 h 1502681"/>
                    <a:gd name="connsiteX5" fmla="*/ 0 w 1064465"/>
                    <a:gd name="connsiteY5" fmla="*/ 1323305 h 1502681"/>
                    <a:gd name="connsiteX6" fmla="*/ 94106 w 1064465"/>
                    <a:gd name="connsiteY6" fmla="*/ 1158025 h 1502681"/>
                    <a:gd name="connsiteX7" fmla="*/ 144108 w 1064465"/>
                    <a:gd name="connsiteY7" fmla="*/ 1146273 h 1502681"/>
                    <a:gd name="connsiteX8" fmla="*/ 144104 w 1064465"/>
                    <a:gd name="connsiteY8" fmla="*/ 1145752 h 1502681"/>
                    <a:gd name="connsiteX9" fmla="*/ 147432 w 1064465"/>
                    <a:gd name="connsiteY9" fmla="*/ 1145492 h 1502681"/>
                    <a:gd name="connsiteX10" fmla="*/ 154082 w 1064465"/>
                    <a:gd name="connsiteY10" fmla="*/ 1143929 h 1502681"/>
                    <a:gd name="connsiteX11" fmla="*/ 157417 w 1064465"/>
                    <a:gd name="connsiteY11" fmla="*/ 1144713 h 1502681"/>
                    <a:gd name="connsiteX12" fmla="*/ 225072 w 1064465"/>
                    <a:gd name="connsiteY12" fmla="*/ 1139434 h 1502681"/>
                    <a:gd name="connsiteX13" fmla="*/ 656558 w 1064465"/>
                    <a:gd name="connsiteY13" fmla="*/ 820825 h 1502681"/>
                    <a:gd name="connsiteX14" fmla="*/ 589813 w 1064465"/>
                    <a:gd name="connsiteY14" fmla="*/ 217724 h 15026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64465" h="1502681">
                      <a:moveTo>
                        <a:pt x="865656" y="0"/>
                      </a:moveTo>
                      <a:cubicBezTo>
                        <a:pt x="1084408" y="277147"/>
                        <a:pt x="1126190" y="654692"/>
                        <a:pt x="973332" y="972964"/>
                      </a:cubicBezTo>
                      <a:cubicBezTo>
                        <a:pt x="839581" y="1251452"/>
                        <a:pt x="577250" y="1441996"/>
                        <a:pt x="277230" y="1486966"/>
                      </a:cubicBezTo>
                      <a:lnTo>
                        <a:pt x="192970" y="1493541"/>
                      </a:lnTo>
                      <a:lnTo>
                        <a:pt x="154082" y="1502681"/>
                      </a:lnTo>
                      <a:cubicBezTo>
                        <a:pt x="68985" y="1502681"/>
                        <a:pt x="0" y="1422372"/>
                        <a:pt x="0" y="1323305"/>
                      </a:cubicBezTo>
                      <a:cubicBezTo>
                        <a:pt x="0" y="1249005"/>
                        <a:pt x="38804" y="1185256"/>
                        <a:pt x="94106" y="1158025"/>
                      </a:cubicBezTo>
                      <a:lnTo>
                        <a:pt x="144108" y="1146273"/>
                      </a:lnTo>
                      <a:cubicBezTo>
                        <a:pt x="144107" y="1146099"/>
                        <a:pt x="144105" y="1145926"/>
                        <a:pt x="144104" y="1145752"/>
                      </a:cubicBezTo>
                      <a:lnTo>
                        <a:pt x="147432" y="1145492"/>
                      </a:lnTo>
                      <a:lnTo>
                        <a:pt x="154082" y="1143929"/>
                      </a:lnTo>
                      <a:lnTo>
                        <a:pt x="157417" y="1144713"/>
                      </a:lnTo>
                      <a:lnTo>
                        <a:pt x="225072" y="1139434"/>
                      </a:lnTo>
                      <a:cubicBezTo>
                        <a:pt x="411043" y="1111559"/>
                        <a:pt x="573651" y="993448"/>
                        <a:pt x="656558" y="820825"/>
                      </a:cubicBezTo>
                      <a:cubicBezTo>
                        <a:pt x="751309" y="623541"/>
                        <a:pt x="725409" y="389515"/>
                        <a:pt x="589813" y="217724"/>
                      </a:cubicBezTo>
                    </a:path>
                  </a:pathLst>
                </a:custGeom>
                <a:solidFill>
                  <a:srgbClr val="FFC0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8" name="フリーフォーム: 図形 17">
                  <a:extLst>
                    <a:ext uri="{FF2B5EF4-FFF2-40B4-BE49-F238E27FC236}">
                      <a16:creationId xmlns:a16="http://schemas.microsoft.com/office/drawing/2014/main" id="{0EB0BB55-1B8C-74A8-2558-14EB773625E2}"/>
                    </a:ext>
                  </a:extLst>
                </p:cNvPr>
                <p:cNvSpPr/>
                <p:nvPr/>
              </p:nvSpPr>
              <p:spPr>
                <a:xfrm rot="250416">
                  <a:off x="-3248181" y="2375668"/>
                  <a:ext cx="1048451" cy="1480075"/>
                </a:xfrm>
                <a:custGeom>
                  <a:avLst/>
                  <a:gdLst>
                    <a:gd name="connsiteX0" fmla="*/ 865656 w 1064465"/>
                    <a:gd name="connsiteY0" fmla="*/ 0 h 1502681"/>
                    <a:gd name="connsiteX1" fmla="*/ 973332 w 1064465"/>
                    <a:gd name="connsiteY1" fmla="*/ 972964 h 1502681"/>
                    <a:gd name="connsiteX2" fmla="*/ 277230 w 1064465"/>
                    <a:gd name="connsiteY2" fmla="*/ 1486966 h 1502681"/>
                    <a:gd name="connsiteX3" fmla="*/ 192970 w 1064465"/>
                    <a:gd name="connsiteY3" fmla="*/ 1493541 h 1502681"/>
                    <a:gd name="connsiteX4" fmla="*/ 154082 w 1064465"/>
                    <a:gd name="connsiteY4" fmla="*/ 1502681 h 1502681"/>
                    <a:gd name="connsiteX5" fmla="*/ 0 w 1064465"/>
                    <a:gd name="connsiteY5" fmla="*/ 1323305 h 1502681"/>
                    <a:gd name="connsiteX6" fmla="*/ 94106 w 1064465"/>
                    <a:gd name="connsiteY6" fmla="*/ 1158025 h 1502681"/>
                    <a:gd name="connsiteX7" fmla="*/ 144108 w 1064465"/>
                    <a:gd name="connsiteY7" fmla="*/ 1146273 h 1502681"/>
                    <a:gd name="connsiteX8" fmla="*/ 144104 w 1064465"/>
                    <a:gd name="connsiteY8" fmla="*/ 1145752 h 1502681"/>
                    <a:gd name="connsiteX9" fmla="*/ 147432 w 1064465"/>
                    <a:gd name="connsiteY9" fmla="*/ 1145492 h 1502681"/>
                    <a:gd name="connsiteX10" fmla="*/ 154082 w 1064465"/>
                    <a:gd name="connsiteY10" fmla="*/ 1143929 h 1502681"/>
                    <a:gd name="connsiteX11" fmla="*/ 157417 w 1064465"/>
                    <a:gd name="connsiteY11" fmla="*/ 1144713 h 1502681"/>
                    <a:gd name="connsiteX12" fmla="*/ 225072 w 1064465"/>
                    <a:gd name="connsiteY12" fmla="*/ 1139434 h 1502681"/>
                    <a:gd name="connsiteX13" fmla="*/ 656558 w 1064465"/>
                    <a:gd name="connsiteY13" fmla="*/ 820825 h 1502681"/>
                    <a:gd name="connsiteX14" fmla="*/ 589813 w 1064465"/>
                    <a:gd name="connsiteY14" fmla="*/ 217724 h 1502681"/>
                    <a:gd name="connsiteX0" fmla="*/ 865656 w 1064465"/>
                    <a:gd name="connsiteY0" fmla="*/ 197405 h 1700086"/>
                    <a:gd name="connsiteX1" fmla="*/ 973332 w 1064465"/>
                    <a:gd name="connsiteY1" fmla="*/ 1170369 h 1700086"/>
                    <a:gd name="connsiteX2" fmla="*/ 277230 w 1064465"/>
                    <a:gd name="connsiteY2" fmla="*/ 1684371 h 1700086"/>
                    <a:gd name="connsiteX3" fmla="*/ 192970 w 1064465"/>
                    <a:gd name="connsiteY3" fmla="*/ 1690946 h 1700086"/>
                    <a:gd name="connsiteX4" fmla="*/ 154082 w 1064465"/>
                    <a:gd name="connsiteY4" fmla="*/ 1700086 h 1700086"/>
                    <a:gd name="connsiteX5" fmla="*/ 0 w 1064465"/>
                    <a:gd name="connsiteY5" fmla="*/ 1520710 h 1700086"/>
                    <a:gd name="connsiteX6" fmla="*/ 94106 w 1064465"/>
                    <a:gd name="connsiteY6" fmla="*/ 1355430 h 1700086"/>
                    <a:gd name="connsiteX7" fmla="*/ 144108 w 1064465"/>
                    <a:gd name="connsiteY7" fmla="*/ 1343678 h 1700086"/>
                    <a:gd name="connsiteX8" fmla="*/ 144104 w 1064465"/>
                    <a:gd name="connsiteY8" fmla="*/ 1343157 h 1700086"/>
                    <a:gd name="connsiteX9" fmla="*/ 147432 w 1064465"/>
                    <a:gd name="connsiteY9" fmla="*/ 1342897 h 1700086"/>
                    <a:gd name="connsiteX10" fmla="*/ 154082 w 1064465"/>
                    <a:gd name="connsiteY10" fmla="*/ 1341334 h 1700086"/>
                    <a:gd name="connsiteX11" fmla="*/ 157417 w 1064465"/>
                    <a:gd name="connsiteY11" fmla="*/ 1342118 h 1700086"/>
                    <a:gd name="connsiteX12" fmla="*/ 225072 w 1064465"/>
                    <a:gd name="connsiteY12" fmla="*/ 1336839 h 1700086"/>
                    <a:gd name="connsiteX13" fmla="*/ 656558 w 1064465"/>
                    <a:gd name="connsiteY13" fmla="*/ 1018230 h 1700086"/>
                    <a:gd name="connsiteX14" fmla="*/ 589813 w 1064465"/>
                    <a:gd name="connsiteY14" fmla="*/ 415129 h 1700086"/>
                    <a:gd name="connsiteX15" fmla="*/ 573528 w 1064465"/>
                    <a:gd name="connsiteY15" fmla="*/ 3315 h 1700086"/>
                    <a:gd name="connsiteX16" fmla="*/ 865656 w 1064465"/>
                    <a:gd name="connsiteY16" fmla="*/ 197405 h 1700086"/>
                    <a:gd name="connsiteX0" fmla="*/ 573528 w 1064465"/>
                    <a:gd name="connsiteY0" fmla="*/ 3315 h 1700086"/>
                    <a:gd name="connsiteX1" fmla="*/ 865656 w 1064465"/>
                    <a:gd name="connsiteY1" fmla="*/ 197405 h 1700086"/>
                    <a:gd name="connsiteX2" fmla="*/ 973332 w 1064465"/>
                    <a:gd name="connsiteY2" fmla="*/ 1170369 h 1700086"/>
                    <a:gd name="connsiteX3" fmla="*/ 277230 w 1064465"/>
                    <a:gd name="connsiteY3" fmla="*/ 1684371 h 1700086"/>
                    <a:gd name="connsiteX4" fmla="*/ 192970 w 1064465"/>
                    <a:gd name="connsiteY4" fmla="*/ 1690946 h 1700086"/>
                    <a:gd name="connsiteX5" fmla="*/ 154082 w 1064465"/>
                    <a:gd name="connsiteY5" fmla="*/ 1700086 h 1700086"/>
                    <a:gd name="connsiteX6" fmla="*/ 0 w 1064465"/>
                    <a:gd name="connsiteY6" fmla="*/ 1520710 h 1700086"/>
                    <a:gd name="connsiteX7" fmla="*/ 94106 w 1064465"/>
                    <a:gd name="connsiteY7" fmla="*/ 1355430 h 1700086"/>
                    <a:gd name="connsiteX8" fmla="*/ 144108 w 1064465"/>
                    <a:gd name="connsiteY8" fmla="*/ 1343678 h 1700086"/>
                    <a:gd name="connsiteX9" fmla="*/ 144104 w 1064465"/>
                    <a:gd name="connsiteY9" fmla="*/ 1343157 h 1700086"/>
                    <a:gd name="connsiteX10" fmla="*/ 147432 w 1064465"/>
                    <a:gd name="connsiteY10" fmla="*/ 1342897 h 1700086"/>
                    <a:gd name="connsiteX11" fmla="*/ 154082 w 1064465"/>
                    <a:gd name="connsiteY11" fmla="*/ 1341334 h 1700086"/>
                    <a:gd name="connsiteX12" fmla="*/ 157417 w 1064465"/>
                    <a:gd name="connsiteY12" fmla="*/ 1342118 h 1700086"/>
                    <a:gd name="connsiteX13" fmla="*/ 225072 w 1064465"/>
                    <a:gd name="connsiteY13" fmla="*/ 1336839 h 1700086"/>
                    <a:gd name="connsiteX14" fmla="*/ 656558 w 1064465"/>
                    <a:gd name="connsiteY14" fmla="*/ 1018230 h 1700086"/>
                    <a:gd name="connsiteX15" fmla="*/ 589813 w 1064465"/>
                    <a:gd name="connsiteY15" fmla="*/ 415129 h 1700086"/>
                    <a:gd name="connsiteX16" fmla="*/ 664968 w 1064465"/>
                    <a:gd name="connsiteY16" fmla="*/ 94755 h 1700086"/>
                    <a:gd name="connsiteX0" fmla="*/ 573528 w 1064465"/>
                    <a:gd name="connsiteY0" fmla="*/ 3315 h 1700086"/>
                    <a:gd name="connsiteX1" fmla="*/ 865656 w 1064465"/>
                    <a:gd name="connsiteY1" fmla="*/ 197405 h 1700086"/>
                    <a:gd name="connsiteX2" fmla="*/ 973332 w 1064465"/>
                    <a:gd name="connsiteY2" fmla="*/ 1170369 h 1700086"/>
                    <a:gd name="connsiteX3" fmla="*/ 277230 w 1064465"/>
                    <a:gd name="connsiteY3" fmla="*/ 1684371 h 1700086"/>
                    <a:gd name="connsiteX4" fmla="*/ 192970 w 1064465"/>
                    <a:gd name="connsiteY4" fmla="*/ 1690946 h 1700086"/>
                    <a:gd name="connsiteX5" fmla="*/ 154082 w 1064465"/>
                    <a:gd name="connsiteY5" fmla="*/ 1700086 h 1700086"/>
                    <a:gd name="connsiteX6" fmla="*/ 0 w 1064465"/>
                    <a:gd name="connsiteY6" fmla="*/ 1520710 h 1700086"/>
                    <a:gd name="connsiteX7" fmla="*/ 94106 w 1064465"/>
                    <a:gd name="connsiteY7" fmla="*/ 1355430 h 1700086"/>
                    <a:gd name="connsiteX8" fmla="*/ 144108 w 1064465"/>
                    <a:gd name="connsiteY8" fmla="*/ 1343678 h 1700086"/>
                    <a:gd name="connsiteX9" fmla="*/ 144104 w 1064465"/>
                    <a:gd name="connsiteY9" fmla="*/ 1343157 h 1700086"/>
                    <a:gd name="connsiteX10" fmla="*/ 147432 w 1064465"/>
                    <a:gd name="connsiteY10" fmla="*/ 1342897 h 1700086"/>
                    <a:gd name="connsiteX11" fmla="*/ 154082 w 1064465"/>
                    <a:gd name="connsiteY11" fmla="*/ 1341334 h 1700086"/>
                    <a:gd name="connsiteX12" fmla="*/ 157417 w 1064465"/>
                    <a:gd name="connsiteY12" fmla="*/ 1342118 h 1700086"/>
                    <a:gd name="connsiteX13" fmla="*/ 225072 w 1064465"/>
                    <a:gd name="connsiteY13" fmla="*/ 1336839 h 1700086"/>
                    <a:gd name="connsiteX14" fmla="*/ 656558 w 1064465"/>
                    <a:gd name="connsiteY14" fmla="*/ 1018230 h 1700086"/>
                    <a:gd name="connsiteX15" fmla="*/ 589813 w 1064465"/>
                    <a:gd name="connsiteY15" fmla="*/ 415129 h 1700086"/>
                    <a:gd name="connsiteX0" fmla="*/ 865656 w 1064465"/>
                    <a:gd name="connsiteY0" fmla="*/ 0 h 1502681"/>
                    <a:gd name="connsiteX1" fmla="*/ 973332 w 1064465"/>
                    <a:gd name="connsiteY1" fmla="*/ 972964 h 1502681"/>
                    <a:gd name="connsiteX2" fmla="*/ 277230 w 1064465"/>
                    <a:gd name="connsiteY2" fmla="*/ 1486966 h 1502681"/>
                    <a:gd name="connsiteX3" fmla="*/ 192970 w 1064465"/>
                    <a:gd name="connsiteY3" fmla="*/ 1493541 h 1502681"/>
                    <a:gd name="connsiteX4" fmla="*/ 154082 w 1064465"/>
                    <a:gd name="connsiteY4" fmla="*/ 1502681 h 1502681"/>
                    <a:gd name="connsiteX5" fmla="*/ 0 w 1064465"/>
                    <a:gd name="connsiteY5" fmla="*/ 1323305 h 1502681"/>
                    <a:gd name="connsiteX6" fmla="*/ 94106 w 1064465"/>
                    <a:gd name="connsiteY6" fmla="*/ 1158025 h 1502681"/>
                    <a:gd name="connsiteX7" fmla="*/ 144108 w 1064465"/>
                    <a:gd name="connsiteY7" fmla="*/ 1146273 h 1502681"/>
                    <a:gd name="connsiteX8" fmla="*/ 144104 w 1064465"/>
                    <a:gd name="connsiteY8" fmla="*/ 1145752 h 1502681"/>
                    <a:gd name="connsiteX9" fmla="*/ 147432 w 1064465"/>
                    <a:gd name="connsiteY9" fmla="*/ 1145492 h 1502681"/>
                    <a:gd name="connsiteX10" fmla="*/ 154082 w 1064465"/>
                    <a:gd name="connsiteY10" fmla="*/ 1143929 h 1502681"/>
                    <a:gd name="connsiteX11" fmla="*/ 157417 w 1064465"/>
                    <a:gd name="connsiteY11" fmla="*/ 1144713 h 1502681"/>
                    <a:gd name="connsiteX12" fmla="*/ 225072 w 1064465"/>
                    <a:gd name="connsiteY12" fmla="*/ 1139434 h 1502681"/>
                    <a:gd name="connsiteX13" fmla="*/ 656558 w 1064465"/>
                    <a:gd name="connsiteY13" fmla="*/ 820825 h 1502681"/>
                    <a:gd name="connsiteX14" fmla="*/ 589813 w 1064465"/>
                    <a:gd name="connsiteY14" fmla="*/ 217724 h 15026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64465" h="1502681">
                      <a:moveTo>
                        <a:pt x="865656" y="0"/>
                      </a:moveTo>
                      <a:cubicBezTo>
                        <a:pt x="1084408" y="277147"/>
                        <a:pt x="1126190" y="654692"/>
                        <a:pt x="973332" y="972964"/>
                      </a:cubicBezTo>
                      <a:cubicBezTo>
                        <a:pt x="839581" y="1251452"/>
                        <a:pt x="577250" y="1441996"/>
                        <a:pt x="277230" y="1486966"/>
                      </a:cubicBezTo>
                      <a:lnTo>
                        <a:pt x="192970" y="1493541"/>
                      </a:lnTo>
                      <a:lnTo>
                        <a:pt x="154082" y="1502681"/>
                      </a:lnTo>
                      <a:cubicBezTo>
                        <a:pt x="68985" y="1502681"/>
                        <a:pt x="0" y="1422372"/>
                        <a:pt x="0" y="1323305"/>
                      </a:cubicBezTo>
                      <a:cubicBezTo>
                        <a:pt x="0" y="1249005"/>
                        <a:pt x="38804" y="1185256"/>
                        <a:pt x="94106" y="1158025"/>
                      </a:cubicBezTo>
                      <a:lnTo>
                        <a:pt x="144108" y="1146273"/>
                      </a:lnTo>
                      <a:cubicBezTo>
                        <a:pt x="144107" y="1146099"/>
                        <a:pt x="144105" y="1145926"/>
                        <a:pt x="144104" y="1145752"/>
                      </a:cubicBezTo>
                      <a:lnTo>
                        <a:pt x="147432" y="1145492"/>
                      </a:lnTo>
                      <a:lnTo>
                        <a:pt x="154082" y="1143929"/>
                      </a:lnTo>
                      <a:lnTo>
                        <a:pt x="157417" y="1144713"/>
                      </a:lnTo>
                      <a:lnTo>
                        <a:pt x="225072" y="1139434"/>
                      </a:lnTo>
                      <a:cubicBezTo>
                        <a:pt x="411043" y="1111559"/>
                        <a:pt x="573651" y="993448"/>
                        <a:pt x="656558" y="820825"/>
                      </a:cubicBezTo>
                      <a:cubicBezTo>
                        <a:pt x="751309" y="623541"/>
                        <a:pt x="725409" y="389515"/>
                        <a:pt x="589813" y="217724"/>
                      </a:cubicBezTo>
                    </a:path>
                  </a:pathLst>
                </a:custGeom>
                <a:solidFill>
                  <a:srgbClr val="FFC0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FB90BCF4-7C01-D0F6-4B62-6A635DAC5B57}"/>
                </a:ext>
              </a:extLst>
            </p:cNvPr>
            <p:cNvSpPr/>
            <p:nvPr/>
          </p:nvSpPr>
          <p:spPr bwMode="auto">
            <a:xfrm rot="8100000">
              <a:off x="-675080" y="481566"/>
              <a:ext cx="645179" cy="664181"/>
            </a:xfrm>
            <a:custGeom>
              <a:avLst/>
              <a:gdLst>
                <a:gd name="connsiteX0" fmla="*/ 96167 w 645179"/>
                <a:gd name="connsiteY0" fmla="*/ 584082 h 664181"/>
                <a:gd name="connsiteX1" fmla="*/ 38416 w 645179"/>
                <a:gd name="connsiteY1" fmla="*/ 226763 h 664181"/>
                <a:gd name="connsiteX2" fmla="*/ 266506 w 645179"/>
                <a:gd name="connsiteY2" fmla="*/ 84234 h 664181"/>
                <a:gd name="connsiteX3" fmla="*/ 270573 w 645179"/>
                <a:gd name="connsiteY3" fmla="*/ 84341 h 664181"/>
                <a:gd name="connsiteX4" fmla="*/ 291473 w 645179"/>
                <a:gd name="connsiteY4" fmla="*/ 53733 h 664181"/>
                <a:gd name="connsiteX5" fmla="*/ 358789 w 645179"/>
                <a:gd name="connsiteY5" fmla="*/ 0 h 664181"/>
                <a:gd name="connsiteX6" fmla="*/ 335191 w 645179"/>
                <a:gd name="connsiteY6" fmla="*/ 79933 h 664181"/>
                <a:gd name="connsiteX7" fmla="*/ 334712 w 645179"/>
                <a:gd name="connsiteY7" fmla="*/ 88604 h 664181"/>
                <a:gd name="connsiteX8" fmla="*/ 368452 w 645179"/>
                <a:gd name="connsiteY8" fmla="*/ 96242 h 664181"/>
                <a:gd name="connsiteX9" fmla="*/ 416474 w 645179"/>
                <a:gd name="connsiteY9" fmla="*/ 91401 h 664181"/>
                <a:gd name="connsiteX10" fmla="*/ 398908 w 645179"/>
                <a:gd name="connsiteY10" fmla="*/ 108101 h 664181"/>
                <a:gd name="connsiteX11" fmla="*/ 429632 w 645179"/>
                <a:gd name="connsiteY11" fmla="*/ 121937 h 664181"/>
                <a:gd name="connsiteX12" fmla="*/ 368975 w 645179"/>
                <a:gd name="connsiteY12" fmla="*/ 136558 h 664181"/>
                <a:gd name="connsiteX13" fmla="*/ 356071 w 645179"/>
                <a:gd name="connsiteY13" fmla="*/ 148826 h 664181"/>
                <a:gd name="connsiteX14" fmla="*/ 334226 w 645179"/>
                <a:gd name="connsiteY14" fmla="*/ 182260 h 664181"/>
                <a:gd name="connsiteX15" fmla="*/ 344983 w 645179"/>
                <a:gd name="connsiteY15" fmla="*/ 243082 h 664181"/>
                <a:gd name="connsiteX16" fmla="*/ 377973 w 645179"/>
                <a:gd name="connsiteY16" fmla="*/ 319619 h 664181"/>
                <a:gd name="connsiteX17" fmla="*/ 645179 w 645179"/>
                <a:gd name="connsiteY17" fmla="*/ 496042 h 664181"/>
                <a:gd name="connsiteX18" fmla="*/ 287860 w 645179"/>
                <a:gd name="connsiteY18" fmla="*/ 438292 h 664181"/>
                <a:gd name="connsiteX19" fmla="*/ 278911 w 645179"/>
                <a:gd name="connsiteY19" fmla="*/ 425863 h 664181"/>
                <a:gd name="connsiteX20" fmla="*/ 282977 w 645179"/>
                <a:gd name="connsiteY20" fmla="*/ 460569 h 664181"/>
                <a:gd name="connsiteX21" fmla="*/ 416474 w 645179"/>
                <a:gd name="connsiteY21" fmla="*/ 664181 h 664181"/>
                <a:gd name="connsiteX22" fmla="*/ 213966 w 645179"/>
                <a:gd name="connsiteY22" fmla="*/ 580299 h 664181"/>
                <a:gd name="connsiteX23" fmla="*/ 130084 w 645179"/>
                <a:gd name="connsiteY23" fmla="*/ 377791 h 664181"/>
                <a:gd name="connsiteX24" fmla="*/ 130662 w 645179"/>
                <a:gd name="connsiteY24" fmla="*/ 372053 h 664181"/>
                <a:gd name="connsiteX25" fmla="*/ 129436 w 645179"/>
                <a:gd name="connsiteY25" fmla="*/ 374897 h 664181"/>
                <a:gd name="connsiteX26" fmla="*/ 143242 w 645179"/>
                <a:gd name="connsiteY26" fmla="*/ 617980 h 664181"/>
                <a:gd name="connsiteX27" fmla="*/ 96167 w 645179"/>
                <a:gd name="connsiteY27" fmla="*/ 584082 h 664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45179" h="664181">
                  <a:moveTo>
                    <a:pt x="96167" y="584082"/>
                  </a:moveTo>
                  <a:cubicBezTo>
                    <a:pt x="-3500" y="495703"/>
                    <a:pt x="-30783" y="346620"/>
                    <a:pt x="38416" y="226763"/>
                  </a:cubicBezTo>
                  <a:cubicBezTo>
                    <a:pt x="87844" y="141152"/>
                    <a:pt x="174799" y="90715"/>
                    <a:pt x="266506" y="84234"/>
                  </a:cubicBezTo>
                  <a:lnTo>
                    <a:pt x="270573" y="84341"/>
                  </a:lnTo>
                  <a:lnTo>
                    <a:pt x="291473" y="53733"/>
                  </a:lnTo>
                  <a:cubicBezTo>
                    <a:pt x="310587" y="33034"/>
                    <a:pt x="333105" y="14828"/>
                    <a:pt x="358789" y="0"/>
                  </a:cubicBezTo>
                  <a:cubicBezTo>
                    <a:pt x="347723" y="25906"/>
                    <a:pt x="339868" y="52736"/>
                    <a:pt x="335191" y="79933"/>
                  </a:cubicBezTo>
                  <a:lnTo>
                    <a:pt x="334712" y="88604"/>
                  </a:lnTo>
                  <a:lnTo>
                    <a:pt x="368452" y="96242"/>
                  </a:lnTo>
                  <a:lnTo>
                    <a:pt x="416474" y="91401"/>
                  </a:lnTo>
                  <a:lnTo>
                    <a:pt x="398908" y="108101"/>
                  </a:lnTo>
                  <a:lnTo>
                    <a:pt x="429632" y="121937"/>
                  </a:lnTo>
                  <a:lnTo>
                    <a:pt x="368975" y="136558"/>
                  </a:lnTo>
                  <a:lnTo>
                    <a:pt x="356071" y="148826"/>
                  </a:lnTo>
                  <a:lnTo>
                    <a:pt x="334226" y="182260"/>
                  </a:lnTo>
                  <a:lnTo>
                    <a:pt x="344983" y="243082"/>
                  </a:lnTo>
                  <a:cubicBezTo>
                    <a:pt x="352881" y="269525"/>
                    <a:pt x="363888" y="295223"/>
                    <a:pt x="377973" y="319619"/>
                  </a:cubicBezTo>
                  <a:cubicBezTo>
                    <a:pt x="434313" y="417202"/>
                    <a:pt x="533309" y="482564"/>
                    <a:pt x="645179" y="496042"/>
                  </a:cubicBezTo>
                  <a:cubicBezTo>
                    <a:pt x="525323" y="565241"/>
                    <a:pt x="376239" y="537959"/>
                    <a:pt x="287860" y="438292"/>
                  </a:cubicBezTo>
                  <a:lnTo>
                    <a:pt x="278911" y="425863"/>
                  </a:lnTo>
                  <a:lnTo>
                    <a:pt x="282977" y="460569"/>
                  </a:lnTo>
                  <a:cubicBezTo>
                    <a:pt x="302123" y="541116"/>
                    <a:pt x="348867" y="613476"/>
                    <a:pt x="416474" y="664181"/>
                  </a:cubicBezTo>
                  <a:cubicBezTo>
                    <a:pt x="337389" y="664181"/>
                    <a:pt x="265792" y="632126"/>
                    <a:pt x="213966" y="580299"/>
                  </a:cubicBezTo>
                  <a:cubicBezTo>
                    <a:pt x="162139" y="528473"/>
                    <a:pt x="130084" y="456875"/>
                    <a:pt x="130084" y="377791"/>
                  </a:cubicBezTo>
                  <a:lnTo>
                    <a:pt x="130662" y="372053"/>
                  </a:lnTo>
                  <a:lnTo>
                    <a:pt x="129436" y="374897"/>
                  </a:lnTo>
                  <a:cubicBezTo>
                    <a:pt x="105744" y="454227"/>
                    <a:pt x="110045" y="540264"/>
                    <a:pt x="143242" y="617980"/>
                  </a:cubicBezTo>
                  <a:cubicBezTo>
                    <a:pt x="126120" y="608094"/>
                    <a:pt x="110404" y="596707"/>
                    <a:pt x="96167" y="584082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9D606162-8A8D-EAA6-7192-CE50FD3899DF}"/>
                </a:ext>
              </a:extLst>
            </p:cNvPr>
            <p:cNvSpPr/>
            <p:nvPr/>
          </p:nvSpPr>
          <p:spPr>
            <a:xfrm>
              <a:off x="-582894" y="708025"/>
              <a:ext cx="1051175" cy="1051175"/>
            </a:xfrm>
            <a:prstGeom prst="ellipse">
              <a:avLst/>
            </a:pr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弦 8">
              <a:extLst>
                <a:ext uri="{FF2B5EF4-FFF2-40B4-BE49-F238E27FC236}">
                  <a16:creationId xmlns:a16="http://schemas.microsoft.com/office/drawing/2014/main" id="{31AC009F-C94C-00B8-8090-D256A4D57AE5}"/>
                </a:ext>
              </a:extLst>
            </p:cNvPr>
            <p:cNvSpPr/>
            <p:nvPr/>
          </p:nvSpPr>
          <p:spPr>
            <a:xfrm>
              <a:off x="-529391" y="1104544"/>
              <a:ext cx="207360" cy="207360"/>
            </a:xfrm>
            <a:prstGeom prst="chord">
              <a:avLst>
                <a:gd name="adj1" fmla="val 435548"/>
                <a:gd name="adj2" fmla="val 14469991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弦 10">
              <a:extLst>
                <a:ext uri="{FF2B5EF4-FFF2-40B4-BE49-F238E27FC236}">
                  <a16:creationId xmlns:a16="http://schemas.microsoft.com/office/drawing/2014/main" id="{8949725F-BEFD-EA33-43F5-3F4B86D4055A}"/>
                </a:ext>
              </a:extLst>
            </p:cNvPr>
            <p:cNvSpPr/>
            <p:nvPr/>
          </p:nvSpPr>
          <p:spPr>
            <a:xfrm flipH="1">
              <a:off x="-91163" y="1104544"/>
              <a:ext cx="207360" cy="207360"/>
            </a:xfrm>
            <a:prstGeom prst="chord">
              <a:avLst>
                <a:gd name="adj1" fmla="val 435548"/>
                <a:gd name="adj2" fmla="val 14469991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四角形: 上の 2 つの角を丸める 11">
              <a:extLst>
                <a:ext uri="{FF2B5EF4-FFF2-40B4-BE49-F238E27FC236}">
                  <a16:creationId xmlns:a16="http://schemas.microsoft.com/office/drawing/2014/main" id="{7AB1C284-7A7A-1022-0591-F7CD62207B9B}"/>
                </a:ext>
              </a:extLst>
            </p:cNvPr>
            <p:cNvSpPr/>
            <p:nvPr/>
          </p:nvSpPr>
          <p:spPr>
            <a:xfrm>
              <a:off x="-284164" y="1399973"/>
              <a:ext cx="118615" cy="194813"/>
            </a:xfrm>
            <a:prstGeom prst="round2SameRe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D1975B70-D098-14BD-1D5B-7577763F2312}"/>
              </a:ext>
            </a:extLst>
          </p:cNvPr>
          <p:cNvSpPr txBox="1"/>
          <p:nvPr/>
        </p:nvSpPr>
        <p:spPr>
          <a:xfrm rot="20700000">
            <a:off x="7071313" y="2753483"/>
            <a:ext cx="2087373" cy="962720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ルールは</a:t>
            </a:r>
            <a:endParaRPr lang="en-US" altLang="ja-JP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守ろうぜ！</a:t>
            </a:r>
            <a:endParaRPr lang="en-US" altLang="zh-TW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1251115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フリーフォーム: 図形 107">
            <a:extLst>
              <a:ext uri="{FF2B5EF4-FFF2-40B4-BE49-F238E27FC236}">
                <a16:creationId xmlns:a16="http://schemas.microsoft.com/office/drawing/2014/main" id="{2AC8A255-C635-04F3-155F-9D99BEB1259E}"/>
              </a:ext>
            </a:extLst>
          </p:cNvPr>
          <p:cNvSpPr/>
          <p:nvPr/>
        </p:nvSpPr>
        <p:spPr>
          <a:xfrm>
            <a:off x="272480" y="241026"/>
            <a:ext cx="9361040" cy="4539545"/>
          </a:xfrm>
          <a:custGeom>
            <a:avLst/>
            <a:gdLst>
              <a:gd name="connsiteX0" fmla="*/ 416271 w 9361040"/>
              <a:gd name="connsiteY0" fmla="*/ 0 h 4539545"/>
              <a:gd name="connsiteX1" fmla="*/ 8944769 w 9361040"/>
              <a:gd name="connsiteY1" fmla="*/ 0 h 4539545"/>
              <a:gd name="connsiteX2" fmla="*/ 9361040 w 9361040"/>
              <a:gd name="connsiteY2" fmla="*/ 416271 h 4539545"/>
              <a:gd name="connsiteX3" fmla="*/ 9361040 w 9361040"/>
              <a:gd name="connsiteY3" fmla="*/ 3452781 h 4539545"/>
              <a:gd name="connsiteX4" fmla="*/ 8944769 w 9361040"/>
              <a:gd name="connsiteY4" fmla="*/ 3869052 h 4539545"/>
              <a:gd name="connsiteX5" fmla="*/ 6729118 w 9361040"/>
              <a:gd name="connsiteY5" fmla="*/ 3869052 h 4539545"/>
              <a:gd name="connsiteX6" fmla="*/ 6819200 w 9361040"/>
              <a:gd name="connsiteY6" fmla="*/ 4116955 h 4539545"/>
              <a:gd name="connsiteX7" fmla="*/ 7171884 w 9361040"/>
              <a:gd name="connsiteY7" fmla="*/ 4539545 h 4539545"/>
              <a:gd name="connsiteX8" fmla="*/ 7171883 w 9361040"/>
              <a:gd name="connsiteY8" fmla="*/ 4539545 h 4539545"/>
              <a:gd name="connsiteX9" fmla="*/ 6288900 w 9361040"/>
              <a:gd name="connsiteY9" fmla="*/ 3954265 h 4539545"/>
              <a:gd name="connsiteX10" fmla="*/ 6262449 w 9361040"/>
              <a:gd name="connsiteY10" fmla="*/ 3869052 h 4539545"/>
              <a:gd name="connsiteX11" fmla="*/ 416271 w 9361040"/>
              <a:gd name="connsiteY11" fmla="*/ 3869052 h 4539545"/>
              <a:gd name="connsiteX12" fmla="*/ 0 w 9361040"/>
              <a:gd name="connsiteY12" fmla="*/ 3452781 h 4539545"/>
              <a:gd name="connsiteX13" fmla="*/ 0 w 9361040"/>
              <a:gd name="connsiteY13" fmla="*/ 416271 h 4539545"/>
              <a:gd name="connsiteX14" fmla="*/ 416271 w 9361040"/>
              <a:gd name="connsiteY14" fmla="*/ 0 h 4539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9361040" h="4539545">
                <a:moveTo>
                  <a:pt x="416271" y="0"/>
                </a:moveTo>
                <a:lnTo>
                  <a:pt x="8944769" y="0"/>
                </a:lnTo>
                <a:cubicBezTo>
                  <a:pt x="9174669" y="0"/>
                  <a:pt x="9361040" y="186371"/>
                  <a:pt x="9361040" y="416271"/>
                </a:cubicBezTo>
                <a:lnTo>
                  <a:pt x="9361040" y="3452781"/>
                </a:lnTo>
                <a:cubicBezTo>
                  <a:pt x="9361040" y="3682681"/>
                  <a:pt x="9174669" y="3869052"/>
                  <a:pt x="8944769" y="3869052"/>
                </a:cubicBezTo>
                <a:lnTo>
                  <a:pt x="6729118" y="3869052"/>
                </a:lnTo>
                <a:lnTo>
                  <a:pt x="6819200" y="4116955"/>
                </a:lnTo>
                <a:cubicBezTo>
                  <a:pt x="6901283" y="4281121"/>
                  <a:pt x="7021070" y="4426434"/>
                  <a:pt x="7171884" y="4539545"/>
                </a:cubicBezTo>
                <a:lnTo>
                  <a:pt x="7171883" y="4539545"/>
                </a:lnTo>
                <a:cubicBezTo>
                  <a:pt x="6774946" y="4539545"/>
                  <a:pt x="6434377" y="4298210"/>
                  <a:pt x="6288900" y="3954265"/>
                </a:cubicBezTo>
                <a:lnTo>
                  <a:pt x="6262449" y="3869052"/>
                </a:lnTo>
                <a:lnTo>
                  <a:pt x="416271" y="3869052"/>
                </a:lnTo>
                <a:cubicBezTo>
                  <a:pt x="186371" y="3869052"/>
                  <a:pt x="0" y="3682681"/>
                  <a:pt x="0" y="3452781"/>
                </a:cubicBezTo>
                <a:lnTo>
                  <a:pt x="0" y="416271"/>
                </a:lnTo>
                <a:cubicBezTo>
                  <a:pt x="0" y="186371"/>
                  <a:pt x="186371" y="0"/>
                  <a:pt x="416271" y="0"/>
                </a:cubicBezTo>
                <a:close/>
              </a:path>
            </a:pathLst>
          </a:custGeom>
          <a:solidFill>
            <a:srgbClr val="FFFF00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69E52AD0-FA53-9A15-DE16-5EC72104B9D4}"/>
              </a:ext>
            </a:extLst>
          </p:cNvPr>
          <p:cNvSpPr txBox="1"/>
          <p:nvPr/>
        </p:nvSpPr>
        <p:spPr>
          <a:xfrm>
            <a:off x="682312" y="646244"/>
            <a:ext cx="8586380" cy="280620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3300"/>
                </a:solidFill>
              </a:rPr>
              <a:t>トイレをきれいに</a:t>
            </a:r>
            <a:endParaRPr lang="en-US" altLang="ja-JP" sz="5400" dirty="0">
              <a:ln w="28575">
                <a:noFill/>
              </a:ln>
              <a:solidFill>
                <a:srgbClr val="FF33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3300"/>
                </a:solidFill>
              </a:rPr>
              <a:t>使うことを守れる方のみ</a:t>
            </a:r>
            <a:endParaRPr lang="en-US" altLang="ja-JP" sz="5400" dirty="0">
              <a:ln w="28575">
                <a:noFill/>
              </a:ln>
              <a:solidFill>
                <a:srgbClr val="FF33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3300"/>
                </a:solidFill>
              </a:rPr>
              <a:t>ご利用ください</a:t>
            </a:r>
            <a:endParaRPr lang="en-US" altLang="ja-JP" sz="5400" dirty="0">
              <a:ln w="28575">
                <a:noFill/>
              </a:ln>
              <a:solidFill>
                <a:srgbClr val="FF3300"/>
              </a:solidFill>
            </a:endParaRPr>
          </a:p>
        </p:txBody>
      </p:sp>
      <p:sp>
        <p:nvSpPr>
          <p:cNvPr id="109" name="テキスト ボックス 108">
            <a:extLst>
              <a:ext uri="{FF2B5EF4-FFF2-40B4-BE49-F238E27FC236}">
                <a16:creationId xmlns:a16="http://schemas.microsoft.com/office/drawing/2014/main" id="{0CF8F5E9-2476-465C-8230-7C0328C3DFE0}"/>
              </a:ext>
            </a:extLst>
          </p:cNvPr>
          <p:cNvSpPr txBox="1"/>
          <p:nvPr/>
        </p:nvSpPr>
        <p:spPr>
          <a:xfrm rot="300006">
            <a:off x="977695" y="4754439"/>
            <a:ext cx="5595978" cy="1243117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守れない方は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使わないでください！</a:t>
            </a:r>
            <a:endParaRPr lang="en-US" altLang="ja-JP" sz="5400" dirty="0">
              <a:ln w="28575">
                <a:noFill/>
              </a:ln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EB94680-78B7-860F-CDDF-D658B808BC08}"/>
              </a:ext>
            </a:extLst>
          </p:cNvPr>
          <p:cNvGrpSpPr/>
          <p:nvPr/>
        </p:nvGrpSpPr>
        <p:grpSpPr>
          <a:xfrm>
            <a:off x="7478468" y="3920117"/>
            <a:ext cx="2155052" cy="2531344"/>
            <a:chOff x="1208129" y="5741283"/>
            <a:chExt cx="2155052" cy="2531344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51F5086C-61F6-FAE1-69DF-E2C91BFAEBCE}"/>
                </a:ext>
              </a:extLst>
            </p:cNvPr>
            <p:cNvGrpSpPr/>
            <p:nvPr/>
          </p:nvGrpSpPr>
          <p:grpSpPr>
            <a:xfrm>
              <a:off x="1208129" y="5741283"/>
              <a:ext cx="2155052" cy="2531344"/>
              <a:chOff x="-293904" y="5127881"/>
              <a:chExt cx="4063203" cy="4772675"/>
            </a:xfrm>
          </p:grpSpPr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E51F7115-8784-120F-C37F-6700DDC13165}"/>
                  </a:ext>
                </a:extLst>
              </p:cNvPr>
              <p:cNvGrpSpPr/>
              <p:nvPr/>
            </p:nvGrpSpPr>
            <p:grpSpPr>
              <a:xfrm>
                <a:off x="891623" y="5352596"/>
                <a:ext cx="2877676" cy="3882831"/>
                <a:chOff x="3881440" y="1454293"/>
                <a:chExt cx="2877676" cy="3882831"/>
              </a:xfrm>
            </p:grpSpPr>
            <p:sp>
              <p:nvSpPr>
                <p:cNvPr id="25" name="四角形: 上の 2 つの角を丸める 9">
                  <a:extLst>
                    <a:ext uri="{FF2B5EF4-FFF2-40B4-BE49-F238E27FC236}">
                      <a16:creationId xmlns:a16="http://schemas.microsoft.com/office/drawing/2014/main" id="{CBC3A955-6727-1C01-0CF7-EA35956923B9}"/>
                    </a:ext>
                  </a:extLst>
                </p:cNvPr>
                <p:cNvSpPr/>
                <p:nvPr/>
              </p:nvSpPr>
              <p:spPr>
                <a:xfrm rot="13500000">
                  <a:off x="4557120" y="4163336"/>
                  <a:ext cx="802280" cy="1545295"/>
                </a:xfrm>
                <a:custGeom>
                  <a:avLst/>
                  <a:gdLst>
                    <a:gd name="connsiteX0" fmla="*/ 399963 w 799925"/>
                    <a:gd name="connsiteY0" fmla="*/ 0 h 1561725"/>
                    <a:gd name="connsiteX1" fmla="*/ 399963 w 799925"/>
                    <a:gd name="connsiteY1" fmla="*/ 0 h 1561725"/>
                    <a:gd name="connsiteX2" fmla="*/ 799926 w 799925"/>
                    <a:gd name="connsiteY2" fmla="*/ 399963 h 1561725"/>
                    <a:gd name="connsiteX3" fmla="*/ 799925 w 799925"/>
                    <a:gd name="connsiteY3" fmla="*/ 1561725 h 1561725"/>
                    <a:gd name="connsiteX4" fmla="*/ 799925 w 799925"/>
                    <a:gd name="connsiteY4" fmla="*/ 1561725 h 1561725"/>
                    <a:gd name="connsiteX5" fmla="*/ 0 w 799925"/>
                    <a:gd name="connsiteY5" fmla="*/ 1561725 h 1561725"/>
                    <a:gd name="connsiteX6" fmla="*/ 0 w 799925"/>
                    <a:gd name="connsiteY6" fmla="*/ 1561725 h 1561725"/>
                    <a:gd name="connsiteX7" fmla="*/ 0 w 799925"/>
                    <a:gd name="connsiteY7" fmla="*/ 399963 h 1561725"/>
                    <a:gd name="connsiteX8" fmla="*/ 399963 w 799925"/>
                    <a:gd name="connsiteY8" fmla="*/ 0 h 1561725"/>
                    <a:gd name="connsiteX0" fmla="*/ 399963 w 799926"/>
                    <a:gd name="connsiteY0" fmla="*/ 0 h 1561725"/>
                    <a:gd name="connsiteX1" fmla="*/ 399963 w 799926"/>
                    <a:gd name="connsiteY1" fmla="*/ 0 h 1561725"/>
                    <a:gd name="connsiteX2" fmla="*/ 799926 w 799926"/>
                    <a:gd name="connsiteY2" fmla="*/ 399963 h 1561725"/>
                    <a:gd name="connsiteX3" fmla="*/ 799925 w 799926"/>
                    <a:gd name="connsiteY3" fmla="*/ 1561725 h 1561725"/>
                    <a:gd name="connsiteX4" fmla="*/ 786454 w 799926"/>
                    <a:gd name="connsiteY4" fmla="*/ 1368650 h 1561725"/>
                    <a:gd name="connsiteX5" fmla="*/ 0 w 799926"/>
                    <a:gd name="connsiteY5" fmla="*/ 1561725 h 1561725"/>
                    <a:gd name="connsiteX6" fmla="*/ 0 w 799926"/>
                    <a:gd name="connsiteY6" fmla="*/ 1561725 h 1561725"/>
                    <a:gd name="connsiteX7" fmla="*/ 0 w 799926"/>
                    <a:gd name="connsiteY7" fmla="*/ 399963 h 1561725"/>
                    <a:gd name="connsiteX8" fmla="*/ 399963 w 799926"/>
                    <a:gd name="connsiteY8" fmla="*/ 0 h 1561725"/>
                    <a:gd name="connsiteX0" fmla="*/ 399963 w 868150"/>
                    <a:gd name="connsiteY0" fmla="*/ 0 h 1561725"/>
                    <a:gd name="connsiteX1" fmla="*/ 399963 w 868150"/>
                    <a:gd name="connsiteY1" fmla="*/ 0 h 1561725"/>
                    <a:gd name="connsiteX2" fmla="*/ 799926 w 868150"/>
                    <a:gd name="connsiteY2" fmla="*/ 399963 h 1561725"/>
                    <a:gd name="connsiteX3" fmla="*/ 786454 w 868150"/>
                    <a:gd name="connsiteY3" fmla="*/ 1368650 h 1561725"/>
                    <a:gd name="connsiteX4" fmla="*/ 0 w 868150"/>
                    <a:gd name="connsiteY4" fmla="*/ 1561725 h 1561725"/>
                    <a:gd name="connsiteX5" fmla="*/ 0 w 868150"/>
                    <a:gd name="connsiteY5" fmla="*/ 1561725 h 1561725"/>
                    <a:gd name="connsiteX6" fmla="*/ 0 w 868150"/>
                    <a:gd name="connsiteY6" fmla="*/ 399963 h 1561725"/>
                    <a:gd name="connsiteX7" fmla="*/ 399963 w 868150"/>
                    <a:gd name="connsiteY7" fmla="*/ 0 h 1561725"/>
                    <a:gd name="connsiteX0" fmla="*/ 399963 w 799926"/>
                    <a:gd name="connsiteY0" fmla="*/ 0 h 1561725"/>
                    <a:gd name="connsiteX1" fmla="*/ 399963 w 799926"/>
                    <a:gd name="connsiteY1" fmla="*/ 0 h 1561725"/>
                    <a:gd name="connsiteX2" fmla="*/ 799926 w 799926"/>
                    <a:gd name="connsiteY2" fmla="*/ 399963 h 1561725"/>
                    <a:gd name="connsiteX3" fmla="*/ 786454 w 799926"/>
                    <a:gd name="connsiteY3" fmla="*/ 1368650 h 1561725"/>
                    <a:gd name="connsiteX4" fmla="*/ 0 w 799926"/>
                    <a:gd name="connsiteY4" fmla="*/ 1561725 h 1561725"/>
                    <a:gd name="connsiteX5" fmla="*/ 0 w 799926"/>
                    <a:gd name="connsiteY5" fmla="*/ 1561725 h 1561725"/>
                    <a:gd name="connsiteX6" fmla="*/ 0 w 799926"/>
                    <a:gd name="connsiteY6" fmla="*/ 399963 h 1561725"/>
                    <a:gd name="connsiteX7" fmla="*/ 399963 w 799926"/>
                    <a:gd name="connsiteY7" fmla="*/ 0 h 1561725"/>
                    <a:gd name="connsiteX0" fmla="*/ 399963 w 799961"/>
                    <a:gd name="connsiteY0" fmla="*/ 0 h 1561725"/>
                    <a:gd name="connsiteX1" fmla="*/ 399963 w 799961"/>
                    <a:gd name="connsiteY1" fmla="*/ 0 h 1561725"/>
                    <a:gd name="connsiteX2" fmla="*/ 799926 w 799961"/>
                    <a:gd name="connsiteY2" fmla="*/ 399963 h 1561725"/>
                    <a:gd name="connsiteX3" fmla="*/ 786454 w 799961"/>
                    <a:gd name="connsiteY3" fmla="*/ 1368650 h 1561725"/>
                    <a:gd name="connsiteX4" fmla="*/ 0 w 799961"/>
                    <a:gd name="connsiteY4" fmla="*/ 1561725 h 1561725"/>
                    <a:gd name="connsiteX5" fmla="*/ 0 w 799961"/>
                    <a:gd name="connsiteY5" fmla="*/ 1561725 h 1561725"/>
                    <a:gd name="connsiteX6" fmla="*/ 0 w 799961"/>
                    <a:gd name="connsiteY6" fmla="*/ 399963 h 1561725"/>
                    <a:gd name="connsiteX7" fmla="*/ 399963 w 799961"/>
                    <a:gd name="connsiteY7" fmla="*/ 0 h 1561725"/>
                    <a:gd name="connsiteX0" fmla="*/ 399963 w 799961"/>
                    <a:gd name="connsiteY0" fmla="*/ 0 h 1561725"/>
                    <a:gd name="connsiteX1" fmla="*/ 399963 w 799961"/>
                    <a:gd name="connsiteY1" fmla="*/ 0 h 1561725"/>
                    <a:gd name="connsiteX2" fmla="*/ 799926 w 799961"/>
                    <a:gd name="connsiteY2" fmla="*/ 399963 h 1561725"/>
                    <a:gd name="connsiteX3" fmla="*/ 786454 w 799961"/>
                    <a:gd name="connsiteY3" fmla="*/ 1368650 h 1561725"/>
                    <a:gd name="connsiteX4" fmla="*/ 0 w 799961"/>
                    <a:gd name="connsiteY4" fmla="*/ 1561725 h 1561725"/>
                    <a:gd name="connsiteX5" fmla="*/ 0 w 799961"/>
                    <a:gd name="connsiteY5" fmla="*/ 1561725 h 1561725"/>
                    <a:gd name="connsiteX6" fmla="*/ 0 w 799961"/>
                    <a:gd name="connsiteY6" fmla="*/ 570588 h 1561725"/>
                    <a:gd name="connsiteX7" fmla="*/ 399963 w 799961"/>
                    <a:gd name="connsiteY7" fmla="*/ 0 h 1561725"/>
                    <a:gd name="connsiteX0" fmla="*/ 453845 w 799961"/>
                    <a:gd name="connsiteY0" fmla="*/ 17960 h 1561725"/>
                    <a:gd name="connsiteX1" fmla="*/ 399963 w 799961"/>
                    <a:gd name="connsiteY1" fmla="*/ 0 h 1561725"/>
                    <a:gd name="connsiteX2" fmla="*/ 799926 w 799961"/>
                    <a:gd name="connsiteY2" fmla="*/ 399963 h 1561725"/>
                    <a:gd name="connsiteX3" fmla="*/ 786454 w 799961"/>
                    <a:gd name="connsiteY3" fmla="*/ 1368650 h 1561725"/>
                    <a:gd name="connsiteX4" fmla="*/ 0 w 799961"/>
                    <a:gd name="connsiteY4" fmla="*/ 1561725 h 1561725"/>
                    <a:gd name="connsiteX5" fmla="*/ 0 w 799961"/>
                    <a:gd name="connsiteY5" fmla="*/ 1561725 h 1561725"/>
                    <a:gd name="connsiteX6" fmla="*/ 0 w 799961"/>
                    <a:gd name="connsiteY6" fmla="*/ 570588 h 1561725"/>
                    <a:gd name="connsiteX7" fmla="*/ 453845 w 799961"/>
                    <a:gd name="connsiteY7" fmla="*/ 17960 h 1561725"/>
                    <a:gd name="connsiteX0" fmla="*/ 0 w 799961"/>
                    <a:gd name="connsiteY0" fmla="*/ 570588 h 1561725"/>
                    <a:gd name="connsiteX1" fmla="*/ 399963 w 799961"/>
                    <a:gd name="connsiteY1" fmla="*/ 0 h 1561725"/>
                    <a:gd name="connsiteX2" fmla="*/ 799926 w 799961"/>
                    <a:gd name="connsiteY2" fmla="*/ 399963 h 1561725"/>
                    <a:gd name="connsiteX3" fmla="*/ 786454 w 799961"/>
                    <a:gd name="connsiteY3" fmla="*/ 1368650 h 1561725"/>
                    <a:gd name="connsiteX4" fmla="*/ 0 w 799961"/>
                    <a:gd name="connsiteY4" fmla="*/ 1561725 h 1561725"/>
                    <a:gd name="connsiteX5" fmla="*/ 0 w 799961"/>
                    <a:gd name="connsiteY5" fmla="*/ 1561725 h 1561725"/>
                    <a:gd name="connsiteX6" fmla="*/ 0 w 799961"/>
                    <a:gd name="connsiteY6" fmla="*/ 570588 h 1561725"/>
                    <a:gd name="connsiteX0" fmla="*/ 0 w 821324"/>
                    <a:gd name="connsiteY0" fmla="*/ 548137 h 1539274"/>
                    <a:gd name="connsiteX1" fmla="*/ 467315 w 821324"/>
                    <a:gd name="connsiteY1" fmla="*/ 0 h 1539274"/>
                    <a:gd name="connsiteX2" fmla="*/ 799926 w 821324"/>
                    <a:gd name="connsiteY2" fmla="*/ 377512 h 1539274"/>
                    <a:gd name="connsiteX3" fmla="*/ 786454 w 821324"/>
                    <a:gd name="connsiteY3" fmla="*/ 1346199 h 1539274"/>
                    <a:gd name="connsiteX4" fmla="*/ 0 w 821324"/>
                    <a:gd name="connsiteY4" fmla="*/ 1539274 h 1539274"/>
                    <a:gd name="connsiteX5" fmla="*/ 0 w 821324"/>
                    <a:gd name="connsiteY5" fmla="*/ 1539274 h 1539274"/>
                    <a:gd name="connsiteX6" fmla="*/ 0 w 821324"/>
                    <a:gd name="connsiteY6" fmla="*/ 548137 h 1539274"/>
                    <a:gd name="connsiteX0" fmla="*/ 0 w 821324"/>
                    <a:gd name="connsiteY0" fmla="*/ 558363 h 1549500"/>
                    <a:gd name="connsiteX1" fmla="*/ 467315 w 821324"/>
                    <a:gd name="connsiteY1" fmla="*/ 10226 h 1549500"/>
                    <a:gd name="connsiteX2" fmla="*/ 799926 w 821324"/>
                    <a:gd name="connsiteY2" fmla="*/ 387738 h 1549500"/>
                    <a:gd name="connsiteX3" fmla="*/ 786454 w 821324"/>
                    <a:gd name="connsiteY3" fmla="*/ 1356425 h 1549500"/>
                    <a:gd name="connsiteX4" fmla="*/ 0 w 821324"/>
                    <a:gd name="connsiteY4" fmla="*/ 1549500 h 1549500"/>
                    <a:gd name="connsiteX5" fmla="*/ 0 w 821324"/>
                    <a:gd name="connsiteY5" fmla="*/ 1549500 h 1549500"/>
                    <a:gd name="connsiteX6" fmla="*/ 0 w 821324"/>
                    <a:gd name="connsiteY6" fmla="*/ 558363 h 1549500"/>
                    <a:gd name="connsiteX0" fmla="*/ 0 w 821324"/>
                    <a:gd name="connsiteY0" fmla="*/ 548277 h 1539414"/>
                    <a:gd name="connsiteX1" fmla="*/ 467315 w 821324"/>
                    <a:gd name="connsiteY1" fmla="*/ 140 h 1539414"/>
                    <a:gd name="connsiteX2" fmla="*/ 799926 w 821324"/>
                    <a:gd name="connsiteY2" fmla="*/ 377652 h 1539414"/>
                    <a:gd name="connsiteX3" fmla="*/ 786454 w 821324"/>
                    <a:gd name="connsiteY3" fmla="*/ 1346339 h 1539414"/>
                    <a:gd name="connsiteX4" fmla="*/ 0 w 821324"/>
                    <a:gd name="connsiteY4" fmla="*/ 1539414 h 1539414"/>
                    <a:gd name="connsiteX5" fmla="*/ 0 w 821324"/>
                    <a:gd name="connsiteY5" fmla="*/ 1539414 h 1539414"/>
                    <a:gd name="connsiteX6" fmla="*/ 0 w 821324"/>
                    <a:gd name="connsiteY6" fmla="*/ 548277 h 1539414"/>
                    <a:gd name="connsiteX0" fmla="*/ 0 w 799926"/>
                    <a:gd name="connsiteY0" fmla="*/ 548277 h 1539414"/>
                    <a:gd name="connsiteX1" fmla="*/ 467315 w 799926"/>
                    <a:gd name="connsiteY1" fmla="*/ 140 h 1539414"/>
                    <a:gd name="connsiteX2" fmla="*/ 799926 w 799926"/>
                    <a:gd name="connsiteY2" fmla="*/ 377652 h 1539414"/>
                    <a:gd name="connsiteX3" fmla="*/ 786454 w 799926"/>
                    <a:gd name="connsiteY3" fmla="*/ 1346339 h 1539414"/>
                    <a:gd name="connsiteX4" fmla="*/ 0 w 799926"/>
                    <a:gd name="connsiteY4" fmla="*/ 1539414 h 1539414"/>
                    <a:gd name="connsiteX5" fmla="*/ 0 w 799926"/>
                    <a:gd name="connsiteY5" fmla="*/ 1539414 h 1539414"/>
                    <a:gd name="connsiteX6" fmla="*/ 0 w 799926"/>
                    <a:gd name="connsiteY6" fmla="*/ 548277 h 1539414"/>
                    <a:gd name="connsiteX0" fmla="*/ 3683 w 803609"/>
                    <a:gd name="connsiteY0" fmla="*/ 548241 h 1539378"/>
                    <a:gd name="connsiteX1" fmla="*/ 470998 w 803609"/>
                    <a:gd name="connsiteY1" fmla="*/ 104 h 1539378"/>
                    <a:gd name="connsiteX2" fmla="*/ 803609 w 803609"/>
                    <a:gd name="connsiteY2" fmla="*/ 377616 h 1539378"/>
                    <a:gd name="connsiteX3" fmla="*/ 790137 w 803609"/>
                    <a:gd name="connsiteY3" fmla="*/ 1346303 h 1539378"/>
                    <a:gd name="connsiteX4" fmla="*/ 3683 w 803609"/>
                    <a:gd name="connsiteY4" fmla="*/ 1539378 h 1539378"/>
                    <a:gd name="connsiteX5" fmla="*/ 3683 w 803609"/>
                    <a:gd name="connsiteY5" fmla="*/ 1539378 h 1539378"/>
                    <a:gd name="connsiteX6" fmla="*/ 3683 w 803609"/>
                    <a:gd name="connsiteY6" fmla="*/ 548241 h 1539378"/>
                    <a:gd name="connsiteX0" fmla="*/ 3683 w 803609"/>
                    <a:gd name="connsiteY0" fmla="*/ 554900 h 1546037"/>
                    <a:gd name="connsiteX1" fmla="*/ 470998 w 803609"/>
                    <a:gd name="connsiteY1" fmla="*/ 6763 h 1546037"/>
                    <a:gd name="connsiteX2" fmla="*/ 803609 w 803609"/>
                    <a:gd name="connsiteY2" fmla="*/ 384275 h 1546037"/>
                    <a:gd name="connsiteX3" fmla="*/ 790137 w 803609"/>
                    <a:gd name="connsiteY3" fmla="*/ 1352962 h 1546037"/>
                    <a:gd name="connsiteX4" fmla="*/ 3683 w 803609"/>
                    <a:gd name="connsiteY4" fmla="*/ 1546037 h 1546037"/>
                    <a:gd name="connsiteX5" fmla="*/ 3683 w 803609"/>
                    <a:gd name="connsiteY5" fmla="*/ 1546037 h 1546037"/>
                    <a:gd name="connsiteX6" fmla="*/ 3683 w 803609"/>
                    <a:gd name="connsiteY6" fmla="*/ 554900 h 1546037"/>
                    <a:gd name="connsiteX0" fmla="*/ 0 w 799926"/>
                    <a:gd name="connsiteY0" fmla="*/ 554900 h 1546037"/>
                    <a:gd name="connsiteX1" fmla="*/ 467315 w 799926"/>
                    <a:gd name="connsiteY1" fmla="*/ 6763 h 1546037"/>
                    <a:gd name="connsiteX2" fmla="*/ 799926 w 799926"/>
                    <a:gd name="connsiteY2" fmla="*/ 384275 h 1546037"/>
                    <a:gd name="connsiteX3" fmla="*/ 786454 w 799926"/>
                    <a:gd name="connsiteY3" fmla="*/ 1352962 h 1546037"/>
                    <a:gd name="connsiteX4" fmla="*/ 0 w 799926"/>
                    <a:gd name="connsiteY4" fmla="*/ 1546037 h 1546037"/>
                    <a:gd name="connsiteX5" fmla="*/ 0 w 799926"/>
                    <a:gd name="connsiteY5" fmla="*/ 554900 h 1546037"/>
                    <a:gd name="connsiteX0" fmla="*/ 24713 w 824639"/>
                    <a:gd name="connsiteY0" fmla="*/ 554900 h 1555421"/>
                    <a:gd name="connsiteX1" fmla="*/ 492028 w 824639"/>
                    <a:gd name="connsiteY1" fmla="*/ 6763 h 1555421"/>
                    <a:gd name="connsiteX2" fmla="*/ 824639 w 824639"/>
                    <a:gd name="connsiteY2" fmla="*/ 384275 h 1555421"/>
                    <a:gd name="connsiteX3" fmla="*/ 811167 w 824639"/>
                    <a:gd name="connsiteY3" fmla="*/ 1352962 h 1555421"/>
                    <a:gd name="connsiteX4" fmla="*/ 24713 w 824639"/>
                    <a:gd name="connsiteY4" fmla="*/ 1546037 h 1555421"/>
                    <a:gd name="connsiteX5" fmla="*/ 24713 w 824639"/>
                    <a:gd name="connsiteY5" fmla="*/ 554900 h 1555421"/>
                    <a:gd name="connsiteX0" fmla="*/ 24713 w 832818"/>
                    <a:gd name="connsiteY0" fmla="*/ 554900 h 1554907"/>
                    <a:gd name="connsiteX1" fmla="*/ 492028 w 832818"/>
                    <a:gd name="connsiteY1" fmla="*/ 6763 h 1554907"/>
                    <a:gd name="connsiteX2" fmla="*/ 824639 w 832818"/>
                    <a:gd name="connsiteY2" fmla="*/ 384275 h 1554907"/>
                    <a:gd name="connsiteX3" fmla="*/ 811167 w 832818"/>
                    <a:gd name="connsiteY3" fmla="*/ 1352962 h 1554907"/>
                    <a:gd name="connsiteX4" fmla="*/ 24713 w 832818"/>
                    <a:gd name="connsiteY4" fmla="*/ 1546037 h 1554907"/>
                    <a:gd name="connsiteX5" fmla="*/ 24713 w 832818"/>
                    <a:gd name="connsiteY5" fmla="*/ 554900 h 1554907"/>
                    <a:gd name="connsiteX0" fmla="*/ 24713 w 832620"/>
                    <a:gd name="connsiteY0" fmla="*/ 554158 h 1554165"/>
                    <a:gd name="connsiteX1" fmla="*/ 492028 w 832620"/>
                    <a:gd name="connsiteY1" fmla="*/ 6021 h 1554165"/>
                    <a:gd name="connsiteX2" fmla="*/ 824639 w 832620"/>
                    <a:gd name="connsiteY2" fmla="*/ 383533 h 1554165"/>
                    <a:gd name="connsiteX3" fmla="*/ 811167 w 832620"/>
                    <a:gd name="connsiteY3" fmla="*/ 1352220 h 1554165"/>
                    <a:gd name="connsiteX4" fmla="*/ 24713 w 832620"/>
                    <a:gd name="connsiteY4" fmla="*/ 1545295 h 1554165"/>
                    <a:gd name="connsiteX5" fmla="*/ 24713 w 832620"/>
                    <a:gd name="connsiteY5" fmla="*/ 554158 h 1554165"/>
                    <a:gd name="connsiteX0" fmla="*/ 0 w 807907"/>
                    <a:gd name="connsiteY0" fmla="*/ 554158 h 1554165"/>
                    <a:gd name="connsiteX1" fmla="*/ 467315 w 807907"/>
                    <a:gd name="connsiteY1" fmla="*/ 6021 h 1554165"/>
                    <a:gd name="connsiteX2" fmla="*/ 799926 w 807907"/>
                    <a:gd name="connsiteY2" fmla="*/ 383533 h 1554165"/>
                    <a:gd name="connsiteX3" fmla="*/ 786454 w 807907"/>
                    <a:gd name="connsiteY3" fmla="*/ 1352220 h 1554165"/>
                    <a:gd name="connsiteX4" fmla="*/ 0 w 807907"/>
                    <a:gd name="connsiteY4" fmla="*/ 1545295 h 1554165"/>
                    <a:gd name="connsiteX5" fmla="*/ 0 w 807907"/>
                    <a:gd name="connsiteY5" fmla="*/ 554158 h 1554165"/>
                    <a:gd name="connsiteX0" fmla="*/ 0 w 800094"/>
                    <a:gd name="connsiteY0" fmla="*/ 554158 h 1554165"/>
                    <a:gd name="connsiteX1" fmla="*/ 467315 w 800094"/>
                    <a:gd name="connsiteY1" fmla="*/ 6021 h 1554165"/>
                    <a:gd name="connsiteX2" fmla="*/ 799926 w 800094"/>
                    <a:gd name="connsiteY2" fmla="*/ 383533 h 1554165"/>
                    <a:gd name="connsiteX3" fmla="*/ 786454 w 800094"/>
                    <a:gd name="connsiteY3" fmla="*/ 1352220 h 1554165"/>
                    <a:gd name="connsiteX4" fmla="*/ 0 w 800094"/>
                    <a:gd name="connsiteY4" fmla="*/ 1545295 h 1554165"/>
                    <a:gd name="connsiteX5" fmla="*/ 0 w 800094"/>
                    <a:gd name="connsiteY5" fmla="*/ 554158 h 1554165"/>
                    <a:gd name="connsiteX0" fmla="*/ 0 w 800094"/>
                    <a:gd name="connsiteY0" fmla="*/ 554158 h 1545295"/>
                    <a:gd name="connsiteX1" fmla="*/ 467315 w 800094"/>
                    <a:gd name="connsiteY1" fmla="*/ 6021 h 1545295"/>
                    <a:gd name="connsiteX2" fmla="*/ 799926 w 800094"/>
                    <a:gd name="connsiteY2" fmla="*/ 383533 h 1545295"/>
                    <a:gd name="connsiteX3" fmla="*/ 786454 w 800094"/>
                    <a:gd name="connsiteY3" fmla="*/ 1352220 h 1545295"/>
                    <a:gd name="connsiteX4" fmla="*/ 0 w 800094"/>
                    <a:gd name="connsiteY4" fmla="*/ 1545295 h 1545295"/>
                    <a:gd name="connsiteX5" fmla="*/ 0 w 800094"/>
                    <a:gd name="connsiteY5" fmla="*/ 554158 h 1545295"/>
                    <a:gd name="connsiteX0" fmla="*/ 2186 w 802280"/>
                    <a:gd name="connsiteY0" fmla="*/ 554158 h 1545295"/>
                    <a:gd name="connsiteX1" fmla="*/ 469501 w 802280"/>
                    <a:gd name="connsiteY1" fmla="*/ 6021 h 1545295"/>
                    <a:gd name="connsiteX2" fmla="*/ 802112 w 802280"/>
                    <a:gd name="connsiteY2" fmla="*/ 383533 h 1545295"/>
                    <a:gd name="connsiteX3" fmla="*/ 788640 w 802280"/>
                    <a:gd name="connsiteY3" fmla="*/ 1352220 h 1545295"/>
                    <a:gd name="connsiteX4" fmla="*/ 2186 w 802280"/>
                    <a:gd name="connsiteY4" fmla="*/ 1545295 h 1545295"/>
                    <a:gd name="connsiteX5" fmla="*/ 2186 w 802280"/>
                    <a:gd name="connsiteY5" fmla="*/ 554158 h 15452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02280" h="1545295">
                      <a:moveTo>
                        <a:pt x="2186" y="554158"/>
                      </a:moveTo>
                      <a:cubicBezTo>
                        <a:pt x="7106" y="299484"/>
                        <a:pt x="246378" y="52419"/>
                        <a:pt x="469501" y="6021"/>
                      </a:cubicBezTo>
                      <a:cubicBezTo>
                        <a:pt x="692624" y="-40377"/>
                        <a:pt x="807293" y="190597"/>
                        <a:pt x="802112" y="383533"/>
                      </a:cubicBezTo>
                      <a:lnTo>
                        <a:pt x="788640" y="1352220"/>
                      </a:lnTo>
                      <a:lnTo>
                        <a:pt x="2186" y="1545295"/>
                      </a:lnTo>
                      <a:cubicBezTo>
                        <a:pt x="2186" y="1214916"/>
                        <a:pt x="-2734" y="808832"/>
                        <a:pt x="2186" y="554158"/>
                      </a:cubicBezTo>
                      <a:close/>
                    </a:path>
                  </a:pathLst>
                </a:custGeom>
                <a:solidFill>
                  <a:srgbClr val="5B9BD5">
                    <a:lumMod val="20000"/>
                    <a:lumOff val="8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" name="フリーフォーム: 図形 25">
                  <a:extLst>
                    <a:ext uri="{FF2B5EF4-FFF2-40B4-BE49-F238E27FC236}">
                      <a16:creationId xmlns:a16="http://schemas.microsoft.com/office/drawing/2014/main" id="{5EE021CC-8106-DA1D-EE96-05465FC2C8A6}"/>
                    </a:ext>
                  </a:extLst>
                </p:cNvPr>
                <p:cNvSpPr/>
                <p:nvPr/>
              </p:nvSpPr>
              <p:spPr>
                <a:xfrm>
                  <a:off x="4889500" y="3149600"/>
                  <a:ext cx="1184275" cy="946150"/>
                </a:xfrm>
                <a:custGeom>
                  <a:avLst/>
                  <a:gdLst>
                    <a:gd name="connsiteX0" fmla="*/ 939800 w 1184275"/>
                    <a:gd name="connsiteY0" fmla="*/ 946150 h 946150"/>
                    <a:gd name="connsiteX1" fmla="*/ 1171575 w 1184275"/>
                    <a:gd name="connsiteY1" fmla="*/ 679450 h 946150"/>
                    <a:gd name="connsiteX2" fmla="*/ 1184275 w 1184275"/>
                    <a:gd name="connsiteY2" fmla="*/ 565150 h 946150"/>
                    <a:gd name="connsiteX3" fmla="*/ 238125 w 1184275"/>
                    <a:gd name="connsiteY3" fmla="*/ 0 h 946150"/>
                    <a:gd name="connsiteX4" fmla="*/ 0 w 1184275"/>
                    <a:gd name="connsiteY4" fmla="*/ 222250 h 946150"/>
                    <a:gd name="connsiteX5" fmla="*/ 939800 w 1184275"/>
                    <a:gd name="connsiteY5" fmla="*/ 946150 h 946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84275" h="946150">
                      <a:moveTo>
                        <a:pt x="939800" y="946150"/>
                      </a:moveTo>
                      <a:lnTo>
                        <a:pt x="1171575" y="679450"/>
                      </a:lnTo>
                      <a:lnTo>
                        <a:pt x="1184275" y="565150"/>
                      </a:lnTo>
                      <a:lnTo>
                        <a:pt x="238125" y="0"/>
                      </a:lnTo>
                      <a:lnTo>
                        <a:pt x="0" y="222250"/>
                      </a:lnTo>
                      <a:lnTo>
                        <a:pt x="939800" y="946150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" name="四角形: 上の 2 つの角を丸める 113">
                  <a:extLst>
                    <a:ext uri="{FF2B5EF4-FFF2-40B4-BE49-F238E27FC236}">
                      <a16:creationId xmlns:a16="http://schemas.microsoft.com/office/drawing/2014/main" id="{CF4BA090-3AE8-207A-68F8-8997FE89EDBA}"/>
                    </a:ext>
                  </a:extLst>
                </p:cNvPr>
                <p:cNvSpPr/>
                <p:nvPr/>
              </p:nvSpPr>
              <p:spPr>
                <a:xfrm rot="10800000">
                  <a:off x="5745161" y="1822450"/>
                  <a:ext cx="1013955" cy="1725738"/>
                </a:xfrm>
                <a:custGeom>
                  <a:avLst/>
                  <a:gdLst>
                    <a:gd name="connsiteX0" fmla="*/ 107082 w 642480"/>
                    <a:gd name="connsiteY0" fmla="*/ 0 h 1297113"/>
                    <a:gd name="connsiteX1" fmla="*/ 535398 w 642480"/>
                    <a:gd name="connsiteY1" fmla="*/ 0 h 1297113"/>
                    <a:gd name="connsiteX2" fmla="*/ 642480 w 642480"/>
                    <a:gd name="connsiteY2" fmla="*/ 107082 h 1297113"/>
                    <a:gd name="connsiteX3" fmla="*/ 642480 w 642480"/>
                    <a:gd name="connsiteY3" fmla="*/ 1297113 h 1297113"/>
                    <a:gd name="connsiteX4" fmla="*/ 642480 w 642480"/>
                    <a:gd name="connsiteY4" fmla="*/ 1297113 h 1297113"/>
                    <a:gd name="connsiteX5" fmla="*/ 0 w 642480"/>
                    <a:gd name="connsiteY5" fmla="*/ 1297113 h 1297113"/>
                    <a:gd name="connsiteX6" fmla="*/ 0 w 642480"/>
                    <a:gd name="connsiteY6" fmla="*/ 1297113 h 1297113"/>
                    <a:gd name="connsiteX7" fmla="*/ 0 w 642480"/>
                    <a:gd name="connsiteY7" fmla="*/ 107082 h 1297113"/>
                    <a:gd name="connsiteX8" fmla="*/ 107082 w 642480"/>
                    <a:gd name="connsiteY8" fmla="*/ 0 h 1297113"/>
                    <a:gd name="connsiteX0" fmla="*/ 107082 w 642480"/>
                    <a:gd name="connsiteY0" fmla="*/ 3143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0 w 642480"/>
                    <a:gd name="connsiteY7" fmla="*/ 421407 h 1611438"/>
                    <a:gd name="connsiteX8" fmla="*/ 107082 w 642480"/>
                    <a:gd name="connsiteY8" fmla="*/ 314325 h 1611438"/>
                    <a:gd name="connsiteX0" fmla="*/ 107082 w 642480"/>
                    <a:gd name="connsiteY0" fmla="*/ 3143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95250 w 642480"/>
                    <a:gd name="connsiteY7" fmla="*/ 503957 h 1611438"/>
                    <a:gd name="connsiteX8" fmla="*/ 107082 w 642480"/>
                    <a:gd name="connsiteY8" fmla="*/ 314325 h 1611438"/>
                    <a:gd name="connsiteX0" fmla="*/ 183282 w 642480"/>
                    <a:gd name="connsiteY0" fmla="*/ 3079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95250 w 642480"/>
                    <a:gd name="connsiteY7" fmla="*/ 503957 h 1611438"/>
                    <a:gd name="connsiteX8" fmla="*/ 183282 w 642480"/>
                    <a:gd name="connsiteY8" fmla="*/ 307975 h 1611438"/>
                    <a:gd name="connsiteX0" fmla="*/ 183282 w 642480"/>
                    <a:gd name="connsiteY0" fmla="*/ 3079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95250 w 642480"/>
                    <a:gd name="connsiteY7" fmla="*/ 503957 h 1611438"/>
                    <a:gd name="connsiteX8" fmla="*/ 183282 w 642480"/>
                    <a:gd name="connsiteY8" fmla="*/ 307975 h 1611438"/>
                    <a:gd name="connsiteX0" fmla="*/ 154707 w 642480"/>
                    <a:gd name="connsiteY0" fmla="*/ 3270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95250 w 642480"/>
                    <a:gd name="connsiteY7" fmla="*/ 503957 h 1611438"/>
                    <a:gd name="connsiteX8" fmla="*/ 154707 w 642480"/>
                    <a:gd name="connsiteY8" fmla="*/ 327025 h 1611438"/>
                    <a:gd name="connsiteX0" fmla="*/ 154707 w 642480"/>
                    <a:gd name="connsiteY0" fmla="*/ 3270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95250 w 642480"/>
                    <a:gd name="connsiteY7" fmla="*/ 503957 h 1611438"/>
                    <a:gd name="connsiteX8" fmla="*/ 154707 w 642480"/>
                    <a:gd name="connsiteY8" fmla="*/ 327025 h 1611438"/>
                    <a:gd name="connsiteX0" fmla="*/ 154707 w 642480"/>
                    <a:gd name="connsiteY0" fmla="*/ 3270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54707 w 642480"/>
                    <a:gd name="connsiteY8" fmla="*/ 327025 h 1611438"/>
                    <a:gd name="connsiteX0" fmla="*/ 154707 w 642480"/>
                    <a:gd name="connsiteY0" fmla="*/ 3270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54707 w 642480"/>
                    <a:gd name="connsiteY8" fmla="*/ 327025 h 1611438"/>
                    <a:gd name="connsiteX0" fmla="*/ 154707 w 642480"/>
                    <a:gd name="connsiteY0" fmla="*/ 3270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54707 w 642480"/>
                    <a:gd name="connsiteY8" fmla="*/ 327025 h 1611438"/>
                    <a:gd name="connsiteX0" fmla="*/ 164232 w 642480"/>
                    <a:gd name="connsiteY0" fmla="*/ 3333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64232 w 642480"/>
                    <a:gd name="connsiteY8" fmla="*/ 333375 h 1611438"/>
                    <a:gd name="connsiteX0" fmla="*/ 164232 w 642480"/>
                    <a:gd name="connsiteY0" fmla="*/ 3333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64232 w 642480"/>
                    <a:gd name="connsiteY8" fmla="*/ 333375 h 1611438"/>
                    <a:gd name="connsiteX0" fmla="*/ 176932 w 642480"/>
                    <a:gd name="connsiteY0" fmla="*/ 2825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76932 w 642480"/>
                    <a:gd name="connsiteY8" fmla="*/ 282575 h 1611438"/>
                    <a:gd name="connsiteX0" fmla="*/ 176932 w 642480"/>
                    <a:gd name="connsiteY0" fmla="*/ 2825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88900 w 642480"/>
                    <a:gd name="connsiteY7" fmla="*/ 557932 h 1611438"/>
                    <a:gd name="connsiteX8" fmla="*/ 176932 w 642480"/>
                    <a:gd name="connsiteY8" fmla="*/ 282575 h 1611438"/>
                    <a:gd name="connsiteX0" fmla="*/ 176932 w 823455"/>
                    <a:gd name="connsiteY0" fmla="*/ 282575 h 1611438"/>
                    <a:gd name="connsiteX1" fmla="*/ 570323 w 823455"/>
                    <a:gd name="connsiteY1" fmla="*/ 0 h 1611438"/>
                    <a:gd name="connsiteX2" fmla="*/ 823455 w 823455"/>
                    <a:gd name="connsiteY2" fmla="*/ 119782 h 1611438"/>
                    <a:gd name="connsiteX3" fmla="*/ 642480 w 823455"/>
                    <a:gd name="connsiteY3" fmla="*/ 1611438 h 1611438"/>
                    <a:gd name="connsiteX4" fmla="*/ 642480 w 823455"/>
                    <a:gd name="connsiteY4" fmla="*/ 1611438 h 1611438"/>
                    <a:gd name="connsiteX5" fmla="*/ 0 w 823455"/>
                    <a:gd name="connsiteY5" fmla="*/ 1611438 h 1611438"/>
                    <a:gd name="connsiteX6" fmla="*/ 0 w 823455"/>
                    <a:gd name="connsiteY6" fmla="*/ 1611438 h 1611438"/>
                    <a:gd name="connsiteX7" fmla="*/ 88900 w 823455"/>
                    <a:gd name="connsiteY7" fmla="*/ 557932 h 1611438"/>
                    <a:gd name="connsiteX8" fmla="*/ 176932 w 823455"/>
                    <a:gd name="connsiteY8" fmla="*/ 282575 h 1611438"/>
                    <a:gd name="connsiteX0" fmla="*/ 176932 w 823455"/>
                    <a:gd name="connsiteY0" fmla="*/ 282575 h 1725738"/>
                    <a:gd name="connsiteX1" fmla="*/ 570323 w 823455"/>
                    <a:gd name="connsiteY1" fmla="*/ 0 h 1725738"/>
                    <a:gd name="connsiteX2" fmla="*/ 823455 w 823455"/>
                    <a:gd name="connsiteY2" fmla="*/ 119782 h 1725738"/>
                    <a:gd name="connsiteX3" fmla="*/ 642480 w 823455"/>
                    <a:gd name="connsiteY3" fmla="*/ 1611438 h 1725738"/>
                    <a:gd name="connsiteX4" fmla="*/ 740905 w 823455"/>
                    <a:gd name="connsiteY4" fmla="*/ 1725738 h 1725738"/>
                    <a:gd name="connsiteX5" fmla="*/ 0 w 823455"/>
                    <a:gd name="connsiteY5" fmla="*/ 1611438 h 1725738"/>
                    <a:gd name="connsiteX6" fmla="*/ 0 w 823455"/>
                    <a:gd name="connsiteY6" fmla="*/ 1611438 h 1725738"/>
                    <a:gd name="connsiteX7" fmla="*/ 88900 w 823455"/>
                    <a:gd name="connsiteY7" fmla="*/ 557932 h 1725738"/>
                    <a:gd name="connsiteX8" fmla="*/ 176932 w 823455"/>
                    <a:gd name="connsiteY8" fmla="*/ 282575 h 1725738"/>
                    <a:gd name="connsiteX0" fmla="*/ 176932 w 940930"/>
                    <a:gd name="connsiteY0" fmla="*/ 282575 h 1725738"/>
                    <a:gd name="connsiteX1" fmla="*/ 570323 w 940930"/>
                    <a:gd name="connsiteY1" fmla="*/ 0 h 1725738"/>
                    <a:gd name="connsiteX2" fmla="*/ 823455 w 940930"/>
                    <a:gd name="connsiteY2" fmla="*/ 119782 h 1725738"/>
                    <a:gd name="connsiteX3" fmla="*/ 940930 w 940930"/>
                    <a:gd name="connsiteY3" fmla="*/ 1595563 h 1725738"/>
                    <a:gd name="connsiteX4" fmla="*/ 740905 w 940930"/>
                    <a:gd name="connsiteY4" fmla="*/ 1725738 h 1725738"/>
                    <a:gd name="connsiteX5" fmla="*/ 0 w 940930"/>
                    <a:gd name="connsiteY5" fmla="*/ 1611438 h 1725738"/>
                    <a:gd name="connsiteX6" fmla="*/ 0 w 940930"/>
                    <a:gd name="connsiteY6" fmla="*/ 1611438 h 1725738"/>
                    <a:gd name="connsiteX7" fmla="*/ 88900 w 940930"/>
                    <a:gd name="connsiteY7" fmla="*/ 557932 h 1725738"/>
                    <a:gd name="connsiteX8" fmla="*/ 176932 w 940930"/>
                    <a:gd name="connsiteY8" fmla="*/ 282575 h 1725738"/>
                    <a:gd name="connsiteX0" fmla="*/ 249957 w 1013955"/>
                    <a:gd name="connsiteY0" fmla="*/ 2825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557932 h 1725738"/>
                    <a:gd name="connsiteX8" fmla="*/ 249957 w 1013955"/>
                    <a:gd name="connsiteY8" fmla="*/ 282575 h 1725738"/>
                    <a:gd name="connsiteX0" fmla="*/ 249957 w 1013955"/>
                    <a:gd name="connsiteY0" fmla="*/ 2825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557932 h 1725738"/>
                    <a:gd name="connsiteX8" fmla="*/ 249957 w 1013955"/>
                    <a:gd name="connsiteY8" fmla="*/ 282575 h 1725738"/>
                    <a:gd name="connsiteX0" fmla="*/ 249957 w 1013955"/>
                    <a:gd name="connsiteY0" fmla="*/ 2825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557932 h 1725738"/>
                    <a:gd name="connsiteX8" fmla="*/ 249957 w 1013955"/>
                    <a:gd name="connsiteY8" fmla="*/ 282575 h 1725738"/>
                    <a:gd name="connsiteX0" fmla="*/ 249957 w 1013955"/>
                    <a:gd name="connsiteY0" fmla="*/ 2825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478557 h 1725738"/>
                    <a:gd name="connsiteX8" fmla="*/ 249957 w 1013955"/>
                    <a:gd name="connsiteY8" fmla="*/ 282575 h 1725738"/>
                    <a:gd name="connsiteX0" fmla="*/ 249957 w 1013955"/>
                    <a:gd name="connsiteY0" fmla="*/ 3079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478557 h 1725738"/>
                    <a:gd name="connsiteX8" fmla="*/ 249957 w 1013955"/>
                    <a:gd name="connsiteY8" fmla="*/ 307975 h 1725738"/>
                    <a:gd name="connsiteX0" fmla="*/ 249957 w 1013955"/>
                    <a:gd name="connsiteY0" fmla="*/ 3079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478557 h 1725738"/>
                    <a:gd name="connsiteX8" fmla="*/ 249957 w 1013955"/>
                    <a:gd name="connsiteY8" fmla="*/ 307975 h 1725738"/>
                    <a:gd name="connsiteX0" fmla="*/ 249957 w 1013955"/>
                    <a:gd name="connsiteY0" fmla="*/ 3079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478557 h 1725738"/>
                    <a:gd name="connsiteX8" fmla="*/ 249957 w 1013955"/>
                    <a:gd name="connsiteY8" fmla="*/ 307975 h 1725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13955" h="1725738">
                      <a:moveTo>
                        <a:pt x="249957" y="307975"/>
                      </a:moveTo>
                      <a:cubicBezTo>
                        <a:pt x="307969" y="250440"/>
                        <a:pt x="512218" y="94192"/>
                        <a:pt x="643348" y="0"/>
                      </a:cubicBezTo>
                      <a:cubicBezTo>
                        <a:pt x="702488" y="0"/>
                        <a:pt x="896480" y="60642"/>
                        <a:pt x="896480" y="119782"/>
                      </a:cubicBezTo>
                      <a:lnTo>
                        <a:pt x="1013955" y="1595563"/>
                      </a:lnTo>
                      <a:lnTo>
                        <a:pt x="813930" y="1725738"/>
                      </a:lnTo>
                      <a:lnTo>
                        <a:pt x="73025" y="1611438"/>
                      </a:lnTo>
                      <a:lnTo>
                        <a:pt x="0" y="1633663"/>
                      </a:lnTo>
                      <a:cubicBezTo>
                        <a:pt x="53975" y="1275086"/>
                        <a:pt x="142490" y="550280"/>
                        <a:pt x="161925" y="478557"/>
                      </a:cubicBezTo>
                      <a:cubicBezTo>
                        <a:pt x="181360" y="406834"/>
                        <a:pt x="191945" y="365510"/>
                        <a:pt x="249957" y="307975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8" name="四角形: 角を丸くする 112">
                  <a:extLst>
                    <a:ext uri="{FF2B5EF4-FFF2-40B4-BE49-F238E27FC236}">
                      <a16:creationId xmlns:a16="http://schemas.microsoft.com/office/drawing/2014/main" id="{CD3678AC-5469-2CE3-CCAB-9EFE6EE97E08}"/>
                    </a:ext>
                  </a:extLst>
                </p:cNvPr>
                <p:cNvSpPr/>
                <p:nvPr/>
              </p:nvSpPr>
              <p:spPr>
                <a:xfrm rot="1373125">
                  <a:off x="5000926" y="1454293"/>
                  <a:ext cx="1737816" cy="804213"/>
                </a:xfrm>
                <a:custGeom>
                  <a:avLst/>
                  <a:gdLst>
                    <a:gd name="connsiteX0" fmla="*/ 0 w 1430884"/>
                    <a:gd name="connsiteY0" fmla="*/ 119594 h 717550"/>
                    <a:gd name="connsiteX1" fmla="*/ 119594 w 1430884"/>
                    <a:gd name="connsiteY1" fmla="*/ 0 h 717550"/>
                    <a:gd name="connsiteX2" fmla="*/ 1311290 w 1430884"/>
                    <a:gd name="connsiteY2" fmla="*/ 0 h 717550"/>
                    <a:gd name="connsiteX3" fmla="*/ 1430884 w 1430884"/>
                    <a:gd name="connsiteY3" fmla="*/ 119594 h 717550"/>
                    <a:gd name="connsiteX4" fmla="*/ 1430884 w 1430884"/>
                    <a:gd name="connsiteY4" fmla="*/ 597956 h 717550"/>
                    <a:gd name="connsiteX5" fmla="*/ 1311290 w 1430884"/>
                    <a:gd name="connsiteY5" fmla="*/ 717550 h 717550"/>
                    <a:gd name="connsiteX6" fmla="*/ 119594 w 1430884"/>
                    <a:gd name="connsiteY6" fmla="*/ 717550 h 717550"/>
                    <a:gd name="connsiteX7" fmla="*/ 0 w 1430884"/>
                    <a:gd name="connsiteY7" fmla="*/ 597956 h 717550"/>
                    <a:gd name="connsiteX8" fmla="*/ 0 w 1430884"/>
                    <a:gd name="connsiteY8" fmla="*/ 119594 h 717550"/>
                    <a:gd name="connsiteX0" fmla="*/ 271635 w 1702519"/>
                    <a:gd name="connsiteY0" fmla="*/ 119594 h 717550"/>
                    <a:gd name="connsiteX1" fmla="*/ 391229 w 1702519"/>
                    <a:gd name="connsiteY1" fmla="*/ 0 h 717550"/>
                    <a:gd name="connsiteX2" fmla="*/ 1582925 w 1702519"/>
                    <a:gd name="connsiteY2" fmla="*/ 0 h 717550"/>
                    <a:gd name="connsiteX3" fmla="*/ 1702519 w 1702519"/>
                    <a:gd name="connsiteY3" fmla="*/ 119594 h 717550"/>
                    <a:gd name="connsiteX4" fmla="*/ 1702519 w 1702519"/>
                    <a:gd name="connsiteY4" fmla="*/ 597956 h 717550"/>
                    <a:gd name="connsiteX5" fmla="*/ 1582925 w 1702519"/>
                    <a:gd name="connsiteY5" fmla="*/ 717550 h 717550"/>
                    <a:gd name="connsiteX6" fmla="*/ 391229 w 1702519"/>
                    <a:gd name="connsiteY6" fmla="*/ 717550 h 717550"/>
                    <a:gd name="connsiteX7" fmla="*/ 0 w 1702519"/>
                    <a:gd name="connsiteY7" fmla="*/ 640246 h 717550"/>
                    <a:gd name="connsiteX8" fmla="*/ 271635 w 1702519"/>
                    <a:gd name="connsiteY8" fmla="*/ 119594 h 717550"/>
                    <a:gd name="connsiteX0" fmla="*/ 271635 w 1702519"/>
                    <a:gd name="connsiteY0" fmla="*/ 119594 h 752432"/>
                    <a:gd name="connsiteX1" fmla="*/ 391229 w 1702519"/>
                    <a:gd name="connsiteY1" fmla="*/ 0 h 752432"/>
                    <a:gd name="connsiteX2" fmla="*/ 1582925 w 1702519"/>
                    <a:gd name="connsiteY2" fmla="*/ 0 h 752432"/>
                    <a:gd name="connsiteX3" fmla="*/ 1702519 w 1702519"/>
                    <a:gd name="connsiteY3" fmla="*/ 119594 h 752432"/>
                    <a:gd name="connsiteX4" fmla="*/ 1702519 w 1702519"/>
                    <a:gd name="connsiteY4" fmla="*/ 597956 h 752432"/>
                    <a:gd name="connsiteX5" fmla="*/ 1582925 w 1702519"/>
                    <a:gd name="connsiteY5" fmla="*/ 717550 h 752432"/>
                    <a:gd name="connsiteX6" fmla="*/ 137144 w 1702519"/>
                    <a:gd name="connsiteY6" fmla="*/ 752432 h 752432"/>
                    <a:gd name="connsiteX7" fmla="*/ 0 w 1702519"/>
                    <a:gd name="connsiteY7" fmla="*/ 640246 h 752432"/>
                    <a:gd name="connsiteX8" fmla="*/ 271635 w 1702519"/>
                    <a:gd name="connsiteY8" fmla="*/ 119594 h 752432"/>
                    <a:gd name="connsiteX0" fmla="*/ 271635 w 1702519"/>
                    <a:gd name="connsiteY0" fmla="*/ 119594 h 752432"/>
                    <a:gd name="connsiteX1" fmla="*/ 391229 w 1702519"/>
                    <a:gd name="connsiteY1" fmla="*/ 0 h 752432"/>
                    <a:gd name="connsiteX2" fmla="*/ 1582925 w 1702519"/>
                    <a:gd name="connsiteY2" fmla="*/ 0 h 752432"/>
                    <a:gd name="connsiteX3" fmla="*/ 1702519 w 1702519"/>
                    <a:gd name="connsiteY3" fmla="*/ 119594 h 752432"/>
                    <a:gd name="connsiteX4" fmla="*/ 1702519 w 1702519"/>
                    <a:gd name="connsiteY4" fmla="*/ 597956 h 752432"/>
                    <a:gd name="connsiteX5" fmla="*/ 1582925 w 1702519"/>
                    <a:gd name="connsiteY5" fmla="*/ 717550 h 752432"/>
                    <a:gd name="connsiteX6" fmla="*/ 137144 w 1702519"/>
                    <a:gd name="connsiteY6" fmla="*/ 752432 h 752432"/>
                    <a:gd name="connsiteX7" fmla="*/ 0 w 1702519"/>
                    <a:gd name="connsiteY7" fmla="*/ 640246 h 752432"/>
                    <a:gd name="connsiteX8" fmla="*/ 271635 w 1702519"/>
                    <a:gd name="connsiteY8" fmla="*/ 119594 h 752432"/>
                    <a:gd name="connsiteX0" fmla="*/ 255775 w 1702519"/>
                    <a:gd name="connsiteY0" fmla="*/ 122842 h 752432"/>
                    <a:gd name="connsiteX1" fmla="*/ 391229 w 1702519"/>
                    <a:gd name="connsiteY1" fmla="*/ 0 h 752432"/>
                    <a:gd name="connsiteX2" fmla="*/ 1582925 w 1702519"/>
                    <a:gd name="connsiteY2" fmla="*/ 0 h 752432"/>
                    <a:gd name="connsiteX3" fmla="*/ 1702519 w 1702519"/>
                    <a:gd name="connsiteY3" fmla="*/ 119594 h 752432"/>
                    <a:gd name="connsiteX4" fmla="*/ 1702519 w 1702519"/>
                    <a:gd name="connsiteY4" fmla="*/ 597956 h 752432"/>
                    <a:gd name="connsiteX5" fmla="*/ 1582925 w 1702519"/>
                    <a:gd name="connsiteY5" fmla="*/ 717550 h 752432"/>
                    <a:gd name="connsiteX6" fmla="*/ 137144 w 1702519"/>
                    <a:gd name="connsiteY6" fmla="*/ 752432 h 752432"/>
                    <a:gd name="connsiteX7" fmla="*/ 0 w 1702519"/>
                    <a:gd name="connsiteY7" fmla="*/ 640246 h 752432"/>
                    <a:gd name="connsiteX8" fmla="*/ 255775 w 1702519"/>
                    <a:gd name="connsiteY8" fmla="*/ 122842 h 752432"/>
                    <a:gd name="connsiteX0" fmla="*/ 255775 w 1702519"/>
                    <a:gd name="connsiteY0" fmla="*/ 122842 h 752432"/>
                    <a:gd name="connsiteX1" fmla="*/ 391229 w 1702519"/>
                    <a:gd name="connsiteY1" fmla="*/ 0 h 752432"/>
                    <a:gd name="connsiteX2" fmla="*/ 1582925 w 1702519"/>
                    <a:gd name="connsiteY2" fmla="*/ 0 h 752432"/>
                    <a:gd name="connsiteX3" fmla="*/ 1702519 w 1702519"/>
                    <a:gd name="connsiteY3" fmla="*/ 119594 h 752432"/>
                    <a:gd name="connsiteX4" fmla="*/ 1702519 w 1702519"/>
                    <a:gd name="connsiteY4" fmla="*/ 597956 h 752432"/>
                    <a:gd name="connsiteX5" fmla="*/ 1582925 w 1702519"/>
                    <a:gd name="connsiteY5" fmla="*/ 717550 h 752432"/>
                    <a:gd name="connsiteX6" fmla="*/ 137144 w 1702519"/>
                    <a:gd name="connsiteY6" fmla="*/ 752432 h 752432"/>
                    <a:gd name="connsiteX7" fmla="*/ 0 w 1702519"/>
                    <a:gd name="connsiteY7" fmla="*/ 640246 h 752432"/>
                    <a:gd name="connsiteX8" fmla="*/ 255775 w 1702519"/>
                    <a:gd name="connsiteY8" fmla="*/ 122842 h 752432"/>
                    <a:gd name="connsiteX0" fmla="*/ 255775 w 1702519"/>
                    <a:gd name="connsiteY0" fmla="*/ 122842 h 774073"/>
                    <a:gd name="connsiteX1" fmla="*/ 391229 w 1702519"/>
                    <a:gd name="connsiteY1" fmla="*/ 0 h 774073"/>
                    <a:gd name="connsiteX2" fmla="*/ 1582925 w 1702519"/>
                    <a:gd name="connsiteY2" fmla="*/ 0 h 774073"/>
                    <a:gd name="connsiteX3" fmla="*/ 1702519 w 1702519"/>
                    <a:gd name="connsiteY3" fmla="*/ 119594 h 774073"/>
                    <a:gd name="connsiteX4" fmla="*/ 1702519 w 1702519"/>
                    <a:gd name="connsiteY4" fmla="*/ 597956 h 774073"/>
                    <a:gd name="connsiteX5" fmla="*/ 1283696 w 1702519"/>
                    <a:gd name="connsiteY5" fmla="*/ 774073 h 774073"/>
                    <a:gd name="connsiteX6" fmla="*/ 137144 w 1702519"/>
                    <a:gd name="connsiteY6" fmla="*/ 752432 h 774073"/>
                    <a:gd name="connsiteX7" fmla="*/ 0 w 1702519"/>
                    <a:gd name="connsiteY7" fmla="*/ 640246 h 774073"/>
                    <a:gd name="connsiteX8" fmla="*/ 255775 w 1702519"/>
                    <a:gd name="connsiteY8" fmla="*/ 122842 h 774073"/>
                    <a:gd name="connsiteX0" fmla="*/ 255775 w 1702519"/>
                    <a:gd name="connsiteY0" fmla="*/ 122842 h 774073"/>
                    <a:gd name="connsiteX1" fmla="*/ 391229 w 1702519"/>
                    <a:gd name="connsiteY1" fmla="*/ 0 h 774073"/>
                    <a:gd name="connsiteX2" fmla="*/ 1582925 w 1702519"/>
                    <a:gd name="connsiteY2" fmla="*/ 0 h 774073"/>
                    <a:gd name="connsiteX3" fmla="*/ 1702519 w 1702519"/>
                    <a:gd name="connsiteY3" fmla="*/ 119594 h 774073"/>
                    <a:gd name="connsiteX4" fmla="*/ 1451895 w 1702519"/>
                    <a:gd name="connsiteY4" fmla="*/ 628793 h 774073"/>
                    <a:gd name="connsiteX5" fmla="*/ 1283696 w 1702519"/>
                    <a:gd name="connsiteY5" fmla="*/ 774073 h 774073"/>
                    <a:gd name="connsiteX6" fmla="*/ 137144 w 1702519"/>
                    <a:gd name="connsiteY6" fmla="*/ 752432 h 774073"/>
                    <a:gd name="connsiteX7" fmla="*/ 0 w 1702519"/>
                    <a:gd name="connsiteY7" fmla="*/ 640246 h 774073"/>
                    <a:gd name="connsiteX8" fmla="*/ 255775 w 1702519"/>
                    <a:gd name="connsiteY8" fmla="*/ 122842 h 774073"/>
                    <a:gd name="connsiteX0" fmla="*/ 255775 w 1702519"/>
                    <a:gd name="connsiteY0" fmla="*/ 122842 h 774073"/>
                    <a:gd name="connsiteX1" fmla="*/ 391229 w 1702519"/>
                    <a:gd name="connsiteY1" fmla="*/ 0 h 774073"/>
                    <a:gd name="connsiteX2" fmla="*/ 1582925 w 1702519"/>
                    <a:gd name="connsiteY2" fmla="*/ 0 h 774073"/>
                    <a:gd name="connsiteX3" fmla="*/ 1702519 w 1702519"/>
                    <a:gd name="connsiteY3" fmla="*/ 119594 h 774073"/>
                    <a:gd name="connsiteX4" fmla="*/ 1471099 w 1702519"/>
                    <a:gd name="connsiteY4" fmla="*/ 662042 h 774073"/>
                    <a:gd name="connsiteX5" fmla="*/ 1283696 w 1702519"/>
                    <a:gd name="connsiteY5" fmla="*/ 774073 h 774073"/>
                    <a:gd name="connsiteX6" fmla="*/ 137144 w 1702519"/>
                    <a:gd name="connsiteY6" fmla="*/ 752432 h 774073"/>
                    <a:gd name="connsiteX7" fmla="*/ 0 w 1702519"/>
                    <a:gd name="connsiteY7" fmla="*/ 640246 h 774073"/>
                    <a:gd name="connsiteX8" fmla="*/ 255775 w 1702519"/>
                    <a:gd name="connsiteY8" fmla="*/ 122842 h 774073"/>
                    <a:gd name="connsiteX0" fmla="*/ 255775 w 1702519"/>
                    <a:gd name="connsiteY0" fmla="*/ 122842 h 793818"/>
                    <a:gd name="connsiteX1" fmla="*/ 391229 w 1702519"/>
                    <a:gd name="connsiteY1" fmla="*/ 0 h 793818"/>
                    <a:gd name="connsiteX2" fmla="*/ 1582925 w 1702519"/>
                    <a:gd name="connsiteY2" fmla="*/ 0 h 793818"/>
                    <a:gd name="connsiteX3" fmla="*/ 1702519 w 1702519"/>
                    <a:gd name="connsiteY3" fmla="*/ 119594 h 793818"/>
                    <a:gd name="connsiteX4" fmla="*/ 1471099 w 1702519"/>
                    <a:gd name="connsiteY4" fmla="*/ 662042 h 793818"/>
                    <a:gd name="connsiteX5" fmla="*/ 1292031 w 1702519"/>
                    <a:gd name="connsiteY5" fmla="*/ 793818 h 793818"/>
                    <a:gd name="connsiteX6" fmla="*/ 137144 w 1702519"/>
                    <a:gd name="connsiteY6" fmla="*/ 752432 h 793818"/>
                    <a:gd name="connsiteX7" fmla="*/ 0 w 1702519"/>
                    <a:gd name="connsiteY7" fmla="*/ 640246 h 793818"/>
                    <a:gd name="connsiteX8" fmla="*/ 255775 w 1702519"/>
                    <a:gd name="connsiteY8" fmla="*/ 122842 h 793818"/>
                    <a:gd name="connsiteX0" fmla="*/ 255775 w 1702519"/>
                    <a:gd name="connsiteY0" fmla="*/ 122842 h 793818"/>
                    <a:gd name="connsiteX1" fmla="*/ 391229 w 1702519"/>
                    <a:gd name="connsiteY1" fmla="*/ 0 h 793818"/>
                    <a:gd name="connsiteX2" fmla="*/ 1582925 w 1702519"/>
                    <a:gd name="connsiteY2" fmla="*/ 0 h 793818"/>
                    <a:gd name="connsiteX3" fmla="*/ 1702519 w 1702519"/>
                    <a:gd name="connsiteY3" fmla="*/ 119594 h 793818"/>
                    <a:gd name="connsiteX4" fmla="*/ 1478849 w 1702519"/>
                    <a:gd name="connsiteY4" fmla="*/ 674278 h 793818"/>
                    <a:gd name="connsiteX5" fmla="*/ 1292031 w 1702519"/>
                    <a:gd name="connsiteY5" fmla="*/ 793818 h 793818"/>
                    <a:gd name="connsiteX6" fmla="*/ 137144 w 1702519"/>
                    <a:gd name="connsiteY6" fmla="*/ 752432 h 793818"/>
                    <a:gd name="connsiteX7" fmla="*/ 0 w 1702519"/>
                    <a:gd name="connsiteY7" fmla="*/ 640246 h 793818"/>
                    <a:gd name="connsiteX8" fmla="*/ 255775 w 1702519"/>
                    <a:gd name="connsiteY8" fmla="*/ 122842 h 793818"/>
                    <a:gd name="connsiteX0" fmla="*/ 255775 w 1702519"/>
                    <a:gd name="connsiteY0" fmla="*/ 122842 h 793818"/>
                    <a:gd name="connsiteX1" fmla="*/ 391229 w 1702519"/>
                    <a:gd name="connsiteY1" fmla="*/ 0 h 793818"/>
                    <a:gd name="connsiteX2" fmla="*/ 1582925 w 1702519"/>
                    <a:gd name="connsiteY2" fmla="*/ 0 h 793818"/>
                    <a:gd name="connsiteX3" fmla="*/ 1702519 w 1702519"/>
                    <a:gd name="connsiteY3" fmla="*/ 119594 h 793818"/>
                    <a:gd name="connsiteX4" fmla="*/ 1478849 w 1702519"/>
                    <a:gd name="connsiteY4" fmla="*/ 674278 h 793818"/>
                    <a:gd name="connsiteX5" fmla="*/ 1292031 w 1702519"/>
                    <a:gd name="connsiteY5" fmla="*/ 793818 h 793818"/>
                    <a:gd name="connsiteX6" fmla="*/ 137144 w 1702519"/>
                    <a:gd name="connsiteY6" fmla="*/ 752432 h 793818"/>
                    <a:gd name="connsiteX7" fmla="*/ 0 w 1702519"/>
                    <a:gd name="connsiteY7" fmla="*/ 640246 h 793818"/>
                    <a:gd name="connsiteX8" fmla="*/ 255775 w 1702519"/>
                    <a:gd name="connsiteY8" fmla="*/ 122842 h 793818"/>
                    <a:gd name="connsiteX0" fmla="*/ 255775 w 1702519"/>
                    <a:gd name="connsiteY0" fmla="*/ 122842 h 793818"/>
                    <a:gd name="connsiteX1" fmla="*/ 391229 w 1702519"/>
                    <a:gd name="connsiteY1" fmla="*/ 0 h 793818"/>
                    <a:gd name="connsiteX2" fmla="*/ 1582925 w 1702519"/>
                    <a:gd name="connsiteY2" fmla="*/ 0 h 793818"/>
                    <a:gd name="connsiteX3" fmla="*/ 1702519 w 1702519"/>
                    <a:gd name="connsiteY3" fmla="*/ 119594 h 793818"/>
                    <a:gd name="connsiteX4" fmla="*/ 1486257 w 1702519"/>
                    <a:gd name="connsiteY4" fmla="*/ 691829 h 793818"/>
                    <a:gd name="connsiteX5" fmla="*/ 1292031 w 1702519"/>
                    <a:gd name="connsiteY5" fmla="*/ 793818 h 793818"/>
                    <a:gd name="connsiteX6" fmla="*/ 137144 w 1702519"/>
                    <a:gd name="connsiteY6" fmla="*/ 752432 h 793818"/>
                    <a:gd name="connsiteX7" fmla="*/ 0 w 1702519"/>
                    <a:gd name="connsiteY7" fmla="*/ 640246 h 793818"/>
                    <a:gd name="connsiteX8" fmla="*/ 255775 w 1702519"/>
                    <a:gd name="connsiteY8" fmla="*/ 122842 h 793818"/>
                    <a:gd name="connsiteX0" fmla="*/ 255775 w 1702519"/>
                    <a:gd name="connsiteY0" fmla="*/ 122842 h 789466"/>
                    <a:gd name="connsiteX1" fmla="*/ 391229 w 1702519"/>
                    <a:gd name="connsiteY1" fmla="*/ 0 h 789466"/>
                    <a:gd name="connsiteX2" fmla="*/ 1582925 w 1702519"/>
                    <a:gd name="connsiteY2" fmla="*/ 0 h 789466"/>
                    <a:gd name="connsiteX3" fmla="*/ 1702519 w 1702519"/>
                    <a:gd name="connsiteY3" fmla="*/ 119594 h 789466"/>
                    <a:gd name="connsiteX4" fmla="*/ 1486257 w 1702519"/>
                    <a:gd name="connsiteY4" fmla="*/ 691829 h 789466"/>
                    <a:gd name="connsiteX5" fmla="*/ 1297687 w 1702519"/>
                    <a:gd name="connsiteY5" fmla="*/ 788846 h 789466"/>
                    <a:gd name="connsiteX6" fmla="*/ 137144 w 1702519"/>
                    <a:gd name="connsiteY6" fmla="*/ 752432 h 789466"/>
                    <a:gd name="connsiteX7" fmla="*/ 0 w 1702519"/>
                    <a:gd name="connsiteY7" fmla="*/ 640246 h 789466"/>
                    <a:gd name="connsiteX8" fmla="*/ 255775 w 1702519"/>
                    <a:gd name="connsiteY8" fmla="*/ 122842 h 789466"/>
                    <a:gd name="connsiteX0" fmla="*/ 255775 w 1702519"/>
                    <a:gd name="connsiteY0" fmla="*/ 122842 h 789466"/>
                    <a:gd name="connsiteX1" fmla="*/ 391229 w 1702519"/>
                    <a:gd name="connsiteY1" fmla="*/ 0 h 789466"/>
                    <a:gd name="connsiteX2" fmla="*/ 1582925 w 1702519"/>
                    <a:gd name="connsiteY2" fmla="*/ 0 h 789466"/>
                    <a:gd name="connsiteX3" fmla="*/ 1702519 w 1702519"/>
                    <a:gd name="connsiteY3" fmla="*/ 119594 h 789466"/>
                    <a:gd name="connsiteX4" fmla="*/ 1486257 w 1702519"/>
                    <a:gd name="connsiteY4" fmla="*/ 691829 h 789466"/>
                    <a:gd name="connsiteX5" fmla="*/ 1297687 w 1702519"/>
                    <a:gd name="connsiteY5" fmla="*/ 788846 h 789466"/>
                    <a:gd name="connsiteX6" fmla="*/ 137144 w 1702519"/>
                    <a:gd name="connsiteY6" fmla="*/ 752432 h 789466"/>
                    <a:gd name="connsiteX7" fmla="*/ 0 w 1702519"/>
                    <a:gd name="connsiteY7" fmla="*/ 640246 h 789466"/>
                    <a:gd name="connsiteX8" fmla="*/ 255775 w 1702519"/>
                    <a:gd name="connsiteY8" fmla="*/ 122842 h 789466"/>
                    <a:gd name="connsiteX0" fmla="*/ 255775 w 1702519"/>
                    <a:gd name="connsiteY0" fmla="*/ 137758 h 804382"/>
                    <a:gd name="connsiteX1" fmla="*/ 391229 w 1702519"/>
                    <a:gd name="connsiteY1" fmla="*/ 14916 h 804382"/>
                    <a:gd name="connsiteX2" fmla="*/ 1599891 w 1702519"/>
                    <a:gd name="connsiteY2" fmla="*/ 0 h 804382"/>
                    <a:gd name="connsiteX3" fmla="*/ 1702519 w 1702519"/>
                    <a:gd name="connsiteY3" fmla="*/ 134510 h 804382"/>
                    <a:gd name="connsiteX4" fmla="*/ 1486257 w 1702519"/>
                    <a:gd name="connsiteY4" fmla="*/ 706745 h 804382"/>
                    <a:gd name="connsiteX5" fmla="*/ 1297687 w 1702519"/>
                    <a:gd name="connsiteY5" fmla="*/ 803762 h 804382"/>
                    <a:gd name="connsiteX6" fmla="*/ 137144 w 1702519"/>
                    <a:gd name="connsiteY6" fmla="*/ 767348 h 804382"/>
                    <a:gd name="connsiteX7" fmla="*/ 0 w 1702519"/>
                    <a:gd name="connsiteY7" fmla="*/ 655162 h 804382"/>
                    <a:gd name="connsiteX8" fmla="*/ 255775 w 1702519"/>
                    <a:gd name="connsiteY8" fmla="*/ 137758 h 804382"/>
                    <a:gd name="connsiteX0" fmla="*/ 255775 w 1712705"/>
                    <a:gd name="connsiteY0" fmla="*/ 137758 h 804042"/>
                    <a:gd name="connsiteX1" fmla="*/ 391229 w 1712705"/>
                    <a:gd name="connsiteY1" fmla="*/ 14916 h 804042"/>
                    <a:gd name="connsiteX2" fmla="*/ 1599891 w 1712705"/>
                    <a:gd name="connsiteY2" fmla="*/ 0 h 804042"/>
                    <a:gd name="connsiteX3" fmla="*/ 1712705 w 1712705"/>
                    <a:gd name="connsiteY3" fmla="*/ 158642 h 804042"/>
                    <a:gd name="connsiteX4" fmla="*/ 1486257 w 1712705"/>
                    <a:gd name="connsiteY4" fmla="*/ 706745 h 804042"/>
                    <a:gd name="connsiteX5" fmla="*/ 1297687 w 1712705"/>
                    <a:gd name="connsiteY5" fmla="*/ 803762 h 804042"/>
                    <a:gd name="connsiteX6" fmla="*/ 137144 w 1712705"/>
                    <a:gd name="connsiteY6" fmla="*/ 767348 h 804042"/>
                    <a:gd name="connsiteX7" fmla="*/ 0 w 1712705"/>
                    <a:gd name="connsiteY7" fmla="*/ 655162 h 804042"/>
                    <a:gd name="connsiteX8" fmla="*/ 255775 w 1712705"/>
                    <a:gd name="connsiteY8" fmla="*/ 137758 h 804042"/>
                    <a:gd name="connsiteX0" fmla="*/ 255775 w 1715338"/>
                    <a:gd name="connsiteY0" fmla="*/ 137758 h 804042"/>
                    <a:gd name="connsiteX1" fmla="*/ 391229 w 1715338"/>
                    <a:gd name="connsiteY1" fmla="*/ 14916 h 804042"/>
                    <a:gd name="connsiteX2" fmla="*/ 1599891 w 1715338"/>
                    <a:gd name="connsiteY2" fmla="*/ 0 h 804042"/>
                    <a:gd name="connsiteX3" fmla="*/ 1712705 w 1715338"/>
                    <a:gd name="connsiteY3" fmla="*/ 158642 h 804042"/>
                    <a:gd name="connsiteX4" fmla="*/ 1486257 w 1715338"/>
                    <a:gd name="connsiteY4" fmla="*/ 706745 h 804042"/>
                    <a:gd name="connsiteX5" fmla="*/ 1297687 w 1715338"/>
                    <a:gd name="connsiteY5" fmla="*/ 803762 h 804042"/>
                    <a:gd name="connsiteX6" fmla="*/ 137144 w 1715338"/>
                    <a:gd name="connsiteY6" fmla="*/ 767348 h 804042"/>
                    <a:gd name="connsiteX7" fmla="*/ 0 w 1715338"/>
                    <a:gd name="connsiteY7" fmla="*/ 655162 h 804042"/>
                    <a:gd name="connsiteX8" fmla="*/ 255775 w 1715338"/>
                    <a:gd name="connsiteY8" fmla="*/ 137758 h 804042"/>
                    <a:gd name="connsiteX0" fmla="*/ 255775 w 1725419"/>
                    <a:gd name="connsiteY0" fmla="*/ 137758 h 804195"/>
                    <a:gd name="connsiteX1" fmla="*/ 391229 w 1725419"/>
                    <a:gd name="connsiteY1" fmla="*/ 14916 h 804195"/>
                    <a:gd name="connsiteX2" fmla="*/ 1599891 w 1725419"/>
                    <a:gd name="connsiteY2" fmla="*/ 0 h 804195"/>
                    <a:gd name="connsiteX3" fmla="*/ 1723091 w 1725419"/>
                    <a:gd name="connsiteY3" fmla="*/ 146505 h 804195"/>
                    <a:gd name="connsiteX4" fmla="*/ 1486257 w 1725419"/>
                    <a:gd name="connsiteY4" fmla="*/ 706745 h 804195"/>
                    <a:gd name="connsiteX5" fmla="*/ 1297687 w 1725419"/>
                    <a:gd name="connsiteY5" fmla="*/ 803762 h 804195"/>
                    <a:gd name="connsiteX6" fmla="*/ 137144 w 1725419"/>
                    <a:gd name="connsiteY6" fmla="*/ 767348 h 804195"/>
                    <a:gd name="connsiteX7" fmla="*/ 0 w 1725419"/>
                    <a:gd name="connsiteY7" fmla="*/ 655162 h 804195"/>
                    <a:gd name="connsiteX8" fmla="*/ 255775 w 1725419"/>
                    <a:gd name="connsiteY8" fmla="*/ 137758 h 804195"/>
                    <a:gd name="connsiteX0" fmla="*/ 255775 w 1725419"/>
                    <a:gd name="connsiteY0" fmla="*/ 137758 h 804195"/>
                    <a:gd name="connsiteX1" fmla="*/ 391229 w 1725419"/>
                    <a:gd name="connsiteY1" fmla="*/ 14916 h 804195"/>
                    <a:gd name="connsiteX2" fmla="*/ 1599891 w 1725419"/>
                    <a:gd name="connsiteY2" fmla="*/ 0 h 804195"/>
                    <a:gd name="connsiteX3" fmla="*/ 1723091 w 1725419"/>
                    <a:gd name="connsiteY3" fmla="*/ 146505 h 804195"/>
                    <a:gd name="connsiteX4" fmla="*/ 1486257 w 1725419"/>
                    <a:gd name="connsiteY4" fmla="*/ 706745 h 804195"/>
                    <a:gd name="connsiteX5" fmla="*/ 1297687 w 1725419"/>
                    <a:gd name="connsiteY5" fmla="*/ 803762 h 804195"/>
                    <a:gd name="connsiteX6" fmla="*/ 137144 w 1725419"/>
                    <a:gd name="connsiteY6" fmla="*/ 767348 h 804195"/>
                    <a:gd name="connsiteX7" fmla="*/ 0 w 1725419"/>
                    <a:gd name="connsiteY7" fmla="*/ 655162 h 804195"/>
                    <a:gd name="connsiteX8" fmla="*/ 255775 w 1725419"/>
                    <a:gd name="connsiteY8" fmla="*/ 137758 h 804195"/>
                    <a:gd name="connsiteX0" fmla="*/ 255775 w 1726224"/>
                    <a:gd name="connsiteY0" fmla="*/ 137758 h 804195"/>
                    <a:gd name="connsiteX1" fmla="*/ 391229 w 1726224"/>
                    <a:gd name="connsiteY1" fmla="*/ 14916 h 804195"/>
                    <a:gd name="connsiteX2" fmla="*/ 1599891 w 1726224"/>
                    <a:gd name="connsiteY2" fmla="*/ 0 h 804195"/>
                    <a:gd name="connsiteX3" fmla="*/ 1723091 w 1726224"/>
                    <a:gd name="connsiteY3" fmla="*/ 146505 h 804195"/>
                    <a:gd name="connsiteX4" fmla="*/ 1486257 w 1726224"/>
                    <a:gd name="connsiteY4" fmla="*/ 706745 h 804195"/>
                    <a:gd name="connsiteX5" fmla="*/ 1297687 w 1726224"/>
                    <a:gd name="connsiteY5" fmla="*/ 803762 h 804195"/>
                    <a:gd name="connsiteX6" fmla="*/ 137144 w 1726224"/>
                    <a:gd name="connsiteY6" fmla="*/ 767348 h 804195"/>
                    <a:gd name="connsiteX7" fmla="*/ 0 w 1726224"/>
                    <a:gd name="connsiteY7" fmla="*/ 655162 h 804195"/>
                    <a:gd name="connsiteX8" fmla="*/ 255775 w 1726224"/>
                    <a:gd name="connsiteY8" fmla="*/ 137758 h 804195"/>
                    <a:gd name="connsiteX0" fmla="*/ 255775 w 1727086"/>
                    <a:gd name="connsiteY0" fmla="*/ 137776 h 804213"/>
                    <a:gd name="connsiteX1" fmla="*/ 391229 w 1727086"/>
                    <a:gd name="connsiteY1" fmla="*/ 14934 h 804213"/>
                    <a:gd name="connsiteX2" fmla="*/ 1599891 w 1727086"/>
                    <a:gd name="connsiteY2" fmla="*/ 18 h 804213"/>
                    <a:gd name="connsiteX3" fmla="*/ 1723091 w 1727086"/>
                    <a:gd name="connsiteY3" fmla="*/ 146523 h 804213"/>
                    <a:gd name="connsiteX4" fmla="*/ 1486257 w 1727086"/>
                    <a:gd name="connsiteY4" fmla="*/ 706763 h 804213"/>
                    <a:gd name="connsiteX5" fmla="*/ 1297687 w 1727086"/>
                    <a:gd name="connsiteY5" fmla="*/ 803780 h 804213"/>
                    <a:gd name="connsiteX6" fmla="*/ 137144 w 1727086"/>
                    <a:gd name="connsiteY6" fmla="*/ 767366 h 804213"/>
                    <a:gd name="connsiteX7" fmla="*/ 0 w 1727086"/>
                    <a:gd name="connsiteY7" fmla="*/ 655180 h 804213"/>
                    <a:gd name="connsiteX8" fmla="*/ 255775 w 1727086"/>
                    <a:gd name="connsiteY8" fmla="*/ 137776 h 804213"/>
                    <a:gd name="connsiteX0" fmla="*/ 255775 w 1727086"/>
                    <a:gd name="connsiteY0" fmla="*/ 137776 h 804213"/>
                    <a:gd name="connsiteX1" fmla="*/ 391229 w 1727086"/>
                    <a:gd name="connsiteY1" fmla="*/ 14934 h 804213"/>
                    <a:gd name="connsiteX2" fmla="*/ 1599891 w 1727086"/>
                    <a:gd name="connsiteY2" fmla="*/ 18 h 804213"/>
                    <a:gd name="connsiteX3" fmla="*/ 1723091 w 1727086"/>
                    <a:gd name="connsiteY3" fmla="*/ 146523 h 804213"/>
                    <a:gd name="connsiteX4" fmla="*/ 1486257 w 1727086"/>
                    <a:gd name="connsiteY4" fmla="*/ 706763 h 804213"/>
                    <a:gd name="connsiteX5" fmla="*/ 1297687 w 1727086"/>
                    <a:gd name="connsiteY5" fmla="*/ 803780 h 804213"/>
                    <a:gd name="connsiteX6" fmla="*/ 81472 w 1727086"/>
                    <a:gd name="connsiteY6" fmla="*/ 770188 h 804213"/>
                    <a:gd name="connsiteX7" fmla="*/ 0 w 1727086"/>
                    <a:gd name="connsiteY7" fmla="*/ 655180 h 804213"/>
                    <a:gd name="connsiteX8" fmla="*/ 255775 w 1727086"/>
                    <a:gd name="connsiteY8" fmla="*/ 137776 h 804213"/>
                    <a:gd name="connsiteX0" fmla="*/ 255775 w 1727086"/>
                    <a:gd name="connsiteY0" fmla="*/ 137776 h 804213"/>
                    <a:gd name="connsiteX1" fmla="*/ 391229 w 1727086"/>
                    <a:gd name="connsiteY1" fmla="*/ 14934 h 804213"/>
                    <a:gd name="connsiteX2" fmla="*/ 1599891 w 1727086"/>
                    <a:gd name="connsiteY2" fmla="*/ 18 h 804213"/>
                    <a:gd name="connsiteX3" fmla="*/ 1723091 w 1727086"/>
                    <a:gd name="connsiteY3" fmla="*/ 146523 h 804213"/>
                    <a:gd name="connsiteX4" fmla="*/ 1486257 w 1727086"/>
                    <a:gd name="connsiteY4" fmla="*/ 706763 h 804213"/>
                    <a:gd name="connsiteX5" fmla="*/ 1297687 w 1727086"/>
                    <a:gd name="connsiteY5" fmla="*/ 803780 h 804213"/>
                    <a:gd name="connsiteX6" fmla="*/ 81472 w 1727086"/>
                    <a:gd name="connsiteY6" fmla="*/ 770188 h 804213"/>
                    <a:gd name="connsiteX7" fmla="*/ 0 w 1727086"/>
                    <a:gd name="connsiteY7" fmla="*/ 655180 h 804213"/>
                    <a:gd name="connsiteX8" fmla="*/ 255775 w 1727086"/>
                    <a:gd name="connsiteY8" fmla="*/ 137776 h 804213"/>
                    <a:gd name="connsiteX0" fmla="*/ 302415 w 1773726"/>
                    <a:gd name="connsiteY0" fmla="*/ 137776 h 804213"/>
                    <a:gd name="connsiteX1" fmla="*/ 437869 w 1773726"/>
                    <a:gd name="connsiteY1" fmla="*/ 14934 h 804213"/>
                    <a:gd name="connsiteX2" fmla="*/ 1646531 w 1773726"/>
                    <a:gd name="connsiteY2" fmla="*/ 18 h 804213"/>
                    <a:gd name="connsiteX3" fmla="*/ 1769731 w 1773726"/>
                    <a:gd name="connsiteY3" fmla="*/ 146523 h 804213"/>
                    <a:gd name="connsiteX4" fmla="*/ 1532897 w 1773726"/>
                    <a:gd name="connsiteY4" fmla="*/ 706763 h 804213"/>
                    <a:gd name="connsiteX5" fmla="*/ 1344327 w 1773726"/>
                    <a:gd name="connsiteY5" fmla="*/ 803780 h 804213"/>
                    <a:gd name="connsiteX6" fmla="*/ 128112 w 1773726"/>
                    <a:gd name="connsiteY6" fmla="*/ 770188 h 804213"/>
                    <a:gd name="connsiteX7" fmla="*/ 36355 w 1773726"/>
                    <a:gd name="connsiteY7" fmla="*/ 649183 h 804213"/>
                    <a:gd name="connsiteX8" fmla="*/ 302415 w 1773726"/>
                    <a:gd name="connsiteY8" fmla="*/ 137776 h 804213"/>
                    <a:gd name="connsiteX0" fmla="*/ 302415 w 1773726"/>
                    <a:gd name="connsiteY0" fmla="*/ 137776 h 804213"/>
                    <a:gd name="connsiteX1" fmla="*/ 437869 w 1773726"/>
                    <a:gd name="connsiteY1" fmla="*/ 14934 h 804213"/>
                    <a:gd name="connsiteX2" fmla="*/ 1646531 w 1773726"/>
                    <a:gd name="connsiteY2" fmla="*/ 18 h 804213"/>
                    <a:gd name="connsiteX3" fmla="*/ 1769731 w 1773726"/>
                    <a:gd name="connsiteY3" fmla="*/ 146523 h 804213"/>
                    <a:gd name="connsiteX4" fmla="*/ 1532897 w 1773726"/>
                    <a:gd name="connsiteY4" fmla="*/ 706763 h 804213"/>
                    <a:gd name="connsiteX5" fmla="*/ 1344327 w 1773726"/>
                    <a:gd name="connsiteY5" fmla="*/ 803780 h 804213"/>
                    <a:gd name="connsiteX6" fmla="*/ 128112 w 1773726"/>
                    <a:gd name="connsiteY6" fmla="*/ 770188 h 804213"/>
                    <a:gd name="connsiteX7" fmla="*/ 36355 w 1773726"/>
                    <a:gd name="connsiteY7" fmla="*/ 649183 h 804213"/>
                    <a:gd name="connsiteX8" fmla="*/ 302415 w 1773726"/>
                    <a:gd name="connsiteY8" fmla="*/ 137776 h 804213"/>
                    <a:gd name="connsiteX0" fmla="*/ 320660 w 1791971"/>
                    <a:gd name="connsiteY0" fmla="*/ 137776 h 804213"/>
                    <a:gd name="connsiteX1" fmla="*/ 456114 w 1791971"/>
                    <a:gd name="connsiteY1" fmla="*/ 14934 h 804213"/>
                    <a:gd name="connsiteX2" fmla="*/ 1664776 w 1791971"/>
                    <a:gd name="connsiteY2" fmla="*/ 18 h 804213"/>
                    <a:gd name="connsiteX3" fmla="*/ 1787976 w 1791971"/>
                    <a:gd name="connsiteY3" fmla="*/ 146523 h 804213"/>
                    <a:gd name="connsiteX4" fmla="*/ 1551142 w 1791971"/>
                    <a:gd name="connsiteY4" fmla="*/ 706763 h 804213"/>
                    <a:gd name="connsiteX5" fmla="*/ 1362572 w 1791971"/>
                    <a:gd name="connsiteY5" fmla="*/ 803780 h 804213"/>
                    <a:gd name="connsiteX6" fmla="*/ 115743 w 1791971"/>
                    <a:gd name="connsiteY6" fmla="*/ 765018 h 804213"/>
                    <a:gd name="connsiteX7" fmla="*/ 54600 w 1791971"/>
                    <a:gd name="connsiteY7" fmla="*/ 649183 h 804213"/>
                    <a:gd name="connsiteX8" fmla="*/ 320660 w 1791971"/>
                    <a:gd name="connsiteY8" fmla="*/ 137776 h 804213"/>
                    <a:gd name="connsiteX0" fmla="*/ 266412 w 1737723"/>
                    <a:gd name="connsiteY0" fmla="*/ 137776 h 804213"/>
                    <a:gd name="connsiteX1" fmla="*/ 401866 w 1737723"/>
                    <a:gd name="connsiteY1" fmla="*/ 14934 h 804213"/>
                    <a:gd name="connsiteX2" fmla="*/ 1610528 w 1737723"/>
                    <a:gd name="connsiteY2" fmla="*/ 18 h 804213"/>
                    <a:gd name="connsiteX3" fmla="*/ 1733728 w 1737723"/>
                    <a:gd name="connsiteY3" fmla="*/ 146523 h 804213"/>
                    <a:gd name="connsiteX4" fmla="*/ 1496894 w 1737723"/>
                    <a:gd name="connsiteY4" fmla="*/ 706763 h 804213"/>
                    <a:gd name="connsiteX5" fmla="*/ 1308324 w 1737723"/>
                    <a:gd name="connsiteY5" fmla="*/ 803780 h 804213"/>
                    <a:gd name="connsiteX6" fmla="*/ 61495 w 1737723"/>
                    <a:gd name="connsiteY6" fmla="*/ 765018 h 804213"/>
                    <a:gd name="connsiteX7" fmla="*/ 352 w 1737723"/>
                    <a:gd name="connsiteY7" fmla="*/ 649183 h 804213"/>
                    <a:gd name="connsiteX8" fmla="*/ 266412 w 1737723"/>
                    <a:gd name="connsiteY8" fmla="*/ 137776 h 804213"/>
                    <a:gd name="connsiteX0" fmla="*/ 266505 w 1737816"/>
                    <a:gd name="connsiteY0" fmla="*/ 137776 h 804213"/>
                    <a:gd name="connsiteX1" fmla="*/ 401959 w 1737816"/>
                    <a:gd name="connsiteY1" fmla="*/ 14934 h 804213"/>
                    <a:gd name="connsiteX2" fmla="*/ 1610621 w 1737816"/>
                    <a:gd name="connsiteY2" fmla="*/ 18 h 804213"/>
                    <a:gd name="connsiteX3" fmla="*/ 1733821 w 1737816"/>
                    <a:gd name="connsiteY3" fmla="*/ 146523 h 804213"/>
                    <a:gd name="connsiteX4" fmla="*/ 1496987 w 1737816"/>
                    <a:gd name="connsiteY4" fmla="*/ 706763 h 804213"/>
                    <a:gd name="connsiteX5" fmla="*/ 1308417 w 1737816"/>
                    <a:gd name="connsiteY5" fmla="*/ 803780 h 804213"/>
                    <a:gd name="connsiteX6" fmla="*/ 61588 w 1737816"/>
                    <a:gd name="connsiteY6" fmla="*/ 765018 h 804213"/>
                    <a:gd name="connsiteX7" fmla="*/ 445 w 1737816"/>
                    <a:gd name="connsiteY7" fmla="*/ 649183 h 804213"/>
                    <a:gd name="connsiteX8" fmla="*/ 266505 w 1737816"/>
                    <a:gd name="connsiteY8" fmla="*/ 137776 h 8042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737816" h="804213">
                      <a:moveTo>
                        <a:pt x="266505" y="137776"/>
                      </a:moveTo>
                      <a:cubicBezTo>
                        <a:pt x="333424" y="32068"/>
                        <a:pt x="335909" y="14934"/>
                        <a:pt x="401959" y="14934"/>
                      </a:cubicBezTo>
                      <a:lnTo>
                        <a:pt x="1610621" y="18"/>
                      </a:lnTo>
                      <a:cubicBezTo>
                        <a:pt x="1717329" y="-1635"/>
                        <a:pt x="1750248" y="107140"/>
                        <a:pt x="1733821" y="146523"/>
                      </a:cubicBezTo>
                      <a:lnTo>
                        <a:pt x="1496987" y="706763"/>
                      </a:lnTo>
                      <a:cubicBezTo>
                        <a:pt x="1426086" y="816306"/>
                        <a:pt x="1374467" y="803780"/>
                        <a:pt x="1308417" y="803780"/>
                      </a:cubicBezTo>
                      <a:lnTo>
                        <a:pt x="61588" y="765018"/>
                      </a:lnTo>
                      <a:cubicBezTo>
                        <a:pt x="-9233" y="757254"/>
                        <a:pt x="445" y="715233"/>
                        <a:pt x="445" y="649183"/>
                      </a:cubicBezTo>
                      <a:lnTo>
                        <a:pt x="266505" y="137776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" name="フリーフォーム: 図形 28">
                  <a:extLst>
                    <a:ext uri="{FF2B5EF4-FFF2-40B4-BE49-F238E27FC236}">
                      <a16:creationId xmlns:a16="http://schemas.microsoft.com/office/drawing/2014/main" id="{52013E50-CE6F-A365-A337-30AF9D6C58E4}"/>
                    </a:ext>
                  </a:extLst>
                </p:cNvPr>
                <p:cNvSpPr/>
                <p:nvPr/>
              </p:nvSpPr>
              <p:spPr>
                <a:xfrm rot="20149398">
                  <a:off x="3925080" y="3471614"/>
                  <a:ext cx="2009291" cy="1492972"/>
                </a:xfrm>
                <a:custGeom>
                  <a:avLst/>
                  <a:gdLst>
                    <a:gd name="connsiteX0" fmla="*/ 1377317 w 2026325"/>
                    <a:gd name="connsiteY0" fmla="*/ 20828 h 1548767"/>
                    <a:gd name="connsiteX1" fmla="*/ 2026325 w 2026325"/>
                    <a:gd name="connsiteY1" fmla="*/ 896787 h 1548767"/>
                    <a:gd name="connsiteX2" fmla="*/ 2005448 w 2026325"/>
                    <a:gd name="connsiteY2" fmla="*/ 950962 h 1548767"/>
                    <a:gd name="connsiteX3" fmla="*/ 993914 w 2026325"/>
                    <a:gd name="connsiteY3" fmla="*/ 1546736 h 1548767"/>
                    <a:gd name="connsiteX4" fmla="*/ 713 w 2026325"/>
                    <a:gd name="connsiteY4" fmla="*/ 829979 h 1548767"/>
                    <a:gd name="connsiteX5" fmla="*/ 9922 w 2026325"/>
                    <a:gd name="connsiteY5" fmla="*/ 750723 h 1548767"/>
                    <a:gd name="connsiteX6" fmla="*/ 22495 w 2026325"/>
                    <a:gd name="connsiteY6" fmla="*/ 700472 h 1548767"/>
                    <a:gd name="connsiteX7" fmla="*/ 6362 w 2026325"/>
                    <a:gd name="connsiteY7" fmla="*/ 604177 h 1548767"/>
                    <a:gd name="connsiteX8" fmla="*/ 760025 w 2026325"/>
                    <a:gd name="connsiteY8" fmla="*/ 47770 h 1548767"/>
                    <a:gd name="connsiteX9" fmla="*/ 804245 w 2026325"/>
                    <a:gd name="connsiteY9" fmla="*/ 45087 h 1548767"/>
                    <a:gd name="connsiteX10" fmla="*/ 861312 w 2026325"/>
                    <a:gd name="connsiteY10" fmla="*/ 28928 h 1548767"/>
                    <a:gd name="connsiteX11" fmla="*/ 1069906 w 2026325"/>
                    <a:gd name="connsiteY11" fmla="*/ 2031 h 1548767"/>
                    <a:gd name="connsiteX12" fmla="*/ 1374844 w 2026325"/>
                    <a:gd name="connsiteY12" fmla="*/ 20223 h 15487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026325" h="1548767">
                      <a:moveTo>
                        <a:pt x="1377317" y="20828"/>
                      </a:moveTo>
                      <a:lnTo>
                        <a:pt x="2026325" y="896787"/>
                      </a:lnTo>
                      <a:lnTo>
                        <a:pt x="2005448" y="950962"/>
                      </a:lnTo>
                      <a:cubicBezTo>
                        <a:pt x="1859419" y="1272403"/>
                        <a:pt x="1456645" y="1521789"/>
                        <a:pt x="993914" y="1546736"/>
                      </a:cubicBezTo>
                      <a:cubicBezTo>
                        <a:pt x="424399" y="1577440"/>
                        <a:pt x="-20271" y="1256537"/>
                        <a:pt x="713" y="829979"/>
                      </a:cubicBezTo>
                      <a:cubicBezTo>
                        <a:pt x="2024" y="803319"/>
                        <a:pt x="5124" y="776878"/>
                        <a:pt x="9922" y="750723"/>
                      </a:cubicBezTo>
                      <a:lnTo>
                        <a:pt x="22495" y="700472"/>
                      </a:lnTo>
                      <a:lnTo>
                        <a:pt x="6362" y="604177"/>
                      </a:lnTo>
                      <a:cubicBezTo>
                        <a:pt x="6362" y="329718"/>
                        <a:pt x="329910" y="100729"/>
                        <a:pt x="760025" y="47770"/>
                      </a:cubicBezTo>
                      <a:lnTo>
                        <a:pt x="804245" y="45087"/>
                      </a:lnTo>
                      <a:lnTo>
                        <a:pt x="861312" y="28928"/>
                      </a:lnTo>
                      <a:cubicBezTo>
                        <a:pt x="928946" y="15020"/>
                        <a:pt x="998717" y="5870"/>
                        <a:pt x="1069906" y="2031"/>
                      </a:cubicBezTo>
                      <a:cubicBezTo>
                        <a:pt x="1176690" y="-3726"/>
                        <a:pt x="1279085" y="2878"/>
                        <a:pt x="1374844" y="20223"/>
                      </a:cubicBezTo>
                      <a:close/>
                    </a:path>
                  </a:pathLst>
                </a:custGeom>
                <a:solidFill>
                  <a:srgbClr val="5B9BD5">
                    <a:lumMod val="20000"/>
                    <a:lumOff val="8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0" name="フリーフォーム: 図形 29">
                  <a:extLst>
                    <a:ext uri="{FF2B5EF4-FFF2-40B4-BE49-F238E27FC236}">
                      <a16:creationId xmlns:a16="http://schemas.microsoft.com/office/drawing/2014/main" id="{37642330-60BD-82F1-4795-E4EB59DE3258}"/>
                    </a:ext>
                  </a:extLst>
                </p:cNvPr>
                <p:cNvSpPr/>
                <p:nvPr/>
              </p:nvSpPr>
              <p:spPr>
                <a:xfrm rot="20149398">
                  <a:off x="3881440" y="3300204"/>
                  <a:ext cx="1982615" cy="1405642"/>
                </a:xfrm>
                <a:custGeom>
                  <a:avLst/>
                  <a:gdLst>
                    <a:gd name="connsiteX0" fmla="*/ 1285618 w 1982615"/>
                    <a:gd name="connsiteY0" fmla="*/ 23071 h 1405642"/>
                    <a:gd name="connsiteX1" fmla="*/ 1982615 w 1982615"/>
                    <a:gd name="connsiteY1" fmla="*/ 963799 h 1405642"/>
                    <a:gd name="connsiteX2" fmla="*/ 1975872 w 1982615"/>
                    <a:gd name="connsiteY2" fmla="*/ 976391 h 1405642"/>
                    <a:gd name="connsiteX3" fmla="*/ 1028342 w 1982615"/>
                    <a:gd name="connsiteY3" fmla="*/ 1405642 h 1405642"/>
                    <a:gd name="connsiteX4" fmla="*/ 0 w 1982615"/>
                    <a:gd name="connsiteY4" fmla="*/ 702821 h 1405642"/>
                    <a:gd name="connsiteX5" fmla="*/ 1028342 w 1982615"/>
                    <a:gd name="connsiteY5" fmla="*/ 0 h 1405642"/>
                    <a:gd name="connsiteX6" fmla="*/ 1235589 w 1982615"/>
                    <a:gd name="connsiteY6" fmla="*/ 14279 h 1405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82615" h="1405642">
                      <a:moveTo>
                        <a:pt x="1285618" y="23071"/>
                      </a:moveTo>
                      <a:lnTo>
                        <a:pt x="1982615" y="963799"/>
                      </a:lnTo>
                      <a:lnTo>
                        <a:pt x="1975872" y="976391"/>
                      </a:lnTo>
                      <a:cubicBezTo>
                        <a:pt x="1819761" y="1228644"/>
                        <a:pt x="1454296" y="1405642"/>
                        <a:pt x="1028342" y="1405642"/>
                      </a:cubicBezTo>
                      <a:cubicBezTo>
                        <a:pt x="460404" y="1405642"/>
                        <a:pt x="0" y="1090978"/>
                        <a:pt x="0" y="702821"/>
                      </a:cubicBezTo>
                      <a:cubicBezTo>
                        <a:pt x="0" y="314664"/>
                        <a:pt x="460404" y="0"/>
                        <a:pt x="1028342" y="0"/>
                      </a:cubicBezTo>
                      <a:cubicBezTo>
                        <a:pt x="1099335" y="0"/>
                        <a:pt x="1168647" y="4917"/>
                        <a:pt x="1235589" y="14279"/>
                      </a:cubicBezTo>
                      <a:close/>
                    </a:path>
                  </a:pathLst>
                </a:custGeom>
                <a:solidFill>
                  <a:srgbClr val="FF66CC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1" name="フリーフォーム: 図形 30">
                  <a:extLst>
                    <a:ext uri="{FF2B5EF4-FFF2-40B4-BE49-F238E27FC236}">
                      <a16:creationId xmlns:a16="http://schemas.microsoft.com/office/drawing/2014/main" id="{B1AFBFDB-39CA-4BCD-0187-6F5C4E1112AF}"/>
                    </a:ext>
                  </a:extLst>
                </p:cNvPr>
                <p:cNvSpPr/>
                <p:nvPr/>
              </p:nvSpPr>
              <p:spPr>
                <a:xfrm rot="5400000">
                  <a:off x="4526246" y="1945655"/>
                  <a:ext cx="1957052" cy="1575660"/>
                </a:xfrm>
                <a:custGeom>
                  <a:avLst/>
                  <a:gdLst>
                    <a:gd name="connsiteX0" fmla="*/ 2939 w 1957052"/>
                    <a:gd name="connsiteY0" fmla="*/ 1038044 h 1575660"/>
                    <a:gd name="connsiteX1" fmla="*/ 5505 w 1957052"/>
                    <a:gd name="connsiteY1" fmla="*/ 1024659 h 1575660"/>
                    <a:gd name="connsiteX2" fmla="*/ 2939 w 1957052"/>
                    <a:gd name="connsiteY2" fmla="*/ 911044 h 1575660"/>
                    <a:gd name="connsiteX3" fmla="*/ 607867 w 1957052"/>
                    <a:gd name="connsiteY3" fmla="*/ 152303 h 1575660"/>
                    <a:gd name="connsiteX4" fmla="*/ 1724626 w 1957052"/>
                    <a:gd name="connsiteY4" fmla="*/ 280042 h 1575660"/>
                    <a:gd name="connsiteX5" fmla="*/ 1744126 w 1957052"/>
                    <a:gd name="connsiteY5" fmla="*/ 342653 h 1575660"/>
                    <a:gd name="connsiteX6" fmla="*/ 1957052 w 1957052"/>
                    <a:gd name="connsiteY6" fmla="*/ 342653 h 1575660"/>
                    <a:gd name="connsiteX7" fmla="*/ 1885646 w 1957052"/>
                    <a:gd name="connsiteY7" fmla="*/ 469653 h 1575660"/>
                    <a:gd name="connsiteX8" fmla="*/ 1957052 w 1957052"/>
                    <a:gd name="connsiteY8" fmla="*/ 469653 h 1575660"/>
                    <a:gd name="connsiteX9" fmla="*/ 1464353 w 1957052"/>
                    <a:gd name="connsiteY9" fmla="*/ 1345952 h 1575660"/>
                    <a:gd name="connsiteX10" fmla="*/ 1286650 w 1957052"/>
                    <a:gd name="connsiteY10" fmla="*/ 1345952 h 1575660"/>
                    <a:gd name="connsiteX11" fmla="*/ 1161422 w 1957052"/>
                    <a:gd name="connsiteY11" fmla="*/ 1423356 h 1575660"/>
                    <a:gd name="connsiteX12" fmla="*/ 44663 w 1957052"/>
                    <a:gd name="connsiteY12" fmla="*/ 1295618 h 1575660"/>
                    <a:gd name="connsiteX13" fmla="*/ 2939 w 1957052"/>
                    <a:gd name="connsiteY13" fmla="*/ 1038044 h 1575660"/>
                    <a:gd name="connsiteX0" fmla="*/ 2939 w 1957052"/>
                    <a:gd name="connsiteY0" fmla="*/ 1038044 h 1575660"/>
                    <a:gd name="connsiteX1" fmla="*/ 5505 w 1957052"/>
                    <a:gd name="connsiteY1" fmla="*/ 1024659 h 1575660"/>
                    <a:gd name="connsiteX2" fmla="*/ 2939 w 1957052"/>
                    <a:gd name="connsiteY2" fmla="*/ 911044 h 1575660"/>
                    <a:gd name="connsiteX3" fmla="*/ 607867 w 1957052"/>
                    <a:gd name="connsiteY3" fmla="*/ 152303 h 1575660"/>
                    <a:gd name="connsiteX4" fmla="*/ 1724626 w 1957052"/>
                    <a:gd name="connsiteY4" fmla="*/ 280042 h 1575660"/>
                    <a:gd name="connsiteX5" fmla="*/ 1744126 w 1957052"/>
                    <a:gd name="connsiteY5" fmla="*/ 342653 h 1575660"/>
                    <a:gd name="connsiteX6" fmla="*/ 1957052 w 1957052"/>
                    <a:gd name="connsiteY6" fmla="*/ 342653 h 1575660"/>
                    <a:gd name="connsiteX7" fmla="*/ 1957052 w 1957052"/>
                    <a:gd name="connsiteY7" fmla="*/ 469653 h 1575660"/>
                    <a:gd name="connsiteX8" fmla="*/ 1464353 w 1957052"/>
                    <a:gd name="connsiteY8" fmla="*/ 1345952 h 1575660"/>
                    <a:gd name="connsiteX9" fmla="*/ 1286650 w 1957052"/>
                    <a:gd name="connsiteY9" fmla="*/ 1345952 h 1575660"/>
                    <a:gd name="connsiteX10" fmla="*/ 1161422 w 1957052"/>
                    <a:gd name="connsiteY10" fmla="*/ 1423356 h 1575660"/>
                    <a:gd name="connsiteX11" fmla="*/ 44663 w 1957052"/>
                    <a:gd name="connsiteY11" fmla="*/ 1295618 h 1575660"/>
                    <a:gd name="connsiteX12" fmla="*/ 2939 w 1957052"/>
                    <a:gd name="connsiteY12" fmla="*/ 1038044 h 1575660"/>
                    <a:gd name="connsiteX0" fmla="*/ 2939 w 1957052"/>
                    <a:gd name="connsiteY0" fmla="*/ 1038044 h 1575660"/>
                    <a:gd name="connsiteX1" fmla="*/ 5505 w 1957052"/>
                    <a:gd name="connsiteY1" fmla="*/ 1024659 h 1575660"/>
                    <a:gd name="connsiteX2" fmla="*/ 2939 w 1957052"/>
                    <a:gd name="connsiteY2" fmla="*/ 911044 h 1575660"/>
                    <a:gd name="connsiteX3" fmla="*/ 607867 w 1957052"/>
                    <a:gd name="connsiteY3" fmla="*/ 152303 h 1575660"/>
                    <a:gd name="connsiteX4" fmla="*/ 1724626 w 1957052"/>
                    <a:gd name="connsiteY4" fmla="*/ 280042 h 1575660"/>
                    <a:gd name="connsiteX5" fmla="*/ 1744126 w 1957052"/>
                    <a:gd name="connsiteY5" fmla="*/ 342653 h 1575660"/>
                    <a:gd name="connsiteX6" fmla="*/ 1906252 w 1957052"/>
                    <a:gd name="connsiteY6" fmla="*/ 342653 h 1575660"/>
                    <a:gd name="connsiteX7" fmla="*/ 1957052 w 1957052"/>
                    <a:gd name="connsiteY7" fmla="*/ 469653 h 1575660"/>
                    <a:gd name="connsiteX8" fmla="*/ 1464353 w 1957052"/>
                    <a:gd name="connsiteY8" fmla="*/ 1345952 h 1575660"/>
                    <a:gd name="connsiteX9" fmla="*/ 1286650 w 1957052"/>
                    <a:gd name="connsiteY9" fmla="*/ 1345952 h 1575660"/>
                    <a:gd name="connsiteX10" fmla="*/ 1161422 w 1957052"/>
                    <a:gd name="connsiteY10" fmla="*/ 1423356 h 1575660"/>
                    <a:gd name="connsiteX11" fmla="*/ 44663 w 1957052"/>
                    <a:gd name="connsiteY11" fmla="*/ 1295618 h 1575660"/>
                    <a:gd name="connsiteX12" fmla="*/ 2939 w 1957052"/>
                    <a:gd name="connsiteY12" fmla="*/ 1038044 h 1575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957052" h="1575660">
                      <a:moveTo>
                        <a:pt x="2939" y="1038044"/>
                      </a:moveTo>
                      <a:lnTo>
                        <a:pt x="5505" y="1024659"/>
                      </a:lnTo>
                      <a:cubicBezTo>
                        <a:pt x="4650" y="986787"/>
                        <a:pt x="3794" y="948916"/>
                        <a:pt x="2939" y="911044"/>
                      </a:cubicBezTo>
                      <a:cubicBezTo>
                        <a:pt x="31116" y="638289"/>
                        <a:pt x="259936" y="336333"/>
                        <a:pt x="607867" y="152303"/>
                      </a:cubicBezTo>
                      <a:cubicBezTo>
                        <a:pt x="1071777" y="-93070"/>
                        <a:pt x="1571766" y="-35880"/>
                        <a:pt x="1724626" y="280042"/>
                      </a:cubicBezTo>
                      <a:lnTo>
                        <a:pt x="1744126" y="342653"/>
                      </a:lnTo>
                      <a:lnTo>
                        <a:pt x="1906252" y="342653"/>
                      </a:lnTo>
                      <a:lnTo>
                        <a:pt x="1957052" y="469653"/>
                      </a:lnTo>
                      <a:lnTo>
                        <a:pt x="1464353" y="1345952"/>
                      </a:lnTo>
                      <a:lnTo>
                        <a:pt x="1286650" y="1345952"/>
                      </a:lnTo>
                      <a:lnTo>
                        <a:pt x="1161422" y="1423356"/>
                      </a:lnTo>
                      <a:cubicBezTo>
                        <a:pt x="697513" y="1668730"/>
                        <a:pt x="197523" y="1611539"/>
                        <a:pt x="44663" y="1295618"/>
                      </a:cubicBezTo>
                      <a:cubicBezTo>
                        <a:pt x="6448" y="1216637"/>
                        <a:pt x="-6453" y="1128963"/>
                        <a:pt x="2939" y="1038044"/>
                      </a:cubicBezTo>
                      <a:close/>
                    </a:path>
                  </a:pathLst>
                </a:custGeom>
                <a:solidFill>
                  <a:srgbClr val="FF66CC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" name="フリーフォーム: 図形 63">
                  <a:extLst>
                    <a:ext uri="{FF2B5EF4-FFF2-40B4-BE49-F238E27FC236}">
                      <a16:creationId xmlns:a16="http://schemas.microsoft.com/office/drawing/2014/main" id="{85AA6BB2-507A-1E20-AE44-0787175F6445}"/>
                    </a:ext>
                  </a:extLst>
                </p:cNvPr>
                <p:cNvSpPr/>
                <p:nvPr/>
              </p:nvSpPr>
              <p:spPr>
                <a:xfrm rot="5400000">
                  <a:off x="4474215" y="1997687"/>
                  <a:ext cx="1934115" cy="1448660"/>
                </a:xfrm>
                <a:custGeom>
                  <a:avLst/>
                  <a:gdLst>
                    <a:gd name="connsiteX0" fmla="*/ 2939 w 1934115"/>
                    <a:gd name="connsiteY0" fmla="*/ 911044 h 1448660"/>
                    <a:gd name="connsiteX1" fmla="*/ 607867 w 1934115"/>
                    <a:gd name="connsiteY1" fmla="*/ 152303 h 1448660"/>
                    <a:gd name="connsiteX2" fmla="*/ 1724626 w 1934115"/>
                    <a:gd name="connsiteY2" fmla="*/ 280042 h 1448660"/>
                    <a:gd name="connsiteX3" fmla="*/ 1744126 w 1934115"/>
                    <a:gd name="connsiteY3" fmla="*/ 342653 h 1448660"/>
                    <a:gd name="connsiteX4" fmla="*/ 1918517 w 1934115"/>
                    <a:gd name="connsiteY4" fmla="*/ 342653 h 1448660"/>
                    <a:gd name="connsiteX5" fmla="*/ 1934115 w 1934115"/>
                    <a:gd name="connsiteY5" fmla="*/ 383448 h 1448660"/>
                    <a:gd name="connsiteX6" fmla="*/ 1464353 w 1934115"/>
                    <a:gd name="connsiteY6" fmla="*/ 1218952 h 1448660"/>
                    <a:gd name="connsiteX7" fmla="*/ 1286650 w 1934115"/>
                    <a:gd name="connsiteY7" fmla="*/ 1218952 h 1448660"/>
                    <a:gd name="connsiteX8" fmla="*/ 1161422 w 1934115"/>
                    <a:gd name="connsiteY8" fmla="*/ 1296356 h 1448660"/>
                    <a:gd name="connsiteX9" fmla="*/ 44663 w 1934115"/>
                    <a:gd name="connsiteY9" fmla="*/ 1168618 h 1448660"/>
                    <a:gd name="connsiteX10" fmla="*/ 2939 w 1934115"/>
                    <a:gd name="connsiteY10" fmla="*/ 911044 h 1448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34115" h="1448660">
                      <a:moveTo>
                        <a:pt x="2939" y="911044"/>
                      </a:moveTo>
                      <a:cubicBezTo>
                        <a:pt x="31116" y="638289"/>
                        <a:pt x="259936" y="336333"/>
                        <a:pt x="607867" y="152303"/>
                      </a:cubicBezTo>
                      <a:cubicBezTo>
                        <a:pt x="1071777" y="-93070"/>
                        <a:pt x="1571766" y="-35880"/>
                        <a:pt x="1724626" y="280042"/>
                      </a:cubicBezTo>
                      <a:lnTo>
                        <a:pt x="1744126" y="342653"/>
                      </a:lnTo>
                      <a:lnTo>
                        <a:pt x="1918517" y="342653"/>
                      </a:lnTo>
                      <a:lnTo>
                        <a:pt x="1934115" y="383448"/>
                      </a:lnTo>
                      <a:lnTo>
                        <a:pt x="1464353" y="1218952"/>
                      </a:lnTo>
                      <a:lnTo>
                        <a:pt x="1286650" y="1218952"/>
                      </a:lnTo>
                      <a:lnTo>
                        <a:pt x="1161422" y="1296356"/>
                      </a:lnTo>
                      <a:cubicBezTo>
                        <a:pt x="697513" y="1541730"/>
                        <a:pt x="197523" y="1484539"/>
                        <a:pt x="44663" y="1168618"/>
                      </a:cubicBezTo>
                      <a:cubicBezTo>
                        <a:pt x="6448" y="1089637"/>
                        <a:pt x="-6453" y="1001963"/>
                        <a:pt x="2939" y="911044"/>
                      </a:cubicBezTo>
                      <a:close/>
                    </a:path>
                  </a:pathLst>
                </a:custGeom>
                <a:solidFill>
                  <a:srgbClr val="5B9BD5">
                    <a:lumMod val="20000"/>
                    <a:lumOff val="8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" name="フリーフォーム: 図形 64">
                  <a:extLst>
                    <a:ext uri="{FF2B5EF4-FFF2-40B4-BE49-F238E27FC236}">
                      <a16:creationId xmlns:a16="http://schemas.microsoft.com/office/drawing/2014/main" id="{026751FE-92DE-BBF9-E8B1-571BCAD7FB77}"/>
                    </a:ext>
                  </a:extLst>
                </p:cNvPr>
                <p:cNvSpPr/>
                <p:nvPr/>
              </p:nvSpPr>
              <p:spPr>
                <a:xfrm rot="5400000">
                  <a:off x="4589501" y="2098145"/>
                  <a:ext cx="1717401" cy="1233488"/>
                </a:xfrm>
                <a:custGeom>
                  <a:avLst/>
                  <a:gdLst>
                    <a:gd name="connsiteX0" fmla="*/ 2939 w 1934115"/>
                    <a:gd name="connsiteY0" fmla="*/ 911044 h 1448660"/>
                    <a:gd name="connsiteX1" fmla="*/ 607867 w 1934115"/>
                    <a:gd name="connsiteY1" fmla="*/ 152303 h 1448660"/>
                    <a:gd name="connsiteX2" fmla="*/ 1724626 w 1934115"/>
                    <a:gd name="connsiteY2" fmla="*/ 280042 h 1448660"/>
                    <a:gd name="connsiteX3" fmla="*/ 1744126 w 1934115"/>
                    <a:gd name="connsiteY3" fmla="*/ 342653 h 1448660"/>
                    <a:gd name="connsiteX4" fmla="*/ 1918517 w 1934115"/>
                    <a:gd name="connsiteY4" fmla="*/ 342653 h 1448660"/>
                    <a:gd name="connsiteX5" fmla="*/ 1934115 w 1934115"/>
                    <a:gd name="connsiteY5" fmla="*/ 383448 h 1448660"/>
                    <a:gd name="connsiteX6" fmla="*/ 1464353 w 1934115"/>
                    <a:gd name="connsiteY6" fmla="*/ 1218952 h 1448660"/>
                    <a:gd name="connsiteX7" fmla="*/ 1286650 w 1934115"/>
                    <a:gd name="connsiteY7" fmla="*/ 1218952 h 1448660"/>
                    <a:gd name="connsiteX8" fmla="*/ 1161422 w 1934115"/>
                    <a:gd name="connsiteY8" fmla="*/ 1296356 h 1448660"/>
                    <a:gd name="connsiteX9" fmla="*/ 44663 w 1934115"/>
                    <a:gd name="connsiteY9" fmla="*/ 1168618 h 1448660"/>
                    <a:gd name="connsiteX10" fmla="*/ 2939 w 1934115"/>
                    <a:gd name="connsiteY10" fmla="*/ 911044 h 1448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34115" h="1448660">
                      <a:moveTo>
                        <a:pt x="2939" y="911044"/>
                      </a:moveTo>
                      <a:cubicBezTo>
                        <a:pt x="31116" y="638289"/>
                        <a:pt x="259936" y="336333"/>
                        <a:pt x="607867" y="152303"/>
                      </a:cubicBezTo>
                      <a:cubicBezTo>
                        <a:pt x="1071777" y="-93070"/>
                        <a:pt x="1571766" y="-35880"/>
                        <a:pt x="1724626" y="280042"/>
                      </a:cubicBezTo>
                      <a:lnTo>
                        <a:pt x="1744126" y="342653"/>
                      </a:lnTo>
                      <a:lnTo>
                        <a:pt x="1918517" y="342653"/>
                      </a:lnTo>
                      <a:lnTo>
                        <a:pt x="1934115" y="383448"/>
                      </a:lnTo>
                      <a:lnTo>
                        <a:pt x="1464353" y="1218952"/>
                      </a:lnTo>
                      <a:lnTo>
                        <a:pt x="1286650" y="1218952"/>
                      </a:lnTo>
                      <a:lnTo>
                        <a:pt x="1161422" y="1296356"/>
                      </a:lnTo>
                      <a:cubicBezTo>
                        <a:pt x="697513" y="1541730"/>
                        <a:pt x="197523" y="1484539"/>
                        <a:pt x="44663" y="1168618"/>
                      </a:cubicBezTo>
                      <a:cubicBezTo>
                        <a:pt x="6448" y="1089637"/>
                        <a:pt x="-6453" y="1001963"/>
                        <a:pt x="2939" y="911044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66" name="グループ化 65">
                  <a:extLst>
                    <a:ext uri="{FF2B5EF4-FFF2-40B4-BE49-F238E27FC236}">
                      <a16:creationId xmlns:a16="http://schemas.microsoft.com/office/drawing/2014/main" id="{B6CB612C-9C83-47AD-B7A7-18B5D606C411}"/>
                    </a:ext>
                  </a:extLst>
                </p:cNvPr>
                <p:cNvGrpSpPr/>
                <p:nvPr/>
              </p:nvGrpSpPr>
              <p:grpSpPr>
                <a:xfrm rot="1800000">
                  <a:off x="4929935" y="3426943"/>
                  <a:ext cx="805447" cy="123588"/>
                  <a:chOff x="6855372" y="5544031"/>
                  <a:chExt cx="908923" cy="166461"/>
                </a:xfrm>
                <a:solidFill>
                  <a:sysClr val="window" lastClr="FFFFFF">
                    <a:lumMod val="95000"/>
                  </a:sysClr>
                </a:solidFill>
              </p:grpSpPr>
              <p:sp>
                <p:nvSpPr>
                  <p:cNvPr id="68" name="四角形: 上の 2 つの角を丸める 67">
                    <a:extLst>
                      <a:ext uri="{FF2B5EF4-FFF2-40B4-BE49-F238E27FC236}">
                        <a16:creationId xmlns:a16="http://schemas.microsoft.com/office/drawing/2014/main" id="{0018341B-E4EA-3DDA-2C6D-27E806A0188F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6946437" y="5452966"/>
                    <a:ext cx="165977" cy="34810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6" name="四角形: 上の 2 つの角を丸める 105">
                    <a:extLst>
                      <a:ext uri="{FF2B5EF4-FFF2-40B4-BE49-F238E27FC236}">
                        <a16:creationId xmlns:a16="http://schemas.microsoft.com/office/drawing/2014/main" id="{1CB74B06-43DC-2CB5-4199-A809E8FC1248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7182180" y="5452966"/>
                    <a:ext cx="165977" cy="34810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7" name="四角形: 上の 2 つの角を丸める 106">
                    <a:extLst>
                      <a:ext uri="{FF2B5EF4-FFF2-40B4-BE49-F238E27FC236}">
                        <a16:creationId xmlns:a16="http://schemas.microsoft.com/office/drawing/2014/main" id="{9E4439D1-DF7A-AB65-F4A9-1B4658093E5B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7444122" y="5452966"/>
                    <a:ext cx="165977" cy="34810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0" name="フリーフォーム: 図形 109">
                    <a:extLst>
                      <a:ext uri="{FF2B5EF4-FFF2-40B4-BE49-F238E27FC236}">
                        <a16:creationId xmlns:a16="http://schemas.microsoft.com/office/drawing/2014/main" id="{5ADC1DCD-0271-A269-D0C7-18E6A9648FF3}"/>
                      </a:ext>
                    </a:extLst>
                  </p:cNvPr>
                  <p:cNvSpPr/>
                  <p:nvPr/>
                </p:nvSpPr>
                <p:spPr>
                  <a:xfrm>
                    <a:off x="7639295" y="5544514"/>
                    <a:ext cx="125000" cy="165978"/>
                  </a:xfrm>
                  <a:custGeom>
                    <a:avLst/>
                    <a:gdLst>
                      <a:gd name="connsiteX0" fmla="*/ 61913 w 123825"/>
                      <a:gd name="connsiteY0" fmla="*/ 0 h 127628"/>
                      <a:gd name="connsiteX1" fmla="*/ 84556 w 123825"/>
                      <a:gd name="connsiteY1" fmla="*/ 4572 h 127628"/>
                      <a:gd name="connsiteX2" fmla="*/ 123825 w 123825"/>
                      <a:gd name="connsiteY2" fmla="*/ 63814 h 127628"/>
                      <a:gd name="connsiteX3" fmla="*/ 84556 w 123825"/>
                      <a:gd name="connsiteY3" fmla="*/ 123057 h 127628"/>
                      <a:gd name="connsiteX4" fmla="*/ 61913 w 123825"/>
                      <a:gd name="connsiteY4" fmla="*/ 127628 h 127628"/>
                      <a:gd name="connsiteX5" fmla="*/ 39269 w 123825"/>
                      <a:gd name="connsiteY5" fmla="*/ 123057 h 127628"/>
                      <a:gd name="connsiteX6" fmla="*/ 0 w 123825"/>
                      <a:gd name="connsiteY6" fmla="*/ 63814 h 127628"/>
                      <a:gd name="connsiteX7" fmla="*/ 39269 w 123825"/>
                      <a:gd name="connsiteY7" fmla="*/ 4572 h 1276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3825" h="127628">
                        <a:moveTo>
                          <a:pt x="61913" y="0"/>
                        </a:moveTo>
                        <a:lnTo>
                          <a:pt x="84556" y="4572"/>
                        </a:lnTo>
                        <a:cubicBezTo>
                          <a:pt x="107633" y="14332"/>
                          <a:pt x="123825" y="37183"/>
                          <a:pt x="123825" y="63814"/>
                        </a:cubicBezTo>
                        <a:cubicBezTo>
                          <a:pt x="123825" y="90446"/>
                          <a:pt x="107633" y="113296"/>
                          <a:pt x="84556" y="123057"/>
                        </a:cubicBezTo>
                        <a:lnTo>
                          <a:pt x="61913" y="127628"/>
                        </a:lnTo>
                        <a:lnTo>
                          <a:pt x="39269" y="123057"/>
                        </a:lnTo>
                        <a:cubicBezTo>
                          <a:pt x="16192" y="113296"/>
                          <a:pt x="0" y="90446"/>
                          <a:pt x="0" y="63814"/>
                        </a:cubicBezTo>
                        <a:cubicBezTo>
                          <a:pt x="0" y="37183"/>
                          <a:pt x="16192" y="14332"/>
                          <a:pt x="39269" y="4572"/>
                        </a:cubicBezTo>
                        <a:close/>
                      </a:path>
                    </a:pathLst>
                  </a:cu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67" name="楕円 66">
                  <a:extLst>
                    <a:ext uri="{FF2B5EF4-FFF2-40B4-BE49-F238E27FC236}">
                      <a16:creationId xmlns:a16="http://schemas.microsoft.com/office/drawing/2014/main" id="{EA73AC55-FE47-81D0-DA41-12892942F9B4}"/>
                    </a:ext>
                  </a:extLst>
                </p:cNvPr>
                <p:cNvSpPr/>
                <p:nvPr/>
              </p:nvSpPr>
              <p:spPr>
                <a:xfrm rot="20530604">
                  <a:off x="4183727" y="3620328"/>
                  <a:ext cx="1216409" cy="85049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9" name="四角形: 上の 2 つの角を丸める 8">
                <a:extLst>
                  <a:ext uri="{FF2B5EF4-FFF2-40B4-BE49-F238E27FC236}">
                    <a16:creationId xmlns:a16="http://schemas.microsoft.com/office/drawing/2014/main" id="{DE33E027-EDD0-BEE0-566C-24F8F9B323E7}"/>
                  </a:ext>
                </a:extLst>
              </p:cNvPr>
              <p:cNvSpPr/>
              <p:nvPr/>
            </p:nvSpPr>
            <p:spPr>
              <a:xfrm rot="13159527">
                <a:off x="878783" y="9141341"/>
                <a:ext cx="348900" cy="759215"/>
              </a:xfrm>
              <a:prstGeom prst="round2SameRect">
                <a:avLst>
                  <a:gd name="adj1" fmla="val 50000"/>
                  <a:gd name="adj2" fmla="val 45438"/>
                </a:avLst>
              </a:prstGeom>
              <a:solidFill>
                <a:sysClr val="windowText" lastClr="00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" name="四角形: 上の 2 つの角を丸める 9">
                <a:extLst>
                  <a:ext uri="{FF2B5EF4-FFF2-40B4-BE49-F238E27FC236}">
                    <a16:creationId xmlns:a16="http://schemas.microsoft.com/office/drawing/2014/main" id="{47F7D23B-6295-691D-CE75-D80F5B5FD5E8}"/>
                  </a:ext>
                </a:extLst>
              </p:cNvPr>
              <p:cNvSpPr/>
              <p:nvPr/>
            </p:nvSpPr>
            <p:spPr>
              <a:xfrm rot="13159527">
                <a:off x="389833" y="8995292"/>
                <a:ext cx="348900" cy="759215"/>
              </a:xfrm>
              <a:prstGeom prst="round2SameRect">
                <a:avLst>
                  <a:gd name="adj1" fmla="val 50000"/>
                  <a:gd name="adj2" fmla="val 45438"/>
                </a:avLst>
              </a:prstGeom>
              <a:solidFill>
                <a:sysClr val="windowText" lastClr="00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4305BD71-8667-1A8E-3E37-CBEBCD5EB929}"/>
                  </a:ext>
                </a:extLst>
              </p:cNvPr>
              <p:cNvSpPr/>
              <p:nvPr/>
            </p:nvSpPr>
            <p:spPr>
              <a:xfrm rot="19800000">
                <a:off x="185267" y="8099950"/>
                <a:ext cx="1656685" cy="956229"/>
              </a:xfrm>
              <a:custGeom>
                <a:avLst/>
                <a:gdLst>
                  <a:gd name="connsiteX0" fmla="*/ 1552109 w 1656685"/>
                  <a:gd name="connsiteY0" fmla="*/ 40509 h 956229"/>
                  <a:gd name="connsiteX1" fmla="*/ 1656685 w 1656685"/>
                  <a:gd name="connsiteY1" fmla="*/ 237192 h 956229"/>
                  <a:gd name="connsiteX2" fmla="*/ 1656684 w 1656685"/>
                  <a:gd name="connsiteY2" fmla="*/ 237192 h 956229"/>
                  <a:gd name="connsiteX3" fmla="*/ 1419492 w 1656685"/>
                  <a:gd name="connsiteY3" fmla="*/ 474384 h 956229"/>
                  <a:gd name="connsiteX4" fmla="*/ 689023 w 1656685"/>
                  <a:gd name="connsiteY4" fmla="*/ 474383 h 956229"/>
                  <a:gd name="connsiteX5" fmla="*/ 410829 w 1656685"/>
                  <a:gd name="connsiteY5" fmla="*/ 956229 h 956229"/>
                  <a:gd name="connsiteX6" fmla="*/ 0 w 1656685"/>
                  <a:gd name="connsiteY6" fmla="*/ 719037 h 956229"/>
                  <a:gd name="connsiteX7" fmla="*/ 344958 w 1656685"/>
                  <a:gd name="connsiteY7" fmla="*/ 121554 h 956229"/>
                  <a:gd name="connsiteX8" fmla="*/ 488982 w 1656685"/>
                  <a:gd name="connsiteY8" fmla="*/ 11040 h 956229"/>
                  <a:gd name="connsiteX9" fmla="*/ 498221 w 1656685"/>
                  <a:gd name="connsiteY9" fmla="*/ 10395 h 956229"/>
                  <a:gd name="connsiteX10" fmla="*/ 516184 w 1656685"/>
                  <a:gd name="connsiteY10" fmla="*/ 4819 h 956229"/>
                  <a:gd name="connsiteX11" fmla="*/ 563987 w 1656685"/>
                  <a:gd name="connsiteY11" fmla="*/ 0 h 956229"/>
                  <a:gd name="connsiteX12" fmla="*/ 1419493 w 1656685"/>
                  <a:gd name="connsiteY12" fmla="*/ 0 h 956229"/>
                  <a:gd name="connsiteX13" fmla="*/ 1552109 w 1656685"/>
                  <a:gd name="connsiteY13" fmla="*/ 40509 h 956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656685" h="956229">
                    <a:moveTo>
                      <a:pt x="1552109" y="40509"/>
                    </a:moveTo>
                    <a:cubicBezTo>
                      <a:pt x="1615203" y="83134"/>
                      <a:pt x="1656685" y="155318"/>
                      <a:pt x="1656685" y="237192"/>
                    </a:cubicBezTo>
                    <a:lnTo>
                      <a:pt x="1656684" y="237192"/>
                    </a:lnTo>
                    <a:cubicBezTo>
                      <a:pt x="1656684" y="368190"/>
                      <a:pt x="1550490" y="474384"/>
                      <a:pt x="1419492" y="474384"/>
                    </a:cubicBezTo>
                    <a:lnTo>
                      <a:pt x="689023" y="474383"/>
                    </a:lnTo>
                    <a:lnTo>
                      <a:pt x="410829" y="956229"/>
                    </a:lnTo>
                    <a:lnTo>
                      <a:pt x="0" y="719037"/>
                    </a:lnTo>
                    <a:lnTo>
                      <a:pt x="344958" y="121554"/>
                    </a:lnTo>
                    <a:cubicBezTo>
                      <a:pt x="377707" y="64830"/>
                      <a:pt x="430348" y="26750"/>
                      <a:pt x="488982" y="11040"/>
                    </a:cubicBezTo>
                    <a:lnTo>
                      <a:pt x="498221" y="10395"/>
                    </a:lnTo>
                    <a:lnTo>
                      <a:pt x="516184" y="4819"/>
                    </a:lnTo>
                    <a:cubicBezTo>
                      <a:pt x="531625" y="1659"/>
                      <a:pt x="547612" y="0"/>
                      <a:pt x="563987" y="0"/>
                    </a:cubicBezTo>
                    <a:lnTo>
                      <a:pt x="1419493" y="0"/>
                    </a:lnTo>
                    <a:cubicBezTo>
                      <a:pt x="1468617" y="0"/>
                      <a:pt x="1514253" y="14934"/>
                      <a:pt x="1552109" y="40509"/>
                    </a:cubicBezTo>
                    <a:close/>
                  </a:path>
                </a:pathLst>
              </a:custGeom>
              <a:solidFill>
                <a:srgbClr val="00206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8B46B069-C893-129B-9496-1A326F96ED83}"/>
                  </a:ext>
                </a:extLst>
              </p:cNvPr>
              <p:cNvSpPr/>
              <p:nvPr/>
            </p:nvSpPr>
            <p:spPr>
              <a:xfrm rot="19800000">
                <a:off x="720738" y="8155387"/>
                <a:ext cx="1670325" cy="975208"/>
              </a:xfrm>
              <a:custGeom>
                <a:avLst/>
                <a:gdLst>
                  <a:gd name="connsiteX0" fmla="*/ 1565749 w 1670325"/>
                  <a:gd name="connsiteY0" fmla="*/ 40509 h 975208"/>
                  <a:gd name="connsiteX1" fmla="*/ 1670325 w 1670325"/>
                  <a:gd name="connsiteY1" fmla="*/ 237192 h 975208"/>
                  <a:gd name="connsiteX2" fmla="*/ 1670324 w 1670325"/>
                  <a:gd name="connsiteY2" fmla="*/ 237192 h 975208"/>
                  <a:gd name="connsiteX3" fmla="*/ 1433132 w 1670325"/>
                  <a:gd name="connsiteY3" fmla="*/ 474384 h 975208"/>
                  <a:gd name="connsiteX4" fmla="*/ 699980 w 1670325"/>
                  <a:gd name="connsiteY4" fmla="*/ 474383 h 975208"/>
                  <a:gd name="connsiteX5" fmla="*/ 410829 w 1670325"/>
                  <a:gd name="connsiteY5" fmla="*/ 975208 h 975208"/>
                  <a:gd name="connsiteX6" fmla="*/ 0 w 1670325"/>
                  <a:gd name="connsiteY6" fmla="*/ 738016 h 975208"/>
                  <a:gd name="connsiteX7" fmla="*/ 344958 w 1670325"/>
                  <a:gd name="connsiteY7" fmla="*/ 140532 h 975208"/>
                  <a:gd name="connsiteX8" fmla="*/ 407263 w 1670325"/>
                  <a:gd name="connsiteY8" fmla="*/ 69895 h 975208"/>
                  <a:gd name="connsiteX9" fmla="*/ 415549 w 1670325"/>
                  <a:gd name="connsiteY9" fmla="*/ 64816 h 975208"/>
                  <a:gd name="connsiteX10" fmla="*/ 445011 w 1670325"/>
                  <a:gd name="connsiteY10" fmla="*/ 40508 h 975208"/>
                  <a:gd name="connsiteX11" fmla="*/ 577627 w 1670325"/>
                  <a:gd name="connsiteY11" fmla="*/ 0 h 975208"/>
                  <a:gd name="connsiteX12" fmla="*/ 1433133 w 1670325"/>
                  <a:gd name="connsiteY12" fmla="*/ 0 h 975208"/>
                  <a:gd name="connsiteX13" fmla="*/ 1565749 w 1670325"/>
                  <a:gd name="connsiteY13" fmla="*/ 40509 h 975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670325" h="975208">
                    <a:moveTo>
                      <a:pt x="1565749" y="40509"/>
                    </a:moveTo>
                    <a:cubicBezTo>
                      <a:pt x="1628843" y="83134"/>
                      <a:pt x="1670325" y="155318"/>
                      <a:pt x="1670325" y="237192"/>
                    </a:cubicBezTo>
                    <a:lnTo>
                      <a:pt x="1670324" y="237192"/>
                    </a:lnTo>
                    <a:cubicBezTo>
                      <a:pt x="1670324" y="368190"/>
                      <a:pt x="1564130" y="474384"/>
                      <a:pt x="1433132" y="474384"/>
                    </a:cubicBezTo>
                    <a:lnTo>
                      <a:pt x="699980" y="474383"/>
                    </a:lnTo>
                    <a:lnTo>
                      <a:pt x="410829" y="975208"/>
                    </a:lnTo>
                    <a:lnTo>
                      <a:pt x="0" y="738016"/>
                    </a:lnTo>
                    <a:lnTo>
                      <a:pt x="344958" y="140532"/>
                    </a:lnTo>
                    <a:cubicBezTo>
                      <a:pt x="361333" y="112170"/>
                      <a:pt x="382680" y="88470"/>
                      <a:pt x="407263" y="69895"/>
                    </a:cubicBezTo>
                    <a:lnTo>
                      <a:pt x="415549" y="64816"/>
                    </a:lnTo>
                    <a:lnTo>
                      <a:pt x="445011" y="40508"/>
                    </a:lnTo>
                    <a:cubicBezTo>
                      <a:pt x="482867" y="14934"/>
                      <a:pt x="528503" y="0"/>
                      <a:pt x="577627" y="0"/>
                    </a:cubicBezTo>
                    <a:lnTo>
                      <a:pt x="1433133" y="0"/>
                    </a:lnTo>
                    <a:cubicBezTo>
                      <a:pt x="1482257" y="0"/>
                      <a:pt x="1527893" y="14934"/>
                      <a:pt x="1565749" y="40509"/>
                    </a:cubicBezTo>
                    <a:close/>
                  </a:path>
                </a:pathLst>
              </a:custGeom>
              <a:solidFill>
                <a:srgbClr val="00206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" name="四角形: 上の 2 つの角を丸める 12">
                <a:extLst>
                  <a:ext uri="{FF2B5EF4-FFF2-40B4-BE49-F238E27FC236}">
                    <a16:creationId xmlns:a16="http://schemas.microsoft.com/office/drawing/2014/main" id="{F97A71EC-B8AA-4F0D-446F-B87C47637092}"/>
                  </a:ext>
                </a:extLst>
              </p:cNvPr>
              <p:cNvSpPr/>
              <p:nvPr/>
            </p:nvSpPr>
            <p:spPr>
              <a:xfrm rot="20700000">
                <a:off x="957402" y="6529889"/>
                <a:ext cx="1389906" cy="1778784"/>
              </a:xfrm>
              <a:prstGeom prst="round2SameRect">
                <a:avLst>
                  <a:gd name="adj1" fmla="val 50000"/>
                  <a:gd name="adj2" fmla="val 34555"/>
                </a:avLst>
              </a:prstGeom>
              <a:solidFill>
                <a:srgbClr val="FFFF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9D16900E-DD3A-46E3-3C74-2010CB4F456D}"/>
                  </a:ext>
                </a:extLst>
              </p:cNvPr>
              <p:cNvSpPr/>
              <p:nvPr/>
            </p:nvSpPr>
            <p:spPr>
              <a:xfrm rot="18204691">
                <a:off x="784923" y="8018415"/>
                <a:ext cx="407012" cy="583645"/>
              </a:xfrm>
              <a:custGeom>
                <a:avLst/>
                <a:gdLst>
                  <a:gd name="connsiteX0" fmla="*/ 256439 w 352084"/>
                  <a:gd name="connsiteY0" fmla="*/ 47481 h 532344"/>
                  <a:gd name="connsiteX1" fmla="*/ 279606 w 352084"/>
                  <a:gd name="connsiteY1" fmla="*/ 92338 h 532344"/>
                  <a:gd name="connsiteX2" fmla="*/ 343586 w 352084"/>
                  <a:gd name="connsiteY2" fmla="*/ 316930 h 532344"/>
                  <a:gd name="connsiteX3" fmla="*/ 352084 w 352084"/>
                  <a:gd name="connsiteY3" fmla="*/ 337445 h 532344"/>
                  <a:gd name="connsiteX4" fmla="*/ 352083 w 352084"/>
                  <a:gd name="connsiteY4" fmla="*/ 444551 h 532344"/>
                  <a:gd name="connsiteX5" fmla="*/ 315817 w 352084"/>
                  <a:gd name="connsiteY5" fmla="*/ 480817 h 532344"/>
                  <a:gd name="connsiteX6" fmla="*/ 315818 w 352084"/>
                  <a:gd name="connsiteY6" fmla="*/ 480816 h 532344"/>
                  <a:gd name="connsiteX7" fmla="*/ 279552 w 352084"/>
                  <a:gd name="connsiteY7" fmla="*/ 444550 h 532344"/>
                  <a:gd name="connsiteX8" fmla="*/ 279552 w 352084"/>
                  <a:gd name="connsiteY8" fmla="*/ 386601 h 532344"/>
                  <a:gd name="connsiteX9" fmla="*/ 232544 w 352084"/>
                  <a:gd name="connsiteY9" fmla="*/ 509064 h 532344"/>
                  <a:gd name="connsiteX10" fmla="*/ 185691 w 352084"/>
                  <a:gd name="connsiteY10" fmla="*/ 529926 h 532344"/>
                  <a:gd name="connsiteX11" fmla="*/ 185692 w 352084"/>
                  <a:gd name="connsiteY11" fmla="*/ 529925 h 532344"/>
                  <a:gd name="connsiteX12" fmla="*/ 164831 w 352084"/>
                  <a:gd name="connsiteY12" fmla="*/ 483072 h 532344"/>
                  <a:gd name="connsiteX13" fmla="*/ 194638 w 352084"/>
                  <a:gd name="connsiteY13" fmla="*/ 405416 h 532344"/>
                  <a:gd name="connsiteX14" fmla="*/ 128225 w 352084"/>
                  <a:gd name="connsiteY14" fmla="*/ 491004 h 532344"/>
                  <a:gd name="connsiteX15" fmla="*/ 74788 w 352084"/>
                  <a:gd name="connsiteY15" fmla="*/ 497745 h 532344"/>
                  <a:gd name="connsiteX16" fmla="*/ 74790 w 352084"/>
                  <a:gd name="connsiteY16" fmla="*/ 497745 h 532344"/>
                  <a:gd name="connsiteX17" fmla="*/ 68048 w 352084"/>
                  <a:gd name="connsiteY17" fmla="*/ 444308 h 532344"/>
                  <a:gd name="connsiteX18" fmla="*/ 106448 w 352084"/>
                  <a:gd name="connsiteY18" fmla="*/ 394821 h 532344"/>
                  <a:gd name="connsiteX19" fmla="*/ 101763 w 352084"/>
                  <a:gd name="connsiteY19" fmla="*/ 396156 h 532344"/>
                  <a:gd name="connsiteX20" fmla="*/ 100194 w 352084"/>
                  <a:gd name="connsiteY20" fmla="*/ 390648 h 532344"/>
                  <a:gd name="connsiteX21" fmla="*/ 53147 w 352084"/>
                  <a:gd name="connsiteY21" fmla="*/ 421683 h 532344"/>
                  <a:gd name="connsiteX22" fmla="*/ 5667 w 352084"/>
                  <a:gd name="connsiteY22" fmla="*/ 411947 h 532344"/>
                  <a:gd name="connsiteX23" fmla="*/ 15404 w 352084"/>
                  <a:gd name="connsiteY23" fmla="*/ 364467 h 532344"/>
                  <a:gd name="connsiteX24" fmla="*/ 80502 w 352084"/>
                  <a:gd name="connsiteY24" fmla="*/ 321523 h 532344"/>
                  <a:gd name="connsiteX25" fmla="*/ 35060 w 352084"/>
                  <a:gd name="connsiteY25" fmla="*/ 162002 h 532344"/>
                  <a:gd name="connsiteX26" fmla="*/ 122501 w 352084"/>
                  <a:gd name="connsiteY26" fmla="*/ 4897 h 532344"/>
                  <a:gd name="connsiteX27" fmla="*/ 256439 w 352084"/>
                  <a:gd name="connsiteY27" fmla="*/ 47481 h 532344"/>
                  <a:gd name="connsiteX0" fmla="*/ 256439 w 352084"/>
                  <a:gd name="connsiteY0" fmla="*/ 47481 h 532344"/>
                  <a:gd name="connsiteX1" fmla="*/ 279606 w 352084"/>
                  <a:gd name="connsiteY1" fmla="*/ 92338 h 532344"/>
                  <a:gd name="connsiteX2" fmla="*/ 343586 w 352084"/>
                  <a:gd name="connsiteY2" fmla="*/ 316930 h 532344"/>
                  <a:gd name="connsiteX3" fmla="*/ 352084 w 352084"/>
                  <a:gd name="connsiteY3" fmla="*/ 337445 h 532344"/>
                  <a:gd name="connsiteX4" fmla="*/ 352083 w 352084"/>
                  <a:gd name="connsiteY4" fmla="*/ 444551 h 532344"/>
                  <a:gd name="connsiteX5" fmla="*/ 315817 w 352084"/>
                  <a:gd name="connsiteY5" fmla="*/ 480817 h 532344"/>
                  <a:gd name="connsiteX6" fmla="*/ 315818 w 352084"/>
                  <a:gd name="connsiteY6" fmla="*/ 480816 h 532344"/>
                  <a:gd name="connsiteX7" fmla="*/ 279552 w 352084"/>
                  <a:gd name="connsiteY7" fmla="*/ 444550 h 532344"/>
                  <a:gd name="connsiteX8" fmla="*/ 279552 w 352084"/>
                  <a:gd name="connsiteY8" fmla="*/ 386601 h 532344"/>
                  <a:gd name="connsiteX9" fmla="*/ 232544 w 352084"/>
                  <a:gd name="connsiteY9" fmla="*/ 509064 h 532344"/>
                  <a:gd name="connsiteX10" fmla="*/ 185691 w 352084"/>
                  <a:gd name="connsiteY10" fmla="*/ 529926 h 532344"/>
                  <a:gd name="connsiteX11" fmla="*/ 185692 w 352084"/>
                  <a:gd name="connsiteY11" fmla="*/ 529925 h 532344"/>
                  <a:gd name="connsiteX12" fmla="*/ 164831 w 352084"/>
                  <a:gd name="connsiteY12" fmla="*/ 483072 h 532344"/>
                  <a:gd name="connsiteX13" fmla="*/ 194638 w 352084"/>
                  <a:gd name="connsiteY13" fmla="*/ 405416 h 532344"/>
                  <a:gd name="connsiteX14" fmla="*/ 128225 w 352084"/>
                  <a:gd name="connsiteY14" fmla="*/ 491004 h 532344"/>
                  <a:gd name="connsiteX15" fmla="*/ 74788 w 352084"/>
                  <a:gd name="connsiteY15" fmla="*/ 497745 h 532344"/>
                  <a:gd name="connsiteX16" fmla="*/ 74790 w 352084"/>
                  <a:gd name="connsiteY16" fmla="*/ 497745 h 532344"/>
                  <a:gd name="connsiteX17" fmla="*/ 68048 w 352084"/>
                  <a:gd name="connsiteY17" fmla="*/ 444308 h 532344"/>
                  <a:gd name="connsiteX18" fmla="*/ 106448 w 352084"/>
                  <a:gd name="connsiteY18" fmla="*/ 394821 h 532344"/>
                  <a:gd name="connsiteX19" fmla="*/ 100194 w 352084"/>
                  <a:gd name="connsiteY19" fmla="*/ 390648 h 532344"/>
                  <a:gd name="connsiteX20" fmla="*/ 53147 w 352084"/>
                  <a:gd name="connsiteY20" fmla="*/ 421683 h 532344"/>
                  <a:gd name="connsiteX21" fmla="*/ 5667 w 352084"/>
                  <a:gd name="connsiteY21" fmla="*/ 411947 h 532344"/>
                  <a:gd name="connsiteX22" fmla="*/ 15404 w 352084"/>
                  <a:gd name="connsiteY22" fmla="*/ 364467 h 532344"/>
                  <a:gd name="connsiteX23" fmla="*/ 80502 w 352084"/>
                  <a:gd name="connsiteY23" fmla="*/ 321523 h 532344"/>
                  <a:gd name="connsiteX24" fmla="*/ 35060 w 352084"/>
                  <a:gd name="connsiteY24" fmla="*/ 162002 h 532344"/>
                  <a:gd name="connsiteX25" fmla="*/ 122501 w 352084"/>
                  <a:gd name="connsiteY25" fmla="*/ 4897 h 532344"/>
                  <a:gd name="connsiteX26" fmla="*/ 256439 w 352084"/>
                  <a:gd name="connsiteY26" fmla="*/ 47481 h 532344"/>
                  <a:gd name="connsiteX0" fmla="*/ 256439 w 352084"/>
                  <a:gd name="connsiteY0" fmla="*/ 47481 h 532344"/>
                  <a:gd name="connsiteX1" fmla="*/ 279606 w 352084"/>
                  <a:gd name="connsiteY1" fmla="*/ 92338 h 532344"/>
                  <a:gd name="connsiteX2" fmla="*/ 343586 w 352084"/>
                  <a:gd name="connsiteY2" fmla="*/ 316930 h 532344"/>
                  <a:gd name="connsiteX3" fmla="*/ 352084 w 352084"/>
                  <a:gd name="connsiteY3" fmla="*/ 337445 h 532344"/>
                  <a:gd name="connsiteX4" fmla="*/ 352083 w 352084"/>
                  <a:gd name="connsiteY4" fmla="*/ 444551 h 532344"/>
                  <a:gd name="connsiteX5" fmla="*/ 315817 w 352084"/>
                  <a:gd name="connsiteY5" fmla="*/ 480817 h 532344"/>
                  <a:gd name="connsiteX6" fmla="*/ 315818 w 352084"/>
                  <a:gd name="connsiteY6" fmla="*/ 480816 h 532344"/>
                  <a:gd name="connsiteX7" fmla="*/ 279552 w 352084"/>
                  <a:gd name="connsiteY7" fmla="*/ 444550 h 532344"/>
                  <a:gd name="connsiteX8" fmla="*/ 279552 w 352084"/>
                  <a:gd name="connsiteY8" fmla="*/ 386601 h 532344"/>
                  <a:gd name="connsiteX9" fmla="*/ 232544 w 352084"/>
                  <a:gd name="connsiteY9" fmla="*/ 509064 h 532344"/>
                  <a:gd name="connsiteX10" fmla="*/ 185691 w 352084"/>
                  <a:gd name="connsiteY10" fmla="*/ 529926 h 532344"/>
                  <a:gd name="connsiteX11" fmla="*/ 185692 w 352084"/>
                  <a:gd name="connsiteY11" fmla="*/ 529925 h 532344"/>
                  <a:gd name="connsiteX12" fmla="*/ 164831 w 352084"/>
                  <a:gd name="connsiteY12" fmla="*/ 483072 h 532344"/>
                  <a:gd name="connsiteX13" fmla="*/ 194638 w 352084"/>
                  <a:gd name="connsiteY13" fmla="*/ 405416 h 532344"/>
                  <a:gd name="connsiteX14" fmla="*/ 128225 w 352084"/>
                  <a:gd name="connsiteY14" fmla="*/ 491004 h 532344"/>
                  <a:gd name="connsiteX15" fmla="*/ 74788 w 352084"/>
                  <a:gd name="connsiteY15" fmla="*/ 497745 h 532344"/>
                  <a:gd name="connsiteX16" fmla="*/ 74790 w 352084"/>
                  <a:gd name="connsiteY16" fmla="*/ 497745 h 532344"/>
                  <a:gd name="connsiteX17" fmla="*/ 68048 w 352084"/>
                  <a:gd name="connsiteY17" fmla="*/ 444308 h 532344"/>
                  <a:gd name="connsiteX18" fmla="*/ 106448 w 352084"/>
                  <a:gd name="connsiteY18" fmla="*/ 394821 h 532344"/>
                  <a:gd name="connsiteX19" fmla="*/ 100194 w 352084"/>
                  <a:gd name="connsiteY19" fmla="*/ 390648 h 532344"/>
                  <a:gd name="connsiteX20" fmla="*/ 53147 w 352084"/>
                  <a:gd name="connsiteY20" fmla="*/ 421683 h 532344"/>
                  <a:gd name="connsiteX21" fmla="*/ 5667 w 352084"/>
                  <a:gd name="connsiteY21" fmla="*/ 411947 h 532344"/>
                  <a:gd name="connsiteX22" fmla="*/ 15404 w 352084"/>
                  <a:gd name="connsiteY22" fmla="*/ 364467 h 532344"/>
                  <a:gd name="connsiteX23" fmla="*/ 80502 w 352084"/>
                  <a:gd name="connsiteY23" fmla="*/ 321523 h 532344"/>
                  <a:gd name="connsiteX24" fmla="*/ 35060 w 352084"/>
                  <a:gd name="connsiteY24" fmla="*/ 162002 h 532344"/>
                  <a:gd name="connsiteX25" fmla="*/ 122501 w 352084"/>
                  <a:gd name="connsiteY25" fmla="*/ 4897 h 532344"/>
                  <a:gd name="connsiteX26" fmla="*/ 256439 w 352084"/>
                  <a:gd name="connsiteY26" fmla="*/ 47481 h 532344"/>
                  <a:gd name="connsiteX0" fmla="*/ 256439 w 352084"/>
                  <a:gd name="connsiteY0" fmla="*/ 47481 h 532344"/>
                  <a:gd name="connsiteX1" fmla="*/ 279606 w 352084"/>
                  <a:gd name="connsiteY1" fmla="*/ 92338 h 532344"/>
                  <a:gd name="connsiteX2" fmla="*/ 343586 w 352084"/>
                  <a:gd name="connsiteY2" fmla="*/ 316930 h 532344"/>
                  <a:gd name="connsiteX3" fmla="*/ 352084 w 352084"/>
                  <a:gd name="connsiteY3" fmla="*/ 337445 h 532344"/>
                  <a:gd name="connsiteX4" fmla="*/ 352083 w 352084"/>
                  <a:gd name="connsiteY4" fmla="*/ 444551 h 532344"/>
                  <a:gd name="connsiteX5" fmla="*/ 315817 w 352084"/>
                  <a:gd name="connsiteY5" fmla="*/ 480817 h 532344"/>
                  <a:gd name="connsiteX6" fmla="*/ 315818 w 352084"/>
                  <a:gd name="connsiteY6" fmla="*/ 480816 h 532344"/>
                  <a:gd name="connsiteX7" fmla="*/ 279552 w 352084"/>
                  <a:gd name="connsiteY7" fmla="*/ 444550 h 532344"/>
                  <a:gd name="connsiteX8" fmla="*/ 279552 w 352084"/>
                  <a:gd name="connsiteY8" fmla="*/ 386601 h 532344"/>
                  <a:gd name="connsiteX9" fmla="*/ 232544 w 352084"/>
                  <a:gd name="connsiteY9" fmla="*/ 509064 h 532344"/>
                  <a:gd name="connsiteX10" fmla="*/ 185691 w 352084"/>
                  <a:gd name="connsiteY10" fmla="*/ 529926 h 532344"/>
                  <a:gd name="connsiteX11" fmla="*/ 185692 w 352084"/>
                  <a:gd name="connsiteY11" fmla="*/ 529925 h 532344"/>
                  <a:gd name="connsiteX12" fmla="*/ 164831 w 352084"/>
                  <a:gd name="connsiteY12" fmla="*/ 483072 h 532344"/>
                  <a:gd name="connsiteX13" fmla="*/ 194638 w 352084"/>
                  <a:gd name="connsiteY13" fmla="*/ 405416 h 532344"/>
                  <a:gd name="connsiteX14" fmla="*/ 128225 w 352084"/>
                  <a:gd name="connsiteY14" fmla="*/ 491004 h 532344"/>
                  <a:gd name="connsiteX15" fmla="*/ 74788 w 352084"/>
                  <a:gd name="connsiteY15" fmla="*/ 497745 h 532344"/>
                  <a:gd name="connsiteX16" fmla="*/ 74790 w 352084"/>
                  <a:gd name="connsiteY16" fmla="*/ 497745 h 532344"/>
                  <a:gd name="connsiteX17" fmla="*/ 68048 w 352084"/>
                  <a:gd name="connsiteY17" fmla="*/ 444308 h 532344"/>
                  <a:gd name="connsiteX18" fmla="*/ 106448 w 352084"/>
                  <a:gd name="connsiteY18" fmla="*/ 394821 h 532344"/>
                  <a:gd name="connsiteX19" fmla="*/ 100194 w 352084"/>
                  <a:gd name="connsiteY19" fmla="*/ 390648 h 532344"/>
                  <a:gd name="connsiteX20" fmla="*/ 53147 w 352084"/>
                  <a:gd name="connsiteY20" fmla="*/ 421683 h 532344"/>
                  <a:gd name="connsiteX21" fmla="*/ 5667 w 352084"/>
                  <a:gd name="connsiteY21" fmla="*/ 411947 h 532344"/>
                  <a:gd name="connsiteX22" fmla="*/ 15404 w 352084"/>
                  <a:gd name="connsiteY22" fmla="*/ 364467 h 532344"/>
                  <a:gd name="connsiteX23" fmla="*/ 80502 w 352084"/>
                  <a:gd name="connsiteY23" fmla="*/ 321523 h 532344"/>
                  <a:gd name="connsiteX24" fmla="*/ 35060 w 352084"/>
                  <a:gd name="connsiteY24" fmla="*/ 162002 h 532344"/>
                  <a:gd name="connsiteX25" fmla="*/ 122501 w 352084"/>
                  <a:gd name="connsiteY25" fmla="*/ 4897 h 532344"/>
                  <a:gd name="connsiteX26" fmla="*/ 256439 w 352084"/>
                  <a:gd name="connsiteY26" fmla="*/ 47481 h 532344"/>
                  <a:gd name="connsiteX0" fmla="*/ 256439 w 352084"/>
                  <a:gd name="connsiteY0" fmla="*/ 47481 h 532344"/>
                  <a:gd name="connsiteX1" fmla="*/ 279606 w 352084"/>
                  <a:gd name="connsiteY1" fmla="*/ 92338 h 532344"/>
                  <a:gd name="connsiteX2" fmla="*/ 343586 w 352084"/>
                  <a:gd name="connsiteY2" fmla="*/ 316930 h 532344"/>
                  <a:gd name="connsiteX3" fmla="*/ 352084 w 352084"/>
                  <a:gd name="connsiteY3" fmla="*/ 337445 h 532344"/>
                  <a:gd name="connsiteX4" fmla="*/ 352083 w 352084"/>
                  <a:gd name="connsiteY4" fmla="*/ 444551 h 532344"/>
                  <a:gd name="connsiteX5" fmla="*/ 315817 w 352084"/>
                  <a:gd name="connsiteY5" fmla="*/ 480817 h 532344"/>
                  <a:gd name="connsiteX6" fmla="*/ 315818 w 352084"/>
                  <a:gd name="connsiteY6" fmla="*/ 480816 h 532344"/>
                  <a:gd name="connsiteX7" fmla="*/ 279552 w 352084"/>
                  <a:gd name="connsiteY7" fmla="*/ 444550 h 532344"/>
                  <a:gd name="connsiteX8" fmla="*/ 282579 w 352084"/>
                  <a:gd name="connsiteY8" fmla="*/ 371842 h 532344"/>
                  <a:gd name="connsiteX9" fmla="*/ 232544 w 352084"/>
                  <a:gd name="connsiteY9" fmla="*/ 509064 h 532344"/>
                  <a:gd name="connsiteX10" fmla="*/ 185691 w 352084"/>
                  <a:gd name="connsiteY10" fmla="*/ 529926 h 532344"/>
                  <a:gd name="connsiteX11" fmla="*/ 185692 w 352084"/>
                  <a:gd name="connsiteY11" fmla="*/ 529925 h 532344"/>
                  <a:gd name="connsiteX12" fmla="*/ 164831 w 352084"/>
                  <a:gd name="connsiteY12" fmla="*/ 483072 h 532344"/>
                  <a:gd name="connsiteX13" fmla="*/ 194638 w 352084"/>
                  <a:gd name="connsiteY13" fmla="*/ 405416 h 532344"/>
                  <a:gd name="connsiteX14" fmla="*/ 128225 w 352084"/>
                  <a:gd name="connsiteY14" fmla="*/ 491004 h 532344"/>
                  <a:gd name="connsiteX15" fmla="*/ 74788 w 352084"/>
                  <a:gd name="connsiteY15" fmla="*/ 497745 h 532344"/>
                  <a:gd name="connsiteX16" fmla="*/ 74790 w 352084"/>
                  <a:gd name="connsiteY16" fmla="*/ 497745 h 532344"/>
                  <a:gd name="connsiteX17" fmla="*/ 68048 w 352084"/>
                  <a:gd name="connsiteY17" fmla="*/ 444308 h 532344"/>
                  <a:gd name="connsiteX18" fmla="*/ 106448 w 352084"/>
                  <a:gd name="connsiteY18" fmla="*/ 394821 h 532344"/>
                  <a:gd name="connsiteX19" fmla="*/ 100194 w 352084"/>
                  <a:gd name="connsiteY19" fmla="*/ 390648 h 532344"/>
                  <a:gd name="connsiteX20" fmla="*/ 53147 w 352084"/>
                  <a:gd name="connsiteY20" fmla="*/ 421683 h 532344"/>
                  <a:gd name="connsiteX21" fmla="*/ 5667 w 352084"/>
                  <a:gd name="connsiteY21" fmla="*/ 411947 h 532344"/>
                  <a:gd name="connsiteX22" fmla="*/ 15404 w 352084"/>
                  <a:gd name="connsiteY22" fmla="*/ 364467 h 532344"/>
                  <a:gd name="connsiteX23" fmla="*/ 80502 w 352084"/>
                  <a:gd name="connsiteY23" fmla="*/ 321523 h 532344"/>
                  <a:gd name="connsiteX24" fmla="*/ 35060 w 352084"/>
                  <a:gd name="connsiteY24" fmla="*/ 162002 h 532344"/>
                  <a:gd name="connsiteX25" fmla="*/ 122501 w 352084"/>
                  <a:gd name="connsiteY25" fmla="*/ 4897 h 532344"/>
                  <a:gd name="connsiteX26" fmla="*/ 256439 w 352084"/>
                  <a:gd name="connsiteY26" fmla="*/ 47481 h 532344"/>
                  <a:gd name="connsiteX0" fmla="*/ 256439 w 352083"/>
                  <a:gd name="connsiteY0" fmla="*/ 47481 h 532344"/>
                  <a:gd name="connsiteX1" fmla="*/ 279606 w 352083"/>
                  <a:gd name="connsiteY1" fmla="*/ 92338 h 532344"/>
                  <a:gd name="connsiteX2" fmla="*/ 343586 w 352083"/>
                  <a:gd name="connsiteY2" fmla="*/ 316930 h 532344"/>
                  <a:gd name="connsiteX3" fmla="*/ 352083 w 352083"/>
                  <a:gd name="connsiteY3" fmla="*/ 444551 h 532344"/>
                  <a:gd name="connsiteX4" fmla="*/ 315817 w 352083"/>
                  <a:gd name="connsiteY4" fmla="*/ 480817 h 532344"/>
                  <a:gd name="connsiteX5" fmla="*/ 315818 w 352083"/>
                  <a:gd name="connsiteY5" fmla="*/ 480816 h 532344"/>
                  <a:gd name="connsiteX6" fmla="*/ 279552 w 352083"/>
                  <a:gd name="connsiteY6" fmla="*/ 444550 h 532344"/>
                  <a:gd name="connsiteX7" fmla="*/ 282579 w 352083"/>
                  <a:gd name="connsiteY7" fmla="*/ 371842 h 532344"/>
                  <a:gd name="connsiteX8" fmla="*/ 232544 w 352083"/>
                  <a:gd name="connsiteY8" fmla="*/ 509064 h 532344"/>
                  <a:gd name="connsiteX9" fmla="*/ 185691 w 352083"/>
                  <a:gd name="connsiteY9" fmla="*/ 529926 h 532344"/>
                  <a:gd name="connsiteX10" fmla="*/ 185692 w 352083"/>
                  <a:gd name="connsiteY10" fmla="*/ 529925 h 532344"/>
                  <a:gd name="connsiteX11" fmla="*/ 164831 w 352083"/>
                  <a:gd name="connsiteY11" fmla="*/ 483072 h 532344"/>
                  <a:gd name="connsiteX12" fmla="*/ 194638 w 352083"/>
                  <a:gd name="connsiteY12" fmla="*/ 405416 h 532344"/>
                  <a:gd name="connsiteX13" fmla="*/ 128225 w 352083"/>
                  <a:gd name="connsiteY13" fmla="*/ 491004 h 532344"/>
                  <a:gd name="connsiteX14" fmla="*/ 74788 w 352083"/>
                  <a:gd name="connsiteY14" fmla="*/ 497745 h 532344"/>
                  <a:gd name="connsiteX15" fmla="*/ 74790 w 352083"/>
                  <a:gd name="connsiteY15" fmla="*/ 497745 h 532344"/>
                  <a:gd name="connsiteX16" fmla="*/ 68048 w 352083"/>
                  <a:gd name="connsiteY16" fmla="*/ 444308 h 532344"/>
                  <a:gd name="connsiteX17" fmla="*/ 106448 w 352083"/>
                  <a:gd name="connsiteY17" fmla="*/ 394821 h 532344"/>
                  <a:gd name="connsiteX18" fmla="*/ 100194 w 352083"/>
                  <a:gd name="connsiteY18" fmla="*/ 390648 h 532344"/>
                  <a:gd name="connsiteX19" fmla="*/ 53147 w 352083"/>
                  <a:gd name="connsiteY19" fmla="*/ 421683 h 532344"/>
                  <a:gd name="connsiteX20" fmla="*/ 5667 w 352083"/>
                  <a:gd name="connsiteY20" fmla="*/ 411947 h 532344"/>
                  <a:gd name="connsiteX21" fmla="*/ 15404 w 352083"/>
                  <a:gd name="connsiteY21" fmla="*/ 364467 h 532344"/>
                  <a:gd name="connsiteX22" fmla="*/ 80502 w 352083"/>
                  <a:gd name="connsiteY22" fmla="*/ 321523 h 532344"/>
                  <a:gd name="connsiteX23" fmla="*/ 35060 w 352083"/>
                  <a:gd name="connsiteY23" fmla="*/ 162002 h 532344"/>
                  <a:gd name="connsiteX24" fmla="*/ 122501 w 352083"/>
                  <a:gd name="connsiteY24" fmla="*/ 4897 h 532344"/>
                  <a:gd name="connsiteX25" fmla="*/ 256439 w 352083"/>
                  <a:gd name="connsiteY25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79552 w 343586"/>
                  <a:gd name="connsiteY6" fmla="*/ 444550 h 532344"/>
                  <a:gd name="connsiteX7" fmla="*/ 282579 w 343586"/>
                  <a:gd name="connsiteY7" fmla="*/ 371842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64831 w 343586"/>
                  <a:gd name="connsiteY11" fmla="*/ 483072 h 532344"/>
                  <a:gd name="connsiteX12" fmla="*/ 194638 w 343586"/>
                  <a:gd name="connsiteY12" fmla="*/ 405416 h 532344"/>
                  <a:gd name="connsiteX13" fmla="*/ 128225 w 343586"/>
                  <a:gd name="connsiteY13" fmla="*/ 491004 h 532344"/>
                  <a:gd name="connsiteX14" fmla="*/ 74788 w 343586"/>
                  <a:gd name="connsiteY14" fmla="*/ 497745 h 532344"/>
                  <a:gd name="connsiteX15" fmla="*/ 74790 w 343586"/>
                  <a:gd name="connsiteY15" fmla="*/ 497745 h 532344"/>
                  <a:gd name="connsiteX16" fmla="*/ 68048 w 343586"/>
                  <a:gd name="connsiteY16" fmla="*/ 444308 h 532344"/>
                  <a:gd name="connsiteX17" fmla="*/ 106448 w 343586"/>
                  <a:gd name="connsiteY17" fmla="*/ 394821 h 532344"/>
                  <a:gd name="connsiteX18" fmla="*/ 100194 w 343586"/>
                  <a:gd name="connsiteY18" fmla="*/ 390648 h 532344"/>
                  <a:gd name="connsiteX19" fmla="*/ 53147 w 343586"/>
                  <a:gd name="connsiteY19" fmla="*/ 421683 h 532344"/>
                  <a:gd name="connsiteX20" fmla="*/ 5667 w 343586"/>
                  <a:gd name="connsiteY20" fmla="*/ 411947 h 532344"/>
                  <a:gd name="connsiteX21" fmla="*/ 15404 w 343586"/>
                  <a:gd name="connsiteY21" fmla="*/ 364467 h 532344"/>
                  <a:gd name="connsiteX22" fmla="*/ 80502 w 343586"/>
                  <a:gd name="connsiteY22" fmla="*/ 321523 h 532344"/>
                  <a:gd name="connsiteX23" fmla="*/ 35060 w 343586"/>
                  <a:gd name="connsiteY23" fmla="*/ 162002 h 532344"/>
                  <a:gd name="connsiteX24" fmla="*/ 122501 w 343586"/>
                  <a:gd name="connsiteY24" fmla="*/ 4897 h 532344"/>
                  <a:gd name="connsiteX25" fmla="*/ 256439 w 343586"/>
                  <a:gd name="connsiteY25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88408 w 343586"/>
                  <a:gd name="connsiteY6" fmla="*/ 446366 h 532344"/>
                  <a:gd name="connsiteX7" fmla="*/ 282579 w 343586"/>
                  <a:gd name="connsiteY7" fmla="*/ 371842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64831 w 343586"/>
                  <a:gd name="connsiteY11" fmla="*/ 483072 h 532344"/>
                  <a:gd name="connsiteX12" fmla="*/ 194638 w 343586"/>
                  <a:gd name="connsiteY12" fmla="*/ 405416 h 532344"/>
                  <a:gd name="connsiteX13" fmla="*/ 128225 w 343586"/>
                  <a:gd name="connsiteY13" fmla="*/ 491004 h 532344"/>
                  <a:gd name="connsiteX14" fmla="*/ 74788 w 343586"/>
                  <a:gd name="connsiteY14" fmla="*/ 497745 h 532344"/>
                  <a:gd name="connsiteX15" fmla="*/ 74790 w 343586"/>
                  <a:gd name="connsiteY15" fmla="*/ 497745 h 532344"/>
                  <a:gd name="connsiteX16" fmla="*/ 68048 w 343586"/>
                  <a:gd name="connsiteY16" fmla="*/ 444308 h 532344"/>
                  <a:gd name="connsiteX17" fmla="*/ 106448 w 343586"/>
                  <a:gd name="connsiteY17" fmla="*/ 394821 h 532344"/>
                  <a:gd name="connsiteX18" fmla="*/ 100194 w 343586"/>
                  <a:gd name="connsiteY18" fmla="*/ 390648 h 532344"/>
                  <a:gd name="connsiteX19" fmla="*/ 53147 w 343586"/>
                  <a:gd name="connsiteY19" fmla="*/ 421683 h 532344"/>
                  <a:gd name="connsiteX20" fmla="*/ 5667 w 343586"/>
                  <a:gd name="connsiteY20" fmla="*/ 411947 h 532344"/>
                  <a:gd name="connsiteX21" fmla="*/ 15404 w 343586"/>
                  <a:gd name="connsiteY21" fmla="*/ 364467 h 532344"/>
                  <a:gd name="connsiteX22" fmla="*/ 80502 w 343586"/>
                  <a:gd name="connsiteY22" fmla="*/ 321523 h 532344"/>
                  <a:gd name="connsiteX23" fmla="*/ 35060 w 343586"/>
                  <a:gd name="connsiteY23" fmla="*/ 162002 h 532344"/>
                  <a:gd name="connsiteX24" fmla="*/ 122501 w 343586"/>
                  <a:gd name="connsiteY24" fmla="*/ 4897 h 532344"/>
                  <a:gd name="connsiteX25" fmla="*/ 256439 w 343586"/>
                  <a:gd name="connsiteY25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88408 w 343586"/>
                  <a:gd name="connsiteY6" fmla="*/ 446366 h 532344"/>
                  <a:gd name="connsiteX7" fmla="*/ 289051 w 343586"/>
                  <a:gd name="connsiteY7" fmla="*/ 377783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64831 w 343586"/>
                  <a:gd name="connsiteY11" fmla="*/ 483072 h 532344"/>
                  <a:gd name="connsiteX12" fmla="*/ 194638 w 343586"/>
                  <a:gd name="connsiteY12" fmla="*/ 405416 h 532344"/>
                  <a:gd name="connsiteX13" fmla="*/ 128225 w 343586"/>
                  <a:gd name="connsiteY13" fmla="*/ 491004 h 532344"/>
                  <a:gd name="connsiteX14" fmla="*/ 74788 w 343586"/>
                  <a:gd name="connsiteY14" fmla="*/ 497745 h 532344"/>
                  <a:gd name="connsiteX15" fmla="*/ 74790 w 343586"/>
                  <a:gd name="connsiteY15" fmla="*/ 497745 h 532344"/>
                  <a:gd name="connsiteX16" fmla="*/ 68048 w 343586"/>
                  <a:gd name="connsiteY16" fmla="*/ 444308 h 532344"/>
                  <a:gd name="connsiteX17" fmla="*/ 106448 w 343586"/>
                  <a:gd name="connsiteY17" fmla="*/ 394821 h 532344"/>
                  <a:gd name="connsiteX18" fmla="*/ 100194 w 343586"/>
                  <a:gd name="connsiteY18" fmla="*/ 390648 h 532344"/>
                  <a:gd name="connsiteX19" fmla="*/ 53147 w 343586"/>
                  <a:gd name="connsiteY19" fmla="*/ 421683 h 532344"/>
                  <a:gd name="connsiteX20" fmla="*/ 5667 w 343586"/>
                  <a:gd name="connsiteY20" fmla="*/ 411947 h 532344"/>
                  <a:gd name="connsiteX21" fmla="*/ 15404 w 343586"/>
                  <a:gd name="connsiteY21" fmla="*/ 364467 h 532344"/>
                  <a:gd name="connsiteX22" fmla="*/ 80502 w 343586"/>
                  <a:gd name="connsiteY22" fmla="*/ 321523 h 532344"/>
                  <a:gd name="connsiteX23" fmla="*/ 35060 w 343586"/>
                  <a:gd name="connsiteY23" fmla="*/ 162002 h 532344"/>
                  <a:gd name="connsiteX24" fmla="*/ 122501 w 343586"/>
                  <a:gd name="connsiteY24" fmla="*/ 4897 h 532344"/>
                  <a:gd name="connsiteX25" fmla="*/ 256439 w 343586"/>
                  <a:gd name="connsiteY25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88408 w 343586"/>
                  <a:gd name="connsiteY6" fmla="*/ 446366 h 532344"/>
                  <a:gd name="connsiteX7" fmla="*/ 289051 w 343586"/>
                  <a:gd name="connsiteY7" fmla="*/ 377783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73687 w 343586"/>
                  <a:gd name="connsiteY11" fmla="*/ 484888 h 532344"/>
                  <a:gd name="connsiteX12" fmla="*/ 194638 w 343586"/>
                  <a:gd name="connsiteY12" fmla="*/ 405416 h 532344"/>
                  <a:gd name="connsiteX13" fmla="*/ 128225 w 343586"/>
                  <a:gd name="connsiteY13" fmla="*/ 491004 h 532344"/>
                  <a:gd name="connsiteX14" fmla="*/ 74788 w 343586"/>
                  <a:gd name="connsiteY14" fmla="*/ 497745 h 532344"/>
                  <a:gd name="connsiteX15" fmla="*/ 74790 w 343586"/>
                  <a:gd name="connsiteY15" fmla="*/ 497745 h 532344"/>
                  <a:gd name="connsiteX16" fmla="*/ 68048 w 343586"/>
                  <a:gd name="connsiteY16" fmla="*/ 444308 h 532344"/>
                  <a:gd name="connsiteX17" fmla="*/ 106448 w 343586"/>
                  <a:gd name="connsiteY17" fmla="*/ 394821 h 532344"/>
                  <a:gd name="connsiteX18" fmla="*/ 100194 w 343586"/>
                  <a:gd name="connsiteY18" fmla="*/ 390648 h 532344"/>
                  <a:gd name="connsiteX19" fmla="*/ 53147 w 343586"/>
                  <a:gd name="connsiteY19" fmla="*/ 421683 h 532344"/>
                  <a:gd name="connsiteX20" fmla="*/ 5667 w 343586"/>
                  <a:gd name="connsiteY20" fmla="*/ 411947 h 532344"/>
                  <a:gd name="connsiteX21" fmla="*/ 15404 w 343586"/>
                  <a:gd name="connsiteY21" fmla="*/ 364467 h 532344"/>
                  <a:gd name="connsiteX22" fmla="*/ 80502 w 343586"/>
                  <a:gd name="connsiteY22" fmla="*/ 321523 h 532344"/>
                  <a:gd name="connsiteX23" fmla="*/ 35060 w 343586"/>
                  <a:gd name="connsiteY23" fmla="*/ 162002 h 532344"/>
                  <a:gd name="connsiteX24" fmla="*/ 122501 w 343586"/>
                  <a:gd name="connsiteY24" fmla="*/ 4897 h 532344"/>
                  <a:gd name="connsiteX25" fmla="*/ 256439 w 343586"/>
                  <a:gd name="connsiteY25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88408 w 343586"/>
                  <a:gd name="connsiteY6" fmla="*/ 446366 h 532344"/>
                  <a:gd name="connsiteX7" fmla="*/ 289051 w 343586"/>
                  <a:gd name="connsiteY7" fmla="*/ 377783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73687 w 343586"/>
                  <a:gd name="connsiteY11" fmla="*/ 484888 h 532344"/>
                  <a:gd name="connsiteX12" fmla="*/ 194638 w 343586"/>
                  <a:gd name="connsiteY12" fmla="*/ 405416 h 532344"/>
                  <a:gd name="connsiteX13" fmla="*/ 128225 w 343586"/>
                  <a:gd name="connsiteY13" fmla="*/ 491004 h 532344"/>
                  <a:gd name="connsiteX14" fmla="*/ 74788 w 343586"/>
                  <a:gd name="connsiteY14" fmla="*/ 497745 h 532344"/>
                  <a:gd name="connsiteX15" fmla="*/ 74790 w 343586"/>
                  <a:gd name="connsiteY15" fmla="*/ 497745 h 532344"/>
                  <a:gd name="connsiteX16" fmla="*/ 76582 w 343586"/>
                  <a:gd name="connsiteY16" fmla="*/ 451441 h 532344"/>
                  <a:gd name="connsiteX17" fmla="*/ 106448 w 343586"/>
                  <a:gd name="connsiteY17" fmla="*/ 394821 h 532344"/>
                  <a:gd name="connsiteX18" fmla="*/ 100194 w 343586"/>
                  <a:gd name="connsiteY18" fmla="*/ 390648 h 532344"/>
                  <a:gd name="connsiteX19" fmla="*/ 53147 w 343586"/>
                  <a:gd name="connsiteY19" fmla="*/ 421683 h 532344"/>
                  <a:gd name="connsiteX20" fmla="*/ 5667 w 343586"/>
                  <a:gd name="connsiteY20" fmla="*/ 411947 h 532344"/>
                  <a:gd name="connsiteX21" fmla="*/ 15404 w 343586"/>
                  <a:gd name="connsiteY21" fmla="*/ 364467 h 532344"/>
                  <a:gd name="connsiteX22" fmla="*/ 80502 w 343586"/>
                  <a:gd name="connsiteY22" fmla="*/ 321523 h 532344"/>
                  <a:gd name="connsiteX23" fmla="*/ 35060 w 343586"/>
                  <a:gd name="connsiteY23" fmla="*/ 162002 h 532344"/>
                  <a:gd name="connsiteX24" fmla="*/ 122501 w 343586"/>
                  <a:gd name="connsiteY24" fmla="*/ 4897 h 532344"/>
                  <a:gd name="connsiteX25" fmla="*/ 256439 w 343586"/>
                  <a:gd name="connsiteY25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88408 w 343586"/>
                  <a:gd name="connsiteY6" fmla="*/ 446366 h 532344"/>
                  <a:gd name="connsiteX7" fmla="*/ 289051 w 343586"/>
                  <a:gd name="connsiteY7" fmla="*/ 377783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73687 w 343586"/>
                  <a:gd name="connsiteY11" fmla="*/ 484888 h 532344"/>
                  <a:gd name="connsiteX12" fmla="*/ 194638 w 343586"/>
                  <a:gd name="connsiteY12" fmla="*/ 405416 h 532344"/>
                  <a:gd name="connsiteX13" fmla="*/ 123513 w 343586"/>
                  <a:gd name="connsiteY13" fmla="*/ 487731 h 532344"/>
                  <a:gd name="connsiteX14" fmla="*/ 74788 w 343586"/>
                  <a:gd name="connsiteY14" fmla="*/ 497745 h 532344"/>
                  <a:gd name="connsiteX15" fmla="*/ 74790 w 343586"/>
                  <a:gd name="connsiteY15" fmla="*/ 497745 h 532344"/>
                  <a:gd name="connsiteX16" fmla="*/ 76582 w 343586"/>
                  <a:gd name="connsiteY16" fmla="*/ 451441 h 532344"/>
                  <a:gd name="connsiteX17" fmla="*/ 106448 w 343586"/>
                  <a:gd name="connsiteY17" fmla="*/ 394821 h 532344"/>
                  <a:gd name="connsiteX18" fmla="*/ 100194 w 343586"/>
                  <a:gd name="connsiteY18" fmla="*/ 390648 h 532344"/>
                  <a:gd name="connsiteX19" fmla="*/ 53147 w 343586"/>
                  <a:gd name="connsiteY19" fmla="*/ 421683 h 532344"/>
                  <a:gd name="connsiteX20" fmla="*/ 5667 w 343586"/>
                  <a:gd name="connsiteY20" fmla="*/ 411947 h 532344"/>
                  <a:gd name="connsiteX21" fmla="*/ 15404 w 343586"/>
                  <a:gd name="connsiteY21" fmla="*/ 364467 h 532344"/>
                  <a:gd name="connsiteX22" fmla="*/ 80502 w 343586"/>
                  <a:gd name="connsiteY22" fmla="*/ 321523 h 532344"/>
                  <a:gd name="connsiteX23" fmla="*/ 35060 w 343586"/>
                  <a:gd name="connsiteY23" fmla="*/ 162002 h 532344"/>
                  <a:gd name="connsiteX24" fmla="*/ 122501 w 343586"/>
                  <a:gd name="connsiteY24" fmla="*/ 4897 h 532344"/>
                  <a:gd name="connsiteX25" fmla="*/ 256439 w 343586"/>
                  <a:gd name="connsiteY25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88408 w 343586"/>
                  <a:gd name="connsiteY6" fmla="*/ 446366 h 532344"/>
                  <a:gd name="connsiteX7" fmla="*/ 289051 w 343586"/>
                  <a:gd name="connsiteY7" fmla="*/ 377783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73687 w 343586"/>
                  <a:gd name="connsiteY11" fmla="*/ 484888 h 532344"/>
                  <a:gd name="connsiteX12" fmla="*/ 194638 w 343586"/>
                  <a:gd name="connsiteY12" fmla="*/ 405416 h 532344"/>
                  <a:gd name="connsiteX13" fmla="*/ 123513 w 343586"/>
                  <a:gd name="connsiteY13" fmla="*/ 487731 h 532344"/>
                  <a:gd name="connsiteX14" fmla="*/ 74788 w 343586"/>
                  <a:gd name="connsiteY14" fmla="*/ 497745 h 532344"/>
                  <a:gd name="connsiteX15" fmla="*/ 76582 w 343586"/>
                  <a:gd name="connsiteY15" fmla="*/ 451441 h 532344"/>
                  <a:gd name="connsiteX16" fmla="*/ 106448 w 343586"/>
                  <a:gd name="connsiteY16" fmla="*/ 394821 h 532344"/>
                  <a:gd name="connsiteX17" fmla="*/ 100194 w 343586"/>
                  <a:gd name="connsiteY17" fmla="*/ 390648 h 532344"/>
                  <a:gd name="connsiteX18" fmla="*/ 53147 w 343586"/>
                  <a:gd name="connsiteY18" fmla="*/ 421683 h 532344"/>
                  <a:gd name="connsiteX19" fmla="*/ 5667 w 343586"/>
                  <a:gd name="connsiteY19" fmla="*/ 411947 h 532344"/>
                  <a:gd name="connsiteX20" fmla="*/ 15404 w 343586"/>
                  <a:gd name="connsiteY20" fmla="*/ 364467 h 532344"/>
                  <a:gd name="connsiteX21" fmla="*/ 80502 w 343586"/>
                  <a:gd name="connsiteY21" fmla="*/ 321523 h 532344"/>
                  <a:gd name="connsiteX22" fmla="*/ 35060 w 343586"/>
                  <a:gd name="connsiteY22" fmla="*/ 162002 h 532344"/>
                  <a:gd name="connsiteX23" fmla="*/ 122501 w 343586"/>
                  <a:gd name="connsiteY23" fmla="*/ 4897 h 532344"/>
                  <a:gd name="connsiteX24" fmla="*/ 256439 w 343586"/>
                  <a:gd name="connsiteY24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88408 w 343586"/>
                  <a:gd name="connsiteY6" fmla="*/ 446366 h 532344"/>
                  <a:gd name="connsiteX7" fmla="*/ 289051 w 343586"/>
                  <a:gd name="connsiteY7" fmla="*/ 377783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73687 w 343586"/>
                  <a:gd name="connsiteY11" fmla="*/ 484888 h 532344"/>
                  <a:gd name="connsiteX12" fmla="*/ 194638 w 343586"/>
                  <a:gd name="connsiteY12" fmla="*/ 405416 h 532344"/>
                  <a:gd name="connsiteX13" fmla="*/ 123513 w 343586"/>
                  <a:gd name="connsiteY13" fmla="*/ 487731 h 532344"/>
                  <a:gd name="connsiteX14" fmla="*/ 74788 w 343586"/>
                  <a:gd name="connsiteY14" fmla="*/ 497745 h 532344"/>
                  <a:gd name="connsiteX15" fmla="*/ 76582 w 343586"/>
                  <a:gd name="connsiteY15" fmla="*/ 451441 h 532344"/>
                  <a:gd name="connsiteX16" fmla="*/ 106448 w 343586"/>
                  <a:gd name="connsiteY16" fmla="*/ 394821 h 532344"/>
                  <a:gd name="connsiteX17" fmla="*/ 100194 w 343586"/>
                  <a:gd name="connsiteY17" fmla="*/ 390648 h 532344"/>
                  <a:gd name="connsiteX18" fmla="*/ 53147 w 343586"/>
                  <a:gd name="connsiteY18" fmla="*/ 421683 h 532344"/>
                  <a:gd name="connsiteX19" fmla="*/ 5667 w 343586"/>
                  <a:gd name="connsiteY19" fmla="*/ 411947 h 532344"/>
                  <a:gd name="connsiteX20" fmla="*/ 15404 w 343586"/>
                  <a:gd name="connsiteY20" fmla="*/ 364467 h 532344"/>
                  <a:gd name="connsiteX21" fmla="*/ 80502 w 343586"/>
                  <a:gd name="connsiteY21" fmla="*/ 321523 h 532344"/>
                  <a:gd name="connsiteX22" fmla="*/ 35060 w 343586"/>
                  <a:gd name="connsiteY22" fmla="*/ 162002 h 532344"/>
                  <a:gd name="connsiteX23" fmla="*/ 122501 w 343586"/>
                  <a:gd name="connsiteY23" fmla="*/ 4897 h 532344"/>
                  <a:gd name="connsiteX24" fmla="*/ 256439 w 343586"/>
                  <a:gd name="connsiteY24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88408 w 343586"/>
                  <a:gd name="connsiteY6" fmla="*/ 446366 h 532344"/>
                  <a:gd name="connsiteX7" fmla="*/ 289051 w 343586"/>
                  <a:gd name="connsiteY7" fmla="*/ 377783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73687 w 343586"/>
                  <a:gd name="connsiteY11" fmla="*/ 484888 h 532344"/>
                  <a:gd name="connsiteX12" fmla="*/ 194638 w 343586"/>
                  <a:gd name="connsiteY12" fmla="*/ 405416 h 532344"/>
                  <a:gd name="connsiteX13" fmla="*/ 123513 w 343586"/>
                  <a:gd name="connsiteY13" fmla="*/ 487731 h 532344"/>
                  <a:gd name="connsiteX14" fmla="*/ 74788 w 343586"/>
                  <a:gd name="connsiteY14" fmla="*/ 497745 h 532344"/>
                  <a:gd name="connsiteX15" fmla="*/ 76582 w 343586"/>
                  <a:gd name="connsiteY15" fmla="*/ 451441 h 532344"/>
                  <a:gd name="connsiteX16" fmla="*/ 106448 w 343586"/>
                  <a:gd name="connsiteY16" fmla="*/ 394821 h 532344"/>
                  <a:gd name="connsiteX17" fmla="*/ 100194 w 343586"/>
                  <a:gd name="connsiteY17" fmla="*/ 390648 h 532344"/>
                  <a:gd name="connsiteX18" fmla="*/ 53147 w 343586"/>
                  <a:gd name="connsiteY18" fmla="*/ 421683 h 532344"/>
                  <a:gd name="connsiteX19" fmla="*/ 5667 w 343586"/>
                  <a:gd name="connsiteY19" fmla="*/ 411947 h 532344"/>
                  <a:gd name="connsiteX20" fmla="*/ 15404 w 343586"/>
                  <a:gd name="connsiteY20" fmla="*/ 364467 h 532344"/>
                  <a:gd name="connsiteX21" fmla="*/ 80502 w 343586"/>
                  <a:gd name="connsiteY21" fmla="*/ 321523 h 532344"/>
                  <a:gd name="connsiteX22" fmla="*/ 35060 w 343586"/>
                  <a:gd name="connsiteY22" fmla="*/ 162002 h 532344"/>
                  <a:gd name="connsiteX23" fmla="*/ 122501 w 343586"/>
                  <a:gd name="connsiteY23" fmla="*/ 4897 h 532344"/>
                  <a:gd name="connsiteX24" fmla="*/ 256439 w 343586"/>
                  <a:gd name="connsiteY24" fmla="*/ 47481 h 532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343586" h="532344">
                    <a:moveTo>
                      <a:pt x="256439" y="47481"/>
                    </a:moveTo>
                    <a:cubicBezTo>
                      <a:pt x="266794" y="60347"/>
                      <a:pt x="274797" y="75456"/>
                      <a:pt x="279606" y="92338"/>
                    </a:cubicBezTo>
                    <a:lnTo>
                      <a:pt x="343586" y="316930"/>
                    </a:lnTo>
                    <a:lnTo>
                      <a:pt x="339405" y="438875"/>
                    </a:lnTo>
                    <a:cubicBezTo>
                      <a:pt x="339405" y="458904"/>
                      <a:pt x="335846" y="480817"/>
                      <a:pt x="315817" y="480817"/>
                    </a:cubicBezTo>
                    <a:lnTo>
                      <a:pt x="315818" y="480816"/>
                    </a:lnTo>
                    <a:cubicBezTo>
                      <a:pt x="295789" y="480816"/>
                      <a:pt x="288408" y="466395"/>
                      <a:pt x="288408" y="446366"/>
                    </a:cubicBezTo>
                    <a:cubicBezTo>
                      <a:pt x="288408" y="427050"/>
                      <a:pt x="298362" y="367333"/>
                      <a:pt x="289051" y="377783"/>
                    </a:cubicBezTo>
                    <a:cubicBezTo>
                      <a:pt x="279740" y="388233"/>
                      <a:pt x="248213" y="468243"/>
                      <a:pt x="232544" y="509064"/>
                    </a:cubicBezTo>
                    <a:cubicBezTo>
                      <a:pt x="225367" y="527763"/>
                      <a:pt x="204390" y="537103"/>
                      <a:pt x="185691" y="529926"/>
                    </a:cubicBezTo>
                    <a:lnTo>
                      <a:pt x="185692" y="529925"/>
                    </a:lnTo>
                    <a:cubicBezTo>
                      <a:pt x="166993" y="522748"/>
                      <a:pt x="166509" y="503587"/>
                      <a:pt x="173687" y="484888"/>
                    </a:cubicBezTo>
                    <a:cubicBezTo>
                      <a:pt x="183623" y="459003"/>
                      <a:pt x="203000" y="404942"/>
                      <a:pt x="194638" y="405416"/>
                    </a:cubicBezTo>
                    <a:cubicBezTo>
                      <a:pt x="186276" y="405890"/>
                      <a:pt x="145651" y="459202"/>
                      <a:pt x="123513" y="487731"/>
                    </a:cubicBezTo>
                    <a:cubicBezTo>
                      <a:pt x="110618" y="504349"/>
                      <a:pt x="90498" y="515068"/>
                      <a:pt x="74788" y="497745"/>
                    </a:cubicBezTo>
                    <a:cubicBezTo>
                      <a:pt x="59078" y="480422"/>
                      <a:pt x="69172" y="470093"/>
                      <a:pt x="76582" y="451441"/>
                    </a:cubicBezTo>
                    <a:cubicBezTo>
                      <a:pt x="83992" y="432789"/>
                      <a:pt x="96493" y="413694"/>
                      <a:pt x="106448" y="394821"/>
                    </a:cubicBezTo>
                    <a:lnTo>
                      <a:pt x="100194" y="390648"/>
                    </a:lnTo>
                    <a:lnTo>
                      <a:pt x="53147" y="421683"/>
                    </a:lnTo>
                    <a:cubicBezTo>
                      <a:pt x="37347" y="432106"/>
                      <a:pt x="16090" y="427747"/>
                      <a:pt x="5667" y="411947"/>
                    </a:cubicBezTo>
                    <a:cubicBezTo>
                      <a:pt x="-4755" y="396147"/>
                      <a:pt x="-396" y="374890"/>
                      <a:pt x="15404" y="364467"/>
                    </a:cubicBezTo>
                    <a:lnTo>
                      <a:pt x="80502" y="321523"/>
                    </a:lnTo>
                    <a:lnTo>
                      <a:pt x="35060" y="162002"/>
                    </a:lnTo>
                    <a:cubicBezTo>
                      <a:pt x="15822" y="94473"/>
                      <a:pt x="54972" y="24134"/>
                      <a:pt x="122501" y="4897"/>
                    </a:cubicBezTo>
                    <a:cubicBezTo>
                      <a:pt x="173148" y="-9531"/>
                      <a:pt x="225375" y="8883"/>
                      <a:pt x="256439" y="47481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19A471F9-985F-C9B5-D586-E8C62915CC9C}"/>
                  </a:ext>
                </a:extLst>
              </p:cNvPr>
              <p:cNvSpPr/>
              <p:nvPr/>
            </p:nvSpPr>
            <p:spPr>
              <a:xfrm rot="3370268" flipH="1">
                <a:off x="222848" y="7018163"/>
                <a:ext cx="1190028" cy="1134206"/>
              </a:xfrm>
              <a:custGeom>
                <a:avLst/>
                <a:gdLst>
                  <a:gd name="connsiteX0" fmla="*/ 1005311 w 1190028"/>
                  <a:gd name="connsiteY0" fmla="*/ 0 h 1134206"/>
                  <a:gd name="connsiteX1" fmla="*/ 1172065 w 1190028"/>
                  <a:gd name="connsiteY1" fmla="*/ 82359 h 1134206"/>
                  <a:gd name="connsiteX2" fmla="*/ 1183974 w 1190028"/>
                  <a:gd name="connsiteY2" fmla="*/ 126313 h 1134206"/>
                  <a:gd name="connsiteX3" fmla="*/ 1186229 w 1190028"/>
                  <a:gd name="connsiteY3" fmla="*/ 126108 h 1134206"/>
                  <a:gd name="connsiteX4" fmla="*/ 850454 w 1190028"/>
                  <a:gd name="connsiteY4" fmla="*/ 925658 h 1134206"/>
                  <a:gd name="connsiteX5" fmla="*/ 0 w 1190028"/>
                  <a:gd name="connsiteY5" fmla="*/ 1095223 h 1134206"/>
                  <a:gd name="connsiteX6" fmla="*/ 103785 w 1190028"/>
                  <a:gd name="connsiteY6" fmla="*/ 749201 h 1134206"/>
                  <a:gd name="connsiteX7" fmla="*/ 621899 w 1190028"/>
                  <a:gd name="connsiteY7" fmla="*/ 645899 h 1134206"/>
                  <a:gd name="connsiteX8" fmla="*/ 826460 w 1190028"/>
                  <a:gd name="connsiteY8" fmla="*/ 158797 h 1134206"/>
                  <a:gd name="connsiteX9" fmla="*/ 830719 w 1190028"/>
                  <a:gd name="connsiteY9" fmla="*/ 158410 h 1134206"/>
                  <a:gd name="connsiteX10" fmla="*/ 824335 w 1190028"/>
                  <a:gd name="connsiteY10" fmla="*/ 134848 h 1134206"/>
                  <a:gd name="connsiteX11" fmla="*/ 1005311 w 1190028"/>
                  <a:gd name="connsiteY11" fmla="*/ 0 h 1134206"/>
                  <a:gd name="connsiteX0" fmla="*/ 1005311 w 1190028"/>
                  <a:gd name="connsiteY0" fmla="*/ 0 h 1134206"/>
                  <a:gd name="connsiteX1" fmla="*/ 1172065 w 1190028"/>
                  <a:gd name="connsiteY1" fmla="*/ 82359 h 1134206"/>
                  <a:gd name="connsiteX2" fmla="*/ 1183974 w 1190028"/>
                  <a:gd name="connsiteY2" fmla="*/ 126313 h 1134206"/>
                  <a:gd name="connsiteX3" fmla="*/ 1186229 w 1190028"/>
                  <a:gd name="connsiteY3" fmla="*/ 126108 h 1134206"/>
                  <a:gd name="connsiteX4" fmla="*/ 850454 w 1190028"/>
                  <a:gd name="connsiteY4" fmla="*/ 925658 h 1134206"/>
                  <a:gd name="connsiteX5" fmla="*/ 0 w 1190028"/>
                  <a:gd name="connsiteY5" fmla="*/ 1095223 h 1134206"/>
                  <a:gd name="connsiteX6" fmla="*/ 103785 w 1190028"/>
                  <a:gd name="connsiteY6" fmla="*/ 749201 h 1134206"/>
                  <a:gd name="connsiteX7" fmla="*/ 621899 w 1190028"/>
                  <a:gd name="connsiteY7" fmla="*/ 645899 h 1134206"/>
                  <a:gd name="connsiteX8" fmla="*/ 826460 w 1190028"/>
                  <a:gd name="connsiteY8" fmla="*/ 158797 h 1134206"/>
                  <a:gd name="connsiteX9" fmla="*/ 824335 w 1190028"/>
                  <a:gd name="connsiteY9" fmla="*/ 134848 h 1134206"/>
                  <a:gd name="connsiteX10" fmla="*/ 1005311 w 1190028"/>
                  <a:gd name="connsiteY10" fmla="*/ 0 h 1134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90028" h="1134206">
                    <a:moveTo>
                      <a:pt x="1005311" y="0"/>
                    </a:moveTo>
                    <a:cubicBezTo>
                      <a:pt x="1080274" y="0"/>
                      <a:pt x="1144591" y="33961"/>
                      <a:pt x="1172065" y="82359"/>
                    </a:cubicBezTo>
                    <a:lnTo>
                      <a:pt x="1183974" y="126313"/>
                    </a:lnTo>
                    <a:lnTo>
                      <a:pt x="1186229" y="126108"/>
                    </a:lnTo>
                    <a:cubicBezTo>
                      <a:pt x="1214009" y="431845"/>
                      <a:pt x="1088197" y="731428"/>
                      <a:pt x="850454" y="925658"/>
                    </a:cubicBezTo>
                    <a:cubicBezTo>
                      <a:pt x="612711" y="1119887"/>
                      <a:pt x="294054" y="1183421"/>
                      <a:pt x="0" y="1095223"/>
                    </a:cubicBezTo>
                    <a:lnTo>
                      <a:pt x="103785" y="749201"/>
                    </a:lnTo>
                    <a:cubicBezTo>
                      <a:pt x="282929" y="802933"/>
                      <a:pt x="477061" y="764227"/>
                      <a:pt x="621899" y="645899"/>
                    </a:cubicBezTo>
                    <a:cubicBezTo>
                      <a:pt x="766737" y="527571"/>
                      <a:pt x="843384" y="345059"/>
                      <a:pt x="826460" y="158797"/>
                    </a:cubicBezTo>
                    <a:lnTo>
                      <a:pt x="824335" y="134848"/>
                    </a:lnTo>
                    <a:cubicBezTo>
                      <a:pt x="824335" y="60374"/>
                      <a:pt x="905361" y="0"/>
                      <a:pt x="1005311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CFC1C08E-1EB4-EFB6-A950-A82AD16C99E3}"/>
                  </a:ext>
                </a:extLst>
              </p:cNvPr>
              <p:cNvGrpSpPr/>
              <p:nvPr/>
            </p:nvGrpSpPr>
            <p:grpSpPr>
              <a:xfrm>
                <a:off x="-293904" y="5127881"/>
                <a:ext cx="2395018" cy="2268631"/>
                <a:chOff x="-293904" y="5127881"/>
                <a:chExt cx="2395018" cy="2268631"/>
              </a:xfrm>
            </p:grpSpPr>
            <p:sp>
              <p:nvSpPr>
                <p:cNvPr id="19" name="フリーフォーム: 図形 18">
                  <a:extLst>
                    <a:ext uri="{FF2B5EF4-FFF2-40B4-BE49-F238E27FC236}">
                      <a16:creationId xmlns:a16="http://schemas.microsoft.com/office/drawing/2014/main" id="{D8B7324C-C4B5-CA2A-CF84-F41E18FDEA0F}"/>
                    </a:ext>
                  </a:extLst>
                </p:cNvPr>
                <p:cNvSpPr/>
                <p:nvPr/>
              </p:nvSpPr>
              <p:spPr>
                <a:xfrm rot="18900000" flipH="1">
                  <a:off x="-293904" y="6223260"/>
                  <a:ext cx="642106" cy="652488"/>
                </a:xfrm>
                <a:custGeom>
                  <a:avLst/>
                  <a:gdLst>
                    <a:gd name="connsiteX0" fmla="*/ 310287 w 642106"/>
                    <a:gd name="connsiteY0" fmla="*/ 0 h 652488"/>
                    <a:gd name="connsiteX1" fmla="*/ 642106 w 642106"/>
                    <a:gd name="connsiteY1" fmla="*/ 331819 h 652488"/>
                    <a:gd name="connsiteX2" fmla="*/ 439446 w 642106"/>
                    <a:gd name="connsiteY2" fmla="*/ 637562 h 652488"/>
                    <a:gd name="connsiteX3" fmla="*/ 391362 w 642106"/>
                    <a:gd name="connsiteY3" fmla="*/ 652488 h 652488"/>
                    <a:gd name="connsiteX4" fmla="*/ 387587 w 642106"/>
                    <a:gd name="connsiteY4" fmla="*/ 642174 h 652488"/>
                    <a:gd name="connsiteX5" fmla="*/ 68189 w 642106"/>
                    <a:gd name="connsiteY5" fmla="*/ 254309 h 652488"/>
                    <a:gd name="connsiteX6" fmla="*/ 0 w 642106"/>
                    <a:gd name="connsiteY6" fmla="*/ 217297 h 652488"/>
                    <a:gd name="connsiteX7" fmla="*/ 4544 w 642106"/>
                    <a:gd name="connsiteY7" fmla="*/ 202660 h 652488"/>
                    <a:gd name="connsiteX8" fmla="*/ 310287 w 642106"/>
                    <a:gd name="connsiteY8" fmla="*/ 0 h 6524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42106" h="652488">
                      <a:moveTo>
                        <a:pt x="310287" y="0"/>
                      </a:moveTo>
                      <a:cubicBezTo>
                        <a:pt x="493546" y="0"/>
                        <a:pt x="642106" y="148560"/>
                        <a:pt x="642106" y="331819"/>
                      </a:cubicBezTo>
                      <a:cubicBezTo>
                        <a:pt x="642106" y="469263"/>
                        <a:pt x="558541" y="587189"/>
                        <a:pt x="439446" y="637562"/>
                      </a:cubicBezTo>
                      <a:lnTo>
                        <a:pt x="391362" y="652488"/>
                      </a:lnTo>
                      <a:lnTo>
                        <a:pt x="387587" y="642174"/>
                      </a:lnTo>
                      <a:cubicBezTo>
                        <a:pt x="320672" y="483970"/>
                        <a:pt x="208889" y="349364"/>
                        <a:pt x="68189" y="254309"/>
                      </a:cubicBezTo>
                      <a:lnTo>
                        <a:pt x="0" y="217297"/>
                      </a:lnTo>
                      <a:lnTo>
                        <a:pt x="4544" y="202660"/>
                      </a:lnTo>
                      <a:cubicBezTo>
                        <a:pt x="54917" y="83565"/>
                        <a:pt x="172843" y="0"/>
                        <a:pt x="310287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" name="楕円 19">
                  <a:extLst>
                    <a:ext uri="{FF2B5EF4-FFF2-40B4-BE49-F238E27FC236}">
                      <a16:creationId xmlns:a16="http://schemas.microsoft.com/office/drawing/2014/main" id="{40AE4658-D507-9277-C2D8-DC014DCFD9B2}"/>
                    </a:ext>
                  </a:extLst>
                </p:cNvPr>
                <p:cNvSpPr/>
                <p:nvPr/>
              </p:nvSpPr>
              <p:spPr>
                <a:xfrm>
                  <a:off x="-49642" y="5529621"/>
                  <a:ext cx="1866891" cy="1866891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7F771EB4-8021-BA54-2A19-8C8DDA96C281}"/>
                    </a:ext>
                  </a:extLst>
                </p:cNvPr>
                <p:cNvSpPr/>
                <p:nvPr/>
              </p:nvSpPr>
              <p:spPr>
                <a:xfrm rot="1800000">
                  <a:off x="1459008" y="6147934"/>
                  <a:ext cx="642106" cy="652488"/>
                </a:xfrm>
                <a:custGeom>
                  <a:avLst/>
                  <a:gdLst>
                    <a:gd name="connsiteX0" fmla="*/ 310287 w 642106"/>
                    <a:gd name="connsiteY0" fmla="*/ 0 h 652488"/>
                    <a:gd name="connsiteX1" fmla="*/ 642106 w 642106"/>
                    <a:gd name="connsiteY1" fmla="*/ 331819 h 652488"/>
                    <a:gd name="connsiteX2" fmla="*/ 439446 w 642106"/>
                    <a:gd name="connsiteY2" fmla="*/ 637562 h 652488"/>
                    <a:gd name="connsiteX3" fmla="*/ 391362 w 642106"/>
                    <a:gd name="connsiteY3" fmla="*/ 652488 h 652488"/>
                    <a:gd name="connsiteX4" fmla="*/ 387587 w 642106"/>
                    <a:gd name="connsiteY4" fmla="*/ 642174 h 652488"/>
                    <a:gd name="connsiteX5" fmla="*/ 68189 w 642106"/>
                    <a:gd name="connsiteY5" fmla="*/ 254309 h 652488"/>
                    <a:gd name="connsiteX6" fmla="*/ 0 w 642106"/>
                    <a:gd name="connsiteY6" fmla="*/ 217297 h 652488"/>
                    <a:gd name="connsiteX7" fmla="*/ 4544 w 642106"/>
                    <a:gd name="connsiteY7" fmla="*/ 202660 h 652488"/>
                    <a:gd name="connsiteX8" fmla="*/ 310287 w 642106"/>
                    <a:gd name="connsiteY8" fmla="*/ 0 h 6524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42106" h="652488">
                      <a:moveTo>
                        <a:pt x="310287" y="0"/>
                      </a:moveTo>
                      <a:cubicBezTo>
                        <a:pt x="493546" y="0"/>
                        <a:pt x="642106" y="148560"/>
                        <a:pt x="642106" y="331819"/>
                      </a:cubicBezTo>
                      <a:cubicBezTo>
                        <a:pt x="642106" y="469263"/>
                        <a:pt x="558541" y="587189"/>
                        <a:pt x="439446" y="637562"/>
                      </a:cubicBezTo>
                      <a:lnTo>
                        <a:pt x="391362" y="652488"/>
                      </a:lnTo>
                      <a:lnTo>
                        <a:pt x="387587" y="642174"/>
                      </a:lnTo>
                      <a:cubicBezTo>
                        <a:pt x="320672" y="483970"/>
                        <a:pt x="208889" y="349364"/>
                        <a:pt x="68189" y="254309"/>
                      </a:cubicBezTo>
                      <a:lnTo>
                        <a:pt x="0" y="217297"/>
                      </a:lnTo>
                      <a:lnTo>
                        <a:pt x="4544" y="202660"/>
                      </a:lnTo>
                      <a:cubicBezTo>
                        <a:pt x="54917" y="83565"/>
                        <a:pt x="172843" y="0"/>
                        <a:pt x="310287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" name="フリーフォーム: 図形 21">
                  <a:extLst>
                    <a:ext uri="{FF2B5EF4-FFF2-40B4-BE49-F238E27FC236}">
                      <a16:creationId xmlns:a16="http://schemas.microsoft.com/office/drawing/2014/main" id="{CDF8AE38-032D-D5F6-A4C7-D42E92DED4D0}"/>
                    </a:ext>
                  </a:extLst>
                </p:cNvPr>
                <p:cNvSpPr/>
                <p:nvPr/>
              </p:nvSpPr>
              <p:spPr>
                <a:xfrm rot="14400000">
                  <a:off x="350507" y="6782800"/>
                  <a:ext cx="311298" cy="211942"/>
                </a:xfrm>
                <a:custGeom>
                  <a:avLst/>
                  <a:gdLst>
                    <a:gd name="connsiteX0" fmla="*/ 478851 w 478851"/>
                    <a:gd name="connsiteY0" fmla="*/ 345119 h 345119"/>
                    <a:gd name="connsiteX1" fmla="*/ 382783 w 478851"/>
                    <a:gd name="connsiteY1" fmla="*/ 345119 h 345119"/>
                    <a:gd name="connsiteX2" fmla="*/ 186230 w 478851"/>
                    <a:gd name="connsiteY2" fmla="*/ 122333 h 345119"/>
                    <a:gd name="connsiteX3" fmla="*/ 73668 w 478851"/>
                    <a:gd name="connsiteY3" fmla="*/ 345119 h 345119"/>
                    <a:gd name="connsiteX4" fmla="*/ 0 w 478851"/>
                    <a:gd name="connsiteY4" fmla="*/ 345119 h 345119"/>
                    <a:gd name="connsiteX5" fmla="*/ 174369 w 478851"/>
                    <a:gd name="connsiteY5" fmla="*/ 0 h 345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78851" h="345119">
                      <a:moveTo>
                        <a:pt x="478851" y="345119"/>
                      </a:moveTo>
                      <a:lnTo>
                        <a:pt x="382783" y="345119"/>
                      </a:lnTo>
                      <a:lnTo>
                        <a:pt x="186230" y="122333"/>
                      </a:lnTo>
                      <a:lnTo>
                        <a:pt x="73668" y="345119"/>
                      </a:lnTo>
                      <a:lnTo>
                        <a:pt x="0" y="345119"/>
                      </a:lnTo>
                      <a:lnTo>
                        <a:pt x="174369" y="0"/>
                      </a:ln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" name="フリーフォーム: 図形 22">
                  <a:extLst>
                    <a:ext uri="{FF2B5EF4-FFF2-40B4-BE49-F238E27FC236}">
                      <a16:creationId xmlns:a16="http://schemas.microsoft.com/office/drawing/2014/main" id="{7EB877B0-937A-9C55-EC4E-2B454524179D}"/>
                    </a:ext>
                  </a:extLst>
                </p:cNvPr>
                <p:cNvSpPr/>
                <p:nvPr/>
              </p:nvSpPr>
              <p:spPr>
                <a:xfrm rot="9900000">
                  <a:off x="-150724" y="5127881"/>
                  <a:ext cx="2116997" cy="1675135"/>
                </a:xfrm>
                <a:custGeom>
                  <a:avLst/>
                  <a:gdLst>
                    <a:gd name="connsiteX0" fmla="*/ 963831 w 2116997"/>
                    <a:gd name="connsiteY0" fmla="*/ 1631738 h 1675135"/>
                    <a:gd name="connsiteX1" fmla="*/ 791662 w 2116997"/>
                    <a:gd name="connsiteY1" fmla="*/ 1546970 h 1675135"/>
                    <a:gd name="connsiteX2" fmla="*/ 786981 w 2116997"/>
                    <a:gd name="connsiteY2" fmla="*/ 1543440 h 1675135"/>
                    <a:gd name="connsiteX3" fmla="*/ 771656 w 2116997"/>
                    <a:gd name="connsiteY3" fmla="*/ 1544392 h 1675135"/>
                    <a:gd name="connsiteX4" fmla="*/ 236798 w 2116997"/>
                    <a:gd name="connsiteY4" fmla="*/ 1308025 h 1675135"/>
                    <a:gd name="connsiteX5" fmla="*/ 109402 w 2116997"/>
                    <a:gd name="connsiteY5" fmla="*/ 366902 h 1675135"/>
                    <a:gd name="connsiteX6" fmla="*/ 135683 w 2116997"/>
                    <a:gd name="connsiteY6" fmla="*/ 334266 h 1675135"/>
                    <a:gd name="connsiteX7" fmla="*/ 136961 w 2116997"/>
                    <a:gd name="connsiteY7" fmla="*/ 329865 h 1675135"/>
                    <a:gd name="connsiteX8" fmla="*/ 602497 w 2116997"/>
                    <a:gd name="connsiteY8" fmla="*/ 0 h 1675135"/>
                    <a:gd name="connsiteX9" fmla="*/ 558376 w 2116997"/>
                    <a:gd name="connsiteY9" fmla="*/ 114016 h 1675135"/>
                    <a:gd name="connsiteX10" fmla="*/ 528171 w 2116997"/>
                    <a:gd name="connsiteY10" fmla="*/ 220243 h 1675135"/>
                    <a:gd name="connsiteX11" fmla="*/ 579241 w 2116997"/>
                    <a:gd name="connsiteY11" fmla="*/ 172173 h 1675135"/>
                    <a:gd name="connsiteX12" fmla="*/ 702553 w 2116997"/>
                    <a:gd name="connsiteY12" fmla="*/ 129001 h 1675135"/>
                    <a:gd name="connsiteX13" fmla="*/ 534881 w 2116997"/>
                    <a:gd name="connsiteY13" fmla="*/ 678370 h 1675135"/>
                    <a:gd name="connsiteX14" fmla="*/ 546330 w 2116997"/>
                    <a:gd name="connsiteY14" fmla="*/ 839612 h 1675135"/>
                    <a:gd name="connsiteX15" fmla="*/ 579193 w 2116997"/>
                    <a:gd name="connsiteY15" fmla="*/ 988295 h 1675135"/>
                    <a:gd name="connsiteX16" fmla="*/ 593305 w 2116997"/>
                    <a:gd name="connsiteY16" fmla="*/ 981101 h 1675135"/>
                    <a:gd name="connsiteX17" fmla="*/ 893200 w 2116997"/>
                    <a:gd name="connsiteY17" fmla="*/ 665661 h 1675135"/>
                    <a:gd name="connsiteX18" fmla="*/ 1009160 w 2116997"/>
                    <a:gd name="connsiteY18" fmla="*/ 108964 h 1675135"/>
                    <a:gd name="connsiteX19" fmla="*/ 1193214 w 2116997"/>
                    <a:gd name="connsiteY19" fmla="*/ 596124 h 1675135"/>
                    <a:gd name="connsiteX20" fmla="*/ 1182743 w 2116997"/>
                    <a:gd name="connsiteY20" fmla="*/ 632908 h 1675135"/>
                    <a:gd name="connsiteX21" fmla="*/ 1200510 w 2116997"/>
                    <a:gd name="connsiteY21" fmla="*/ 595649 h 1675135"/>
                    <a:gd name="connsiteX22" fmla="*/ 1252051 w 2116997"/>
                    <a:gd name="connsiteY22" fmla="*/ 174047 h 1675135"/>
                    <a:gd name="connsiteX23" fmla="*/ 1447056 w 2116997"/>
                    <a:gd name="connsiteY23" fmla="*/ 561593 h 1675135"/>
                    <a:gd name="connsiteX24" fmla="*/ 1441305 w 2116997"/>
                    <a:gd name="connsiteY24" fmla="*/ 613908 h 1675135"/>
                    <a:gd name="connsiteX25" fmla="*/ 1470035 w 2116997"/>
                    <a:gd name="connsiteY25" fmla="*/ 516310 h 1675135"/>
                    <a:gd name="connsiteX26" fmla="*/ 1480223 w 2116997"/>
                    <a:gd name="connsiteY26" fmla="*/ 235185 h 1675135"/>
                    <a:gd name="connsiteX27" fmla="*/ 1675228 w 2116997"/>
                    <a:gd name="connsiteY27" fmla="*/ 622732 h 1675135"/>
                    <a:gd name="connsiteX28" fmla="*/ 1674210 w 2116997"/>
                    <a:gd name="connsiteY28" fmla="*/ 631991 h 1675135"/>
                    <a:gd name="connsiteX29" fmla="*/ 1690847 w 2116997"/>
                    <a:gd name="connsiteY29" fmla="*/ 575475 h 1675135"/>
                    <a:gd name="connsiteX30" fmla="*/ 1701032 w 2116997"/>
                    <a:gd name="connsiteY30" fmla="*/ 294351 h 1675135"/>
                    <a:gd name="connsiteX31" fmla="*/ 1896039 w 2116997"/>
                    <a:gd name="connsiteY31" fmla="*/ 681898 h 1675135"/>
                    <a:gd name="connsiteX32" fmla="*/ 1895021 w 2116997"/>
                    <a:gd name="connsiteY32" fmla="*/ 691156 h 1675135"/>
                    <a:gd name="connsiteX33" fmla="*/ 1911658 w 2116997"/>
                    <a:gd name="connsiteY33" fmla="*/ 634641 h 1675135"/>
                    <a:gd name="connsiteX34" fmla="*/ 1921844 w 2116997"/>
                    <a:gd name="connsiteY34" fmla="*/ 353517 h 1675135"/>
                    <a:gd name="connsiteX35" fmla="*/ 2030549 w 2116997"/>
                    <a:gd name="connsiteY35" fmla="*/ 1039923 h 1675135"/>
                    <a:gd name="connsiteX36" fmla="*/ 1968430 w 2116997"/>
                    <a:gd name="connsiteY36" fmla="*/ 1129745 h 1675135"/>
                    <a:gd name="connsiteX37" fmla="*/ 1948412 w 2116997"/>
                    <a:gd name="connsiteY37" fmla="*/ 1150397 h 1675135"/>
                    <a:gd name="connsiteX38" fmla="*/ 1916752 w 2116997"/>
                    <a:gd name="connsiteY38" fmla="*/ 1245801 h 1675135"/>
                    <a:gd name="connsiteX39" fmla="*/ 1224360 w 2116997"/>
                    <a:gd name="connsiteY39" fmla="*/ 1675135 h 1675135"/>
                    <a:gd name="connsiteX40" fmla="*/ 1072917 w 2116997"/>
                    <a:gd name="connsiteY40" fmla="*/ 1660854 h 1675135"/>
                    <a:gd name="connsiteX41" fmla="*/ 963831 w 2116997"/>
                    <a:gd name="connsiteY41" fmla="*/ 1631738 h 167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116997" h="1675135">
                      <a:moveTo>
                        <a:pt x="963831" y="1631738"/>
                      </a:moveTo>
                      <a:cubicBezTo>
                        <a:pt x="902237" y="1610438"/>
                        <a:pt x="844443" y="1581805"/>
                        <a:pt x="791662" y="1546970"/>
                      </a:cubicBezTo>
                      <a:lnTo>
                        <a:pt x="786981" y="1543440"/>
                      </a:lnTo>
                      <a:lnTo>
                        <a:pt x="771656" y="1544392"/>
                      </a:lnTo>
                      <a:cubicBezTo>
                        <a:pt x="580757" y="1537917"/>
                        <a:pt x="387389" y="1458616"/>
                        <a:pt x="236798" y="1308025"/>
                      </a:cubicBezTo>
                      <a:cubicBezTo>
                        <a:pt x="-26736" y="1044491"/>
                        <a:pt x="-71943" y="649950"/>
                        <a:pt x="109402" y="366902"/>
                      </a:cubicBezTo>
                      <a:lnTo>
                        <a:pt x="135683" y="334266"/>
                      </a:lnTo>
                      <a:lnTo>
                        <a:pt x="136961" y="329865"/>
                      </a:lnTo>
                      <a:cubicBezTo>
                        <a:pt x="213661" y="136017"/>
                        <a:pt x="393219" y="0"/>
                        <a:pt x="602497" y="0"/>
                      </a:cubicBezTo>
                      <a:cubicBezTo>
                        <a:pt x="585984" y="37404"/>
                        <a:pt x="571277" y="75457"/>
                        <a:pt x="558376" y="114016"/>
                      </a:cubicBezTo>
                      <a:lnTo>
                        <a:pt x="528171" y="220243"/>
                      </a:lnTo>
                      <a:lnTo>
                        <a:pt x="579241" y="172173"/>
                      </a:lnTo>
                      <a:cubicBezTo>
                        <a:pt x="617142" y="144374"/>
                        <a:pt x="658812" y="129001"/>
                        <a:pt x="702553" y="129001"/>
                      </a:cubicBezTo>
                      <a:cubicBezTo>
                        <a:pt x="597664" y="252698"/>
                        <a:pt x="534881" y="458404"/>
                        <a:pt x="534881" y="678370"/>
                      </a:cubicBezTo>
                      <a:cubicBezTo>
                        <a:pt x="534881" y="733361"/>
                        <a:pt x="538805" y="787462"/>
                        <a:pt x="546330" y="839612"/>
                      </a:cubicBezTo>
                      <a:lnTo>
                        <a:pt x="579193" y="988295"/>
                      </a:lnTo>
                      <a:lnTo>
                        <a:pt x="593305" y="981101"/>
                      </a:lnTo>
                      <a:cubicBezTo>
                        <a:pt x="712996" y="905956"/>
                        <a:pt x="817526" y="796732"/>
                        <a:pt x="893200" y="665661"/>
                      </a:cubicBezTo>
                      <a:cubicBezTo>
                        <a:pt x="994099" y="490898"/>
                        <a:pt x="1035710" y="291130"/>
                        <a:pt x="1009160" y="108964"/>
                      </a:cubicBezTo>
                      <a:cubicBezTo>
                        <a:pt x="1166044" y="199541"/>
                        <a:pt x="1232640" y="395050"/>
                        <a:pt x="1193214" y="596124"/>
                      </a:cubicBezTo>
                      <a:lnTo>
                        <a:pt x="1182743" y="632908"/>
                      </a:lnTo>
                      <a:lnTo>
                        <a:pt x="1200510" y="595649"/>
                      </a:lnTo>
                      <a:cubicBezTo>
                        <a:pt x="1253536" y="457196"/>
                        <a:pt x="1271964" y="310670"/>
                        <a:pt x="1252051" y="174047"/>
                      </a:cubicBezTo>
                      <a:cubicBezTo>
                        <a:pt x="1382787" y="249528"/>
                        <a:pt x="1450824" y="397878"/>
                        <a:pt x="1447056" y="561593"/>
                      </a:cubicBezTo>
                      <a:lnTo>
                        <a:pt x="1441305" y="613908"/>
                      </a:lnTo>
                      <a:lnTo>
                        <a:pt x="1470035" y="516310"/>
                      </a:lnTo>
                      <a:cubicBezTo>
                        <a:pt x="1489733" y="421752"/>
                        <a:pt x="1493498" y="326269"/>
                        <a:pt x="1480223" y="235185"/>
                      </a:cubicBezTo>
                      <a:cubicBezTo>
                        <a:pt x="1610959" y="310666"/>
                        <a:pt x="1678996" y="459016"/>
                        <a:pt x="1675228" y="622732"/>
                      </a:cubicBezTo>
                      <a:lnTo>
                        <a:pt x="1674210" y="631991"/>
                      </a:lnTo>
                      <a:lnTo>
                        <a:pt x="1690847" y="575475"/>
                      </a:lnTo>
                      <a:cubicBezTo>
                        <a:pt x="1710543" y="480917"/>
                        <a:pt x="1714309" y="385435"/>
                        <a:pt x="1701032" y="294351"/>
                      </a:cubicBezTo>
                      <a:cubicBezTo>
                        <a:pt x="1831770" y="369832"/>
                        <a:pt x="1899807" y="518182"/>
                        <a:pt x="1896039" y="681898"/>
                      </a:cubicBezTo>
                      <a:lnTo>
                        <a:pt x="1895021" y="691156"/>
                      </a:lnTo>
                      <a:lnTo>
                        <a:pt x="1911658" y="634641"/>
                      </a:lnTo>
                      <a:cubicBezTo>
                        <a:pt x="1931354" y="540084"/>
                        <a:pt x="1935118" y="444601"/>
                        <a:pt x="1921844" y="353517"/>
                      </a:cubicBezTo>
                      <a:cubicBezTo>
                        <a:pt x="2131022" y="474287"/>
                        <a:pt x="2179691" y="781602"/>
                        <a:pt x="2030549" y="1039923"/>
                      </a:cubicBezTo>
                      <a:cubicBezTo>
                        <a:pt x="2011906" y="1072213"/>
                        <a:pt x="1991054" y="1102210"/>
                        <a:pt x="1968430" y="1129745"/>
                      </a:cubicBezTo>
                      <a:lnTo>
                        <a:pt x="1948412" y="1150397"/>
                      </a:lnTo>
                      <a:lnTo>
                        <a:pt x="1916752" y="1245801"/>
                      </a:lnTo>
                      <a:cubicBezTo>
                        <a:pt x="1802678" y="1498103"/>
                        <a:pt x="1535619" y="1675135"/>
                        <a:pt x="1224360" y="1675135"/>
                      </a:cubicBezTo>
                      <a:cubicBezTo>
                        <a:pt x="1172483" y="1675134"/>
                        <a:pt x="1121834" y="1670218"/>
                        <a:pt x="1072917" y="1660854"/>
                      </a:cubicBezTo>
                      <a:cubicBezTo>
                        <a:pt x="1035464" y="1653684"/>
                        <a:pt x="999028" y="1643909"/>
                        <a:pt x="963831" y="1631738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" name="四角形: 上の 2 つの角を丸める 23">
                  <a:extLst>
                    <a:ext uri="{FF2B5EF4-FFF2-40B4-BE49-F238E27FC236}">
                      <a16:creationId xmlns:a16="http://schemas.microsoft.com/office/drawing/2014/main" id="{0DAA0A12-99CA-70DB-999E-FC6B88CFECA0}"/>
                    </a:ext>
                  </a:extLst>
                </p:cNvPr>
                <p:cNvSpPr/>
                <p:nvPr/>
              </p:nvSpPr>
              <p:spPr>
                <a:xfrm>
                  <a:off x="668991" y="7110223"/>
                  <a:ext cx="255227" cy="13512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8" name="楕円 17">
                <a:extLst>
                  <a:ext uri="{FF2B5EF4-FFF2-40B4-BE49-F238E27FC236}">
                    <a16:creationId xmlns:a16="http://schemas.microsoft.com/office/drawing/2014/main" id="{8A7E6DAC-7742-D6AD-0ED7-BDB6DBD3EBD9}"/>
                  </a:ext>
                </a:extLst>
              </p:cNvPr>
              <p:cNvSpPr/>
              <p:nvPr/>
            </p:nvSpPr>
            <p:spPr>
              <a:xfrm rot="2700000">
                <a:off x="1677271" y="6470455"/>
                <a:ext cx="89797" cy="109276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0384D0CD-F71E-A056-9A6B-22D7CF0F5C3B}"/>
                </a:ext>
              </a:extLst>
            </p:cNvPr>
            <p:cNvSpPr/>
            <p:nvPr/>
          </p:nvSpPr>
          <p:spPr>
            <a:xfrm rot="3395309" flipH="1">
              <a:off x="2080577" y="7274373"/>
              <a:ext cx="215872" cy="309555"/>
            </a:xfrm>
            <a:custGeom>
              <a:avLst/>
              <a:gdLst>
                <a:gd name="connsiteX0" fmla="*/ 256439 w 352084"/>
                <a:gd name="connsiteY0" fmla="*/ 47481 h 532344"/>
                <a:gd name="connsiteX1" fmla="*/ 279606 w 352084"/>
                <a:gd name="connsiteY1" fmla="*/ 92338 h 532344"/>
                <a:gd name="connsiteX2" fmla="*/ 343586 w 352084"/>
                <a:gd name="connsiteY2" fmla="*/ 316930 h 532344"/>
                <a:gd name="connsiteX3" fmla="*/ 352084 w 352084"/>
                <a:gd name="connsiteY3" fmla="*/ 337445 h 532344"/>
                <a:gd name="connsiteX4" fmla="*/ 352083 w 352084"/>
                <a:gd name="connsiteY4" fmla="*/ 444551 h 532344"/>
                <a:gd name="connsiteX5" fmla="*/ 315817 w 352084"/>
                <a:gd name="connsiteY5" fmla="*/ 480817 h 532344"/>
                <a:gd name="connsiteX6" fmla="*/ 315818 w 352084"/>
                <a:gd name="connsiteY6" fmla="*/ 480816 h 532344"/>
                <a:gd name="connsiteX7" fmla="*/ 279552 w 352084"/>
                <a:gd name="connsiteY7" fmla="*/ 444550 h 532344"/>
                <a:gd name="connsiteX8" fmla="*/ 279552 w 352084"/>
                <a:gd name="connsiteY8" fmla="*/ 386601 h 532344"/>
                <a:gd name="connsiteX9" fmla="*/ 232544 w 352084"/>
                <a:gd name="connsiteY9" fmla="*/ 509064 h 532344"/>
                <a:gd name="connsiteX10" fmla="*/ 185691 w 352084"/>
                <a:gd name="connsiteY10" fmla="*/ 529926 h 532344"/>
                <a:gd name="connsiteX11" fmla="*/ 185692 w 352084"/>
                <a:gd name="connsiteY11" fmla="*/ 529925 h 532344"/>
                <a:gd name="connsiteX12" fmla="*/ 164831 w 352084"/>
                <a:gd name="connsiteY12" fmla="*/ 483072 h 532344"/>
                <a:gd name="connsiteX13" fmla="*/ 194638 w 352084"/>
                <a:gd name="connsiteY13" fmla="*/ 405416 h 532344"/>
                <a:gd name="connsiteX14" fmla="*/ 128225 w 352084"/>
                <a:gd name="connsiteY14" fmla="*/ 491004 h 532344"/>
                <a:gd name="connsiteX15" fmla="*/ 74788 w 352084"/>
                <a:gd name="connsiteY15" fmla="*/ 497745 h 532344"/>
                <a:gd name="connsiteX16" fmla="*/ 74790 w 352084"/>
                <a:gd name="connsiteY16" fmla="*/ 497745 h 532344"/>
                <a:gd name="connsiteX17" fmla="*/ 68048 w 352084"/>
                <a:gd name="connsiteY17" fmla="*/ 444308 h 532344"/>
                <a:gd name="connsiteX18" fmla="*/ 106448 w 352084"/>
                <a:gd name="connsiteY18" fmla="*/ 394821 h 532344"/>
                <a:gd name="connsiteX19" fmla="*/ 101763 w 352084"/>
                <a:gd name="connsiteY19" fmla="*/ 396156 h 532344"/>
                <a:gd name="connsiteX20" fmla="*/ 100194 w 352084"/>
                <a:gd name="connsiteY20" fmla="*/ 390648 h 532344"/>
                <a:gd name="connsiteX21" fmla="*/ 53147 w 352084"/>
                <a:gd name="connsiteY21" fmla="*/ 421683 h 532344"/>
                <a:gd name="connsiteX22" fmla="*/ 5667 w 352084"/>
                <a:gd name="connsiteY22" fmla="*/ 411947 h 532344"/>
                <a:gd name="connsiteX23" fmla="*/ 15404 w 352084"/>
                <a:gd name="connsiteY23" fmla="*/ 364467 h 532344"/>
                <a:gd name="connsiteX24" fmla="*/ 80502 w 352084"/>
                <a:gd name="connsiteY24" fmla="*/ 321523 h 532344"/>
                <a:gd name="connsiteX25" fmla="*/ 35060 w 352084"/>
                <a:gd name="connsiteY25" fmla="*/ 162002 h 532344"/>
                <a:gd name="connsiteX26" fmla="*/ 122501 w 352084"/>
                <a:gd name="connsiteY26" fmla="*/ 4897 h 532344"/>
                <a:gd name="connsiteX27" fmla="*/ 256439 w 352084"/>
                <a:gd name="connsiteY27" fmla="*/ 47481 h 532344"/>
                <a:gd name="connsiteX0" fmla="*/ 256439 w 352084"/>
                <a:gd name="connsiteY0" fmla="*/ 47481 h 532344"/>
                <a:gd name="connsiteX1" fmla="*/ 279606 w 352084"/>
                <a:gd name="connsiteY1" fmla="*/ 92338 h 532344"/>
                <a:gd name="connsiteX2" fmla="*/ 343586 w 352084"/>
                <a:gd name="connsiteY2" fmla="*/ 316930 h 532344"/>
                <a:gd name="connsiteX3" fmla="*/ 352084 w 352084"/>
                <a:gd name="connsiteY3" fmla="*/ 337445 h 532344"/>
                <a:gd name="connsiteX4" fmla="*/ 352083 w 352084"/>
                <a:gd name="connsiteY4" fmla="*/ 444551 h 532344"/>
                <a:gd name="connsiteX5" fmla="*/ 315817 w 352084"/>
                <a:gd name="connsiteY5" fmla="*/ 480817 h 532344"/>
                <a:gd name="connsiteX6" fmla="*/ 315818 w 352084"/>
                <a:gd name="connsiteY6" fmla="*/ 480816 h 532344"/>
                <a:gd name="connsiteX7" fmla="*/ 279552 w 352084"/>
                <a:gd name="connsiteY7" fmla="*/ 444550 h 532344"/>
                <a:gd name="connsiteX8" fmla="*/ 279552 w 352084"/>
                <a:gd name="connsiteY8" fmla="*/ 386601 h 532344"/>
                <a:gd name="connsiteX9" fmla="*/ 232544 w 352084"/>
                <a:gd name="connsiteY9" fmla="*/ 509064 h 532344"/>
                <a:gd name="connsiteX10" fmla="*/ 185691 w 352084"/>
                <a:gd name="connsiteY10" fmla="*/ 529926 h 532344"/>
                <a:gd name="connsiteX11" fmla="*/ 185692 w 352084"/>
                <a:gd name="connsiteY11" fmla="*/ 529925 h 532344"/>
                <a:gd name="connsiteX12" fmla="*/ 164831 w 352084"/>
                <a:gd name="connsiteY12" fmla="*/ 483072 h 532344"/>
                <a:gd name="connsiteX13" fmla="*/ 194638 w 352084"/>
                <a:gd name="connsiteY13" fmla="*/ 405416 h 532344"/>
                <a:gd name="connsiteX14" fmla="*/ 128225 w 352084"/>
                <a:gd name="connsiteY14" fmla="*/ 491004 h 532344"/>
                <a:gd name="connsiteX15" fmla="*/ 74788 w 352084"/>
                <a:gd name="connsiteY15" fmla="*/ 497745 h 532344"/>
                <a:gd name="connsiteX16" fmla="*/ 74790 w 352084"/>
                <a:gd name="connsiteY16" fmla="*/ 497745 h 532344"/>
                <a:gd name="connsiteX17" fmla="*/ 68048 w 352084"/>
                <a:gd name="connsiteY17" fmla="*/ 444308 h 532344"/>
                <a:gd name="connsiteX18" fmla="*/ 106448 w 352084"/>
                <a:gd name="connsiteY18" fmla="*/ 394821 h 532344"/>
                <a:gd name="connsiteX19" fmla="*/ 100194 w 352084"/>
                <a:gd name="connsiteY19" fmla="*/ 390648 h 532344"/>
                <a:gd name="connsiteX20" fmla="*/ 53147 w 352084"/>
                <a:gd name="connsiteY20" fmla="*/ 421683 h 532344"/>
                <a:gd name="connsiteX21" fmla="*/ 5667 w 352084"/>
                <a:gd name="connsiteY21" fmla="*/ 411947 h 532344"/>
                <a:gd name="connsiteX22" fmla="*/ 15404 w 352084"/>
                <a:gd name="connsiteY22" fmla="*/ 364467 h 532344"/>
                <a:gd name="connsiteX23" fmla="*/ 80502 w 352084"/>
                <a:gd name="connsiteY23" fmla="*/ 321523 h 532344"/>
                <a:gd name="connsiteX24" fmla="*/ 35060 w 352084"/>
                <a:gd name="connsiteY24" fmla="*/ 162002 h 532344"/>
                <a:gd name="connsiteX25" fmla="*/ 122501 w 352084"/>
                <a:gd name="connsiteY25" fmla="*/ 4897 h 532344"/>
                <a:gd name="connsiteX26" fmla="*/ 256439 w 352084"/>
                <a:gd name="connsiteY26" fmla="*/ 47481 h 532344"/>
                <a:gd name="connsiteX0" fmla="*/ 256439 w 352084"/>
                <a:gd name="connsiteY0" fmla="*/ 47481 h 532344"/>
                <a:gd name="connsiteX1" fmla="*/ 279606 w 352084"/>
                <a:gd name="connsiteY1" fmla="*/ 92338 h 532344"/>
                <a:gd name="connsiteX2" fmla="*/ 343586 w 352084"/>
                <a:gd name="connsiteY2" fmla="*/ 316930 h 532344"/>
                <a:gd name="connsiteX3" fmla="*/ 352084 w 352084"/>
                <a:gd name="connsiteY3" fmla="*/ 337445 h 532344"/>
                <a:gd name="connsiteX4" fmla="*/ 352083 w 352084"/>
                <a:gd name="connsiteY4" fmla="*/ 444551 h 532344"/>
                <a:gd name="connsiteX5" fmla="*/ 315817 w 352084"/>
                <a:gd name="connsiteY5" fmla="*/ 480817 h 532344"/>
                <a:gd name="connsiteX6" fmla="*/ 315818 w 352084"/>
                <a:gd name="connsiteY6" fmla="*/ 480816 h 532344"/>
                <a:gd name="connsiteX7" fmla="*/ 279552 w 352084"/>
                <a:gd name="connsiteY7" fmla="*/ 444550 h 532344"/>
                <a:gd name="connsiteX8" fmla="*/ 279552 w 352084"/>
                <a:gd name="connsiteY8" fmla="*/ 386601 h 532344"/>
                <a:gd name="connsiteX9" fmla="*/ 232544 w 352084"/>
                <a:gd name="connsiteY9" fmla="*/ 509064 h 532344"/>
                <a:gd name="connsiteX10" fmla="*/ 185691 w 352084"/>
                <a:gd name="connsiteY10" fmla="*/ 529926 h 532344"/>
                <a:gd name="connsiteX11" fmla="*/ 185692 w 352084"/>
                <a:gd name="connsiteY11" fmla="*/ 529925 h 532344"/>
                <a:gd name="connsiteX12" fmla="*/ 164831 w 352084"/>
                <a:gd name="connsiteY12" fmla="*/ 483072 h 532344"/>
                <a:gd name="connsiteX13" fmla="*/ 194638 w 352084"/>
                <a:gd name="connsiteY13" fmla="*/ 405416 h 532344"/>
                <a:gd name="connsiteX14" fmla="*/ 128225 w 352084"/>
                <a:gd name="connsiteY14" fmla="*/ 491004 h 532344"/>
                <a:gd name="connsiteX15" fmla="*/ 74788 w 352084"/>
                <a:gd name="connsiteY15" fmla="*/ 497745 h 532344"/>
                <a:gd name="connsiteX16" fmla="*/ 74790 w 352084"/>
                <a:gd name="connsiteY16" fmla="*/ 497745 h 532344"/>
                <a:gd name="connsiteX17" fmla="*/ 68048 w 352084"/>
                <a:gd name="connsiteY17" fmla="*/ 444308 h 532344"/>
                <a:gd name="connsiteX18" fmla="*/ 106448 w 352084"/>
                <a:gd name="connsiteY18" fmla="*/ 394821 h 532344"/>
                <a:gd name="connsiteX19" fmla="*/ 100194 w 352084"/>
                <a:gd name="connsiteY19" fmla="*/ 390648 h 532344"/>
                <a:gd name="connsiteX20" fmla="*/ 53147 w 352084"/>
                <a:gd name="connsiteY20" fmla="*/ 421683 h 532344"/>
                <a:gd name="connsiteX21" fmla="*/ 5667 w 352084"/>
                <a:gd name="connsiteY21" fmla="*/ 411947 h 532344"/>
                <a:gd name="connsiteX22" fmla="*/ 15404 w 352084"/>
                <a:gd name="connsiteY22" fmla="*/ 364467 h 532344"/>
                <a:gd name="connsiteX23" fmla="*/ 80502 w 352084"/>
                <a:gd name="connsiteY23" fmla="*/ 321523 h 532344"/>
                <a:gd name="connsiteX24" fmla="*/ 35060 w 352084"/>
                <a:gd name="connsiteY24" fmla="*/ 162002 h 532344"/>
                <a:gd name="connsiteX25" fmla="*/ 122501 w 352084"/>
                <a:gd name="connsiteY25" fmla="*/ 4897 h 532344"/>
                <a:gd name="connsiteX26" fmla="*/ 256439 w 352084"/>
                <a:gd name="connsiteY26" fmla="*/ 47481 h 532344"/>
                <a:gd name="connsiteX0" fmla="*/ 256439 w 352084"/>
                <a:gd name="connsiteY0" fmla="*/ 47481 h 532344"/>
                <a:gd name="connsiteX1" fmla="*/ 279606 w 352084"/>
                <a:gd name="connsiteY1" fmla="*/ 92338 h 532344"/>
                <a:gd name="connsiteX2" fmla="*/ 343586 w 352084"/>
                <a:gd name="connsiteY2" fmla="*/ 316930 h 532344"/>
                <a:gd name="connsiteX3" fmla="*/ 352084 w 352084"/>
                <a:gd name="connsiteY3" fmla="*/ 337445 h 532344"/>
                <a:gd name="connsiteX4" fmla="*/ 352083 w 352084"/>
                <a:gd name="connsiteY4" fmla="*/ 444551 h 532344"/>
                <a:gd name="connsiteX5" fmla="*/ 315817 w 352084"/>
                <a:gd name="connsiteY5" fmla="*/ 480817 h 532344"/>
                <a:gd name="connsiteX6" fmla="*/ 315818 w 352084"/>
                <a:gd name="connsiteY6" fmla="*/ 480816 h 532344"/>
                <a:gd name="connsiteX7" fmla="*/ 279552 w 352084"/>
                <a:gd name="connsiteY7" fmla="*/ 444550 h 532344"/>
                <a:gd name="connsiteX8" fmla="*/ 279552 w 352084"/>
                <a:gd name="connsiteY8" fmla="*/ 386601 h 532344"/>
                <a:gd name="connsiteX9" fmla="*/ 232544 w 352084"/>
                <a:gd name="connsiteY9" fmla="*/ 509064 h 532344"/>
                <a:gd name="connsiteX10" fmla="*/ 185691 w 352084"/>
                <a:gd name="connsiteY10" fmla="*/ 529926 h 532344"/>
                <a:gd name="connsiteX11" fmla="*/ 185692 w 352084"/>
                <a:gd name="connsiteY11" fmla="*/ 529925 h 532344"/>
                <a:gd name="connsiteX12" fmla="*/ 164831 w 352084"/>
                <a:gd name="connsiteY12" fmla="*/ 483072 h 532344"/>
                <a:gd name="connsiteX13" fmla="*/ 194638 w 352084"/>
                <a:gd name="connsiteY13" fmla="*/ 405416 h 532344"/>
                <a:gd name="connsiteX14" fmla="*/ 128225 w 352084"/>
                <a:gd name="connsiteY14" fmla="*/ 491004 h 532344"/>
                <a:gd name="connsiteX15" fmla="*/ 74788 w 352084"/>
                <a:gd name="connsiteY15" fmla="*/ 497745 h 532344"/>
                <a:gd name="connsiteX16" fmla="*/ 74790 w 352084"/>
                <a:gd name="connsiteY16" fmla="*/ 497745 h 532344"/>
                <a:gd name="connsiteX17" fmla="*/ 68048 w 352084"/>
                <a:gd name="connsiteY17" fmla="*/ 444308 h 532344"/>
                <a:gd name="connsiteX18" fmla="*/ 106448 w 352084"/>
                <a:gd name="connsiteY18" fmla="*/ 394821 h 532344"/>
                <a:gd name="connsiteX19" fmla="*/ 100194 w 352084"/>
                <a:gd name="connsiteY19" fmla="*/ 390648 h 532344"/>
                <a:gd name="connsiteX20" fmla="*/ 53147 w 352084"/>
                <a:gd name="connsiteY20" fmla="*/ 421683 h 532344"/>
                <a:gd name="connsiteX21" fmla="*/ 5667 w 352084"/>
                <a:gd name="connsiteY21" fmla="*/ 411947 h 532344"/>
                <a:gd name="connsiteX22" fmla="*/ 15404 w 352084"/>
                <a:gd name="connsiteY22" fmla="*/ 364467 h 532344"/>
                <a:gd name="connsiteX23" fmla="*/ 80502 w 352084"/>
                <a:gd name="connsiteY23" fmla="*/ 321523 h 532344"/>
                <a:gd name="connsiteX24" fmla="*/ 35060 w 352084"/>
                <a:gd name="connsiteY24" fmla="*/ 162002 h 532344"/>
                <a:gd name="connsiteX25" fmla="*/ 122501 w 352084"/>
                <a:gd name="connsiteY25" fmla="*/ 4897 h 532344"/>
                <a:gd name="connsiteX26" fmla="*/ 256439 w 352084"/>
                <a:gd name="connsiteY26" fmla="*/ 47481 h 532344"/>
                <a:gd name="connsiteX0" fmla="*/ 256439 w 352084"/>
                <a:gd name="connsiteY0" fmla="*/ 47481 h 532344"/>
                <a:gd name="connsiteX1" fmla="*/ 279606 w 352084"/>
                <a:gd name="connsiteY1" fmla="*/ 92338 h 532344"/>
                <a:gd name="connsiteX2" fmla="*/ 343586 w 352084"/>
                <a:gd name="connsiteY2" fmla="*/ 316930 h 532344"/>
                <a:gd name="connsiteX3" fmla="*/ 352084 w 352084"/>
                <a:gd name="connsiteY3" fmla="*/ 337445 h 532344"/>
                <a:gd name="connsiteX4" fmla="*/ 352083 w 352084"/>
                <a:gd name="connsiteY4" fmla="*/ 444551 h 532344"/>
                <a:gd name="connsiteX5" fmla="*/ 315817 w 352084"/>
                <a:gd name="connsiteY5" fmla="*/ 480817 h 532344"/>
                <a:gd name="connsiteX6" fmla="*/ 315818 w 352084"/>
                <a:gd name="connsiteY6" fmla="*/ 480816 h 532344"/>
                <a:gd name="connsiteX7" fmla="*/ 279552 w 352084"/>
                <a:gd name="connsiteY7" fmla="*/ 444550 h 532344"/>
                <a:gd name="connsiteX8" fmla="*/ 282579 w 352084"/>
                <a:gd name="connsiteY8" fmla="*/ 371842 h 532344"/>
                <a:gd name="connsiteX9" fmla="*/ 232544 w 352084"/>
                <a:gd name="connsiteY9" fmla="*/ 509064 h 532344"/>
                <a:gd name="connsiteX10" fmla="*/ 185691 w 352084"/>
                <a:gd name="connsiteY10" fmla="*/ 529926 h 532344"/>
                <a:gd name="connsiteX11" fmla="*/ 185692 w 352084"/>
                <a:gd name="connsiteY11" fmla="*/ 529925 h 532344"/>
                <a:gd name="connsiteX12" fmla="*/ 164831 w 352084"/>
                <a:gd name="connsiteY12" fmla="*/ 483072 h 532344"/>
                <a:gd name="connsiteX13" fmla="*/ 194638 w 352084"/>
                <a:gd name="connsiteY13" fmla="*/ 405416 h 532344"/>
                <a:gd name="connsiteX14" fmla="*/ 128225 w 352084"/>
                <a:gd name="connsiteY14" fmla="*/ 491004 h 532344"/>
                <a:gd name="connsiteX15" fmla="*/ 74788 w 352084"/>
                <a:gd name="connsiteY15" fmla="*/ 497745 h 532344"/>
                <a:gd name="connsiteX16" fmla="*/ 74790 w 352084"/>
                <a:gd name="connsiteY16" fmla="*/ 497745 h 532344"/>
                <a:gd name="connsiteX17" fmla="*/ 68048 w 352084"/>
                <a:gd name="connsiteY17" fmla="*/ 444308 h 532344"/>
                <a:gd name="connsiteX18" fmla="*/ 106448 w 352084"/>
                <a:gd name="connsiteY18" fmla="*/ 394821 h 532344"/>
                <a:gd name="connsiteX19" fmla="*/ 100194 w 352084"/>
                <a:gd name="connsiteY19" fmla="*/ 390648 h 532344"/>
                <a:gd name="connsiteX20" fmla="*/ 53147 w 352084"/>
                <a:gd name="connsiteY20" fmla="*/ 421683 h 532344"/>
                <a:gd name="connsiteX21" fmla="*/ 5667 w 352084"/>
                <a:gd name="connsiteY21" fmla="*/ 411947 h 532344"/>
                <a:gd name="connsiteX22" fmla="*/ 15404 w 352084"/>
                <a:gd name="connsiteY22" fmla="*/ 364467 h 532344"/>
                <a:gd name="connsiteX23" fmla="*/ 80502 w 352084"/>
                <a:gd name="connsiteY23" fmla="*/ 321523 h 532344"/>
                <a:gd name="connsiteX24" fmla="*/ 35060 w 352084"/>
                <a:gd name="connsiteY24" fmla="*/ 162002 h 532344"/>
                <a:gd name="connsiteX25" fmla="*/ 122501 w 352084"/>
                <a:gd name="connsiteY25" fmla="*/ 4897 h 532344"/>
                <a:gd name="connsiteX26" fmla="*/ 256439 w 352084"/>
                <a:gd name="connsiteY26" fmla="*/ 47481 h 532344"/>
                <a:gd name="connsiteX0" fmla="*/ 256439 w 352083"/>
                <a:gd name="connsiteY0" fmla="*/ 47481 h 532344"/>
                <a:gd name="connsiteX1" fmla="*/ 279606 w 352083"/>
                <a:gd name="connsiteY1" fmla="*/ 92338 h 532344"/>
                <a:gd name="connsiteX2" fmla="*/ 343586 w 352083"/>
                <a:gd name="connsiteY2" fmla="*/ 316930 h 532344"/>
                <a:gd name="connsiteX3" fmla="*/ 352083 w 352083"/>
                <a:gd name="connsiteY3" fmla="*/ 444551 h 532344"/>
                <a:gd name="connsiteX4" fmla="*/ 315817 w 352083"/>
                <a:gd name="connsiteY4" fmla="*/ 480817 h 532344"/>
                <a:gd name="connsiteX5" fmla="*/ 315818 w 352083"/>
                <a:gd name="connsiteY5" fmla="*/ 480816 h 532344"/>
                <a:gd name="connsiteX6" fmla="*/ 279552 w 352083"/>
                <a:gd name="connsiteY6" fmla="*/ 444550 h 532344"/>
                <a:gd name="connsiteX7" fmla="*/ 282579 w 352083"/>
                <a:gd name="connsiteY7" fmla="*/ 371842 h 532344"/>
                <a:gd name="connsiteX8" fmla="*/ 232544 w 352083"/>
                <a:gd name="connsiteY8" fmla="*/ 509064 h 532344"/>
                <a:gd name="connsiteX9" fmla="*/ 185691 w 352083"/>
                <a:gd name="connsiteY9" fmla="*/ 529926 h 532344"/>
                <a:gd name="connsiteX10" fmla="*/ 185692 w 352083"/>
                <a:gd name="connsiteY10" fmla="*/ 529925 h 532344"/>
                <a:gd name="connsiteX11" fmla="*/ 164831 w 352083"/>
                <a:gd name="connsiteY11" fmla="*/ 483072 h 532344"/>
                <a:gd name="connsiteX12" fmla="*/ 194638 w 352083"/>
                <a:gd name="connsiteY12" fmla="*/ 405416 h 532344"/>
                <a:gd name="connsiteX13" fmla="*/ 128225 w 352083"/>
                <a:gd name="connsiteY13" fmla="*/ 491004 h 532344"/>
                <a:gd name="connsiteX14" fmla="*/ 74788 w 352083"/>
                <a:gd name="connsiteY14" fmla="*/ 497745 h 532344"/>
                <a:gd name="connsiteX15" fmla="*/ 74790 w 352083"/>
                <a:gd name="connsiteY15" fmla="*/ 497745 h 532344"/>
                <a:gd name="connsiteX16" fmla="*/ 68048 w 352083"/>
                <a:gd name="connsiteY16" fmla="*/ 444308 h 532344"/>
                <a:gd name="connsiteX17" fmla="*/ 106448 w 352083"/>
                <a:gd name="connsiteY17" fmla="*/ 394821 h 532344"/>
                <a:gd name="connsiteX18" fmla="*/ 100194 w 352083"/>
                <a:gd name="connsiteY18" fmla="*/ 390648 h 532344"/>
                <a:gd name="connsiteX19" fmla="*/ 53147 w 352083"/>
                <a:gd name="connsiteY19" fmla="*/ 421683 h 532344"/>
                <a:gd name="connsiteX20" fmla="*/ 5667 w 352083"/>
                <a:gd name="connsiteY20" fmla="*/ 411947 h 532344"/>
                <a:gd name="connsiteX21" fmla="*/ 15404 w 352083"/>
                <a:gd name="connsiteY21" fmla="*/ 364467 h 532344"/>
                <a:gd name="connsiteX22" fmla="*/ 80502 w 352083"/>
                <a:gd name="connsiteY22" fmla="*/ 321523 h 532344"/>
                <a:gd name="connsiteX23" fmla="*/ 35060 w 352083"/>
                <a:gd name="connsiteY23" fmla="*/ 162002 h 532344"/>
                <a:gd name="connsiteX24" fmla="*/ 122501 w 352083"/>
                <a:gd name="connsiteY24" fmla="*/ 4897 h 532344"/>
                <a:gd name="connsiteX25" fmla="*/ 256439 w 352083"/>
                <a:gd name="connsiteY25" fmla="*/ 47481 h 532344"/>
                <a:gd name="connsiteX0" fmla="*/ 256439 w 343586"/>
                <a:gd name="connsiteY0" fmla="*/ 47481 h 532344"/>
                <a:gd name="connsiteX1" fmla="*/ 279606 w 343586"/>
                <a:gd name="connsiteY1" fmla="*/ 92338 h 532344"/>
                <a:gd name="connsiteX2" fmla="*/ 343586 w 343586"/>
                <a:gd name="connsiteY2" fmla="*/ 316930 h 532344"/>
                <a:gd name="connsiteX3" fmla="*/ 339405 w 343586"/>
                <a:gd name="connsiteY3" fmla="*/ 438875 h 532344"/>
                <a:gd name="connsiteX4" fmla="*/ 315817 w 343586"/>
                <a:gd name="connsiteY4" fmla="*/ 480817 h 532344"/>
                <a:gd name="connsiteX5" fmla="*/ 315818 w 343586"/>
                <a:gd name="connsiteY5" fmla="*/ 480816 h 532344"/>
                <a:gd name="connsiteX6" fmla="*/ 279552 w 343586"/>
                <a:gd name="connsiteY6" fmla="*/ 444550 h 532344"/>
                <a:gd name="connsiteX7" fmla="*/ 282579 w 343586"/>
                <a:gd name="connsiteY7" fmla="*/ 371842 h 532344"/>
                <a:gd name="connsiteX8" fmla="*/ 232544 w 343586"/>
                <a:gd name="connsiteY8" fmla="*/ 509064 h 532344"/>
                <a:gd name="connsiteX9" fmla="*/ 185691 w 343586"/>
                <a:gd name="connsiteY9" fmla="*/ 529926 h 532344"/>
                <a:gd name="connsiteX10" fmla="*/ 185692 w 343586"/>
                <a:gd name="connsiteY10" fmla="*/ 529925 h 532344"/>
                <a:gd name="connsiteX11" fmla="*/ 164831 w 343586"/>
                <a:gd name="connsiteY11" fmla="*/ 483072 h 532344"/>
                <a:gd name="connsiteX12" fmla="*/ 194638 w 343586"/>
                <a:gd name="connsiteY12" fmla="*/ 405416 h 532344"/>
                <a:gd name="connsiteX13" fmla="*/ 128225 w 343586"/>
                <a:gd name="connsiteY13" fmla="*/ 491004 h 532344"/>
                <a:gd name="connsiteX14" fmla="*/ 74788 w 343586"/>
                <a:gd name="connsiteY14" fmla="*/ 497745 h 532344"/>
                <a:gd name="connsiteX15" fmla="*/ 74790 w 343586"/>
                <a:gd name="connsiteY15" fmla="*/ 497745 h 532344"/>
                <a:gd name="connsiteX16" fmla="*/ 68048 w 343586"/>
                <a:gd name="connsiteY16" fmla="*/ 444308 h 532344"/>
                <a:gd name="connsiteX17" fmla="*/ 106448 w 343586"/>
                <a:gd name="connsiteY17" fmla="*/ 394821 h 532344"/>
                <a:gd name="connsiteX18" fmla="*/ 100194 w 343586"/>
                <a:gd name="connsiteY18" fmla="*/ 390648 h 532344"/>
                <a:gd name="connsiteX19" fmla="*/ 53147 w 343586"/>
                <a:gd name="connsiteY19" fmla="*/ 421683 h 532344"/>
                <a:gd name="connsiteX20" fmla="*/ 5667 w 343586"/>
                <a:gd name="connsiteY20" fmla="*/ 411947 h 532344"/>
                <a:gd name="connsiteX21" fmla="*/ 15404 w 343586"/>
                <a:gd name="connsiteY21" fmla="*/ 364467 h 532344"/>
                <a:gd name="connsiteX22" fmla="*/ 80502 w 343586"/>
                <a:gd name="connsiteY22" fmla="*/ 321523 h 532344"/>
                <a:gd name="connsiteX23" fmla="*/ 35060 w 343586"/>
                <a:gd name="connsiteY23" fmla="*/ 162002 h 532344"/>
                <a:gd name="connsiteX24" fmla="*/ 122501 w 343586"/>
                <a:gd name="connsiteY24" fmla="*/ 4897 h 532344"/>
                <a:gd name="connsiteX25" fmla="*/ 256439 w 343586"/>
                <a:gd name="connsiteY25" fmla="*/ 47481 h 532344"/>
                <a:gd name="connsiteX0" fmla="*/ 256439 w 343586"/>
                <a:gd name="connsiteY0" fmla="*/ 47481 h 532344"/>
                <a:gd name="connsiteX1" fmla="*/ 279606 w 343586"/>
                <a:gd name="connsiteY1" fmla="*/ 92338 h 532344"/>
                <a:gd name="connsiteX2" fmla="*/ 343586 w 343586"/>
                <a:gd name="connsiteY2" fmla="*/ 316930 h 532344"/>
                <a:gd name="connsiteX3" fmla="*/ 339405 w 343586"/>
                <a:gd name="connsiteY3" fmla="*/ 438875 h 532344"/>
                <a:gd name="connsiteX4" fmla="*/ 315817 w 343586"/>
                <a:gd name="connsiteY4" fmla="*/ 480817 h 532344"/>
                <a:gd name="connsiteX5" fmla="*/ 315818 w 343586"/>
                <a:gd name="connsiteY5" fmla="*/ 480816 h 532344"/>
                <a:gd name="connsiteX6" fmla="*/ 288408 w 343586"/>
                <a:gd name="connsiteY6" fmla="*/ 446366 h 532344"/>
                <a:gd name="connsiteX7" fmla="*/ 282579 w 343586"/>
                <a:gd name="connsiteY7" fmla="*/ 371842 h 532344"/>
                <a:gd name="connsiteX8" fmla="*/ 232544 w 343586"/>
                <a:gd name="connsiteY8" fmla="*/ 509064 h 532344"/>
                <a:gd name="connsiteX9" fmla="*/ 185691 w 343586"/>
                <a:gd name="connsiteY9" fmla="*/ 529926 h 532344"/>
                <a:gd name="connsiteX10" fmla="*/ 185692 w 343586"/>
                <a:gd name="connsiteY10" fmla="*/ 529925 h 532344"/>
                <a:gd name="connsiteX11" fmla="*/ 164831 w 343586"/>
                <a:gd name="connsiteY11" fmla="*/ 483072 h 532344"/>
                <a:gd name="connsiteX12" fmla="*/ 194638 w 343586"/>
                <a:gd name="connsiteY12" fmla="*/ 405416 h 532344"/>
                <a:gd name="connsiteX13" fmla="*/ 128225 w 343586"/>
                <a:gd name="connsiteY13" fmla="*/ 491004 h 532344"/>
                <a:gd name="connsiteX14" fmla="*/ 74788 w 343586"/>
                <a:gd name="connsiteY14" fmla="*/ 497745 h 532344"/>
                <a:gd name="connsiteX15" fmla="*/ 74790 w 343586"/>
                <a:gd name="connsiteY15" fmla="*/ 497745 h 532344"/>
                <a:gd name="connsiteX16" fmla="*/ 68048 w 343586"/>
                <a:gd name="connsiteY16" fmla="*/ 444308 h 532344"/>
                <a:gd name="connsiteX17" fmla="*/ 106448 w 343586"/>
                <a:gd name="connsiteY17" fmla="*/ 394821 h 532344"/>
                <a:gd name="connsiteX18" fmla="*/ 100194 w 343586"/>
                <a:gd name="connsiteY18" fmla="*/ 390648 h 532344"/>
                <a:gd name="connsiteX19" fmla="*/ 53147 w 343586"/>
                <a:gd name="connsiteY19" fmla="*/ 421683 h 532344"/>
                <a:gd name="connsiteX20" fmla="*/ 5667 w 343586"/>
                <a:gd name="connsiteY20" fmla="*/ 411947 h 532344"/>
                <a:gd name="connsiteX21" fmla="*/ 15404 w 343586"/>
                <a:gd name="connsiteY21" fmla="*/ 364467 h 532344"/>
                <a:gd name="connsiteX22" fmla="*/ 80502 w 343586"/>
                <a:gd name="connsiteY22" fmla="*/ 321523 h 532344"/>
                <a:gd name="connsiteX23" fmla="*/ 35060 w 343586"/>
                <a:gd name="connsiteY23" fmla="*/ 162002 h 532344"/>
                <a:gd name="connsiteX24" fmla="*/ 122501 w 343586"/>
                <a:gd name="connsiteY24" fmla="*/ 4897 h 532344"/>
                <a:gd name="connsiteX25" fmla="*/ 256439 w 343586"/>
                <a:gd name="connsiteY25" fmla="*/ 47481 h 532344"/>
                <a:gd name="connsiteX0" fmla="*/ 256439 w 343586"/>
                <a:gd name="connsiteY0" fmla="*/ 47481 h 532344"/>
                <a:gd name="connsiteX1" fmla="*/ 279606 w 343586"/>
                <a:gd name="connsiteY1" fmla="*/ 92338 h 532344"/>
                <a:gd name="connsiteX2" fmla="*/ 343586 w 343586"/>
                <a:gd name="connsiteY2" fmla="*/ 316930 h 532344"/>
                <a:gd name="connsiteX3" fmla="*/ 339405 w 343586"/>
                <a:gd name="connsiteY3" fmla="*/ 438875 h 532344"/>
                <a:gd name="connsiteX4" fmla="*/ 315817 w 343586"/>
                <a:gd name="connsiteY4" fmla="*/ 480817 h 532344"/>
                <a:gd name="connsiteX5" fmla="*/ 315818 w 343586"/>
                <a:gd name="connsiteY5" fmla="*/ 480816 h 532344"/>
                <a:gd name="connsiteX6" fmla="*/ 288408 w 343586"/>
                <a:gd name="connsiteY6" fmla="*/ 446366 h 532344"/>
                <a:gd name="connsiteX7" fmla="*/ 289051 w 343586"/>
                <a:gd name="connsiteY7" fmla="*/ 377783 h 532344"/>
                <a:gd name="connsiteX8" fmla="*/ 232544 w 343586"/>
                <a:gd name="connsiteY8" fmla="*/ 509064 h 532344"/>
                <a:gd name="connsiteX9" fmla="*/ 185691 w 343586"/>
                <a:gd name="connsiteY9" fmla="*/ 529926 h 532344"/>
                <a:gd name="connsiteX10" fmla="*/ 185692 w 343586"/>
                <a:gd name="connsiteY10" fmla="*/ 529925 h 532344"/>
                <a:gd name="connsiteX11" fmla="*/ 164831 w 343586"/>
                <a:gd name="connsiteY11" fmla="*/ 483072 h 532344"/>
                <a:gd name="connsiteX12" fmla="*/ 194638 w 343586"/>
                <a:gd name="connsiteY12" fmla="*/ 405416 h 532344"/>
                <a:gd name="connsiteX13" fmla="*/ 128225 w 343586"/>
                <a:gd name="connsiteY13" fmla="*/ 491004 h 532344"/>
                <a:gd name="connsiteX14" fmla="*/ 74788 w 343586"/>
                <a:gd name="connsiteY14" fmla="*/ 497745 h 532344"/>
                <a:gd name="connsiteX15" fmla="*/ 74790 w 343586"/>
                <a:gd name="connsiteY15" fmla="*/ 497745 h 532344"/>
                <a:gd name="connsiteX16" fmla="*/ 68048 w 343586"/>
                <a:gd name="connsiteY16" fmla="*/ 444308 h 532344"/>
                <a:gd name="connsiteX17" fmla="*/ 106448 w 343586"/>
                <a:gd name="connsiteY17" fmla="*/ 394821 h 532344"/>
                <a:gd name="connsiteX18" fmla="*/ 100194 w 343586"/>
                <a:gd name="connsiteY18" fmla="*/ 390648 h 532344"/>
                <a:gd name="connsiteX19" fmla="*/ 53147 w 343586"/>
                <a:gd name="connsiteY19" fmla="*/ 421683 h 532344"/>
                <a:gd name="connsiteX20" fmla="*/ 5667 w 343586"/>
                <a:gd name="connsiteY20" fmla="*/ 411947 h 532344"/>
                <a:gd name="connsiteX21" fmla="*/ 15404 w 343586"/>
                <a:gd name="connsiteY21" fmla="*/ 364467 h 532344"/>
                <a:gd name="connsiteX22" fmla="*/ 80502 w 343586"/>
                <a:gd name="connsiteY22" fmla="*/ 321523 h 532344"/>
                <a:gd name="connsiteX23" fmla="*/ 35060 w 343586"/>
                <a:gd name="connsiteY23" fmla="*/ 162002 h 532344"/>
                <a:gd name="connsiteX24" fmla="*/ 122501 w 343586"/>
                <a:gd name="connsiteY24" fmla="*/ 4897 h 532344"/>
                <a:gd name="connsiteX25" fmla="*/ 256439 w 343586"/>
                <a:gd name="connsiteY25" fmla="*/ 47481 h 532344"/>
                <a:gd name="connsiteX0" fmla="*/ 256439 w 343586"/>
                <a:gd name="connsiteY0" fmla="*/ 47481 h 532344"/>
                <a:gd name="connsiteX1" fmla="*/ 279606 w 343586"/>
                <a:gd name="connsiteY1" fmla="*/ 92338 h 532344"/>
                <a:gd name="connsiteX2" fmla="*/ 343586 w 343586"/>
                <a:gd name="connsiteY2" fmla="*/ 316930 h 532344"/>
                <a:gd name="connsiteX3" fmla="*/ 339405 w 343586"/>
                <a:gd name="connsiteY3" fmla="*/ 438875 h 532344"/>
                <a:gd name="connsiteX4" fmla="*/ 315817 w 343586"/>
                <a:gd name="connsiteY4" fmla="*/ 480817 h 532344"/>
                <a:gd name="connsiteX5" fmla="*/ 315818 w 343586"/>
                <a:gd name="connsiteY5" fmla="*/ 480816 h 532344"/>
                <a:gd name="connsiteX6" fmla="*/ 288408 w 343586"/>
                <a:gd name="connsiteY6" fmla="*/ 446366 h 532344"/>
                <a:gd name="connsiteX7" fmla="*/ 289051 w 343586"/>
                <a:gd name="connsiteY7" fmla="*/ 377783 h 532344"/>
                <a:gd name="connsiteX8" fmla="*/ 232544 w 343586"/>
                <a:gd name="connsiteY8" fmla="*/ 509064 h 532344"/>
                <a:gd name="connsiteX9" fmla="*/ 185691 w 343586"/>
                <a:gd name="connsiteY9" fmla="*/ 529926 h 532344"/>
                <a:gd name="connsiteX10" fmla="*/ 185692 w 343586"/>
                <a:gd name="connsiteY10" fmla="*/ 529925 h 532344"/>
                <a:gd name="connsiteX11" fmla="*/ 173687 w 343586"/>
                <a:gd name="connsiteY11" fmla="*/ 484888 h 532344"/>
                <a:gd name="connsiteX12" fmla="*/ 194638 w 343586"/>
                <a:gd name="connsiteY12" fmla="*/ 405416 h 532344"/>
                <a:gd name="connsiteX13" fmla="*/ 128225 w 343586"/>
                <a:gd name="connsiteY13" fmla="*/ 491004 h 532344"/>
                <a:gd name="connsiteX14" fmla="*/ 74788 w 343586"/>
                <a:gd name="connsiteY14" fmla="*/ 497745 h 532344"/>
                <a:gd name="connsiteX15" fmla="*/ 74790 w 343586"/>
                <a:gd name="connsiteY15" fmla="*/ 497745 h 532344"/>
                <a:gd name="connsiteX16" fmla="*/ 68048 w 343586"/>
                <a:gd name="connsiteY16" fmla="*/ 444308 h 532344"/>
                <a:gd name="connsiteX17" fmla="*/ 106448 w 343586"/>
                <a:gd name="connsiteY17" fmla="*/ 394821 h 532344"/>
                <a:gd name="connsiteX18" fmla="*/ 100194 w 343586"/>
                <a:gd name="connsiteY18" fmla="*/ 390648 h 532344"/>
                <a:gd name="connsiteX19" fmla="*/ 53147 w 343586"/>
                <a:gd name="connsiteY19" fmla="*/ 421683 h 532344"/>
                <a:gd name="connsiteX20" fmla="*/ 5667 w 343586"/>
                <a:gd name="connsiteY20" fmla="*/ 411947 h 532344"/>
                <a:gd name="connsiteX21" fmla="*/ 15404 w 343586"/>
                <a:gd name="connsiteY21" fmla="*/ 364467 h 532344"/>
                <a:gd name="connsiteX22" fmla="*/ 80502 w 343586"/>
                <a:gd name="connsiteY22" fmla="*/ 321523 h 532344"/>
                <a:gd name="connsiteX23" fmla="*/ 35060 w 343586"/>
                <a:gd name="connsiteY23" fmla="*/ 162002 h 532344"/>
                <a:gd name="connsiteX24" fmla="*/ 122501 w 343586"/>
                <a:gd name="connsiteY24" fmla="*/ 4897 h 532344"/>
                <a:gd name="connsiteX25" fmla="*/ 256439 w 343586"/>
                <a:gd name="connsiteY25" fmla="*/ 47481 h 532344"/>
                <a:gd name="connsiteX0" fmla="*/ 256439 w 343586"/>
                <a:gd name="connsiteY0" fmla="*/ 47481 h 532344"/>
                <a:gd name="connsiteX1" fmla="*/ 279606 w 343586"/>
                <a:gd name="connsiteY1" fmla="*/ 92338 h 532344"/>
                <a:gd name="connsiteX2" fmla="*/ 343586 w 343586"/>
                <a:gd name="connsiteY2" fmla="*/ 316930 h 532344"/>
                <a:gd name="connsiteX3" fmla="*/ 339405 w 343586"/>
                <a:gd name="connsiteY3" fmla="*/ 438875 h 532344"/>
                <a:gd name="connsiteX4" fmla="*/ 315817 w 343586"/>
                <a:gd name="connsiteY4" fmla="*/ 480817 h 532344"/>
                <a:gd name="connsiteX5" fmla="*/ 315818 w 343586"/>
                <a:gd name="connsiteY5" fmla="*/ 480816 h 532344"/>
                <a:gd name="connsiteX6" fmla="*/ 288408 w 343586"/>
                <a:gd name="connsiteY6" fmla="*/ 446366 h 532344"/>
                <a:gd name="connsiteX7" fmla="*/ 289051 w 343586"/>
                <a:gd name="connsiteY7" fmla="*/ 377783 h 532344"/>
                <a:gd name="connsiteX8" fmla="*/ 232544 w 343586"/>
                <a:gd name="connsiteY8" fmla="*/ 509064 h 532344"/>
                <a:gd name="connsiteX9" fmla="*/ 185691 w 343586"/>
                <a:gd name="connsiteY9" fmla="*/ 529926 h 532344"/>
                <a:gd name="connsiteX10" fmla="*/ 185692 w 343586"/>
                <a:gd name="connsiteY10" fmla="*/ 529925 h 532344"/>
                <a:gd name="connsiteX11" fmla="*/ 173687 w 343586"/>
                <a:gd name="connsiteY11" fmla="*/ 484888 h 532344"/>
                <a:gd name="connsiteX12" fmla="*/ 194638 w 343586"/>
                <a:gd name="connsiteY12" fmla="*/ 405416 h 532344"/>
                <a:gd name="connsiteX13" fmla="*/ 128225 w 343586"/>
                <a:gd name="connsiteY13" fmla="*/ 491004 h 532344"/>
                <a:gd name="connsiteX14" fmla="*/ 74788 w 343586"/>
                <a:gd name="connsiteY14" fmla="*/ 497745 h 532344"/>
                <a:gd name="connsiteX15" fmla="*/ 74790 w 343586"/>
                <a:gd name="connsiteY15" fmla="*/ 497745 h 532344"/>
                <a:gd name="connsiteX16" fmla="*/ 76582 w 343586"/>
                <a:gd name="connsiteY16" fmla="*/ 451441 h 532344"/>
                <a:gd name="connsiteX17" fmla="*/ 106448 w 343586"/>
                <a:gd name="connsiteY17" fmla="*/ 394821 h 532344"/>
                <a:gd name="connsiteX18" fmla="*/ 100194 w 343586"/>
                <a:gd name="connsiteY18" fmla="*/ 390648 h 532344"/>
                <a:gd name="connsiteX19" fmla="*/ 53147 w 343586"/>
                <a:gd name="connsiteY19" fmla="*/ 421683 h 532344"/>
                <a:gd name="connsiteX20" fmla="*/ 5667 w 343586"/>
                <a:gd name="connsiteY20" fmla="*/ 411947 h 532344"/>
                <a:gd name="connsiteX21" fmla="*/ 15404 w 343586"/>
                <a:gd name="connsiteY21" fmla="*/ 364467 h 532344"/>
                <a:gd name="connsiteX22" fmla="*/ 80502 w 343586"/>
                <a:gd name="connsiteY22" fmla="*/ 321523 h 532344"/>
                <a:gd name="connsiteX23" fmla="*/ 35060 w 343586"/>
                <a:gd name="connsiteY23" fmla="*/ 162002 h 532344"/>
                <a:gd name="connsiteX24" fmla="*/ 122501 w 343586"/>
                <a:gd name="connsiteY24" fmla="*/ 4897 h 532344"/>
                <a:gd name="connsiteX25" fmla="*/ 256439 w 343586"/>
                <a:gd name="connsiteY25" fmla="*/ 47481 h 532344"/>
                <a:gd name="connsiteX0" fmla="*/ 256439 w 343586"/>
                <a:gd name="connsiteY0" fmla="*/ 47481 h 532344"/>
                <a:gd name="connsiteX1" fmla="*/ 279606 w 343586"/>
                <a:gd name="connsiteY1" fmla="*/ 92338 h 532344"/>
                <a:gd name="connsiteX2" fmla="*/ 343586 w 343586"/>
                <a:gd name="connsiteY2" fmla="*/ 316930 h 532344"/>
                <a:gd name="connsiteX3" fmla="*/ 339405 w 343586"/>
                <a:gd name="connsiteY3" fmla="*/ 438875 h 532344"/>
                <a:gd name="connsiteX4" fmla="*/ 315817 w 343586"/>
                <a:gd name="connsiteY4" fmla="*/ 480817 h 532344"/>
                <a:gd name="connsiteX5" fmla="*/ 315818 w 343586"/>
                <a:gd name="connsiteY5" fmla="*/ 480816 h 532344"/>
                <a:gd name="connsiteX6" fmla="*/ 288408 w 343586"/>
                <a:gd name="connsiteY6" fmla="*/ 446366 h 532344"/>
                <a:gd name="connsiteX7" fmla="*/ 289051 w 343586"/>
                <a:gd name="connsiteY7" fmla="*/ 377783 h 532344"/>
                <a:gd name="connsiteX8" fmla="*/ 232544 w 343586"/>
                <a:gd name="connsiteY8" fmla="*/ 509064 h 532344"/>
                <a:gd name="connsiteX9" fmla="*/ 185691 w 343586"/>
                <a:gd name="connsiteY9" fmla="*/ 529926 h 532344"/>
                <a:gd name="connsiteX10" fmla="*/ 185692 w 343586"/>
                <a:gd name="connsiteY10" fmla="*/ 529925 h 532344"/>
                <a:gd name="connsiteX11" fmla="*/ 173687 w 343586"/>
                <a:gd name="connsiteY11" fmla="*/ 484888 h 532344"/>
                <a:gd name="connsiteX12" fmla="*/ 194638 w 343586"/>
                <a:gd name="connsiteY12" fmla="*/ 405416 h 532344"/>
                <a:gd name="connsiteX13" fmla="*/ 123513 w 343586"/>
                <a:gd name="connsiteY13" fmla="*/ 487731 h 532344"/>
                <a:gd name="connsiteX14" fmla="*/ 74788 w 343586"/>
                <a:gd name="connsiteY14" fmla="*/ 497745 h 532344"/>
                <a:gd name="connsiteX15" fmla="*/ 74790 w 343586"/>
                <a:gd name="connsiteY15" fmla="*/ 497745 h 532344"/>
                <a:gd name="connsiteX16" fmla="*/ 76582 w 343586"/>
                <a:gd name="connsiteY16" fmla="*/ 451441 h 532344"/>
                <a:gd name="connsiteX17" fmla="*/ 106448 w 343586"/>
                <a:gd name="connsiteY17" fmla="*/ 394821 h 532344"/>
                <a:gd name="connsiteX18" fmla="*/ 100194 w 343586"/>
                <a:gd name="connsiteY18" fmla="*/ 390648 h 532344"/>
                <a:gd name="connsiteX19" fmla="*/ 53147 w 343586"/>
                <a:gd name="connsiteY19" fmla="*/ 421683 h 532344"/>
                <a:gd name="connsiteX20" fmla="*/ 5667 w 343586"/>
                <a:gd name="connsiteY20" fmla="*/ 411947 h 532344"/>
                <a:gd name="connsiteX21" fmla="*/ 15404 w 343586"/>
                <a:gd name="connsiteY21" fmla="*/ 364467 h 532344"/>
                <a:gd name="connsiteX22" fmla="*/ 80502 w 343586"/>
                <a:gd name="connsiteY22" fmla="*/ 321523 h 532344"/>
                <a:gd name="connsiteX23" fmla="*/ 35060 w 343586"/>
                <a:gd name="connsiteY23" fmla="*/ 162002 h 532344"/>
                <a:gd name="connsiteX24" fmla="*/ 122501 w 343586"/>
                <a:gd name="connsiteY24" fmla="*/ 4897 h 532344"/>
                <a:gd name="connsiteX25" fmla="*/ 256439 w 343586"/>
                <a:gd name="connsiteY25" fmla="*/ 47481 h 532344"/>
                <a:gd name="connsiteX0" fmla="*/ 256439 w 343586"/>
                <a:gd name="connsiteY0" fmla="*/ 47481 h 532344"/>
                <a:gd name="connsiteX1" fmla="*/ 279606 w 343586"/>
                <a:gd name="connsiteY1" fmla="*/ 92338 h 532344"/>
                <a:gd name="connsiteX2" fmla="*/ 343586 w 343586"/>
                <a:gd name="connsiteY2" fmla="*/ 316930 h 532344"/>
                <a:gd name="connsiteX3" fmla="*/ 339405 w 343586"/>
                <a:gd name="connsiteY3" fmla="*/ 438875 h 532344"/>
                <a:gd name="connsiteX4" fmla="*/ 315817 w 343586"/>
                <a:gd name="connsiteY4" fmla="*/ 480817 h 532344"/>
                <a:gd name="connsiteX5" fmla="*/ 315818 w 343586"/>
                <a:gd name="connsiteY5" fmla="*/ 480816 h 532344"/>
                <a:gd name="connsiteX6" fmla="*/ 288408 w 343586"/>
                <a:gd name="connsiteY6" fmla="*/ 446366 h 532344"/>
                <a:gd name="connsiteX7" fmla="*/ 289051 w 343586"/>
                <a:gd name="connsiteY7" fmla="*/ 377783 h 532344"/>
                <a:gd name="connsiteX8" fmla="*/ 232544 w 343586"/>
                <a:gd name="connsiteY8" fmla="*/ 509064 h 532344"/>
                <a:gd name="connsiteX9" fmla="*/ 185691 w 343586"/>
                <a:gd name="connsiteY9" fmla="*/ 529926 h 532344"/>
                <a:gd name="connsiteX10" fmla="*/ 185692 w 343586"/>
                <a:gd name="connsiteY10" fmla="*/ 529925 h 532344"/>
                <a:gd name="connsiteX11" fmla="*/ 173687 w 343586"/>
                <a:gd name="connsiteY11" fmla="*/ 484888 h 532344"/>
                <a:gd name="connsiteX12" fmla="*/ 194638 w 343586"/>
                <a:gd name="connsiteY12" fmla="*/ 405416 h 532344"/>
                <a:gd name="connsiteX13" fmla="*/ 123513 w 343586"/>
                <a:gd name="connsiteY13" fmla="*/ 487731 h 532344"/>
                <a:gd name="connsiteX14" fmla="*/ 74788 w 343586"/>
                <a:gd name="connsiteY14" fmla="*/ 497745 h 532344"/>
                <a:gd name="connsiteX15" fmla="*/ 76582 w 343586"/>
                <a:gd name="connsiteY15" fmla="*/ 451441 h 532344"/>
                <a:gd name="connsiteX16" fmla="*/ 106448 w 343586"/>
                <a:gd name="connsiteY16" fmla="*/ 394821 h 532344"/>
                <a:gd name="connsiteX17" fmla="*/ 100194 w 343586"/>
                <a:gd name="connsiteY17" fmla="*/ 390648 h 532344"/>
                <a:gd name="connsiteX18" fmla="*/ 53147 w 343586"/>
                <a:gd name="connsiteY18" fmla="*/ 421683 h 532344"/>
                <a:gd name="connsiteX19" fmla="*/ 5667 w 343586"/>
                <a:gd name="connsiteY19" fmla="*/ 411947 h 532344"/>
                <a:gd name="connsiteX20" fmla="*/ 15404 w 343586"/>
                <a:gd name="connsiteY20" fmla="*/ 364467 h 532344"/>
                <a:gd name="connsiteX21" fmla="*/ 80502 w 343586"/>
                <a:gd name="connsiteY21" fmla="*/ 321523 h 532344"/>
                <a:gd name="connsiteX22" fmla="*/ 35060 w 343586"/>
                <a:gd name="connsiteY22" fmla="*/ 162002 h 532344"/>
                <a:gd name="connsiteX23" fmla="*/ 122501 w 343586"/>
                <a:gd name="connsiteY23" fmla="*/ 4897 h 532344"/>
                <a:gd name="connsiteX24" fmla="*/ 256439 w 343586"/>
                <a:gd name="connsiteY24" fmla="*/ 47481 h 532344"/>
                <a:gd name="connsiteX0" fmla="*/ 256439 w 343586"/>
                <a:gd name="connsiteY0" fmla="*/ 47481 h 532344"/>
                <a:gd name="connsiteX1" fmla="*/ 279606 w 343586"/>
                <a:gd name="connsiteY1" fmla="*/ 92338 h 532344"/>
                <a:gd name="connsiteX2" fmla="*/ 343586 w 343586"/>
                <a:gd name="connsiteY2" fmla="*/ 316930 h 532344"/>
                <a:gd name="connsiteX3" fmla="*/ 339405 w 343586"/>
                <a:gd name="connsiteY3" fmla="*/ 438875 h 532344"/>
                <a:gd name="connsiteX4" fmla="*/ 315817 w 343586"/>
                <a:gd name="connsiteY4" fmla="*/ 480817 h 532344"/>
                <a:gd name="connsiteX5" fmla="*/ 315818 w 343586"/>
                <a:gd name="connsiteY5" fmla="*/ 480816 h 532344"/>
                <a:gd name="connsiteX6" fmla="*/ 288408 w 343586"/>
                <a:gd name="connsiteY6" fmla="*/ 446366 h 532344"/>
                <a:gd name="connsiteX7" fmla="*/ 289051 w 343586"/>
                <a:gd name="connsiteY7" fmla="*/ 377783 h 532344"/>
                <a:gd name="connsiteX8" fmla="*/ 232544 w 343586"/>
                <a:gd name="connsiteY8" fmla="*/ 509064 h 532344"/>
                <a:gd name="connsiteX9" fmla="*/ 185691 w 343586"/>
                <a:gd name="connsiteY9" fmla="*/ 529926 h 532344"/>
                <a:gd name="connsiteX10" fmla="*/ 185692 w 343586"/>
                <a:gd name="connsiteY10" fmla="*/ 529925 h 532344"/>
                <a:gd name="connsiteX11" fmla="*/ 173687 w 343586"/>
                <a:gd name="connsiteY11" fmla="*/ 484888 h 532344"/>
                <a:gd name="connsiteX12" fmla="*/ 194638 w 343586"/>
                <a:gd name="connsiteY12" fmla="*/ 405416 h 532344"/>
                <a:gd name="connsiteX13" fmla="*/ 123513 w 343586"/>
                <a:gd name="connsiteY13" fmla="*/ 487731 h 532344"/>
                <a:gd name="connsiteX14" fmla="*/ 74788 w 343586"/>
                <a:gd name="connsiteY14" fmla="*/ 497745 h 532344"/>
                <a:gd name="connsiteX15" fmla="*/ 76582 w 343586"/>
                <a:gd name="connsiteY15" fmla="*/ 451441 h 532344"/>
                <a:gd name="connsiteX16" fmla="*/ 106448 w 343586"/>
                <a:gd name="connsiteY16" fmla="*/ 394821 h 532344"/>
                <a:gd name="connsiteX17" fmla="*/ 100194 w 343586"/>
                <a:gd name="connsiteY17" fmla="*/ 390648 h 532344"/>
                <a:gd name="connsiteX18" fmla="*/ 53147 w 343586"/>
                <a:gd name="connsiteY18" fmla="*/ 421683 h 532344"/>
                <a:gd name="connsiteX19" fmla="*/ 5667 w 343586"/>
                <a:gd name="connsiteY19" fmla="*/ 411947 h 532344"/>
                <a:gd name="connsiteX20" fmla="*/ 15404 w 343586"/>
                <a:gd name="connsiteY20" fmla="*/ 364467 h 532344"/>
                <a:gd name="connsiteX21" fmla="*/ 80502 w 343586"/>
                <a:gd name="connsiteY21" fmla="*/ 321523 h 532344"/>
                <a:gd name="connsiteX22" fmla="*/ 35060 w 343586"/>
                <a:gd name="connsiteY22" fmla="*/ 162002 h 532344"/>
                <a:gd name="connsiteX23" fmla="*/ 122501 w 343586"/>
                <a:gd name="connsiteY23" fmla="*/ 4897 h 532344"/>
                <a:gd name="connsiteX24" fmla="*/ 256439 w 343586"/>
                <a:gd name="connsiteY24" fmla="*/ 47481 h 532344"/>
                <a:gd name="connsiteX0" fmla="*/ 256439 w 343586"/>
                <a:gd name="connsiteY0" fmla="*/ 47481 h 532344"/>
                <a:gd name="connsiteX1" fmla="*/ 279606 w 343586"/>
                <a:gd name="connsiteY1" fmla="*/ 92338 h 532344"/>
                <a:gd name="connsiteX2" fmla="*/ 343586 w 343586"/>
                <a:gd name="connsiteY2" fmla="*/ 316930 h 532344"/>
                <a:gd name="connsiteX3" fmla="*/ 339405 w 343586"/>
                <a:gd name="connsiteY3" fmla="*/ 438875 h 532344"/>
                <a:gd name="connsiteX4" fmla="*/ 315817 w 343586"/>
                <a:gd name="connsiteY4" fmla="*/ 480817 h 532344"/>
                <a:gd name="connsiteX5" fmla="*/ 315818 w 343586"/>
                <a:gd name="connsiteY5" fmla="*/ 480816 h 532344"/>
                <a:gd name="connsiteX6" fmla="*/ 288408 w 343586"/>
                <a:gd name="connsiteY6" fmla="*/ 446366 h 532344"/>
                <a:gd name="connsiteX7" fmla="*/ 289051 w 343586"/>
                <a:gd name="connsiteY7" fmla="*/ 377783 h 532344"/>
                <a:gd name="connsiteX8" fmla="*/ 232544 w 343586"/>
                <a:gd name="connsiteY8" fmla="*/ 509064 h 532344"/>
                <a:gd name="connsiteX9" fmla="*/ 185691 w 343586"/>
                <a:gd name="connsiteY9" fmla="*/ 529926 h 532344"/>
                <a:gd name="connsiteX10" fmla="*/ 185692 w 343586"/>
                <a:gd name="connsiteY10" fmla="*/ 529925 h 532344"/>
                <a:gd name="connsiteX11" fmla="*/ 173687 w 343586"/>
                <a:gd name="connsiteY11" fmla="*/ 484888 h 532344"/>
                <a:gd name="connsiteX12" fmla="*/ 194638 w 343586"/>
                <a:gd name="connsiteY12" fmla="*/ 405416 h 532344"/>
                <a:gd name="connsiteX13" fmla="*/ 123513 w 343586"/>
                <a:gd name="connsiteY13" fmla="*/ 487731 h 532344"/>
                <a:gd name="connsiteX14" fmla="*/ 74788 w 343586"/>
                <a:gd name="connsiteY14" fmla="*/ 497745 h 532344"/>
                <a:gd name="connsiteX15" fmla="*/ 76582 w 343586"/>
                <a:gd name="connsiteY15" fmla="*/ 451441 h 532344"/>
                <a:gd name="connsiteX16" fmla="*/ 106448 w 343586"/>
                <a:gd name="connsiteY16" fmla="*/ 394821 h 532344"/>
                <a:gd name="connsiteX17" fmla="*/ 100194 w 343586"/>
                <a:gd name="connsiteY17" fmla="*/ 390648 h 532344"/>
                <a:gd name="connsiteX18" fmla="*/ 53147 w 343586"/>
                <a:gd name="connsiteY18" fmla="*/ 421683 h 532344"/>
                <a:gd name="connsiteX19" fmla="*/ 5667 w 343586"/>
                <a:gd name="connsiteY19" fmla="*/ 411947 h 532344"/>
                <a:gd name="connsiteX20" fmla="*/ 15404 w 343586"/>
                <a:gd name="connsiteY20" fmla="*/ 364467 h 532344"/>
                <a:gd name="connsiteX21" fmla="*/ 80502 w 343586"/>
                <a:gd name="connsiteY21" fmla="*/ 321523 h 532344"/>
                <a:gd name="connsiteX22" fmla="*/ 35060 w 343586"/>
                <a:gd name="connsiteY22" fmla="*/ 162002 h 532344"/>
                <a:gd name="connsiteX23" fmla="*/ 122501 w 343586"/>
                <a:gd name="connsiteY23" fmla="*/ 4897 h 532344"/>
                <a:gd name="connsiteX24" fmla="*/ 256439 w 343586"/>
                <a:gd name="connsiteY24" fmla="*/ 47481 h 532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43586" h="532344">
                  <a:moveTo>
                    <a:pt x="256439" y="47481"/>
                  </a:moveTo>
                  <a:cubicBezTo>
                    <a:pt x="266794" y="60347"/>
                    <a:pt x="274797" y="75456"/>
                    <a:pt x="279606" y="92338"/>
                  </a:cubicBezTo>
                  <a:lnTo>
                    <a:pt x="343586" y="316930"/>
                  </a:lnTo>
                  <a:lnTo>
                    <a:pt x="339405" y="438875"/>
                  </a:lnTo>
                  <a:cubicBezTo>
                    <a:pt x="339405" y="458904"/>
                    <a:pt x="335846" y="480817"/>
                    <a:pt x="315817" y="480817"/>
                  </a:cubicBezTo>
                  <a:lnTo>
                    <a:pt x="315818" y="480816"/>
                  </a:lnTo>
                  <a:cubicBezTo>
                    <a:pt x="295789" y="480816"/>
                    <a:pt x="288408" y="466395"/>
                    <a:pt x="288408" y="446366"/>
                  </a:cubicBezTo>
                  <a:cubicBezTo>
                    <a:pt x="288408" y="427050"/>
                    <a:pt x="298362" y="367333"/>
                    <a:pt x="289051" y="377783"/>
                  </a:cubicBezTo>
                  <a:cubicBezTo>
                    <a:pt x="279740" y="388233"/>
                    <a:pt x="248213" y="468243"/>
                    <a:pt x="232544" y="509064"/>
                  </a:cubicBezTo>
                  <a:cubicBezTo>
                    <a:pt x="225367" y="527763"/>
                    <a:pt x="204390" y="537103"/>
                    <a:pt x="185691" y="529926"/>
                  </a:cubicBezTo>
                  <a:lnTo>
                    <a:pt x="185692" y="529925"/>
                  </a:lnTo>
                  <a:cubicBezTo>
                    <a:pt x="166993" y="522748"/>
                    <a:pt x="166509" y="503587"/>
                    <a:pt x="173687" y="484888"/>
                  </a:cubicBezTo>
                  <a:cubicBezTo>
                    <a:pt x="183623" y="459003"/>
                    <a:pt x="203000" y="404942"/>
                    <a:pt x="194638" y="405416"/>
                  </a:cubicBezTo>
                  <a:cubicBezTo>
                    <a:pt x="186276" y="405890"/>
                    <a:pt x="145651" y="459202"/>
                    <a:pt x="123513" y="487731"/>
                  </a:cubicBezTo>
                  <a:cubicBezTo>
                    <a:pt x="110618" y="504349"/>
                    <a:pt x="90498" y="515068"/>
                    <a:pt x="74788" y="497745"/>
                  </a:cubicBezTo>
                  <a:cubicBezTo>
                    <a:pt x="59078" y="480422"/>
                    <a:pt x="69172" y="470093"/>
                    <a:pt x="76582" y="451441"/>
                  </a:cubicBezTo>
                  <a:cubicBezTo>
                    <a:pt x="83992" y="432789"/>
                    <a:pt x="96493" y="413694"/>
                    <a:pt x="106448" y="394821"/>
                  </a:cubicBezTo>
                  <a:lnTo>
                    <a:pt x="100194" y="390648"/>
                  </a:lnTo>
                  <a:lnTo>
                    <a:pt x="53147" y="421683"/>
                  </a:lnTo>
                  <a:cubicBezTo>
                    <a:pt x="37347" y="432106"/>
                    <a:pt x="16090" y="427747"/>
                    <a:pt x="5667" y="411947"/>
                  </a:cubicBezTo>
                  <a:cubicBezTo>
                    <a:pt x="-4755" y="396147"/>
                    <a:pt x="-396" y="374890"/>
                    <a:pt x="15404" y="364467"/>
                  </a:cubicBezTo>
                  <a:lnTo>
                    <a:pt x="80502" y="321523"/>
                  </a:lnTo>
                  <a:lnTo>
                    <a:pt x="35060" y="162002"/>
                  </a:lnTo>
                  <a:cubicBezTo>
                    <a:pt x="15822" y="94473"/>
                    <a:pt x="54972" y="24134"/>
                    <a:pt x="122501" y="4897"/>
                  </a:cubicBezTo>
                  <a:cubicBezTo>
                    <a:pt x="173148" y="-9531"/>
                    <a:pt x="225375" y="8883"/>
                    <a:pt x="256439" y="47481"/>
                  </a:cubicBezTo>
                  <a:close/>
                </a:path>
              </a:pathLst>
            </a:custGeom>
            <a:solidFill>
              <a:srgbClr val="ED7D31">
                <a:lumMod val="40000"/>
                <a:lumOff val="6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797BBF58-A6A6-1AC3-1356-DB428B98CB13}"/>
                </a:ext>
              </a:extLst>
            </p:cNvPr>
            <p:cNvSpPr/>
            <p:nvPr/>
          </p:nvSpPr>
          <p:spPr>
            <a:xfrm rot="18751641">
              <a:off x="2054675" y="6808618"/>
              <a:ext cx="631170" cy="534678"/>
            </a:xfrm>
            <a:custGeom>
              <a:avLst/>
              <a:gdLst>
                <a:gd name="connsiteX0" fmla="*/ 1005311 w 1190028"/>
                <a:gd name="connsiteY0" fmla="*/ 0 h 1134206"/>
                <a:gd name="connsiteX1" fmla="*/ 1172065 w 1190028"/>
                <a:gd name="connsiteY1" fmla="*/ 82359 h 1134206"/>
                <a:gd name="connsiteX2" fmla="*/ 1183974 w 1190028"/>
                <a:gd name="connsiteY2" fmla="*/ 126313 h 1134206"/>
                <a:gd name="connsiteX3" fmla="*/ 1186229 w 1190028"/>
                <a:gd name="connsiteY3" fmla="*/ 126108 h 1134206"/>
                <a:gd name="connsiteX4" fmla="*/ 850454 w 1190028"/>
                <a:gd name="connsiteY4" fmla="*/ 925658 h 1134206"/>
                <a:gd name="connsiteX5" fmla="*/ 0 w 1190028"/>
                <a:gd name="connsiteY5" fmla="*/ 1095223 h 1134206"/>
                <a:gd name="connsiteX6" fmla="*/ 103785 w 1190028"/>
                <a:gd name="connsiteY6" fmla="*/ 749201 h 1134206"/>
                <a:gd name="connsiteX7" fmla="*/ 621899 w 1190028"/>
                <a:gd name="connsiteY7" fmla="*/ 645899 h 1134206"/>
                <a:gd name="connsiteX8" fmla="*/ 826460 w 1190028"/>
                <a:gd name="connsiteY8" fmla="*/ 158797 h 1134206"/>
                <a:gd name="connsiteX9" fmla="*/ 830719 w 1190028"/>
                <a:gd name="connsiteY9" fmla="*/ 158410 h 1134206"/>
                <a:gd name="connsiteX10" fmla="*/ 824335 w 1190028"/>
                <a:gd name="connsiteY10" fmla="*/ 134848 h 1134206"/>
                <a:gd name="connsiteX11" fmla="*/ 1005311 w 1190028"/>
                <a:gd name="connsiteY11" fmla="*/ 0 h 1134206"/>
                <a:gd name="connsiteX0" fmla="*/ 1005311 w 1190028"/>
                <a:gd name="connsiteY0" fmla="*/ 0 h 1134206"/>
                <a:gd name="connsiteX1" fmla="*/ 1172065 w 1190028"/>
                <a:gd name="connsiteY1" fmla="*/ 82359 h 1134206"/>
                <a:gd name="connsiteX2" fmla="*/ 1183974 w 1190028"/>
                <a:gd name="connsiteY2" fmla="*/ 126313 h 1134206"/>
                <a:gd name="connsiteX3" fmla="*/ 1186229 w 1190028"/>
                <a:gd name="connsiteY3" fmla="*/ 126108 h 1134206"/>
                <a:gd name="connsiteX4" fmla="*/ 850454 w 1190028"/>
                <a:gd name="connsiteY4" fmla="*/ 925658 h 1134206"/>
                <a:gd name="connsiteX5" fmla="*/ 0 w 1190028"/>
                <a:gd name="connsiteY5" fmla="*/ 1095223 h 1134206"/>
                <a:gd name="connsiteX6" fmla="*/ 103785 w 1190028"/>
                <a:gd name="connsiteY6" fmla="*/ 749201 h 1134206"/>
                <a:gd name="connsiteX7" fmla="*/ 621899 w 1190028"/>
                <a:gd name="connsiteY7" fmla="*/ 645899 h 1134206"/>
                <a:gd name="connsiteX8" fmla="*/ 826460 w 1190028"/>
                <a:gd name="connsiteY8" fmla="*/ 158797 h 1134206"/>
                <a:gd name="connsiteX9" fmla="*/ 824335 w 1190028"/>
                <a:gd name="connsiteY9" fmla="*/ 134848 h 1134206"/>
                <a:gd name="connsiteX10" fmla="*/ 1005311 w 1190028"/>
                <a:gd name="connsiteY10" fmla="*/ 0 h 1134206"/>
                <a:gd name="connsiteX0" fmla="*/ 1005311 w 1190028"/>
                <a:gd name="connsiteY0" fmla="*/ 0 h 1134206"/>
                <a:gd name="connsiteX1" fmla="*/ 1172065 w 1190028"/>
                <a:gd name="connsiteY1" fmla="*/ 82359 h 1134206"/>
                <a:gd name="connsiteX2" fmla="*/ 1183974 w 1190028"/>
                <a:gd name="connsiteY2" fmla="*/ 126313 h 1134206"/>
                <a:gd name="connsiteX3" fmla="*/ 1186229 w 1190028"/>
                <a:gd name="connsiteY3" fmla="*/ 126108 h 1134206"/>
                <a:gd name="connsiteX4" fmla="*/ 850454 w 1190028"/>
                <a:gd name="connsiteY4" fmla="*/ 925658 h 1134206"/>
                <a:gd name="connsiteX5" fmla="*/ 0 w 1190028"/>
                <a:gd name="connsiteY5" fmla="*/ 1095223 h 1134206"/>
                <a:gd name="connsiteX6" fmla="*/ 103785 w 1190028"/>
                <a:gd name="connsiteY6" fmla="*/ 749201 h 1134206"/>
                <a:gd name="connsiteX7" fmla="*/ 621899 w 1190028"/>
                <a:gd name="connsiteY7" fmla="*/ 645899 h 1134206"/>
                <a:gd name="connsiteX8" fmla="*/ 826460 w 1190028"/>
                <a:gd name="connsiteY8" fmla="*/ 158797 h 1134206"/>
                <a:gd name="connsiteX9" fmla="*/ 824335 w 1190028"/>
                <a:gd name="connsiteY9" fmla="*/ 134848 h 1134206"/>
                <a:gd name="connsiteX10" fmla="*/ 1177715 w 1190028"/>
                <a:gd name="connsiteY10" fmla="*/ 172404 h 1134206"/>
                <a:gd name="connsiteX0" fmla="*/ 1005311 w 1190028"/>
                <a:gd name="connsiteY0" fmla="*/ 0 h 1134206"/>
                <a:gd name="connsiteX1" fmla="*/ 1172065 w 1190028"/>
                <a:gd name="connsiteY1" fmla="*/ 82359 h 1134206"/>
                <a:gd name="connsiteX2" fmla="*/ 1183974 w 1190028"/>
                <a:gd name="connsiteY2" fmla="*/ 126313 h 1134206"/>
                <a:gd name="connsiteX3" fmla="*/ 1186229 w 1190028"/>
                <a:gd name="connsiteY3" fmla="*/ 126108 h 1134206"/>
                <a:gd name="connsiteX4" fmla="*/ 850454 w 1190028"/>
                <a:gd name="connsiteY4" fmla="*/ 925658 h 1134206"/>
                <a:gd name="connsiteX5" fmla="*/ 0 w 1190028"/>
                <a:gd name="connsiteY5" fmla="*/ 1095223 h 1134206"/>
                <a:gd name="connsiteX6" fmla="*/ 103785 w 1190028"/>
                <a:gd name="connsiteY6" fmla="*/ 749201 h 1134206"/>
                <a:gd name="connsiteX7" fmla="*/ 621899 w 1190028"/>
                <a:gd name="connsiteY7" fmla="*/ 645899 h 1134206"/>
                <a:gd name="connsiteX8" fmla="*/ 826460 w 1190028"/>
                <a:gd name="connsiteY8" fmla="*/ 158797 h 1134206"/>
                <a:gd name="connsiteX9" fmla="*/ 824335 w 1190028"/>
                <a:gd name="connsiteY9" fmla="*/ 134848 h 1134206"/>
                <a:gd name="connsiteX0" fmla="*/ 1172065 w 1190028"/>
                <a:gd name="connsiteY0" fmla="*/ 0 h 1051847"/>
                <a:gd name="connsiteX1" fmla="*/ 1183974 w 1190028"/>
                <a:gd name="connsiteY1" fmla="*/ 43954 h 1051847"/>
                <a:gd name="connsiteX2" fmla="*/ 1186229 w 1190028"/>
                <a:gd name="connsiteY2" fmla="*/ 43749 h 1051847"/>
                <a:gd name="connsiteX3" fmla="*/ 850454 w 1190028"/>
                <a:gd name="connsiteY3" fmla="*/ 843299 h 1051847"/>
                <a:gd name="connsiteX4" fmla="*/ 0 w 1190028"/>
                <a:gd name="connsiteY4" fmla="*/ 1012864 h 1051847"/>
                <a:gd name="connsiteX5" fmla="*/ 103785 w 1190028"/>
                <a:gd name="connsiteY5" fmla="*/ 666842 h 1051847"/>
                <a:gd name="connsiteX6" fmla="*/ 621899 w 1190028"/>
                <a:gd name="connsiteY6" fmla="*/ 563540 h 1051847"/>
                <a:gd name="connsiteX7" fmla="*/ 826460 w 1190028"/>
                <a:gd name="connsiteY7" fmla="*/ 76438 h 1051847"/>
                <a:gd name="connsiteX8" fmla="*/ 824335 w 1190028"/>
                <a:gd name="connsiteY8" fmla="*/ 52489 h 1051847"/>
                <a:gd name="connsiteX0" fmla="*/ 1183974 w 1190028"/>
                <a:gd name="connsiteY0" fmla="*/ 204 h 1008097"/>
                <a:gd name="connsiteX1" fmla="*/ 1186229 w 1190028"/>
                <a:gd name="connsiteY1" fmla="*/ -1 h 1008097"/>
                <a:gd name="connsiteX2" fmla="*/ 850454 w 1190028"/>
                <a:gd name="connsiteY2" fmla="*/ 799549 h 1008097"/>
                <a:gd name="connsiteX3" fmla="*/ 0 w 1190028"/>
                <a:gd name="connsiteY3" fmla="*/ 969114 h 1008097"/>
                <a:gd name="connsiteX4" fmla="*/ 103785 w 1190028"/>
                <a:gd name="connsiteY4" fmla="*/ 623092 h 1008097"/>
                <a:gd name="connsiteX5" fmla="*/ 621899 w 1190028"/>
                <a:gd name="connsiteY5" fmla="*/ 519790 h 1008097"/>
                <a:gd name="connsiteX6" fmla="*/ 826460 w 1190028"/>
                <a:gd name="connsiteY6" fmla="*/ 32688 h 1008097"/>
                <a:gd name="connsiteX7" fmla="*/ 824335 w 1190028"/>
                <a:gd name="connsiteY7" fmla="*/ 8739 h 1008097"/>
                <a:gd name="connsiteX0" fmla="*/ 1183974 w 1190028"/>
                <a:gd name="connsiteY0" fmla="*/ 206 h 1008099"/>
                <a:gd name="connsiteX1" fmla="*/ 1186229 w 1190028"/>
                <a:gd name="connsiteY1" fmla="*/ 1 h 1008099"/>
                <a:gd name="connsiteX2" fmla="*/ 850454 w 1190028"/>
                <a:gd name="connsiteY2" fmla="*/ 799551 h 1008099"/>
                <a:gd name="connsiteX3" fmla="*/ 0 w 1190028"/>
                <a:gd name="connsiteY3" fmla="*/ 969116 h 1008099"/>
                <a:gd name="connsiteX4" fmla="*/ 103785 w 1190028"/>
                <a:gd name="connsiteY4" fmla="*/ 623094 h 1008099"/>
                <a:gd name="connsiteX5" fmla="*/ 621899 w 1190028"/>
                <a:gd name="connsiteY5" fmla="*/ 519792 h 1008099"/>
                <a:gd name="connsiteX6" fmla="*/ 826460 w 1190028"/>
                <a:gd name="connsiteY6" fmla="*/ 32690 h 1008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0028" h="1008099">
                  <a:moveTo>
                    <a:pt x="1183974" y="206"/>
                  </a:moveTo>
                  <a:lnTo>
                    <a:pt x="1186229" y="1"/>
                  </a:lnTo>
                  <a:cubicBezTo>
                    <a:pt x="1214009" y="305738"/>
                    <a:pt x="1088197" y="605321"/>
                    <a:pt x="850454" y="799551"/>
                  </a:cubicBezTo>
                  <a:cubicBezTo>
                    <a:pt x="612711" y="993780"/>
                    <a:pt x="294054" y="1057314"/>
                    <a:pt x="0" y="969116"/>
                  </a:cubicBezTo>
                  <a:lnTo>
                    <a:pt x="103785" y="623094"/>
                  </a:lnTo>
                  <a:cubicBezTo>
                    <a:pt x="282929" y="676826"/>
                    <a:pt x="477061" y="638120"/>
                    <a:pt x="621899" y="519792"/>
                  </a:cubicBezTo>
                  <a:cubicBezTo>
                    <a:pt x="766737" y="401464"/>
                    <a:pt x="843384" y="218952"/>
                    <a:pt x="826460" y="32690"/>
                  </a:cubicBezTo>
                </a:path>
              </a:pathLst>
            </a:custGeom>
            <a:solidFill>
              <a:srgbClr val="FFFF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" name="月 5">
              <a:extLst>
                <a:ext uri="{FF2B5EF4-FFF2-40B4-BE49-F238E27FC236}">
                  <a16:creationId xmlns:a16="http://schemas.microsoft.com/office/drawing/2014/main" id="{2EA34EC2-C62E-6E1E-561C-0CB3964974A1}"/>
                </a:ext>
              </a:extLst>
            </p:cNvPr>
            <p:cNvSpPr/>
            <p:nvPr/>
          </p:nvSpPr>
          <p:spPr bwMode="auto">
            <a:xfrm rot="16200000">
              <a:off x="1479242" y="6479924"/>
              <a:ext cx="81172" cy="222279"/>
            </a:xfrm>
            <a:prstGeom prst="moon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" name="月 6">
              <a:extLst>
                <a:ext uri="{FF2B5EF4-FFF2-40B4-BE49-F238E27FC236}">
                  <a16:creationId xmlns:a16="http://schemas.microsoft.com/office/drawing/2014/main" id="{F7316733-AF37-9B16-468A-5472FD63A16C}"/>
                </a:ext>
              </a:extLst>
            </p:cNvPr>
            <p:cNvSpPr/>
            <p:nvPr/>
          </p:nvSpPr>
          <p:spPr bwMode="auto">
            <a:xfrm rot="16200000">
              <a:off x="1893580" y="6479924"/>
              <a:ext cx="81172" cy="222279"/>
            </a:xfrm>
            <a:prstGeom prst="moon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678884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8FD20C1F-6C4C-6C47-5DC1-B25831930EB8}"/>
              </a:ext>
            </a:extLst>
          </p:cNvPr>
          <p:cNvSpPr/>
          <p:nvPr/>
        </p:nvSpPr>
        <p:spPr>
          <a:xfrm>
            <a:off x="486578" y="371061"/>
            <a:ext cx="8932844" cy="611587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CCECFF"/>
          </a:solidFill>
          <a:ln w="127000" cmpd="sng">
            <a:solidFill>
              <a:srgbClr val="CC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9B05833-4145-3E44-82C4-C2A8D10A5E57}"/>
              </a:ext>
            </a:extLst>
          </p:cNvPr>
          <p:cNvSpPr txBox="1"/>
          <p:nvPr/>
        </p:nvSpPr>
        <p:spPr>
          <a:xfrm>
            <a:off x="1298525" y="1008866"/>
            <a:ext cx="7375212" cy="2038041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3300"/>
                </a:solidFill>
              </a:rPr>
              <a:t>トイレの誓い</a:t>
            </a:r>
            <a:endParaRPr lang="en-US" altLang="ja-JP" sz="5400" dirty="0">
              <a:ln w="28575">
                <a:noFill/>
              </a:ln>
              <a:solidFill>
                <a:srgbClr val="FF3300"/>
              </a:solidFill>
            </a:endParaRPr>
          </a:p>
        </p:txBody>
      </p: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B3186D40-56B3-7533-1A74-6DF97D8C2A97}"/>
              </a:ext>
            </a:extLst>
          </p:cNvPr>
          <p:cNvSpPr/>
          <p:nvPr/>
        </p:nvSpPr>
        <p:spPr>
          <a:xfrm>
            <a:off x="316301" y="25448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6223F510-660C-55F1-AB0D-E76D2B5D71D9}"/>
              </a:ext>
            </a:extLst>
          </p:cNvPr>
          <p:cNvSpPr txBox="1"/>
          <p:nvPr/>
        </p:nvSpPr>
        <p:spPr>
          <a:xfrm>
            <a:off x="1113359" y="3334650"/>
            <a:ext cx="4435193" cy="2455237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きれいに使う</a:t>
            </a:r>
            <a:endParaRPr lang="en-US" altLang="ja-JP" sz="5400" dirty="0">
              <a:ln w="28575">
                <a:noFill/>
              </a:ln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長時間占有しない</a:t>
            </a:r>
            <a:endParaRPr lang="en-US" altLang="ja-JP" sz="5400" dirty="0">
              <a:ln w="28575">
                <a:noFill/>
              </a:ln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備品を持ち帰らない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41AAE0EB-BCA0-F67C-6626-C7BC1F04F334}"/>
              </a:ext>
            </a:extLst>
          </p:cNvPr>
          <p:cNvGrpSpPr/>
          <p:nvPr/>
        </p:nvGrpSpPr>
        <p:grpSpPr>
          <a:xfrm>
            <a:off x="6377687" y="3465489"/>
            <a:ext cx="2414977" cy="2377677"/>
            <a:chOff x="-675080" y="481566"/>
            <a:chExt cx="2414977" cy="2377677"/>
          </a:xfrm>
        </p:grpSpPr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C5E17F79-C384-8178-3D4A-88D4F3A82BE1}"/>
                </a:ext>
              </a:extLst>
            </p:cNvPr>
            <p:cNvGrpSpPr/>
            <p:nvPr/>
          </p:nvGrpSpPr>
          <p:grpSpPr>
            <a:xfrm>
              <a:off x="-625627" y="493719"/>
              <a:ext cx="2365524" cy="2365524"/>
              <a:chOff x="634792" y="998220"/>
              <a:chExt cx="2365524" cy="2365524"/>
            </a:xfrm>
          </p:grpSpPr>
          <p:sp>
            <p:nvSpPr>
              <p:cNvPr id="20" name="楕円 19">
                <a:extLst>
                  <a:ext uri="{FF2B5EF4-FFF2-40B4-BE49-F238E27FC236}">
                    <a16:creationId xmlns:a16="http://schemas.microsoft.com/office/drawing/2014/main" id="{7F368942-DF95-9CD9-99EE-D29083C7C1DA}"/>
                  </a:ext>
                </a:extLst>
              </p:cNvPr>
              <p:cNvSpPr/>
              <p:nvPr/>
            </p:nvSpPr>
            <p:spPr bwMode="auto">
              <a:xfrm>
                <a:off x="634792" y="998220"/>
                <a:ext cx="2365524" cy="2365524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1" name="グループ化 20">
                <a:extLst>
                  <a:ext uri="{FF2B5EF4-FFF2-40B4-BE49-F238E27FC236}">
                    <a16:creationId xmlns:a16="http://schemas.microsoft.com/office/drawing/2014/main" id="{2CB534ED-5DFA-0C8B-108E-788FA856DB73}"/>
                  </a:ext>
                </a:extLst>
              </p:cNvPr>
              <p:cNvGrpSpPr/>
              <p:nvPr/>
            </p:nvGrpSpPr>
            <p:grpSpPr>
              <a:xfrm>
                <a:off x="688265" y="1097280"/>
                <a:ext cx="2181998" cy="2186273"/>
                <a:chOff x="-4397151" y="683474"/>
                <a:chExt cx="3875239" cy="3882831"/>
              </a:xfrm>
            </p:grpSpPr>
            <p:grpSp>
              <p:nvGrpSpPr>
                <p:cNvPr id="22" name="グループ化 21">
                  <a:extLst>
                    <a:ext uri="{FF2B5EF4-FFF2-40B4-BE49-F238E27FC236}">
                      <a16:creationId xmlns:a16="http://schemas.microsoft.com/office/drawing/2014/main" id="{7528F50E-C650-1D72-DCAB-F125C8000280}"/>
                    </a:ext>
                  </a:extLst>
                </p:cNvPr>
                <p:cNvGrpSpPr/>
                <p:nvPr/>
              </p:nvGrpSpPr>
              <p:grpSpPr>
                <a:xfrm>
                  <a:off x="-3399588" y="683474"/>
                  <a:ext cx="2877676" cy="3882831"/>
                  <a:chOff x="3881440" y="1454293"/>
                  <a:chExt cx="2877676" cy="3882831"/>
                </a:xfrm>
              </p:grpSpPr>
              <p:sp>
                <p:nvSpPr>
                  <p:cNvPr id="26" name="四角形: 上の 2 つの角を丸める 9">
                    <a:extLst>
                      <a:ext uri="{FF2B5EF4-FFF2-40B4-BE49-F238E27FC236}">
                        <a16:creationId xmlns:a16="http://schemas.microsoft.com/office/drawing/2014/main" id="{3B1C88A7-7CD8-FDEE-8B64-271BAC9A471C}"/>
                      </a:ext>
                    </a:extLst>
                  </p:cNvPr>
                  <p:cNvSpPr/>
                  <p:nvPr/>
                </p:nvSpPr>
                <p:spPr>
                  <a:xfrm rot="13500000">
                    <a:off x="4557120" y="4163336"/>
                    <a:ext cx="802280" cy="1545295"/>
                  </a:xfrm>
                  <a:custGeom>
                    <a:avLst/>
                    <a:gdLst>
                      <a:gd name="connsiteX0" fmla="*/ 399963 w 799925"/>
                      <a:gd name="connsiteY0" fmla="*/ 0 h 1561725"/>
                      <a:gd name="connsiteX1" fmla="*/ 399963 w 799925"/>
                      <a:gd name="connsiteY1" fmla="*/ 0 h 1561725"/>
                      <a:gd name="connsiteX2" fmla="*/ 799926 w 799925"/>
                      <a:gd name="connsiteY2" fmla="*/ 399963 h 1561725"/>
                      <a:gd name="connsiteX3" fmla="*/ 799925 w 799925"/>
                      <a:gd name="connsiteY3" fmla="*/ 1561725 h 1561725"/>
                      <a:gd name="connsiteX4" fmla="*/ 799925 w 799925"/>
                      <a:gd name="connsiteY4" fmla="*/ 1561725 h 1561725"/>
                      <a:gd name="connsiteX5" fmla="*/ 0 w 799925"/>
                      <a:gd name="connsiteY5" fmla="*/ 1561725 h 1561725"/>
                      <a:gd name="connsiteX6" fmla="*/ 0 w 799925"/>
                      <a:gd name="connsiteY6" fmla="*/ 1561725 h 1561725"/>
                      <a:gd name="connsiteX7" fmla="*/ 0 w 799925"/>
                      <a:gd name="connsiteY7" fmla="*/ 399963 h 1561725"/>
                      <a:gd name="connsiteX8" fmla="*/ 399963 w 799925"/>
                      <a:gd name="connsiteY8" fmla="*/ 0 h 1561725"/>
                      <a:gd name="connsiteX0" fmla="*/ 399963 w 799926"/>
                      <a:gd name="connsiteY0" fmla="*/ 0 h 1561725"/>
                      <a:gd name="connsiteX1" fmla="*/ 399963 w 799926"/>
                      <a:gd name="connsiteY1" fmla="*/ 0 h 1561725"/>
                      <a:gd name="connsiteX2" fmla="*/ 799926 w 799926"/>
                      <a:gd name="connsiteY2" fmla="*/ 399963 h 1561725"/>
                      <a:gd name="connsiteX3" fmla="*/ 799925 w 799926"/>
                      <a:gd name="connsiteY3" fmla="*/ 1561725 h 1561725"/>
                      <a:gd name="connsiteX4" fmla="*/ 786454 w 799926"/>
                      <a:gd name="connsiteY4" fmla="*/ 1368650 h 1561725"/>
                      <a:gd name="connsiteX5" fmla="*/ 0 w 799926"/>
                      <a:gd name="connsiteY5" fmla="*/ 1561725 h 1561725"/>
                      <a:gd name="connsiteX6" fmla="*/ 0 w 799926"/>
                      <a:gd name="connsiteY6" fmla="*/ 1561725 h 1561725"/>
                      <a:gd name="connsiteX7" fmla="*/ 0 w 799926"/>
                      <a:gd name="connsiteY7" fmla="*/ 399963 h 1561725"/>
                      <a:gd name="connsiteX8" fmla="*/ 399963 w 799926"/>
                      <a:gd name="connsiteY8" fmla="*/ 0 h 1561725"/>
                      <a:gd name="connsiteX0" fmla="*/ 399963 w 868150"/>
                      <a:gd name="connsiteY0" fmla="*/ 0 h 1561725"/>
                      <a:gd name="connsiteX1" fmla="*/ 399963 w 868150"/>
                      <a:gd name="connsiteY1" fmla="*/ 0 h 1561725"/>
                      <a:gd name="connsiteX2" fmla="*/ 799926 w 868150"/>
                      <a:gd name="connsiteY2" fmla="*/ 399963 h 1561725"/>
                      <a:gd name="connsiteX3" fmla="*/ 786454 w 868150"/>
                      <a:gd name="connsiteY3" fmla="*/ 1368650 h 1561725"/>
                      <a:gd name="connsiteX4" fmla="*/ 0 w 868150"/>
                      <a:gd name="connsiteY4" fmla="*/ 1561725 h 1561725"/>
                      <a:gd name="connsiteX5" fmla="*/ 0 w 868150"/>
                      <a:gd name="connsiteY5" fmla="*/ 1561725 h 1561725"/>
                      <a:gd name="connsiteX6" fmla="*/ 0 w 868150"/>
                      <a:gd name="connsiteY6" fmla="*/ 399963 h 1561725"/>
                      <a:gd name="connsiteX7" fmla="*/ 399963 w 868150"/>
                      <a:gd name="connsiteY7" fmla="*/ 0 h 1561725"/>
                      <a:gd name="connsiteX0" fmla="*/ 399963 w 799926"/>
                      <a:gd name="connsiteY0" fmla="*/ 0 h 1561725"/>
                      <a:gd name="connsiteX1" fmla="*/ 399963 w 799926"/>
                      <a:gd name="connsiteY1" fmla="*/ 0 h 1561725"/>
                      <a:gd name="connsiteX2" fmla="*/ 799926 w 799926"/>
                      <a:gd name="connsiteY2" fmla="*/ 399963 h 1561725"/>
                      <a:gd name="connsiteX3" fmla="*/ 786454 w 799926"/>
                      <a:gd name="connsiteY3" fmla="*/ 1368650 h 1561725"/>
                      <a:gd name="connsiteX4" fmla="*/ 0 w 799926"/>
                      <a:gd name="connsiteY4" fmla="*/ 1561725 h 1561725"/>
                      <a:gd name="connsiteX5" fmla="*/ 0 w 799926"/>
                      <a:gd name="connsiteY5" fmla="*/ 1561725 h 1561725"/>
                      <a:gd name="connsiteX6" fmla="*/ 0 w 799926"/>
                      <a:gd name="connsiteY6" fmla="*/ 399963 h 1561725"/>
                      <a:gd name="connsiteX7" fmla="*/ 399963 w 799926"/>
                      <a:gd name="connsiteY7" fmla="*/ 0 h 1561725"/>
                      <a:gd name="connsiteX0" fmla="*/ 399963 w 799961"/>
                      <a:gd name="connsiteY0" fmla="*/ 0 h 1561725"/>
                      <a:gd name="connsiteX1" fmla="*/ 399963 w 799961"/>
                      <a:gd name="connsiteY1" fmla="*/ 0 h 1561725"/>
                      <a:gd name="connsiteX2" fmla="*/ 799926 w 799961"/>
                      <a:gd name="connsiteY2" fmla="*/ 399963 h 1561725"/>
                      <a:gd name="connsiteX3" fmla="*/ 786454 w 799961"/>
                      <a:gd name="connsiteY3" fmla="*/ 1368650 h 1561725"/>
                      <a:gd name="connsiteX4" fmla="*/ 0 w 799961"/>
                      <a:gd name="connsiteY4" fmla="*/ 1561725 h 1561725"/>
                      <a:gd name="connsiteX5" fmla="*/ 0 w 799961"/>
                      <a:gd name="connsiteY5" fmla="*/ 1561725 h 1561725"/>
                      <a:gd name="connsiteX6" fmla="*/ 0 w 799961"/>
                      <a:gd name="connsiteY6" fmla="*/ 399963 h 1561725"/>
                      <a:gd name="connsiteX7" fmla="*/ 399963 w 799961"/>
                      <a:gd name="connsiteY7" fmla="*/ 0 h 1561725"/>
                      <a:gd name="connsiteX0" fmla="*/ 399963 w 799961"/>
                      <a:gd name="connsiteY0" fmla="*/ 0 h 1561725"/>
                      <a:gd name="connsiteX1" fmla="*/ 399963 w 799961"/>
                      <a:gd name="connsiteY1" fmla="*/ 0 h 1561725"/>
                      <a:gd name="connsiteX2" fmla="*/ 799926 w 799961"/>
                      <a:gd name="connsiteY2" fmla="*/ 399963 h 1561725"/>
                      <a:gd name="connsiteX3" fmla="*/ 786454 w 799961"/>
                      <a:gd name="connsiteY3" fmla="*/ 1368650 h 1561725"/>
                      <a:gd name="connsiteX4" fmla="*/ 0 w 799961"/>
                      <a:gd name="connsiteY4" fmla="*/ 1561725 h 1561725"/>
                      <a:gd name="connsiteX5" fmla="*/ 0 w 799961"/>
                      <a:gd name="connsiteY5" fmla="*/ 1561725 h 1561725"/>
                      <a:gd name="connsiteX6" fmla="*/ 0 w 799961"/>
                      <a:gd name="connsiteY6" fmla="*/ 570588 h 1561725"/>
                      <a:gd name="connsiteX7" fmla="*/ 399963 w 799961"/>
                      <a:gd name="connsiteY7" fmla="*/ 0 h 1561725"/>
                      <a:gd name="connsiteX0" fmla="*/ 453845 w 799961"/>
                      <a:gd name="connsiteY0" fmla="*/ 17960 h 1561725"/>
                      <a:gd name="connsiteX1" fmla="*/ 399963 w 799961"/>
                      <a:gd name="connsiteY1" fmla="*/ 0 h 1561725"/>
                      <a:gd name="connsiteX2" fmla="*/ 799926 w 799961"/>
                      <a:gd name="connsiteY2" fmla="*/ 399963 h 1561725"/>
                      <a:gd name="connsiteX3" fmla="*/ 786454 w 799961"/>
                      <a:gd name="connsiteY3" fmla="*/ 1368650 h 1561725"/>
                      <a:gd name="connsiteX4" fmla="*/ 0 w 799961"/>
                      <a:gd name="connsiteY4" fmla="*/ 1561725 h 1561725"/>
                      <a:gd name="connsiteX5" fmla="*/ 0 w 799961"/>
                      <a:gd name="connsiteY5" fmla="*/ 1561725 h 1561725"/>
                      <a:gd name="connsiteX6" fmla="*/ 0 w 799961"/>
                      <a:gd name="connsiteY6" fmla="*/ 570588 h 1561725"/>
                      <a:gd name="connsiteX7" fmla="*/ 453845 w 799961"/>
                      <a:gd name="connsiteY7" fmla="*/ 17960 h 1561725"/>
                      <a:gd name="connsiteX0" fmla="*/ 0 w 799961"/>
                      <a:gd name="connsiteY0" fmla="*/ 570588 h 1561725"/>
                      <a:gd name="connsiteX1" fmla="*/ 399963 w 799961"/>
                      <a:gd name="connsiteY1" fmla="*/ 0 h 1561725"/>
                      <a:gd name="connsiteX2" fmla="*/ 799926 w 799961"/>
                      <a:gd name="connsiteY2" fmla="*/ 399963 h 1561725"/>
                      <a:gd name="connsiteX3" fmla="*/ 786454 w 799961"/>
                      <a:gd name="connsiteY3" fmla="*/ 1368650 h 1561725"/>
                      <a:gd name="connsiteX4" fmla="*/ 0 w 799961"/>
                      <a:gd name="connsiteY4" fmla="*/ 1561725 h 1561725"/>
                      <a:gd name="connsiteX5" fmla="*/ 0 w 799961"/>
                      <a:gd name="connsiteY5" fmla="*/ 1561725 h 1561725"/>
                      <a:gd name="connsiteX6" fmla="*/ 0 w 799961"/>
                      <a:gd name="connsiteY6" fmla="*/ 570588 h 1561725"/>
                      <a:gd name="connsiteX0" fmla="*/ 0 w 821324"/>
                      <a:gd name="connsiteY0" fmla="*/ 548137 h 1539274"/>
                      <a:gd name="connsiteX1" fmla="*/ 467315 w 821324"/>
                      <a:gd name="connsiteY1" fmla="*/ 0 h 1539274"/>
                      <a:gd name="connsiteX2" fmla="*/ 799926 w 821324"/>
                      <a:gd name="connsiteY2" fmla="*/ 377512 h 1539274"/>
                      <a:gd name="connsiteX3" fmla="*/ 786454 w 821324"/>
                      <a:gd name="connsiteY3" fmla="*/ 1346199 h 1539274"/>
                      <a:gd name="connsiteX4" fmla="*/ 0 w 821324"/>
                      <a:gd name="connsiteY4" fmla="*/ 1539274 h 1539274"/>
                      <a:gd name="connsiteX5" fmla="*/ 0 w 821324"/>
                      <a:gd name="connsiteY5" fmla="*/ 1539274 h 1539274"/>
                      <a:gd name="connsiteX6" fmla="*/ 0 w 821324"/>
                      <a:gd name="connsiteY6" fmla="*/ 548137 h 1539274"/>
                      <a:gd name="connsiteX0" fmla="*/ 0 w 821324"/>
                      <a:gd name="connsiteY0" fmla="*/ 558363 h 1549500"/>
                      <a:gd name="connsiteX1" fmla="*/ 467315 w 821324"/>
                      <a:gd name="connsiteY1" fmla="*/ 10226 h 1549500"/>
                      <a:gd name="connsiteX2" fmla="*/ 799926 w 821324"/>
                      <a:gd name="connsiteY2" fmla="*/ 387738 h 1549500"/>
                      <a:gd name="connsiteX3" fmla="*/ 786454 w 821324"/>
                      <a:gd name="connsiteY3" fmla="*/ 1356425 h 1549500"/>
                      <a:gd name="connsiteX4" fmla="*/ 0 w 821324"/>
                      <a:gd name="connsiteY4" fmla="*/ 1549500 h 1549500"/>
                      <a:gd name="connsiteX5" fmla="*/ 0 w 821324"/>
                      <a:gd name="connsiteY5" fmla="*/ 1549500 h 1549500"/>
                      <a:gd name="connsiteX6" fmla="*/ 0 w 821324"/>
                      <a:gd name="connsiteY6" fmla="*/ 558363 h 1549500"/>
                      <a:gd name="connsiteX0" fmla="*/ 0 w 821324"/>
                      <a:gd name="connsiteY0" fmla="*/ 548277 h 1539414"/>
                      <a:gd name="connsiteX1" fmla="*/ 467315 w 821324"/>
                      <a:gd name="connsiteY1" fmla="*/ 140 h 1539414"/>
                      <a:gd name="connsiteX2" fmla="*/ 799926 w 821324"/>
                      <a:gd name="connsiteY2" fmla="*/ 377652 h 1539414"/>
                      <a:gd name="connsiteX3" fmla="*/ 786454 w 821324"/>
                      <a:gd name="connsiteY3" fmla="*/ 1346339 h 1539414"/>
                      <a:gd name="connsiteX4" fmla="*/ 0 w 821324"/>
                      <a:gd name="connsiteY4" fmla="*/ 1539414 h 1539414"/>
                      <a:gd name="connsiteX5" fmla="*/ 0 w 821324"/>
                      <a:gd name="connsiteY5" fmla="*/ 1539414 h 1539414"/>
                      <a:gd name="connsiteX6" fmla="*/ 0 w 821324"/>
                      <a:gd name="connsiteY6" fmla="*/ 548277 h 1539414"/>
                      <a:gd name="connsiteX0" fmla="*/ 0 w 799926"/>
                      <a:gd name="connsiteY0" fmla="*/ 548277 h 1539414"/>
                      <a:gd name="connsiteX1" fmla="*/ 467315 w 799926"/>
                      <a:gd name="connsiteY1" fmla="*/ 140 h 1539414"/>
                      <a:gd name="connsiteX2" fmla="*/ 799926 w 799926"/>
                      <a:gd name="connsiteY2" fmla="*/ 377652 h 1539414"/>
                      <a:gd name="connsiteX3" fmla="*/ 786454 w 799926"/>
                      <a:gd name="connsiteY3" fmla="*/ 1346339 h 1539414"/>
                      <a:gd name="connsiteX4" fmla="*/ 0 w 799926"/>
                      <a:gd name="connsiteY4" fmla="*/ 1539414 h 1539414"/>
                      <a:gd name="connsiteX5" fmla="*/ 0 w 799926"/>
                      <a:gd name="connsiteY5" fmla="*/ 1539414 h 1539414"/>
                      <a:gd name="connsiteX6" fmla="*/ 0 w 799926"/>
                      <a:gd name="connsiteY6" fmla="*/ 548277 h 1539414"/>
                      <a:gd name="connsiteX0" fmla="*/ 3683 w 803609"/>
                      <a:gd name="connsiteY0" fmla="*/ 548241 h 1539378"/>
                      <a:gd name="connsiteX1" fmla="*/ 470998 w 803609"/>
                      <a:gd name="connsiteY1" fmla="*/ 104 h 1539378"/>
                      <a:gd name="connsiteX2" fmla="*/ 803609 w 803609"/>
                      <a:gd name="connsiteY2" fmla="*/ 377616 h 1539378"/>
                      <a:gd name="connsiteX3" fmla="*/ 790137 w 803609"/>
                      <a:gd name="connsiteY3" fmla="*/ 1346303 h 1539378"/>
                      <a:gd name="connsiteX4" fmla="*/ 3683 w 803609"/>
                      <a:gd name="connsiteY4" fmla="*/ 1539378 h 1539378"/>
                      <a:gd name="connsiteX5" fmla="*/ 3683 w 803609"/>
                      <a:gd name="connsiteY5" fmla="*/ 1539378 h 1539378"/>
                      <a:gd name="connsiteX6" fmla="*/ 3683 w 803609"/>
                      <a:gd name="connsiteY6" fmla="*/ 548241 h 1539378"/>
                      <a:gd name="connsiteX0" fmla="*/ 3683 w 803609"/>
                      <a:gd name="connsiteY0" fmla="*/ 554900 h 1546037"/>
                      <a:gd name="connsiteX1" fmla="*/ 470998 w 803609"/>
                      <a:gd name="connsiteY1" fmla="*/ 6763 h 1546037"/>
                      <a:gd name="connsiteX2" fmla="*/ 803609 w 803609"/>
                      <a:gd name="connsiteY2" fmla="*/ 384275 h 1546037"/>
                      <a:gd name="connsiteX3" fmla="*/ 790137 w 803609"/>
                      <a:gd name="connsiteY3" fmla="*/ 1352962 h 1546037"/>
                      <a:gd name="connsiteX4" fmla="*/ 3683 w 803609"/>
                      <a:gd name="connsiteY4" fmla="*/ 1546037 h 1546037"/>
                      <a:gd name="connsiteX5" fmla="*/ 3683 w 803609"/>
                      <a:gd name="connsiteY5" fmla="*/ 1546037 h 1546037"/>
                      <a:gd name="connsiteX6" fmla="*/ 3683 w 803609"/>
                      <a:gd name="connsiteY6" fmla="*/ 554900 h 1546037"/>
                      <a:gd name="connsiteX0" fmla="*/ 0 w 799926"/>
                      <a:gd name="connsiteY0" fmla="*/ 554900 h 1546037"/>
                      <a:gd name="connsiteX1" fmla="*/ 467315 w 799926"/>
                      <a:gd name="connsiteY1" fmla="*/ 6763 h 1546037"/>
                      <a:gd name="connsiteX2" fmla="*/ 799926 w 799926"/>
                      <a:gd name="connsiteY2" fmla="*/ 384275 h 1546037"/>
                      <a:gd name="connsiteX3" fmla="*/ 786454 w 799926"/>
                      <a:gd name="connsiteY3" fmla="*/ 1352962 h 1546037"/>
                      <a:gd name="connsiteX4" fmla="*/ 0 w 799926"/>
                      <a:gd name="connsiteY4" fmla="*/ 1546037 h 1546037"/>
                      <a:gd name="connsiteX5" fmla="*/ 0 w 799926"/>
                      <a:gd name="connsiteY5" fmla="*/ 554900 h 1546037"/>
                      <a:gd name="connsiteX0" fmla="*/ 24713 w 824639"/>
                      <a:gd name="connsiteY0" fmla="*/ 554900 h 1555421"/>
                      <a:gd name="connsiteX1" fmla="*/ 492028 w 824639"/>
                      <a:gd name="connsiteY1" fmla="*/ 6763 h 1555421"/>
                      <a:gd name="connsiteX2" fmla="*/ 824639 w 824639"/>
                      <a:gd name="connsiteY2" fmla="*/ 384275 h 1555421"/>
                      <a:gd name="connsiteX3" fmla="*/ 811167 w 824639"/>
                      <a:gd name="connsiteY3" fmla="*/ 1352962 h 1555421"/>
                      <a:gd name="connsiteX4" fmla="*/ 24713 w 824639"/>
                      <a:gd name="connsiteY4" fmla="*/ 1546037 h 1555421"/>
                      <a:gd name="connsiteX5" fmla="*/ 24713 w 824639"/>
                      <a:gd name="connsiteY5" fmla="*/ 554900 h 1555421"/>
                      <a:gd name="connsiteX0" fmla="*/ 24713 w 832818"/>
                      <a:gd name="connsiteY0" fmla="*/ 554900 h 1554907"/>
                      <a:gd name="connsiteX1" fmla="*/ 492028 w 832818"/>
                      <a:gd name="connsiteY1" fmla="*/ 6763 h 1554907"/>
                      <a:gd name="connsiteX2" fmla="*/ 824639 w 832818"/>
                      <a:gd name="connsiteY2" fmla="*/ 384275 h 1554907"/>
                      <a:gd name="connsiteX3" fmla="*/ 811167 w 832818"/>
                      <a:gd name="connsiteY3" fmla="*/ 1352962 h 1554907"/>
                      <a:gd name="connsiteX4" fmla="*/ 24713 w 832818"/>
                      <a:gd name="connsiteY4" fmla="*/ 1546037 h 1554907"/>
                      <a:gd name="connsiteX5" fmla="*/ 24713 w 832818"/>
                      <a:gd name="connsiteY5" fmla="*/ 554900 h 1554907"/>
                      <a:gd name="connsiteX0" fmla="*/ 24713 w 832620"/>
                      <a:gd name="connsiteY0" fmla="*/ 554158 h 1554165"/>
                      <a:gd name="connsiteX1" fmla="*/ 492028 w 832620"/>
                      <a:gd name="connsiteY1" fmla="*/ 6021 h 1554165"/>
                      <a:gd name="connsiteX2" fmla="*/ 824639 w 832620"/>
                      <a:gd name="connsiteY2" fmla="*/ 383533 h 1554165"/>
                      <a:gd name="connsiteX3" fmla="*/ 811167 w 832620"/>
                      <a:gd name="connsiteY3" fmla="*/ 1352220 h 1554165"/>
                      <a:gd name="connsiteX4" fmla="*/ 24713 w 832620"/>
                      <a:gd name="connsiteY4" fmla="*/ 1545295 h 1554165"/>
                      <a:gd name="connsiteX5" fmla="*/ 24713 w 832620"/>
                      <a:gd name="connsiteY5" fmla="*/ 554158 h 1554165"/>
                      <a:gd name="connsiteX0" fmla="*/ 0 w 807907"/>
                      <a:gd name="connsiteY0" fmla="*/ 554158 h 1554165"/>
                      <a:gd name="connsiteX1" fmla="*/ 467315 w 807907"/>
                      <a:gd name="connsiteY1" fmla="*/ 6021 h 1554165"/>
                      <a:gd name="connsiteX2" fmla="*/ 799926 w 807907"/>
                      <a:gd name="connsiteY2" fmla="*/ 383533 h 1554165"/>
                      <a:gd name="connsiteX3" fmla="*/ 786454 w 807907"/>
                      <a:gd name="connsiteY3" fmla="*/ 1352220 h 1554165"/>
                      <a:gd name="connsiteX4" fmla="*/ 0 w 807907"/>
                      <a:gd name="connsiteY4" fmla="*/ 1545295 h 1554165"/>
                      <a:gd name="connsiteX5" fmla="*/ 0 w 807907"/>
                      <a:gd name="connsiteY5" fmla="*/ 554158 h 1554165"/>
                      <a:gd name="connsiteX0" fmla="*/ 0 w 800094"/>
                      <a:gd name="connsiteY0" fmla="*/ 554158 h 1554165"/>
                      <a:gd name="connsiteX1" fmla="*/ 467315 w 800094"/>
                      <a:gd name="connsiteY1" fmla="*/ 6021 h 1554165"/>
                      <a:gd name="connsiteX2" fmla="*/ 799926 w 800094"/>
                      <a:gd name="connsiteY2" fmla="*/ 383533 h 1554165"/>
                      <a:gd name="connsiteX3" fmla="*/ 786454 w 800094"/>
                      <a:gd name="connsiteY3" fmla="*/ 1352220 h 1554165"/>
                      <a:gd name="connsiteX4" fmla="*/ 0 w 800094"/>
                      <a:gd name="connsiteY4" fmla="*/ 1545295 h 1554165"/>
                      <a:gd name="connsiteX5" fmla="*/ 0 w 800094"/>
                      <a:gd name="connsiteY5" fmla="*/ 554158 h 1554165"/>
                      <a:gd name="connsiteX0" fmla="*/ 0 w 800094"/>
                      <a:gd name="connsiteY0" fmla="*/ 554158 h 1545295"/>
                      <a:gd name="connsiteX1" fmla="*/ 467315 w 800094"/>
                      <a:gd name="connsiteY1" fmla="*/ 6021 h 1545295"/>
                      <a:gd name="connsiteX2" fmla="*/ 799926 w 800094"/>
                      <a:gd name="connsiteY2" fmla="*/ 383533 h 1545295"/>
                      <a:gd name="connsiteX3" fmla="*/ 786454 w 800094"/>
                      <a:gd name="connsiteY3" fmla="*/ 1352220 h 1545295"/>
                      <a:gd name="connsiteX4" fmla="*/ 0 w 800094"/>
                      <a:gd name="connsiteY4" fmla="*/ 1545295 h 1545295"/>
                      <a:gd name="connsiteX5" fmla="*/ 0 w 800094"/>
                      <a:gd name="connsiteY5" fmla="*/ 554158 h 1545295"/>
                      <a:gd name="connsiteX0" fmla="*/ 2186 w 802280"/>
                      <a:gd name="connsiteY0" fmla="*/ 554158 h 1545295"/>
                      <a:gd name="connsiteX1" fmla="*/ 469501 w 802280"/>
                      <a:gd name="connsiteY1" fmla="*/ 6021 h 1545295"/>
                      <a:gd name="connsiteX2" fmla="*/ 802112 w 802280"/>
                      <a:gd name="connsiteY2" fmla="*/ 383533 h 1545295"/>
                      <a:gd name="connsiteX3" fmla="*/ 788640 w 802280"/>
                      <a:gd name="connsiteY3" fmla="*/ 1352220 h 1545295"/>
                      <a:gd name="connsiteX4" fmla="*/ 2186 w 802280"/>
                      <a:gd name="connsiteY4" fmla="*/ 1545295 h 1545295"/>
                      <a:gd name="connsiteX5" fmla="*/ 2186 w 802280"/>
                      <a:gd name="connsiteY5" fmla="*/ 554158 h 15452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802280" h="1545295">
                        <a:moveTo>
                          <a:pt x="2186" y="554158"/>
                        </a:moveTo>
                        <a:cubicBezTo>
                          <a:pt x="7106" y="299484"/>
                          <a:pt x="246378" y="52419"/>
                          <a:pt x="469501" y="6021"/>
                        </a:cubicBezTo>
                        <a:cubicBezTo>
                          <a:pt x="692624" y="-40377"/>
                          <a:pt x="807293" y="190597"/>
                          <a:pt x="802112" y="383533"/>
                        </a:cubicBezTo>
                        <a:lnTo>
                          <a:pt x="788640" y="1352220"/>
                        </a:lnTo>
                        <a:lnTo>
                          <a:pt x="2186" y="1545295"/>
                        </a:lnTo>
                        <a:cubicBezTo>
                          <a:pt x="2186" y="1214916"/>
                          <a:pt x="-2734" y="808832"/>
                          <a:pt x="2186" y="554158"/>
                        </a:cubicBezTo>
                        <a:close/>
                      </a:path>
                    </a:pathLst>
                  </a:custGeom>
                  <a:solidFill>
                    <a:schemeClr val="accent5">
                      <a:lumMod val="20000"/>
                      <a:lumOff val="80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" name="フリーフォーム: 図形 26">
                    <a:extLst>
                      <a:ext uri="{FF2B5EF4-FFF2-40B4-BE49-F238E27FC236}">
                        <a16:creationId xmlns:a16="http://schemas.microsoft.com/office/drawing/2014/main" id="{AA9134CE-9FFC-4A0F-20B9-AAFD9F78075C}"/>
                      </a:ext>
                    </a:extLst>
                  </p:cNvPr>
                  <p:cNvSpPr/>
                  <p:nvPr/>
                </p:nvSpPr>
                <p:spPr>
                  <a:xfrm>
                    <a:off x="4889500" y="3149600"/>
                    <a:ext cx="1184275" cy="946150"/>
                  </a:xfrm>
                  <a:custGeom>
                    <a:avLst/>
                    <a:gdLst>
                      <a:gd name="connsiteX0" fmla="*/ 939800 w 1184275"/>
                      <a:gd name="connsiteY0" fmla="*/ 946150 h 946150"/>
                      <a:gd name="connsiteX1" fmla="*/ 1171575 w 1184275"/>
                      <a:gd name="connsiteY1" fmla="*/ 679450 h 946150"/>
                      <a:gd name="connsiteX2" fmla="*/ 1184275 w 1184275"/>
                      <a:gd name="connsiteY2" fmla="*/ 565150 h 946150"/>
                      <a:gd name="connsiteX3" fmla="*/ 238125 w 1184275"/>
                      <a:gd name="connsiteY3" fmla="*/ 0 h 946150"/>
                      <a:gd name="connsiteX4" fmla="*/ 0 w 1184275"/>
                      <a:gd name="connsiteY4" fmla="*/ 222250 h 946150"/>
                      <a:gd name="connsiteX5" fmla="*/ 939800 w 1184275"/>
                      <a:gd name="connsiteY5" fmla="*/ 946150 h 9461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184275" h="946150">
                        <a:moveTo>
                          <a:pt x="939800" y="946150"/>
                        </a:moveTo>
                        <a:lnTo>
                          <a:pt x="1171575" y="679450"/>
                        </a:lnTo>
                        <a:lnTo>
                          <a:pt x="1184275" y="565150"/>
                        </a:lnTo>
                        <a:lnTo>
                          <a:pt x="238125" y="0"/>
                        </a:lnTo>
                        <a:lnTo>
                          <a:pt x="0" y="222250"/>
                        </a:lnTo>
                        <a:lnTo>
                          <a:pt x="939800" y="94615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四角形: 上の 2 つの角を丸める 113">
                    <a:extLst>
                      <a:ext uri="{FF2B5EF4-FFF2-40B4-BE49-F238E27FC236}">
                        <a16:creationId xmlns:a16="http://schemas.microsoft.com/office/drawing/2014/main" id="{C851E8C6-8563-2255-6BB1-B3D0C10288AC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745161" y="1822450"/>
                    <a:ext cx="1013955" cy="1725738"/>
                  </a:xfrm>
                  <a:custGeom>
                    <a:avLst/>
                    <a:gdLst>
                      <a:gd name="connsiteX0" fmla="*/ 107082 w 642480"/>
                      <a:gd name="connsiteY0" fmla="*/ 0 h 1297113"/>
                      <a:gd name="connsiteX1" fmla="*/ 535398 w 642480"/>
                      <a:gd name="connsiteY1" fmla="*/ 0 h 1297113"/>
                      <a:gd name="connsiteX2" fmla="*/ 642480 w 642480"/>
                      <a:gd name="connsiteY2" fmla="*/ 107082 h 1297113"/>
                      <a:gd name="connsiteX3" fmla="*/ 642480 w 642480"/>
                      <a:gd name="connsiteY3" fmla="*/ 1297113 h 1297113"/>
                      <a:gd name="connsiteX4" fmla="*/ 642480 w 642480"/>
                      <a:gd name="connsiteY4" fmla="*/ 1297113 h 1297113"/>
                      <a:gd name="connsiteX5" fmla="*/ 0 w 642480"/>
                      <a:gd name="connsiteY5" fmla="*/ 1297113 h 1297113"/>
                      <a:gd name="connsiteX6" fmla="*/ 0 w 642480"/>
                      <a:gd name="connsiteY6" fmla="*/ 1297113 h 1297113"/>
                      <a:gd name="connsiteX7" fmla="*/ 0 w 642480"/>
                      <a:gd name="connsiteY7" fmla="*/ 107082 h 1297113"/>
                      <a:gd name="connsiteX8" fmla="*/ 107082 w 642480"/>
                      <a:gd name="connsiteY8" fmla="*/ 0 h 1297113"/>
                      <a:gd name="connsiteX0" fmla="*/ 107082 w 642480"/>
                      <a:gd name="connsiteY0" fmla="*/ 31432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0 w 642480"/>
                      <a:gd name="connsiteY7" fmla="*/ 421407 h 1611438"/>
                      <a:gd name="connsiteX8" fmla="*/ 107082 w 642480"/>
                      <a:gd name="connsiteY8" fmla="*/ 314325 h 1611438"/>
                      <a:gd name="connsiteX0" fmla="*/ 107082 w 642480"/>
                      <a:gd name="connsiteY0" fmla="*/ 31432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95250 w 642480"/>
                      <a:gd name="connsiteY7" fmla="*/ 503957 h 1611438"/>
                      <a:gd name="connsiteX8" fmla="*/ 107082 w 642480"/>
                      <a:gd name="connsiteY8" fmla="*/ 314325 h 1611438"/>
                      <a:gd name="connsiteX0" fmla="*/ 183282 w 642480"/>
                      <a:gd name="connsiteY0" fmla="*/ 30797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95250 w 642480"/>
                      <a:gd name="connsiteY7" fmla="*/ 503957 h 1611438"/>
                      <a:gd name="connsiteX8" fmla="*/ 183282 w 642480"/>
                      <a:gd name="connsiteY8" fmla="*/ 307975 h 1611438"/>
                      <a:gd name="connsiteX0" fmla="*/ 183282 w 642480"/>
                      <a:gd name="connsiteY0" fmla="*/ 30797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95250 w 642480"/>
                      <a:gd name="connsiteY7" fmla="*/ 503957 h 1611438"/>
                      <a:gd name="connsiteX8" fmla="*/ 183282 w 642480"/>
                      <a:gd name="connsiteY8" fmla="*/ 307975 h 1611438"/>
                      <a:gd name="connsiteX0" fmla="*/ 154707 w 642480"/>
                      <a:gd name="connsiteY0" fmla="*/ 32702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95250 w 642480"/>
                      <a:gd name="connsiteY7" fmla="*/ 503957 h 1611438"/>
                      <a:gd name="connsiteX8" fmla="*/ 154707 w 642480"/>
                      <a:gd name="connsiteY8" fmla="*/ 327025 h 1611438"/>
                      <a:gd name="connsiteX0" fmla="*/ 154707 w 642480"/>
                      <a:gd name="connsiteY0" fmla="*/ 32702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95250 w 642480"/>
                      <a:gd name="connsiteY7" fmla="*/ 503957 h 1611438"/>
                      <a:gd name="connsiteX8" fmla="*/ 154707 w 642480"/>
                      <a:gd name="connsiteY8" fmla="*/ 327025 h 1611438"/>
                      <a:gd name="connsiteX0" fmla="*/ 154707 w 642480"/>
                      <a:gd name="connsiteY0" fmla="*/ 32702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104775 w 642480"/>
                      <a:gd name="connsiteY7" fmla="*/ 465857 h 1611438"/>
                      <a:gd name="connsiteX8" fmla="*/ 154707 w 642480"/>
                      <a:gd name="connsiteY8" fmla="*/ 327025 h 1611438"/>
                      <a:gd name="connsiteX0" fmla="*/ 154707 w 642480"/>
                      <a:gd name="connsiteY0" fmla="*/ 32702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104775 w 642480"/>
                      <a:gd name="connsiteY7" fmla="*/ 465857 h 1611438"/>
                      <a:gd name="connsiteX8" fmla="*/ 154707 w 642480"/>
                      <a:gd name="connsiteY8" fmla="*/ 327025 h 1611438"/>
                      <a:gd name="connsiteX0" fmla="*/ 154707 w 642480"/>
                      <a:gd name="connsiteY0" fmla="*/ 32702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104775 w 642480"/>
                      <a:gd name="connsiteY7" fmla="*/ 465857 h 1611438"/>
                      <a:gd name="connsiteX8" fmla="*/ 154707 w 642480"/>
                      <a:gd name="connsiteY8" fmla="*/ 327025 h 1611438"/>
                      <a:gd name="connsiteX0" fmla="*/ 164232 w 642480"/>
                      <a:gd name="connsiteY0" fmla="*/ 33337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104775 w 642480"/>
                      <a:gd name="connsiteY7" fmla="*/ 465857 h 1611438"/>
                      <a:gd name="connsiteX8" fmla="*/ 164232 w 642480"/>
                      <a:gd name="connsiteY8" fmla="*/ 333375 h 1611438"/>
                      <a:gd name="connsiteX0" fmla="*/ 164232 w 642480"/>
                      <a:gd name="connsiteY0" fmla="*/ 33337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104775 w 642480"/>
                      <a:gd name="connsiteY7" fmla="*/ 465857 h 1611438"/>
                      <a:gd name="connsiteX8" fmla="*/ 164232 w 642480"/>
                      <a:gd name="connsiteY8" fmla="*/ 333375 h 1611438"/>
                      <a:gd name="connsiteX0" fmla="*/ 176932 w 642480"/>
                      <a:gd name="connsiteY0" fmla="*/ 28257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104775 w 642480"/>
                      <a:gd name="connsiteY7" fmla="*/ 465857 h 1611438"/>
                      <a:gd name="connsiteX8" fmla="*/ 176932 w 642480"/>
                      <a:gd name="connsiteY8" fmla="*/ 282575 h 1611438"/>
                      <a:gd name="connsiteX0" fmla="*/ 176932 w 642480"/>
                      <a:gd name="connsiteY0" fmla="*/ 28257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88900 w 642480"/>
                      <a:gd name="connsiteY7" fmla="*/ 557932 h 1611438"/>
                      <a:gd name="connsiteX8" fmla="*/ 176932 w 642480"/>
                      <a:gd name="connsiteY8" fmla="*/ 282575 h 1611438"/>
                      <a:gd name="connsiteX0" fmla="*/ 176932 w 823455"/>
                      <a:gd name="connsiteY0" fmla="*/ 282575 h 1611438"/>
                      <a:gd name="connsiteX1" fmla="*/ 570323 w 823455"/>
                      <a:gd name="connsiteY1" fmla="*/ 0 h 1611438"/>
                      <a:gd name="connsiteX2" fmla="*/ 823455 w 823455"/>
                      <a:gd name="connsiteY2" fmla="*/ 119782 h 1611438"/>
                      <a:gd name="connsiteX3" fmla="*/ 642480 w 823455"/>
                      <a:gd name="connsiteY3" fmla="*/ 1611438 h 1611438"/>
                      <a:gd name="connsiteX4" fmla="*/ 642480 w 823455"/>
                      <a:gd name="connsiteY4" fmla="*/ 1611438 h 1611438"/>
                      <a:gd name="connsiteX5" fmla="*/ 0 w 823455"/>
                      <a:gd name="connsiteY5" fmla="*/ 1611438 h 1611438"/>
                      <a:gd name="connsiteX6" fmla="*/ 0 w 823455"/>
                      <a:gd name="connsiteY6" fmla="*/ 1611438 h 1611438"/>
                      <a:gd name="connsiteX7" fmla="*/ 88900 w 823455"/>
                      <a:gd name="connsiteY7" fmla="*/ 557932 h 1611438"/>
                      <a:gd name="connsiteX8" fmla="*/ 176932 w 823455"/>
                      <a:gd name="connsiteY8" fmla="*/ 282575 h 1611438"/>
                      <a:gd name="connsiteX0" fmla="*/ 176932 w 823455"/>
                      <a:gd name="connsiteY0" fmla="*/ 282575 h 1725738"/>
                      <a:gd name="connsiteX1" fmla="*/ 570323 w 823455"/>
                      <a:gd name="connsiteY1" fmla="*/ 0 h 1725738"/>
                      <a:gd name="connsiteX2" fmla="*/ 823455 w 823455"/>
                      <a:gd name="connsiteY2" fmla="*/ 119782 h 1725738"/>
                      <a:gd name="connsiteX3" fmla="*/ 642480 w 823455"/>
                      <a:gd name="connsiteY3" fmla="*/ 1611438 h 1725738"/>
                      <a:gd name="connsiteX4" fmla="*/ 740905 w 823455"/>
                      <a:gd name="connsiteY4" fmla="*/ 1725738 h 1725738"/>
                      <a:gd name="connsiteX5" fmla="*/ 0 w 823455"/>
                      <a:gd name="connsiteY5" fmla="*/ 1611438 h 1725738"/>
                      <a:gd name="connsiteX6" fmla="*/ 0 w 823455"/>
                      <a:gd name="connsiteY6" fmla="*/ 1611438 h 1725738"/>
                      <a:gd name="connsiteX7" fmla="*/ 88900 w 823455"/>
                      <a:gd name="connsiteY7" fmla="*/ 557932 h 1725738"/>
                      <a:gd name="connsiteX8" fmla="*/ 176932 w 823455"/>
                      <a:gd name="connsiteY8" fmla="*/ 282575 h 1725738"/>
                      <a:gd name="connsiteX0" fmla="*/ 176932 w 940930"/>
                      <a:gd name="connsiteY0" fmla="*/ 282575 h 1725738"/>
                      <a:gd name="connsiteX1" fmla="*/ 570323 w 940930"/>
                      <a:gd name="connsiteY1" fmla="*/ 0 h 1725738"/>
                      <a:gd name="connsiteX2" fmla="*/ 823455 w 940930"/>
                      <a:gd name="connsiteY2" fmla="*/ 119782 h 1725738"/>
                      <a:gd name="connsiteX3" fmla="*/ 940930 w 940930"/>
                      <a:gd name="connsiteY3" fmla="*/ 1595563 h 1725738"/>
                      <a:gd name="connsiteX4" fmla="*/ 740905 w 940930"/>
                      <a:gd name="connsiteY4" fmla="*/ 1725738 h 1725738"/>
                      <a:gd name="connsiteX5" fmla="*/ 0 w 940930"/>
                      <a:gd name="connsiteY5" fmla="*/ 1611438 h 1725738"/>
                      <a:gd name="connsiteX6" fmla="*/ 0 w 940930"/>
                      <a:gd name="connsiteY6" fmla="*/ 1611438 h 1725738"/>
                      <a:gd name="connsiteX7" fmla="*/ 88900 w 940930"/>
                      <a:gd name="connsiteY7" fmla="*/ 557932 h 1725738"/>
                      <a:gd name="connsiteX8" fmla="*/ 176932 w 940930"/>
                      <a:gd name="connsiteY8" fmla="*/ 282575 h 1725738"/>
                      <a:gd name="connsiteX0" fmla="*/ 249957 w 1013955"/>
                      <a:gd name="connsiteY0" fmla="*/ 282575 h 1725738"/>
                      <a:gd name="connsiteX1" fmla="*/ 643348 w 1013955"/>
                      <a:gd name="connsiteY1" fmla="*/ 0 h 1725738"/>
                      <a:gd name="connsiteX2" fmla="*/ 896480 w 1013955"/>
                      <a:gd name="connsiteY2" fmla="*/ 119782 h 1725738"/>
                      <a:gd name="connsiteX3" fmla="*/ 1013955 w 1013955"/>
                      <a:gd name="connsiteY3" fmla="*/ 1595563 h 1725738"/>
                      <a:gd name="connsiteX4" fmla="*/ 813930 w 1013955"/>
                      <a:gd name="connsiteY4" fmla="*/ 1725738 h 1725738"/>
                      <a:gd name="connsiteX5" fmla="*/ 73025 w 1013955"/>
                      <a:gd name="connsiteY5" fmla="*/ 1611438 h 1725738"/>
                      <a:gd name="connsiteX6" fmla="*/ 0 w 1013955"/>
                      <a:gd name="connsiteY6" fmla="*/ 1633663 h 1725738"/>
                      <a:gd name="connsiteX7" fmla="*/ 161925 w 1013955"/>
                      <a:gd name="connsiteY7" fmla="*/ 557932 h 1725738"/>
                      <a:gd name="connsiteX8" fmla="*/ 249957 w 1013955"/>
                      <a:gd name="connsiteY8" fmla="*/ 282575 h 1725738"/>
                      <a:gd name="connsiteX0" fmla="*/ 249957 w 1013955"/>
                      <a:gd name="connsiteY0" fmla="*/ 282575 h 1725738"/>
                      <a:gd name="connsiteX1" fmla="*/ 643348 w 1013955"/>
                      <a:gd name="connsiteY1" fmla="*/ 0 h 1725738"/>
                      <a:gd name="connsiteX2" fmla="*/ 896480 w 1013955"/>
                      <a:gd name="connsiteY2" fmla="*/ 119782 h 1725738"/>
                      <a:gd name="connsiteX3" fmla="*/ 1013955 w 1013955"/>
                      <a:gd name="connsiteY3" fmla="*/ 1595563 h 1725738"/>
                      <a:gd name="connsiteX4" fmla="*/ 813930 w 1013955"/>
                      <a:gd name="connsiteY4" fmla="*/ 1725738 h 1725738"/>
                      <a:gd name="connsiteX5" fmla="*/ 73025 w 1013955"/>
                      <a:gd name="connsiteY5" fmla="*/ 1611438 h 1725738"/>
                      <a:gd name="connsiteX6" fmla="*/ 0 w 1013955"/>
                      <a:gd name="connsiteY6" fmla="*/ 1633663 h 1725738"/>
                      <a:gd name="connsiteX7" fmla="*/ 161925 w 1013955"/>
                      <a:gd name="connsiteY7" fmla="*/ 557932 h 1725738"/>
                      <a:gd name="connsiteX8" fmla="*/ 249957 w 1013955"/>
                      <a:gd name="connsiteY8" fmla="*/ 282575 h 1725738"/>
                      <a:gd name="connsiteX0" fmla="*/ 249957 w 1013955"/>
                      <a:gd name="connsiteY0" fmla="*/ 282575 h 1725738"/>
                      <a:gd name="connsiteX1" fmla="*/ 643348 w 1013955"/>
                      <a:gd name="connsiteY1" fmla="*/ 0 h 1725738"/>
                      <a:gd name="connsiteX2" fmla="*/ 896480 w 1013955"/>
                      <a:gd name="connsiteY2" fmla="*/ 119782 h 1725738"/>
                      <a:gd name="connsiteX3" fmla="*/ 1013955 w 1013955"/>
                      <a:gd name="connsiteY3" fmla="*/ 1595563 h 1725738"/>
                      <a:gd name="connsiteX4" fmla="*/ 813930 w 1013955"/>
                      <a:gd name="connsiteY4" fmla="*/ 1725738 h 1725738"/>
                      <a:gd name="connsiteX5" fmla="*/ 73025 w 1013955"/>
                      <a:gd name="connsiteY5" fmla="*/ 1611438 h 1725738"/>
                      <a:gd name="connsiteX6" fmla="*/ 0 w 1013955"/>
                      <a:gd name="connsiteY6" fmla="*/ 1633663 h 1725738"/>
                      <a:gd name="connsiteX7" fmla="*/ 161925 w 1013955"/>
                      <a:gd name="connsiteY7" fmla="*/ 557932 h 1725738"/>
                      <a:gd name="connsiteX8" fmla="*/ 249957 w 1013955"/>
                      <a:gd name="connsiteY8" fmla="*/ 282575 h 1725738"/>
                      <a:gd name="connsiteX0" fmla="*/ 249957 w 1013955"/>
                      <a:gd name="connsiteY0" fmla="*/ 282575 h 1725738"/>
                      <a:gd name="connsiteX1" fmla="*/ 643348 w 1013955"/>
                      <a:gd name="connsiteY1" fmla="*/ 0 h 1725738"/>
                      <a:gd name="connsiteX2" fmla="*/ 896480 w 1013955"/>
                      <a:gd name="connsiteY2" fmla="*/ 119782 h 1725738"/>
                      <a:gd name="connsiteX3" fmla="*/ 1013955 w 1013955"/>
                      <a:gd name="connsiteY3" fmla="*/ 1595563 h 1725738"/>
                      <a:gd name="connsiteX4" fmla="*/ 813930 w 1013955"/>
                      <a:gd name="connsiteY4" fmla="*/ 1725738 h 1725738"/>
                      <a:gd name="connsiteX5" fmla="*/ 73025 w 1013955"/>
                      <a:gd name="connsiteY5" fmla="*/ 1611438 h 1725738"/>
                      <a:gd name="connsiteX6" fmla="*/ 0 w 1013955"/>
                      <a:gd name="connsiteY6" fmla="*/ 1633663 h 1725738"/>
                      <a:gd name="connsiteX7" fmla="*/ 161925 w 1013955"/>
                      <a:gd name="connsiteY7" fmla="*/ 478557 h 1725738"/>
                      <a:gd name="connsiteX8" fmla="*/ 249957 w 1013955"/>
                      <a:gd name="connsiteY8" fmla="*/ 282575 h 1725738"/>
                      <a:gd name="connsiteX0" fmla="*/ 249957 w 1013955"/>
                      <a:gd name="connsiteY0" fmla="*/ 307975 h 1725738"/>
                      <a:gd name="connsiteX1" fmla="*/ 643348 w 1013955"/>
                      <a:gd name="connsiteY1" fmla="*/ 0 h 1725738"/>
                      <a:gd name="connsiteX2" fmla="*/ 896480 w 1013955"/>
                      <a:gd name="connsiteY2" fmla="*/ 119782 h 1725738"/>
                      <a:gd name="connsiteX3" fmla="*/ 1013955 w 1013955"/>
                      <a:gd name="connsiteY3" fmla="*/ 1595563 h 1725738"/>
                      <a:gd name="connsiteX4" fmla="*/ 813930 w 1013955"/>
                      <a:gd name="connsiteY4" fmla="*/ 1725738 h 1725738"/>
                      <a:gd name="connsiteX5" fmla="*/ 73025 w 1013955"/>
                      <a:gd name="connsiteY5" fmla="*/ 1611438 h 1725738"/>
                      <a:gd name="connsiteX6" fmla="*/ 0 w 1013955"/>
                      <a:gd name="connsiteY6" fmla="*/ 1633663 h 1725738"/>
                      <a:gd name="connsiteX7" fmla="*/ 161925 w 1013955"/>
                      <a:gd name="connsiteY7" fmla="*/ 478557 h 1725738"/>
                      <a:gd name="connsiteX8" fmla="*/ 249957 w 1013955"/>
                      <a:gd name="connsiteY8" fmla="*/ 307975 h 1725738"/>
                      <a:gd name="connsiteX0" fmla="*/ 249957 w 1013955"/>
                      <a:gd name="connsiteY0" fmla="*/ 307975 h 1725738"/>
                      <a:gd name="connsiteX1" fmla="*/ 643348 w 1013955"/>
                      <a:gd name="connsiteY1" fmla="*/ 0 h 1725738"/>
                      <a:gd name="connsiteX2" fmla="*/ 896480 w 1013955"/>
                      <a:gd name="connsiteY2" fmla="*/ 119782 h 1725738"/>
                      <a:gd name="connsiteX3" fmla="*/ 1013955 w 1013955"/>
                      <a:gd name="connsiteY3" fmla="*/ 1595563 h 1725738"/>
                      <a:gd name="connsiteX4" fmla="*/ 813930 w 1013955"/>
                      <a:gd name="connsiteY4" fmla="*/ 1725738 h 1725738"/>
                      <a:gd name="connsiteX5" fmla="*/ 73025 w 1013955"/>
                      <a:gd name="connsiteY5" fmla="*/ 1611438 h 1725738"/>
                      <a:gd name="connsiteX6" fmla="*/ 0 w 1013955"/>
                      <a:gd name="connsiteY6" fmla="*/ 1633663 h 1725738"/>
                      <a:gd name="connsiteX7" fmla="*/ 161925 w 1013955"/>
                      <a:gd name="connsiteY7" fmla="*/ 478557 h 1725738"/>
                      <a:gd name="connsiteX8" fmla="*/ 249957 w 1013955"/>
                      <a:gd name="connsiteY8" fmla="*/ 307975 h 1725738"/>
                      <a:gd name="connsiteX0" fmla="*/ 249957 w 1013955"/>
                      <a:gd name="connsiteY0" fmla="*/ 307975 h 1725738"/>
                      <a:gd name="connsiteX1" fmla="*/ 643348 w 1013955"/>
                      <a:gd name="connsiteY1" fmla="*/ 0 h 1725738"/>
                      <a:gd name="connsiteX2" fmla="*/ 896480 w 1013955"/>
                      <a:gd name="connsiteY2" fmla="*/ 119782 h 1725738"/>
                      <a:gd name="connsiteX3" fmla="*/ 1013955 w 1013955"/>
                      <a:gd name="connsiteY3" fmla="*/ 1595563 h 1725738"/>
                      <a:gd name="connsiteX4" fmla="*/ 813930 w 1013955"/>
                      <a:gd name="connsiteY4" fmla="*/ 1725738 h 1725738"/>
                      <a:gd name="connsiteX5" fmla="*/ 73025 w 1013955"/>
                      <a:gd name="connsiteY5" fmla="*/ 1611438 h 1725738"/>
                      <a:gd name="connsiteX6" fmla="*/ 0 w 1013955"/>
                      <a:gd name="connsiteY6" fmla="*/ 1633663 h 1725738"/>
                      <a:gd name="connsiteX7" fmla="*/ 161925 w 1013955"/>
                      <a:gd name="connsiteY7" fmla="*/ 478557 h 1725738"/>
                      <a:gd name="connsiteX8" fmla="*/ 249957 w 1013955"/>
                      <a:gd name="connsiteY8" fmla="*/ 307975 h 1725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3955" h="1725738">
                        <a:moveTo>
                          <a:pt x="249957" y="307975"/>
                        </a:moveTo>
                        <a:cubicBezTo>
                          <a:pt x="307969" y="250440"/>
                          <a:pt x="512218" y="94192"/>
                          <a:pt x="643348" y="0"/>
                        </a:cubicBezTo>
                        <a:cubicBezTo>
                          <a:pt x="702488" y="0"/>
                          <a:pt x="896480" y="60642"/>
                          <a:pt x="896480" y="119782"/>
                        </a:cubicBezTo>
                        <a:lnTo>
                          <a:pt x="1013955" y="1595563"/>
                        </a:lnTo>
                        <a:lnTo>
                          <a:pt x="813930" y="1725738"/>
                        </a:lnTo>
                        <a:lnTo>
                          <a:pt x="73025" y="1611438"/>
                        </a:lnTo>
                        <a:lnTo>
                          <a:pt x="0" y="1633663"/>
                        </a:lnTo>
                        <a:cubicBezTo>
                          <a:pt x="53975" y="1275086"/>
                          <a:pt x="142490" y="550280"/>
                          <a:pt x="161925" y="478557"/>
                        </a:cubicBezTo>
                        <a:cubicBezTo>
                          <a:pt x="181360" y="406834"/>
                          <a:pt x="191945" y="365510"/>
                          <a:pt x="249957" y="307975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" name="四角形: 角を丸くする 112">
                    <a:extLst>
                      <a:ext uri="{FF2B5EF4-FFF2-40B4-BE49-F238E27FC236}">
                        <a16:creationId xmlns:a16="http://schemas.microsoft.com/office/drawing/2014/main" id="{90A7F290-46C1-5EB8-1801-8191E54D7CEE}"/>
                      </a:ext>
                    </a:extLst>
                  </p:cNvPr>
                  <p:cNvSpPr/>
                  <p:nvPr/>
                </p:nvSpPr>
                <p:spPr>
                  <a:xfrm rot="1373125">
                    <a:off x="5000926" y="1454293"/>
                    <a:ext cx="1737816" cy="804213"/>
                  </a:xfrm>
                  <a:custGeom>
                    <a:avLst/>
                    <a:gdLst>
                      <a:gd name="connsiteX0" fmla="*/ 0 w 1430884"/>
                      <a:gd name="connsiteY0" fmla="*/ 119594 h 717550"/>
                      <a:gd name="connsiteX1" fmla="*/ 119594 w 1430884"/>
                      <a:gd name="connsiteY1" fmla="*/ 0 h 717550"/>
                      <a:gd name="connsiteX2" fmla="*/ 1311290 w 1430884"/>
                      <a:gd name="connsiteY2" fmla="*/ 0 h 717550"/>
                      <a:gd name="connsiteX3" fmla="*/ 1430884 w 1430884"/>
                      <a:gd name="connsiteY3" fmla="*/ 119594 h 717550"/>
                      <a:gd name="connsiteX4" fmla="*/ 1430884 w 1430884"/>
                      <a:gd name="connsiteY4" fmla="*/ 597956 h 717550"/>
                      <a:gd name="connsiteX5" fmla="*/ 1311290 w 1430884"/>
                      <a:gd name="connsiteY5" fmla="*/ 717550 h 717550"/>
                      <a:gd name="connsiteX6" fmla="*/ 119594 w 1430884"/>
                      <a:gd name="connsiteY6" fmla="*/ 717550 h 717550"/>
                      <a:gd name="connsiteX7" fmla="*/ 0 w 1430884"/>
                      <a:gd name="connsiteY7" fmla="*/ 597956 h 717550"/>
                      <a:gd name="connsiteX8" fmla="*/ 0 w 1430884"/>
                      <a:gd name="connsiteY8" fmla="*/ 119594 h 717550"/>
                      <a:gd name="connsiteX0" fmla="*/ 271635 w 1702519"/>
                      <a:gd name="connsiteY0" fmla="*/ 119594 h 717550"/>
                      <a:gd name="connsiteX1" fmla="*/ 391229 w 1702519"/>
                      <a:gd name="connsiteY1" fmla="*/ 0 h 717550"/>
                      <a:gd name="connsiteX2" fmla="*/ 1582925 w 1702519"/>
                      <a:gd name="connsiteY2" fmla="*/ 0 h 717550"/>
                      <a:gd name="connsiteX3" fmla="*/ 1702519 w 1702519"/>
                      <a:gd name="connsiteY3" fmla="*/ 119594 h 717550"/>
                      <a:gd name="connsiteX4" fmla="*/ 1702519 w 1702519"/>
                      <a:gd name="connsiteY4" fmla="*/ 597956 h 717550"/>
                      <a:gd name="connsiteX5" fmla="*/ 1582925 w 1702519"/>
                      <a:gd name="connsiteY5" fmla="*/ 717550 h 717550"/>
                      <a:gd name="connsiteX6" fmla="*/ 391229 w 1702519"/>
                      <a:gd name="connsiteY6" fmla="*/ 717550 h 717550"/>
                      <a:gd name="connsiteX7" fmla="*/ 0 w 1702519"/>
                      <a:gd name="connsiteY7" fmla="*/ 640246 h 717550"/>
                      <a:gd name="connsiteX8" fmla="*/ 271635 w 1702519"/>
                      <a:gd name="connsiteY8" fmla="*/ 119594 h 717550"/>
                      <a:gd name="connsiteX0" fmla="*/ 271635 w 1702519"/>
                      <a:gd name="connsiteY0" fmla="*/ 119594 h 752432"/>
                      <a:gd name="connsiteX1" fmla="*/ 391229 w 1702519"/>
                      <a:gd name="connsiteY1" fmla="*/ 0 h 752432"/>
                      <a:gd name="connsiteX2" fmla="*/ 1582925 w 1702519"/>
                      <a:gd name="connsiteY2" fmla="*/ 0 h 752432"/>
                      <a:gd name="connsiteX3" fmla="*/ 1702519 w 1702519"/>
                      <a:gd name="connsiteY3" fmla="*/ 119594 h 752432"/>
                      <a:gd name="connsiteX4" fmla="*/ 1702519 w 1702519"/>
                      <a:gd name="connsiteY4" fmla="*/ 597956 h 752432"/>
                      <a:gd name="connsiteX5" fmla="*/ 1582925 w 1702519"/>
                      <a:gd name="connsiteY5" fmla="*/ 717550 h 752432"/>
                      <a:gd name="connsiteX6" fmla="*/ 137144 w 1702519"/>
                      <a:gd name="connsiteY6" fmla="*/ 752432 h 752432"/>
                      <a:gd name="connsiteX7" fmla="*/ 0 w 1702519"/>
                      <a:gd name="connsiteY7" fmla="*/ 640246 h 752432"/>
                      <a:gd name="connsiteX8" fmla="*/ 271635 w 1702519"/>
                      <a:gd name="connsiteY8" fmla="*/ 119594 h 752432"/>
                      <a:gd name="connsiteX0" fmla="*/ 271635 w 1702519"/>
                      <a:gd name="connsiteY0" fmla="*/ 119594 h 752432"/>
                      <a:gd name="connsiteX1" fmla="*/ 391229 w 1702519"/>
                      <a:gd name="connsiteY1" fmla="*/ 0 h 752432"/>
                      <a:gd name="connsiteX2" fmla="*/ 1582925 w 1702519"/>
                      <a:gd name="connsiteY2" fmla="*/ 0 h 752432"/>
                      <a:gd name="connsiteX3" fmla="*/ 1702519 w 1702519"/>
                      <a:gd name="connsiteY3" fmla="*/ 119594 h 752432"/>
                      <a:gd name="connsiteX4" fmla="*/ 1702519 w 1702519"/>
                      <a:gd name="connsiteY4" fmla="*/ 597956 h 752432"/>
                      <a:gd name="connsiteX5" fmla="*/ 1582925 w 1702519"/>
                      <a:gd name="connsiteY5" fmla="*/ 717550 h 752432"/>
                      <a:gd name="connsiteX6" fmla="*/ 137144 w 1702519"/>
                      <a:gd name="connsiteY6" fmla="*/ 752432 h 752432"/>
                      <a:gd name="connsiteX7" fmla="*/ 0 w 1702519"/>
                      <a:gd name="connsiteY7" fmla="*/ 640246 h 752432"/>
                      <a:gd name="connsiteX8" fmla="*/ 271635 w 1702519"/>
                      <a:gd name="connsiteY8" fmla="*/ 119594 h 752432"/>
                      <a:gd name="connsiteX0" fmla="*/ 255775 w 1702519"/>
                      <a:gd name="connsiteY0" fmla="*/ 122842 h 752432"/>
                      <a:gd name="connsiteX1" fmla="*/ 391229 w 1702519"/>
                      <a:gd name="connsiteY1" fmla="*/ 0 h 752432"/>
                      <a:gd name="connsiteX2" fmla="*/ 1582925 w 1702519"/>
                      <a:gd name="connsiteY2" fmla="*/ 0 h 752432"/>
                      <a:gd name="connsiteX3" fmla="*/ 1702519 w 1702519"/>
                      <a:gd name="connsiteY3" fmla="*/ 119594 h 752432"/>
                      <a:gd name="connsiteX4" fmla="*/ 1702519 w 1702519"/>
                      <a:gd name="connsiteY4" fmla="*/ 597956 h 752432"/>
                      <a:gd name="connsiteX5" fmla="*/ 1582925 w 1702519"/>
                      <a:gd name="connsiteY5" fmla="*/ 717550 h 752432"/>
                      <a:gd name="connsiteX6" fmla="*/ 137144 w 1702519"/>
                      <a:gd name="connsiteY6" fmla="*/ 752432 h 752432"/>
                      <a:gd name="connsiteX7" fmla="*/ 0 w 1702519"/>
                      <a:gd name="connsiteY7" fmla="*/ 640246 h 752432"/>
                      <a:gd name="connsiteX8" fmla="*/ 255775 w 1702519"/>
                      <a:gd name="connsiteY8" fmla="*/ 122842 h 752432"/>
                      <a:gd name="connsiteX0" fmla="*/ 255775 w 1702519"/>
                      <a:gd name="connsiteY0" fmla="*/ 122842 h 752432"/>
                      <a:gd name="connsiteX1" fmla="*/ 391229 w 1702519"/>
                      <a:gd name="connsiteY1" fmla="*/ 0 h 752432"/>
                      <a:gd name="connsiteX2" fmla="*/ 1582925 w 1702519"/>
                      <a:gd name="connsiteY2" fmla="*/ 0 h 752432"/>
                      <a:gd name="connsiteX3" fmla="*/ 1702519 w 1702519"/>
                      <a:gd name="connsiteY3" fmla="*/ 119594 h 752432"/>
                      <a:gd name="connsiteX4" fmla="*/ 1702519 w 1702519"/>
                      <a:gd name="connsiteY4" fmla="*/ 597956 h 752432"/>
                      <a:gd name="connsiteX5" fmla="*/ 1582925 w 1702519"/>
                      <a:gd name="connsiteY5" fmla="*/ 717550 h 752432"/>
                      <a:gd name="connsiteX6" fmla="*/ 137144 w 1702519"/>
                      <a:gd name="connsiteY6" fmla="*/ 752432 h 752432"/>
                      <a:gd name="connsiteX7" fmla="*/ 0 w 1702519"/>
                      <a:gd name="connsiteY7" fmla="*/ 640246 h 752432"/>
                      <a:gd name="connsiteX8" fmla="*/ 255775 w 1702519"/>
                      <a:gd name="connsiteY8" fmla="*/ 122842 h 752432"/>
                      <a:gd name="connsiteX0" fmla="*/ 255775 w 1702519"/>
                      <a:gd name="connsiteY0" fmla="*/ 122842 h 774073"/>
                      <a:gd name="connsiteX1" fmla="*/ 391229 w 1702519"/>
                      <a:gd name="connsiteY1" fmla="*/ 0 h 774073"/>
                      <a:gd name="connsiteX2" fmla="*/ 1582925 w 1702519"/>
                      <a:gd name="connsiteY2" fmla="*/ 0 h 774073"/>
                      <a:gd name="connsiteX3" fmla="*/ 1702519 w 1702519"/>
                      <a:gd name="connsiteY3" fmla="*/ 119594 h 774073"/>
                      <a:gd name="connsiteX4" fmla="*/ 1702519 w 1702519"/>
                      <a:gd name="connsiteY4" fmla="*/ 597956 h 774073"/>
                      <a:gd name="connsiteX5" fmla="*/ 1283696 w 1702519"/>
                      <a:gd name="connsiteY5" fmla="*/ 774073 h 774073"/>
                      <a:gd name="connsiteX6" fmla="*/ 137144 w 1702519"/>
                      <a:gd name="connsiteY6" fmla="*/ 752432 h 774073"/>
                      <a:gd name="connsiteX7" fmla="*/ 0 w 1702519"/>
                      <a:gd name="connsiteY7" fmla="*/ 640246 h 774073"/>
                      <a:gd name="connsiteX8" fmla="*/ 255775 w 1702519"/>
                      <a:gd name="connsiteY8" fmla="*/ 122842 h 774073"/>
                      <a:gd name="connsiteX0" fmla="*/ 255775 w 1702519"/>
                      <a:gd name="connsiteY0" fmla="*/ 122842 h 774073"/>
                      <a:gd name="connsiteX1" fmla="*/ 391229 w 1702519"/>
                      <a:gd name="connsiteY1" fmla="*/ 0 h 774073"/>
                      <a:gd name="connsiteX2" fmla="*/ 1582925 w 1702519"/>
                      <a:gd name="connsiteY2" fmla="*/ 0 h 774073"/>
                      <a:gd name="connsiteX3" fmla="*/ 1702519 w 1702519"/>
                      <a:gd name="connsiteY3" fmla="*/ 119594 h 774073"/>
                      <a:gd name="connsiteX4" fmla="*/ 1451895 w 1702519"/>
                      <a:gd name="connsiteY4" fmla="*/ 628793 h 774073"/>
                      <a:gd name="connsiteX5" fmla="*/ 1283696 w 1702519"/>
                      <a:gd name="connsiteY5" fmla="*/ 774073 h 774073"/>
                      <a:gd name="connsiteX6" fmla="*/ 137144 w 1702519"/>
                      <a:gd name="connsiteY6" fmla="*/ 752432 h 774073"/>
                      <a:gd name="connsiteX7" fmla="*/ 0 w 1702519"/>
                      <a:gd name="connsiteY7" fmla="*/ 640246 h 774073"/>
                      <a:gd name="connsiteX8" fmla="*/ 255775 w 1702519"/>
                      <a:gd name="connsiteY8" fmla="*/ 122842 h 774073"/>
                      <a:gd name="connsiteX0" fmla="*/ 255775 w 1702519"/>
                      <a:gd name="connsiteY0" fmla="*/ 122842 h 774073"/>
                      <a:gd name="connsiteX1" fmla="*/ 391229 w 1702519"/>
                      <a:gd name="connsiteY1" fmla="*/ 0 h 774073"/>
                      <a:gd name="connsiteX2" fmla="*/ 1582925 w 1702519"/>
                      <a:gd name="connsiteY2" fmla="*/ 0 h 774073"/>
                      <a:gd name="connsiteX3" fmla="*/ 1702519 w 1702519"/>
                      <a:gd name="connsiteY3" fmla="*/ 119594 h 774073"/>
                      <a:gd name="connsiteX4" fmla="*/ 1471099 w 1702519"/>
                      <a:gd name="connsiteY4" fmla="*/ 662042 h 774073"/>
                      <a:gd name="connsiteX5" fmla="*/ 1283696 w 1702519"/>
                      <a:gd name="connsiteY5" fmla="*/ 774073 h 774073"/>
                      <a:gd name="connsiteX6" fmla="*/ 137144 w 1702519"/>
                      <a:gd name="connsiteY6" fmla="*/ 752432 h 774073"/>
                      <a:gd name="connsiteX7" fmla="*/ 0 w 1702519"/>
                      <a:gd name="connsiteY7" fmla="*/ 640246 h 774073"/>
                      <a:gd name="connsiteX8" fmla="*/ 255775 w 1702519"/>
                      <a:gd name="connsiteY8" fmla="*/ 122842 h 774073"/>
                      <a:gd name="connsiteX0" fmla="*/ 255775 w 1702519"/>
                      <a:gd name="connsiteY0" fmla="*/ 122842 h 793818"/>
                      <a:gd name="connsiteX1" fmla="*/ 391229 w 1702519"/>
                      <a:gd name="connsiteY1" fmla="*/ 0 h 793818"/>
                      <a:gd name="connsiteX2" fmla="*/ 1582925 w 1702519"/>
                      <a:gd name="connsiteY2" fmla="*/ 0 h 793818"/>
                      <a:gd name="connsiteX3" fmla="*/ 1702519 w 1702519"/>
                      <a:gd name="connsiteY3" fmla="*/ 119594 h 793818"/>
                      <a:gd name="connsiteX4" fmla="*/ 1471099 w 1702519"/>
                      <a:gd name="connsiteY4" fmla="*/ 662042 h 793818"/>
                      <a:gd name="connsiteX5" fmla="*/ 1292031 w 1702519"/>
                      <a:gd name="connsiteY5" fmla="*/ 793818 h 793818"/>
                      <a:gd name="connsiteX6" fmla="*/ 137144 w 1702519"/>
                      <a:gd name="connsiteY6" fmla="*/ 752432 h 793818"/>
                      <a:gd name="connsiteX7" fmla="*/ 0 w 1702519"/>
                      <a:gd name="connsiteY7" fmla="*/ 640246 h 793818"/>
                      <a:gd name="connsiteX8" fmla="*/ 255775 w 1702519"/>
                      <a:gd name="connsiteY8" fmla="*/ 122842 h 793818"/>
                      <a:gd name="connsiteX0" fmla="*/ 255775 w 1702519"/>
                      <a:gd name="connsiteY0" fmla="*/ 122842 h 793818"/>
                      <a:gd name="connsiteX1" fmla="*/ 391229 w 1702519"/>
                      <a:gd name="connsiteY1" fmla="*/ 0 h 793818"/>
                      <a:gd name="connsiteX2" fmla="*/ 1582925 w 1702519"/>
                      <a:gd name="connsiteY2" fmla="*/ 0 h 793818"/>
                      <a:gd name="connsiteX3" fmla="*/ 1702519 w 1702519"/>
                      <a:gd name="connsiteY3" fmla="*/ 119594 h 793818"/>
                      <a:gd name="connsiteX4" fmla="*/ 1478849 w 1702519"/>
                      <a:gd name="connsiteY4" fmla="*/ 674278 h 793818"/>
                      <a:gd name="connsiteX5" fmla="*/ 1292031 w 1702519"/>
                      <a:gd name="connsiteY5" fmla="*/ 793818 h 793818"/>
                      <a:gd name="connsiteX6" fmla="*/ 137144 w 1702519"/>
                      <a:gd name="connsiteY6" fmla="*/ 752432 h 793818"/>
                      <a:gd name="connsiteX7" fmla="*/ 0 w 1702519"/>
                      <a:gd name="connsiteY7" fmla="*/ 640246 h 793818"/>
                      <a:gd name="connsiteX8" fmla="*/ 255775 w 1702519"/>
                      <a:gd name="connsiteY8" fmla="*/ 122842 h 793818"/>
                      <a:gd name="connsiteX0" fmla="*/ 255775 w 1702519"/>
                      <a:gd name="connsiteY0" fmla="*/ 122842 h 793818"/>
                      <a:gd name="connsiteX1" fmla="*/ 391229 w 1702519"/>
                      <a:gd name="connsiteY1" fmla="*/ 0 h 793818"/>
                      <a:gd name="connsiteX2" fmla="*/ 1582925 w 1702519"/>
                      <a:gd name="connsiteY2" fmla="*/ 0 h 793818"/>
                      <a:gd name="connsiteX3" fmla="*/ 1702519 w 1702519"/>
                      <a:gd name="connsiteY3" fmla="*/ 119594 h 793818"/>
                      <a:gd name="connsiteX4" fmla="*/ 1478849 w 1702519"/>
                      <a:gd name="connsiteY4" fmla="*/ 674278 h 793818"/>
                      <a:gd name="connsiteX5" fmla="*/ 1292031 w 1702519"/>
                      <a:gd name="connsiteY5" fmla="*/ 793818 h 793818"/>
                      <a:gd name="connsiteX6" fmla="*/ 137144 w 1702519"/>
                      <a:gd name="connsiteY6" fmla="*/ 752432 h 793818"/>
                      <a:gd name="connsiteX7" fmla="*/ 0 w 1702519"/>
                      <a:gd name="connsiteY7" fmla="*/ 640246 h 793818"/>
                      <a:gd name="connsiteX8" fmla="*/ 255775 w 1702519"/>
                      <a:gd name="connsiteY8" fmla="*/ 122842 h 793818"/>
                      <a:gd name="connsiteX0" fmla="*/ 255775 w 1702519"/>
                      <a:gd name="connsiteY0" fmla="*/ 122842 h 793818"/>
                      <a:gd name="connsiteX1" fmla="*/ 391229 w 1702519"/>
                      <a:gd name="connsiteY1" fmla="*/ 0 h 793818"/>
                      <a:gd name="connsiteX2" fmla="*/ 1582925 w 1702519"/>
                      <a:gd name="connsiteY2" fmla="*/ 0 h 793818"/>
                      <a:gd name="connsiteX3" fmla="*/ 1702519 w 1702519"/>
                      <a:gd name="connsiteY3" fmla="*/ 119594 h 793818"/>
                      <a:gd name="connsiteX4" fmla="*/ 1486257 w 1702519"/>
                      <a:gd name="connsiteY4" fmla="*/ 691829 h 793818"/>
                      <a:gd name="connsiteX5" fmla="*/ 1292031 w 1702519"/>
                      <a:gd name="connsiteY5" fmla="*/ 793818 h 793818"/>
                      <a:gd name="connsiteX6" fmla="*/ 137144 w 1702519"/>
                      <a:gd name="connsiteY6" fmla="*/ 752432 h 793818"/>
                      <a:gd name="connsiteX7" fmla="*/ 0 w 1702519"/>
                      <a:gd name="connsiteY7" fmla="*/ 640246 h 793818"/>
                      <a:gd name="connsiteX8" fmla="*/ 255775 w 1702519"/>
                      <a:gd name="connsiteY8" fmla="*/ 122842 h 793818"/>
                      <a:gd name="connsiteX0" fmla="*/ 255775 w 1702519"/>
                      <a:gd name="connsiteY0" fmla="*/ 122842 h 789466"/>
                      <a:gd name="connsiteX1" fmla="*/ 391229 w 1702519"/>
                      <a:gd name="connsiteY1" fmla="*/ 0 h 789466"/>
                      <a:gd name="connsiteX2" fmla="*/ 1582925 w 1702519"/>
                      <a:gd name="connsiteY2" fmla="*/ 0 h 789466"/>
                      <a:gd name="connsiteX3" fmla="*/ 1702519 w 1702519"/>
                      <a:gd name="connsiteY3" fmla="*/ 119594 h 789466"/>
                      <a:gd name="connsiteX4" fmla="*/ 1486257 w 1702519"/>
                      <a:gd name="connsiteY4" fmla="*/ 691829 h 789466"/>
                      <a:gd name="connsiteX5" fmla="*/ 1297687 w 1702519"/>
                      <a:gd name="connsiteY5" fmla="*/ 788846 h 789466"/>
                      <a:gd name="connsiteX6" fmla="*/ 137144 w 1702519"/>
                      <a:gd name="connsiteY6" fmla="*/ 752432 h 789466"/>
                      <a:gd name="connsiteX7" fmla="*/ 0 w 1702519"/>
                      <a:gd name="connsiteY7" fmla="*/ 640246 h 789466"/>
                      <a:gd name="connsiteX8" fmla="*/ 255775 w 1702519"/>
                      <a:gd name="connsiteY8" fmla="*/ 122842 h 789466"/>
                      <a:gd name="connsiteX0" fmla="*/ 255775 w 1702519"/>
                      <a:gd name="connsiteY0" fmla="*/ 122842 h 789466"/>
                      <a:gd name="connsiteX1" fmla="*/ 391229 w 1702519"/>
                      <a:gd name="connsiteY1" fmla="*/ 0 h 789466"/>
                      <a:gd name="connsiteX2" fmla="*/ 1582925 w 1702519"/>
                      <a:gd name="connsiteY2" fmla="*/ 0 h 789466"/>
                      <a:gd name="connsiteX3" fmla="*/ 1702519 w 1702519"/>
                      <a:gd name="connsiteY3" fmla="*/ 119594 h 789466"/>
                      <a:gd name="connsiteX4" fmla="*/ 1486257 w 1702519"/>
                      <a:gd name="connsiteY4" fmla="*/ 691829 h 789466"/>
                      <a:gd name="connsiteX5" fmla="*/ 1297687 w 1702519"/>
                      <a:gd name="connsiteY5" fmla="*/ 788846 h 789466"/>
                      <a:gd name="connsiteX6" fmla="*/ 137144 w 1702519"/>
                      <a:gd name="connsiteY6" fmla="*/ 752432 h 789466"/>
                      <a:gd name="connsiteX7" fmla="*/ 0 w 1702519"/>
                      <a:gd name="connsiteY7" fmla="*/ 640246 h 789466"/>
                      <a:gd name="connsiteX8" fmla="*/ 255775 w 1702519"/>
                      <a:gd name="connsiteY8" fmla="*/ 122842 h 789466"/>
                      <a:gd name="connsiteX0" fmla="*/ 255775 w 1702519"/>
                      <a:gd name="connsiteY0" fmla="*/ 137758 h 804382"/>
                      <a:gd name="connsiteX1" fmla="*/ 391229 w 1702519"/>
                      <a:gd name="connsiteY1" fmla="*/ 14916 h 804382"/>
                      <a:gd name="connsiteX2" fmla="*/ 1599891 w 1702519"/>
                      <a:gd name="connsiteY2" fmla="*/ 0 h 804382"/>
                      <a:gd name="connsiteX3" fmla="*/ 1702519 w 1702519"/>
                      <a:gd name="connsiteY3" fmla="*/ 134510 h 804382"/>
                      <a:gd name="connsiteX4" fmla="*/ 1486257 w 1702519"/>
                      <a:gd name="connsiteY4" fmla="*/ 706745 h 804382"/>
                      <a:gd name="connsiteX5" fmla="*/ 1297687 w 1702519"/>
                      <a:gd name="connsiteY5" fmla="*/ 803762 h 804382"/>
                      <a:gd name="connsiteX6" fmla="*/ 137144 w 1702519"/>
                      <a:gd name="connsiteY6" fmla="*/ 767348 h 804382"/>
                      <a:gd name="connsiteX7" fmla="*/ 0 w 1702519"/>
                      <a:gd name="connsiteY7" fmla="*/ 655162 h 804382"/>
                      <a:gd name="connsiteX8" fmla="*/ 255775 w 1702519"/>
                      <a:gd name="connsiteY8" fmla="*/ 137758 h 804382"/>
                      <a:gd name="connsiteX0" fmla="*/ 255775 w 1712705"/>
                      <a:gd name="connsiteY0" fmla="*/ 137758 h 804042"/>
                      <a:gd name="connsiteX1" fmla="*/ 391229 w 1712705"/>
                      <a:gd name="connsiteY1" fmla="*/ 14916 h 804042"/>
                      <a:gd name="connsiteX2" fmla="*/ 1599891 w 1712705"/>
                      <a:gd name="connsiteY2" fmla="*/ 0 h 804042"/>
                      <a:gd name="connsiteX3" fmla="*/ 1712705 w 1712705"/>
                      <a:gd name="connsiteY3" fmla="*/ 158642 h 804042"/>
                      <a:gd name="connsiteX4" fmla="*/ 1486257 w 1712705"/>
                      <a:gd name="connsiteY4" fmla="*/ 706745 h 804042"/>
                      <a:gd name="connsiteX5" fmla="*/ 1297687 w 1712705"/>
                      <a:gd name="connsiteY5" fmla="*/ 803762 h 804042"/>
                      <a:gd name="connsiteX6" fmla="*/ 137144 w 1712705"/>
                      <a:gd name="connsiteY6" fmla="*/ 767348 h 804042"/>
                      <a:gd name="connsiteX7" fmla="*/ 0 w 1712705"/>
                      <a:gd name="connsiteY7" fmla="*/ 655162 h 804042"/>
                      <a:gd name="connsiteX8" fmla="*/ 255775 w 1712705"/>
                      <a:gd name="connsiteY8" fmla="*/ 137758 h 804042"/>
                      <a:gd name="connsiteX0" fmla="*/ 255775 w 1715338"/>
                      <a:gd name="connsiteY0" fmla="*/ 137758 h 804042"/>
                      <a:gd name="connsiteX1" fmla="*/ 391229 w 1715338"/>
                      <a:gd name="connsiteY1" fmla="*/ 14916 h 804042"/>
                      <a:gd name="connsiteX2" fmla="*/ 1599891 w 1715338"/>
                      <a:gd name="connsiteY2" fmla="*/ 0 h 804042"/>
                      <a:gd name="connsiteX3" fmla="*/ 1712705 w 1715338"/>
                      <a:gd name="connsiteY3" fmla="*/ 158642 h 804042"/>
                      <a:gd name="connsiteX4" fmla="*/ 1486257 w 1715338"/>
                      <a:gd name="connsiteY4" fmla="*/ 706745 h 804042"/>
                      <a:gd name="connsiteX5" fmla="*/ 1297687 w 1715338"/>
                      <a:gd name="connsiteY5" fmla="*/ 803762 h 804042"/>
                      <a:gd name="connsiteX6" fmla="*/ 137144 w 1715338"/>
                      <a:gd name="connsiteY6" fmla="*/ 767348 h 804042"/>
                      <a:gd name="connsiteX7" fmla="*/ 0 w 1715338"/>
                      <a:gd name="connsiteY7" fmla="*/ 655162 h 804042"/>
                      <a:gd name="connsiteX8" fmla="*/ 255775 w 1715338"/>
                      <a:gd name="connsiteY8" fmla="*/ 137758 h 804042"/>
                      <a:gd name="connsiteX0" fmla="*/ 255775 w 1725419"/>
                      <a:gd name="connsiteY0" fmla="*/ 137758 h 804195"/>
                      <a:gd name="connsiteX1" fmla="*/ 391229 w 1725419"/>
                      <a:gd name="connsiteY1" fmla="*/ 14916 h 804195"/>
                      <a:gd name="connsiteX2" fmla="*/ 1599891 w 1725419"/>
                      <a:gd name="connsiteY2" fmla="*/ 0 h 804195"/>
                      <a:gd name="connsiteX3" fmla="*/ 1723091 w 1725419"/>
                      <a:gd name="connsiteY3" fmla="*/ 146505 h 804195"/>
                      <a:gd name="connsiteX4" fmla="*/ 1486257 w 1725419"/>
                      <a:gd name="connsiteY4" fmla="*/ 706745 h 804195"/>
                      <a:gd name="connsiteX5" fmla="*/ 1297687 w 1725419"/>
                      <a:gd name="connsiteY5" fmla="*/ 803762 h 804195"/>
                      <a:gd name="connsiteX6" fmla="*/ 137144 w 1725419"/>
                      <a:gd name="connsiteY6" fmla="*/ 767348 h 804195"/>
                      <a:gd name="connsiteX7" fmla="*/ 0 w 1725419"/>
                      <a:gd name="connsiteY7" fmla="*/ 655162 h 804195"/>
                      <a:gd name="connsiteX8" fmla="*/ 255775 w 1725419"/>
                      <a:gd name="connsiteY8" fmla="*/ 137758 h 804195"/>
                      <a:gd name="connsiteX0" fmla="*/ 255775 w 1725419"/>
                      <a:gd name="connsiteY0" fmla="*/ 137758 h 804195"/>
                      <a:gd name="connsiteX1" fmla="*/ 391229 w 1725419"/>
                      <a:gd name="connsiteY1" fmla="*/ 14916 h 804195"/>
                      <a:gd name="connsiteX2" fmla="*/ 1599891 w 1725419"/>
                      <a:gd name="connsiteY2" fmla="*/ 0 h 804195"/>
                      <a:gd name="connsiteX3" fmla="*/ 1723091 w 1725419"/>
                      <a:gd name="connsiteY3" fmla="*/ 146505 h 804195"/>
                      <a:gd name="connsiteX4" fmla="*/ 1486257 w 1725419"/>
                      <a:gd name="connsiteY4" fmla="*/ 706745 h 804195"/>
                      <a:gd name="connsiteX5" fmla="*/ 1297687 w 1725419"/>
                      <a:gd name="connsiteY5" fmla="*/ 803762 h 804195"/>
                      <a:gd name="connsiteX6" fmla="*/ 137144 w 1725419"/>
                      <a:gd name="connsiteY6" fmla="*/ 767348 h 804195"/>
                      <a:gd name="connsiteX7" fmla="*/ 0 w 1725419"/>
                      <a:gd name="connsiteY7" fmla="*/ 655162 h 804195"/>
                      <a:gd name="connsiteX8" fmla="*/ 255775 w 1725419"/>
                      <a:gd name="connsiteY8" fmla="*/ 137758 h 804195"/>
                      <a:gd name="connsiteX0" fmla="*/ 255775 w 1726224"/>
                      <a:gd name="connsiteY0" fmla="*/ 137758 h 804195"/>
                      <a:gd name="connsiteX1" fmla="*/ 391229 w 1726224"/>
                      <a:gd name="connsiteY1" fmla="*/ 14916 h 804195"/>
                      <a:gd name="connsiteX2" fmla="*/ 1599891 w 1726224"/>
                      <a:gd name="connsiteY2" fmla="*/ 0 h 804195"/>
                      <a:gd name="connsiteX3" fmla="*/ 1723091 w 1726224"/>
                      <a:gd name="connsiteY3" fmla="*/ 146505 h 804195"/>
                      <a:gd name="connsiteX4" fmla="*/ 1486257 w 1726224"/>
                      <a:gd name="connsiteY4" fmla="*/ 706745 h 804195"/>
                      <a:gd name="connsiteX5" fmla="*/ 1297687 w 1726224"/>
                      <a:gd name="connsiteY5" fmla="*/ 803762 h 804195"/>
                      <a:gd name="connsiteX6" fmla="*/ 137144 w 1726224"/>
                      <a:gd name="connsiteY6" fmla="*/ 767348 h 804195"/>
                      <a:gd name="connsiteX7" fmla="*/ 0 w 1726224"/>
                      <a:gd name="connsiteY7" fmla="*/ 655162 h 804195"/>
                      <a:gd name="connsiteX8" fmla="*/ 255775 w 1726224"/>
                      <a:gd name="connsiteY8" fmla="*/ 137758 h 804195"/>
                      <a:gd name="connsiteX0" fmla="*/ 255775 w 1727086"/>
                      <a:gd name="connsiteY0" fmla="*/ 137776 h 804213"/>
                      <a:gd name="connsiteX1" fmla="*/ 391229 w 1727086"/>
                      <a:gd name="connsiteY1" fmla="*/ 14934 h 804213"/>
                      <a:gd name="connsiteX2" fmla="*/ 1599891 w 1727086"/>
                      <a:gd name="connsiteY2" fmla="*/ 18 h 804213"/>
                      <a:gd name="connsiteX3" fmla="*/ 1723091 w 1727086"/>
                      <a:gd name="connsiteY3" fmla="*/ 146523 h 804213"/>
                      <a:gd name="connsiteX4" fmla="*/ 1486257 w 1727086"/>
                      <a:gd name="connsiteY4" fmla="*/ 706763 h 804213"/>
                      <a:gd name="connsiteX5" fmla="*/ 1297687 w 1727086"/>
                      <a:gd name="connsiteY5" fmla="*/ 803780 h 804213"/>
                      <a:gd name="connsiteX6" fmla="*/ 137144 w 1727086"/>
                      <a:gd name="connsiteY6" fmla="*/ 767366 h 804213"/>
                      <a:gd name="connsiteX7" fmla="*/ 0 w 1727086"/>
                      <a:gd name="connsiteY7" fmla="*/ 655180 h 804213"/>
                      <a:gd name="connsiteX8" fmla="*/ 255775 w 1727086"/>
                      <a:gd name="connsiteY8" fmla="*/ 137776 h 804213"/>
                      <a:gd name="connsiteX0" fmla="*/ 255775 w 1727086"/>
                      <a:gd name="connsiteY0" fmla="*/ 137776 h 804213"/>
                      <a:gd name="connsiteX1" fmla="*/ 391229 w 1727086"/>
                      <a:gd name="connsiteY1" fmla="*/ 14934 h 804213"/>
                      <a:gd name="connsiteX2" fmla="*/ 1599891 w 1727086"/>
                      <a:gd name="connsiteY2" fmla="*/ 18 h 804213"/>
                      <a:gd name="connsiteX3" fmla="*/ 1723091 w 1727086"/>
                      <a:gd name="connsiteY3" fmla="*/ 146523 h 804213"/>
                      <a:gd name="connsiteX4" fmla="*/ 1486257 w 1727086"/>
                      <a:gd name="connsiteY4" fmla="*/ 706763 h 804213"/>
                      <a:gd name="connsiteX5" fmla="*/ 1297687 w 1727086"/>
                      <a:gd name="connsiteY5" fmla="*/ 803780 h 804213"/>
                      <a:gd name="connsiteX6" fmla="*/ 81472 w 1727086"/>
                      <a:gd name="connsiteY6" fmla="*/ 770188 h 804213"/>
                      <a:gd name="connsiteX7" fmla="*/ 0 w 1727086"/>
                      <a:gd name="connsiteY7" fmla="*/ 655180 h 804213"/>
                      <a:gd name="connsiteX8" fmla="*/ 255775 w 1727086"/>
                      <a:gd name="connsiteY8" fmla="*/ 137776 h 804213"/>
                      <a:gd name="connsiteX0" fmla="*/ 255775 w 1727086"/>
                      <a:gd name="connsiteY0" fmla="*/ 137776 h 804213"/>
                      <a:gd name="connsiteX1" fmla="*/ 391229 w 1727086"/>
                      <a:gd name="connsiteY1" fmla="*/ 14934 h 804213"/>
                      <a:gd name="connsiteX2" fmla="*/ 1599891 w 1727086"/>
                      <a:gd name="connsiteY2" fmla="*/ 18 h 804213"/>
                      <a:gd name="connsiteX3" fmla="*/ 1723091 w 1727086"/>
                      <a:gd name="connsiteY3" fmla="*/ 146523 h 804213"/>
                      <a:gd name="connsiteX4" fmla="*/ 1486257 w 1727086"/>
                      <a:gd name="connsiteY4" fmla="*/ 706763 h 804213"/>
                      <a:gd name="connsiteX5" fmla="*/ 1297687 w 1727086"/>
                      <a:gd name="connsiteY5" fmla="*/ 803780 h 804213"/>
                      <a:gd name="connsiteX6" fmla="*/ 81472 w 1727086"/>
                      <a:gd name="connsiteY6" fmla="*/ 770188 h 804213"/>
                      <a:gd name="connsiteX7" fmla="*/ 0 w 1727086"/>
                      <a:gd name="connsiteY7" fmla="*/ 655180 h 804213"/>
                      <a:gd name="connsiteX8" fmla="*/ 255775 w 1727086"/>
                      <a:gd name="connsiteY8" fmla="*/ 137776 h 804213"/>
                      <a:gd name="connsiteX0" fmla="*/ 302415 w 1773726"/>
                      <a:gd name="connsiteY0" fmla="*/ 137776 h 804213"/>
                      <a:gd name="connsiteX1" fmla="*/ 437869 w 1773726"/>
                      <a:gd name="connsiteY1" fmla="*/ 14934 h 804213"/>
                      <a:gd name="connsiteX2" fmla="*/ 1646531 w 1773726"/>
                      <a:gd name="connsiteY2" fmla="*/ 18 h 804213"/>
                      <a:gd name="connsiteX3" fmla="*/ 1769731 w 1773726"/>
                      <a:gd name="connsiteY3" fmla="*/ 146523 h 804213"/>
                      <a:gd name="connsiteX4" fmla="*/ 1532897 w 1773726"/>
                      <a:gd name="connsiteY4" fmla="*/ 706763 h 804213"/>
                      <a:gd name="connsiteX5" fmla="*/ 1344327 w 1773726"/>
                      <a:gd name="connsiteY5" fmla="*/ 803780 h 804213"/>
                      <a:gd name="connsiteX6" fmla="*/ 128112 w 1773726"/>
                      <a:gd name="connsiteY6" fmla="*/ 770188 h 804213"/>
                      <a:gd name="connsiteX7" fmla="*/ 36355 w 1773726"/>
                      <a:gd name="connsiteY7" fmla="*/ 649183 h 804213"/>
                      <a:gd name="connsiteX8" fmla="*/ 302415 w 1773726"/>
                      <a:gd name="connsiteY8" fmla="*/ 137776 h 804213"/>
                      <a:gd name="connsiteX0" fmla="*/ 302415 w 1773726"/>
                      <a:gd name="connsiteY0" fmla="*/ 137776 h 804213"/>
                      <a:gd name="connsiteX1" fmla="*/ 437869 w 1773726"/>
                      <a:gd name="connsiteY1" fmla="*/ 14934 h 804213"/>
                      <a:gd name="connsiteX2" fmla="*/ 1646531 w 1773726"/>
                      <a:gd name="connsiteY2" fmla="*/ 18 h 804213"/>
                      <a:gd name="connsiteX3" fmla="*/ 1769731 w 1773726"/>
                      <a:gd name="connsiteY3" fmla="*/ 146523 h 804213"/>
                      <a:gd name="connsiteX4" fmla="*/ 1532897 w 1773726"/>
                      <a:gd name="connsiteY4" fmla="*/ 706763 h 804213"/>
                      <a:gd name="connsiteX5" fmla="*/ 1344327 w 1773726"/>
                      <a:gd name="connsiteY5" fmla="*/ 803780 h 804213"/>
                      <a:gd name="connsiteX6" fmla="*/ 128112 w 1773726"/>
                      <a:gd name="connsiteY6" fmla="*/ 770188 h 804213"/>
                      <a:gd name="connsiteX7" fmla="*/ 36355 w 1773726"/>
                      <a:gd name="connsiteY7" fmla="*/ 649183 h 804213"/>
                      <a:gd name="connsiteX8" fmla="*/ 302415 w 1773726"/>
                      <a:gd name="connsiteY8" fmla="*/ 137776 h 804213"/>
                      <a:gd name="connsiteX0" fmla="*/ 320660 w 1791971"/>
                      <a:gd name="connsiteY0" fmla="*/ 137776 h 804213"/>
                      <a:gd name="connsiteX1" fmla="*/ 456114 w 1791971"/>
                      <a:gd name="connsiteY1" fmla="*/ 14934 h 804213"/>
                      <a:gd name="connsiteX2" fmla="*/ 1664776 w 1791971"/>
                      <a:gd name="connsiteY2" fmla="*/ 18 h 804213"/>
                      <a:gd name="connsiteX3" fmla="*/ 1787976 w 1791971"/>
                      <a:gd name="connsiteY3" fmla="*/ 146523 h 804213"/>
                      <a:gd name="connsiteX4" fmla="*/ 1551142 w 1791971"/>
                      <a:gd name="connsiteY4" fmla="*/ 706763 h 804213"/>
                      <a:gd name="connsiteX5" fmla="*/ 1362572 w 1791971"/>
                      <a:gd name="connsiteY5" fmla="*/ 803780 h 804213"/>
                      <a:gd name="connsiteX6" fmla="*/ 115743 w 1791971"/>
                      <a:gd name="connsiteY6" fmla="*/ 765018 h 804213"/>
                      <a:gd name="connsiteX7" fmla="*/ 54600 w 1791971"/>
                      <a:gd name="connsiteY7" fmla="*/ 649183 h 804213"/>
                      <a:gd name="connsiteX8" fmla="*/ 320660 w 1791971"/>
                      <a:gd name="connsiteY8" fmla="*/ 137776 h 804213"/>
                      <a:gd name="connsiteX0" fmla="*/ 266412 w 1737723"/>
                      <a:gd name="connsiteY0" fmla="*/ 137776 h 804213"/>
                      <a:gd name="connsiteX1" fmla="*/ 401866 w 1737723"/>
                      <a:gd name="connsiteY1" fmla="*/ 14934 h 804213"/>
                      <a:gd name="connsiteX2" fmla="*/ 1610528 w 1737723"/>
                      <a:gd name="connsiteY2" fmla="*/ 18 h 804213"/>
                      <a:gd name="connsiteX3" fmla="*/ 1733728 w 1737723"/>
                      <a:gd name="connsiteY3" fmla="*/ 146523 h 804213"/>
                      <a:gd name="connsiteX4" fmla="*/ 1496894 w 1737723"/>
                      <a:gd name="connsiteY4" fmla="*/ 706763 h 804213"/>
                      <a:gd name="connsiteX5" fmla="*/ 1308324 w 1737723"/>
                      <a:gd name="connsiteY5" fmla="*/ 803780 h 804213"/>
                      <a:gd name="connsiteX6" fmla="*/ 61495 w 1737723"/>
                      <a:gd name="connsiteY6" fmla="*/ 765018 h 804213"/>
                      <a:gd name="connsiteX7" fmla="*/ 352 w 1737723"/>
                      <a:gd name="connsiteY7" fmla="*/ 649183 h 804213"/>
                      <a:gd name="connsiteX8" fmla="*/ 266412 w 1737723"/>
                      <a:gd name="connsiteY8" fmla="*/ 137776 h 804213"/>
                      <a:gd name="connsiteX0" fmla="*/ 266505 w 1737816"/>
                      <a:gd name="connsiteY0" fmla="*/ 137776 h 804213"/>
                      <a:gd name="connsiteX1" fmla="*/ 401959 w 1737816"/>
                      <a:gd name="connsiteY1" fmla="*/ 14934 h 804213"/>
                      <a:gd name="connsiteX2" fmla="*/ 1610621 w 1737816"/>
                      <a:gd name="connsiteY2" fmla="*/ 18 h 804213"/>
                      <a:gd name="connsiteX3" fmla="*/ 1733821 w 1737816"/>
                      <a:gd name="connsiteY3" fmla="*/ 146523 h 804213"/>
                      <a:gd name="connsiteX4" fmla="*/ 1496987 w 1737816"/>
                      <a:gd name="connsiteY4" fmla="*/ 706763 h 804213"/>
                      <a:gd name="connsiteX5" fmla="*/ 1308417 w 1737816"/>
                      <a:gd name="connsiteY5" fmla="*/ 803780 h 804213"/>
                      <a:gd name="connsiteX6" fmla="*/ 61588 w 1737816"/>
                      <a:gd name="connsiteY6" fmla="*/ 765018 h 804213"/>
                      <a:gd name="connsiteX7" fmla="*/ 445 w 1737816"/>
                      <a:gd name="connsiteY7" fmla="*/ 649183 h 804213"/>
                      <a:gd name="connsiteX8" fmla="*/ 266505 w 1737816"/>
                      <a:gd name="connsiteY8" fmla="*/ 137776 h 8042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737816" h="804213">
                        <a:moveTo>
                          <a:pt x="266505" y="137776"/>
                        </a:moveTo>
                        <a:cubicBezTo>
                          <a:pt x="333424" y="32068"/>
                          <a:pt x="335909" y="14934"/>
                          <a:pt x="401959" y="14934"/>
                        </a:cubicBezTo>
                        <a:lnTo>
                          <a:pt x="1610621" y="18"/>
                        </a:lnTo>
                        <a:cubicBezTo>
                          <a:pt x="1717329" y="-1635"/>
                          <a:pt x="1750248" y="107140"/>
                          <a:pt x="1733821" y="146523"/>
                        </a:cubicBezTo>
                        <a:lnTo>
                          <a:pt x="1496987" y="706763"/>
                        </a:lnTo>
                        <a:cubicBezTo>
                          <a:pt x="1426086" y="816306"/>
                          <a:pt x="1374467" y="803780"/>
                          <a:pt x="1308417" y="803780"/>
                        </a:cubicBezTo>
                        <a:lnTo>
                          <a:pt x="61588" y="765018"/>
                        </a:lnTo>
                        <a:cubicBezTo>
                          <a:pt x="-9233" y="757254"/>
                          <a:pt x="445" y="715233"/>
                          <a:pt x="445" y="649183"/>
                        </a:cubicBezTo>
                        <a:lnTo>
                          <a:pt x="266505" y="137776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" name="フリーフォーム: 図形 29">
                    <a:extLst>
                      <a:ext uri="{FF2B5EF4-FFF2-40B4-BE49-F238E27FC236}">
                        <a16:creationId xmlns:a16="http://schemas.microsoft.com/office/drawing/2014/main" id="{C5E3F3B5-FD62-5B20-73D2-17168D684B38}"/>
                      </a:ext>
                    </a:extLst>
                  </p:cNvPr>
                  <p:cNvSpPr/>
                  <p:nvPr/>
                </p:nvSpPr>
                <p:spPr>
                  <a:xfrm rot="20149398">
                    <a:off x="3925080" y="3471614"/>
                    <a:ext cx="2009291" cy="1492972"/>
                  </a:xfrm>
                  <a:custGeom>
                    <a:avLst/>
                    <a:gdLst>
                      <a:gd name="connsiteX0" fmla="*/ 1377317 w 2026325"/>
                      <a:gd name="connsiteY0" fmla="*/ 20828 h 1548767"/>
                      <a:gd name="connsiteX1" fmla="*/ 2026325 w 2026325"/>
                      <a:gd name="connsiteY1" fmla="*/ 896787 h 1548767"/>
                      <a:gd name="connsiteX2" fmla="*/ 2005448 w 2026325"/>
                      <a:gd name="connsiteY2" fmla="*/ 950962 h 1548767"/>
                      <a:gd name="connsiteX3" fmla="*/ 993914 w 2026325"/>
                      <a:gd name="connsiteY3" fmla="*/ 1546736 h 1548767"/>
                      <a:gd name="connsiteX4" fmla="*/ 713 w 2026325"/>
                      <a:gd name="connsiteY4" fmla="*/ 829979 h 1548767"/>
                      <a:gd name="connsiteX5" fmla="*/ 9922 w 2026325"/>
                      <a:gd name="connsiteY5" fmla="*/ 750723 h 1548767"/>
                      <a:gd name="connsiteX6" fmla="*/ 22495 w 2026325"/>
                      <a:gd name="connsiteY6" fmla="*/ 700472 h 1548767"/>
                      <a:gd name="connsiteX7" fmla="*/ 6362 w 2026325"/>
                      <a:gd name="connsiteY7" fmla="*/ 604177 h 1548767"/>
                      <a:gd name="connsiteX8" fmla="*/ 760025 w 2026325"/>
                      <a:gd name="connsiteY8" fmla="*/ 47770 h 1548767"/>
                      <a:gd name="connsiteX9" fmla="*/ 804245 w 2026325"/>
                      <a:gd name="connsiteY9" fmla="*/ 45087 h 1548767"/>
                      <a:gd name="connsiteX10" fmla="*/ 861312 w 2026325"/>
                      <a:gd name="connsiteY10" fmla="*/ 28928 h 1548767"/>
                      <a:gd name="connsiteX11" fmla="*/ 1069906 w 2026325"/>
                      <a:gd name="connsiteY11" fmla="*/ 2031 h 1548767"/>
                      <a:gd name="connsiteX12" fmla="*/ 1374844 w 2026325"/>
                      <a:gd name="connsiteY12" fmla="*/ 20223 h 15487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026325" h="1548767">
                        <a:moveTo>
                          <a:pt x="1377317" y="20828"/>
                        </a:moveTo>
                        <a:lnTo>
                          <a:pt x="2026325" y="896787"/>
                        </a:lnTo>
                        <a:lnTo>
                          <a:pt x="2005448" y="950962"/>
                        </a:lnTo>
                        <a:cubicBezTo>
                          <a:pt x="1859419" y="1272403"/>
                          <a:pt x="1456645" y="1521789"/>
                          <a:pt x="993914" y="1546736"/>
                        </a:cubicBezTo>
                        <a:cubicBezTo>
                          <a:pt x="424399" y="1577440"/>
                          <a:pt x="-20271" y="1256537"/>
                          <a:pt x="713" y="829979"/>
                        </a:cubicBezTo>
                        <a:cubicBezTo>
                          <a:pt x="2024" y="803319"/>
                          <a:pt x="5124" y="776878"/>
                          <a:pt x="9922" y="750723"/>
                        </a:cubicBezTo>
                        <a:lnTo>
                          <a:pt x="22495" y="700472"/>
                        </a:lnTo>
                        <a:lnTo>
                          <a:pt x="6362" y="604177"/>
                        </a:lnTo>
                        <a:cubicBezTo>
                          <a:pt x="6362" y="329718"/>
                          <a:pt x="329910" y="100729"/>
                          <a:pt x="760025" y="47770"/>
                        </a:cubicBezTo>
                        <a:lnTo>
                          <a:pt x="804245" y="45087"/>
                        </a:lnTo>
                        <a:lnTo>
                          <a:pt x="861312" y="28928"/>
                        </a:lnTo>
                        <a:cubicBezTo>
                          <a:pt x="928946" y="15020"/>
                          <a:pt x="998717" y="5870"/>
                          <a:pt x="1069906" y="2031"/>
                        </a:cubicBezTo>
                        <a:cubicBezTo>
                          <a:pt x="1176690" y="-3726"/>
                          <a:pt x="1279085" y="2878"/>
                          <a:pt x="1374844" y="20223"/>
                        </a:cubicBezTo>
                        <a:close/>
                      </a:path>
                    </a:pathLst>
                  </a:custGeom>
                  <a:solidFill>
                    <a:schemeClr val="accent5">
                      <a:lumMod val="20000"/>
                      <a:lumOff val="80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" name="フリーフォーム: 図形 30">
                    <a:extLst>
                      <a:ext uri="{FF2B5EF4-FFF2-40B4-BE49-F238E27FC236}">
                        <a16:creationId xmlns:a16="http://schemas.microsoft.com/office/drawing/2014/main" id="{E2055049-D7F9-4FD3-14DF-66E76D934161}"/>
                      </a:ext>
                    </a:extLst>
                  </p:cNvPr>
                  <p:cNvSpPr/>
                  <p:nvPr/>
                </p:nvSpPr>
                <p:spPr>
                  <a:xfrm rot="20149398">
                    <a:off x="3881440" y="3300204"/>
                    <a:ext cx="1982615" cy="1405642"/>
                  </a:xfrm>
                  <a:custGeom>
                    <a:avLst/>
                    <a:gdLst>
                      <a:gd name="connsiteX0" fmla="*/ 1285618 w 1982615"/>
                      <a:gd name="connsiteY0" fmla="*/ 23071 h 1405642"/>
                      <a:gd name="connsiteX1" fmla="*/ 1982615 w 1982615"/>
                      <a:gd name="connsiteY1" fmla="*/ 963799 h 1405642"/>
                      <a:gd name="connsiteX2" fmla="*/ 1975872 w 1982615"/>
                      <a:gd name="connsiteY2" fmla="*/ 976391 h 1405642"/>
                      <a:gd name="connsiteX3" fmla="*/ 1028342 w 1982615"/>
                      <a:gd name="connsiteY3" fmla="*/ 1405642 h 1405642"/>
                      <a:gd name="connsiteX4" fmla="*/ 0 w 1982615"/>
                      <a:gd name="connsiteY4" fmla="*/ 702821 h 1405642"/>
                      <a:gd name="connsiteX5" fmla="*/ 1028342 w 1982615"/>
                      <a:gd name="connsiteY5" fmla="*/ 0 h 1405642"/>
                      <a:gd name="connsiteX6" fmla="*/ 1235589 w 1982615"/>
                      <a:gd name="connsiteY6" fmla="*/ 14279 h 14056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982615" h="1405642">
                        <a:moveTo>
                          <a:pt x="1285618" y="23071"/>
                        </a:moveTo>
                        <a:lnTo>
                          <a:pt x="1982615" y="963799"/>
                        </a:lnTo>
                        <a:lnTo>
                          <a:pt x="1975872" y="976391"/>
                        </a:lnTo>
                        <a:cubicBezTo>
                          <a:pt x="1819761" y="1228644"/>
                          <a:pt x="1454296" y="1405642"/>
                          <a:pt x="1028342" y="1405642"/>
                        </a:cubicBezTo>
                        <a:cubicBezTo>
                          <a:pt x="460404" y="1405642"/>
                          <a:pt x="0" y="1090978"/>
                          <a:pt x="0" y="702821"/>
                        </a:cubicBezTo>
                        <a:cubicBezTo>
                          <a:pt x="0" y="314664"/>
                          <a:pt x="460404" y="0"/>
                          <a:pt x="1028342" y="0"/>
                        </a:cubicBezTo>
                        <a:cubicBezTo>
                          <a:pt x="1099335" y="0"/>
                          <a:pt x="1168647" y="4917"/>
                          <a:pt x="1235589" y="14279"/>
                        </a:cubicBezTo>
                        <a:close/>
                      </a:path>
                    </a:pathLst>
                  </a:custGeom>
                  <a:solidFill>
                    <a:srgbClr val="FF66CC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" name="フリーフォーム: 図形 31">
                    <a:extLst>
                      <a:ext uri="{FF2B5EF4-FFF2-40B4-BE49-F238E27FC236}">
                        <a16:creationId xmlns:a16="http://schemas.microsoft.com/office/drawing/2014/main" id="{1B76CA29-712C-8D41-A607-47DA6DEC099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526246" y="1945655"/>
                    <a:ext cx="1957052" cy="1575660"/>
                  </a:xfrm>
                  <a:custGeom>
                    <a:avLst/>
                    <a:gdLst>
                      <a:gd name="connsiteX0" fmla="*/ 2939 w 1957052"/>
                      <a:gd name="connsiteY0" fmla="*/ 1038044 h 1575660"/>
                      <a:gd name="connsiteX1" fmla="*/ 5505 w 1957052"/>
                      <a:gd name="connsiteY1" fmla="*/ 1024659 h 1575660"/>
                      <a:gd name="connsiteX2" fmla="*/ 2939 w 1957052"/>
                      <a:gd name="connsiteY2" fmla="*/ 911044 h 1575660"/>
                      <a:gd name="connsiteX3" fmla="*/ 607867 w 1957052"/>
                      <a:gd name="connsiteY3" fmla="*/ 152303 h 1575660"/>
                      <a:gd name="connsiteX4" fmla="*/ 1724626 w 1957052"/>
                      <a:gd name="connsiteY4" fmla="*/ 280042 h 1575660"/>
                      <a:gd name="connsiteX5" fmla="*/ 1744126 w 1957052"/>
                      <a:gd name="connsiteY5" fmla="*/ 342653 h 1575660"/>
                      <a:gd name="connsiteX6" fmla="*/ 1957052 w 1957052"/>
                      <a:gd name="connsiteY6" fmla="*/ 342653 h 1575660"/>
                      <a:gd name="connsiteX7" fmla="*/ 1885646 w 1957052"/>
                      <a:gd name="connsiteY7" fmla="*/ 469653 h 1575660"/>
                      <a:gd name="connsiteX8" fmla="*/ 1957052 w 1957052"/>
                      <a:gd name="connsiteY8" fmla="*/ 469653 h 1575660"/>
                      <a:gd name="connsiteX9" fmla="*/ 1464353 w 1957052"/>
                      <a:gd name="connsiteY9" fmla="*/ 1345952 h 1575660"/>
                      <a:gd name="connsiteX10" fmla="*/ 1286650 w 1957052"/>
                      <a:gd name="connsiteY10" fmla="*/ 1345952 h 1575660"/>
                      <a:gd name="connsiteX11" fmla="*/ 1161422 w 1957052"/>
                      <a:gd name="connsiteY11" fmla="*/ 1423356 h 1575660"/>
                      <a:gd name="connsiteX12" fmla="*/ 44663 w 1957052"/>
                      <a:gd name="connsiteY12" fmla="*/ 1295618 h 1575660"/>
                      <a:gd name="connsiteX13" fmla="*/ 2939 w 1957052"/>
                      <a:gd name="connsiteY13" fmla="*/ 1038044 h 1575660"/>
                      <a:gd name="connsiteX0" fmla="*/ 2939 w 1957052"/>
                      <a:gd name="connsiteY0" fmla="*/ 1038044 h 1575660"/>
                      <a:gd name="connsiteX1" fmla="*/ 5505 w 1957052"/>
                      <a:gd name="connsiteY1" fmla="*/ 1024659 h 1575660"/>
                      <a:gd name="connsiteX2" fmla="*/ 2939 w 1957052"/>
                      <a:gd name="connsiteY2" fmla="*/ 911044 h 1575660"/>
                      <a:gd name="connsiteX3" fmla="*/ 607867 w 1957052"/>
                      <a:gd name="connsiteY3" fmla="*/ 152303 h 1575660"/>
                      <a:gd name="connsiteX4" fmla="*/ 1724626 w 1957052"/>
                      <a:gd name="connsiteY4" fmla="*/ 280042 h 1575660"/>
                      <a:gd name="connsiteX5" fmla="*/ 1744126 w 1957052"/>
                      <a:gd name="connsiteY5" fmla="*/ 342653 h 1575660"/>
                      <a:gd name="connsiteX6" fmla="*/ 1957052 w 1957052"/>
                      <a:gd name="connsiteY6" fmla="*/ 342653 h 1575660"/>
                      <a:gd name="connsiteX7" fmla="*/ 1957052 w 1957052"/>
                      <a:gd name="connsiteY7" fmla="*/ 469653 h 1575660"/>
                      <a:gd name="connsiteX8" fmla="*/ 1464353 w 1957052"/>
                      <a:gd name="connsiteY8" fmla="*/ 1345952 h 1575660"/>
                      <a:gd name="connsiteX9" fmla="*/ 1286650 w 1957052"/>
                      <a:gd name="connsiteY9" fmla="*/ 1345952 h 1575660"/>
                      <a:gd name="connsiteX10" fmla="*/ 1161422 w 1957052"/>
                      <a:gd name="connsiteY10" fmla="*/ 1423356 h 1575660"/>
                      <a:gd name="connsiteX11" fmla="*/ 44663 w 1957052"/>
                      <a:gd name="connsiteY11" fmla="*/ 1295618 h 1575660"/>
                      <a:gd name="connsiteX12" fmla="*/ 2939 w 1957052"/>
                      <a:gd name="connsiteY12" fmla="*/ 1038044 h 1575660"/>
                      <a:gd name="connsiteX0" fmla="*/ 2939 w 1957052"/>
                      <a:gd name="connsiteY0" fmla="*/ 1038044 h 1575660"/>
                      <a:gd name="connsiteX1" fmla="*/ 5505 w 1957052"/>
                      <a:gd name="connsiteY1" fmla="*/ 1024659 h 1575660"/>
                      <a:gd name="connsiteX2" fmla="*/ 2939 w 1957052"/>
                      <a:gd name="connsiteY2" fmla="*/ 911044 h 1575660"/>
                      <a:gd name="connsiteX3" fmla="*/ 607867 w 1957052"/>
                      <a:gd name="connsiteY3" fmla="*/ 152303 h 1575660"/>
                      <a:gd name="connsiteX4" fmla="*/ 1724626 w 1957052"/>
                      <a:gd name="connsiteY4" fmla="*/ 280042 h 1575660"/>
                      <a:gd name="connsiteX5" fmla="*/ 1744126 w 1957052"/>
                      <a:gd name="connsiteY5" fmla="*/ 342653 h 1575660"/>
                      <a:gd name="connsiteX6" fmla="*/ 1906252 w 1957052"/>
                      <a:gd name="connsiteY6" fmla="*/ 342653 h 1575660"/>
                      <a:gd name="connsiteX7" fmla="*/ 1957052 w 1957052"/>
                      <a:gd name="connsiteY7" fmla="*/ 469653 h 1575660"/>
                      <a:gd name="connsiteX8" fmla="*/ 1464353 w 1957052"/>
                      <a:gd name="connsiteY8" fmla="*/ 1345952 h 1575660"/>
                      <a:gd name="connsiteX9" fmla="*/ 1286650 w 1957052"/>
                      <a:gd name="connsiteY9" fmla="*/ 1345952 h 1575660"/>
                      <a:gd name="connsiteX10" fmla="*/ 1161422 w 1957052"/>
                      <a:gd name="connsiteY10" fmla="*/ 1423356 h 1575660"/>
                      <a:gd name="connsiteX11" fmla="*/ 44663 w 1957052"/>
                      <a:gd name="connsiteY11" fmla="*/ 1295618 h 1575660"/>
                      <a:gd name="connsiteX12" fmla="*/ 2939 w 1957052"/>
                      <a:gd name="connsiteY12" fmla="*/ 1038044 h 1575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957052" h="1575660">
                        <a:moveTo>
                          <a:pt x="2939" y="1038044"/>
                        </a:moveTo>
                        <a:lnTo>
                          <a:pt x="5505" y="1024659"/>
                        </a:lnTo>
                        <a:cubicBezTo>
                          <a:pt x="4650" y="986787"/>
                          <a:pt x="3794" y="948916"/>
                          <a:pt x="2939" y="911044"/>
                        </a:cubicBezTo>
                        <a:cubicBezTo>
                          <a:pt x="31116" y="638289"/>
                          <a:pt x="259936" y="336333"/>
                          <a:pt x="607867" y="152303"/>
                        </a:cubicBezTo>
                        <a:cubicBezTo>
                          <a:pt x="1071777" y="-93070"/>
                          <a:pt x="1571766" y="-35880"/>
                          <a:pt x="1724626" y="280042"/>
                        </a:cubicBezTo>
                        <a:lnTo>
                          <a:pt x="1744126" y="342653"/>
                        </a:lnTo>
                        <a:lnTo>
                          <a:pt x="1906252" y="342653"/>
                        </a:lnTo>
                        <a:lnTo>
                          <a:pt x="1957052" y="469653"/>
                        </a:lnTo>
                        <a:lnTo>
                          <a:pt x="1464353" y="1345952"/>
                        </a:lnTo>
                        <a:lnTo>
                          <a:pt x="1286650" y="1345952"/>
                        </a:lnTo>
                        <a:lnTo>
                          <a:pt x="1161422" y="1423356"/>
                        </a:lnTo>
                        <a:cubicBezTo>
                          <a:pt x="697513" y="1668730"/>
                          <a:pt x="197523" y="1611539"/>
                          <a:pt x="44663" y="1295618"/>
                        </a:cubicBezTo>
                        <a:cubicBezTo>
                          <a:pt x="6448" y="1216637"/>
                          <a:pt x="-6453" y="1128963"/>
                          <a:pt x="2939" y="1038044"/>
                        </a:cubicBezTo>
                        <a:close/>
                      </a:path>
                    </a:pathLst>
                  </a:custGeom>
                  <a:solidFill>
                    <a:srgbClr val="FF66CC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" name="フリーフォーム: 図形 32">
                    <a:extLst>
                      <a:ext uri="{FF2B5EF4-FFF2-40B4-BE49-F238E27FC236}">
                        <a16:creationId xmlns:a16="http://schemas.microsoft.com/office/drawing/2014/main" id="{B6017846-A8F6-4A63-2438-2C7603885F6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474215" y="1997687"/>
                    <a:ext cx="1934115" cy="1448660"/>
                  </a:xfrm>
                  <a:custGeom>
                    <a:avLst/>
                    <a:gdLst>
                      <a:gd name="connsiteX0" fmla="*/ 2939 w 1934115"/>
                      <a:gd name="connsiteY0" fmla="*/ 911044 h 1448660"/>
                      <a:gd name="connsiteX1" fmla="*/ 607867 w 1934115"/>
                      <a:gd name="connsiteY1" fmla="*/ 152303 h 1448660"/>
                      <a:gd name="connsiteX2" fmla="*/ 1724626 w 1934115"/>
                      <a:gd name="connsiteY2" fmla="*/ 280042 h 1448660"/>
                      <a:gd name="connsiteX3" fmla="*/ 1744126 w 1934115"/>
                      <a:gd name="connsiteY3" fmla="*/ 342653 h 1448660"/>
                      <a:gd name="connsiteX4" fmla="*/ 1918517 w 1934115"/>
                      <a:gd name="connsiteY4" fmla="*/ 342653 h 1448660"/>
                      <a:gd name="connsiteX5" fmla="*/ 1934115 w 1934115"/>
                      <a:gd name="connsiteY5" fmla="*/ 383448 h 1448660"/>
                      <a:gd name="connsiteX6" fmla="*/ 1464353 w 1934115"/>
                      <a:gd name="connsiteY6" fmla="*/ 1218952 h 1448660"/>
                      <a:gd name="connsiteX7" fmla="*/ 1286650 w 1934115"/>
                      <a:gd name="connsiteY7" fmla="*/ 1218952 h 1448660"/>
                      <a:gd name="connsiteX8" fmla="*/ 1161422 w 1934115"/>
                      <a:gd name="connsiteY8" fmla="*/ 1296356 h 1448660"/>
                      <a:gd name="connsiteX9" fmla="*/ 44663 w 1934115"/>
                      <a:gd name="connsiteY9" fmla="*/ 1168618 h 1448660"/>
                      <a:gd name="connsiteX10" fmla="*/ 2939 w 1934115"/>
                      <a:gd name="connsiteY10" fmla="*/ 911044 h 1448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934115" h="1448660">
                        <a:moveTo>
                          <a:pt x="2939" y="911044"/>
                        </a:moveTo>
                        <a:cubicBezTo>
                          <a:pt x="31116" y="638289"/>
                          <a:pt x="259936" y="336333"/>
                          <a:pt x="607867" y="152303"/>
                        </a:cubicBezTo>
                        <a:cubicBezTo>
                          <a:pt x="1071777" y="-93070"/>
                          <a:pt x="1571766" y="-35880"/>
                          <a:pt x="1724626" y="280042"/>
                        </a:cubicBezTo>
                        <a:lnTo>
                          <a:pt x="1744126" y="342653"/>
                        </a:lnTo>
                        <a:lnTo>
                          <a:pt x="1918517" y="342653"/>
                        </a:lnTo>
                        <a:lnTo>
                          <a:pt x="1934115" y="383448"/>
                        </a:lnTo>
                        <a:lnTo>
                          <a:pt x="1464353" y="1218952"/>
                        </a:lnTo>
                        <a:lnTo>
                          <a:pt x="1286650" y="1218952"/>
                        </a:lnTo>
                        <a:lnTo>
                          <a:pt x="1161422" y="1296356"/>
                        </a:lnTo>
                        <a:cubicBezTo>
                          <a:pt x="697513" y="1541730"/>
                          <a:pt x="197523" y="1484539"/>
                          <a:pt x="44663" y="1168618"/>
                        </a:cubicBezTo>
                        <a:cubicBezTo>
                          <a:pt x="6448" y="1089637"/>
                          <a:pt x="-6453" y="1001963"/>
                          <a:pt x="2939" y="911044"/>
                        </a:cubicBezTo>
                        <a:close/>
                      </a:path>
                    </a:pathLst>
                  </a:custGeom>
                  <a:solidFill>
                    <a:schemeClr val="accent5">
                      <a:lumMod val="20000"/>
                      <a:lumOff val="80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" name="フリーフォーム: 図形 33">
                    <a:extLst>
                      <a:ext uri="{FF2B5EF4-FFF2-40B4-BE49-F238E27FC236}">
                        <a16:creationId xmlns:a16="http://schemas.microsoft.com/office/drawing/2014/main" id="{4AF829D3-6110-ED59-6BBA-DB41B6A50D4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589501" y="2098145"/>
                    <a:ext cx="1717401" cy="1233488"/>
                  </a:xfrm>
                  <a:custGeom>
                    <a:avLst/>
                    <a:gdLst>
                      <a:gd name="connsiteX0" fmla="*/ 2939 w 1934115"/>
                      <a:gd name="connsiteY0" fmla="*/ 911044 h 1448660"/>
                      <a:gd name="connsiteX1" fmla="*/ 607867 w 1934115"/>
                      <a:gd name="connsiteY1" fmla="*/ 152303 h 1448660"/>
                      <a:gd name="connsiteX2" fmla="*/ 1724626 w 1934115"/>
                      <a:gd name="connsiteY2" fmla="*/ 280042 h 1448660"/>
                      <a:gd name="connsiteX3" fmla="*/ 1744126 w 1934115"/>
                      <a:gd name="connsiteY3" fmla="*/ 342653 h 1448660"/>
                      <a:gd name="connsiteX4" fmla="*/ 1918517 w 1934115"/>
                      <a:gd name="connsiteY4" fmla="*/ 342653 h 1448660"/>
                      <a:gd name="connsiteX5" fmla="*/ 1934115 w 1934115"/>
                      <a:gd name="connsiteY5" fmla="*/ 383448 h 1448660"/>
                      <a:gd name="connsiteX6" fmla="*/ 1464353 w 1934115"/>
                      <a:gd name="connsiteY6" fmla="*/ 1218952 h 1448660"/>
                      <a:gd name="connsiteX7" fmla="*/ 1286650 w 1934115"/>
                      <a:gd name="connsiteY7" fmla="*/ 1218952 h 1448660"/>
                      <a:gd name="connsiteX8" fmla="*/ 1161422 w 1934115"/>
                      <a:gd name="connsiteY8" fmla="*/ 1296356 h 1448660"/>
                      <a:gd name="connsiteX9" fmla="*/ 44663 w 1934115"/>
                      <a:gd name="connsiteY9" fmla="*/ 1168618 h 1448660"/>
                      <a:gd name="connsiteX10" fmla="*/ 2939 w 1934115"/>
                      <a:gd name="connsiteY10" fmla="*/ 911044 h 1448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934115" h="1448660">
                        <a:moveTo>
                          <a:pt x="2939" y="911044"/>
                        </a:moveTo>
                        <a:cubicBezTo>
                          <a:pt x="31116" y="638289"/>
                          <a:pt x="259936" y="336333"/>
                          <a:pt x="607867" y="152303"/>
                        </a:cubicBezTo>
                        <a:cubicBezTo>
                          <a:pt x="1071777" y="-93070"/>
                          <a:pt x="1571766" y="-35880"/>
                          <a:pt x="1724626" y="280042"/>
                        </a:cubicBezTo>
                        <a:lnTo>
                          <a:pt x="1744126" y="342653"/>
                        </a:lnTo>
                        <a:lnTo>
                          <a:pt x="1918517" y="342653"/>
                        </a:lnTo>
                        <a:lnTo>
                          <a:pt x="1934115" y="383448"/>
                        </a:lnTo>
                        <a:lnTo>
                          <a:pt x="1464353" y="1218952"/>
                        </a:lnTo>
                        <a:lnTo>
                          <a:pt x="1286650" y="1218952"/>
                        </a:lnTo>
                        <a:lnTo>
                          <a:pt x="1161422" y="1296356"/>
                        </a:lnTo>
                        <a:cubicBezTo>
                          <a:pt x="697513" y="1541730"/>
                          <a:pt x="197523" y="1484539"/>
                          <a:pt x="44663" y="1168618"/>
                        </a:cubicBezTo>
                        <a:cubicBezTo>
                          <a:pt x="6448" y="1089637"/>
                          <a:pt x="-6453" y="1001963"/>
                          <a:pt x="2939" y="911044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35" name="グループ化 34">
                    <a:extLst>
                      <a:ext uri="{FF2B5EF4-FFF2-40B4-BE49-F238E27FC236}">
                        <a16:creationId xmlns:a16="http://schemas.microsoft.com/office/drawing/2014/main" id="{C6EDD472-67AC-3EEB-E68E-EE73C4762484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4929941" y="3426947"/>
                    <a:ext cx="805448" cy="123588"/>
                    <a:chOff x="6855372" y="5544031"/>
                    <a:chExt cx="908923" cy="166461"/>
                  </a:xfrm>
                  <a:solidFill>
                    <a:schemeClr val="bg1">
                      <a:lumMod val="95000"/>
                    </a:schemeClr>
                  </a:solidFill>
                </p:grpSpPr>
                <p:sp>
                  <p:nvSpPr>
                    <p:cNvPr id="51" name="四角形: 上の 2 つの角を丸める 50">
                      <a:extLst>
                        <a:ext uri="{FF2B5EF4-FFF2-40B4-BE49-F238E27FC236}">
                          <a16:creationId xmlns:a16="http://schemas.microsoft.com/office/drawing/2014/main" id="{4A526E4B-1D80-2CF6-FB5D-86BE223E7ECB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6946437" y="5452966"/>
                      <a:ext cx="165977" cy="348108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2" name="四角形: 上の 2 つの角を丸める 51">
                      <a:extLst>
                        <a:ext uri="{FF2B5EF4-FFF2-40B4-BE49-F238E27FC236}">
                          <a16:creationId xmlns:a16="http://schemas.microsoft.com/office/drawing/2014/main" id="{1333E322-D5B4-5AB8-B530-C23E1B1C637C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7182180" y="5452966"/>
                      <a:ext cx="165977" cy="348108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3" name="四角形: 上の 2 つの角を丸める 52">
                      <a:extLst>
                        <a:ext uri="{FF2B5EF4-FFF2-40B4-BE49-F238E27FC236}">
                          <a16:creationId xmlns:a16="http://schemas.microsoft.com/office/drawing/2014/main" id="{502A7348-D8A8-0467-FD56-8B57D03B1A94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7444122" y="5452966"/>
                      <a:ext cx="165977" cy="348108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4" name="フリーフォーム: 図形 53">
                      <a:extLst>
                        <a:ext uri="{FF2B5EF4-FFF2-40B4-BE49-F238E27FC236}">
                          <a16:creationId xmlns:a16="http://schemas.microsoft.com/office/drawing/2014/main" id="{337BC62D-CCFB-3674-ADF3-B9D74E323FE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39295" y="5544514"/>
                      <a:ext cx="125000" cy="165978"/>
                    </a:xfrm>
                    <a:custGeom>
                      <a:avLst/>
                      <a:gdLst>
                        <a:gd name="connsiteX0" fmla="*/ 61913 w 123825"/>
                        <a:gd name="connsiteY0" fmla="*/ 0 h 127628"/>
                        <a:gd name="connsiteX1" fmla="*/ 84556 w 123825"/>
                        <a:gd name="connsiteY1" fmla="*/ 4572 h 127628"/>
                        <a:gd name="connsiteX2" fmla="*/ 123825 w 123825"/>
                        <a:gd name="connsiteY2" fmla="*/ 63814 h 127628"/>
                        <a:gd name="connsiteX3" fmla="*/ 84556 w 123825"/>
                        <a:gd name="connsiteY3" fmla="*/ 123057 h 127628"/>
                        <a:gd name="connsiteX4" fmla="*/ 61913 w 123825"/>
                        <a:gd name="connsiteY4" fmla="*/ 127628 h 127628"/>
                        <a:gd name="connsiteX5" fmla="*/ 39269 w 123825"/>
                        <a:gd name="connsiteY5" fmla="*/ 123057 h 127628"/>
                        <a:gd name="connsiteX6" fmla="*/ 0 w 123825"/>
                        <a:gd name="connsiteY6" fmla="*/ 63814 h 127628"/>
                        <a:gd name="connsiteX7" fmla="*/ 39269 w 123825"/>
                        <a:gd name="connsiteY7" fmla="*/ 4572 h 1276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23825" h="127628">
                          <a:moveTo>
                            <a:pt x="61913" y="0"/>
                          </a:moveTo>
                          <a:lnTo>
                            <a:pt x="84556" y="4572"/>
                          </a:lnTo>
                          <a:cubicBezTo>
                            <a:pt x="107633" y="14332"/>
                            <a:pt x="123825" y="37183"/>
                            <a:pt x="123825" y="63814"/>
                          </a:cubicBezTo>
                          <a:cubicBezTo>
                            <a:pt x="123825" y="90446"/>
                            <a:pt x="107633" y="113296"/>
                            <a:pt x="84556" y="123057"/>
                          </a:cubicBezTo>
                          <a:lnTo>
                            <a:pt x="61913" y="127628"/>
                          </a:lnTo>
                          <a:lnTo>
                            <a:pt x="39269" y="123057"/>
                          </a:lnTo>
                          <a:cubicBezTo>
                            <a:pt x="16192" y="113296"/>
                            <a:pt x="0" y="90446"/>
                            <a:pt x="0" y="63814"/>
                          </a:cubicBezTo>
                          <a:cubicBezTo>
                            <a:pt x="0" y="37183"/>
                            <a:pt x="16192" y="14332"/>
                            <a:pt x="39269" y="4572"/>
                          </a:cubicBezTo>
                          <a:close/>
                        </a:path>
                      </a:pathLst>
                    </a:cu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50" name="楕円 49">
                    <a:extLst>
                      <a:ext uri="{FF2B5EF4-FFF2-40B4-BE49-F238E27FC236}">
                        <a16:creationId xmlns:a16="http://schemas.microsoft.com/office/drawing/2014/main" id="{9E27F7B8-1B88-F88B-4E1D-C7AA4CF5A51A}"/>
                      </a:ext>
                    </a:extLst>
                  </p:cNvPr>
                  <p:cNvSpPr/>
                  <p:nvPr/>
                </p:nvSpPr>
                <p:spPr>
                  <a:xfrm rot="20530604">
                    <a:off x="4037933" y="3580889"/>
                    <a:ext cx="1439302" cy="968342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3" name="フリーフォーム: 図形 22">
                  <a:extLst>
                    <a:ext uri="{FF2B5EF4-FFF2-40B4-BE49-F238E27FC236}">
                      <a16:creationId xmlns:a16="http://schemas.microsoft.com/office/drawing/2014/main" id="{CF1089AA-1BA0-5176-A3A4-612BF094A2F0}"/>
                    </a:ext>
                  </a:extLst>
                </p:cNvPr>
                <p:cNvSpPr/>
                <p:nvPr/>
              </p:nvSpPr>
              <p:spPr>
                <a:xfrm rot="19800000">
                  <a:off x="-4397151" y="2121473"/>
                  <a:ext cx="2761078" cy="2437311"/>
                </a:xfrm>
                <a:custGeom>
                  <a:avLst/>
                  <a:gdLst>
                    <a:gd name="connsiteX0" fmla="*/ 2306056 w 2761078"/>
                    <a:gd name="connsiteY0" fmla="*/ 87463 h 2437311"/>
                    <a:gd name="connsiteX1" fmla="*/ 2732787 w 2761078"/>
                    <a:gd name="connsiteY1" fmla="*/ 1037831 h 2437311"/>
                    <a:gd name="connsiteX2" fmla="*/ 2664055 w 2761078"/>
                    <a:gd name="connsiteY2" fmla="*/ 1294341 h 2437311"/>
                    <a:gd name="connsiteX3" fmla="*/ 1981197 w 2761078"/>
                    <a:gd name="connsiteY3" fmla="*/ 1897672 h 2437311"/>
                    <a:gd name="connsiteX4" fmla="*/ 1943423 w 2761078"/>
                    <a:gd name="connsiteY4" fmla="*/ 1899153 h 2437311"/>
                    <a:gd name="connsiteX5" fmla="*/ 1923623 w 2761078"/>
                    <a:gd name="connsiteY5" fmla="*/ 1905300 h 2437311"/>
                    <a:gd name="connsiteX6" fmla="*/ 1875821 w 2761078"/>
                    <a:gd name="connsiteY6" fmla="*/ 1910118 h 2437311"/>
                    <a:gd name="connsiteX7" fmla="*/ 1143341 w 2761078"/>
                    <a:gd name="connsiteY7" fmla="*/ 1910117 h 2437311"/>
                    <a:gd name="connsiteX8" fmla="*/ 907459 w 2761078"/>
                    <a:gd name="connsiteY8" fmla="*/ 2318676 h 2437311"/>
                    <a:gd name="connsiteX9" fmla="*/ 672725 w 2761078"/>
                    <a:gd name="connsiteY9" fmla="*/ 2435515 h 2437311"/>
                    <a:gd name="connsiteX10" fmla="*/ 583449 w 2761078"/>
                    <a:gd name="connsiteY10" fmla="*/ 2405495 h 2437311"/>
                    <a:gd name="connsiteX11" fmla="*/ 512812 w 2761078"/>
                    <a:gd name="connsiteY11" fmla="*/ 2343190 h 2437311"/>
                    <a:gd name="connsiteX12" fmla="*/ 496631 w 2761078"/>
                    <a:gd name="connsiteY12" fmla="*/ 2081484 h 2437311"/>
                    <a:gd name="connsiteX13" fmla="*/ 797326 w 2761078"/>
                    <a:gd name="connsiteY13" fmla="*/ 1560666 h 2437311"/>
                    <a:gd name="connsiteX14" fmla="*/ 898715 w 2761078"/>
                    <a:gd name="connsiteY14" fmla="*/ 1466072 h 2437311"/>
                    <a:gd name="connsiteX15" fmla="*/ 923461 w 2761078"/>
                    <a:gd name="connsiteY15" fmla="*/ 1456832 h 2437311"/>
                    <a:gd name="connsiteX16" fmla="*/ 927990 w 2761078"/>
                    <a:gd name="connsiteY16" fmla="*/ 1454374 h 2437311"/>
                    <a:gd name="connsiteX17" fmla="*/ 940173 w 2761078"/>
                    <a:gd name="connsiteY17" fmla="*/ 1450592 h 2437311"/>
                    <a:gd name="connsiteX18" fmla="*/ 941351 w 2761078"/>
                    <a:gd name="connsiteY18" fmla="*/ 1450152 h 2437311"/>
                    <a:gd name="connsiteX19" fmla="*/ 941658 w 2761078"/>
                    <a:gd name="connsiteY19" fmla="*/ 1450131 h 2437311"/>
                    <a:gd name="connsiteX20" fmla="*/ 972513 w 2761078"/>
                    <a:gd name="connsiteY20" fmla="*/ 1440553 h 2437311"/>
                    <a:gd name="connsiteX21" fmla="*/ 1020316 w 2761078"/>
                    <a:gd name="connsiteY21" fmla="*/ 1435734 h 2437311"/>
                    <a:gd name="connsiteX22" fmla="*/ 1127810 w 2761078"/>
                    <a:gd name="connsiteY22" fmla="*/ 1435734 h 2437311"/>
                    <a:gd name="connsiteX23" fmla="*/ 1112322 w 2761078"/>
                    <a:gd name="connsiteY23" fmla="*/ 1401789 h 2437311"/>
                    <a:gd name="connsiteX24" fmla="*/ 678527 w 2761078"/>
                    <a:gd name="connsiteY24" fmla="*/ 1401788 h 2437311"/>
                    <a:gd name="connsiteX25" fmla="*/ 442644 w 2761078"/>
                    <a:gd name="connsiteY25" fmla="*/ 1810347 h 2437311"/>
                    <a:gd name="connsiteX26" fmla="*/ 162442 w 2761078"/>
                    <a:gd name="connsiteY26" fmla="*/ 1916893 h 2437311"/>
                    <a:gd name="connsiteX27" fmla="*/ 118634 w 2761078"/>
                    <a:gd name="connsiteY27" fmla="*/ 1897166 h 2437311"/>
                    <a:gd name="connsiteX28" fmla="*/ 118635 w 2761078"/>
                    <a:gd name="connsiteY28" fmla="*/ 1897166 h 2437311"/>
                    <a:gd name="connsiteX29" fmla="*/ 118634 w 2761078"/>
                    <a:gd name="connsiteY29" fmla="*/ 1897165 h 2437311"/>
                    <a:gd name="connsiteX30" fmla="*/ 118634 w 2761078"/>
                    <a:gd name="connsiteY30" fmla="*/ 1897166 h 2437311"/>
                    <a:gd name="connsiteX31" fmla="*/ 79646 w 2761078"/>
                    <a:gd name="connsiteY31" fmla="*/ 1869091 h 2437311"/>
                    <a:gd name="connsiteX32" fmla="*/ 31817 w 2761078"/>
                    <a:gd name="connsiteY32" fmla="*/ 1573156 h 2437311"/>
                    <a:gd name="connsiteX33" fmla="*/ 332511 w 2761078"/>
                    <a:gd name="connsiteY33" fmla="*/ 1052337 h 2437311"/>
                    <a:gd name="connsiteX34" fmla="*/ 433901 w 2761078"/>
                    <a:gd name="connsiteY34" fmla="*/ 957742 h 2437311"/>
                    <a:gd name="connsiteX35" fmla="*/ 458646 w 2761078"/>
                    <a:gd name="connsiteY35" fmla="*/ 948503 h 2437311"/>
                    <a:gd name="connsiteX36" fmla="*/ 463175 w 2761078"/>
                    <a:gd name="connsiteY36" fmla="*/ 946045 h 2437311"/>
                    <a:gd name="connsiteX37" fmla="*/ 475359 w 2761078"/>
                    <a:gd name="connsiteY37" fmla="*/ 942263 h 2437311"/>
                    <a:gd name="connsiteX38" fmla="*/ 476535 w 2761078"/>
                    <a:gd name="connsiteY38" fmla="*/ 941824 h 2437311"/>
                    <a:gd name="connsiteX39" fmla="*/ 476843 w 2761078"/>
                    <a:gd name="connsiteY39" fmla="*/ 941802 h 2437311"/>
                    <a:gd name="connsiteX40" fmla="*/ 507698 w 2761078"/>
                    <a:gd name="connsiteY40" fmla="*/ 932224 h 2437311"/>
                    <a:gd name="connsiteX41" fmla="*/ 555501 w 2761078"/>
                    <a:gd name="connsiteY41" fmla="*/ 927405 h 2437311"/>
                    <a:gd name="connsiteX42" fmla="*/ 1060397 w 2761078"/>
                    <a:gd name="connsiteY42" fmla="*/ 927405 h 2437311"/>
                    <a:gd name="connsiteX43" fmla="*/ 1071657 w 2761078"/>
                    <a:gd name="connsiteY43" fmla="*/ 867659 h 2437311"/>
                    <a:gd name="connsiteX44" fmla="*/ 1140388 w 2761078"/>
                    <a:gd name="connsiteY44" fmla="*/ 611150 h 2437311"/>
                    <a:gd name="connsiteX45" fmla="*/ 2149928 w 2761078"/>
                    <a:gd name="connsiteY45" fmla="*/ 28291 h 2437311"/>
                    <a:gd name="connsiteX46" fmla="*/ 2306056 w 2761078"/>
                    <a:gd name="connsiteY46" fmla="*/ 87463 h 24373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2761078" h="2437311">
                      <a:moveTo>
                        <a:pt x="2306056" y="87463"/>
                      </a:moveTo>
                      <a:cubicBezTo>
                        <a:pt x="2648978" y="258921"/>
                        <a:pt x="2835884" y="653068"/>
                        <a:pt x="2732787" y="1037831"/>
                      </a:cubicBezTo>
                      <a:lnTo>
                        <a:pt x="2664055" y="1294341"/>
                      </a:lnTo>
                      <a:cubicBezTo>
                        <a:pt x="2575686" y="1624138"/>
                        <a:pt x="2299352" y="1853373"/>
                        <a:pt x="1981197" y="1897672"/>
                      </a:cubicBezTo>
                      <a:lnTo>
                        <a:pt x="1943423" y="1899153"/>
                      </a:lnTo>
                      <a:lnTo>
                        <a:pt x="1923623" y="1905300"/>
                      </a:lnTo>
                      <a:cubicBezTo>
                        <a:pt x="1908182" y="1908459"/>
                        <a:pt x="1892195" y="1910118"/>
                        <a:pt x="1875821" y="1910118"/>
                      </a:cubicBezTo>
                      <a:lnTo>
                        <a:pt x="1143341" y="1910117"/>
                      </a:lnTo>
                      <a:lnTo>
                        <a:pt x="907459" y="2318676"/>
                      </a:lnTo>
                      <a:cubicBezTo>
                        <a:pt x="858334" y="2403761"/>
                        <a:pt x="764455" y="2446897"/>
                        <a:pt x="672725" y="2435515"/>
                      </a:cubicBezTo>
                      <a:lnTo>
                        <a:pt x="583449" y="2405495"/>
                      </a:lnTo>
                      <a:lnTo>
                        <a:pt x="512812" y="2343190"/>
                      </a:lnTo>
                      <a:cubicBezTo>
                        <a:pt x="457090" y="2269441"/>
                        <a:pt x="447506" y="2166570"/>
                        <a:pt x="496631" y="2081484"/>
                      </a:cubicBezTo>
                      <a:lnTo>
                        <a:pt x="797326" y="1560666"/>
                      </a:lnTo>
                      <a:cubicBezTo>
                        <a:pt x="821887" y="1518124"/>
                        <a:pt x="857638" y="1486069"/>
                        <a:pt x="898715" y="1466072"/>
                      </a:cubicBezTo>
                      <a:lnTo>
                        <a:pt x="923461" y="1456832"/>
                      </a:lnTo>
                      <a:lnTo>
                        <a:pt x="927990" y="1454374"/>
                      </a:lnTo>
                      <a:lnTo>
                        <a:pt x="940173" y="1450592"/>
                      </a:lnTo>
                      <a:lnTo>
                        <a:pt x="941351" y="1450152"/>
                      </a:lnTo>
                      <a:lnTo>
                        <a:pt x="941658" y="1450131"/>
                      </a:lnTo>
                      <a:lnTo>
                        <a:pt x="972513" y="1440553"/>
                      </a:lnTo>
                      <a:cubicBezTo>
                        <a:pt x="987954" y="1437393"/>
                        <a:pt x="1003941" y="1435734"/>
                        <a:pt x="1020316" y="1435734"/>
                      </a:cubicBezTo>
                      <a:lnTo>
                        <a:pt x="1127810" y="1435734"/>
                      </a:lnTo>
                      <a:lnTo>
                        <a:pt x="1112322" y="1401789"/>
                      </a:lnTo>
                      <a:lnTo>
                        <a:pt x="678527" y="1401788"/>
                      </a:lnTo>
                      <a:lnTo>
                        <a:pt x="442644" y="1810347"/>
                      </a:lnTo>
                      <a:cubicBezTo>
                        <a:pt x="385333" y="1909614"/>
                        <a:pt x="267104" y="1951782"/>
                        <a:pt x="162442" y="1916893"/>
                      </a:cubicBezTo>
                      <a:lnTo>
                        <a:pt x="118634" y="1897166"/>
                      </a:lnTo>
                      <a:lnTo>
                        <a:pt x="118635" y="1897166"/>
                      </a:lnTo>
                      <a:lnTo>
                        <a:pt x="118634" y="1897165"/>
                      </a:lnTo>
                      <a:lnTo>
                        <a:pt x="118634" y="1897166"/>
                      </a:lnTo>
                      <a:lnTo>
                        <a:pt x="79646" y="1869091"/>
                      </a:lnTo>
                      <a:cubicBezTo>
                        <a:pt x="-2899" y="1795895"/>
                        <a:pt x="-25495" y="1672422"/>
                        <a:pt x="31817" y="1573156"/>
                      </a:cubicBezTo>
                      <a:lnTo>
                        <a:pt x="332511" y="1052337"/>
                      </a:lnTo>
                      <a:cubicBezTo>
                        <a:pt x="357073" y="1009795"/>
                        <a:pt x="392824" y="977739"/>
                        <a:pt x="433901" y="957742"/>
                      </a:cubicBezTo>
                      <a:lnTo>
                        <a:pt x="458646" y="948503"/>
                      </a:lnTo>
                      <a:lnTo>
                        <a:pt x="463175" y="946045"/>
                      </a:lnTo>
                      <a:lnTo>
                        <a:pt x="475359" y="942263"/>
                      </a:lnTo>
                      <a:lnTo>
                        <a:pt x="476535" y="941824"/>
                      </a:lnTo>
                      <a:lnTo>
                        <a:pt x="476843" y="941802"/>
                      </a:lnTo>
                      <a:lnTo>
                        <a:pt x="507698" y="932224"/>
                      </a:lnTo>
                      <a:cubicBezTo>
                        <a:pt x="523139" y="929064"/>
                        <a:pt x="539126" y="927405"/>
                        <a:pt x="555501" y="927405"/>
                      </a:cubicBezTo>
                      <a:lnTo>
                        <a:pt x="1060397" y="927405"/>
                      </a:lnTo>
                      <a:lnTo>
                        <a:pt x="1071657" y="867659"/>
                      </a:lnTo>
                      <a:lnTo>
                        <a:pt x="1140388" y="611150"/>
                      </a:lnTo>
                      <a:cubicBezTo>
                        <a:pt x="1258213" y="171420"/>
                        <a:pt x="1710199" y="-89534"/>
                        <a:pt x="2149928" y="28291"/>
                      </a:cubicBezTo>
                      <a:cubicBezTo>
                        <a:pt x="2204894" y="43019"/>
                        <a:pt x="2257067" y="62968"/>
                        <a:pt x="2306056" y="87463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フリーフォーム: 図形 23">
                  <a:extLst>
                    <a:ext uri="{FF2B5EF4-FFF2-40B4-BE49-F238E27FC236}">
                      <a16:creationId xmlns:a16="http://schemas.microsoft.com/office/drawing/2014/main" id="{9C3AAFFD-66DB-FE30-BB7F-28944CE42AFF}"/>
                    </a:ext>
                  </a:extLst>
                </p:cNvPr>
                <p:cNvSpPr/>
                <p:nvPr/>
              </p:nvSpPr>
              <p:spPr>
                <a:xfrm rot="1497061" flipH="1">
                  <a:off x="-3958731" y="2303934"/>
                  <a:ext cx="955706" cy="1349151"/>
                </a:xfrm>
                <a:custGeom>
                  <a:avLst/>
                  <a:gdLst>
                    <a:gd name="connsiteX0" fmla="*/ 865656 w 1064465"/>
                    <a:gd name="connsiteY0" fmla="*/ 0 h 1502681"/>
                    <a:gd name="connsiteX1" fmla="*/ 973332 w 1064465"/>
                    <a:gd name="connsiteY1" fmla="*/ 972964 h 1502681"/>
                    <a:gd name="connsiteX2" fmla="*/ 277230 w 1064465"/>
                    <a:gd name="connsiteY2" fmla="*/ 1486966 h 1502681"/>
                    <a:gd name="connsiteX3" fmla="*/ 192970 w 1064465"/>
                    <a:gd name="connsiteY3" fmla="*/ 1493541 h 1502681"/>
                    <a:gd name="connsiteX4" fmla="*/ 154082 w 1064465"/>
                    <a:gd name="connsiteY4" fmla="*/ 1502681 h 1502681"/>
                    <a:gd name="connsiteX5" fmla="*/ 0 w 1064465"/>
                    <a:gd name="connsiteY5" fmla="*/ 1323305 h 1502681"/>
                    <a:gd name="connsiteX6" fmla="*/ 94106 w 1064465"/>
                    <a:gd name="connsiteY6" fmla="*/ 1158025 h 1502681"/>
                    <a:gd name="connsiteX7" fmla="*/ 144108 w 1064465"/>
                    <a:gd name="connsiteY7" fmla="*/ 1146273 h 1502681"/>
                    <a:gd name="connsiteX8" fmla="*/ 144104 w 1064465"/>
                    <a:gd name="connsiteY8" fmla="*/ 1145752 h 1502681"/>
                    <a:gd name="connsiteX9" fmla="*/ 147432 w 1064465"/>
                    <a:gd name="connsiteY9" fmla="*/ 1145492 h 1502681"/>
                    <a:gd name="connsiteX10" fmla="*/ 154082 w 1064465"/>
                    <a:gd name="connsiteY10" fmla="*/ 1143929 h 1502681"/>
                    <a:gd name="connsiteX11" fmla="*/ 157417 w 1064465"/>
                    <a:gd name="connsiteY11" fmla="*/ 1144713 h 1502681"/>
                    <a:gd name="connsiteX12" fmla="*/ 225072 w 1064465"/>
                    <a:gd name="connsiteY12" fmla="*/ 1139434 h 1502681"/>
                    <a:gd name="connsiteX13" fmla="*/ 656558 w 1064465"/>
                    <a:gd name="connsiteY13" fmla="*/ 820825 h 1502681"/>
                    <a:gd name="connsiteX14" fmla="*/ 589813 w 1064465"/>
                    <a:gd name="connsiteY14" fmla="*/ 217724 h 1502681"/>
                    <a:gd name="connsiteX0" fmla="*/ 865656 w 1064465"/>
                    <a:gd name="connsiteY0" fmla="*/ 197405 h 1700086"/>
                    <a:gd name="connsiteX1" fmla="*/ 973332 w 1064465"/>
                    <a:gd name="connsiteY1" fmla="*/ 1170369 h 1700086"/>
                    <a:gd name="connsiteX2" fmla="*/ 277230 w 1064465"/>
                    <a:gd name="connsiteY2" fmla="*/ 1684371 h 1700086"/>
                    <a:gd name="connsiteX3" fmla="*/ 192970 w 1064465"/>
                    <a:gd name="connsiteY3" fmla="*/ 1690946 h 1700086"/>
                    <a:gd name="connsiteX4" fmla="*/ 154082 w 1064465"/>
                    <a:gd name="connsiteY4" fmla="*/ 1700086 h 1700086"/>
                    <a:gd name="connsiteX5" fmla="*/ 0 w 1064465"/>
                    <a:gd name="connsiteY5" fmla="*/ 1520710 h 1700086"/>
                    <a:gd name="connsiteX6" fmla="*/ 94106 w 1064465"/>
                    <a:gd name="connsiteY6" fmla="*/ 1355430 h 1700086"/>
                    <a:gd name="connsiteX7" fmla="*/ 144108 w 1064465"/>
                    <a:gd name="connsiteY7" fmla="*/ 1343678 h 1700086"/>
                    <a:gd name="connsiteX8" fmla="*/ 144104 w 1064465"/>
                    <a:gd name="connsiteY8" fmla="*/ 1343157 h 1700086"/>
                    <a:gd name="connsiteX9" fmla="*/ 147432 w 1064465"/>
                    <a:gd name="connsiteY9" fmla="*/ 1342897 h 1700086"/>
                    <a:gd name="connsiteX10" fmla="*/ 154082 w 1064465"/>
                    <a:gd name="connsiteY10" fmla="*/ 1341334 h 1700086"/>
                    <a:gd name="connsiteX11" fmla="*/ 157417 w 1064465"/>
                    <a:gd name="connsiteY11" fmla="*/ 1342118 h 1700086"/>
                    <a:gd name="connsiteX12" fmla="*/ 225072 w 1064465"/>
                    <a:gd name="connsiteY12" fmla="*/ 1336839 h 1700086"/>
                    <a:gd name="connsiteX13" fmla="*/ 656558 w 1064465"/>
                    <a:gd name="connsiteY13" fmla="*/ 1018230 h 1700086"/>
                    <a:gd name="connsiteX14" fmla="*/ 589813 w 1064465"/>
                    <a:gd name="connsiteY14" fmla="*/ 415129 h 1700086"/>
                    <a:gd name="connsiteX15" fmla="*/ 573528 w 1064465"/>
                    <a:gd name="connsiteY15" fmla="*/ 3315 h 1700086"/>
                    <a:gd name="connsiteX16" fmla="*/ 865656 w 1064465"/>
                    <a:gd name="connsiteY16" fmla="*/ 197405 h 1700086"/>
                    <a:gd name="connsiteX0" fmla="*/ 573528 w 1064465"/>
                    <a:gd name="connsiteY0" fmla="*/ 3315 h 1700086"/>
                    <a:gd name="connsiteX1" fmla="*/ 865656 w 1064465"/>
                    <a:gd name="connsiteY1" fmla="*/ 197405 h 1700086"/>
                    <a:gd name="connsiteX2" fmla="*/ 973332 w 1064465"/>
                    <a:gd name="connsiteY2" fmla="*/ 1170369 h 1700086"/>
                    <a:gd name="connsiteX3" fmla="*/ 277230 w 1064465"/>
                    <a:gd name="connsiteY3" fmla="*/ 1684371 h 1700086"/>
                    <a:gd name="connsiteX4" fmla="*/ 192970 w 1064465"/>
                    <a:gd name="connsiteY4" fmla="*/ 1690946 h 1700086"/>
                    <a:gd name="connsiteX5" fmla="*/ 154082 w 1064465"/>
                    <a:gd name="connsiteY5" fmla="*/ 1700086 h 1700086"/>
                    <a:gd name="connsiteX6" fmla="*/ 0 w 1064465"/>
                    <a:gd name="connsiteY6" fmla="*/ 1520710 h 1700086"/>
                    <a:gd name="connsiteX7" fmla="*/ 94106 w 1064465"/>
                    <a:gd name="connsiteY7" fmla="*/ 1355430 h 1700086"/>
                    <a:gd name="connsiteX8" fmla="*/ 144108 w 1064465"/>
                    <a:gd name="connsiteY8" fmla="*/ 1343678 h 1700086"/>
                    <a:gd name="connsiteX9" fmla="*/ 144104 w 1064465"/>
                    <a:gd name="connsiteY9" fmla="*/ 1343157 h 1700086"/>
                    <a:gd name="connsiteX10" fmla="*/ 147432 w 1064465"/>
                    <a:gd name="connsiteY10" fmla="*/ 1342897 h 1700086"/>
                    <a:gd name="connsiteX11" fmla="*/ 154082 w 1064465"/>
                    <a:gd name="connsiteY11" fmla="*/ 1341334 h 1700086"/>
                    <a:gd name="connsiteX12" fmla="*/ 157417 w 1064465"/>
                    <a:gd name="connsiteY12" fmla="*/ 1342118 h 1700086"/>
                    <a:gd name="connsiteX13" fmla="*/ 225072 w 1064465"/>
                    <a:gd name="connsiteY13" fmla="*/ 1336839 h 1700086"/>
                    <a:gd name="connsiteX14" fmla="*/ 656558 w 1064465"/>
                    <a:gd name="connsiteY14" fmla="*/ 1018230 h 1700086"/>
                    <a:gd name="connsiteX15" fmla="*/ 589813 w 1064465"/>
                    <a:gd name="connsiteY15" fmla="*/ 415129 h 1700086"/>
                    <a:gd name="connsiteX16" fmla="*/ 664968 w 1064465"/>
                    <a:gd name="connsiteY16" fmla="*/ 94755 h 1700086"/>
                    <a:gd name="connsiteX0" fmla="*/ 573528 w 1064465"/>
                    <a:gd name="connsiteY0" fmla="*/ 3315 h 1700086"/>
                    <a:gd name="connsiteX1" fmla="*/ 865656 w 1064465"/>
                    <a:gd name="connsiteY1" fmla="*/ 197405 h 1700086"/>
                    <a:gd name="connsiteX2" fmla="*/ 973332 w 1064465"/>
                    <a:gd name="connsiteY2" fmla="*/ 1170369 h 1700086"/>
                    <a:gd name="connsiteX3" fmla="*/ 277230 w 1064465"/>
                    <a:gd name="connsiteY3" fmla="*/ 1684371 h 1700086"/>
                    <a:gd name="connsiteX4" fmla="*/ 192970 w 1064465"/>
                    <a:gd name="connsiteY4" fmla="*/ 1690946 h 1700086"/>
                    <a:gd name="connsiteX5" fmla="*/ 154082 w 1064465"/>
                    <a:gd name="connsiteY5" fmla="*/ 1700086 h 1700086"/>
                    <a:gd name="connsiteX6" fmla="*/ 0 w 1064465"/>
                    <a:gd name="connsiteY6" fmla="*/ 1520710 h 1700086"/>
                    <a:gd name="connsiteX7" fmla="*/ 94106 w 1064465"/>
                    <a:gd name="connsiteY7" fmla="*/ 1355430 h 1700086"/>
                    <a:gd name="connsiteX8" fmla="*/ 144108 w 1064465"/>
                    <a:gd name="connsiteY8" fmla="*/ 1343678 h 1700086"/>
                    <a:gd name="connsiteX9" fmla="*/ 144104 w 1064465"/>
                    <a:gd name="connsiteY9" fmla="*/ 1343157 h 1700086"/>
                    <a:gd name="connsiteX10" fmla="*/ 147432 w 1064465"/>
                    <a:gd name="connsiteY10" fmla="*/ 1342897 h 1700086"/>
                    <a:gd name="connsiteX11" fmla="*/ 154082 w 1064465"/>
                    <a:gd name="connsiteY11" fmla="*/ 1341334 h 1700086"/>
                    <a:gd name="connsiteX12" fmla="*/ 157417 w 1064465"/>
                    <a:gd name="connsiteY12" fmla="*/ 1342118 h 1700086"/>
                    <a:gd name="connsiteX13" fmla="*/ 225072 w 1064465"/>
                    <a:gd name="connsiteY13" fmla="*/ 1336839 h 1700086"/>
                    <a:gd name="connsiteX14" fmla="*/ 656558 w 1064465"/>
                    <a:gd name="connsiteY14" fmla="*/ 1018230 h 1700086"/>
                    <a:gd name="connsiteX15" fmla="*/ 589813 w 1064465"/>
                    <a:gd name="connsiteY15" fmla="*/ 415129 h 1700086"/>
                    <a:gd name="connsiteX0" fmla="*/ 865656 w 1064465"/>
                    <a:gd name="connsiteY0" fmla="*/ 0 h 1502681"/>
                    <a:gd name="connsiteX1" fmla="*/ 973332 w 1064465"/>
                    <a:gd name="connsiteY1" fmla="*/ 972964 h 1502681"/>
                    <a:gd name="connsiteX2" fmla="*/ 277230 w 1064465"/>
                    <a:gd name="connsiteY2" fmla="*/ 1486966 h 1502681"/>
                    <a:gd name="connsiteX3" fmla="*/ 192970 w 1064465"/>
                    <a:gd name="connsiteY3" fmla="*/ 1493541 h 1502681"/>
                    <a:gd name="connsiteX4" fmla="*/ 154082 w 1064465"/>
                    <a:gd name="connsiteY4" fmla="*/ 1502681 h 1502681"/>
                    <a:gd name="connsiteX5" fmla="*/ 0 w 1064465"/>
                    <a:gd name="connsiteY5" fmla="*/ 1323305 h 1502681"/>
                    <a:gd name="connsiteX6" fmla="*/ 94106 w 1064465"/>
                    <a:gd name="connsiteY6" fmla="*/ 1158025 h 1502681"/>
                    <a:gd name="connsiteX7" fmla="*/ 144108 w 1064465"/>
                    <a:gd name="connsiteY7" fmla="*/ 1146273 h 1502681"/>
                    <a:gd name="connsiteX8" fmla="*/ 144104 w 1064465"/>
                    <a:gd name="connsiteY8" fmla="*/ 1145752 h 1502681"/>
                    <a:gd name="connsiteX9" fmla="*/ 147432 w 1064465"/>
                    <a:gd name="connsiteY9" fmla="*/ 1145492 h 1502681"/>
                    <a:gd name="connsiteX10" fmla="*/ 154082 w 1064465"/>
                    <a:gd name="connsiteY10" fmla="*/ 1143929 h 1502681"/>
                    <a:gd name="connsiteX11" fmla="*/ 157417 w 1064465"/>
                    <a:gd name="connsiteY11" fmla="*/ 1144713 h 1502681"/>
                    <a:gd name="connsiteX12" fmla="*/ 225072 w 1064465"/>
                    <a:gd name="connsiteY12" fmla="*/ 1139434 h 1502681"/>
                    <a:gd name="connsiteX13" fmla="*/ 656558 w 1064465"/>
                    <a:gd name="connsiteY13" fmla="*/ 820825 h 1502681"/>
                    <a:gd name="connsiteX14" fmla="*/ 589813 w 1064465"/>
                    <a:gd name="connsiteY14" fmla="*/ 217724 h 15026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64465" h="1502681">
                      <a:moveTo>
                        <a:pt x="865656" y="0"/>
                      </a:moveTo>
                      <a:cubicBezTo>
                        <a:pt x="1084408" y="277147"/>
                        <a:pt x="1126190" y="654692"/>
                        <a:pt x="973332" y="972964"/>
                      </a:cubicBezTo>
                      <a:cubicBezTo>
                        <a:pt x="839581" y="1251452"/>
                        <a:pt x="577250" y="1441996"/>
                        <a:pt x="277230" y="1486966"/>
                      </a:cubicBezTo>
                      <a:lnTo>
                        <a:pt x="192970" y="1493541"/>
                      </a:lnTo>
                      <a:lnTo>
                        <a:pt x="154082" y="1502681"/>
                      </a:lnTo>
                      <a:cubicBezTo>
                        <a:pt x="68985" y="1502681"/>
                        <a:pt x="0" y="1422372"/>
                        <a:pt x="0" y="1323305"/>
                      </a:cubicBezTo>
                      <a:cubicBezTo>
                        <a:pt x="0" y="1249005"/>
                        <a:pt x="38804" y="1185256"/>
                        <a:pt x="94106" y="1158025"/>
                      </a:cubicBezTo>
                      <a:lnTo>
                        <a:pt x="144108" y="1146273"/>
                      </a:lnTo>
                      <a:cubicBezTo>
                        <a:pt x="144107" y="1146099"/>
                        <a:pt x="144105" y="1145926"/>
                        <a:pt x="144104" y="1145752"/>
                      </a:cubicBezTo>
                      <a:lnTo>
                        <a:pt x="147432" y="1145492"/>
                      </a:lnTo>
                      <a:lnTo>
                        <a:pt x="154082" y="1143929"/>
                      </a:lnTo>
                      <a:lnTo>
                        <a:pt x="157417" y="1144713"/>
                      </a:lnTo>
                      <a:lnTo>
                        <a:pt x="225072" y="1139434"/>
                      </a:lnTo>
                      <a:cubicBezTo>
                        <a:pt x="411043" y="1111559"/>
                        <a:pt x="573651" y="993448"/>
                        <a:pt x="656558" y="820825"/>
                      </a:cubicBezTo>
                      <a:cubicBezTo>
                        <a:pt x="751309" y="623541"/>
                        <a:pt x="725409" y="389515"/>
                        <a:pt x="589813" y="217724"/>
                      </a:cubicBezTo>
                    </a:path>
                  </a:pathLst>
                </a:custGeom>
                <a:solidFill>
                  <a:srgbClr val="FFC0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5" name="フリーフォーム: 図形 24">
                  <a:extLst>
                    <a:ext uri="{FF2B5EF4-FFF2-40B4-BE49-F238E27FC236}">
                      <a16:creationId xmlns:a16="http://schemas.microsoft.com/office/drawing/2014/main" id="{03FCEAF7-F93E-1C17-0272-CB4DCC860AED}"/>
                    </a:ext>
                  </a:extLst>
                </p:cNvPr>
                <p:cNvSpPr/>
                <p:nvPr/>
              </p:nvSpPr>
              <p:spPr>
                <a:xfrm rot="250416">
                  <a:off x="-3248181" y="2375668"/>
                  <a:ext cx="1048451" cy="1480075"/>
                </a:xfrm>
                <a:custGeom>
                  <a:avLst/>
                  <a:gdLst>
                    <a:gd name="connsiteX0" fmla="*/ 865656 w 1064465"/>
                    <a:gd name="connsiteY0" fmla="*/ 0 h 1502681"/>
                    <a:gd name="connsiteX1" fmla="*/ 973332 w 1064465"/>
                    <a:gd name="connsiteY1" fmla="*/ 972964 h 1502681"/>
                    <a:gd name="connsiteX2" fmla="*/ 277230 w 1064465"/>
                    <a:gd name="connsiteY2" fmla="*/ 1486966 h 1502681"/>
                    <a:gd name="connsiteX3" fmla="*/ 192970 w 1064465"/>
                    <a:gd name="connsiteY3" fmla="*/ 1493541 h 1502681"/>
                    <a:gd name="connsiteX4" fmla="*/ 154082 w 1064465"/>
                    <a:gd name="connsiteY4" fmla="*/ 1502681 h 1502681"/>
                    <a:gd name="connsiteX5" fmla="*/ 0 w 1064465"/>
                    <a:gd name="connsiteY5" fmla="*/ 1323305 h 1502681"/>
                    <a:gd name="connsiteX6" fmla="*/ 94106 w 1064465"/>
                    <a:gd name="connsiteY6" fmla="*/ 1158025 h 1502681"/>
                    <a:gd name="connsiteX7" fmla="*/ 144108 w 1064465"/>
                    <a:gd name="connsiteY7" fmla="*/ 1146273 h 1502681"/>
                    <a:gd name="connsiteX8" fmla="*/ 144104 w 1064465"/>
                    <a:gd name="connsiteY8" fmla="*/ 1145752 h 1502681"/>
                    <a:gd name="connsiteX9" fmla="*/ 147432 w 1064465"/>
                    <a:gd name="connsiteY9" fmla="*/ 1145492 h 1502681"/>
                    <a:gd name="connsiteX10" fmla="*/ 154082 w 1064465"/>
                    <a:gd name="connsiteY10" fmla="*/ 1143929 h 1502681"/>
                    <a:gd name="connsiteX11" fmla="*/ 157417 w 1064465"/>
                    <a:gd name="connsiteY11" fmla="*/ 1144713 h 1502681"/>
                    <a:gd name="connsiteX12" fmla="*/ 225072 w 1064465"/>
                    <a:gd name="connsiteY12" fmla="*/ 1139434 h 1502681"/>
                    <a:gd name="connsiteX13" fmla="*/ 656558 w 1064465"/>
                    <a:gd name="connsiteY13" fmla="*/ 820825 h 1502681"/>
                    <a:gd name="connsiteX14" fmla="*/ 589813 w 1064465"/>
                    <a:gd name="connsiteY14" fmla="*/ 217724 h 1502681"/>
                    <a:gd name="connsiteX0" fmla="*/ 865656 w 1064465"/>
                    <a:gd name="connsiteY0" fmla="*/ 197405 h 1700086"/>
                    <a:gd name="connsiteX1" fmla="*/ 973332 w 1064465"/>
                    <a:gd name="connsiteY1" fmla="*/ 1170369 h 1700086"/>
                    <a:gd name="connsiteX2" fmla="*/ 277230 w 1064465"/>
                    <a:gd name="connsiteY2" fmla="*/ 1684371 h 1700086"/>
                    <a:gd name="connsiteX3" fmla="*/ 192970 w 1064465"/>
                    <a:gd name="connsiteY3" fmla="*/ 1690946 h 1700086"/>
                    <a:gd name="connsiteX4" fmla="*/ 154082 w 1064465"/>
                    <a:gd name="connsiteY4" fmla="*/ 1700086 h 1700086"/>
                    <a:gd name="connsiteX5" fmla="*/ 0 w 1064465"/>
                    <a:gd name="connsiteY5" fmla="*/ 1520710 h 1700086"/>
                    <a:gd name="connsiteX6" fmla="*/ 94106 w 1064465"/>
                    <a:gd name="connsiteY6" fmla="*/ 1355430 h 1700086"/>
                    <a:gd name="connsiteX7" fmla="*/ 144108 w 1064465"/>
                    <a:gd name="connsiteY7" fmla="*/ 1343678 h 1700086"/>
                    <a:gd name="connsiteX8" fmla="*/ 144104 w 1064465"/>
                    <a:gd name="connsiteY8" fmla="*/ 1343157 h 1700086"/>
                    <a:gd name="connsiteX9" fmla="*/ 147432 w 1064465"/>
                    <a:gd name="connsiteY9" fmla="*/ 1342897 h 1700086"/>
                    <a:gd name="connsiteX10" fmla="*/ 154082 w 1064465"/>
                    <a:gd name="connsiteY10" fmla="*/ 1341334 h 1700086"/>
                    <a:gd name="connsiteX11" fmla="*/ 157417 w 1064465"/>
                    <a:gd name="connsiteY11" fmla="*/ 1342118 h 1700086"/>
                    <a:gd name="connsiteX12" fmla="*/ 225072 w 1064465"/>
                    <a:gd name="connsiteY12" fmla="*/ 1336839 h 1700086"/>
                    <a:gd name="connsiteX13" fmla="*/ 656558 w 1064465"/>
                    <a:gd name="connsiteY13" fmla="*/ 1018230 h 1700086"/>
                    <a:gd name="connsiteX14" fmla="*/ 589813 w 1064465"/>
                    <a:gd name="connsiteY14" fmla="*/ 415129 h 1700086"/>
                    <a:gd name="connsiteX15" fmla="*/ 573528 w 1064465"/>
                    <a:gd name="connsiteY15" fmla="*/ 3315 h 1700086"/>
                    <a:gd name="connsiteX16" fmla="*/ 865656 w 1064465"/>
                    <a:gd name="connsiteY16" fmla="*/ 197405 h 1700086"/>
                    <a:gd name="connsiteX0" fmla="*/ 573528 w 1064465"/>
                    <a:gd name="connsiteY0" fmla="*/ 3315 h 1700086"/>
                    <a:gd name="connsiteX1" fmla="*/ 865656 w 1064465"/>
                    <a:gd name="connsiteY1" fmla="*/ 197405 h 1700086"/>
                    <a:gd name="connsiteX2" fmla="*/ 973332 w 1064465"/>
                    <a:gd name="connsiteY2" fmla="*/ 1170369 h 1700086"/>
                    <a:gd name="connsiteX3" fmla="*/ 277230 w 1064465"/>
                    <a:gd name="connsiteY3" fmla="*/ 1684371 h 1700086"/>
                    <a:gd name="connsiteX4" fmla="*/ 192970 w 1064465"/>
                    <a:gd name="connsiteY4" fmla="*/ 1690946 h 1700086"/>
                    <a:gd name="connsiteX5" fmla="*/ 154082 w 1064465"/>
                    <a:gd name="connsiteY5" fmla="*/ 1700086 h 1700086"/>
                    <a:gd name="connsiteX6" fmla="*/ 0 w 1064465"/>
                    <a:gd name="connsiteY6" fmla="*/ 1520710 h 1700086"/>
                    <a:gd name="connsiteX7" fmla="*/ 94106 w 1064465"/>
                    <a:gd name="connsiteY7" fmla="*/ 1355430 h 1700086"/>
                    <a:gd name="connsiteX8" fmla="*/ 144108 w 1064465"/>
                    <a:gd name="connsiteY8" fmla="*/ 1343678 h 1700086"/>
                    <a:gd name="connsiteX9" fmla="*/ 144104 w 1064465"/>
                    <a:gd name="connsiteY9" fmla="*/ 1343157 h 1700086"/>
                    <a:gd name="connsiteX10" fmla="*/ 147432 w 1064465"/>
                    <a:gd name="connsiteY10" fmla="*/ 1342897 h 1700086"/>
                    <a:gd name="connsiteX11" fmla="*/ 154082 w 1064465"/>
                    <a:gd name="connsiteY11" fmla="*/ 1341334 h 1700086"/>
                    <a:gd name="connsiteX12" fmla="*/ 157417 w 1064465"/>
                    <a:gd name="connsiteY12" fmla="*/ 1342118 h 1700086"/>
                    <a:gd name="connsiteX13" fmla="*/ 225072 w 1064465"/>
                    <a:gd name="connsiteY13" fmla="*/ 1336839 h 1700086"/>
                    <a:gd name="connsiteX14" fmla="*/ 656558 w 1064465"/>
                    <a:gd name="connsiteY14" fmla="*/ 1018230 h 1700086"/>
                    <a:gd name="connsiteX15" fmla="*/ 589813 w 1064465"/>
                    <a:gd name="connsiteY15" fmla="*/ 415129 h 1700086"/>
                    <a:gd name="connsiteX16" fmla="*/ 664968 w 1064465"/>
                    <a:gd name="connsiteY16" fmla="*/ 94755 h 1700086"/>
                    <a:gd name="connsiteX0" fmla="*/ 573528 w 1064465"/>
                    <a:gd name="connsiteY0" fmla="*/ 3315 h 1700086"/>
                    <a:gd name="connsiteX1" fmla="*/ 865656 w 1064465"/>
                    <a:gd name="connsiteY1" fmla="*/ 197405 h 1700086"/>
                    <a:gd name="connsiteX2" fmla="*/ 973332 w 1064465"/>
                    <a:gd name="connsiteY2" fmla="*/ 1170369 h 1700086"/>
                    <a:gd name="connsiteX3" fmla="*/ 277230 w 1064465"/>
                    <a:gd name="connsiteY3" fmla="*/ 1684371 h 1700086"/>
                    <a:gd name="connsiteX4" fmla="*/ 192970 w 1064465"/>
                    <a:gd name="connsiteY4" fmla="*/ 1690946 h 1700086"/>
                    <a:gd name="connsiteX5" fmla="*/ 154082 w 1064465"/>
                    <a:gd name="connsiteY5" fmla="*/ 1700086 h 1700086"/>
                    <a:gd name="connsiteX6" fmla="*/ 0 w 1064465"/>
                    <a:gd name="connsiteY6" fmla="*/ 1520710 h 1700086"/>
                    <a:gd name="connsiteX7" fmla="*/ 94106 w 1064465"/>
                    <a:gd name="connsiteY7" fmla="*/ 1355430 h 1700086"/>
                    <a:gd name="connsiteX8" fmla="*/ 144108 w 1064465"/>
                    <a:gd name="connsiteY8" fmla="*/ 1343678 h 1700086"/>
                    <a:gd name="connsiteX9" fmla="*/ 144104 w 1064465"/>
                    <a:gd name="connsiteY9" fmla="*/ 1343157 h 1700086"/>
                    <a:gd name="connsiteX10" fmla="*/ 147432 w 1064465"/>
                    <a:gd name="connsiteY10" fmla="*/ 1342897 h 1700086"/>
                    <a:gd name="connsiteX11" fmla="*/ 154082 w 1064465"/>
                    <a:gd name="connsiteY11" fmla="*/ 1341334 h 1700086"/>
                    <a:gd name="connsiteX12" fmla="*/ 157417 w 1064465"/>
                    <a:gd name="connsiteY12" fmla="*/ 1342118 h 1700086"/>
                    <a:gd name="connsiteX13" fmla="*/ 225072 w 1064465"/>
                    <a:gd name="connsiteY13" fmla="*/ 1336839 h 1700086"/>
                    <a:gd name="connsiteX14" fmla="*/ 656558 w 1064465"/>
                    <a:gd name="connsiteY14" fmla="*/ 1018230 h 1700086"/>
                    <a:gd name="connsiteX15" fmla="*/ 589813 w 1064465"/>
                    <a:gd name="connsiteY15" fmla="*/ 415129 h 1700086"/>
                    <a:gd name="connsiteX0" fmla="*/ 865656 w 1064465"/>
                    <a:gd name="connsiteY0" fmla="*/ 0 h 1502681"/>
                    <a:gd name="connsiteX1" fmla="*/ 973332 w 1064465"/>
                    <a:gd name="connsiteY1" fmla="*/ 972964 h 1502681"/>
                    <a:gd name="connsiteX2" fmla="*/ 277230 w 1064465"/>
                    <a:gd name="connsiteY2" fmla="*/ 1486966 h 1502681"/>
                    <a:gd name="connsiteX3" fmla="*/ 192970 w 1064465"/>
                    <a:gd name="connsiteY3" fmla="*/ 1493541 h 1502681"/>
                    <a:gd name="connsiteX4" fmla="*/ 154082 w 1064465"/>
                    <a:gd name="connsiteY4" fmla="*/ 1502681 h 1502681"/>
                    <a:gd name="connsiteX5" fmla="*/ 0 w 1064465"/>
                    <a:gd name="connsiteY5" fmla="*/ 1323305 h 1502681"/>
                    <a:gd name="connsiteX6" fmla="*/ 94106 w 1064465"/>
                    <a:gd name="connsiteY6" fmla="*/ 1158025 h 1502681"/>
                    <a:gd name="connsiteX7" fmla="*/ 144108 w 1064465"/>
                    <a:gd name="connsiteY7" fmla="*/ 1146273 h 1502681"/>
                    <a:gd name="connsiteX8" fmla="*/ 144104 w 1064465"/>
                    <a:gd name="connsiteY8" fmla="*/ 1145752 h 1502681"/>
                    <a:gd name="connsiteX9" fmla="*/ 147432 w 1064465"/>
                    <a:gd name="connsiteY9" fmla="*/ 1145492 h 1502681"/>
                    <a:gd name="connsiteX10" fmla="*/ 154082 w 1064465"/>
                    <a:gd name="connsiteY10" fmla="*/ 1143929 h 1502681"/>
                    <a:gd name="connsiteX11" fmla="*/ 157417 w 1064465"/>
                    <a:gd name="connsiteY11" fmla="*/ 1144713 h 1502681"/>
                    <a:gd name="connsiteX12" fmla="*/ 225072 w 1064465"/>
                    <a:gd name="connsiteY12" fmla="*/ 1139434 h 1502681"/>
                    <a:gd name="connsiteX13" fmla="*/ 656558 w 1064465"/>
                    <a:gd name="connsiteY13" fmla="*/ 820825 h 1502681"/>
                    <a:gd name="connsiteX14" fmla="*/ 589813 w 1064465"/>
                    <a:gd name="connsiteY14" fmla="*/ 217724 h 15026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64465" h="1502681">
                      <a:moveTo>
                        <a:pt x="865656" y="0"/>
                      </a:moveTo>
                      <a:cubicBezTo>
                        <a:pt x="1084408" y="277147"/>
                        <a:pt x="1126190" y="654692"/>
                        <a:pt x="973332" y="972964"/>
                      </a:cubicBezTo>
                      <a:cubicBezTo>
                        <a:pt x="839581" y="1251452"/>
                        <a:pt x="577250" y="1441996"/>
                        <a:pt x="277230" y="1486966"/>
                      </a:cubicBezTo>
                      <a:lnTo>
                        <a:pt x="192970" y="1493541"/>
                      </a:lnTo>
                      <a:lnTo>
                        <a:pt x="154082" y="1502681"/>
                      </a:lnTo>
                      <a:cubicBezTo>
                        <a:pt x="68985" y="1502681"/>
                        <a:pt x="0" y="1422372"/>
                        <a:pt x="0" y="1323305"/>
                      </a:cubicBezTo>
                      <a:cubicBezTo>
                        <a:pt x="0" y="1249005"/>
                        <a:pt x="38804" y="1185256"/>
                        <a:pt x="94106" y="1158025"/>
                      </a:cubicBezTo>
                      <a:lnTo>
                        <a:pt x="144108" y="1146273"/>
                      </a:lnTo>
                      <a:cubicBezTo>
                        <a:pt x="144107" y="1146099"/>
                        <a:pt x="144105" y="1145926"/>
                        <a:pt x="144104" y="1145752"/>
                      </a:cubicBezTo>
                      <a:lnTo>
                        <a:pt x="147432" y="1145492"/>
                      </a:lnTo>
                      <a:lnTo>
                        <a:pt x="154082" y="1143929"/>
                      </a:lnTo>
                      <a:lnTo>
                        <a:pt x="157417" y="1144713"/>
                      </a:lnTo>
                      <a:lnTo>
                        <a:pt x="225072" y="1139434"/>
                      </a:lnTo>
                      <a:cubicBezTo>
                        <a:pt x="411043" y="1111559"/>
                        <a:pt x="573651" y="993448"/>
                        <a:pt x="656558" y="820825"/>
                      </a:cubicBezTo>
                      <a:cubicBezTo>
                        <a:pt x="751309" y="623541"/>
                        <a:pt x="725409" y="389515"/>
                        <a:pt x="589813" y="217724"/>
                      </a:cubicBezTo>
                    </a:path>
                  </a:pathLst>
                </a:custGeom>
                <a:solidFill>
                  <a:srgbClr val="FFC0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0DCA609F-CB2A-FAEF-D335-CBC64288F3DA}"/>
                </a:ext>
              </a:extLst>
            </p:cNvPr>
            <p:cNvSpPr/>
            <p:nvPr/>
          </p:nvSpPr>
          <p:spPr bwMode="auto">
            <a:xfrm rot="8100000">
              <a:off x="-675080" y="481566"/>
              <a:ext cx="645179" cy="664181"/>
            </a:xfrm>
            <a:custGeom>
              <a:avLst/>
              <a:gdLst>
                <a:gd name="connsiteX0" fmla="*/ 96167 w 645179"/>
                <a:gd name="connsiteY0" fmla="*/ 584082 h 664181"/>
                <a:gd name="connsiteX1" fmla="*/ 38416 w 645179"/>
                <a:gd name="connsiteY1" fmla="*/ 226763 h 664181"/>
                <a:gd name="connsiteX2" fmla="*/ 266506 w 645179"/>
                <a:gd name="connsiteY2" fmla="*/ 84234 h 664181"/>
                <a:gd name="connsiteX3" fmla="*/ 270573 w 645179"/>
                <a:gd name="connsiteY3" fmla="*/ 84341 h 664181"/>
                <a:gd name="connsiteX4" fmla="*/ 291473 w 645179"/>
                <a:gd name="connsiteY4" fmla="*/ 53733 h 664181"/>
                <a:gd name="connsiteX5" fmla="*/ 358789 w 645179"/>
                <a:gd name="connsiteY5" fmla="*/ 0 h 664181"/>
                <a:gd name="connsiteX6" fmla="*/ 335191 w 645179"/>
                <a:gd name="connsiteY6" fmla="*/ 79933 h 664181"/>
                <a:gd name="connsiteX7" fmla="*/ 334712 w 645179"/>
                <a:gd name="connsiteY7" fmla="*/ 88604 h 664181"/>
                <a:gd name="connsiteX8" fmla="*/ 368452 w 645179"/>
                <a:gd name="connsiteY8" fmla="*/ 96242 h 664181"/>
                <a:gd name="connsiteX9" fmla="*/ 416474 w 645179"/>
                <a:gd name="connsiteY9" fmla="*/ 91401 h 664181"/>
                <a:gd name="connsiteX10" fmla="*/ 398908 w 645179"/>
                <a:gd name="connsiteY10" fmla="*/ 108101 h 664181"/>
                <a:gd name="connsiteX11" fmla="*/ 429632 w 645179"/>
                <a:gd name="connsiteY11" fmla="*/ 121937 h 664181"/>
                <a:gd name="connsiteX12" fmla="*/ 368975 w 645179"/>
                <a:gd name="connsiteY12" fmla="*/ 136558 h 664181"/>
                <a:gd name="connsiteX13" fmla="*/ 356071 w 645179"/>
                <a:gd name="connsiteY13" fmla="*/ 148826 h 664181"/>
                <a:gd name="connsiteX14" fmla="*/ 334226 w 645179"/>
                <a:gd name="connsiteY14" fmla="*/ 182260 h 664181"/>
                <a:gd name="connsiteX15" fmla="*/ 344983 w 645179"/>
                <a:gd name="connsiteY15" fmla="*/ 243082 h 664181"/>
                <a:gd name="connsiteX16" fmla="*/ 377973 w 645179"/>
                <a:gd name="connsiteY16" fmla="*/ 319619 h 664181"/>
                <a:gd name="connsiteX17" fmla="*/ 645179 w 645179"/>
                <a:gd name="connsiteY17" fmla="*/ 496042 h 664181"/>
                <a:gd name="connsiteX18" fmla="*/ 287860 w 645179"/>
                <a:gd name="connsiteY18" fmla="*/ 438292 h 664181"/>
                <a:gd name="connsiteX19" fmla="*/ 278911 w 645179"/>
                <a:gd name="connsiteY19" fmla="*/ 425863 h 664181"/>
                <a:gd name="connsiteX20" fmla="*/ 282977 w 645179"/>
                <a:gd name="connsiteY20" fmla="*/ 460569 h 664181"/>
                <a:gd name="connsiteX21" fmla="*/ 416474 w 645179"/>
                <a:gd name="connsiteY21" fmla="*/ 664181 h 664181"/>
                <a:gd name="connsiteX22" fmla="*/ 213966 w 645179"/>
                <a:gd name="connsiteY22" fmla="*/ 580299 h 664181"/>
                <a:gd name="connsiteX23" fmla="*/ 130084 w 645179"/>
                <a:gd name="connsiteY23" fmla="*/ 377791 h 664181"/>
                <a:gd name="connsiteX24" fmla="*/ 130662 w 645179"/>
                <a:gd name="connsiteY24" fmla="*/ 372053 h 664181"/>
                <a:gd name="connsiteX25" fmla="*/ 129436 w 645179"/>
                <a:gd name="connsiteY25" fmla="*/ 374897 h 664181"/>
                <a:gd name="connsiteX26" fmla="*/ 143242 w 645179"/>
                <a:gd name="connsiteY26" fmla="*/ 617980 h 664181"/>
                <a:gd name="connsiteX27" fmla="*/ 96167 w 645179"/>
                <a:gd name="connsiteY27" fmla="*/ 584082 h 664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45179" h="664181">
                  <a:moveTo>
                    <a:pt x="96167" y="584082"/>
                  </a:moveTo>
                  <a:cubicBezTo>
                    <a:pt x="-3500" y="495703"/>
                    <a:pt x="-30783" y="346620"/>
                    <a:pt x="38416" y="226763"/>
                  </a:cubicBezTo>
                  <a:cubicBezTo>
                    <a:pt x="87844" y="141152"/>
                    <a:pt x="174799" y="90715"/>
                    <a:pt x="266506" y="84234"/>
                  </a:cubicBezTo>
                  <a:lnTo>
                    <a:pt x="270573" y="84341"/>
                  </a:lnTo>
                  <a:lnTo>
                    <a:pt x="291473" y="53733"/>
                  </a:lnTo>
                  <a:cubicBezTo>
                    <a:pt x="310587" y="33034"/>
                    <a:pt x="333105" y="14828"/>
                    <a:pt x="358789" y="0"/>
                  </a:cubicBezTo>
                  <a:cubicBezTo>
                    <a:pt x="347723" y="25906"/>
                    <a:pt x="339868" y="52736"/>
                    <a:pt x="335191" y="79933"/>
                  </a:cubicBezTo>
                  <a:lnTo>
                    <a:pt x="334712" y="88604"/>
                  </a:lnTo>
                  <a:lnTo>
                    <a:pt x="368452" y="96242"/>
                  </a:lnTo>
                  <a:lnTo>
                    <a:pt x="416474" y="91401"/>
                  </a:lnTo>
                  <a:lnTo>
                    <a:pt x="398908" y="108101"/>
                  </a:lnTo>
                  <a:lnTo>
                    <a:pt x="429632" y="121937"/>
                  </a:lnTo>
                  <a:lnTo>
                    <a:pt x="368975" y="136558"/>
                  </a:lnTo>
                  <a:lnTo>
                    <a:pt x="356071" y="148826"/>
                  </a:lnTo>
                  <a:lnTo>
                    <a:pt x="334226" y="182260"/>
                  </a:lnTo>
                  <a:lnTo>
                    <a:pt x="344983" y="243082"/>
                  </a:lnTo>
                  <a:cubicBezTo>
                    <a:pt x="352881" y="269525"/>
                    <a:pt x="363888" y="295223"/>
                    <a:pt x="377973" y="319619"/>
                  </a:cubicBezTo>
                  <a:cubicBezTo>
                    <a:pt x="434313" y="417202"/>
                    <a:pt x="533309" y="482564"/>
                    <a:pt x="645179" y="496042"/>
                  </a:cubicBezTo>
                  <a:cubicBezTo>
                    <a:pt x="525323" y="565241"/>
                    <a:pt x="376239" y="537959"/>
                    <a:pt x="287860" y="438292"/>
                  </a:cubicBezTo>
                  <a:lnTo>
                    <a:pt x="278911" y="425863"/>
                  </a:lnTo>
                  <a:lnTo>
                    <a:pt x="282977" y="460569"/>
                  </a:lnTo>
                  <a:cubicBezTo>
                    <a:pt x="302123" y="541116"/>
                    <a:pt x="348867" y="613476"/>
                    <a:pt x="416474" y="664181"/>
                  </a:cubicBezTo>
                  <a:cubicBezTo>
                    <a:pt x="337389" y="664181"/>
                    <a:pt x="265792" y="632126"/>
                    <a:pt x="213966" y="580299"/>
                  </a:cubicBezTo>
                  <a:cubicBezTo>
                    <a:pt x="162139" y="528473"/>
                    <a:pt x="130084" y="456875"/>
                    <a:pt x="130084" y="377791"/>
                  </a:cubicBezTo>
                  <a:lnTo>
                    <a:pt x="130662" y="372053"/>
                  </a:lnTo>
                  <a:lnTo>
                    <a:pt x="129436" y="374897"/>
                  </a:lnTo>
                  <a:cubicBezTo>
                    <a:pt x="105744" y="454227"/>
                    <a:pt x="110045" y="540264"/>
                    <a:pt x="143242" y="617980"/>
                  </a:cubicBezTo>
                  <a:cubicBezTo>
                    <a:pt x="126120" y="608094"/>
                    <a:pt x="110404" y="596707"/>
                    <a:pt x="96167" y="584082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" name="楕円 15">
              <a:extLst>
                <a:ext uri="{FF2B5EF4-FFF2-40B4-BE49-F238E27FC236}">
                  <a16:creationId xmlns:a16="http://schemas.microsoft.com/office/drawing/2014/main" id="{09A3FDE1-A5B7-0C7D-6693-25B30B6FB48D}"/>
                </a:ext>
              </a:extLst>
            </p:cNvPr>
            <p:cNvSpPr/>
            <p:nvPr/>
          </p:nvSpPr>
          <p:spPr>
            <a:xfrm>
              <a:off x="-582894" y="708025"/>
              <a:ext cx="1051175" cy="1051175"/>
            </a:xfrm>
            <a:prstGeom prst="ellipse">
              <a:avLst/>
            </a:pr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弦 16">
              <a:extLst>
                <a:ext uri="{FF2B5EF4-FFF2-40B4-BE49-F238E27FC236}">
                  <a16:creationId xmlns:a16="http://schemas.microsoft.com/office/drawing/2014/main" id="{FA53C133-3422-9483-C40E-224E3B6C4E2A}"/>
                </a:ext>
              </a:extLst>
            </p:cNvPr>
            <p:cNvSpPr/>
            <p:nvPr/>
          </p:nvSpPr>
          <p:spPr>
            <a:xfrm>
              <a:off x="-529391" y="1104544"/>
              <a:ext cx="207360" cy="207360"/>
            </a:xfrm>
            <a:prstGeom prst="chord">
              <a:avLst>
                <a:gd name="adj1" fmla="val 435548"/>
                <a:gd name="adj2" fmla="val 14469991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弦 17">
              <a:extLst>
                <a:ext uri="{FF2B5EF4-FFF2-40B4-BE49-F238E27FC236}">
                  <a16:creationId xmlns:a16="http://schemas.microsoft.com/office/drawing/2014/main" id="{F4C7BE89-D809-0E8A-D56B-E41831AE259E}"/>
                </a:ext>
              </a:extLst>
            </p:cNvPr>
            <p:cNvSpPr/>
            <p:nvPr/>
          </p:nvSpPr>
          <p:spPr>
            <a:xfrm flipH="1">
              <a:off x="-91163" y="1104544"/>
              <a:ext cx="207360" cy="207360"/>
            </a:xfrm>
            <a:prstGeom prst="chord">
              <a:avLst>
                <a:gd name="adj1" fmla="val 435548"/>
                <a:gd name="adj2" fmla="val 14469991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四角形: 上の 2 つの角を丸める 18">
              <a:extLst>
                <a:ext uri="{FF2B5EF4-FFF2-40B4-BE49-F238E27FC236}">
                  <a16:creationId xmlns:a16="http://schemas.microsoft.com/office/drawing/2014/main" id="{F46DC3CA-03E6-D723-E291-F11DA82B9028}"/>
                </a:ext>
              </a:extLst>
            </p:cNvPr>
            <p:cNvSpPr/>
            <p:nvPr/>
          </p:nvSpPr>
          <p:spPr>
            <a:xfrm>
              <a:off x="-284164" y="1399973"/>
              <a:ext cx="118615" cy="194813"/>
            </a:xfrm>
            <a:prstGeom prst="round2SameRe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552042BB-3960-B002-F0D5-A62F5100565C}"/>
              </a:ext>
            </a:extLst>
          </p:cNvPr>
          <p:cNvSpPr txBox="1"/>
          <p:nvPr/>
        </p:nvSpPr>
        <p:spPr>
          <a:xfrm rot="20700000">
            <a:off x="5642345" y="4215945"/>
            <a:ext cx="694746" cy="287087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常識や</a:t>
            </a:r>
          </a:p>
        </p:txBody>
      </p:sp>
    </p:spTree>
    <p:extLst>
      <p:ext uri="{BB962C8B-B14F-4D97-AF65-F5344CB8AC3E}">
        <p14:creationId xmlns:p14="http://schemas.microsoft.com/office/powerpoint/2010/main" val="895704228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167</Words>
  <Application>Microsoft Office PowerPoint</Application>
  <PresentationFormat>A4 210 x 297 mm</PresentationFormat>
  <Paragraphs>42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popg73_トイレルール</dc:title>
  <dc:subject>popg73_トイレルール</dc:subject>
  <dc:creator>でじけろお</dc:creator>
  <cp:lastModifiedBy/>
  <cp:revision>1</cp:revision>
  <dcterms:created xsi:type="dcterms:W3CDTF">2014-12-04T06:28:23Z</dcterms:created>
  <dcterms:modified xsi:type="dcterms:W3CDTF">2024-09-24T11:00:04Z</dcterms:modified>
  <cp:version>1</cp:version>
</cp:coreProperties>
</file>