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7" r:id="rId3"/>
    <p:sldId id="330" r:id="rId4"/>
    <p:sldId id="302" r:id="rId5"/>
    <p:sldId id="334" r:id="rId6"/>
    <p:sldId id="33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66CCFF"/>
    <a:srgbClr val="FF6600"/>
    <a:srgbClr val="FF3300"/>
    <a:srgbClr val="FF0000"/>
    <a:srgbClr val="339933"/>
    <a:srgbClr val="FFFF99"/>
    <a:srgbClr val="006600"/>
    <a:srgbClr val="FFCC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楕円 85">
            <a:extLst>
              <a:ext uri="{FF2B5EF4-FFF2-40B4-BE49-F238E27FC236}">
                <a16:creationId xmlns:a16="http://schemas.microsoft.com/office/drawing/2014/main" id="{2826D93D-4D7F-C6C7-AECA-9198B7CDFCAE}"/>
              </a:ext>
            </a:extLst>
          </p:cNvPr>
          <p:cNvSpPr/>
          <p:nvPr/>
        </p:nvSpPr>
        <p:spPr>
          <a:xfrm>
            <a:off x="1400703" y="2701076"/>
            <a:ext cx="3236236" cy="323623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05437" y="1620831"/>
            <a:ext cx="7520607" cy="72613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郵便料金が変わっています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BC5D78E-7218-5C1D-F09D-84C7B443BB30}"/>
              </a:ext>
            </a:extLst>
          </p:cNvPr>
          <p:cNvSpPr txBox="1"/>
          <p:nvPr/>
        </p:nvSpPr>
        <p:spPr>
          <a:xfrm>
            <a:off x="2637064" y="920688"/>
            <a:ext cx="4657354" cy="53450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2024</a:t>
            </a:r>
            <a:r>
              <a:rPr lang="ja-JP" altLang="en-US" sz="5400" dirty="0">
                <a:ln w="28575">
                  <a:noFill/>
                </a:ln>
              </a:rPr>
              <a:t>年</a:t>
            </a:r>
            <a:r>
              <a:rPr lang="en-US" altLang="ja-JP" sz="5400" dirty="0">
                <a:ln w="28575">
                  <a:noFill/>
                </a:ln>
              </a:rPr>
              <a:t>10</a:t>
            </a:r>
            <a:r>
              <a:rPr lang="ja-JP" altLang="en-US" sz="5400" dirty="0">
                <a:ln w="28575">
                  <a:noFill/>
                </a:ln>
              </a:rPr>
              <a:t>月</a:t>
            </a:r>
            <a:r>
              <a:rPr lang="en-US" altLang="ja-JP" sz="5400" dirty="0">
                <a:ln w="28575">
                  <a:noFill/>
                </a:ln>
              </a:rPr>
              <a:t>1</a:t>
            </a:r>
            <a:r>
              <a:rPr lang="ja-JP" altLang="en-US" sz="5400" dirty="0">
                <a:ln w="28575">
                  <a:noFill/>
                </a:ln>
              </a:rPr>
              <a:t>日より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811DC16D-229B-5906-C7D7-020C4D8E5F75}"/>
              </a:ext>
            </a:extLst>
          </p:cNvPr>
          <p:cNvGrpSpPr/>
          <p:nvPr/>
        </p:nvGrpSpPr>
        <p:grpSpPr>
          <a:xfrm>
            <a:off x="1640573" y="3248889"/>
            <a:ext cx="1375818" cy="2561449"/>
            <a:chOff x="2432720" y="801981"/>
            <a:chExt cx="1375818" cy="2561449"/>
          </a:xfrm>
        </p:grpSpPr>
        <p:sp>
          <p:nvSpPr>
            <p:cNvPr id="48" name="Rectangle 16">
              <a:extLst>
                <a:ext uri="{FF2B5EF4-FFF2-40B4-BE49-F238E27FC236}">
                  <a16:creationId xmlns:a16="http://schemas.microsoft.com/office/drawing/2014/main" id="{F020380F-DED9-A0D3-F88B-BDC217346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720" y="953725"/>
              <a:ext cx="1375818" cy="2409705"/>
            </a:xfrm>
            <a:prstGeom prst="rect">
              <a:avLst/>
            </a:prstGeom>
            <a:solidFill>
              <a:srgbClr val="FFD661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" name="Group 32">
              <a:extLst>
                <a:ext uri="{FF2B5EF4-FFF2-40B4-BE49-F238E27FC236}">
                  <a16:creationId xmlns:a16="http://schemas.microsoft.com/office/drawing/2014/main" id="{59F85023-0000-9954-9F46-66F6CEF441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3454" y="1069051"/>
              <a:ext cx="689758" cy="158105"/>
              <a:chOff x="1532" y="1763"/>
              <a:chExt cx="397" cy="91"/>
            </a:xfrm>
          </p:grpSpPr>
          <p:sp>
            <p:nvSpPr>
              <p:cNvPr id="72" name="Rectangle 23">
                <a:extLst>
                  <a:ext uri="{FF2B5EF4-FFF2-40B4-BE49-F238E27FC236}">
                    <a16:creationId xmlns:a16="http://schemas.microsoft.com/office/drawing/2014/main" id="{B91C438C-0DC2-7ED8-DAE0-32ABE4F32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Rectangle 24">
                <a:extLst>
                  <a:ext uri="{FF2B5EF4-FFF2-40B4-BE49-F238E27FC236}">
                    <a16:creationId xmlns:a16="http://schemas.microsoft.com/office/drawing/2014/main" id="{2CAA30C1-C771-CD24-95D6-180FE96BF9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Rectangle 25">
                <a:extLst>
                  <a:ext uri="{FF2B5EF4-FFF2-40B4-BE49-F238E27FC236}">
                    <a16:creationId xmlns:a16="http://schemas.microsoft.com/office/drawing/2014/main" id="{AE72CE1F-AF02-DCD8-5780-F70E7E41BB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Rectangle 26">
                <a:extLst>
                  <a:ext uri="{FF2B5EF4-FFF2-40B4-BE49-F238E27FC236}">
                    <a16:creationId xmlns:a16="http://schemas.microsoft.com/office/drawing/2014/main" id="{29E07B24-FB08-427E-FC80-F2D3647896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Rectangle 27">
                <a:extLst>
                  <a:ext uri="{FF2B5EF4-FFF2-40B4-BE49-F238E27FC236}">
                    <a16:creationId xmlns:a16="http://schemas.microsoft.com/office/drawing/2014/main" id="{7983F91B-BF4C-2BF8-0931-AD35540B51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Rectangle 28">
                <a:extLst>
                  <a:ext uri="{FF2B5EF4-FFF2-40B4-BE49-F238E27FC236}">
                    <a16:creationId xmlns:a16="http://schemas.microsoft.com/office/drawing/2014/main" id="{6B9F26F7-B3F9-9F7E-A1DA-B5CB8EDEFB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Rectangle 29">
                <a:extLst>
                  <a:ext uri="{FF2B5EF4-FFF2-40B4-BE49-F238E27FC236}">
                    <a16:creationId xmlns:a16="http://schemas.microsoft.com/office/drawing/2014/main" id="{7529FFEA-B548-EB0F-AABA-0022ECCDE2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Rectangle 30">
                <a:extLst>
                  <a:ext uri="{FF2B5EF4-FFF2-40B4-BE49-F238E27FC236}">
                    <a16:creationId xmlns:a16="http://schemas.microsoft.com/office/drawing/2014/main" id="{4C69BC44-5ED4-5D5A-B60C-B36C9E60DB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0" name="Group 85">
              <a:extLst>
                <a:ext uri="{FF2B5EF4-FFF2-40B4-BE49-F238E27FC236}">
                  <a16:creationId xmlns:a16="http://schemas.microsoft.com/office/drawing/2014/main" id="{699ADB6D-9D07-F973-09D2-F8867134D9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50392" y="1643657"/>
              <a:ext cx="171978" cy="1029840"/>
              <a:chOff x="1589" y="1962"/>
              <a:chExt cx="85" cy="509"/>
            </a:xfrm>
          </p:grpSpPr>
          <p:sp>
            <p:nvSpPr>
              <p:cNvPr id="68" name="Oval 46">
                <a:extLst>
                  <a:ext uri="{FF2B5EF4-FFF2-40B4-BE49-F238E27FC236}">
                    <a16:creationId xmlns:a16="http://schemas.microsoft.com/office/drawing/2014/main" id="{4505193F-4A31-76D3-36F0-3FABA84F17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Oval 47">
                <a:extLst>
                  <a:ext uri="{FF2B5EF4-FFF2-40B4-BE49-F238E27FC236}">
                    <a16:creationId xmlns:a16="http://schemas.microsoft.com/office/drawing/2014/main" id="{1A971680-82A7-D8F8-2798-93B22A885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Oval 48">
                <a:extLst>
                  <a:ext uri="{FF2B5EF4-FFF2-40B4-BE49-F238E27FC236}">
                    <a16:creationId xmlns:a16="http://schemas.microsoft.com/office/drawing/2014/main" id="{268A28E3-19E4-3497-F6D5-228DA94D3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Oval 49">
                <a:extLst>
                  <a:ext uri="{FF2B5EF4-FFF2-40B4-BE49-F238E27FC236}">
                    <a16:creationId xmlns:a16="http://schemas.microsoft.com/office/drawing/2014/main" id="{45677FA5-2751-C528-84F2-605531B867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" name="Group 72">
              <a:extLst>
                <a:ext uri="{FF2B5EF4-FFF2-40B4-BE49-F238E27FC236}">
                  <a16:creationId xmlns:a16="http://schemas.microsoft.com/office/drawing/2014/main" id="{40D62A60-3C76-A743-F27C-E6B5BE7592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9910" y="1356353"/>
              <a:ext cx="115326" cy="1468888"/>
              <a:chOff x="1873" y="1905"/>
              <a:chExt cx="57" cy="726"/>
            </a:xfrm>
          </p:grpSpPr>
          <p:sp>
            <p:nvSpPr>
              <p:cNvPr id="57" name="Oval 50">
                <a:extLst>
                  <a:ext uri="{FF2B5EF4-FFF2-40B4-BE49-F238E27FC236}">
                    <a16:creationId xmlns:a16="http://schemas.microsoft.com/office/drawing/2014/main" id="{FA320195-FBD0-5597-9ED2-4D33C8EE37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Oval 51">
                <a:extLst>
                  <a:ext uri="{FF2B5EF4-FFF2-40B4-BE49-F238E27FC236}">
                    <a16:creationId xmlns:a16="http://schemas.microsoft.com/office/drawing/2014/main" id="{7549DA45-9157-1F18-B448-1A36782336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Oval 52">
                <a:extLst>
                  <a:ext uri="{FF2B5EF4-FFF2-40B4-BE49-F238E27FC236}">
                    <a16:creationId xmlns:a16="http://schemas.microsoft.com/office/drawing/2014/main" id="{AEADEC59-DEB8-3D42-184C-5BE169F45E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Oval 53">
                <a:extLst>
                  <a:ext uri="{FF2B5EF4-FFF2-40B4-BE49-F238E27FC236}">
                    <a16:creationId xmlns:a16="http://schemas.microsoft.com/office/drawing/2014/main" id="{131DD1AE-78F9-3DB9-0560-617EF0F6A7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Oval 54">
                <a:extLst>
                  <a:ext uri="{FF2B5EF4-FFF2-40B4-BE49-F238E27FC236}">
                    <a16:creationId xmlns:a16="http://schemas.microsoft.com/office/drawing/2014/main" id="{14D1D4DA-B3D1-04C9-6418-72D6D37EB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Oval 55">
                <a:extLst>
                  <a:ext uri="{FF2B5EF4-FFF2-40B4-BE49-F238E27FC236}">
                    <a16:creationId xmlns:a16="http://schemas.microsoft.com/office/drawing/2014/main" id="{5225C7C1-8A23-3409-B441-8B0C636B9A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Oval 56">
                <a:extLst>
                  <a:ext uri="{FF2B5EF4-FFF2-40B4-BE49-F238E27FC236}">
                    <a16:creationId xmlns:a16="http://schemas.microsoft.com/office/drawing/2014/main" id="{C736721C-C40D-CB1C-C8F3-567322C470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Oval 57">
                <a:extLst>
                  <a:ext uri="{FF2B5EF4-FFF2-40B4-BE49-F238E27FC236}">
                    <a16:creationId xmlns:a16="http://schemas.microsoft.com/office/drawing/2014/main" id="{D2DDF451-5018-4959-531E-F81EE98D55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Oval 58">
                <a:extLst>
                  <a:ext uri="{FF2B5EF4-FFF2-40B4-BE49-F238E27FC236}">
                    <a16:creationId xmlns:a16="http://schemas.microsoft.com/office/drawing/2014/main" id="{1290BAA6-DD25-AE25-D074-12B4FB4F31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Oval 59">
                <a:extLst>
                  <a:ext uri="{FF2B5EF4-FFF2-40B4-BE49-F238E27FC236}">
                    <a16:creationId xmlns:a16="http://schemas.microsoft.com/office/drawing/2014/main" id="{396C941E-EF6F-410F-851E-052E0E0165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Oval 60">
                <a:extLst>
                  <a:ext uri="{FF2B5EF4-FFF2-40B4-BE49-F238E27FC236}">
                    <a16:creationId xmlns:a16="http://schemas.microsoft.com/office/drawing/2014/main" id="{BA98805D-D3A4-EF4D-506B-A4EECA7FB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5E5E7A80-6B86-0F30-8923-5CA89C7F187C}"/>
                </a:ext>
              </a:extLst>
            </p:cNvPr>
            <p:cNvGrpSpPr/>
            <p:nvPr/>
          </p:nvGrpSpPr>
          <p:grpSpPr>
            <a:xfrm>
              <a:off x="2501900" y="1048595"/>
              <a:ext cx="418158" cy="507155"/>
              <a:chOff x="2489372" y="1069051"/>
              <a:chExt cx="321700" cy="402628"/>
            </a:xfrm>
          </p:grpSpPr>
          <p:sp>
            <p:nvSpPr>
              <p:cNvPr id="55" name="Rectangle 228">
                <a:extLst>
                  <a:ext uri="{FF2B5EF4-FFF2-40B4-BE49-F238E27FC236}">
                    <a16:creationId xmlns:a16="http://schemas.microsoft.com/office/drawing/2014/main" id="{28C19175-E8D5-98DE-6A7C-3A65C47F6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9372" y="1069051"/>
                <a:ext cx="321700" cy="40262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Rectangle 229">
                <a:extLst>
                  <a:ext uri="{FF2B5EF4-FFF2-40B4-BE49-F238E27FC236}">
                    <a16:creationId xmlns:a16="http://schemas.microsoft.com/office/drawing/2014/main" id="{3499DE6D-78B7-4DE8-3725-EBE3D3738C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5826" y="1084975"/>
                <a:ext cx="289360" cy="370783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3" name="台形 52">
              <a:extLst>
                <a:ext uri="{FF2B5EF4-FFF2-40B4-BE49-F238E27FC236}">
                  <a16:creationId xmlns:a16="http://schemas.microsoft.com/office/drawing/2014/main" id="{EB4630DE-5E45-51D2-1FF4-FCEA23B7E657}"/>
                </a:ext>
              </a:extLst>
            </p:cNvPr>
            <p:cNvSpPr/>
            <p:nvPr/>
          </p:nvSpPr>
          <p:spPr bwMode="auto">
            <a:xfrm>
              <a:off x="2432720" y="801981"/>
              <a:ext cx="1375818" cy="151744"/>
            </a:xfrm>
            <a:prstGeom prst="trapezoid">
              <a:avLst>
                <a:gd name="adj" fmla="val 40668"/>
              </a:avLst>
            </a:prstGeom>
            <a:solidFill>
              <a:srgbClr val="FFD661"/>
            </a:solidFill>
            <a:ln w="28575" cap="sq">
              <a:solidFill>
                <a:srgbClr val="333333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6EAF5B4F-315A-A436-DF81-9AABB82FD882}"/>
                </a:ext>
              </a:extLst>
            </p:cNvPr>
            <p:cNvSpPr txBox="1"/>
            <p:nvPr/>
          </p:nvSpPr>
          <p:spPr>
            <a:xfrm>
              <a:off x="2547174" y="1162050"/>
              <a:ext cx="324613" cy="2716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110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2CE71200-8C13-1BED-4387-ADC6BF180EE7}"/>
              </a:ext>
            </a:extLst>
          </p:cNvPr>
          <p:cNvSpPr txBox="1"/>
          <p:nvPr/>
        </p:nvSpPr>
        <p:spPr>
          <a:xfrm>
            <a:off x="1600805" y="2779066"/>
            <a:ext cx="28360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定形郵便物</a:t>
            </a:r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(50</a:t>
            </a:r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ｇまで</a:t>
            </a:r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CDB125A9-C9B8-1BF5-23DD-7456D99D4978}"/>
              </a:ext>
            </a:extLst>
          </p:cNvPr>
          <p:cNvSpPr txBox="1"/>
          <p:nvPr/>
        </p:nvSpPr>
        <p:spPr>
          <a:xfrm>
            <a:off x="3031143" y="4001116"/>
            <a:ext cx="20553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110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243F5555-4AB9-1665-85BB-7EC3CE4522C8}"/>
              </a:ext>
            </a:extLst>
          </p:cNvPr>
          <p:cNvGrpSpPr/>
          <p:nvPr/>
        </p:nvGrpSpPr>
        <p:grpSpPr>
          <a:xfrm>
            <a:off x="5313280" y="2701076"/>
            <a:ext cx="3433186" cy="3236236"/>
            <a:chOff x="5313280" y="2701076"/>
            <a:chExt cx="3433186" cy="3236236"/>
          </a:xfrm>
        </p:grpSpPr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3ABA0C5E-A2C1-FBD4-506C-51141EB6F6BD}"/>
                </a:ext>
              </a:extLst>
            </p:cNvPr>
            <p:cNvSpPr/>
            <p:nvPr/>
          </p:nvSpPr>
          <p:spPr>
            <a:xfrm>
              <a:off x="5313280" y="2701076"/>
              <a:ext cx="3236236" cy="323623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1E41641-6192-FF51-4318-B86A00AA5920}"/>
                </a:ext>
              </a:extLst>
            </p:cNvPr>
            <p:cNvGrpSpPr/>
            <p:nvPr/>
          </p:nvGrpSpPr>
          <p:grpSpPr>
            <a:xfrm>
              <a:off x="5751376" y="3239077"/>
              <a:ext cx="1283178" cy="1575175"/>
              <a:chOff x="957160" y="975441"/>
              <a:chExt cx="1283178" cy="1575175"/>
            </a:xfrm>
          </p:grpSpPr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9E2D3097-4CC0-7189-BC76-3C788CB66870}"/>
                  </a:ext>
                </a:extLst>
              </p:cNvPr>
              <p:cNvSpPr/>
              <p:nvPr/>
            </p:nvSpPr>
            <p:spPr bwMode="auto">
              <a:xfrm>
                <a:off x="957160" y="975441"/>
                <a:ext cx="1283178" cy="157517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20EF5383-0784-934B-8A4B-9E42DE3036DD}"/>
                  </a:ext>
                </a:extLst>
              </p:cNvPr>
              <p:cNvGrpSpPr/>
              <p:nvPr/>
            </p:nvGrpSpPr>
            <p:grpSpPr>
              <a:xfrm>
                <a:off x="1577963" y="1074035"/>
                <a:ext cx="580979" cy="115635"/>
                <a:chOff x="6550984" y="1629978"/>
                <a:chExt cx="1576901" cy="313857"/>
              </a:xfrm>
              <a:solidFill>
                <a:srgbClr val="FF0000"/>
              </a:solidFill>
            </p:grpSpPr>
            <p:sp>
              <p:nvSpPr>
                <p:cNvPr id="40" name="フレーム 39">
                  <a:extLst>
                    <a:ext uri="{FF2B5EF4-FFF2-40B4-BE49-F238E27FC236}">
                      <a16:creationId xmlns:a16="http://schemas.microsoft.com/office/drawing/2014/main" id="{CAB9F46A-D8CA-4284-5396-D992F44193D1}"/>
                    </a:ext>
                  </a:extLst>
                </p:cNvPr>
                <p:cNvSpPr/>
                <p:nvPr/>
              </p:nvSpPr>
              <p:spPr bwMode="auto">
                <a:xfrm>
                  <a:off x="6550984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レーム 40">
                  <a:extLst>
                    <a:ext uri="{FF2B5EF4-FFF2-40B4-BE49-F238E27FC236}">
                      <a16:creationId xmlns:a16="http://schemas.microsoft.com/office/drawing/2014/main" id="{A69D9B81-1B5A-8F6B-AD2F-BDF80F4173FB}"/>
                    </a:ext>
                  </a:extLst>
                </p:cNvPr>
                <p:cNvSpPr/>
                <p:nvPr/>
              </p:nvSpPr>
              <p:spPr bwMode="auto">
                <a:xfrm>
                  <a:off x="6810640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レーム 41">
                  <a:extLst>
                    <a:ext uri="{FF2B5EF4-FFF2-40B4-BE49-F238E27FC236}">
                      <a16:creationId xmlns:a16="http://schemas.microsoft.com/office/drawing/2014/main" id="{7484F969-3E5F-6A5C-26EC-1ABA96087F09}"/>
                    </a:ext>
                  </a:extLst>
                </p:cNvPr>
                <p:cNvSpPr/>
                <p:nvPr/>
              </p:nvSpPr>
              <p:spPr bwMode="auto">
                <a:xfrm>
                  <a:off x="7070296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レーム 42">
                  <a:extLst>
                    <a:ext uri="{FF2B5EF4-FFF2-40B4-BE49-F238E27FC236}">
                      <a16:creationId xmlns:a16="http://schemas.microsoft.com/office/drawing/2014/main" id="{4F1AB5CF-944A-64B4-76B6-EDE982BA08DE}"/>
                    </a:ext>
                  </a:extLst>
                </p:cNvPr>
                <p:cNvSpPr/>
                <p:nvPr/>
              </p:nvSpPr>
              <p:spPr bwMode="auto">
                <a:xfrm>
                  <a:off x="7329952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レーム 43">
                  <a:extLst>
                    <a:ext uri="{FF2B5EF4-FFF2-40B4-BE49-F238E27FC236}">
                      <a16:creationId xmlns:a16="http://schemas.microsoft.com/office/drawing/2014/main" id="{4C0DA920-7353-E8E9-E6B6-D19A0408B0A7}"/>
                    </a:ext>
                  </a:extLst>
                </p:cNvPr>
                <p:cNvSpPr/>
                <p:nvPr/>
              </p:nvSpPr>
              <p:spPr bwMode="auto">
                <a:xfrm>
                  <a:off x="7536385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レーム 44">
                  <a:extLst>
                    <a:ext uri="{FF2B5EF4-FFF2-40B4-BE49-F238E27FC236}">
                      <a16:creationId xmlns:a16="http://schemas.microsoft.com/office/drawing/2014/main" id="{9E8B1847-3CF9-1378-ADDD-FCC99E12EFC7}"/>
                    </a:ext>
                  </a:extLst>
                </p:cNvPr>
                <p:cNvSpPr/>
                <p:nvPr/>
              </p:nvSpPr>
              <p:spPr bwMode="auto">
                <a:xfrm>
                  <a:off x="7742818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レーム 45">
                  <a:extLst>
                    <a:ext uri="{FF2B5EF4-FFF2-40B4-BE49-F238E27FC236}">
                      <a16:creationId xmlns:a16="http://schemas.microsoft.com/office/drawing/2014/main" id="{BB630E60-6972-6E0F-1079-5468B6108B32}"/>
                    </a:ext>
                  </a:extLst>
                </p:cNvPr>
                <p:cNvSpPr/>
                <p:nvPr/>
              </p:nvSpPr>
              <p:spPr bwMode="auto">
                <a:xfrm>
                  <a:off x="7949254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CD4C41B5-8902-9C1F-C64D-7162D01E61B8}"/>
                  </a:ext>
                </a:extLst>
              </p:cNvPr>
              <p:cNvGrpSpPr/>
              <p:nvPr/>
            </p:nvGrpSpPr>
            <p:grpSpPr>
              <a:xfrm>
                <a:off x="1029461" y="1052916"/>
                <a:ext cx="393013" cy="482780"/>
                <a:chOff x="6503237" y="1660701"/>
                <a:chExt cx="303762" cy="373143"/>
              </a:xfrm>
            </p:grpSpPr>
            <p:sp>
              <p:nvSpPr>
                <p:cNvPr id="38" name="正方形/長方形 37">
                  <a:extLst>
                    <a:ext uri="{FF2B5EF4-FFF2-40B4-BE49-F238E27FC236}">
                      <a16:creationId xmlns:a16="http://schemas.microsoft.com/office/drawing/2014/main" id="{CACD9E6E-4F75-3B18-4BB9-AF2FE6307114}"/>
                    </a:ext>
                  </a:extLst>
                </p:cNvPr>
                <p:cNvSpPr/>
                <p:nvPr/>
              </p:nvSpPr>
              <p:spPr bwMode="auto">
                <a:xfrm>
                  <a:off x="6503237" y="1660701"/>
                  <a:ext cx="303762" cy="373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正方形/長方形 38">
                  <a:extLst>
                    <a:ext uri="{FF2B5EF4-FFF2-40B4-BE49-F238E27FC236}">
                      <a16:creationId xmlns:a16="http://schemas.microsoft.com/office/drawing/2014/main" id="{D847EC28-3F9D-C255-BE65-5B9A5BC91AF2}"/>
                    </a:ext>
                  </a:extLst>
                </p:cNvPr>
                <p:cNvSpPr/>
                <p:nvPr/>
              </p:nvSpPr>
              <p:spPr bwMode="auto">
                <a:xfrm>
                  <a:off x="6521309" y="1678793"/>
                  <a:ext cx="264774" cy="334967"/>
                </a:xfrm>
                <a:prstGeom prst="rect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FF4ED987-2D4B-C7AA-AC42-DA7D08D744BA}"/>
                  </a:ext>
                </a:extLst>
              </p:cNvPr>
              <p:cNvGrpSpPr/>
              <p:nvPr/>
            </p:nvGrpSpPr>
            <p:grpSpPr>
              <a:xfrm>
                <a:off x="1051194" y="2370596"/>
                <a:ext cx="229704" cy="45719"/>
                <a:chOff x="6932844" y="1114709"/>
                <a:chExt cx="580979" cy="115635"/>
              </a:xfrm>
            </p:grpSpPr>
            <p:sp>
              <p:nvSpPr>
                <p:cNvPr id="31" name="フレーム 30">
                  <a:extLst>
                    <a:ext uri="{FF2B5EF4-FFF2-40B4-BE49-F238E27FC236}">
                      <a16:creationId xmlns:a16="http://schemas.microsoft.com/office/drawing/2014/main" id="{C7CF182A-0FC0-AFB4-51D2-ED0AAABD4DF0}"/>
                    </a:ext>
                  </a:extLst>
                </p:cNvPr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レーム 31">
                  <a:extLst>
                    <a:ext uri="{FF2B5EF4-FFF2-40B4-BE49-F238E27FC236}">
                      <a16:creationId xmlns:a16="http://schemas.microsoft.com/office/drawing/2014/main" id="{98C1F743-6B4D-FCA0-8A37-6FBCF3FEBD97}"/>
                    </a:ext>
                  </a:extLst>
                </p:cNvPr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レーム 32">
                  <a:extLst>
                    <a:ext uri="{FF2B5EF4-FFF2-40B4-BE49-F238E27FC236}">
                      <a16:creationId xmlns:a16="http://schemas.microsoft.com/office/drawing/2014/main" id="{EE865EC9-CE71-D435-5576-43A7E5C3F82C}"/>
                    </a:ext>
                  </a:extLst>
                </p:cNvPr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レーム 33">
                  <a:extLst>
                    <a:ext uri="{FF2B5EF4-FFF2-40B4-BE49-F238E27FC236}">
                      <a16:creationId xmlns:a16="http://schemas.microsoft.com/office/drawing/2014/main" id="{E358C196-7099-5FD4-A754-2562C1580B4B}"/>
                    </a:ext>
                  </a:extLst>
                </p:cNvPr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レーム 34">
                  <a:extLst>
                    <a:ext uri="{FF2B5EF4-FFF2-40B4-BE49-F238E27FC236}">
                      <a16:creationId xmlns:a16="http://schemas.microsoft.com/office/drawing/2014/main" id="{A57BE21C-E008-919C-9800-E541C2AD731A}"/>
                    </a:ext>
                  </a:extLst>
                </p:cNvPr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レーム 35">
                  <a:extLst>
                    <a:ext uri="{FF2B5EF4-FFF2-40B4-BE49-F238E27FC236}">
                      <a16:creationId xmlns:a16="http://schemas.microsoft.com/office/drawing/2014/main" id="{9DC0573A-B7BD-2F82-30D0-DBA131EC3322}"/>
                    </a:ext>
                  </a:extLst>
                </p:cNvPr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レーム 36">
                  <a:extLst>
                    <a:ext uri="{FF2B5EF4-FFF2-40B4-BE49-F238E27FC236}">
                      <a16:creationId xmlns:a16="http://schemas.microsoft.com/office/drawing/2014/main" id="{ED3FCBFE-B21B-99C4-7ED8-E52FC0098BC3}"/>
                    </a:ext>
                  </a:extLst>
                </p:cNvPr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F088E8C6-CE3A-8D2A-5DE6-CAF04AA64FE4}"/>
                  </a:ext>
                </a:extLst>
              </p:cNvPr>
              <p:cNvGrpSpPr/>
              <p:nvPr/>
            </p:nvGrpSpPr>
            <p:grpSpPr>
              <a:xfrm>
                <a:off x="1575455" y="1269354"/>
                <a:ext cx="511901" cy="1166058"/>
                <a:chOff x="1445430" y="1356353"/>
                <a:chExt cx="644844" cy="1468888"/>
              </a:xfrm>
            </p:grpSpPr>
            <p:grpSp>
              <p:nvGrpSpPr>
                <p:cNvPr id="14" name="Group 85">
                  <a:extLst>
                    <a:ext uri="{FF2B5EF4-FFF2-40B4-BE49-F238E27FC236}">
                      <a16:creationId xmlns:a16="http://schemas.microsoft.com/office/drawing/2014/main" id="{F630F2B7-990B-043A-DFD8-040CD5B6041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45430" y="1643657"/>
                  <a:ext cx="171978" cy="1029840"/>
                  <a:chOff x="1589" y="1962"/>
                  <a:chExt cx="85" cy="509"/>
                </a:xfrm>
              </p:grpSpPr>
              <p:sp>
                <p:nvSpPr>
                  <p:cNvPr id="27" name="Oval 46">
                    <a:extLst>
                      <a:ext uri="{FF2B5EF4-FFF2-40B4-BE49-F238E27FC236}">
                        <a16:creationId xmlns:a16="http://schemas.microsoft.com/office/drawing/2014/main" id="{20F262EA-D387-5639-0113-6C246F52908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1962"/>
                    <a:ext cx="85" cy="8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" name="Oval 47">
                    <a:extLst>
                      <a:ext uri="{FF2B5EF4-FFF2-40B4-BE49-F238E27FC236}">
                        <a16:creationId xmlns:a16="http://schemas.microsoft.com/office/drawing/2014/main" id="{385BBF86-71C6-41BE-8E24-3A1D3AFD0C4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2075"/>
                    <a:ext cx="85" cy="8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" name="Oval 48">
                    <a:extLst>
                      <a:ext uri="{FF2B5EF4-FFF2-40B4-BE49-F238E27FC236}">
                        <a16:creationId xmlns:a16="http://schemas.microsoft.com/office/drawing/2014/main" id="{A41F9304-E458-2441-D75D-15DFDFFE74C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2273"/>
                    <a:ext cx="85" cy="8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" name="Oval 49">
                    <a:extLst>
                      <a:ext uri="{FF2B5EF4-FFF2-40B4-BE49-F238E27FC236}">
                        <a16:creationId xmlns:a16="http://schemas.microsoft.com/office/drawing/2014/main" id="{1702EBB3-A33D-2815-BC8C-D43B19B1487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2386"/>
                    <a:ext cx="85" cy="8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" name="Group 72">
                  <a:extLst>
                    <a:ext uri="{FF2B5EF4-FFF2-40B4-BE49-F238E27FC236}">
                      <a16:creationId xmlns:a16="http://schemas.microsoft.com/office/drawing/2014/main" id="{87677843-2627-4A0F-BA04-736EDEAF97F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74948" y="1356353"/>
                  <a:ext cx="115326" cy="1468888"/>
                  <a:chOff x="1873" y="1905"/>
                  <a:chExt cx="57" cy="726"/>
                </a:xfrm>
              </p:grpSpPr>
              <p:sp>
                <p:nvSpPr>
                  <p:cNvPr id="16" name="Oval 50">
                    <a:extLst>
                      <a:ext uri="{FF2B5EF4-FFF2-40B4-BE49-F238E27FC236}">
                        <a16:creationId xmlns:a16="http://schemas.microsoft.com/office/drawing/2014/main" id="{1BB9870E-9FF2-C58C-6475-523E3216B9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1905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" name="Oval 51">
                    <a:extLst>
                      <a:ext uri="{FF2B5EF4-FFF2-40B4-BE49-F238E27FC236}">
                        <a16:creationId xmlns:a16="http://schemas.microsoft.com/office/drawing/2014/main" id="{4F5568DE-FC43-243F-C0DB-6875610FF64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1971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Oval 52">
                    <a:extLst>
                      <a:ext uri="{FF2B5EF4-FFF2-40B4-BE49-F238E27FC236}">
                        <a16:creationId xmlns:a16="http://schemas.microsoft.com/office/drawing/2014/main" id="{3E4A9E4B-0FF1-8FAF-9FB0-80184EF1E07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040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" name="Oval 53">
                    <a:extLst>
                      <a:ext uri="{FF2B5EF4-FFF2-40B4-BE49-F238E27FC236}">
                        <a16:creationId xmlns:a16="http://schemas.microsoft.com/office/drawing/2014/main" id="{84DBE84A-4FBC-80F1-6F5F-E8DC058E227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106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Oval 54">
                    <a:extLst>
                      <a:ext uri="{FF2B5EF4-FFF2-40B4-BE49-F238E27FC236}">
                        <a16:creationId xmlns:a16="http://schemas.microsoft.com/office/drawing/2014/main" id="{D4F8D7C2-9554-8DD8-9305-E6B01FC5B35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172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Oval 55">
                    <a:extLst>
                      <a:ext uri="{FF2B5EF4-FFF2-40B4-BE49-F238E27FC236}">
                        <a16:creationId xmlns:a16="http://schemas.microsoft.com/office/drawing/2014/main" id="{FED6B10B-2B58-0C4A-253C-B17793C62C5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238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" name="Oval 56">
                    <a:extLst>
                      <a:ext uri="{FF2B5EF4-FFF2-40B4-BE49-F238E27FC236}">
                        <a16:creationId xmlns:a16="http://schemas.microsoft.com/office/drawing/2014/main" id="{719DC847-9E86-49E8-A42A-4E090300F94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307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" name="Oval 57">
                    <a:extLst>
                      <a:ext uri="{FF2B5EF4-FFF2-40B4-BE49-F238E27FC236}">
                        <a16:creationId xmlns:a16="http://schemas.microsoft.com/office/drawing/2014/main" id="{041E2184-0E18-40DA-4637-629FDD97F7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373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" name="Oval 58">
                    <a:extLst>
                      <a:ext uri="{FF2B5EF4-FFF2-40B4-BE49-F238E27FC236}">
                        <a16:creationId xmlns:a16="http://schemas.microsoft.com/office/drawing/2014/main" id="{59A0EE71-2F68-2174-0669-DB8BFE37164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439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" name="Oval 59">
                    <a:extLst>
                      <a:ext uri="{FF2B5EF4-FFF2-40B4-BE49-F238E27FC236}">
                        <a16:creationId xmlns:a16="http://schemas.microsoft.com/office/drawing/2014/main" id="{5E19F1A2-1471-E048-EA54-7C8EFDD96B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508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" name="Oval 60">
                    <a:extLst>
                      <a:ext uri="{FF2B5EF4-FFF2-40B4-BE49-F238E27FC236}">
                        <a16:creationId xmlns:a16="http://schemas.microsoft.com/office/drawing/2014/main" id="{334EFDB3-CEA2-7F66-DD86-3E0769543E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574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E969BCFD-424E-9474-3547-5585CF05F248}"/>
                  </a:ext>
                </a:extLst>
              </p:cNvPr>
              <p:cNvSpPr txBox="1"/>
              <p:nvPr/>
            </p:nvSpPr>
            <p:spPr>
              <a:xfrm>
                <a:off x="1075563" y="1162050"/>
                <a:ext cx="293684" cy="2716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85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3FDC849F-918D-0200-9447-723F68841CA3}"/>
                </a:ext>
              </a:extLst>
            </p:cNvPr>
            <p:cNvSpPr txBox="1"/>
            <p:nvPr/>
          </p:nvSpPr>
          <p:spPr>
            <a:xfrm>
              <a:off x="6197865" y="2783076"/>
              <a:ext cx="146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通常はがき</a:t>
              </a: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4DEBA7FC-3616-3EAD-8693-BAF997434E85}"/>
                </a:ext>
              </a:extLst>
            </p:cNvPr>
            <p:cNvSpPr txBox="1"/>
            <p:nvPr/>
          </p:nvSpPr>
          <p:spPr>
            <a:xfrm>
              <a:off x="7212071" y="4001116"/>
              <a:ext cx="153439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85</a:t>
              </a:r>
              <a:r>
                <a:rPr kumimoji="1"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楕円 85">
            <a:extLst>
              <a:ext uri="{FF2B5EF4-FFF2-40B4-BE49-F238E27FC236}">
                <a16:creationId xmlns:a16="http://schemas.microsoft.com/office/drawing/2014/main" id="{2826D93D-4D7F-C6C7-AECA-9198B7CDFCAE}"/>
              </a:ext>
            </a:extLst>
          </p:cNvPr>
          <p:cNvSpPr/>
          <p:nvPr/>
        </p:nvSpPr>
        <p:spPr>
          <a:xfrm>
            <a:off x="656929" y="2549643"/>
            <a:ext cx="3909485" cy="3909484"/>
          </a:xfrm>
          <a:prstGeom prst="ellipse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楕円 86">
            <a:extLst>
              <a:ext uri="{FF2B5EF4-FFF2-40B4-BE49-F238E27FC236}">
                <a16:creationId xmlns:a16="http://schemas.microsoft.com/office/drawing/2014/main" id="{3ABA0C5E-A2C1-FBD4-506C-51141EB6F6BD}"/>
              </a:ext>
            </a:extLst>
          </p:cNvPr>
          <p:cNvSpPr/>
          <p:nvPr/>
        </p:nvSpPr>
        <p:spPr>
          <a:xfrm>
            <a:off x="5383457" y="2549643"/>
            <a:ext cx="3909485" cy="3909484"/>
          </a:xfrm>
          <a:prstGeom prst="ellipse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421040" y="1244670"/>
            <a:ext cx="9105713" cy="87720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郵便料金が変わっています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BC5D78E-7218-5C1D-F09D-84C7B443BB30}"/>
              </a:ext>
            </a:extLst>
          </p:cNvPr>
          <p:cNvSpPr txBox="1"/>
          <p:nvPr/>
        </p:nvSpPr>
        <p:spPr>
          <a:xfrm>
            <a:off x="2150496" y="398873"/>
            <a:ext cx="5626244" cy="6457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2024</a:t>
            </a:r>
            <a:r>
              <a:rPr lang="ja-JP" altLang="en-US" sz="5400" dirty="0">
                <a:ln w="28575">
                  <a:noFill/>
                </a:ln>
              </a:rPr>
              <a:t>年</a:t>
            </a:r>
            <a:r>
              <a:rPr lang="en-US" altLang="ja-JP" sz="5400" dirty="0">
                <a:ln w="28575">
                  <a:noFill/>
                </a:ln>
              </a:rPr>
              <a:t>10</a:t>
            </a:r>
            <a:r>
              <a:rPr lang="ja-JP" altLang="en-US" sz="5400" dirty="0">
                <a:ln w="28575">
                  <a:noFill/>
                </a:ln>
              </a:rPr>
              <a:t>月</a:t>
            </a:r>
            <a:r>
              <a:rPr lang="en-US" altLang="ja-JP" sz="5400" dirty="0">
                <a:ln w="28575">
                  <a:noFill/>
                </a:ln>
              </a:rPr>
              <a:t>1</a:t>
            </a:r>
            <a:r>
              <a:rPr lang="ja-JP" altLang="en-US" sz="5400" dirty="0">
                <a:ln w="28575">
                  <a:noFill/>
                </a:ln>
              </a:rPr>
              <a:t>日より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1E41641-6192-FF51-4318-B86A00AA5920}"/>
              </a:ext>
            </a:extLst>
          </p:cNvPr>
          <p:cNvGrpSpPr/>
          <p:nvPr/>
        </p:nvGrpSpPr>
        <p:grpSpPr>
          <a:xfrm>
            <a:off x="5912692" y="3199566"/>
            <a:ext cx="1550123" cy="1902865"/>
            <a:chOff x="957160" y="975441"/>
            <a:chExt cx="1283178" cy="1575175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9E2D3097-4CC0-7189-BC76-3C788CB66870}"/>
                </a:ext>
              </a:extLst>
            </p:cNvPr>
            <p:cNvSpPr/>
            <p:nvPr/>
          </p:nvSpPr>
          <p:spPr bwMode="auto">
            <a:xfrm>
              <a:off x="957160" y="975441"/>
              <a:ext cx="1283178" cy="157517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0EF5383-0784-934B-8A4B-9E42DE3036DD}"/>
                </a:ext>
              </a:extLst>
            </p:cNvPr>
            <p:cNvGrpSpPr/>
            <p:nvPr/>
          </p:nvGrpSpPr>
          <p:grpSpPr>
            <a:xfrm>
              <a:off x="1577963" y="1074035"/>
              <a:ext cx="580979" cy="115635"/>
              <a:chOff x="6550984" y="1629978"/>
              <a:chExt cx="1576901" cy="313857"/>
            </a:xfrm>
            <a:solidFill>
              <a:srgbClr val="FF0000"/>
            </a:solidFill>
          </p:grpSpPr>
          <p:sp>
            <p:nvSpPr>
              <p:cNvPr id="40" name="フレーム 39">
                <a:extLst>
                  <a:ext uri="{FF2B5EF4-FFF2-40B4-BE49-F238E27FC236}">
                    <a16:creationId xmlns:a16="http://schemas.microsoft.com/office/drawing/2014/main" id="{CAB9F46A-D8CA-4284-5396-D992F44193D1}"/>
                  </a:ext>
                </a:extLst>
              </p:cNvPr>
              <p:cNvSpPr/>
              <p:nvPr/>
            </p:nvSpPr>
            <p:spPr bwMode="auto">
              <a:xfrm>
                <a:off x="6550984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レーム 40">
                <a:extLst>
                  <a:ext uri="{FF2B5EF4-FFF2-40B4-BE49-F238E27FC236}">
                    <a16:creationId xmlns:a16="http://schemas.microsoft.com/office/drawing/2014/main" id="{A69D9B81-1B5A-8F6B-AD2F-BDF80F4173FB}"/>
                  </a:ext>
                </a:extLst>
              </p:cNvPr>
              <p:cNvSpPr/>
              <p:nvPr/>
            </p:nvSpPr>
            <p:spPr bwMode="auto">
              <a:xfrm>
                <a:off x="6810640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レーム 41">
                <a:extLst>
                  <a:ext uri="{FF2B5EF4-FFF2-40B4-BE49-F238E27FC236}">
                    <a16:creationId xmlns:a16="http://schemas.microsoft.com/office/drawing/2014/main" id="{7484F969-3E5F-6A5C-26EC-1ABA96087F09}"/>
                  </a:ext>
                </a:extLst>
              </p:cNvPr>
              <p:cNvSpPr/>
              <p:nvPr/>
            </p:nvSpPr>
            <p:spPr bwMode="auto">
              <a:xfrm>
                <a:off x="7070296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レーム 42">
                <a:extLst>
                  <a:ext uri="{FF2B5EF4-FFF2-40B4-BE49-F238E27FC236}">
                    <a16:creationId xmlns:a16="http://schemas.microsoft.com/office/drawing/2014/main" id="{4F1AB5CF-944A-64B4-76B6-EDE982BA08DE}"/>
                  </a:ext>
                </a:extLst>
              </p:cNvPr>
              <p:cNvSpPr/>
              <p:nvPr/>
            </p:nvSpPr>
            <p:spPr bwMode="auto">
              <a:xfrm>
                <a:off x="7329952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レーム 43">
                <a:extLst>
                  <a:ext uri="{FF2B5EF4-FFF2-40B4-BE49-F238E27FC236}">
                    <a16:creationId xmlns:a16="http://schemas.microsoft.com/office/drawing/2014/main" id="{4C0DA920-7353-E8E9-E6B6-D19A0408B0A7}"/>
                  </a:ext>
                </a:extLst>
              </p:cNvPr>
              <p:cNvSpPr/>
              <p:nvPr/>
            </p:nvSpPr>
            <p:spPr bwMode="auto">
              <a:xfrm>
                <a:off x="7536385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レーム 44">
                <a:extLst>
                  <a:ext uri="{FF2B5EF4-FFF2-40B4-BE49-F238E27FC236}">
                    <a16:creationId xmlns:a16="http://schemas.microsoft.com/office/drawing/2014/main" id="{9E8B1847-3CF9-1378-ADDD-FCC99E12EFC7}"/>
                  </a:ext>
                </a:extLst>
              </p:cNvPr>
              <p:cNvSpPr/>
              <p:nvPr/>
            </p:nvSpPr>
            <p:spPr bwMode="auto">
              <a:xfrm>
                <a:off x="7742818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レーム 45">
                <a:extLst>
                  <a:ext uri="{FF2B5EF4-FFF2-40B4-BE49-F238E27FC236}">
                    <a16:creationId xmlns:a16="http://schemas.microsoft.com/office/drawing/2014/main" id="{BB630E60-6972-6E0F-1079-5468B6108B32}"/>
                  </a:ext>
                </a:extLst>
              </p:cNvPr>
              <p:cNvSpPr/>
              <p:nvPr/>
            </p:nvSpPr>
            <p:spPr bwMode="auto">
              <a:xfrm>
                <a:off x="7949254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D4C41B5-8902-9C1F-C64D-7162D01E61B8}"/>
                </a:ext>
              </a:extLst>
            </p:cNvPr>
            <p:cNvGrpSpPr/>
            <p:nvPr/>
          </p:nvGrpSpPr>
          <p:grpSpPr>
            <a:xfrm>
              <a:off x="1029461" y="1052916"/>
              <a:ext cx="393013" cy="482780"/>
              <a:chOff x="6503237" y="1660701"/>
              <a:chExt cx="303762" cy="373143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CACD9E6E-4F75-3B18-4BB9-AF2FE6307114}"/>
                  </a:ext>
                </a:extLst>
              </p:cNvPr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D847EC28-3F9D-C255-BE65-5B9A5BC91AF2}"/>
                  </a:ext>
                </a:extLst>
              </p:cNvPr>
              <p:cNvSpPr/>
              <p:nvPr/>
            </p:nvSpPr>
            <p:spPr bwMode="auto">
              <a:xfrm>
                <a:off x="6521309" y="1678793"/>
                <a:ext cx="264774" cy="334967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FF4ED987-2D4B-C7AA-AC42-DA7D08D744BA}"/>
                </a:ext>
              </a:extLst>
            </p:cNvPr>
            <p:cNvGrpSpPr/>
            <p:nvPr/>
          </p:nvGrpSpPr>
          <p:grpSpPr>
            <a:xfrm>
              <a:off x="1051194" y="2370596"/>
              <a:ext cx="229704" cy="45719"/>
              <a:chOff x="6932844" y="1114709"/>
              <a:chExt cx="580979" cy="115635"/>
            </a:xfrm>
          </p:grpSpPr>
          <p:sp>
            <p:nvSpPr>
              <p:cNvPr id="31" name="フレーム 30">
                <a:extLst>
                  <a:ext uri="{FF2B5EF4-FFF2-40B4-BE49-F238E27FC236}">
                    <a16:creationId xmlns:a16="http://schemas.microsoft.com/office/drawing/2014/main" id="{C7CF182A-0FC0-AFB4-51D2-ED0AAABD4DF0}"/>
                  </a:ext>
                </a:extLst>
              </p:cNvPr>
              <p:cNvSpPr/>
              <p:nvPr/>
            </p:nvSpPr>
            <p:spPr bwMode="auto">
              <a:xfrm>
                <a:off x="6932844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レーム 31">
                <a:extLst>
                  <a:ext uri="{FF2B5EF4-FFF2-40B4-BE49-F238E27FC236}">
                    <a16:creationId xmlns:a16="http://schemas.microsoft.com/office/drawing/2014/main" id="{98C1F743-6B4D-FCA0-8A37-6FBCF3FEBD97}"/>
                  </a:ext>
                </a:extLst>
              </p:cNvPr>
              <p:cNvSpPr/>
              <p:nvPr/>
            </p:nvSpPr>
            <p:spPr bwMode="auto">
              <a:xfrm>
                <a:off x="7028509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レーム 32">
                <a:extLst>
                  <a:ext uri="{FF2B5EF4-FFF2-40B4-BE49-F238E27FC236}">
                    <a16:creationId xmlns:a16="http://schemas.microsoft.com/office/drawing/2014/main" id="{EE865EC9-CE71-D435-5576-43A7E5C3F82C}"/>
                  </a:ext>
                </a:extLst>
              </p:cNvPr>
              <p:cNvSpPr/>
              <p:nvPr/>
            </p:nvSpPr>
            <p:spPr bwMode="auto">
              <a:xfrm>
                <a:off x="7124175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レーム 33">
                <a:extLst>
                  <a:ext uri="{FF2B5EF4-FFF2-40B4-BE49-F238E27FC236}">
                    <a16:creationId xmlns:a16="http://schemas.microsoft.com/office/drawing/2014/main" id="{E358C196-7099-5FD4-A754-2562C1580B4B}"/>
                  </a:ext>
                </a:extLst>
              </p:cNvPr>
              <p:cNvSpPr/>
              <p:nvPr/>
            </p:nvSpPr>
            <p:spPr bwMode="auto">
              <a:xfrm>
                <a:off x="721984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レーム 34">
                <a:extLst>
                  <a:ext uri="{FF2B5EF4-FFF2-40B4-BE49-F238E27FC236}">
                    <a16:creationId xmlns:a16="http://schemas.microsoft.com/office/drawing/2014/main" id="{A57BE21C-E008-919C-9800-E541C2AD731A}"/>
                  </a:ext>
                </a:extLst>
              </p:cNvPr>
              <p:cNvSpPr/>
              <p:nvPr/>
            </p:nvSpPr>
            <p:spPr bwMode="auto">
              <a:xfrm>
                <a:off x="7295896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レーム 35">
                <a:extLst>
                  <a:ext uri="{FF2B5EF4-FFF2-40B4-BE49-F238E27FC236}">
                    <a16:creationId xmlns:a16="http://schemas.microsoft.com/office/drawing/2014/main" id="{9DC0573A-B7BD-2F82-30D0-DBA131EC3322}"/>
                  </a:ext>
                </a:extLst>
              </p:cNvPr>
              <p:cNvSpPr/>
              <p:nvPr/>
            </p:nvSpPr>
            <p:spPr bwMode="auto">
              <a:xfrm>
                <a:off x="7371952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レーム 36">
                <a:extLst>
                  <a:ext uri="{FF2B5EF4-FFF2-40B4-BE49-F238E27FC236}">
                    <a16:creationId xmlns:a16="http://schemas.microsoft.com/office/drawing/2014/main" id="{ED3FCBFE-B21B-99C4-7ED8-E52FC0098BC3}"/>
                  </a:ext>
                </a:extLst>
              </p:cNvPr>
              <p:cNvSpPr/>
              <p:nvPr/>
            </p:nvSpPr>
            <p:spPr bwMode="auto">
              <a:xfrm>
                <a:off x="744801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F088E8C6-CE3A-8D2A-5DE6-CAF04AA64FE4}"/>
                </a:ext>
              </a:extLst>
            </p:cNvPr>
            <p:cNvGrpSpPr/>
            <p:nvPr/>
          </p:nvGrpSpPr>
          <p:grpSpPr>
            <a:xfrm>
              <a:off x="1575455" y="1269354"/>
              <a:ext cx="511901" cy="1166058"/>
              <a:chOff x="1445430" y="1356353"/>
              <a:chExt cx="644844" cy="1468888"/>
            </a:xfrm>
          </p:grpSpPr>
          <p:grpSp>
            <p:nvGrpSpPr>
              <p:cNvPr id="14" name="Group 85">
                <a:extLst>
                  <a:ext uri="{FF2B5EF4-FFF2-40B4-BE49-F238E27FC236}">
                    <a16:creationId xmlns:a16="http://schemas.microsoft.com/office/drawing/2014/main" id="{F630F2B7-990B-043A-DFD8-040CD5B604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45430" y="1643657"/>
                <a:ext cx="171978" cy="1029840"/>
                <a:chOff x="1589" y="1962"/>
                <a:chExt cx="85" cy="509"/>
              </a:xfrm>
            </p:grpSpPr>
            <p:sp>
              <p:nvSpPr>
                <p:cNvPr id="27" name="Oval 46">
                  <a:extLst>
                    <a:ext uri="{FF2B5EF4-FFF2-40B4-BE49-F238E27FC236}">
                      <a16:creationId xmlns:a16="http://schemas.microsoft.com/office/drawing/2014/main" id="{20F262EA-D387-5639-0113-6C246F5290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962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" name="Oval 47">
                  <a:extLst>
                    <a:ext uri="{FF2B5EF4-FFF2-40B4-BE49-F238E27FC236}">
                      <a16:creationId xmlns:a16="http://schemas.microsoft.com/office/drawing/2014/main" id="{385BBF86-71C6-41BE-8E24-3A1D3AFD0C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075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Oval 48">
                  <a:extLst>
                    <a:ext uri="{FF2B5EF4-FFF2-40B4-BE49-F238E27FC236}">
                      <a16:creationId xmlns:a16="http://schemas.microsoft.com/office/drawing/2014/main" id="{A41F9304-E458-2441-D75D-15DFDFFE74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273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Oval 49">
                  <a:extLst>
                    <a:ext uri="{FF2B5EF4-FFF2-40B4-BE49-F238E27FC236}">
                      <a16:creationId xmlns:a16="http://schemas.microsoft.com/office/drawing/2014/main" id="{1702EBB3-A33D-2815-BC8C-D43B19B148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386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" name="Group 72">
                <a:extLst>
                  <a:ext uri="{FF2B5EF4-FFF2-40B4-BE49-F238E27FC236}">
                    <a16:creationId xmlns:a16="http://schemas.microsoft.com/office/drawing/2014/main" id="{87677843-2627-4A0F-BA04-736EDEAF97F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74948" y="1356353"/>
                <a:ext cx="115326" cy="1468888"/>
                <a:chOff x="1873" y="1905"/>
                <a:chExt cx="57" cy="726"/>
              </a:xfrm>
            </p:grpSpPr>
            <p:sp>
              <p:nvSpPr>
                <p:cNvPr id="16" name="Oval 50">
                  <a:extLst>
                    <a:ext uri="{FF2B5EF4-FFF2-40B4-BE49-F238E27FC236}">
                      <a16:creationId xmlns:a16="http://schemas.microsoft.com/office/drawing/2014/main" id="{1BB9870E-9FF2-C58C-6475-523E3216B9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05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" name="Oval 51">
                  <a:extLst>
                    <a:ext uri="{FF2B5EF4-FFF2-40B4-BE49-F238E27FC236}">
                      <a16:creationId xmlns:a16="http://schemas.microsoft.com/office/drawing/2014/main" id="{4F5568DE-FC43-243F-C0DB-6875610FF6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71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" name="Oval 52">
                  <a:extLst>
                    <a:ext uri="{FF2B5EF4-FFF2-40B4-BE49-F238E27FC236}">
                      <a16:creationId xmlns:a16="http://schemas.microsoft.com/office/drawing/2014/main" id="{3E4A9E4B-0FF1-8FAF-9FB0-80184EF1E0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040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" name="Oval 53">
                  <a:extLst>
                    <a:ext uri="{FF2B5EF4-FFF2-40B4-BE49-F238E27FC236}">
                      <a16:creationId xmlns:a16="http://schemas.microsoft.com/office/drawing/2014/main" id="{84DBE84A-4FBC-80F1-6F5F-E8DC058E22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106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" name="Oval 54">
                  <a:extLst>
                    <a:ext uri="{FF2B5EF4-FFF2-40B4-BE49-F238E27FC236}">
                      <a16:creationId xmlns:a16="http://schemas.microsoft.com/office/drawing/2014/main" id="{D4F8D7C2-9554-8DD8-9305-E6B01FC5B3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172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" name="Oval 55">
                  <a:extLst>
                    <a:ext uri="{FF2B5EF4-FFF2-40B4-BE49-F238E27FC236}">
                      <a16:creationId xmlns:a16="http://schemas.microsoft.com/office/drawing/2014/main" id="{FED6B10B-2B58-0C4A-253C-B17793C62C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23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" name="Oval 56">
                  <a:extLst>
                    <a:ext uri="{FF2B5EF4-FFF2-40B4-BE49-F238E27FC236}">
                      <a16:creationId xmlns:a16="http://schemas.microsoft.com/office/drawing/2014/main" id="{719DC847-9E86-49E8-A42A-4E090300F9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07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" name="Oval 57">
                  <a:extLst>
                    <a:ext uri="{FF2B5EF4-FFF2-40B4-BE49-F238E27FC236}">
                      <a16:creationId xmlns:a16="http://schemas.microsoft.com/office/drawing/2014/main" id="{041E2184-0E18-40DA-4637-629FDD97F7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73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" name="Oval 58">
                  <a:extLst>
                    <a:ext uri="{FF2B5EF4-FFF2-40B4-BE49-F238E27FC236}">
                      <a16:creationId xmlns:a16="http://schemas.microsoft.com/office/drawing/2014/main" id="{59A0EE71-2F68-2174-0669-DB8BFE3716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439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" name="Oval 59">
                  <a:extLst>
                    <a:ext uri="{FF2B5EF4-FFF2-40B4-BE49-F238E27FC236}">
                      <a16:creationId xmlns:a16="http://schemas.microsoft.com/office/drawing/2014/main" id="{5E19F1A2-1471-E048-EA54-7C8EFDD96B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50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" name="Oval 60">
                  <a:extLst>
                    <a:ext uri="{FF2B5EF4-FFF2-40B4-BE49-F238E27FC236}">
                      <a16:creationId xmlns:a16="http://schemas.microsoft.com/office/drawing/2014/main" id="{334EFDB3-CEA2-7F66-DD86-3E0769543E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574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E969BCFD-424E-9474-3547-5585CF05F248}"/>
                </a:ext>
              </a:extLst>
            </p:cNvPr>
            <p:cNvSpPr txBox="1"/>
            <p:nvPr/>
          </p:nvSpPr>
          <p:spPr>
            <a:xfrm>
              <a:off x="1075563" y="1162050"/>
              <a:ext cx="293684" cy="2716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85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811DC16D-229B-5906-C7D7-020C4D8E5F75}"/>
              </a:ext>
            </a:extLst>
          </p:cNvPr>
          <p:cNvGrpSpPr/>
          <p:nvPr/>
        </p:nvGrpSpPr>
        <p:grpSpPr>
          <a:xfrm>
            <a:off x="946700" y="3211420"/>
            <a:ext cx="1662036" cy="3094318"/>
            <a:chOff x="2432720" y="801981"/>
            <a:chExt cx="1375818" cy="2561449"/>
          </a:xfrm>
        </p:grpSpPr>
        <p:sp>
          <p:nvSpPr>
            <p:cNvPr id="48" name="Rectangle 16">
              <a:extLst>
                <a:ext uri="{FF2B5EF4-FFF2-40B4-BE49-F238E27FC236}">
                  <a16:creationId xmlns:a16="http://schemas.microsoft.com/office/drawing/2014/main" id="{F020380F-DED9-A0D3-F88B-BDC217346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720" y="953725"/>
              <a:ext cx="1375818" cy="2409705"/>
            </a:xfrm>
            <a:prstGeom prst="rect">
              <a:avLst/>
            </a:prstGeom>
            <a:solidFill>
              <a:srgbClr val="FFD661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" name="Group 32">
              <a:extLst>
                <a:ext uri="{FF2B5EF4-FFF2-40B4-BE49-F238E27FC236}">
                  <a16:creationId xmlns:a16="http://schemas.microsoft.com/office/drawing/2014/main" id="{59F85023-0000-9954-9F46-66F6CEF441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3454" y="1069051"/>
              <a:ext cx="689758" cy="158105"/>
              <a:chOff x="1532" y="1763"/>
              <a:chExt cx="397" cy="91"/>
            </a:xfrm>
          </p:grpSpPr>
          <p:sp>
            <p:nvSpPr>
              <p:cNvPr id="72" name="Rectangle 23">
                <a:extLst>
                  <a:ext uri="{FF2B5EF4-FFF2-40B4-BE49-F238E27FC236}">
                    <a16:creationId xmlns:a16="http://schemas.microsoft.com/office/drawing/2014/main" id="{B91C438C-0DC2-7ED8-DAE0-32ABE4F32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Rectangle 24">
                <a:extLst>
                  <a:ext uri="{FF2B5EF4-FFF2-40B4-BE49-F238E27FC236}">
                    <a16:creationId xmlns:a16="http://schemas.microsoft.com/office/drawing/2014/main" id="{2CAA30C1-C771-CD24-95D6-180FE96BF9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Rectangle 25">
                <a:extLst>
                  <a:ext uri="{FF2B5EF4-FFF2-40B4-BE49-F238E27FC236}">
                    <a16:creationId xmlns:a16="http://schemas.microsoft.com/office/drawing/2014/main" id="{AE72CE1F-AF02-DCD8-5780-F70E7E41BB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Rectangle 26">
                <a:extLst>
                  <a:ext uri="{FF2B5EF4-FFF2-40B4-BE49-F238E27FC236}">
                    <a16:creationId xmlns:a16="http://schemas.microsoft.com/office/drawing/2014/main" id="{29E07B24-FB08-427E-FC80-F2D3647896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Rectangle 27">
                <a:extLst>
                  <a:ext uri="{FF2B5EF4-FFF2-40B4-BE49-F238E27FC236}">
                    <a16:creationId xmlns:a16="http://schemas.microsoft.com/office/drawing/2014/main" id="{7983F91B-BF4C-2BF8-0931-AD35540B51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Rectangle 28">
                <a:extLst>
                  <a:ext uri="{FF2B5EF4-FFF2-40B4-BE49-F238E27FC236}">
                    <a16:creationId xmlns:a16="http://schemas.microsoft.com/office/drawing/2014/main" id="{6B9F26F7-B3F9-9F7E-A1DA-B5CB8EDEFB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Rectangle 29">
                <a:extLst>
                  <a:ext uri="{FF2B5EF4-FFF2-40B4-BE49-F238E27FC236}">
                    <a16:creationId xmlns:a16="http://schemas.microsoft.com/office/drawing/2014/main" id="{7529FFEA-B548-EB0F-AABA-0022ECCDE2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Rectangle 30">
                <a:extLst>
                  <a:ext uri="{FF2B5EF4-FFF2-40B4-BE49-F238E27FC236}">
                    <a16:creationId xmlns:a16="http://schemas.microsoft.com/office/drawing/2014/main" id="{4C69BC44-5ED4-5D5A-B60C-B36C9E60DB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0" name="Group 85">
              <a:extLst>
                <a:ext uri="{FF2B5EF4-FFF2-40B4-BE49-F238E27FC236}">
                  <a16:creationId xmlns:a16="http://schemas.microsoft.com/office/drawing/2014/main" id="{699ADB6D-9D07-F973-09D2-F8867134D9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50392" y="1643657"/>
              <a:ext cx="171978" cy="1029840"/>
              <a:chOff x="1589" y="1962"/>
              <a:chExt cx="85" cy="509"/>
            </a:xfrm>
          </p:grpSpPr>
          <p:sp>
            <p:nvSpPr>
              <p:cNvPr id="68" name="Oval 46">
                <a:extLst>
                  <a:ext uri="{FF2B5EF4-FFF2-40B4-BE49-F238E27FC236}">
                    <a16:creationId xmlns:a16="http://schemas.microsoft.com/office/drawing/2014/main" id="{4505193F-4A31-76D3-36F0-3FABA84F17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Oval 47">
                <a:extLst>
                  <a:ext uri="{FF2B5EF4-FFF2-40B4-BE49-F238E27FC236}">
                    <a16:creationId xmlns:a16="http://schemas.microsoft.com/office/drawing/2014/main" id="{1A971680-82A7-D8F8-2798-93B22A885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Oval 48">
                <a:extLst>
                  <a:ext uri="{FF2B5EF4-FFF2-40B4-BE49-F238E27FC236}">
                    <a16:creationId xmlns:a16="http://schemas.microsoft.com/office/drawing/2014/main" id="{268A28E3-19E4-3497-F6D5-228DA94D3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Oval 49">
                <a:extLst>
                  <a:ext uri="{FF2B5EF4-FFF2-40B4-BE49-F238E27FC236}">
                    <a16:creationId xmlns:a16="http://schemas.microsoft.com/office/drawing/2014/main" id="{45677FA5-2751-C528-84F2-605531B867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" name="Group 72">
              <a:extLst>
                <a:ext uri="{FF2B5EF4-FFF2-40B4-BE49-F238E27FC236}">
                  <a16:creationId xmlns:a16="http://schemas.microsoft.com/office/drawing/2014/main" id="{40D62A60-3C76-A743-F27C-E6B5BE7592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9910" y="1356353"/>
              <a:ext cx="115326" cy="1468888"/>
              <a:chOff x="1873" y="1905"/>
              <a:chExt cx="57" cy="726"/>
            </a:xfrm>
          </p:grpSpPr>
          <p:sp>
            <p:nvSpPr>
              <p:cNvPr id="57" name="Oval 50">
                <a:extLst>
                  <a:ext uri="{FF2B5EF4-FFF2-40B4-BE49-F238E27FC236}">
                    <a16:creationId xmlns:a16="http://schemas.microsoft.com/office/drawing/2014/main" id="{FA320195-FBD0-5597-9ED2-4D33C8EE37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Oval 51">
                <a:extLst>
                  <a:ext uri="{FF2B5EF4-FFF2-40B4-BE49-F238E27FC236}">
                    <a16:creationId xmlns:a16="http://schemas.microsoft.com/office/drawing/2014/main" id="{7549DA45-9157-1F18-B448-1A36782336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Oval 52">
                <a:extLst>
                  <a:ext uri="{FF2B5EF4-FFF2-40B4-BE49-F238E27FC236}">
                    <a16:creationId xmlns:a16="http://schemas.microsoft.com/office/drawing/2014/main" id="{AEADEC59-DEB8-3D42-184C-5BE169F45E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Oval 53">
                <a:extLst>
                  <a:ext uri="{FF2B5EF4-FFF2-40B4-BE49-F238E27FC236}">
                    <a16:creationId xmlns:a16="http://schemas.microsoft.com/office/drawing/2014/main" id="{131DD1AE-78F9-3DB9-0560-617EF0F6A7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Oval 54">
                <a:extLst>
                  <a:ext uri="{FF2B5EF4-FFF2-40B4-BE49-F238E27FC236}">
                    <a16:creationId xmlns:a16="http://schemas.microsoft.com/office/drawing/2014/main" id="{14D1D4DA-B3D1-04C9-6418-72D6D37EB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Oval 55">
                <a:extLst>
                  <a:ext uri="{FF2B5EF4-FFF2-40B4-BE49-F238E27FC236}">
                    <a16:creationId xmlns:a16="http://schemas.microsoft.com/office/drawing/2014/main" id="{5225C7C1-8A23-3409-B441-8B0C636B9A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Oval 56">
                <a:extLst>
                  <a:ext uri="{FF2B5EF4-FFF2-40B4-BE49-F238E27FC236}">
                    <a16:creationId xmlns:a16="http://schemas.microsoft.com/office/drawing/2014/main" id="{C736721C-C40D-CB1C-C8F3-567322C470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Oval 57">
                <a:extLst>
                  <a:ext uri="{FF2B5EF4-FFF2-40B4-BE49-F238E27FC236}">
                    <a16:creationId xmlns:a16="http://schemas.microsoft.com/office/drawing/2014/main" id="{D2DDF451-5018-4959-531E-F81EE98D55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Oval 58">
                <a:extLst>
                  <a:ext uri="{FF2B5EF4-FFF2-40B4-BE49-F238E27FC236}">
                    <a16:creationId xmlns:a16="http://schemas.microsoft.com/office/drawing/2014/main" id="{1290BAA6-DD25-AE25-D074-12B4FB4F31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Oval 59">
                <a:extLst>
                  <a:ext uri="{FF2B5EF4-FFF2-40B4-BE49-F238E27FC236}">
                    <a16:creationId xmlns:a16="http://schemas.microsoft.com/office/drawing/2014/main" id="{396C941E-EF6F-410F-851E-052E0E0165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Oval 60">
                <a:extLst>
                  <a:ext uri="{FF2B5EF4-FFF2-40B4-BE49-F238E27FC236}">
                    <a16:creationId xmlns:a16="http://schemas.microsoft.com/office/drawing/2014/main" id="{BA98805D-D3A4-EF4D-506B-A4EECA7FB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5E5E7A80-6B86-0F30-8923-5CA89C7F187C}"/>
                </a:ext>
              </a:extLst>
            </p:cNvPr>
            <p:cNvGrpSpPr/>
            <p:nvPr/>
          </p:nvGrpSpPr>
          <p:grpSpPr>
            <a:xfrm>
              <a:off x="2501900" y="1048595"/>
              <a:ext cx="418158" cy="507155"/>
              <a:chOff x="2489372" y="1069051"/>
              <a:chExt cx="321700" cy="402628"/>
            </a:xfrm>
          </p:grpSpPr>
          <p:sp>
            <p:nvSpPr>
              <p:cNvPr id="55" name="Rectangle 228">
                <a:extLst>
                  <a:ext uri="{FF2B5EF4-FFF2-40B4-BE49-F238E27FC236}">
                    <a16:creationId xmlns:a16="http://schemas.microsoft.com/office/drawing/2014/main" id="{28C19175-E8D5-98DE-6A7C-3A65C47F6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9372" y="1069051"/>
                <a:ext cx="321700" cy="40262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Rectangle 229">
                <a:extLst>
                  <a:ext uri="{FF2B5EF4-FFF2-40B4-BE49-F238E27FC236}">
                    <a16:creationId xmlns:a16="http://schemas.microsoft.com/office/drawing/2014/main" id="{3499DE6D-78B7-4DE8-3725-EBE3D3738C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5826" y="1084975"/>
                <a:ext cx="289360" cy="370783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3" name="台形 52">
              <a:extLst>
                <a:ext uri="{FF2B5EF4-FFF2-40B4-BE49-F238E27FC236}">
                  <a16:creationId xmlns:a16="http://schemas.microsoft.com/office/drawing/2014/main" id="{EB4630DE-5E45-51D2-1FF4-FCEA23B7E657}"/>
                </a:ext>
              </a:extLst>
            </p:cNvPr>
            <p:cNvSpPr/>
            <p:nvPr/>
          </p:nvSpPr>
          <p:spPr bwMode="auto">
            <a:xfrm>
              <a:off x="2432720" y="801981"/>
              <a:ext cx="1375818" cy="151744"/>
            </a:xfrm>
            <a:prstGeom prst="trapezoid">
              <a:avLst>
                <a:gd name="adj" fmla="val 40668"/>
              </a:avLst>
            </a:prstGeom>
            <a:solidFill>
              <a:srgbClr val="FFD661"/>
            </a:solidFill>
            <a:ln w="28575" cap="sq">
              <a:solidFill>
                <a:srgbClr val="333333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6EAF5B4F-315A-A436-DF81-9AABB82FD882}"/>
                </a:ext>
              </a:extLst>
            </p:cNvPr>
            <p:cNvSpPr txBox="1"/>
            <p:nvPr/>
          </p:nvSpPr>
          <p:spPr>
            <a:xfrm>
              <a:off x="2547174" y="1162050"/>
              <a:ext cx="324613" cy="2716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110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2CE71200-8C13-1BED-4387-ADC6BF180EE7}"/>
              </a:ext>
            </a:extLst>
          </p:cNvPr>
          <p:cNvSpPr txBox="1"/>
          <p:nvPr/>
        </p:nvSpPr>
        <p:spPr>
          <a:xfrm>
            <a:off x="898659" y="2643857"/>
            <a:ext cx="3426027" cy="4833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定形郵便物</a:t>
            </a:r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(50</a:t>
            </a:r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ｇまで</a:t>
            </a:r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3FDC849F-918D-0200-9447-723F68841CA3}"/>
              </a:ext>
            </a:extLst>
          </p:cNvPr>
          <p:cNvSpPr txBox="1"/>
          <p:nvPr/>
        </p:nvSpPr>
        <p:spPr>
          <a:xfrm>
            <a:off x="6452066" y="2648702"/>
            <a:ext cx="1772269" cy="4833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通常はがき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CDB125A9-C9B8-1BF5-23DD-7456D99D4978}"/>
              </a:ext>
            </a:extLst>
          </p:cNvPr>
          <p:cNvSpPr txBox="1"/>
          <p:nvPr/>
        </p:nvSpPr>
        <p:spPr>
          <a:xfrm>
            <a:off x="2632760" y="4120136"/>
            <a:ext cx="24705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2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110</a:t>
            </a:r>
            <a:r>
              <a:rPr kumimoji="1" lang="ja-JP" altLang="en-US" sz="32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2400" b="1" dirty="0">
              <a:ln w="28575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4DEBA7FC-3616-3EAD-8693-BAF997434E85}"/>
              </a:ext>
            </a:extLst>
          </p:cNvPr>
          <p:cNvSpPr txBox="1"/>
          <p:nvPr/>
        </p:nvSpPr>
        <p:spPr>
          <a:xfrm>
            <a:off x="7681376" y="4120136"/>
            <a:ext cx="18453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72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85</a:t>
            </a:r>
            <a:r>
              <a:rPr kumimoji="1" lang="ja-JP" altLang="en-US" sz="32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2400" b="1" dirty="0">
              <a:ln w="28575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0920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7E3931BC-9ACB-56A5-75C6-0BAE007720A4}"/>
              </a:ext>
            </a:extLst>
          </p:cNvPr>
          <p:cNvSpPr/>
          <p:nvPr/>
        </p:nvSpPr>
        <p:spPr>
          <a:xfrm>
            <a:off x="644936" y="2030347"/>
            <a:ext cx="3920340" cy="392034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4AEDE3A0-0217-E37C-9539-64039D7FE93F}"/>
              </a:ext>
            </a:extLst>
          </p:cNvPr>
          <p:cNvSpPr/>
          <p:nvPr/>
        </p:nvSpPr>
        <p:spPr>
          <a:xfrm>
            <a:off x="5384588" y="2030347"/>
            <a:ext cx="3920340" cy="392034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四角形: 角を丸くする 126">
            <a:extLst>
              <a:ext uri="{FF2B5EF4-FFF2-40B4-BE49-F238E27FC236}">
                <a16:creationId xmlns:a16="http://schemas.microsoft.com/office/drawing/2014/main" id="{06FC532A-1618-B826-69F8-CFB7AE21643B}"/>
              </a:ext>
            </a:extLst>
          </p:cNvPr>
          <p:cNvSpPr/>
          <p:nvPr/>
        </p:nvSpPr>
        <p:spPr>
          <a:xfrm>
            <a:off x="767535" y="2030347"/>
            <a:ext cx="3600400" cy="556141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四角形: 角を丸くする 128">
            <a:extLst>
              <a:ext uri="{FF2B5EF4-FFF2-40B4-BE49-F238E27FC236}">
                <a16:creationId xmlns:a16="http://schemas.microsoft.com/office/drawing/2014/main" id="{FF3F1DE7-20E3-8E52-F075-AC3B48373B4E}"/>
              </a:ext>
            </a:extLst>
          </p:cNvPr>
          <p:cNvSpPr/>
          <p:nvPr/>
        </p:nvSpPr>
        <p:spPr>
          <a:xfrm>
            <a:off x="5544558" y="2030347"/>
            <a:ext cx="3600400" cy="556141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CB612F4-A2EA-3FAD-FDC9-E8596B9B0990}"/>
              </a:ext>
            </a:extLst>
          </p:cNvPr>
          <p:cNvSpPr txBox="1"/>
          <p:nvPr/>
        </p:nvSpPr>
        <p:spPr>
          <a:xfrm>
            <a:off x="408393" y="404850"/>
            <a:ext cx="9110379" cy="11965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郵便料金にご注意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1A71405-B02E-2B6C-7217-0AA7E782D0BE}"/>
              </a:ext>
            </a:extLst>
          </p:cNvPr>
          <p:cNvGrpSpPr/>
          <p:nvPr/>
        </p:nvGrpSpPr>
        <p:grpSpPr>
          <a:xfrm>
            <a:off x="5915293" y="2889283"/>
            <a:ext cx="1554427" cy="1908149"/>
            <a:chOff x="957160" y="975441"/>
            <a:chExt cx="1283178" cy="1575175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B0137992-105D-FCA4-62FB-107E735C3A60}"/>
                </a:ext>
              </a:extLst>
            </p:cNvPr>
            <p:cNvSpPr/>
            <p:nvPr/>
          </p:nvSpPr>
          <p:spPr bwMode="auto">
            <a:xfrm>
              <a:off x="957160" y="975441"/>
              <a:ext cx="1283178" cy="157517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19BB236-195D-FF83-B4E9-9CF23B872462}"/>
                </a:ext>
              </a:extLst>
            </p:cNvPr>
            <p:cNvGrpSpPr/>
            <p:nvPr/>
          </p:nvGrpSpPr>
          <p:grpSpPr>
            <a:xfrm>
              <a:off x="1577963" y="1074035"/>
              <a:ext cx="580979" cy="115635"/>
              <a:chOff x="6550984" y="1629978"/>
              <a:chExt cx="1576901" cy="313857"/>
            </a:xfrm>
            <a:solidFill>
              <a:srgbClr val="FF0000"/>
            </a:solidFill>
          </p:grpSpPr>
          <p:sp>
            <p:nvSpPr>
              <p:cNvPr id="48" name="フレーム 47">
                <a:extLst>
                  <a:ext uri="{FF2B5EF4-FFF2-40B4-BE49-F238E27FC236}">
                    <a16:creationId xmlns:a16="http://schemas.microsoft.com/office/drawing/2014/main" id="{93FE12FB-EBA4-BC72-C0BE-D63214CFA8A1}"/>
                  </a:ext>
                </a:extLst>
              </p:cNvPr>
              <p:cNvSpPr/>
              <p:nvPr/>
            </p:nvSpPr>
            <p:spPr bwMode="auto">
              <a:xfrm>
                <a:off x="6550984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レーム 48">
                <a:extLst>
                  <a:ext uri="{FF2B5EF4-FFF2-40B4-BE49-F238E27FC236}">
                    <a16:creationId xmlns:a16="http://schemas.microsoft.com/office/drawing/2014/main" id="{A53AFBB3-5CD6-4F00-6F51-47D96064B727}"/>
                  </a:ext>
                </a:extLst>
              </p:cNvPr>
              <p:cNvSpPr/>
              <p:nvPr/>
            </p:nvSpPr>
            <p:spPr bwMode="auto">
              <a:xfrm>
                <a:off x="6810640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レーム 78">
                <a:extLst>
                  <a:ext uri="{FF2B5EF4-FFF2-40B4-BE49-F238E27FC236}">
                    <a16:creationId xmlns:a16="http://schemas.microsoft.com/office/drawing/2014/main" id="{2EA870EF-F3A0-9801-C3C0-2D12E8FC65E5}"/>
                  </a:ext>
                </a:extLst>
              </p:cNvPr>
              <p:cNvSpPr/>
              <p:nvPr/>
            </p:nvSpPr>
            <p:spPr bwMode="auto">
              <a:xfrm>
                <a:off x="7070296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レーム 79">
                <a:extLst>
                  <a:ext uri="{FF2B5EF4-FFF2-40B4-BE49-F238E27FC236}">
                    <a16:creationId xmlns:a16="http://schemas.microsoft.com/office/drawing/2014/main" id="{C6E9FC7F-75CE-BC4A-2E53-88D945A9201E}"/>
                  </a:ext>
                </a:extLst>
              </p:cNvPr>
              <p:cNvSpPr/>
              <p:nvPr/>
            </p:nvSpPr>
            <p:spPr bwMode="auto">
              <a:xfrm>
                <a:off x="7329952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レーム 81">
                <a:extLst>
                  <a:ext uri="{FF2B5EF4-FFF2-40B4-BE49-F238E27FC236}">
                    <a16:creationId xmlns:a16="http://schemas.microsoft.com/office/drawing/2014/main" id="{F61CAA71-D01E-DAB7-AD18-CE11A1D8365B}"/>
                  </a:ext>
                </a:extLst>
              </p:cNvPr>
              <p:cNvSpPr/>
              <p:nvPr/>
            </p:nvSpPr>
            <p:spPr bwMode="auto">
              <a:xfrm>
                <a:off x="7536385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レーム 82">
                <a:extLst>
                  <a:ext uri="{FF2B5EF4-FFF2-40B4-BE49-F238E27FC236}">
                    <a16:creationId xmlns:a16="http://schemas.microsoft.com/office/drawing/2014/main" id="{309A4301-851F-4BD8-F6A7-B69575544E28}"/>
                  </a:ext>
                </a:extLst>
              </p:cNvPr>
              <p:cNvSpPr/>
              <p:nvPr/>
            </p:nvSpPr>
            <p:spPr bwMode="auto">
              <a:xfrm>
                <a:off x="7742818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レーム 85">
                <a:extLst>
                  <a:ext uri="{FF2B5EF4-FFF2-40B4-BE49-F238E27FC236}">
                    <a16:creationId xmlns:a16="http://schemas.microsoft.com/office/drawing/2014/main" id="{4ECEEBB0-3E8F-0E52-A946-DD3EDA43C8B8}"/>
                  </a:ext>
                </a:extLst>
              </p:cNvPr>
              <p:cNvSpPr/>
              <p:nvPr/>
            </p:nvSpPr>
            <p:spPr bwMode="auto">
              <a:xfrm>
                <a:off x="7949254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520587F5-0AAD-864C-A76C-78C40C17B485}"/>
                </a:ext>
              </a:extLst>
            </p:cNvPr>
            <p:cNvGrpSpPr/>
            <p:nvPr/>
          </p:nvGrpSpPr>
          <p:grpSpPr>
            <a:xfrm>
              <a:off x="1029461" y="1052916"/>
              <a:ext cx="393013" cy="482780"/>
              <a:chOff x="6503237" y="1660701"/>
              <a:chExt cx="303762" cy="373143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1544B81B-D705-4A9E-14DB-B53E5BE46238}"/>
                  </a:ext>
                </a:extLst>
              </p:cNvPr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57F25B32-E445-DE78-0A15-9397579ABBCA}"/>
                  </a:ext>
                </a:extLst>
              </p:cNvPr>
              <p:cNvSpPr/>
              <p:nvPr/>
            </p:nvSpPr>
            <p:spPr bwMode="auto">
              <a:xfrm>
                <a:off x="6521309" y="1678793"/>
                <a:ext cx="264774" cy="334967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B4748B04-C655-A473-7164-0DCDACB69811}"/>
                </a:ext>
              </a:extLst>
            </p:cNvPr>
            <p:cNvGrpSpPr/>
            <p:nvPr/>
          </p:nvGrpSpPr>
          <p:grpSpPr>
            <a:xfrm>
              <a:off x="1051194" y="2370596"/>
              <a:ext cx="229704" cy="45719"/>
              <a:chOff x="6932844" y="1114709"/>
              <a:chExt cx="580979" cy="115635"/>
            </a:xfrm>
          </p:grpSpPr>
          <p:sp>
            <p:nvSpPr>
              <p:cNvPr id="39" name="フレーム 38">
                <a:extLst>
                  <a:ext uri="{FF2B5EF4-FFF2-40B4-BE49-F238E27FC236}">
                    <a16:creationId xmlns:a16="http://schemas.microsoft.com/office/drawing/2014/main" id="{4A51674F-7C01-628E-B291-365E076C8981}"/>
                  </a:ext>
                </a:extLst>
              </p:cNvPr>
              <p:cNvSpPr/>
              <p:nvPr/>
            </p:nvSpPr>
            <p:spPr bwMode="auto">
              <a:xfrm>
                <a:off x="6932844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レーム 39">
                <a:extLst>
                  <a:ext uri="{FF2B5EF4-FFF2-40B4-BE49-F238E27FC236}">
                    <a16:creationId xmlns:a16="http://schemas.microsoft.com/office/drawing/2014/main" id="{57C586BC-1FC8-C657-F974-4C984C9CD7A8}"/>
                  </a:ext>
                </a:extLst>
              </p:cNvPr>
              <p:cNvSpPr/>
              <p:nvPr/>
            </p:nvSpPr>
            <p:spPr bwMode="auto">
              <a:xfrm>
                <a:off x="7028509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レーム 40">
                <a:extLst>
                  <a:ext uri="{FF2B5EF4-FFF2-40B4-BE49-F238E27FC236}">
                    <a16:creationId xmlns:a16="http://schemas.microsoft.com/office/drawing/2014/main" id="{6CD57B58-9A81-AD75-14DF-E951E3CF5642}"/>
                  </a:ext>
                </a:extLst>
              </p:cNvPr>
              <p:cNvSpPr/>
              <p:nvPr/>
            </p:nvSpPr>
            <p:spPr bwMode="auto">
              <a:xfrm>
                <a:off x="7124175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レーム 41">
                <a:extLst>
                  <a:ext uri="{FF2B5EF4-FFF2-40B4-BE49-F238E27FC236}">
                    <a16:creationId xmlns:a16="http://schemas.microsoft.com/office/drawing/2014/main" id="{55657AD0-D1B3-43D2-5F87-08E32A225669}"/>
                  </a:ext>
                </a:extLst>
              </p:cNvPr>
              <p:cNvSpPr/>
              <p:nvPr/>
            </p:nvSpPr>
            <p:spPr bwMode="auto">
              <a:xfrm>
                <a:off x="721984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レーム 42">
                <a:extLst>
                  <a:ext uri="{FF2B5EF4-FFF2-40B4-BE49-F238E27FC236}">
                    <a16:creationId xmlns:a16="http://schemas.microsoft.com/office/drawing/2014/main" id="{693343B7-D8E7-D9F0-8624-3A47BC97A199}"/>
                  </a:ext>
                </a:extLst>
              </p:cNvPr>
              <p:cNvSpPr/>
              <p:nvPr/>
            </p:nvSpPr>
            <p:spPr bwMode="auto">
              <a:xfrm>
                <a:off x="7295896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レーム 43">
                <a:extLst>
                  <a:ext uri="{FF2B5EF4-FFF2-40B4-BE49-F238E27FC236}">
                    <a16:creationId xmlns:a16="http://schemas.microsoft.com/office/drawing/2014/main" id="{25A1353B-A5F0-0994-ACB6-057076027D65}"/>
                  </a:ext>
                </a:extLst>
              </p:cNvPr>
              <p:cNvSpPr/>
              <p:nvPr/>
            </p:nvSpPr>
            <p:spPr bwMode="auto">
              <a:xfrm>
                <a:off x="7371952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レーム 44">
                <a:extLst>
                  <a:ext uri="{FF2B5EF4-FFF2-40B4-BE49-F238E27FC236}">
                    <a16:creationId xmlns:a16="http://schemas.microsoft.com/office/drawing/2014/main" id="{B2E30D31-69FE-7BA0-A978-13AD9917EE8E}"/>
                  </a:ext>
                </a:extLst>
              </p:cNvPr>
              <p:cNvSpPr/>
              <p:nvPr/>
            </p:nvSpPr>
            <p:spPr bwMode="auto">
              <a:xfrm>
                <a:off x="744801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265A81D5-F1F5-67B9-466C-611D95820A28}"/>
                </a:ext>
              </a:extLst>
            </p:cNvPr>
            <p:cNvGrpSpPr/>
            <p:nvPr/>
          </p:nvGrpSpPr>
          <p:grpSpPr>
            <a:xfrm>
              <a:off x="1575455" y="1269354"/>
              <a:ext cx="511901" cy="1166058"/>
              <a:chOff x="1445430" y="1356353"/>
              <a:chExt cx="644844" cy="1468888"/>
            </a:xfrm>
          </p:grpSpPr>
          <p:grpSp>
            <p:nvGrpSpPr>
              <p:cNvPr id="13" name="Group 85">
                <a:extLst>
                  <a:ext uri="{FF2B5EF4-FFF2-40B4-BE49-F238E27FC236}">
                    <a16:creationId xmlns:a16="http://schemas.microsoft.com/office/drawing/2014/main" id="{903E3A6C-2160-0BC5-1348-7FA4BA7C0F9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45430" y="1643657"/>
                <a:ext cx="171978" cy="1029840"/>
                <a:chOff x="1589" y="1962"/>
                <a:chExt cx="85" cy="509"/>
              </a:xfrm>
            </p:grpSpPr>
            <p:sp>
              <p:nvSpPr>
                <p:cNvPr id="35" name="Oval 46">
                  <a:extLst>
                    <a:ext uri="{FF2B5EF4-FFF2-40B4-BE49-F238E27FC236}">
                      <a16:creationId xmlns:a16="http://schemas.microsoft.com/office/drawing/2014/main" id="{5256D79A-C286-2120-77B1-595A791921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962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Oval 47">
                  <a:extLst>
                    <a:ext uri="{FF2B5EF4-FFF2-40B4-BE49-F238E27FC236}">
                      <a16:creationId xmlns:a16="http://schemas.microsoft.com/office/drawing/2014/main" id="{B98A0BF5-39C5-FA94-1599-82557A917D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075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Oval 48">
                  <a:extLst>
                    <a:ext uri="{FF2B5EF4-FFF2-40B4-BE49-F238E27FC236}">
                      <a16:creationId xmlns:a16="http://schemas.microsoft.com/office/drawing/2014/main" id="{C9ADE49F-735C-33C6-2096-515D8FE6C9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273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Oval 49">
                  <a:extLst>
                    <a:ext uri="{FF2B5EF4-FFF2-40B4-BE49-F238E27FC236}">
                      <a16:creationId xmlns:a16="http://schemas.microsoft.com/office/drawing/2014/main" id="{CBE80ED2-6382-CA7A-E640-A88600A95C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386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" name="Group 72">
                <a:extLst>
                  <a:ext uri="{FF2B5EF4-FFF2-40B4-BE49-F238E27FC236}">
                    <a16:creationId xmlns:a16="http://schemas.microsoft.com/office/drawing/2014/main" id="{DAD0C03C-7849-60ED-DEB0-87D7E5BE0B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74948" y="1356353"/>
                <a:ext cx="115326" cy="1468888"/>
                <a:chOff x="1873" y="1905"/>
                <a:chExt cx="57" cy="726"/>
              </a:xfrm>
            </p:grpSpPr>
            <p:sp>
              <p:nvSpPr>
                <p:cNvPr id="15" name="Oval 50">
                  <a:extLst>
                    <a:ext uri="{FF2B5EF4-FFF2-40B4-BE49-F238E27FC236}">
                      <a16:creationId xmlns:a16="http://schemas.microsoft.com/office/drawing/2014/main" id="{93E5DB21-B26B-BF85-DD51-1A4542C3EC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05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" name="Oval 51">
                  <a:extLst>
                    <a:ext uri="{FF2B5EF4-FFF2-40B4-BE49-F238E27FC236}">
                      <a16:creationId xmlns:a16="http://schemas.microsoft.com/office/drawing/2014/main" id="{3D014E0C-6C6A-1D82-2334-F13E2D3CBB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71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" name="Oval 52">
                  <a:extLst>
                    <a:ext uri="{FF2B5EF4-FFF2-40B4-BE49-F238E27FC236}">
                      <a16:creationId xmlns:a16="http://schemas.microsoft.com/office/drawing/2014/main" id="{2FE6B5E1-C5CA-E377-AB26-80C178FFD3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040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" name="Oval 53">
                  <a:extLst>
                    <a:ext uri="{FF2B5EF4-FFF2-40B4-BE49-F238E27FC236}">
                      <a16:creationId xmlns:a16="http://schemas.microsoft.com/office/drawing/2014/main" id="{3A8CA870-8BC8-464B-9010-8CE9EC5933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106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" name="Oval 54">
                  <a:extLst>
                    <a:ext uri="{FF2B5EF4-FFF2-40B4-BE49-F238E27FC236}">
                      <a16:creationId xmlns:a16="http://schemas.microsoft.com/office/drawing/2014/main" id="{A3AEF1DA-8F0C-DF42-7A50-B3EB1E3CAD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172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Oval 55">
                  <a:extLst>
                    <a:ext uri="{FF2B5EF4-FFF2-40B4-BE49-F238E27FC236}">
                      <a16:creationId xmlns:a16="http://schemas.microsoft.com/office/drawing/2014/main" id="{C38CD22C-83FF-5139-8368-0238673113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23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Oval 56">
                  <a:extLst>
                    <a:ext uri="{FF2B5EF4-FFF2-40B4-BE49-F238E27FC236}">
                      <a16:creationId xmlns:a16="http://schemas.microsoft.com/office/drawing/2014/main" id="{D36F64B0-2645-FE3E-8BC7-31AFF04758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07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" name="Oval 57">
                  <a:extLst>
                    <a:ext uri="{FF2B5EF4-FFF2-40B4-BE49-F238E27FC236}">
                      <a16:creationId xmlns:a16="http://schemas.microsoft.com/office/drawing/2014/main" id="{8B75B2E5-B71E-4E56-F4D1-9DEF41D2D1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73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Oval 58">
                  <a:extLst>
                    <a:ext uri="{FF2B5EF4-FFF2-40B4-BE49-F238E27FC236}">
                      <a16:creationId xmlns:a16="http://schemas.microsoft.com/office/drawing/2014/main" id="{9A2201CA-8F07-38BC-2AC2-7DAF72E108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439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Oval 59">
                  <a:extLst>
                    <a:ext uri="{FF2B5EF4-FFF2-40B4-BE49-F238E27FC236}">
                      <a16:creationId xmlns:a16="http://schemas.microsoft.com/office/drawing/2014/main" id="{EC6A9165-401F-E35A-45A2-D3287A6382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50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Oval 60">
                  <a:extLst>
                    <a:ext uri="{FF2B5EF4-FFF2-40B4-BE49-F238E27FC236}">
                      <a16:creationId xmlns:a16="http://schemas.microsoft.com/office/drawing/2014/main" id="{E4035B1F-1CEC-2D49-1F26-A6BB570C74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574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3197CC0A-E234-B23D-9C95-C004AE9A0D4C}"/>
                </a:ext>
              </a:extLst>
            </p:cNvPr>
            <p:cNvSpPr txBox="1"/>
            <p:nvPr/>
          </p:nvSpPr>
          <p:spPr>
            <a:xfrm>
              <a:off x="1075563" y="1162050"/>
              <a:ext cx="293684" cy="2716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85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F1475A52-5AC5-487E-CDAC-18DDA5B6D3D8}"/>
              </a:ext>
            </a:extLst>
          </p:cNvPr>
          <p:cNvGrpSpPr/>
          <p:nvPr/>
        </p:nvGrpSpPr>
        <p:grpSpPr>
          <a:xfrm>
            <a:off x="935512" y="2901170"/>
            <a:ext cx="1666650" cy="3102910"/>
            <a:chOff x="2432720" y="801981"/>
            <a:chExt cx="1375818" cy="2561449"/>
          </a:xfrm>
        </p:grpSpPr>
        <p:sp>
          <p:nvSpPr>
            <p:cNvPr id="88" name="Rectangle 16">
              <a:extLst>
                <a:ext uri="{FF2B5EF4-FFF2-40B4-BE49-F238E27FC236}">
                  <a16:creationId xmlns:a16="http://schemas.microsoft.com/office/drawing/2014/main" id="{AC2A40CB-F92E-500A-C5D4-40271D92DC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720" y="953725"/>
              <a:ext cx="1375818" cy="2409705"/>
            </a:xfrm>
            <a:prstGeom prst="rect">
              <a:avLst/>
            </a:prstGeom>
            <a:solidFill>
              <a:srgbClr val="FFD661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9" name="Group 32">
              <a:extLst>
                <a:ext uri="{FF2B5EF4-FFF2-40B4-BE49-F238E27FC236}">
                  <a16:creationId xmlns:a16="http://schemas.microsoft.com/office/drawing/2014/main" id="{924B1F41-9449-5488-E8C5-D2D7D80AD4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3454" y="1069051"/>
              <a:ext cx="689758" cy="158105"/>
              <a:chOff x="1532" y="1763"/>
              <a:chExt cx="397" cy="91"/>
            </a:xfrm>
          </p:grpSpPr>
          <p:sp>
            <p:nvSpPr>
              <p:cNvPr id="112" name="Rectangle 23">
                <a:extLst>
                  <a:ext uri="{FF2B5EF4-FFF2-40B4-BE49-F238E27FC236}">
                    <a16:creationId xmlns:a16="http://schemas.microsoft.com/office/drawing/2014/main" id="{622BBC22-84AB-B8E5-1BC7-0651EE127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" name="Rectangle 24">
                <a:extLst>
                  <a:ext uri="{FF2B5EF4-FFF2-40B4-BE49-F238E27FC236}">
                    <a16:creationId xmlns:a16="http://schemas.microsoft.com/office/drawing/2014/main" id="{80EFED36-5781-5096-6B7B-161C9F11F2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" name="Rectangle 25">
                <a:extLst>
                  <a:ext uri="{FF2B5EF4-FFF2-40B4-BE49-F238E27FC236}">
                    <a16:creationId xmlns:a16="http://schemas.microsoft.com/office/drawing/2014/main" id="{86AC71F1-DD0B-36A8-AC80-1BE84B6691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5" name="Rectangle 26">
                <a:extLst>
                  <a:ext uri="{FF2B5EF4-FFF2-40B4-BE49-F238E27FC236}">
                    <a16:creationId xmlns:a16="http://schemas.microsoft.com/office/drawing/2014/main" id="{EA2C69D4-AF95-BBEF-F50E-F558DEFAF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6" name="Rectangle 27">
                <a:extLst>
                  <a:ext uri="{FF2B5EF4-FFF2-40B4-BE49-F238E27FC236}">
                    <a16:creationId xmlns:a16="http://schemas.microsoft.com/office/drawing/2014/main" id="{85218C80-C9E5-2CED-88A6-8B245FCF17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7" name="Rectangle 28">
                <a:extLst>
                  <a:ext uri="{FF2B5EF4-FFF2-40B4-BE49-F238E27FC236}">
                    <a16:creationId xmlns:a16="http://schemas.microsoft.com/office/drawing/2014/main" id="{979007B0-29C0-8ED0-79ED-8CD1DA632B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" name="Rectangle 29">
                <a:extLst>
                  <a:ext uri="{FF2B5EF4-FFF2-40B4-BE49-F238E27FC236}">
                    <a16:creationId xmlns:a16="http://schemas.microsoft.com/office/drawing/2014/main" id="{8ED1FD4F-0155-5B17-0C3F-8CFBC49123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" name="Rectangle 30">
                <a:extLst>
                  <a:ext uri="{FF2B5EF4-FFF2-40B4-BE49-F238E27FC236}">
                    <a16:creationId xmlns:a16="http://schemas.microsoft.com/office/drawing/2014/main" id="{D583CF8F-6822-DC73-A939-7911D2AF9D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0" name="Group 85">
              <a:extLst>
                <a:ext uri="{FF2B5EF4-FFF2-40B4-BE49-F238E27FC236}">
                  <a16:creationId xmlns:a16="http://schemas.microsoft.com/office/drawing/2014/main" id="{F92543CF-8BF3-7F55-744D-7C02296138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50392" y="1643657"/>
              <a:ext cx="171978" cy="1029840"/>
              <a:chOff x="1589" y="1962"/>
              <a:chExt cx="85" cy="509"/>
            </a:xfrm>
          </p:grpSpPr>
          <p:sp>
            <p:nvSpPr>
              <p:cNvPr id="108" name="Oval 46">
                <a:extLst>
                  <a:ext uri="{FF2B5EF4-FFF2-40B4-BE49-F238E27FC236}">
                    <a16:creationId xmlns:a16="http://schemas.microsoft.com/office/drawing/2014/main" id="{4B0685A6-86F0-63E9-8AC1-55249AC28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9" name="Oval 47">
                <a:extLst>
                  <a:ext uri="{FF2B5EF4-FFF2-40B4-BE49-F238E27FC236}">
                    <a16:creationId xmlns:a16="http://schemas.microsoft.com/office/drawing/2014/main" id="{E945FCA0-FFF0-CEAB-91D7-028DBD3958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0" name="Oval 48">
                <a:extLst>
                  <a:ext uri="{FF2B5EF4-FFF2-40B4-BE49-F238E27FC236}">
                    <a16:creationId xmlns:a16="http://schemas.microsoft.com/office/drawing/2014/main" id="{346A7CBA-B3AB-92DE-74A5-AC6898C33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1" name="Oval 49">
                <a:extLst>
                  <a:ext uri="{FF2B5EF4-FFF2-40B4-BE49-F238E27FC236}">
                    <a16:creationId xmlns:a16="http://schemas.microsoft.com/office/drawing/2014/main" id="{B642E0FB-1DB7-F60B-A43C-161668EBEE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1" name="Group 72">
              <a:extLst>
                <a:ext uri="{FF2B5EF4-FFF2-40B4-BE49-F238E27FC236}">
                  <a16:creationId xmlns:a16="http://schemas.microsoft.com/office/drawing/2014/main" id="{5C0F48C9-3E1E-FE2D-E617-306B606BD9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9910" y="1356353"/>
              <a:ext cx="115326" cy="1468888"/>
              <a:chOff x="1873" y="1905"/>
              <a:chExt cx="57" cy="726"/>
            </a:xfrm>
          </p:grpSpPr>
          <p:sp>
            <p:nvSpPr>
              <p:cNvPr id="97" name="Oval 50">
                <a:extLst>
                  <a:ext uri="{FF2B5EF4-FFF2-40B4-BE49-F238E27FC236}">
                    <a16:creationId xmlns:a16="http://schemas.microsoft.com/office/drawing/2014/main" id="{F8AAA6EE-598F-A742-4E48-3F7FA7A104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Oval 51">
                <a:extLst>
                  <a:ext uri="{FF2B5EF4-FFF2-40B4-BE49-F238E27FC236}">
                    <a16:creationId xmlns:a16="http://schemas.microsoft.com/office/drawing/2014/main" id="{E658C821-82A6-6033-0429-2483BF0EB5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Oval 52">
                <a:extLst>
                  <a:ext uri="{FF2B5EF4-FFF2-40B4-BE49-F238E27FC236}">
                    <a16:creationId xmlns:a16="http://schemas.microsoft.com/office/drawing/2014/main" id="{2CDCC265-0653-8374-7FC3-42DE318329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" name="Oval 53">
                <a:extLst>
                  <a:ext uri="{FF2B5EF4-FFF2-40B4-BE49-F238E27FC236}">
                    <a16:creationId xmlns:a16="http://schemas.microsoft.com/office/drawing/2014/main" id="{FDE1C3FB-4475-C4B9-9142-6583B67A91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" name="Oval 54">
                <a:extLst>
                  <a:ext uri="{FF2B5EF4-FFF2-40B4-BE49-F238E27FC236}">
                    <a16:creationId xmlns:a16="http://schemas.microsoft.com/office/drawing/2014/main" id="{7DC7BA8A-5993-FC5B-3893-52751BD24F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Oval 55">
                <a:extLst>
                  <a:ext uri="{FF2B5EF4-FFF2-40B4-BE49-F238E27FC236}">
                    <a16:creationId xmlns:a16="http://schemas.microsoft.com/office/drawing/2014/main" id="{AB39EF58-F4D4-2B48-028B-51D4970998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" name="Oval 56">
                <a:extLst>
                  <a:ext uri="{FF2B5EF4-FFF2-40B4-BE49-F238E27FC236}">
                    <a16:creationId xmlns:a16="http://schemas.microsoft.com/office/drawing/2014/main" id="{7967BECB-F0EC-7735-96C3-4EABED022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Oval 57">
                <a:extLst>
                  <a:ext uri="{FF2B5EF4-FFF2-40B4-BE49-F238E27FC236}">
                    <a16:creationId xmlns:a16="http://schemas.microsoft.com/office/drawing/2014/main" id="{AC8825A3-EEF3-10FA-FAF4-F3BECB194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Oval 58">
                <a:extLst>
                  <a:ext uri="{FF2B5EF4-FFF2-40B4-BE49-F238E27FC236}">
                    <a16:creationId xmlns:a16="http://schemas.microsoft.com/office/drawing/2014/main" id="{0B1207B8-5FCC-A8B3-BD98-FC624F84DB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" name="Oval 59">
                <a:extLst>
                  <a:ext uri="{FF2B5EF4-FFF2-40B4-BE49-F238E27FC236}">
                    <a16:creationId xmlns:a16="http://schemas.microsoft.com/office/drawing/2014/main" id="{B31D7084-228F-3CEE-8F13-8CFDBE17FD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Oval 60">
                <a:extLst>
                  <a:ext uri="{FF2B5EF4-FFF2-40B4-BE49-F238E27FC236}">
                    <a16:creationId xmlns:a16="http://schemas.microsoft.com/office/drawing/2014/main" id="{B5B60314-563C-E36F-BE95-BF71E23B3A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87E85C8F-EE7E-3200-C0D3-AB8F0065799E}"/>
                </a:ext>
              </a:extLst>
            </p:cNvPr>
            <p:cNvGrpSpPr/>
            <p:nvPr/>
          </p:nvGrpSpPr>
          <p:grpSpPr>
            <a:xfrm>
              <a:off x="2501900" y="1048595"/>
              <a:ext cx="418158" cy="507155"/>
              <a:chOff x="2489372" y="1069051"/>
              <a:chExt cx="321700" cy="402628"/>
            </a:xfrm>
          </p:grpSpPr>
          <p:sp>
            <p:nvSpPr>
              <p:cNvPr id="95" name="Rectangle 228">
                <a:extLst>
                  <a:ext uri="{FF2B5EF4-FFF2-40B4-BE49-F238E27FC236}">
                    <a16:creationId xmlns:a16="http://schemas.microsoft.com/office/drawing/2014/main" id="{D836582F-B53B-5E9B-9DFF-6A7E8F3875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9372" y="1069051"/>
                <a:ext cx="321700" cy="40262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" name="Rectangle 229">
                <a:extLst>
                  <a:ext uri="{FF2B5EF4-FFF2-40B4-BE49-F238E27FC236}">
                    <a16:creationId xmlns:a16="http://schemas.microsoft.com/office/drawing/2014/main" id="{8954CAC8-51C8-FB41-447A-2E401D00D4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5826" y="1084975"/>
                <a:ext cx="289360" cy="370783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3" name="台形 92">
              <a:extLst>
                <a:ext uri="{FF2B5EF4-FFF2-40B4-BE49-F238E27FC236}">
                  <a16:creationId xmlns:a16="http://schemas.microsoft.com/office/drawing/2014/main" id="{A74231B9-E786-9C05-2629-A56AB14581F3}"/>
                </a:ext>
              </a:extLst>
            </p:cNvPr>
            <p:cNvSpPr/>
            <p:nvPr/>
          </p:nvSpPr>
          <p:spPr bwMode="auto">
            <a:xfrm>
              <a:off x="2432720" y="801981"/>
              <a:ext cx="1375818" cy="151744"/>
            </a:xfrm>
            <a:prstGeom prst="trapezoid">
              <a:avLst>
                <a:gd name="adj" fmla="val 40668"/>
              </a:avLst>
            </a:prstGeom>
            <a:solidFill>
              <a:srgbClr val="FFD661"/>
            </a:solidFill>
            <a:ln w="28575" cap="sq">
              <a:solidFill>
                <a:srgbClr val="333333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1DF528C7-4E60-3FDB-752E-4F8DD1F4D8FD}"/>
                </a:ext>
              </a:extLst>
            </p:cNvPr>
            <p:cNvSpPr txBox="1"/>
            <p:nvPr/>
          </p:nvSpPr>
          <p:spPr>
            <a:xfrm>
              <a:off x="2547174" y="1162050"/>
              <a:ext cx="324613" cy="2716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110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69A665FB-327B-8B4C-0417-2E64ECD58168}"/>
              </a:ext>
            </a:extLst>
          </p:cNvPr>
          <p:cNvSpPr txBox="1"/>
          <p:nvPr/>
        </p:nvSpPr>
        <p:spPr>
          <a:xfrm>
            <a:off x="920992" y="2124823"/>
            <a:ext cx="3368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定形郵便物</a:t>
            </a:r>
            <a:r>
              <a:rPr kumimoji="1"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(50</a:t>
            </a:r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ｇまで</a:t>
            </a:r>
            <a:r>
              <a:rPr kumimoji="1"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13ED71D1-A22D-A5B5-F362-3A188E6BB454}"/>
              </a:ext>
            </a:extLst>
          </p:cNvPr>
          <p:cNvSpPr txBox="1"/>
          <p:nvPr/>
        </p:nvSpPr>
        <p:spPr>
          <a:xfrm>
            <a:off x="6482984" y="212968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通常はがき</a:t>
            </a: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1DAFBB3D-64AC-89D1-190E-E397137A1A1A}"/>
              </a:ext>
            </a:extLst>
          </p:cNvPr>
          <p:cNvSpPr txBox="1"/>
          <p:nvPr/>
        </p:nvSpPr>
        <p:spPr>
          <a:xfrm>
            <a:off x="2734682" y="3605201"/>
            <a:ext cx="226055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110</a:t>
            </a:r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07BE7134-871F-95BB-EEDC-4E326FAE05F4}"/>
              </a:ext>
            </a:extLst>
          </p:cNvPr>
          <p:cNvSpPr txBox="1"/>
          <p:nvPr/>
        </p:nvSpPr>
        <p:spPr>
          <a:xfrm>
            <a:off x="7769995" y="3605201"/>
            <a:ext cx="16882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85</a:t>
            </a:r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7DC64F00-E33C-4520-97CC-5DF72901482A}"/>
              </a:ext>
            </a:extLst>
          </p:cNvPr>
          <p:cNvSpPr txBox="1"/>
          <p:nvPr/>
        </p:nvSpPr>
        <p:spPr>
          <a:xfrm>
            <a:off x="347168" y="6341996"/>
            <a:ext cx="9296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sz="1400" dirty="0"/>
              <a:t>2024</a:t>
            </a:r>
            <a:r>
              <a:rPr lang="ja-JP" altLang="en-US" sz="1400" dirty="0"/>
              <a:t>年</a:t>
            </a:r>
            <a:r>
              <a:rPr lang="en-US" altLang="ja-JP" sz="1400" dirty="0"/>
              <a:t>10</a:t>
            </a:r>
            <a:r>
              <a:rPr lang="ja-JP" altLang="en-US" sz="1400" dirty="0"/>
              <a:t>月</a:t>
            </a:r>
            <a:r>
              <a:rPr lang="en-US" altLang="ja-JP" sz="1400" dirty="0"/>
              <a:t>1</a:t>
            </a:r>
            <a:r>
              <a:rPr lang="ja-JP" altLang="en-US" sz="1400" dirty="0"/>
              <a:t>日より変更されています。レターパックや速達なども変更されておりますのでご注意ください。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>
            <a:extLst>
              <a:ext uri="{FF2B5EF4-FFF2-40B4-BE49-F238E27FC236}">
                <a16:creationId xmlns:a16="http://schemas.microsoft.com/office/drawing/2014/main" id="{F34079C4-A5C1-1D97-1D71-68D79764DC5B}"/>
              </a:ext>
            </a:extLst>
          </p:cNvPr>
          <p:cNvSpPr/>
          <p:nvPr/>
        </p:nvSpPr>
        <p:spPr>
          <a:xfrm>
            <a:off x="295275" y="275771"/>
            <a:ext cx="9315450" cy="6154419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0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: 上の 2 つの角を丸める 5">
            <a:extLst>
              <a:ext uri="{FF2B5EF4-FFF2-40B4-BE49-F238E27FC236}">
                <a16:creationId xmlns:a16="http://schemas.microsoft.com/office/drawing/2014/main" id="{8F276054-4A4F-6B08-E5F4-34A81324CA88}"/>
              </a:ext>
            </a:extLst>
          </p:cNvPr>
          <p:cNvSpPr/>
          <p:nvPr/>
        </p:nvSpPr>
        <p:spPr>
          <a:xfrm>
            <a:off x="353332" y="339925"/>
            <a:ext cx="9182554" cy="937332"/>
          </a:xfrm>
          <a:prstGeom prst="round2SameRect">
            <a:avLst>
              <a:gd name="adj1" fmla="val 10812"/>
              <a:gd name="adj2" fmla="val 0"/>
            </a:avLst>
          </a:prstGeom>
          <a:solidFill>
            <a:srgbClr val="FF0000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079029E-72B9-D9FC-9B36-0EE955223D28}"/>
              </a:ext>
            </a:extLst>
          </p:cNvPr>
          <p:cNvSpPr txBox="1"/>
          <p:nvPr/>
        </p:nvSpPr>
        <p:spPr>
          <a:xfrm>
            <a:off x="629104" y="449143"/>
            <a:ext cx="86310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5400" b="1" dirty="0">
                <a:ln w="28575">
                  <a:noFill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郵便料金が変わっています</a:t>
            </a:r>
            <a:endParaRPr lang="en-US" altLang="ja-JP" sz="5400" b="1" dirty="0">
              <a:ln w="28575">
                <a:noFill/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E58F4D43-A224-834F-9C2F-7F12513E31EE}"/>
              </a:ext>
            </a:extLst>
          </p:cNvPr>
          <p:cNvGrpSpPr/>
          <p:nvPr/>
        </p:nvGrpSpPr>
        <p:grpSpPr>
          <a:xfrm>
            <a:off x="767535" y="1673805"/>
            <a:ext cx="4227701" cy="3973733"/>
            <a:chOff x="767535" y="1673805"/>
            <a:chExt cx="4227701" cy="3973733"/>
          </a:xfrm>
        </p:grpSpPr>
        <p:sp>
          <p:nvSpPr>
            <p:cNvPr id="140" name="四角形: 角を丸くする 139">
              <a:extLst>
                <a:ext uri="{FF2B5EF4-FFF2-40B4-BE49-F238E27FC236}">
                  <a16:creationId xmlns:a16="http://schemas.microsoft.com/office/drawing/2014/main" id="{7889CE38-861E-B4D9-D04D-7D97747990C6}"/>
                </a:ext>
              </a:extLst>
            </p:cNvPr>
            <p:cNvSpPr/>
            <p:nvPr/>
          </p:nvSpPr>
          <p:spPr>
            <a:xfrm>
              <a:off x="767535" y="1673805"/>
              <a:ext cx="3600400" cy="556141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22A1A721-8196-56F2-7249-792DE8D81528}"/>
                </a:ext>
              </a:extLst>
            </p:cNvPr>
            <p:cNvGrpSpPr/>
            <p:nvPr/>
          </p:nvGrpSpPr>
          <p:grpSpPr>
            <a:xfrm>
              <a:off x="935512" y="2544628"/>
              <a:ext cx="1666650" cy="3102910"/>
              <a:chOff x="2432720" y="801981"/>
              <a:chExt cx="1375818" cy="2561449"/>
            </a:xfrm>
          </p:grpSpPr>
          <p:sp>
            <p:nvSpPr>
              <p:cNvPr id="193" name="Rectangle 16">
                <a:extLst>
                  <a:ext uri="{FF2B5EF4-FFF2-40B4-BE49-F238E27FC236}">
                    <a16:creationId xmlns:a16="http://schemas.microsoft.com/office/drawing/2014/main" id="{46AF5D82-0B4D-9DB7-12D8-EF351814CD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2720" y="953725"/>
                <a:ext cx="1375818" cy="2409705"/>
              </a:xfrm>
              <a:prstGeom prst="rect">
                <a:avLst/>
              </a:prstGeom>
              <a:solidFill>
                <a:srgbClr val="FFD661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4" name="Group 32">
                <a:extLst>
                  <a:ext uri="{FF2B5EF4-FFF2-40B4-BE49-F238E27FC236}">
                    <a16:creationId xmlns:a16="http://schemas.microsoft.com/office/drawing/2014/main" id="{D6EAE257-DB56-4C1B-2CA6-AD867EB98D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03454" y="1069051"/>
                <a:ext cx="689758" cy="158105"/>
                <a:chOff x="1532" y="1763"/>
                <a:chExt cx="397" cy="91"/>
              </a:xfrm>
            </p:grpSpPr>
            <p:sp>
              <p:nvSpPr>
                <p:cNvPr id="217" name="Rectangle 23">
                  <a:extLst>
                    <a:ext uri="{FF2B5EF4-FFF2-40B4-BE49-F238E27FC236}">
                      <a16:creationId xmlns:a16="http://schemas.microsoft.com/office/drawing/2014/main" id="{9F2B25FD-FE55-19E0-D136-44F4BEA91C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8" y="1763"/>
                  <a:ext cx="55" cy="9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" name="Rectangle 24">
                  <a:extLst>
                    <a:ext uri="{FF2B5EF4-FFF2-40B4-BE49-F238E27FC236}">
                      <a16:creationId xmlns:a16="http://schemas.microsoft.com/office/drawing/2014/main" id="{A9AC1639-2B38-8C5B-C87B-E2F8138E99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45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" name="Rectangle 25">
                  <a:extLst>
                    <a:ext uri="{FF2B5EF4-FFF2-40B4-BE49-F238E27FC236}">
                      <a16:creationId xmlns:a16="http://schemas.microsoft.com/office/drawing/2014/main" id="{B3764E35-E60D-7930-3BCC-A31BE343DF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2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0" name="Rectangle 26">
                  <a:extLst>
                    <a:ext uri="{FF2B5EF4-FFF2-40B4-BE49-F238E27FC236}">
                      <a16:creationId xmlns:a16="http://schemas.microsoft.com/office/drawing/2014/main" id="{5E7768C5-0792-4655-3EE8-51D6614686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0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" name="Rectangle 27">
                  <a:extLst>
                    <a:ext uri="{FF2B5EF4-FFF2-40B4-BE49-F238E27FC236}">
                      <a16:creationId xmlns:a16="http://schemas.microsoft.com/office/drawing/2014/main" id="{0721EF2F-F62F-C2FF-1192-CADBF5175A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87" y="1773"/>
                  <a:ext cx="42" cy="7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2" name="Rectangle 28">
                  <a:extLst>
                    <a:ext uri="{FF2B5EF4-FFF2-40B4-BE49-F238E27FC236}">
                      <a16:creationId xmlns:a16="http://schemas.microsoft.com/office/drawing/2014/main" id="{6CCFD8CB-74BE-2956-3ECC-2E5FA49288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21" y="1804"/>
                  <a:ext cx="16" cy="1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3" name="Rectangle 29">
                  <a:extLst>
                    <a:ext uri="{FF2B5EF4-FFF2-40B4-BE49-F238E27FC236}">
                      <a16:creationId xmlns:a16="http://schemas.microsoft.com/office/drawing/2014/main" id="{044BB6B9-1ED2-59F5-0241-D49C9FBAF3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95" y="1763"/>
                  <a:ext cx="55" cy="9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4" name="Rectangle 30">
                  <a:extLst>
                    <a:ext uri="{FF2B5EF4-FFF2-40B4-BE49-F238E27FC236}">
                      <a16:creationId xmlns:a16="http://schemas.microsoft.com/office/drawing/2014/main" id="{726CE154-C324-44EA-E0DF-2FDDD52255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1763"/>
                  <a:ext cx="55" cy="91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5" name="Group 85">
                <a:extLst>
                  <a:ext uri="{FF2B5EF4-FFF2-40B4-BE49-F238E27FC236}">
                    <a16:creationId xmlns:a16="http://schemas.microsoft.com/office/drawing/2014/main" id="{43F9936F-9308-6999-B1D2-BDBC43EB00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50392" y="1643657"/>
                <a:ext cx="171978" cy="1029840"/>
                <a:chOff x="1589" y="1962"/>
                <a:chExt cx="85" cy="509"/>
              </a:xfrm>
            </p:grpSpPr>
            <p:sp>
              <p:nvSpPr>
                <p:cNvPr id="213" name="Oval 46">
                  <a:extLst>
                    <a:ext uri="{FF2B5EF4-FFF2-40B4-BE49-F238E27FC236}">
                      <a16:creationId xmlns:a16="http://schemas.microsoft.com/office/drawing/2014/main" id="{E03F83A9-FA96-D6C6-AABF-CC0B99FC15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962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4" name="Oval 47">
                  <a:extLst>
                    <a:ext uri="{FF2B5EF4-FFF2-40B4-BE49-F238E27FC236}">
                      <a16:creationId xmlns:a16="http://schemas.microsoft.com/office/drawing/2014/main" id="{AFCF564D-8192-07A4-7C29-E9CEBE8149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075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5" name="Oval 48">
                  <a:extLst>
                    <a:ext uri="{FF2B5EF4-FFF2-40B4-BE49-F238E27FC236}">
                      <a16:creationId xmlns:a16="http://schemas.microsoft.com/office/drawing/2014/main" id="{1A08F5B8-84AF-BEBC-E4E0-608D14E270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273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" name="Oval 49">
                  <a:extLst>
                    <a:ext uri="{FF2B5EF4-FFF2-40B4-BE49-F238E27FC236}">
                      <a16:creationId xmlns:a16="http://schemas.microsoft.com/office/drawing/2014/main" id="{7816E59E-105F-DA40-35CD-F876F4D0E7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386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6" name="Group 72">
                <a:extLst>
                  <a:ext uri="{FF2B5EF4-FFF2-40B4-BE49-F238E27FC236}">
                    <a16:creationId xmlns:a16="http://schemas.microsoft.com/office/drawing/2014/main" id="{A1CF2F9D-2071-2135-D6A4-B1A99BC978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9910" y="1356353"/>
                <a:ext cx="115326" cy="1468888"/>
                <a:chOff x="1873" y="1905"/>
                <a:chExt cx="57" cy="726"/>
              </a:xfrm>
            </p:grpSpPr>
            <p:sp>
              <p:nvSpPr>
                <p:cNvPr id="202" name="Oval 50">
                  <a:extLst>
                    <a:ext uri="{FF2B5EF4-FFF2-40B4-BE49-F238E27FC236}">
                      <a16:creationId xmlns:a16="http://schemas.microsoft.com/office/drawing/2014/main" id="{0C1DB108-855D-8256-858F-DD7045E499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05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3" name="Oval 51">
                  <a:extLst>
                    <a:ext uri="{FF2B5EF4-FFF2-40B4-BE49-F238E27FC236}">
                      <a16:creationId xmlns:a16="http://schemas.microsoft.com/office/drawing/2014/main" id="{08FBD5BB-BA3C-CDEC-EB32-4BCD5EFDD7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71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" name="Oval 52">
                  <a:extLst>
                    <a:ext uri="{FF2B5EF4-FFF2-40B4-BE49-F238E27FC236}">
                      <a16:creationId xmlns:a16="http://schemas.microsoft.com/office/drawing/2014/main" id="{E98A9211-1AD6-EA55-4B6A-8A46A9A426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040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" name="Oval 53">
                  <a:extLst>
                    <a:ext uri="{FF2B5EF4-FFF2-40B4-BE49-F238E27FC236}">
                      <a16:creationId xmlns:a16="http://schemas.microsoft.com/office/drawing/2014/main" id="{7BD4F702-33D0-2D3C-78B8-628FF851D1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106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6" name="Oval 54">
                  <a:extLst>
                    <a:ext uri="{FF2B5EF4-FFF2-40B4-BE49-F238E27FC236}">
                      <a16:creationId xmlns:a16="http://schemas.microsoft.com/office/drawing/2014/main" id="{6FF907F1-014D-B925-4B97-0AD757E980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172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7" name="Oval 55">
                  <a:extLst>
                    <a:ext uri="{FF2B5EF4-FFF2-40B4-BE49-F238E27FC236}">
                      <a16:creationId xmlns:a16="http://schemas.microsoft.com/office/drawing/2014/main" id="{A3DAE9AF-63B6-03DD-AC41-037179A88F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23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" name="Oval 56">
                  <a:extLst>
                    <a:ext uri="{FF2B5EF4-FFF2-40B4-BE49-F238E27FC236}">
                      <a16:creationId xmlns:a16="http://schemas.microsoft.com/office/drawing/2014/main" id="{D1136FFA-6D46-8051-80A7-102631358B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07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" name="Oval 57">
                  <a:extLst>
                    <a:ext uri="{FF2B5EF4-FFF2-40B4-BE49-F238E27FC236}">
                      <a16:creationId xmlns:a16="http://schemas.microsoft.com/office/drawing/2014/main" id="{68512317-4D4F-FAAC-167E-82715E75AA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73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" name="Oval 58">
                  <a:extLst>
                    <a:ext uri="{FF2B5EF4-FFF2-40B4-BE49-F238E27FC236}">
                      <a16:creationId xmlns:a16="http://schemas.microsoft.com/office/drawing/2014/main" id="{F2A5A94A-EE00-A328-8705-CA7EF37B43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439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" name="Oval 59">
                  <a:extLst>
                    <a:ext uri="{FF2B5EF4-FFF2-40B4-BE49-F238E27FC236}">
                      <a16:creationId xmlns:a16="http://schemas.microsoft.com/office/drawing/2014/main" id="{A4A77E3F-1232-8106-3E2B-C905C674FE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50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" name="Oval 60">
                  <a:extLst>
                    <a:ext uri="{FF2B5EF4-FFF2-40B4-BE49-F238E27FC236}">
                      <a16:creationId xmlns:a16="http://schemas.microsoft.com/office/drawing/2014/main" id="{A77BBD25-FE96-E64D-4340-DDAAFC2972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574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E88D844B-7A7A-7C6F-9330-699B6DE9A407}"/>
                  </a:ext>
                </a:extLst>
              </p:cNvPr>
              <p:cNvGrpSpPr/>
              <p:nvPr/>
            </p:nvGrpSpPr>
            <p:grpSpPr>
              <a:xfrm>
                <a:off x="2501900" y="1048595"/>
                <a:ext cx="418158" cy="507155"/>
                <a:chOff x="2489372" y="1069051"/>
                <a:chExt cx="321700" cy="402628"/>
              </a:xfrm>
            </p:grpSpPr>
            <p:sp>
              <p:nvSpPr>
                <p:cNvPr id="200" name="Rectangle 228">
                  <a:extLst>
                    <a:ext uri="{FF2B5EF4-FFF2-40B4-BE49-F238E27FC236}">
                      <a16:creationId xmlns:a16="http://schemas.microsoft.com/office/drawing/2014/main" id="{7DFA73F7-B9F3-BECA-669E-0456BED75C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9372" y="1069051"/>
                  <a:ext cx="321700" cy="40262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1" name="Rectangle 229">
                  <a:extLst>
                    <a:ext uri="{FF2B5EF4-FFF2-40B4-BE49-F238E27FC236}">
                      <a16:creationId xmlns:a16="http://schemas.microsoft.com/office/drawing/2014/main" id="{409F07CB-A841-FEE2-B4A8-33E802CA41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05826" y="1084975"/>
                  <a:ext cx="289360" cy="370783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8" name="台形 197">
                <a:extLst>
                  <a:ext uri="{FF2B5EF4-FFF2-40B4-BE49-F238E27FC236}">
                    <a16:creationId xmlns:a16="http://schemas.microsoft.com/office/drawing/2014/main" id="{A5DDBA5E-703E-B5FA-8059-0A6C5F2CF4B0}"/>
                  </a:ext>
                </a:extLst>
              </p:cNvPr>
              <p:cNvSpPr/>
              <p:nvPr/>
            </p:nvSpPr>
            <p:spPr bwMode="auto">
              <a:xfrm>
                <a:off x="2432720" y="801981"/>
                <a:ext cx="1375818" cy="151744"/>
              </a:xfrm>
              <a:prstGeom prst="trapezoid">
                <a:avLst>
                  <a:gd name="adj" fmla="val 40668"/>
                </a:avLst>
              </a:prstGeom>
              <a:solidFill>
                <a:srgbClr val="FFD661"/>
              </a:solidFill>
              <a:ln w="28575" cap="sq">
                <a:solidFill>
                  <a:srgbClr val="333333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9" name="テキスト ボックス 198">
                <a:extLst>
                  <a:ext uri="{FF2B5EF4-FFF2-40B4-BE49-F238E27FC236}">
                    <a16:creationId xmlns:a16="http://schemas.microsoft.com/office/drawing/2014/main" id="{F8668ECD-6219-F0CD-6FB9-4CCCB5E982F8}"/>
                  </a:ext>
                </a:extLst>
              </p:cNvPr>
              <p:cNvSpPr txBox="1"/>
              <p:nvPr/>
            </p:nvSpPr>
            <p:spPr>
              <a:xfrm>
                <a:off x="2547174" y="1162050"/>
                <a:ext cx="324613" cy="2716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110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225" name="テキスト ボックス 224">
              <a:extLst>
                <a:ext uri="{FF2B5EF4-FFF2-40B4-BE49-F238E27FC236}">
                  <a16:creationId xmlns:a16="http://schemas.microsoft.com/office/drawing/2014/main" id="{DB54D1D8-0AD7-3212-50E3-002BC89E857D}"/>
                </a:ext>
              </a:extLst>
            </p:cNvPr>
            <p:cNvSpPr txBox="1"/>
            <p:nvPr/>
          </p:nvSpPr>
          <p:spPr>
            <a:xfrm>
              <a:off x="920992" y="1768281"/>
              <a:ext cx="33682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定形郵便物</a:t>
              </a:r>
              <a:r>
                <a:rPr kumimoji="1" lang="en-US" altLang="ja-JP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</a:t>
              </a:r>
              <a:r>
                <a:rPr kumimoji="1" lang="ja-JP" altLang="en-US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ｇまで</a:t>
              </a:r>
              <a:r>
                <a:rPr kumimoji="1" lang="en-US" altLang="ja-JP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  <a:endPara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7" name="テキスト ボックス 226">
              <a:extLst>
                <a:ext uri="{FF2B5EF4-FFF2-40B4-BE49-F238E27FC236}">
                  <a16:creationId xmlns:a16="http://schemas.microsoft.com/office/drawing/2014/main" id="{65559088-E106-A844-30AD-06D58545E0BE}"/>
                </a:ext>
              </a:extLst>
            </p:cNvPr>
            <p:cNvSpPr txBox="1"/>
            <p:nvPr/>
          </p:nvSpPr>
          <p:spPr>
            <a:xfrm>
              <a:off x="2734682" y="3606124"/>
              <a:ext cx="2260554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110</a:t>
              </a:r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E5716E85-4682-4ED0-91BB-5DFF71828707}"/>
              </a:ext>
            </a:extLst>
          </p:cNvPr>
          <p:cNvGrpSpPr/>
          <p:nvPr/>
        </p:nvGrpSpPr>
        <p:grpSpPr>
          <a:xfrm>
            <a:off x="5544558" y="1673805"/>
            <a:ext cx="3774585" cy="3124550"/>
            <a:chOff x="5544558" y="1673805"/>
            <a:chExt cx="3774585" cy="3124550"/>
          </a:xfrm>
        </p:grpSpPr>
        <p:sp>
          <p:nvSpPr>
            <p:cNvPr id="141" name="四角形: 角を丸くする 140">
              <a:extLst>
                <a:ext uri="{FF2B5EF4-FFF2-40B4-BE49-F238E27FC236}">
                  <a16:creationId xmlns:a16="http://schemas.microsoft.com/office/drawing/2014/main" id="{37544D8C-3E21-8042-7E25-5845905E5C96}"/>
                </a:ext>
              </a:extLst>
            </p:cNvPr>
            <p:cNvSpPr/>
            <p:nvPr/>
          </p:nvSpPr>
          <p:spPr>
            <a:xfrm>
              <a:off x="5544558" y="1673805"/>
              <a:ext cx="3600400" cy="556141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4977E5A5-E7DD-314B-4F1C-08E1DE6C9782}"/>
                </a:ext>
              </a:extLst>
            </p:cNvPr>
            <p:cNvGrpSpPr/>
            <p:nvPr/>
          </p:nvGrpSpPr>
          <p:grpSpPr>
            <a:xfrm>
              <a:off x="5776158" y="2890206"/>
              <a:ext cx="1554427" cy="1908149"/>
              <a:chOff x="957160" y="975441"/>
              <a:chExt cx="1283178" cy="1575175"/>
            </a:xfrm>
          </p:grpSpPr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17F30C39-48A1-0278-7057-C759B701A1B5}"/>
                  </a:ext>
                </a:extLst>
              </p:cNvPr>
              <p:cNvSpPr/>
              <p:nvPr/>
            </p:nvSpPr>
            <p:spPr bwMode="auto">
              <a:xfrm>
                <a:off x="957160" y="975441"/>
                <a:ext cx="1283178" cy="157517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309672FD-7330-7D45-B604-6409BC5B5EA1}"/>
                  </a:ext>
                </a:extLst>
              </p:cNvPr>
              <p:cNvGrpSpPr/>
              <p:nvPr/>
            </p:nvGrpSpPr>
            <p:grpSpPr>
              <a:xfrm>
                <a:off x="1577963" y="1074035"/>
                <a:ext cx="580979" cy="115635"/>
                <a:chOff x="6550984" y="1629978"/>
                <a:chExt cx="1576901" cy="313857"/>
              </a:xfrm>
              <a:solidFill>
                <a:srgbClr val="FF0000"/>
              </a:solidFill>
            </p:grpSpPr>
            <p:sp>
              <p:nvSpPr>
                <p:cNvPr id="185" name="フレーム 184">
                  <a:extLst>
                    <a:ext uri="{FF2B5EF4-FFF2-40B4-BE49-F238E27FC236}">
                      <a16:creationId xmlns:a16="http://schemas.microsoft.com/office/drawing/2014/main" id="{C5FE2C62-5F06-00F7-61EB-166EFC903D8F}"/>
                    </a:ext>
                  </a:extLst>
                </p:cNvPr>
                <p:cNvSpPr/>
                <p:nvPr/>
              </p:nvSpPr>
              <p:spPr bwMode="auto">
                <a:xfrm>
                  <a:off x="6550984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レーム 185">
                  <a:extLst>
                    <a:ext uri="{FF2B5EF4-FFF2-40B4-BE49-F238E27FC236}">
                      <a16:creationId xmlns:a16="http://schemas.microsoft.com/office/drawing/2014/main" id="{14BEE4DC-071B-5C09-CE46-F9810133CD9C}"/>
                    </a:ext>
                  </a:extLst>
                </p:cNvPr>
                <p:cNvSpPr/>
                <p:nvPr/>
              </p:nvSpPr>
              <p:spPr bwMode="auto">
                <a:xfrm>
                  <a:off x="6810640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レーム 186">
                  <a:extLst>
                    <a:ext uri="{FF2B5EF4-FFF2-40B4-BE49-F238E27FC236}">
                      <a16:creationId xmlns:a16="http://schemas.microsoft.com/office/drawing/2014/main" id="{A0F969E4-0EE8-210F-28BB-1E7E6103205E}"/>
                    </a:ext>
                  </a:extLst>
                </p:cNvPr>
                <p:cNvSpPr/>
                <p:nvPr/>
              </p:nvSpPr>
              <p:spPr bwMode="auto">
                <a:xfrm>
                  <a:off x="7070296" y="1629978"/>
                  <a:ext cx="231854" cy="313857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レーム 187">
                  <a:extLst>
                    <a:ext uri="{FF2B5EF4-FFF2-40B4-BE49-F238E27FC236}">
                      <a16:creationId xmlns:a16="http://schemas.microsoft.com/office/drawing/2014/main" id="{38F14C1A-BACB-1015-F6E1-EC20714181E9}"/>
                    </a:ext>
                  </a:extLst>
                </p:cNvPr>
                <p:cNvSpPr/>
                <p:nvPr/>
              </p:nvSpPr>
              <p:spPr bwMode="auto">
                <a:xfrm>
                  <a:off x="7329952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レーム 188">
                  <a:extLst>
                    <a:ext uri="{FF2B5EF4-FFF2-40B4-BE49-F238E27FC236}">
                      <a16:creationId xmlns:a16="http://schemas.microsoft.com/office/drawing/2014/main" id="{1927DA60-0759-7918-744A-0CDC517F024E}"/>
                    </a:ext>
                  </a:extLst>
                </p:cNvPr>
                <p:cNvSpPr/>
                <p:nvPr/>
              </p:nvSpPr>
              <p:spPr bwMode="auto">
                <a:xfrm>
                  <a:off x="7536385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レーム 189">
                  <a:extLst>
                    <a:ext uri="{FF2B5EF4-FFF2-40B4-BE49-F238E27FC236}">
                      <a16:creationId xmlns:a16="http://schemas.microsoft.com/office/drawing/2014/main" id="{7BC587AF-B4D2-191D-1030-D782B9D94FAA}"/>
                    </a:ext>
                  </a:extLst>
                </p:cNvPr>
                <p:cNvSpPr/>
                <p:nvPr/>
              </p:nvSpPr>
              <p:spPr bwMode="auto">
                <a:xfrm>
                  <a:off x="7742818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レーム 190">
                  <a:extLst>
                    <a:ext uri="{FF2B5EF4-FFF2-40B4-BE49-F238E27FC236}">
                      <a16:creationId xmlns:a16="http://schemas.microsoft.com/office/drawing/2014/main" id="{4DD6D1C0-4F9A-78AD-B6E4-E9833712F9C0}"/>
                    </a:ext>
                  </a:extLst>
                </p:cNvPr>
                <p:cNvSpPr/>
                <p:nvPr/>
              </p:nvSpPr>
              <p:spPr bwMode="auto">
                <a:xfrm>
                  <a:off x="7949254" y="1702025"/>
                  <a:ext cx="178631" cy="241810"/>
                </a:xfrm>
                <a:prstGeom prst="fram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F7ACEB5D-AD7C-0F4D-B25B-19FDC04ADEB4}"/>
                  </a:ext>
                </a:extLst>
              </p:cNvPr>
              <p:cNvGrpSpPr/>
              <p:nvPr/>
            </p:nvGrpSpPr>
            <p:grpSpPr>
              <a:xfrm>
                <a:off x="1029461" y="1052916"/>
                <a:ext cx="393013" cy="482780"/>
                <a:chOff x="6503237" y="1660701"/>
                <a:chExt cx="303762" cy="373143"/>
              </a:xfrm>
            </p:grpSpPr>
            <p:sp>
              <p:nvSpPr>
                <p:cNvPr id="183" name="正方形/長方形 182">
                  <a:extLst>
                    <a:ext uri="{FF2B5EF4-FFF2-40B4-BE49-F238E27FC236}">
                      <a16:creationId xmlns:a16="http://schemas.microsoft.com/office/drawing/2014/main" id="{D64442A3-24D8-001C-7122-D9927E5B9BBD}"/>
                    </a:ext>
                  </a:extLst>
                </p:cNvPr>
                <p:cNvSpPr/>
                <p:nvPr/>
              </p:nvSpPr>
              <p:spPr bwMode="auto">
                <a:xfrm>
                  <a:off x="6503237" y="1660701"/>
                  <a:ext cx="303762" cy="373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正方形/長方形 183">
                  <a:extLst>
                    <a:ext uri="{FF2B5EF4-FFF2-40B4-BE49-F238E27FC236}">
                      <a16:creationId xmlns:a16="http://schemas.microsoft.com/office/drawing/2014/main" id="{CA0EDDA7-C8CE-7A29-49CB-52E3D9B26090}"/>
                    </a:ext>
                  </a:extLst>
                </p:cNvPr>
                <p:cNvSpPr/>
                <p:nvPr/>
              </p:nvSpPr>
              <p:spPr bwMode="auto">
                <a:xfrm>
                  <a:off x="6521309" y="1678793"/>
                  <a:ext cx="264774" cy="334967"/>
                </a:xfrm>
                <a:prstGeom prst="rect">
                  <a:avLst/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F9879A58-7A13-259A-C782-0251087457CD}"/>
                  </a:ext>
                </a:extLst>
              </p:cNvPr>
              <p:cNvGrpSpPr/>
              <p:nvPr/>
            </p:nvGrpSpPr>
            <p:grpSpPr>
              <a:xfrm>
                <a:off x="1051194" y="2370596"/>
                <a:ext cx="229704" cy="45719"/>
                <a:chOff x="6932844" y="1114709"/>
                <a:chExt cx="580979" cy="115635"/>
              </a:xfrm>
            </p:grpSpPr>
            <p:sp>
              <p:nvSpPr>
                <p:cNvPr id="176" name="フレーム 175">
                  <a:extLst>
                    <a:ext uri="{FF2B5EF4-FFF2-40B4-BE49-F238E27FC236}">
                      <a16:creationId xmlns:a16="http://schemas.microsoft.com/office/drawing/2014/main" id="{43ACE458-9DA6-E33B-AA24-B84C3F484C15}"/>
                    </a:ext>
                  </a:extLst>
                </p:cNvPr>
                <p:cNvSpPr/>
                <p:nvPr/>
              </p:nvSpPr>
              <p:spPr bwMode="auto">
                <a:xfrm>
                  <a:off x="6932844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レーム 176">
                  <a:extLst>
                    <a:ext uri="{FF2B5EF4-FFF2-40B4-BE49-F238E27FC236}">
                      <a16:creationId xmlns:a16="http://schemas.microsoft.com/office/drawing/2014/main" id="{A2A41B93-9A06-D311-05AC-4E6AB85FF431}"/>
                    </a:ext>
                  </a:extLst>
                </p:cNvPr>
                <p:cNvSpPr/>
                <p:nvPr/>
              </p:nvSpPr>
              <p:spPr bwMode="auto">
                <a:xfrm>
                  <a:off x="7028509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レーム 177">
                  <a:extLst>
                    <a:ext uri="{FF2B5EF4-FFF2-40B4-BE49-F238E27FC236}">
                      <a16:creationId xmlns:a16="http://schemas.microsoft.com/office/drawing/2014/main" id="{ABBB1E19-CFDC-0209-E35D-94B03DB4D6B2}"/>
                    </a:ext>
                  </a:extLst>
                </p:cNvPr>
                <p:cNvSpPr/>
                <p:nvPr/>
              </p:nvSpPr>
              <p:spPr bwMode="auto">
                <a:xfrm>
                  <a:off x="7124175" y="1114709"/>
                  <a:ext cx="85422" cy="115635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レーム 178">
                  <a:extLst>
                    <a:ext uri="{FF2B5EF4-FFF2-40B4-BE49-F238E27FC236}">
                      <a16:creationId xmlns:a16="http://schemas.microsoft.com/office/drawing/2014/main" id="{2D809661-0ACA-CDA3-38F4-E1992E1E4CCE}"/>
                    </a:ext>
                  </a:extLst>
                </p:cNvPr>
                <p:cNvSpPr/>
                <p:nvPr/>
              </p:nvSpPr>
              <p:spPr bwMode="auto">
                <a:xfrm>
                  <a:off x="721984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レーム 179">
                  <a:extLst>
                    <a:ext uri="{FF2B5EF4-FFF2-40B4-BE49-F238E27FC236}">
                      <a16:creationId xmlns:a16="http://schemas.microsoft.com/office/drawing/2014/main" id="{15F2C5EE-D563-C294-AF29-E47CB0B584B6}"/>
                    </a:ext>
                  </a:extLst>
                </p:cNvPr>
                <p:cNvSpPr/>
                <p:nvPr/>
              </p:nvSpPr>
              <p:spPr bwMode="auto">
                <a:xfrm>
                  <a:off x="7295896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レーム 180">
                  <a:extLst>
                    <a:ext uri="{FF2B5EF4-FFF2-40B4-BE49-F238E27FC236}">
                      <a16:creationId xmlns:a16="http://schemas.microsoft.com/office/drawing/2014/main" id="{5A9341A6-90E4-A3D9-82EB-AFB7ECAC31EF}"/>
                    </a:ext>
                  </a:extLst>
                </p:cNvPr>
                <p:cNvSpPr/>
                <p:nvPr/>
              </p:nvSpPr>
              <p:spPr bwMode="auto">
                <a:xfrm>
                  <a:off x="7371952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レーム 181">
                  <a:extLst>
                    <a:ext uri="{FF2B5EF4-FFF2-40B4-BE49-F238E27FC236}">
                      <a16:creationId xmlns:a16="http://schemas.microsoft.com/office/drawing/2014/main" id="{B963DB0E-4FDD-5A69-66E4-566E57F8B3A8}"/>
                    </a:ext>
                  </a:extLst>
                </p:cNvPr>
                <p:cNvSpPr/>
                <p:nvPr/>
              </p:nvSpPr>
              <p:spPr bwMode="auto">
                <a:xfrm>
                  <a:off x="7448010" y="1141253"/>
                  <a:ext cx="65813" cy="89091"/>
                </a:xfrm>
                <a:prstGeom prst="fram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04A44CB5-2FF1-60E3-AAC3-1D56086DBE21}"/>
                  </a:ext>
                </a:extLst>
              </p:cNvPr>
              <p:cNvGrpSpPr/>
              <p:nvPr/>
            </p:nvGrpSpPr>
            <p:grpSpPr>
              <a:xfrm>
                <a:off x="1575455" y="1269354"/>
                <a:ext cx="511901" cy="1166058"/>
                <a:chOff x="1445430" y="1356353"/>
                <a:chExt cx="644844" cy="1468888"/>
              </a:xfrm>
            </p:grpSpPr>
            <p:grpSp>
              <p:nvGrpSpPr>
                <p:cNvPr id="159" name="Group 85">
                  <a:extLst>
                    <a:ext uri="{FF2B5EF4-FFF2-40B4-BE49-F238E27FC236}">
                      <a16:creationId xmlns:a16="http://schemas.microsoft.com/office/drawing/2014/main" id="{D1CC8E16-17B3-2DF6-79DE-E4AB0CDC18D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45430" y="1643657"/>
                  <a:ext cx="171978" cy="1029840"/>
                  <a:chOff x="1589" y="1962"/>
                  <a:chExt cx="85" cy="509"/>
                </a:xfrm>
              </p:grpSpPr>
              <p:sp>
                <p:nvSpPr>
                  <p:cNvPr id="172" name="Oval 46">
                    <a:extLst>
                      <a:ext uri="{FF2B5EF4-FFF2-40B4-BE49-F238E27FC236}">
                        <a16:creationId xmlns:a16="http://schemas.microsoft.com/office/drawing/2014/main" id="{1A50360E-D009-A02C-ECD9-F68905D9F4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1962"/>
                    <a:ext cx="85" cy="8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3" name="Oval 47">
                    <a:extLst>
                      <a:ext uri="{FF2B5EF4-FFF2-40B4-BE49-F238E27FC236}">
                        <a16:creationId xmlns:a16="http://schemas.microsoft.com/office/drawing/2014/main" id="{4FECCCA7-8EF9-9DFC-4268-E045519097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2075"/>
                    <a:ext cx="85" cy="8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4" name="Oval 48">
                    <a:extLst>
                      <a:ext uri="{FF2B5EF4-FFF2-40B4-BE49-F238E27FC236}">
                        <a16:creationId xmlns:a16="http://schemas.microsoft.com/office/drawing/2014/main" id="{F236F4DA-2258-7A9F-46E4-7778CA8843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2273"/>
                    <a:ext cx="85" cy="8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5" name="Oval 49">
                    <a:extLst>
                      <a:ext uri="{FF2B5EF4-FFF2-40B4-BE49-F238E27FC236}">
                        <a16:creationId xmlns:a16="http://schemas.microsoft.com/office/drawing/2014/main" id="{0CE813E1-456A-7F99-38F9-A42AFB78EF6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2386"/>
                    <a:ext cx="85" cy="8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0" name="Group 72">
                  <a:extLst>
                    <a:ext uri="{FF2B5EF4-FFF2-40B4-BE49-F238E27FC236}">
                      <a16:creationId xmlns:a16="http://schemas.microsoft.com/office/drawing/2014/main" id="{DE0280D3-72FA-9883-D82A-61A47D2D7FB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74948" y="1356353"/>
                  <a:ext cx="115326" cy="1468888"/>
                  <a:chOff x="1873" y="1905"/>
                  <a:chExt cx="57" cy="726"/>
                </a:xfrm>
              </p:grpSpPr>
              <p:sp>
                <p:nvSpPr>
                  <p:cNvPr id="161" name="Oval 50">
                    <a:extLst>
                      <a:ext uri="{FF2B5EF4-FFF2-40B4-BE49-F238E27FC236}">
                        <a16:creationId xmlns:a16="http://schemas.microsoft.com/office/drawing/2014/main" id="{973100BC-FCCC-E501-99CC-172E65531D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1905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2" name="Oval 51">
                    <a:extLst>
                      <a:ext uri="{FF2B5EF4-FFF2-40B4-BE49-F238E27FC236}">
                        <a16:creationId xmlns:a16="http://schemas.microsoft.com/office/drawing/2014/main" id="{319C2A66-920F-3DAF-EB4B-1D58E92597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1971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3" name="Oval 52">
                    <a:extLst>
                      <a:ext uri="{FF2B5EF4-FFF2-40B4-BE49-F238E27FC236}">
                        <a16:creationId xmlns:a16="http://schemas.microsoft.com/office/drawing/2014/main" id="{55B1D5DD-D81F-A0C2-61A6-C9B8F449624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040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4" name="Oval 53">
                    <a:extLst>
                      <a:ext uri="{FF2B5EF4-FFF2-40B4-BE49-F238E27FC236}">
                        <a16:creationId xmlns:a16="http://schemas.microsoft.com/office/drawing/2014/main" id="{CC954E8D-3446-47DA-4824-A082074F24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106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5" name="Oval 54">
                    <a:extLst>
                      <a:ext uri="{FF2B5EF4-FFF2-40B4-BE49-F238E27FC236}">
                        <a16:creationId xmlns:a16="http://schemas.microsoft.com/office/drawing/2014/main" id="{968A11BC-A9EB-49A1-DD75-001812BE4AB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172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6" name="Oval 55">
                    <a:extLst>
                      <a:ext uri="{FF2B5EF4-FFF2-40B4-BE49-F238E27FC236}">
                        <a16:creationId xmlns:a16="http://schemas.microsoft.com/office/drawing/2014/main" id="{723B71EA-5496-A3E2-947F-E0C447C603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238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" name="Oval 56">
                    <a:extLst>
                      <a:ext uri="{FF2B5EF4-FFF2-40B4-BE49-F238E27FC236}">
                        <a16:creationId xmlns:a16="http://schemas.microsoft.com/office/drawing/2014/main" id="{180FF26E-4947-17D0-7F95-A6675C80A28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307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" name="Oval 57">
                    <a:extLst>
                      <a:ext uri="{FF2B5EF4-FFF2-40B4-BE49-F238E27FC236}">
                        <a16:creationId xmlns:a16="http://schemas.microsoft.com/office/drawing/2014/main" id="{B40B35A1-9D3F-55C8-F726-09C4A14E35F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373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" name="Oval 58">
                    <a:extLst>
                      <a:ext uri="{FF2B5EF4-FFF2-40B4-BE49-F238E27FC236}">
                        <a16:creationId xmlns:a16="http://schemas.microsoft.com/office/drawing/2014/main" id="{C869F1D6-C5FA-B2AA-FADB-D611C5AE31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439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" name="Oval 59">
                    <a:extLst>
                      <a:ext uri="{FF2B5EF4-FFF2-40B4-BE49-F238E27FC236}">
                        <a16:creationId xmlns:a16="http://schemas.microsoft.com/office/drawing/2014/main" id="{203AE7B6-6FAA-7FE8-BC25-ADFD6C9FBA1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508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" name="Oval 60">
                    <a:extLst>
                      <a:ext uri="{FF2B5EF4-FFF2-40B4-BE49-F238E27FC236}">
                        <a16:creationId xmlns:a16="http://schemas.microsoft.com/office/drawing/2014/main" id="{DD675460-0971-309A-6FDC-4B50911BA81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574"/>
                    <a:ext cx="57" cy="5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58" name="テキスト ボックス 157">
                <a:extLst>
                  <a:ext uri="{FF2B5EF4-FFF2-40B4-BE49-F238E27FC236}">
                    <a16:creationId xmlns:a16="http://schemas.microsoft.com/office/drawing/2014/main" id="{CFF934E8-BB0E-B40D-44E7-033E5194108E}"/>
                  </a:ext>
                </a:extLst>
              </p:cNvPr>
              <p:cNvSpPr txBox="1"/>
              <p:nvPr/>
            </p:nvSpPr>
            <p:spPr>
              <a:xfrm>
                <a:off x="1075563" y="1162050"/>
                <a:ext cx="293684" cy="27165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85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226" name="テキスト ボックス 225">
              <a:extLst>
                <a:ext uri="{FF2B5EF4-FFF2-40B4-BE49-F238E27FC236}">
                  <a16:creationId xmlns:a16="http://schemas.microsoft.com/office/drawing/2014/main" id="{B68EEE7D-1F6B-539B-34B7-86A637EC7250}"/>
                </a:ext>
              </a:extLst>
            </p:cNvPr>
            <p:cNvSpPr txBox="1"/>
            <p:nvPr/>
          </p:nvSpPr>
          <p:spPr>
            <a:xfrm>
              <a:off x="6482984" y="1773139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通常はがき</a:t>
              </a:r>
            </a:p>
          </p:txBody>
        </p:sp>
        <p:sp>
          <p:nvSpPr>
            <p:cNvPr id="228" name="テキスト ボックス 227">
              <a:extLst>
                <a:ext uri="{FF2B5EF4-FFF2-40B4-BE49-F238E27FC236}">
                  <a16:creationId xmlns:a16="http://schemas.microsoft.com/office/drawing/2014/main" id="{EBA6DF14-1E75-B9BA-D479-625FC68748E8}"/>
                </a:ext>
              </a:extLst>
            </p:cNvPr>
            <p:cNvSpPr txBox="1"/>
            <p:nvPr/>
          </p:nvSpPr>
          <p:spPr>
            <a:xfrm>
              <a:off x="7630860" y="3606124"/>
              <a:ext cx="168828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85</a:t>
              </a:r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29" name="テキスト ボックス 228">
            <a:extLst>
              <a:ext uri="{FF2B5EF4-FFF2-40B4-BE49-F238E27FC236}">
                <a16:creationId xmlns:a16="http://schemas.microsoft.com/office/drawing/2014/main" id="{9D71DACB-E265-0587-A3C4-57E741783708}"/>
              </a:ext>
            </a:extLst>
          </p:cNvPr>
          <p:cNvSpPr txBox="1"/>
          <p:nvPr/>
        </p:nvSpPr>
        <p:spPr>
          <a:xfrm>
            <a:off x="347168" y="5985454"/>
            <a:ext cx="9296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sz="1400" dirty="0"/>
              <a:t>2024</a:t>
            </a:r>
            <a:r>
              <a:rPr lang="ja-JP" altLang="en-US" sz="1400" dirty="0"/>
              <a:t>年</a:t>
            </a:r>
            <a:r>
              <a:rPr lang="en-US" altLang="ja-JP" sz="1400" dirty="0"/>
              <a:t>10</a:t>
            </a:r>
            <a:r>
              <a:rPr lang="ja-JP" altLang="en-US" sz="1400" dirty="0"/>
              <a:t>月</a:t>
            </a:r>
            <a:r>
              <a:rPr lang="en-US" altLang="ja-JP" sz="1400" dirty="0"/>
              <a:t>1</a:t>
            </a:r>
            <a:r>
              <a:rPr lang="ja-JP" altLang="en-US" sz="1400" dirty="0"/>
              <a:t>日より変更されています。レターパックや速達なども変更されておりますのでご注意ください。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3333945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EA23136-BB20-4A2D-4ECE-31DE98E9A517}"/>
              </a:ext>
            </a:extLst>
          </p:cNvPr>
          <p:cNvSpPr txBox="1"/>
          <p:nvPr/>
        </p:nvSpPr>
        <p:spPr>
          <a:xfrm>
            <a:off x="1205437" y="1043735"/>
            <a:ext cx="7520607" cy="72613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郵便料金が変わっています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CB3E052-5BEB-8631-55CE-CB9C86B75945}"/>
              </a:ext>
            </a:extLst>
          </p:cNvPr>
          <p:cNvSpPr txBox="1"/>
          <p:nvPr/>
        </p:nvSpPr>
        <p:spPr>
          <a:xfrm>
            <a:off x="2637064" y="413665"/>
            <a:ext cx="4657354" cy="53450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2024</a:t>
            </a:r>
            <a:r>
              <a:rPr lang="ja-JP" altLang="en-US" sz="5400" dirty="0">
                <a:ln w="28575">
                  <a:noFill/>
                </a:ln>
              </a:rPr>
              <a:t>年</a:t>
            </a:r>
            <a:r>
              <a:rPr lang="en-US" altLang="ja-JP" sz="5400" dirty="0">
                <a:ln w="28575">
                  <a:noFill/>
                </a:ln>
              </a:rPr>
              <a:t>10</a:t>
            </a:r>
            <a:r>
              <a:rPr lang="ja-JP" altLang="en-US" sz="5400" dirty="0">
                <a:ln w="28575">
                  <a:noFill/>
                </a:ln>
              </a:rPr>
              <a:t>月</a:t>
            </a:r>
            <a:r>
              <a:rPr lang="en-US" altLang="ja-JP" sz="5400" dirty="0">
                <a:ln w="28575">
                  <a:noFill/>
                </a:ln>
              </a:rPr>
              <a:t>1</a:t>
            </a:r>
            <a:r>
              <a:rPr lang="ja-JP" altLang="en-US" sz="5400" dirty="0">
                <a:ln w="28575">
                  <a:noFill/>
                </a:ln>
              </a:rPr>
              <a:t>日より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1" name="四角形: 上の 2 つの角を丸める 10">
            <a:extLst>
              <a:ext uri="{FF2B5EF4-FFF2-40B4-BE49-F238E27FC236}">
                <a16:creationId xmlns:a16="http://schemas.microsoft.com/office/drawing/2014/main" id="{75021206-8FE6-8E4A-67C4-B140838A9ACB}"/>
              </a:ext>
            </a:extLst>
          </p:cNvPr>
          <p:cNvSpPr/>
          <p:nvPr/>
        </p:nvSpPr>
        <p:spPr>
          <a:xfrm>
            <a:off x="362490" y="2133496"/>
            <a:ext cx="4365485" cy="557799"/>
          </a:xfrm>
          <a:prstGeom prst="round2SameRect">
            <a:avLst>
              <a:gd name="adj1" fmla="val 29691"/>
              <a:gd name="adj2" fmla="val 0"/>
            </a:avLst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四角形: 上の 2 つの角を丸める 11">
            <a:extLst>
              <a:ext uri="{FF2B5EF4-FFF2-40B4-BE49-F238E27FC236}">
                <a16:creationId xmlns:a16="http://schemas.microsoft.com/office/drawing/2014/main" id="{F802FDF2-4E5D-E149-D470-5994ED7CCB97}"/>
              </a:ext>
            </a:extLst>
          </p:cNvPr>
          <p:cNvSpPr/>
          <p:nvPr/>
        </p:nvSpPr>
        <p:spPr>
          <a:xfrm>
            <a:off x="362490" y="2691295"/>
            <a:ext cx="4365485" cy="3753040"/>
          </a:xfrm>
          <a:prstGeom prst="round2SameRect">
            <a:avLst>
              <a:gd name="adj1" fmla="val 0"/>
              <a:gd name="adj2" fmla="val 7765"/>
            </a:avLst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" name="四角形: 上の 2 つの角を丸める 12">
            <a:extLst>
              <a:ext uri="{FF2B5EF4-FFF2-40B4-BE49-F238E27FC236}">
                <a16:creationId xmlns:a16="http://schemas.microsoft.com/office/drawing/2014/main" id="{4C2F3604-190E-4C33-2A61-413EEE798363}"/>
              </a:ext>
            </a:extLst>
          </p:cNvPr>
          <p:cNvSpPr/>
          <p:nvPr/>
        </p:nvSpPr>
        <p:spPr>
          <a:xfrm>
            <a:off x="5178027" y="2133496"/>
            <a:ext cx="4365485" cy="557799"/>
          </a:xfrm>
          <a:prstGeom prst="round2SameRect">
            <a:avLst>
              <a:gd name="adj1" fmla="val 29691"/>
              <a:gd name="adj2" fmla="val 0"/>
            </a:avLst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四角形: 上の 2 つの角を丸める 13">
            <a:extLst>
              <a:ext uri="{FF2B5EF4-FFF2-40B4-BE49-F238E27FC236}">
                <a16:creationId xmlns:a16="http://schemas.microsoft.com/office/drawing/2014/main" id="{B2112A75-0AFF-DF02-4A55-932E5A1DA91E}"/>
              </a:ext>
            </a:extLst>
          </p:cNvPr>
          <p:cNvSpPr/>
          <p:nvPr/>
        </p:nvSpPr>
        <p:spPr>
          <a:xfrm>
            <a:off x="5178027" y="2691295"/>
            <a:ext cx="4365485" cy="3753040"/>
          </a:xfrm>
          <a:prstGeom prst="round2SameRect">
            <a:avLst>
              <a:gd name="adj1" fmla="val 0"/>
              <a:gd name="adj2" fmla="val 7765"/>
            </a:avLst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9FB4BBB-984A-E5D4-5D29-3C6691830991}"/>
              </a:ext>
            </a:extLst>
          </p:cNvPr>
          <p:cNvSpPr txBox="1"/>
          <p:nvPr/>
        </p:nvSpPr>
        <p:spPr>
          <a:xfrm>
            <a:off x="1743332" y="2247255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定形郵便物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5A2C64E-0F83-3FEB-8497-17676F76FDD6}"/>
              </a:ext>
            </a:extLst>
          </p:cNvPr>
          <p:cNvSpPr txBox="1"/>
          <p:nvPr/>
        </p:nvSpPr>
        <p:spPr>
          <a:xfrm>
            <a:off x="6482984" y="2247255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通常はがき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93F4E13-ACEF-3BC8-FCBC-69818C640007}"/>
              </a:ext>
            </a:extLst>
          </p:cNvPr>
          <p:cNvGrpSpPr/>
          <p:nvPr/>
        </p:nvGrpSpPr>
        <p:grpSpPr>
          <a:xfrm>
            <a:off x="5493060" y="3861406"/>
            <a:ext cx="767520" cy="942174"/>
            <a:chOff x="957160" y="975441"/>
            <a:chExt cx="1283178" cy="1575175"/>
          </a:xfrm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02A07A41-FBA9-4802-4304-CBFC67328F51}"/>
                </a:ext>
              </a:extLst>
            </p:cNvPr>
            <p:cNvSpPr/>
            <p:nvPr/>
          </p:nvSpPr>
          <p:spPr bwMode="auto">
            <a:xfrm>
              <a:off x="957160" y="975441"/>
              <a:ext cx="1283178" cy="157517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909BEA1F-DAA3-ABB1-945E-A8B5DB6A994B}"/>
                </a:ext>
              </a:extLst>
            </p:cNvPr>
            <p:cNvGrpSpPr/>
            <p:nvPr/>
          </p:nvGrpSpPr>
          <p:grpSpPr>
            <a:xfrm>
              <a:off x="1577963" y="1074035"/>
              <a:ext cx="580979" cy="115635"/>
              <a:chOff x="6550984" y="1629978"/>
              <a:chExt cx="1576901" cy="313857"/>
            </a:xfrm>
            <a:solidFill>
              <a:srgbClr val="FF0000"/>
            </a:solidFill>
          </p:grpSpPr>
          <p:sp>
            <p:nvSpPr>
              <p:cNvPr id="50" name="フレーム 49">
                <a:extLst>
                  <a:ext uri="{FF2B5EF4-FFF2-40B4-BE49-F238E27FC236}">
                    <a16:creationId xmlns:a16="http://schemas.microsoft.com/office/drawing/2014/main" id="{D14F78C0-7A49-9C0F-DFE8-508237CF8225}"/>
                  </a:ext>
                </a:extLst>
              </p:cNvPr>
              <p:cNvSpPr/>
              <p:nvPr/>
            </p:nvSpPr>
            <p:spPr bwMode="auto">
              <a:xfrm>
                <a:off x="6550984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レーム 50">
                <a:extLst>
                  <a:ext uri="{FF2B5EF4-FFF2-40B4-BE49-F238E27FC236}">
                    <a16:creationId xmlns:a16="http://schemas.microsoft.com/office/drawing/2014/main" id="{2481CB88-426A-6D66-248E-5C63A895C98A}"/>
                  </a:ext>
                </a:extLst>
              </p:cNvPr>
              <p:cNvSpPr/>
              <p:nvPr/>
            </p:nvSpPr>
            <p:spPr bwMode="auto">
              <a:xfrm>
                <a:off x="6810640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レーム 51">
                <a:extLst>
                  <a:ext uri="{FF2B5EF4-FFF2-40B4-BE49-F238E27FC236}">
                    <a16:creationId xmlns:a16="http://schemas.microsoft.com/office/drawing/2014/main" id="{AFAE19DD-3427-AE5E-5DD3-68262B814FCA}"/>
                  </a:ext>
                </a:extLst>
              </p:cNvPr>
              <p:cNvSpPr/>
              <p:nvPr/>
            </p:nvSpPr>
            <p:spPr bwMode="auto">
              <a:xfrm>
                <a:off x="7070296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レーム 52">
                <a:extLst>
                  <a:ext uri="{FF2B5EF4-FFF2-40B4-BE49-F238E27FC236}">
                    <a16:creationId xmlns:a16="http://schemas.microsoft.com/office/drawing/2014/main" id="{BF8A0EDB-C070-7B70-E3D6-C723BF9B20A1}"/>
                  </a:ext>
                </a:extLst>
              </p:cNvPr>
              <p:cNvSpPr/>
              <p:nvPr/>
            </p:nvSpPr>
            <p:spPr bwMode="auto">
              <a:xfrm>
                <a:off x="7329952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レーム 53">
                <a:extLst>
                  <a:ext uri="{FF2B5EF4-FFF2-40B4-BE49-F238E27FC236}">
                    <a16:creationId xmlns:a16="http://schemas.microsoft.com/office/drawing/2014/main" id="{BBFCBB4C-865C-CB54-99C8-87155A579C9A}"/>
                  </a:ext>
                </a:extLst>
              </p:cNvPr>
              <p:cNvSpPr/>
              <p:nvPr/>
            </p:nvSpPr>
            <p:spPr bwMode="auto">
              <a:xfrm>
                <a:off x="7536385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レーム 54">
                <a:extLst>
                  <a:ext uri="{FF2B5EF4-FFF2-40B4-BE49-F238E27FC236}">
                    <a16:creationId xmlns:a16="http://schemas.microsoft.com/office/drawing/2014/main" id="{D4A56EFC-B676-E92A-6B24-DAF719438194}"/>
                  </a:ext>
                </a:extLst>
              </p:cNvPr>
              <p:cNvSpPr/>
              <p:nvPr/>
            </p:nvSpPr>
            <p:spPr bwMode="auto">
              <a:xfrm>
                <a:off x="7742818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レーム 55">
                <a:extLst>
                  <a:ext uri="{FF2B5EF4-FFF2-40B4-BE49-F238E27FC236}">
                    <a16:creationId xmlns:a16="http://schemas.microsoft.com/office/drawing/2014/main" id="{D1960A88-82C6-6522-6D02-79C2A17A4E46}"/>
                  </a:ext>
                </a:extLst>
              </p:cNvPr>
              <p:cNvSpPr/>
              <p:nvPr/>
            </p:nvSpPr>
            <p:spPr bwMode="auto">
              <a:xfrm>
                <a:off x="7949254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95706AC9-ED24-8406-A5D5-BF0D9DDB3843}"/>
                </a:ext>
              </a:extLst>
            </p:cNvPr>
            <p:cNvGrpSpPr/>
            <p:nvPr/>
          </p:nvGrpSpPr>
          <p:grpSpPr>
            <a:xfrm>
              <a:off x="1029461" y="1052916"/>
              <a:ext cx="393013" cy="482780"/>
              <a:chOff x="6503237" y="1660701"/>
              <a:chExt cx="303762" cy="373143"/>
            </a:xfrm>
          </p:grpSpPr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43E9530A-8B85-2FB1-532E-6164345E905C}"/>
                  </a:ext>
                </a:extLst>
              </p:cNvPr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3CC165C0-8E98-F10A-1E31-FEA8F863061B}"/>
                  </a:ext>
                </a:extLst>
              </p:cNvPr>
              <p:cNvSpPr/>
              <p:nvPr/>
            </p:nvSpPr>
            <p:spPr bwMode="auto">
              <a:xfrm>
                <a:off x="6521309" y="1678793"/>
                <a:ext cx="264774" cy="334967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22555623-714C-9B57-C703-1B82B15C3182}"/>
                </a:ext>
              </a:extLst>
            </p:cNvPr>
            <p:cNvGrpSpPr/>
            <p:nvPr/>
          </p:nvGrpSpPr>
          <p:grpSpPr>
            <a:xfrm>
              <a:off x="1051194" y="2370596"/>
              <a:ext cx="229704" cy="45719"/>
              <a:chOff x="6932844" y="1114709"/>
              <a:chExt cx="580979" cy="115635"/>
            </a:xfrm>
          </p:grpSpPr>
          <p:sp>
            <p:nvSpPr>
              <p:cNvPr id="41" name="フレーム 40">
                <a:extLst>
                  <a:ext uri="{FF2B5EF4-FFF2-40B4-BE49-F238E27FC236}">
                    <a16:creationId xmlns:a16="http://schemas.microsoft.com/office/drawing/2014/main" id="{861FD720-6109-A2C0-889F-C28FC2D11E9A}"/>
                  </a:ext>
                </a:extLst>
              </p:cNvPr>
              <p:cNvSpPr/>
              <p:nvPr/>
            </p:nvSpPr>
            <p:spPr bwMode="auto">
              <a:xfrm>
                <a:off x="6932844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レーム 41">
                <a:extLst>
                  <a:ext uri="{FF2B5EF4-FFF2-40B4-BE49-F238E27FC236}">
                    <a16:creationId xmlns:a16="http://schemas.microsoft.com/office/drawing/2014/main" id="{56648278-F918-5810-2694-3E57FDE569F0}"/>
                  </a:ext>
                </a:extLst>
              </p:cNvPr>
              <p:cNvSpPr/>
              <p:nvPr/>
            </p:nvSpPr>
            <p:spPr bwMode="auto">
              <a:xfrm>
                <a:off x="7028509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レーム 42">
                <a:extLst>
                  <a:ext uri="{FF2B5EF4-FFF2-40B4-BE49-F238E27FC236}">
                    <a16:creationId xmlns:a16="http://schemas.microsoft.com/office/drawing/2014/main" id="{E91933F6-CF2D-0DBA-E6AC-D9C40F1F491C}"/>
                  </a:ext>
                </a:extLst>
              </p:cNvPr>
              <p:cNvSpPr/>
              <p:nvPr/>
            </p:nvSpPr>
            <p:spPr bwMode="auto">
              <a:xfrm>
                <a:off x="7124175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レーム 43">
                <a:extLst>
                  <a:ext uri="{FF2B5EF4-FFF2-40B4-BE49-F238E27FC236}">
                    <a16:creationId xmlns:a16="http://schemas.microsoft.com/office/drawing/2014/main" id="{F0A6A763-8A3E-F52A-7F68-E3781129B7A8}"/>
                  </a:ext>
                </a:extLst>
              </p:cNvPr>
              <p:cNvSpPr/>
              <p:nvPr/>
            </p:nvSpPr>
            <p:spPr bwMode="auto">
              <a:xfrm>
                <a:off x="721984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レーム 44">
                <a:extLst>
                  <a:ext uri="{FF2B5EF4-FFF2-40B4-BE49-F238E27FC236}">
                    <a16:creationId xmlns:a16="http://schemas.microsoft.com/office/drawing/2014/main" id="{36D25319-C8A1-518A-F917-3DDA22457FAF}"/>
                  </a:ext>
                </a:extLst>
              </p:cNvPr>
              <p:cNvSpPr/>
              <p:nvPr/>
            </p:nvSpPr>
            <p:spPr bwMode="auto">
              <a:xfrm>
                <a:off x="7295896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レーム 45">
                <a:extLst>
                  <a:ext uri="{FF2B5EF4-FFF2-40B4-BE49-F238E27FC236}">
                    <a16:creationId xmlns:a16="http://schemas.microsoft.com/office/drawing/2014/main" id="{84056130-53F0-D018-0FEF-1A7512ACEEF1}"/>
                  </a:ext>
                </a:extLst>
              </p:cNvPr>
              <p:cNvSpPr/>
              <p:nvPr/>
            </p:nvSpPr>
            <p:spPr bwMode="auto">
              <a:xfrm>
                <a:off x="7371952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レーム 46">
                <a:extLst>
                  <a:ext uri="{FF2B5EF4-FFF2-40B4-BE49-F238E27FC236}">
                    <a16:creationId xmlns:a16="http://schemas.microsoft.com/office/drawing/2014/main" id="{08A60516-34E7-3F0A-9377-48A5A73AB3AF}"/>
                  </a:ext>
                </a:extLst>
              </p:cNvPr>
              <p:cNvSpPr/>
              <p:nvPr/>
            </p:nvSpPr>
            <p:spPr bwMode="auto">
              <a:xfrm>
                <a:off x="744801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513B170D-DA7B-C5FC-5CA3-4CE9BBA24AF3}"/>
                </a:ext>
              </a:extLst>
            </p:cNvPr>
            <p:cNvGrpSpPr/>
            <p:nvPr/>
          </p:nvGrpSpPr>
          <p:grpSpPr>
            <a:xfrm>
              <a:off x="1575455" y="1269354"/>
              <a:ext cx="511901" cy="1166058"/>
              <a:chOff x="1445430" y="1356353"/>
              <a:chExt cx="644844" cy="1468888"/>
            </a:xfrm>
          </p:grpSpPr>
          <p:grpSp>
            <p:nvGrpSpPr>
              <p:cNvPr id="24" name="Group 85">
                <a:extLst>
                  <a:ext uri="{FF2B5EF4-FFF2-40B4-BE49-F238E27FC236}">
                    <a16:creationId xmlns:a16="http://schemas.microsoft.com/office/drawing/2014/main" id="{D7BA926E-43F7-B401-2590-45A861CFE10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45430" y="1643657"/>
                <a:ext cx="171978" cy="1029840"/>
                <a:chOff x="1589" y="1962"/>
                <a:chExt cx="85" cy="509"/>
              </a:xfrm>
            </p:grpSpPr>
            <p:sp>
              <p:nvSpPr>
                <p:cNvPr id="37" name="Oval 46">
                  <a:extLst>
                    <a:ext uri="{FF2B5EF4-FFF2-40B4-BE49-F238E27FC236}">
                      <a16:creationId xmlns:a16="http://schemas.microsoft.com/office/drawing/2014/main" id="{7959F984-F70A-C7C6-75F5-06972233A9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962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Oval 47">
                  <a:extLst>
                    <a:ext uri="{FF2B5EF4-FFF2-40B4-BE49-F238E27FC236}">
                      <a16:creationId xmlns:a16="http://schemas.microsoft.com/office/drawing/2014/main" id="{C7DA10C6-95A6-886B-C9DC-333482D725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075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" name="Oval 48">
                  <a:extLst>
                    <a:ext uri="{FF2B5EF4-FFF2-40B4-BE49-F238E27FC236}">
                      <a16:creationId xmlns:a16="http://schemas.microsoft.com/office/drawing/2014/main" id="{FB21DB08-08FD-E771-9A74-F74C86856B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273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Oval 49">
                  <a:extLst>
                    <a:ext uri="{FF2B5EF4-FFF2-40B4-BE49-F238E27FC236}">
                      <a16:creationId xmlns:a16="http://schemas.microsoft.com/office/drawing/2014/main" id="{BFE4395D-E269-8693-E475-69CDB42A5E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386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" name="Group 72">
                <a:extLst>
                  <a:ext uri="{FF2B5EF4-FFF2-40B4-BE49-F238E27FC236}">
                    <a16:creationId xmlns:a16="http://schemas.microsoft.com/office/drawing/2014/main" id="{6C147E37-4C1A-174A-D58C-E0A4D4F83D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74948" y="1356353"/>
                <a:ext cx="115326" cy="1468888"/>
                <a:chOff x="1873" y="1905"/>
                <a:chExt cx="57" cy="726"/>
              </a:xfrm>
            </p:grpSpPr>
            <p:sp>
              <p:nvSpPr>
                <p:cNvPr id="26" name="Oval 50">
                  <a:extLst>
                    <a:ext uri="{FF2B5EF4-FFF2-40B4-BE49-F238E27FC236}">
                      <a16:creationId xmlns:a16="http://schemas.microsoft.com/office/drawing/2014/main" id="{B921A22B-1BA1-0CF3-F528-86F3355956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05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" name="Oval 51">
                  <a:extLst>
                    <a:ext uri="{FF2B5EF4-FFF2-40B4-BE49-F238E27FC236}">
                      <a16:creationId xmlns:a16="http://schemas.microsoft.com/office/drawing/2014/main" id="{66D1CB54-6254-0317-40A5-02DC990BCB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71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" name="Oval 52">
                  <a:extLst>
                    <a:ext uri="{FF2B5EF4-FFF2-40B4-BE49-F238E27FC236}">
                      <a16:creationId xmlns:a16="http://schemas.microsoft.com/office/drawing/2014/main" id="{8348421F-0ABD-A57C-2FB2-7C1EA60FCA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040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Oval 53">
                  <a:extLst>
                    <a:ext uri="{FF2B5EF4-FFF2-40B4-BE49-F238E27FC236}">
                      <a16:creationId xmlns:a16="http://schemas.microsoft.com/office/drawing/2014/main" id="{F68B0223-7237-8CEB-6428-946076CB25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106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Oval 54">
                  <a:extLst>
                    <a:ext uri="{FF2B5EF4-FFF2-40B4-BE49-F238E27FC236}">
                      <a16:creationId xmlns:a16="http://schemas.microsoft.com/office/drawing/2014/main" id="{C1996638-8C41-F275-9CFF-50E44FFF41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172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" name="Oval 55">
                  <a:extLst>
                    <a:ext uri="{FF2B5EF4-FFF2-40B4-BE49-F238E27FC236}">
                      <a16:creationId xmlns:a16="http://schemas.microsoft.com/office/drawing/2014/main" id="{7F9BF81E-67C8-5BA3-37FA-3CE5EB1E41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23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Oval 56">
                  <a:extLst>
                    <a:ext uri="{FF2B5EF4-FFF2-40B4-BE49-F238E27FC236}">
                      <a16:creationId xmlns:a16="http://schemas.microsoft.com/office/drawing/2014/main" id="{24EDF9DB-A859-9957-B151-E911E27876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07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Oval 57">
                  <a:extLst>
                    <a:ext uri="{FF2B5EF4-FFF2-40B4-BE49-F238E27FC236}">
                      <a16:creationId xmlns:a16="http://schemas.microsoft.com/office/drawing/2014/main" id="{82038457-0416-D82D-F3A0-35408E2C8D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73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Oval 58">
                  <a:extLst>
                    <a:ext uri="{FF2B5EF4-FFF2-40B4-BE49-F238E27FC236}">
                      <a16:creationId xmlns:a16="http://schemas.microsoft.com/office/drawing/2014/main" id="{15C3CF6D-CA39-7194-8F48-B048D1CB7F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439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" name="Oval 59">
                  <a:extLst>
                    <a:ext uri="{FF2B5EF4-FFF2-40B4-BE49-F238E27FC236}">
                      <a16:creationId xmlns:a16="http://schemas.microsoft.com/office/drawing/2014/main" id="{D29A1974-6CEC-3ADD-CE05-E223424B57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50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Oval 60">
                  <a:extLst>
                    <a:ext uri="{FF2B5EF4-FFF2-40B4-BE49-F238E27FC236}">
                      <a16:creationId xmlns:a16="http://schemas.microsoft.com/office/drawing/2014/main" id="{C448F1BD-8B12-493D-DA25-2DADF344C8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574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8FB961D8-2AC2-4834-C148-3E481151597E}"/>
                </a:ext>
              </a:extLst>
            </p:cNvPr>
            <p:cNvSpPr txBox="1"/>
            <p:nvPr/>
          </p:nvSpPr>
          <p:spPr>
            <a:xfrm>
              <a:off x="1075563" y="1162050"/>
              <a:ext cx="293684" cy="2716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85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96F8AF7C-3BEC-1686-A658-896B1E8C7EB2}"/>
              </a:ext>
            </a:extLst>
          </p:cNvPr>
          <p:cNvGrpSpPr/>
          <p:nvPr/>
        </p:nvGrpSpPr>
        <p:grpSpPr>
          <a:xfrm>
            <a:off x="632520" y="3574508"/>
            <a:ext cx="822930" cy="1532102"/>
            <a:chOff x="2432720" y="801981"/>
            <a:chExt cx="1375818" cy="2561449"/>
          </a:xfrm>
        </p:grpSpPr>
        <p:sp>
          <p:nvSpPr>
            <p:cNvPr id="58" name="Rectangle 16">
              <a:extLst>
                <a:ext uri="{FF2B5EF4-FFF2-40B4-BE49-F238E27FC236}">
                  <a16:creationId xmlns:a16="http://schemas.microsoft.com/office/drawing/2014/main" id="{12F488A9-442D-413D-A894-CF0029A56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720" y="953725"/>
              <a:ext cx="1375818" cy="2409705"/>
            </a:xfrm>
            <a:prstGeom prst="rect">
              <a:avLst/>
            </a:prstGeom>
            <a:solidFill>
              <a:srgbClr val="FFD661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9" name="Group 32">
              <a:extLst>
                <a:ext uri="{FF2B5EF4-FFF2-40B4-BE49-F238E27FC236}">
                  <a16:creationId xmlns:a16="http://schemas.microsoft.com/office/drawing/2014/main" id="{DA54A971-CEB0-1186-90CD-D3C73A5222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3454" y="1069051"/>
              <a:ext cx="689758" cy="158105"/>
              <a:chOff x="1532" y="1763"/>
              <a:chExt cx="397" cy="91"/>
            </a:xfrm>
          </p:grpSpPr>
          <p:sp>
            <p:nvSpPr>
              <p:cNvPr id="82" name="Rectangle 23">
                <a:extLst>
                  <a:ext uri="{FF2B5EF4-FFF2-40B4-BE49-F238E27FC236}">
                    <a16:creationId xmlns:a16="http://schemas.microsoft.com/office/drawing/2014/main" id="{A53543AD-7816-BB47-9E7E-F8B09C9811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Rectangle 24">
                <a:extLst>
                  <a:ext uri="{FF2B5EF4-FFF2-40B4-BE49-F238E27FC236}">
                    <a16:creationId xmlns:a16="http://schemas.microsoft.com/office/drawing/2014/main" id="{D7FF7802-F1E3-D2F4-B96C-D6882543E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Rectangle 25">
                <a:extLst>
                  <a:ext uri="{FF2B5EF4-FFF2-40B4-BE49-F238E27FC236}">
                    <a16:creationId xmlns:a16="http://schemas.microsoft.com/office/drawing/2014/main" id="{E027198E-3019-0384-AEA0-EF0E6D81DB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Rectangle 26">
                <a:extLst>
                  <a:ext uri="{FF2B5EF4-FFF2-40B4-BE49-F238E27FC236}">
                    <a16:creationId xmlns:a16="http://schemas.microsoft.com/office/drawing/2014/main" id="{6DA60116-3C13-8C7A-AC92-0B9EEBFD0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Rectangle 27">
                <a:extLst>
                  <a:ext uri="{FF2B5EF4-FFF2-40B4-BE49-F238E27FC236}">
                    <a16:creationId xmlns:a16="http://schemas.microsoft.com/office/drawing/2014/main" id="{359B5E8E-9202-B640-9396-B0D19EECC9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Rectangle 28">
                <a:extLst>
                  <a:ext uri="{FF2B5EF4-FFF2-40B4-BE49-F238E27FC236}">
                    <a16:creationId xmlns:a16="http://schemas.microsoft.com/office/drawing/2014/main" id="{693DDE08-34B3-ECA7-0652-3C7F3D243E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" name="Rectangle 29">
                <a:extLst>
                  <a:ext uri="{FF2B5EF4-FFF2-40B4-BE49-F238E27FC236}">
                    <a16:creationId xmlns:a16="http://schemas.microsoft.com/office/drawing/2014/main" id="{E9419A81-1162-68AE-ABB4-BBB4B691B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9" name="Rectangle 30">
                <a:extLst>
                  <a:ext uri="{FF2B5EF4-FFF2-40B4-BE49-F238E27FC236}">
                    <a16:creationId xmlns:a16="http://schemas.microsoft.com/office/drawing/2014/main" id="{4A19D40B-13FF-1C19-83D9-C4CDC17EDD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" name="Group 85">
              <a:extLst>
                <a:ext uri="{FF2B5EF4-FFF2-40B4-BE49-F238E27FC236}">
                  <a16:creationId xmlns:a16="http://schemas.microsoft.com/office/drawing/2014/main" id="{6C8D5622-7915-3990-01FC-D068FC0D5A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50392" y="1643657"/>
              <a:ext cx="171978" cy="1029840"/>
              <a:chOff x="1589" y="1962"/>
              <a:chExt cx="85" cy="509"/>
            </a:xfrm>
          </p:grpSpPr>
          <p:sp>
            <p:nvSpPr>
              <p:cNvPr id="78" name="Oval 46">
                <a:extLst>
                  <a:ext uri="{FF2B5EF4-FFF2-40B4-BE49-F238E27FC236}">
                    <a16:creationId xmlns:a16="http://schemas.microsoft.com/office/drawing/2014/main" id="{0BDF811A-CCCE-4E1A-ED84-8536445439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Oval 47">
                <a:extLst>
                  <a:ext uri="{FF2B5EF4-FFF2-40B4-BE49-F238E27FC236}">
                    <a16:creationId xmlns:a16="http://schemas.microsoft.com/office/drawing/2014/main" id="{5F40131F-9113-68D9-6709-89EE776ABC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Oval 48">
                <a:extLst>
                  <a:ext uri="{FF2B5EF4-FFF2-40B4-BE49-F238E27FC236}">
                    <a16:creationId xmlns:a16="http://schemas.microsoft.com/office/drawing/2014/main" id="{62C8F146-3286-9FB0-F051-89024115D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Oval 49">
                <a:extLst>
                  <a:ext uri="{FF2B5EF4-FFF2-40B4-BE49-F238E27FC236}">
                    <a16:creationId xmlns:a16="http://schemas.microsoft.com/office/drawing/2014/main" id="{0626E0D5-3963-B6DB-F210-5F123BBF56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1" name="Group 72">
              <a:extLst>
                <a:ext uri="{FF2B5EF4-FFF2-40B4-BE49-F238E27FC236}">
                  <a16:creationId xmlns:a16="http://schemas.microsoft.com/office/drawing/2014/main" id="{32ED4139-D0BB-8E11-792E-0EA81F011F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9910" y="1356353"/>
              <a:ext cx="115326" cy="1468888"/>
              <a:chOff x="1873" y="1905"/>
              <a:chExt cx="57" cy="726"/>
            </a:xfrm>
          </p:grpSpPr>
          <p:sp>
            <p:nvSpPr>
              <p:cNvPr id="67" name="Oval 50">
                <a:extLst>
                  <a:ext uri="{FF2B5EF4-FFF2-40B4-BE49-F238E27FC236}">
                    <a16:creationId xmlns:a16="http://schemas.microsoft.com/office/drawing/2014/main" id="{81BCC0C7-C83B-C3C9-A440-D5F82E66CF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Oval 51">
                <a:extLst>
                  <a:ext uri="{FF2B5EF4-FFF2-40B4-BE49-F238E27FC236}">
                    <a16:creationId xmlns:a16="http://schemas.microsoft.com/office/drawing/2014/main" id="{D08F240E-CB9F-8532-26EA-B19B8DE4A5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Oval 52">
                <a:extLst>
                  <a:ext uri="{FF2B5EF4-FFF2-40B4-BE49-F238E27FC236}">
                    <a16:creationId xmlns:a16="http://schemas.microsoft.com/office/drawing/2014/main" id="{7ABC721F-5AD7-7F7A-B497-1217BCD94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Oval 53">
                <a:extLst>
                  <a:ext uri="{FF2B5EF4-FFF2-40B4-BE49-F238E27FC236}">
                    <a16:creationId xmlns:a16="http://schemas.microsoft.com/office/drawing/2014/main" id="{78A65CEC-F82B-9490-BE67-36EBAFE9BB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Oval 54">
                <a:extLst>
                  <a:ext uri="{FF2B5EF4-FFF2-40B4-BE49-F238E27FC236}">
                    <a16:creationId xmlns:a16="http://schemas.microsoft.com/office/drawing/2014/main" id="{A2F16ED8-C9CA-B5DB-2B98-C4DCACDC8F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Oval 55">
                <a:extLst>
                  <a:ext uri="{FF2B5EF4-FFF2-40B4-BE49-F238E27FC236}">
                    <a16:creationId xmlns:a16="http://schemas.microsoft.com/office/drawing/2014/main" id="{6C34EE88-3E85-90FE-DC6C-1F418DF8B6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Oval 56">
                <a:extLst>
                  <a:ext uri="{FF2B5EF4-FFF2-40B4-BE49-F238E27FC236}">
                    <a16:creationId xmlns:a16="http://schemas.microsoft.com/office/drawing/2014/main" id="{16CE73C1-2DEB-9972-EEB5-E381099044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Oval 57">
                <a:extLst>
                  <a:ext uri="{FF2B5EF4-FFF2-40B4-BE49-F238E27FC236}">
                    <a16:creationId xmlns:a16="http://schemas.microsoft.com/office/drawing/2014/main" id="{B06226AF-5E98-713F-3714-FA38C88248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Oval 58">
                <a:extLst>
                  <a:ext uri="{FF2B5EF4-FFF2-40B4-BE49-F238E27FC236}">
                    <a16:creationId xmlns:a16="http://schemas.microsoft.com/office/drawing/2014/main" id="{8F678F4A-828C-D78C-3DB4-9BF44E2688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Oval 59">
                <a:extLst>
                  <a:ext uri="{FF2B5EF4-FFF2-40B4-BE49-F238E27FC236}">
                    <a16:creationId xmlns:a16="http://schemas.microsoft.com/office/drawing/2014/main" id="{4050E560-00C4-9CA7-2CBC-B268544538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Oval 60">
                <a:extLst>
                  <a:ext uri="{FF2B5EF4-FFF2-40B4-BE49-F238E27FC236}">
                    <a16:creationId xmlns:a16="http://schemas.microsoft.com/office/drawing/2014/main" id="{E7C05150-F0AD-68F7-B326-D3C2C6FB84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E0140B14-7398-2220-282A-81DFF74EB02C}"/>
                </a:ext>
              </a:extLst>
            </p:cNvPr>
            <p:cNvGrpSpPr/>
            <p:nvPr/>
          </p:nvGrpSpPr>
          <p:grpSpPr>
            <a:xfrm>
              <a:off x="2501900" y="1048595"/>
              <a:ext cx="418158" cy="507155"/>
              <a:chOff x="2489372" y="1069051"/>
              <a:chExt cx="321700" cy="402628"/>
            </a:xfrm>
          </p:grpSpPr>
          <p:sp>
            <p:nvSpPr>
              <p:cNvPr id="65" name="Rectangle 228">
                <a:extLst>
                  <a:ext uri="{FF2B5EF4-FFF2-40B4-BE49-F238E27FC236}">
                    <a16:creationId xmlns:a16="http://schemas.microsoft.com/office/drawing/2014/main" id="{C5A14FDA-E8F3-9852-7014-4F23C4282C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9372" y="1069051"/>
                <a:ext cx="321700" cy="40262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Rectangle 229">
                <a:extLst>
                  <a:ext uri="{FF2B5EF4-FFF2-40B4-BE49-F238E27FC236}">
                    <a16:creationId xmlns:a16="http://schemas.microsoft.com/office/drawing/2014/main" id="{3EBD4066-322F-71EE-6BE6-5362F3AA03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5826" y="1084975"/>
                <a:ext cx="289360" cy="370783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3D23F04C-9F76-1090-7D6E-2EA55D4677CB}"/>
                </a:ext>
              </a:extLst>
            </p:cNvPr>
            <p:cNvSpPr/>
            <p:nvPr/>
          </p:nvSpPr>
          <p:spPr bwMode="auto">
            <a:xfrm>
              <a:off x="2432720" y="801981"/>
              <a:ext cx="1375818" cy="151744"/>
            </a:xfrm>
            <a:prstGeom prst="trapezoid">
              <a:avLst>
                <a:gd name="adj" fmla="val 40668"/>
              </a:avLst>
            </a:prstGeom>
            <a:solidFill>
              <a:srgbClr val="FFD661"/>
            </a:solidFill>
            <a:ln w="28575" cap="sq">
              <a:solidFill>
                <a:srgbClr val="333333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4A598E39-0818-57D7-C1B8-5879962366AF}"/>
                </a:ext>
              </a:extLst>
            </p:cNvPr>
            <p:cNvSpPr txBox="1"/>
            <p:nvPr/>
          </p:nvSpPr>
          <p:spPr>
            <a:xfrm>
              <a:off x="2547174" y="1162050"/>
              <a:ext cx="324613" cy="2716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110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85F62BEB-BCE5-98E6-B411-55348829CD24}"/>
              </a:ext>
            </a:extLst>
          </p:cNvPr>
          <p:cNvSpPr txBox="1"/>
          <p:nvPr/>
        </p:nvSpPr>
        <p:spPr>
          <a:xfrm>
            <a:off x="1703627" y="5129541"/>
            <a:ext cx="27286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110</a:t>
            </a:r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84FE2A74-2AC3-1FC9-E601-FD49D5E56B12}"/>
              </a:ext>
            </a:extLst>
          </p:cNvPr>
          <p:cNvSpPr txBox="1"/>
          <p:nvPr/>
        </p:nvSpPr>
        <p:spPr>
          <a:xfrm>
            <a:off x="7030127" y="5129541"/>
            <a:ext cx="20345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85</a:t>
            </a:r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3" name="矢印: 右 92">
            <a:extLst>
              <a:ext uri="{FF2B5EF4-FFF2-40B4-BE49-F238E27FC236}">
                <a16:creationId xmlns:a16="http://schemas.microsoft.com/office/drawing/2014/main" id="{4ED8BC77-CA5E-FE07-D76E-DEB62A858FF2}"/>
              </a:ext>
            </a:extLst>
          </p:cNvPr>
          <p:cNvSpPr/>
          <p:nvPr/>
        </p:nvSpPr>
        <p:spPr>
          <a:xfrm rot="5400000">
            <a:off x="2906027" y="4178137"/>
            <a:ext cx="450050" cy="665457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7BB8D770-C65B-04C7-6B59-67DD97A182EA}"/>
              </a:ext>
            </a:extLst>
          </p:cNvPr>
          <p:cNvSpPr txBox="1"/>
          <p:nvPr/>
        </p:nvSpPr>
        <p:spPr>
          <a:xfrm>
            <a:off x="1728660" y="292623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変更前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4F07C0C1-D9D8-6D6B-3C72-E8EC1D6E68D7}"/>
              </a:ext>
            </a:extLst>
          </p:cNvPr>
          <p:cNvSpPr txBox="1"/>
          <p:nvPr/>
        </p:nvSpPr>
        <p:spPr>
          <a:xfrm>
            <a:off x="2298522" y="3413243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25g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64408976-52A9-DB9C-12FB-E9DF671B71B8}"/>
              </a:ext>
            </a:extLst>
          </p:cNvPr>
          <p:cNvSpPr txBox="1"/>
          <p:nvPr/>
        </p:nvSpPr>
        <p:spPr>
          <a:xfrm>
            <a:off x="2298522" y="3791700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50g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FB03C526-0146-191A-8064-DC394D672C40}"/>
              </a:ext>
            </a:extLst>
          </p:cNvPr>
          <p:cNvSpPr txBox="1"/>
          <p:nvPr/>
        </p:nvSpPr>
        <p:spPr>
          <a:xfrm>
            <a:off x="3131053" y="3310571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84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8B4DB0E4-F535-00E7-7E92-74F25E04F14A}"/>
              </a:ext>
            </a:extLst>
          </p:cNvPr>
          <p:cNvSpPr txBox="1"/>
          <p:nvPr/>
        </p:nvSpPr>
        <p:spPr>
          <a:xfrm>
            <a:off x="3131054" y="3689028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94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ADF5471D-1385-3608-E08D-D03932A4A8C2}"/>
              </a:ext>
            </a:extLst>
          </p:cNvPr>
          <p:cNvSpPr txBox="1"/>
          <p:nvPr/>
        </p:nvSpPr>
        <p:spPr>
          <a:xfrm>
            <a:off x="1728660" y="4790207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変更後</a:t>
            </a:r>
          </a:p>
        </p:txBody>
      </p:sp>
      <p:sp>
        <p:nvSpPr>
          <p:cNvPr id="102" name="矢印: 右 101">
            <a:extLst>
              <a:ext uri="{FF2B5EF4-FFF2-40B4-BE49-F238E27FC236}">
                <a16:creationId xmlns:a16="http://schemas.microsoft.com/office/drawing/2014/main" id="{7EA8D78E-4E9E-3223-1BF9-DEBCF3D4EC68}"/>
              </a:ext>
            </a:extLst>
          </p:cNvPr>
          <p:cNvSpPr/>
          <p:nvPr/>
        </p:nvSpPr>
        <p:spPr>
          <a:xfrm rot="5400000">
            <a:off x="7750589" y="4178137"/>
            <a:ext cx="450050" cy="665457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1BC72646-1C4E-3EDC-6682-25AD132B0B43}"/>
              </a:ext>
            </a:extLst>
          </p:cNvPr>
          <p:cNvSpPr txBox="1"/>
          <p:nvPr/>
        </p:nvSpPr>
        <p:spPr>
          <a:xfrm>
            <a:off x="6573222" y="292623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変更前</a:t>
            </a: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76A2718E-3C07-D5DE-6D01-1247DDA16A94}"/>
              </a:ext>
            </a:extLst>
          </p:cNvPr>
          <p:cNvSpPr txBox="1"/>
          <p:nvPr/>
        </p:nvSpPr>
        <p:spPr>
          <a:xfrm>
            <a:off x="6573222" y="4790207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変更後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D71CEFC5-31D0-AB54-77C7-51ADD8DC25E3}"/>
              </a:ext>
            </a:extLst>
          </p:cNvPr>
          <p:cNvSpPr txBox="1"/>
          <p:nvPr/>
        </p:nvSpPr>
        <p:spPr>
          <a:xfrm>
            <a:off x="7632715" y="3442844"/>
            <a:ext cx="780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63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</p:spTree>
    <p:extLst>
      <p:ext uri="{BB962C8B-B14F-4D97-AF65-F5344CB8AC3E}">
        <p14:creationId xmlns:p14="http://schemas.microsoft.com/office/powerpoint/2010/main" val="95524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EA23136-BB20-4A2D-4ECE-31DE98E9A517}"/>
              </a:ext>
            </a:extLst>
          </p:cNvPr>
          <p:cNvSpPr txBox="1"/>
          <p:nvPr/>
        </p:nvSpPr>
        <p:spPr>
          <a:xfrm>
            <a:off x="400619" y="375112"/>
            <a:ext cx="9130244" cy="9672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郵便料金変更にご注意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1" name="四角形: 上の 2 つの角を丸める 10">
            <a:extLst>
              <a:ext uri="{FF2B5EF4-FFF2-40B4-BE49-F238E27FC236}">
                <a16:creationId xmlns:a16="http://schemas.microsoft.com/office/drawing/2014/main" id="{75021206-8FE6-8E4A-67C4-B140838A9ACB}"/>
              </a:ext>
            </a:extLst>
          </p:cNvPr>
          <p:cNvSpPr/>
          <p:nvPr/>
        </p:nvSpPr>
        <p:spPr>
          <a:xfrm>
            <a:off x="362490" y="1727852"/>
            <a:ext cx="4365485" cy="557799"/>
          </a:xfrm>
          <a:prstGeom prst="round2SameRect">
            <a:avLst>
              <a:gd name="adj1" fmla="val 29691"/>
              <a:gd name="adj2" fmla="val 0"/>
            </a:avLst>
          </a:prstGeom>
          <a:solidFill>
            <a:srgbClr val="002060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四角形: 上の 2 つの角を丸める 11">
            <a:extLst>
              <a:ext uri="{FF2B5EF4-FFF2-40B4-BE49-F238E27FC236}">
                <a16:creationId xmlns:a16="http://schemas.microsoft.com/office/drawing/2014/main" id="{F802FDF2-4E5D-E149-D470-5994ED7CCB97}"/>
              </a:ext>
            </a:extLst>
          </p:cNvPr>
          <p:cNvSpPr/>
          <p:nvPr/>
        </p:nvSpPr>
        <p:spPr>
          <a:xfrm>
            <a:off x="362490" y="2285651"/>
            <a:ext cx="4365485" cy="3753040"/>
          </a:xfrm>
          <a:prstGeom prst="round2SameRect">
            <a:avLst>
              <a:gd name="adj1" fmla="val 0"/>
              <a:gd name="adj2" fmla="val 7765"/>
            </a:avLst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" name="四角形: 上の 2 つの角を丸める 12">
            <a:extLst>
              <a:ext uri="{FF2B5EF4-FFF2-40B4-BE49-F238E27FC236}">
                <a16:creationId xmlns:a16="http://schemas.microsoft.com/office/drawing/2014/main" id="{4C2F3604-190E-4C33-2A61-413EEE798363}"/>
              </a:ext>
            </a:extLst>
          </p:cNvPr>
          <p:cNvSpPr/>
          <p:nvPr/>
        </p:nvSpPr>
        <p:spPr>
          <a:xfrm>
            <a:off x="5178027" y="1727852"/>
            <a:ext cx="4365485" cy="557799"/>
          </a:xfrm>
          <a:prstGeom prst="round2SameRect">
            <a:avLst>
              <a:gd name="adj1" fmla="val 29691"/>
              <a:gd name="adj2" fmla="val 0"/>
            </a:avLst>
          </a:prstGeom>
          <a:solidFill>
            <a:srgbClr val="002060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四角形: 上の 2 つの角を丸める 13">
            <a:extLst>
              <a:ext uri="{FF2B5EF4-FFF2-40B4-BE49-F238E27FC236}">
                <a16:creationId xmlns:a16="http://schemas.microsoft.com/office/drawing/2014/main" id="{B2112A75-0AFF-DF02-4A55-932E5A1DA91E}"/>
              </a:ext>
            </a:extLst>
          </p:cNvPr>
          <p:cNvSpPr/>
          <p:nvPr/>
        </p:nvSpPr>
        <p:spPr>
          <a:xfrm>
            <a:off x="5178027" y="2285651"/>
            <a:ext cx="4365485" cy="3753040"/>
          </a:xfrm>
          <a:prstGeom prst="round2SameRect">
            <a:avLst>
              <a:gd name="adj1" fmla="val 0"/>
              <a:gd name="adj2" fmla="val 7765"/>
            </a:avLst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9FB4BBB-984A-E5D4-5D29-3C6691830991}"/>
              </a:ext>
            </a:extLst>
          </p:cNvPr>
          <p:cNvSpPr txBox="1"/>
          <p:nvPr/>
        </p:nvSpPr>
        <p:spPr>
          <a:xfrm>
            <a:off x="1743332" y="184161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定形郵便物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5A2C64E-0F83-3FEB-8497-17676F76FDD6}"/>
              </a:ext>
            </a:extLst>
          </p:cNvPr>
          <p:cNvSpPr txBox="1"/>
          <p:nvPr/>
        </p:nvSpPr>
        <p:spPr>
          <a:xfrm>
            <a:off x="6482984" y="184161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通常はがき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93F4E13-ACEF-3BC8-FCBC-69818C640007}"/>
              </a:ext>
            </a:extLst>
          </p:cNvPr>
          <p:cNvGrpSpPr/>
          <p:nvPr/>
        </p:nvGrpSpPr>
        <p:grpSpPr>
          <a:xfrm>
            <a:off x="5493060" y="3455762"/>
            <a:ext cx="767520" cy="942174"/>
            <a:chOff x="957160" y="975441"/>
            <a:chExt cx="1283178" cy="1575175"/>
          </a:xfrm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02A07A41-FBA9-4802-4304-CBFC67328F51}"/>
                </a:ext>
              </a:extLst>
            </p:cNvPr>
            <p:cNvSpPr/>
            <p:nvPr/>
          </p:nvSpPr>
          <p:spPr bwMode="auto">
            <a:xfrm>
              <a:off x="957160" y="975441"/>
              <a:ext cx="1283178" cy="157517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909BEA1F-DAA3-ABB1-945E-A8B5DB6A994B}"/>
                </a:ext>
              </a:extLst>
            </p:cNvPr>
            <p:cNvGrpSpPr/>
            <p:nvPr/>
          </p:nvGrpSpPr>
          <p:grpSpPr>
            <a:xfrm>
              <a:off x="1577963" y="1074035"/>
              <a:ext cx="580979" cy="115635"/>
              <a:chOff x="6550984" y="1629978"/>
              <a:chExt cx="1576901" cy="313857"/>
            </a:xfrm>
            <a:solidFill>
              <a:srgbClr val="FF0000"/>
            </a:solidFill>
          </p:grpSpPr>
          <p:sp>
            <p:nvSpPr>
              <p:cNvPr id="50" name="フレーム 49">
                <a:extLst>
                  <a:ext uri="{FF2B5EF4-FFF2-40B4-BE49-F238E27FC236}">
                    <a16:creationId xmlns:a16="http://schemas.microsoft.com/office/drawing/2014/main" id="{D14F78C0-7A49-9C0F-DFE8-508237CF8225}"/>
                  </a:ext>
                </a:extLst>
              </p:cNvPr>
              <p:cNvSpPr/>
              <p:nvPr/>
            </p:nvSpPr>
            <p:spPr bwMode="auto">
              <a:xfrm>
                <a:off x="6550984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レーム 50">
                <a:extLst>
                  <a:ext uri="{FF2B5EF4-FFF2-40B4-BE49-F238E27FC236}">
                    <a16:creationId xmlns:a16="http://schemas.microsoft.com/office/drawing/2014/main" id="{2481CB88-426A-6D66-248E-5C63A895C98A}"/>
                  </a:ext>
                </a:extLst>
              </p:cNvPr>
              <p:cNvSpPr/>
              <p:nvPr/>
            </p:nvSpPr>
            <p:spPr bwMode="auto">
              <a:xfrm>
                <a:off x="6810640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レーム 51">
                <a:extLst>
                  <a:ext uri="{FF2B5EF4-FFF2-40B4-BE49-F238E27FC236}">
                    <a16:creationId xmlns:a16="http://schemas.microsoft.com/office/drawing/2014/main" id="{AFAE19DD-3427-AE5E-5DD3-68262B814FCA}"/>
                  </a:ext>
                </a:extLst>
              </p:cNvPr>
              <p:cNvSpPr/>
              <p:nvPr/>
            </p:nvSpPr>
            <p:spPr bwMode="auto">
              <a:xfrm>
                <a:off x="7070296" y="1629978"/>
                <a:ext cx="231854" cy="313857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レーム 52">
                <a:extLst>
                  <a:ext uri="{FF2B5EF4-FFF2-40B4-BE49-F238E27FC236}">
                    <a16:creationId xmlns:a16="http://schemas.microsoft.com/office/drawing/2014/main" id="{BF8A0EDB-C070-7B70-E3D6-C723BF9B20A1}"/>
                  </a:ext>
                </a:extLst>
              </p:cNvPr>
              <p:cNvSpPr/>
              <p:nvPr/>
            </p:nvSpPr>
            <p:spPr bwMode="auto">
              <a:xfrm>
                <a:off x="7329952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レーム 53">
                <a:extLst>
                  <a:ext uri="{FF2B5EF4-FFF2-40B4-BE49-F238E27FC236}">
                    <a16:creationId xmlns:a16="http://schemas.microsoft.com/office/drawing/2014/main" id="{BBFCBB4C-865C-CB54-99C8-87155A579C9A}"/>
                  </a:ext>
                </a:extLst>
              </p:cNvPr>
              <p:cNvSpPr/>
              <p:nvPr/>
            </p:nvSpPr>
            <p:spPr bwMode="auto">
              <a:xfrm>
                <a:off x="7536385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レーム 54">
                <a:extLst>
                  <a:ext uri="{FF2B5EF4-FFF2-40B4-BE49-F238E27FC236}">
                    <a16:creationId xmlns:a16="http://schemas.microsoft.com/office/drawing/2014/main" id="{D4A56EFC-B676-E92A-6B24-DAF719438194}"/>
                  </a:ext>
                </a:extLst>
              </p:cNvPr>
              <p:cNvSpPr/>
              <p:nvPr/>
            </p:nvSpPr>
            <p:spPr bwMode="auto">
              <a:xfrm>
                <a:off x="7742818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レーム 55">
                <a:extLst>
                  <a:ext uri="{FF2B5EF4-FFF2-40B4-BE49-F238E27FC236}">
                    <a16:creationId xmlns:a16="http://schemas.microsoft.com/office/drawing/2014/main" id="{D1960A88-82C6-6522-6D02-79C2A17A4E46}"/>
                  </a:ext>
                </a:extLst>
              </p:cNvPr>
              <p:cNvSpPr/>
              <p:nvPr/>
            </p:nvSpPr>
            <p:spPr bwMode="auto">
              <a:xfrm>
                <a:off x="7949254" y="1702025"/>
                <a:ext cx="178631" cy="241810"/>
              </a:xfrm>
              <a:prstGeom prst="fram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95706AC9-ED24-8406-A5D5-BF0D9DDB3843}"/>
                </a:ext>
              </a:extLst>
            </p:cNvPr>
            <p:cNvGrpSpPr/>
            <p:nvPr/>
          </p:nvGrpSpPr>
          <p:grpSpPr>
            <a:xfrm>
              <a:off x="1029461" y="1052916"/>
              <a:ext cx="393013" cy="482780"/>
              <a:chOff x="6503237" y="1660701"/>
              <a:chExt cx="303762" cy="373143"/>
            </a:xfrm>
          </p:grpSpPr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43E9530A-8B85-2FB1-532E-6164345E905C}"/>
                  </a:ext>
                </a:extLst>
              </p:cNvPr>
              <p:cNvSpPr/>
              <p:nvPr/>
            </p:nvSpPr>
            <p:spPr bwMode="auto">
              <a:xfrm>
                <a:off x="6503237" y="1660701"/>
                <a:ext cx="303762" cy="37314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3CC165C0-8E98-F10A-1E31-FEA8F863061B}"/>
                  </a:ext>
                </a:extLst>
              </p:cNvPr>
              <p:cNvSpPr/>
              <p:nvPr/>
            </p:nvSpPr>
            <p:spPr bwMode="auto">
              <a:xfrm>
                <a:off x="6521309" y="1678793"/>
                <a:ext cx="264774" cy="334967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22555623-714C-9B57-C703-1B82B15C3182}"/>
                </a:ext>
              </a:extLst>
            </p:cNvPr>
            <p:cNvGrpSpPr/>
            <p:nvPr/>
          </p:nvGrpSpPr>
          <p:grpSpPr>
            <a:xfrm>
              <a:off x="1051194" y="2370596"/>
              <a:ext cx="229704" cy="45719"/>
              <a:chOff x="6932844" y="1114709"/>
              <a:chExt cx="580979" cy="115635"/>
            </a:xfrm>
          </p:grpSpPr>
          <p:sp>
            <p:nvSpPr>
              <p:cNvPr id="41" name="フレーム 40">
                <a:extLst>
                  <a:ext uri="{FF2B5EF4-FFF2-40B4-BE49-F238E27FC236}">
                    <a16:creationId xmlns:a16="http://schemas.microsoft.com/office/drawing/2014/main" id="{861FD720-6109-A2C0-889F-C28FC2D11E9A}"/>
                  </a:ext>
                </a:extLst>
              </p:cNvPr>
              <p:cNvSpPr/>
              <p:nvPr/>
            </p:nvSpPr>
            <p:spPr bwMode="auto">
              <a:xfrm>
                <a:off x="6932844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レーム 41">
                <a:extLst>
                  <a:ext uri="{FF2B5EF4-FFF2-40B4-BE49-F238E27FC236}">
                    <a16:creationId xmlns:a16="http://schemas.microsoft.com/office/drawing/2014/main" id="{56648278-F918-5810-2694-3E57FDE569F0}"/>
                  </a:ext>
                </a:extLst>
              </p:cNvPr>
              <p:cNvSpPr/>
              <p:nvPr/>
            </p:nvSpPr>
            <p:spPr bwMode="auto">
              <a:xfrm>
                <a:off x="7028509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レーム 42">
                <a:extLst>
                  <a:ext uri="{FF2B5EF4-FFF2-40B4-BE49-F238E27FC236}">
                    <a16:creationId xmlns:a16="http://schemas.microsoft.com/office/drawing/2014/main" id="{E91933F6-CF2D-0DBA-E6AC-D9C40F1F491C}"/>
                  </a:ext>
                </a:extLst>
              </p:cNvPr>
              <p:cNvSpPr/>
              <p:nvPr/>
            </p:nvSpPr>
            <p:spPr bwMode="auto">
              <a:xfrm>
                <a:off x="7124175" y="1114709"/>
                <a:ext cx="85422" cy="115635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レーム 43">
                <a:extLst>
                  <a:ext uri="{FF2B5EF4-FFF2-40B4-BE49-F238E27FC236}">
                    <a16:creationId xmlns:a16="http://schemas.microsoft.com/office/drawing/2014/main" id="{F0A6A763-8A3E-F52A-7F68-E3781129B7A8}"/>
                  </a:ext>
                </a:extLst>
              </p:cNvPr>
              <p:cNvSpPr/>
              <p:nvPr/>
            </p:nvSpPr>
            <p:spPr bwMode="auto">
              <a:xfrm>
                <a:off x="721984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レーム 44">
                <a:extLst>
                  <a:ext uri="{FF2B5EF4-FFF2-40B4-BE49-F238E27FC236}">
                    <a16:creationId xmlns:a16="http://schemas.microsoft.com/office/drawing/2014/main" id="{36D25319-C8A1-518A-F917-3DDA22457FAF}"/>
                  </a:ext>
                </a:extLst>
              </p:cNvPr>
              <p:cNvSpPr/>
              <p:nvPr/>
            </p:nvSpPr>
            <p:spPr bwMode="auto">
              <a:xfrm>
                <a:off x="7295896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レーム 45">
                <a:extLst>
                  <a:ext uri="{FF2B5EF4-FFF2-40B4-BE49-F238E27FC236}">
                    <a16:creationId xmlns:a16="http://schemas.microsoft.com/office/drawing/2014/main" id="{84056130-53F0-D018-0FEF-1A7512ACEEF1}"/>
                  </a:ext>
                </a:extLst>
              </p:cNvPr>
              <p:cNvSpPr/>
              <p:nvPr/>
            </p:nvSpPr>
            <p:spPr bwMode="auto">
              <a:xfrm>
                <a:off x="7371952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レーム 46">
                <a:extLst>
                  <a:ext uri="{FF2B5EF4-FFF2-40B4-BE49-F238E27FC236}">
                    <a16:creationId xmlns:a16="http://schemas.microsoft.com/office/drawing/2014/main" id="{08A60516-34E7-3F0A-9377-48A5A73AB3AF}"/>
                  </a:ext>
                </a:extLst>
              </p:cNvPr>
              <p:cNvSpPr/>
              <p:nvPr/>
            </p:nvSpPr>
            <p:spPr bwMode="auto">
              <a:xfrm>
                <a:off x="7448010" y="1141253"/>
                <a:ext cx="65813" cy="89091"/>
              </a:xfrm>
              <a:prstGeom prst="fram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513B170D-DA7B-C5FC-5CA3-4CE9BBA24AF3}"/>
                </a:ext>
              </a:extLst>
            </p:cNvPr>
            <p:cNvGrpSpPr/>
            <p:nvPr/>
          </p:nvGrpSpPr>
          <p:grpSpPr>
            <a:xfrm>
              <a:off x="1575455" y="1269354"/>
              <a:ext cx="511901" cy="1166058"/>
              <a:chOff x="1445430" y="1356353"/>
              <a:chExt cx="644844" cy="1468888"/>
            </a:xfrm>
          </p:grpSpPr>
          <p:grpSp>
            <p:nvGrpSpPr>
              <p:cNvPr id="24" name="Group 85">
                <a:extLst>
                  <a:ext uri="{FF2B5EF4-FFF2-40B4-BE49-F238E27FC236}">
                    <a16:creationId xmlns:a16="http://schemas.microsoft.com/office/drawing/2014/main" id="{D7BA926E-43F7-B401-2590-45A861CFE10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45430" y="1643657"/>
                <a:ext cx="171978" cy="1029840"/>
                <a:chOff x="1589" y="1962"/>
                <a:chExt cx="85" cy="509"/>
              </a:xfrm>
            </p:grpSpPr>
            <p:sp>
              <p:nvSpPr>
                <p:cNvPr id="37" name="Oval 46">
                  <a:extLst>
                    <a:ext uri="{FF2B5EF4-FFF2-40B4-BE49-F238E27FC236}">
                      <a16:creationId xmlns:a16="http://schemas.microsoft.com/office/drawing/2014/main" id="{7959F984-F70A-C7C6-75F5-06972233A9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1962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Oval 47">
                  <a:extLst>
                    <a:ext uri="{FF2B5EF4-FFF2-40B4-BE49-F238E27FC236}">
                      <a16:creationId xmlns:a16="http://schemas.microsoft.com/office/drawing/2014/main" id="{C7DA10C6-95A6-886B-C9DC-333482D725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075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" name="Oval 48">
                  <a:extLst>
                    <a:ext uri="{FF2B5EF4-FFF2-40B4-BE49-F238E27FC236}">
                      <a16:creationId xmlns:a16="http://schemas.microsoft.com/office/drawing/2014/main" id="{FB21DB08-08FD-E771-9A74-F74C86856B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273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Oval 49">
                  <a:extLst>
                    <a:ext uri="{FF2B5EF4-FFF2-40B4-BE49-F238E27FC236}">
                      <a16:creationId xmlns:a16="http://schemas.microsoft.com/office/drawing/2014/main" id="{BFE4395D-E269-8693-E475-69CDB42A5E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9" y="2386"/>
                  <a:ext cx="85" cy="85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" name="Group 72">
                <a:extLst>
                  <a:ext uri="{FF2B5EF4-FFF2-40B4-BE49-F238E27FC236}">
                    <a16:creationId xmlns:a16="http://schemas.microsoft.com/office/drawing/2014/main" id="{6C147E37-4C1A-174A-D58C-E0A4D4F83D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74948" y="1356353"/>
                <a:ext cx="115326" cy="1468888"/>
                <a:chOff x="1873" y="1905"/>
                <a:chExt cx="57" cy="726"/>
              </a:xfrm>
            </p:grpSpPr>
            <p:sp>
              <p:nvSpPr>
                <p:cNvPr id="26" name="Oval 50">
                  <a:extLst>
                    <a:ext uri="{FF2B5EF4-FFF2-40B4-BE49-F238E27FC236}">
                      <a16:creationId xmlns:a16="http://schemas.microsoft.com/office/drawing/2014/main" id="{B921A22B-1BA1-0CF3-F528-86F3355956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05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" name="Oval 51">
                  <a:extLst>
                    <a:ext uri="{FF2B5EF4-FFF2-40B4-BE49-F238E27FC236}">
                      <a16:creationId xmlns:a16="http://schemas.microsoft.com/office/drawing/2014/main" id="{66D1CB54-6254-0317-40A5-02DC990BCB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1971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" name="Oval 52">
                  <a:extLst>
                    <a:ext uri="{FF2B5EF4-FFF2-40B4-BE49-F238E27FC236}">
                      <a16:creationId xmlns:a16="http://schemas.microsoft.com/office/drawing/2014/main" id="{8348421F-0ABD-A57C-2FB2-7C1EA60FCA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040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Oval 53">
                  <a:extLst>
                    <a:ext uri="{FF2B5EF4-FFF2-40B4-BE49-F238E27FC236}">
                      <a16:creationId xmlns:a16="http://schemas.microsoft.com/office/drawing/2014/main" id="{F68B0223-7237-8CEB-6428-946076CB25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106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Oval 54">
                  <a:extLst>
                    <a:ext uri="{FF2B5EF4-FFF2-40B4-BE49-F238E27FC236}">
                      <a16:creationId xmlns:a16="http://schemas.microsoft.com/office/drawing/2014/main" id="{C1996638-8C41-F275-9CFF-50E44FFF41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172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" name="Oval 55">
                  <a:extLst>
                    <a:ext uri="{FF2B5EF4-FFF2-40B4-BE49-F238E27FC236}">
                      <a16:creationId xmlns:a16="http://schemas.microsoft.com/office/drawing/2014/main" id="{7F9BF81E-67C8-5BA3-37FA-3CE5EB1E41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23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Oval 56">
                  <a:extLst>
                    <a:ext uri="{FF2B5EF4-FFF2-40B4-BE49-F238E27FC236}">
                      <a16:creationId xmlns:a16="http://schemas.microsoft.com/office/drawing/2014/main" id="{24EDF9DB-A859-9957-B151-E911E27876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07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Oval 57">
                  <a:extLst>
                    <a:ext uri="{FF2B5EF4-FFF2-40B4-BE49-F238E27FC236}">
                      <a16:creationId xmlns:a16="http://schemas.microsoft.com/office/drawing/2014/main" id="{82038457-0416-D82D-F3A0-35408E2C8D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73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Oval 58">
                  <a:extLst>
                    <a:ext uri="{FF2B5EF4-FFF2-40B4-BE49-F238E27FC236}">
                      <a16:creationId xmlns:a16="http://schemas.microsoft.com/office/drawing/2014/main" id="{15C3CF6D-CA39-7194-8F48-B048D1CB7F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439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" name="Oval 59">
                  <a:extLst>
                    <a:ext uri="{FF2B5EF4-FFF2-40B4-BE49-F238E27FC236}">
                      <a16:creationId xmlns:a16="http://schemas.microsoft.com/office/drawing/2014/main" id="{D29A1974-6CEC-3ADD-CE05-E223424B57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508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Oval 60">
                  <a:extLst>
                    <a:ext uri="{FF2B5EF4-FFF2-40B4-BE49-F238E27FC236}">
                      <a16:creationId xmlns:a16="http://schemas.microsoft.com/office/drawing/2014/main" id="{C448F1BD-8B12-493D-DA25-2DADF344C8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574"/>
                  <a:ext cx="57" cy="57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8FB961D8-2AC2-4834-C148-3E481151597E}"/>
                </a:ext>
              </a:extLst>
            </p:cNvPr>
            <p:cNvSpPr txBox="1"/>
            <p:nvPr/>
          </p:nvSpPr>
          <p:spPr>
            <a:xfrm>
              <a:off x="1075563" y="1162050"/>
              <a:ext cx="293684" cy="2716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85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96F8AF7C-3BEC-1686-A658-896B1E8C7EB2}"/>
              </a:ext>
            </a:extLst>
          </p:cNvPr>
          <p:cNvGrpSpPr/>
          <p:nvPr/>
        </p:nvGrpSpPr>
        <p:grpSpPr>
          <a:xfrm>
            <a:off x="632520" y="3168864"/>
            <a:ext cx="822930" cy="1532102"/>
            <a:chOff x="2432720" y="801981"/>
            <a:chExt cx="1375818" cy="2561449"/>
          </a:xfrm>
        </p:grpSpPr>
        <p:sp>
          <p:nvSpPr>
            <p:cNvPr id="58" name="Rectangle 16">
              <a:extLst>
                <a:ext uri="{FF2B5EF4-FFF2-40B4-BE49-F238E27FC236}">
                  <a16:creationId xmlns:a16="http://schemas.microsoft.com/office/drawing/2014/main" id="{12F488A9-442D-413D-A894-CF0029A56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720" y="953725"/>
              <a:ext cx="1375818" cy="2409705"/>
            </a:xfrm>
            <a:prstGeom prst="rect">
              <a:avLst/>
            </a:prstGeom>
            <a:solidFill>
              <a:srgbClr val="FFD661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9" name="Group 32">
              <a:extLst>
                <a:ext uri="{FF2B5EF4-FFF2-40B4-BE49-F238E27FC236}">
                  <a16:creationId xmlns:a16="http://schemas.microsoft.com/office/drawing/2014/main" id="{DA54A971-CEB0-1186-90CD-D3C73A5222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3454" y="1069051"/>
              <a:ext cx="689758" cy="158105"/>
              <a:chOff x="1532" y="1763"/>
              <a:chExt cx="397" cy="91"/>
            </a:xfrm>
          </p:grpSpPr>
          <p:sp>
            <p:nvSpPr>
              <p:cNvPr id="82" name="Rectangle 23">
                <a:extLst>
                  <a:ext uri="{FF2B5EF4-FFF2-40B4-BE49-F238E27FC236}">
                    <a16:creationId xmlns:a16="http://schemas.microsoft.com/office/drawing/2014/main" id="{A53543AD-7816-BB47-9E7E-F8B09C9811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8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Rectangle 24">
                <a:extLst>
                  <a:ext uri="{FF2B5EF4-FFF2-40B4-BE49-F238E27FC236}">
                    <a16:creationId xmlns:a16="http://schemas.microsoft.com/office/drawing/2014/main" id="{D7FF7802-F1E3-D2F4-B96C-D6882543E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5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Rectangle 25">
                <a:extLst>
                  <a:ext uri="{FF2B5EF4-FFF2-40B4-BE49-F238E27FC236}">
                    <a16:creationId xmlns:a16="http://schemas.microsoft.com/office/drawing/2014/main" id="{E027198E-3019-0384-AEA0-EF0E6D81DB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2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Rectangle 26">
                <a:extLst>
                  <a:ext uri="{FF2B5EF4-FFF2-40B4-BE49-F238E27FC236}">
                    <a16:creationId xmlns:a16="http://schemas.microsoft.com/office/drawing/2014/main" id="{6DA60116-3C13-8C7A-AC92-0B9EEBFD0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0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Rectangle 27">
                <a:extLst>
                  <a:ext uri="{FF2B5EF4-FFF2-40B4-BE49-F238E27FC236}">
                    <a16:creationId xmlns:a16="http://schemas.microsoft.com/office/drawing/2014/main" id="{359B5E8E-9202-B640-9396-B0D19EECC9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7" y="1773"/>
                <a:ext cx="42" cy="7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Rectangle 28">
                <a:extLst>
                  <a:ext uri="{FF2B5EF4-FFF2-40B4-BE49-F238E27FC236}">
                    <a16:creationId xmlns:a16="http://schemas.microsoft.com/office/drawing/2014/main" id="{693DDE08-34B3-ECA7-0652-3C7F3D243E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1" y="1804"/>
                <a:ext cx="16" cy="1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" name="Rectangle 29">
                <a:extLst>
                  <a:ext uri="{FF2B5EF4-FFF2-40B4-BE49-F238E27FC236}">
                    <a16:creationId xmlns:a16="http://schemas.microsoft.com/office/drawing/2014/main" id="{E9419A81-1162-68AE-ABB4-BBB4B691B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5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9" name="Rectangle 30">
                <a:extLst>
                  <a:ext uri="{FF2B5EF4-FFF2-40B4-BE49-F238E27FC236}">
                    <a16:creationId xmlns:a16="http://schemas.microsoft.com/office/drawing/2014/main" id="{4A19D40B-13FF-1C19-83D9-C4CDC17EDD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1763"/>
                <a:ext cx="55" cy="9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" name="Group 85">
              <a:extLst>
                <a:ext uri="{FF2B5EF4-FFF2-40B4-BE49-F238E27FC236}">
                  <a16:creationId xmlns:a16="http://schemas.microsoft.com/office/drawing/2014/main" id="{6C8D5622-7915-3990-01FC-D068FC0D5A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50392" y="1643657"/>
              <a:ext cx="171978" cy="1029840"/>
              <a:chOff x="1589" y="1962"/>
              <a:chExt cx="85" cy="509"/>
            </a:xfrm>
          </p:grpSpPr>
          <p:sp>
            <p:nvSpPr>
              <p:cNvPr id="78" name="Oval 46">
                <a:extLst>
                  <a:ext uri="{FF2B5EF4-FFF2-40B4-BE49-F238E27FC236}">
                    <a16:creationId xmlns:a16="http://schemas.microsoft.com/office/drawing/2014/main" id="{0BDF811A-CCCE-4E1A-ED84-8536445439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1962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Oval 47">
                <a:extLst>
                  <a:ext uri="{FF2B5EF4-FFF2-40B4-BE49-F238E27FC236}">
                    <a16:creationId xmlns:a16="http://schemas.microsoft.com/office/drawing/2014/main" id="{5F40131F-9113-68D9-6709-89EE776ABC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075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Oval 48">
                <a:extLst>
                  <a:ext uri="{FF2B5EF4-FFF2-40B4-BE49-F238E27FC236}">
                    <a16:creationId xmlns:a16="http://schemas.microsoft.com/office/drawing/2014/main" id="{62C8F146-3286-9FB0-F051-89024115D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273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Oval 49">
                <a:extLst>
                  <a:ext uri="{FF2B5EF4-FFF2-40B4-BE49-F238E27FC236}">
                    <a16:creationId xmlns:a16="http://schemas.microsoft.com/office/drawing/2014/main" id="{0626E0D5-3963-B6DB-F210-5F123BBF56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2386"/>
                <a:ext cx="85" cy="8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1" name="Group 72">
              <a:extLst>
                <a:ext uri="{FF2B5EF4-FFF2-40B4-BE49-F238E27FC236}">
                  <a16:creationId xmlns:a16="http://schemas.microsoft.com/office/drawing/2014/main" id="{32ED4139-D0BB-8E11-792E-0EA81F011F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9910" y="1356353"/>
              <a:ext cx="115326" cy="1468888"/>
              <a:chOff x="1873" y="1905"/>
              <a:chExt cx="57" cy="726"/>
            </a:xfrm>
          </p:grpSpPr>
          <p:sp>
            <p:nvSpPr>
              <p:cNvPr id="67" name="Oval 50">
                <a:extLst>
                  <a:ext uri="{FF2B5EF4-FFF2-40B4-BE49-F238E27FC236}">
                    <a16:creationId xmlns:a16="http://schemas.microsoft.com/office/drawing/2014/main" id="{81BCC0C7-C83B-C3C9-A440-D5F82E66CF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905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Oval 51">
                <a:extLst>
                  <a:ext uri="{FF2B5EF4-FFF2-40B4-BE49-F238E27FC236}">
                    <a16:creationId xmlns:a16="http://schemas.microsoft.com/office/drawing/2014/main" id="{D08F240E-CB9F-8532-26EA-B19B8DE4A5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1971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Oval 52">
                <a:extLst>
                  <a:ext uri="{FF2B5EF4-FFF2-40B4-BE49-F238E27FC236}">
                    <a16:creationId xmlns:a16="http://schemas.microsoft.com/office/drawing/2014/main" id="{7ABC721F-5AD7-7F7A-B497-1217BCD94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040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Oval 53">
                <a:extLst>
                  <a:ext uri="{FF2B5EF4-FFF2-40B4-BE49-F238E27FC236}">
                    <a16:creationId xmlns:a16="http://schemas.microsoft.com/office/drawing/2014/main" id="{78A65CEC-F82B-9490-BE67-36EBAFE9BB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106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Oval 54">
                <a:extLst>
                  <a:ext uri="{FF2B5EF4-FFF2-40B4-BE49-F238E27FC236}">
                    <a16:creationId xmlns:a16="http://schemas.microsoft.com/office/drawing/2014/main" id="{A2F16ED8-C9CA-B5DB-2B98-C4DCACDC8F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172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Oval 55">
                <a:extLst>
                  <a:ext uri="{FF2B5EF4-FFF2-40B4-BE49-F238E27FC236}">
                    <a16:creationId xmlns:a16="http://schemas.microsoft.com/office/drawing/2014/main" id="{6C34EE88-3E85-90FE-DC6C-1F418DF8B6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23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Oval 56">
                <a:extLst>
                  <a:ext uri="{FF2B5EF4-FFF2-40B4-BE49-F238E27FC236}">
                    <a16:creationId xmlns:a16="http://schemas.microsoft.com/office/drawing/2014/main" id="{16CE73C1-2DEB-9972-EEB5-E381099044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307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Oval 57">
                <a:extLst>
                  <a:ext uri="{FF2B5EF4-FFF2-40B4-BE49-F238E27FC236}">
                    <a16:creationId xmlns:a16="http://schemas.microsoft.com/office/drawing/2014/main" id="{B06226AF-5E98-713F-3714-FA38C88248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373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Oval 58">
                <a:extLst>
                  <a:ext uri="{FF2B5EF4-FFF2-40B4-BE49-F238E27FC236}">
                    <a16:creationId xmlns:a16="http://schemas.microsoft.com/office/drawing/2014/main" id="{8F678F4A-828C-D78C-3DB4-9BF44E2688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439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Oval 59">
                <a:extLst>
                  <a:ext uri="{FF2B5EF4-FFF2-40B4-BE49-F238E27FC236}">
                    <a16:creationId xmlns:a16="http://schemas.microsoft.com/office/drawing/2014/main" id="{4050E560-00C4-9CA7-2CBC-B268544538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508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Oval 60">
                <a:extLst>
                  <a:ext uri="{FF2B5EF4-FFF2-40B4-BE49-F238E27FC236}">
                    <a16:creationId xmlns:a16="http://schemas.microsoft.com/office/drawing/2014/main" id="{E7C05150-F0AD-68F7-B326-D3C2C6FB84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574"/>
                <a:ext cx="57" cy="5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E0140B14-7398-2220-282A-81DFF74EB02C}"/>
                </a:ext>
              </a:extLst>
            </p:cNvPr>
            <p:cNvGrpSpPr/>
            <p:nvPr/>
          </p:nvGrpSpPr>
          <p:grpSpPr>
            <a:xfrm>
              <a:off x="2501900" y="1048595"/>
              <a:ext cx="418158" cy="507155"/>
              <a:chOff x="2489372" y="1069051"/>
              <a:chExt cx="321700" cy="402628"/>
            </a:xfrm>
          </p:grpSpPr>
          <p:sp>
            <p:nvSpPr>
              <p:cNvPr id="65" name="Rectangle 228">
                <a:extLst>
                  <a:ext uri="{FF2B5EF4-FFF2-40B4-BE49-F238E27FC236}">
                    <a16:creationId xmlns:a16="http://schemas.microsoft.com/office/drawing/2014/main" id="{C5A14FDA-E8F3-9852-7014-4F23C4282C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9372" y="1069051"/>
                <a:ext cx="321700" cy="40262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Rectangle 229">
                <a:extLst>
                  <a:ext uri="{FF2B5EF4-FFF2-40B4-BE49-F238E27FC236}">
                    <a16:creationId xmlns:a16="http://schemas.microsoft.com/office/drawing/2014/main" id="{3EBD4066-322F-71EE-6BE6-5362F3AA03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5826" y="1084975"/>
                <a:ext cx="289360" cy="370783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3D23F04C-9F76-1090-7D6E-2EA55D4677CB}"/>
                </a:ext>
              </a:extLst>
            </p:cNvPr>
            <p:cNvSpPr/>
            <p:nvPr/>
          </p:nvSpPr>
          <p:spPr bwMode="auto">
            <a:xfrm>
              <a:off x="2432720" y="801981"/>
              <a:ext cx="1375818" cy="151744"/>
            </a:xfrm>
            <a:prstGeom prst="trapezoid">
              <a:avLst>
                <a:gd name="adj" fmla="val 40668"/>
              </a:avLst>
            </a:prstGeom>
            <a:solidFill>
              <a:srgbClr val="FFD661"/>
            </a:solidFill>
            <a:ln w="28575" cap="sq">
              <a:solidFill>
                <a:srgbClr val="333333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4A598E39-0818-57D7-C1B8-5879962366AF}"/>
                </a:ext>
              </a:extLst>
            </p:cNvPr>
            <p:cNvSpPr txBox="1"/>
            <p:nvPr/>
          </p:nvSpPr>
          <p:spPr>
            <a:xfrm>
              <a:off x="2547174" y="1162050"/>
              <a:ext cx="324613" cy="2716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110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85F62BEB-BCE5-98E6-B411-55348829CD24}"/>
              </a:ext>
            </a:extLst>
          </p:cNvPr>
          <p:cNvSpPr txBox="1"/>
          <p:nvPr/>
        </p:nvSpPr>
        <p:spPr>
          <a:xfrm>
            <a:off x="1703627" y="4723897"/>
            <a:ext cx="27286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110</a:t>
            </a:r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84FE2A74-2AC3-1FC9-E601-FD49D5E56B12}"/>
              </a:ext>
            </a:extLst>
          </p:cNvPr>
          <p:cNvSpPr txBox="1"/>
          <p:nvPr/>
        </p:nvSpPr>
        <p:spPr>
          <a:xfrm>
            <a:off x="7030127" y="4723897"/>
            <a:ext cx="20345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85</a:t>
            </a:r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3" name="矢印: 右 92">
            <a:extLst>
              <a:ext uri="{FF2B5EF4-FFF2-40B4-BE49-F238E27FC236}">
                <a16:creationId xmlns:a16="http://schemas.microsoft.com/office/drawing/2014/main" id="{4ED8BC77-CA5E-FE07-D76E-DEB62A858FF2}"/>
              </a:ext>
            </a:extLst>
          </p:cNvPr>
          <p:cNvSpPr/>
          <p:nvPr/>
        </p:nvSpPr>
        <p:spPr>
          <a:xfrm rot="5400000">
            <a:off x="2906027" y="3772493"/>
            <a:ext cx="450050" cy="665457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7BB8D770-C65B-04C7-6B59-67DD97A182EA}"/>
              </a:ext>
            </a:extLst>
          </p:cNvPr>
          <p:cNvSpPr txBox="1"/>
          <p:nvPr/>
        </p:nvSpPr>
        <p:spPr>
          <a:xfrm>
            <a:off x="1728660" y="2520594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変更前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4F07C0C1-D9D8-6D6B-3C72-E8EC1D6E68D7}"/>
              </a:ext>
            </a:extLst>
          </p:cNvPr>
          <p:cNvSpPr txBox="1"/>
          <p:nvPr/>
        </p:nvSpPr>
        <p:spPr>
          <a:xfrm>
            <a:off x="2298522" y="3007599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25g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64408976-52A9-DB9C-12FB-E9DF671B71B8}"/>
              </a:ext>
            </a:extLst>
          </p:cNvPr>
          <p:cNvSpPr txBox="1"/>
          <p:nvPr/>
        </p:nvSpPr>
        <p:spPr>
          <a:xfrm>
            <a:off x="2298522" y="3386056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50g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FB03C526-0146-191A-8064-DC394D672C40}"/>
              </a:ext>
            </a:extLst>
          </p:cNvPr>
          <p:cNvSpPr txBox="1"/>
          <p:nvPr/>
        </p:nvSpPr>
        <p:spPr>
          <a:xfrm>
            <a:off x="3131053" y="2904927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84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8B4DB0E4-F535-00E7-7E92-74F25E04F14A}"/>
              </a:ext>
            </a:extLst>
          </p:cNvPr>
          <p:cNvSpPr txBox="1"/>
          <p:nvPr/>
        </p:nvSpPr>
        <p:spPr>
          <a:xfrm>
            <a:off x="3131054" y="3283384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94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ADF5471D-1385-3608-E08D-D03932A4A8C2}"/>
              </a:ext>
            </a:extLst>
          </p:cNvPr>
          <p:cNvSpPr txBox="1"/>
          <p:nvPr/>
        </p:nvSpPr>
        <p:spPr>
          <a:xfrm>
            <a:off x="1728660" y="438456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変更後</a:t>
            </a:r>
          </a:p>
        </p:txBody>
      </p:sp>
      <p:sp>
        <p:nvSpPr>
          <p:cNvPr id="102" name="矢印: 右 101">
            <a:extLst>
              <a:ext uri="{FF2B5EF4-FFF2-40B4-BE49-F238E27FC236}">
                <a16:creationId xmlns:a16="http://schemas.microsoft.com/office/drawing/2014/main" id="{7EA8D78E-4E9E-3223-1BF9-DEBCF3D4EC68}"/>
              </a:ext>
            </a:extLst>
          </p:cNvPr>
          <p:cNvSpPr/>
          <p:nvPr/>
        </p:nvSpPr>
        <p:spPr>
          <a:xfrm rot="5400000">
            <a:off x="7750589" y="3772493"/>
            <a:ext cx="450050" cy="665457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1BC72646-1C4E-3EDC-6682-25AD132B0B43}"/>
              </a:ext>
            </a:extLst>
          </p:cNvPr>
          <p:cNvSpPr txBox="1"/>
          <p:nvPr/>
        </p:nvSpPr>
        <p:spPr>
          <a:xfrm>
            <a:off x="6573222" y="2520594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変更前</a:t>
            </a: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76A2718E-3C07-D5DE-6D01-1247DDA16A94}"/>
              </a:ext>
            </a:extLst>
          </p:cNvPr>
          <p:cNvSpPr txBox="1"/>
          <p:nvPr/>
        </p:nvSpPr>
        <p:spPr>
          <a:xfrm>
            <a:off x="6573222" y="438456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変更後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D71CEFC5-31D0-AB54-77C7-51ADD8DC25E3}"/>
              </a:ext>
            </a:extLst>
          </p:cNvPr>
          <p:cNvSpPr txBox="1"/>
          <p:nvPr/>
        </p:nvSpPr>
        <p:spPr>
          <a:xfrm>
            <a:off x="7632715" y="3037200"/>
            <a:ext cx="780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63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CA420BFE-05F9-E337-098F-81D6E92FDD36}"/>
              </a:ext>
            </a:extLst>
          </p:cNvPr>
          <p:cNvSpPr txBox="1"/>
          <p:nvPr/>
        </p:nvSpPr>
        <p:spPr>
          <a:xfrm>
            <a:off x="151460" y="6405450"/>
            <a:ext cx="6109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sz="1400" dirty="0"/>
              <a:t>※</a:t>
            </a:r>
            <a:r>
              <a:rPr lang="ja-JP" altLang="en-US" sz="1400" dirty="0"/>
              <a:t>レターパックや速達なども変更されておりますのでご注意ください。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59665568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</Words>
  <Application>Microsoft Office PowerPoint</Application>
  <PresentationFormat>A4 210 x 297 mm</PresentationFormat>
  <Paragraphs>66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popg74_郵便料金変更注意</dc:title>
  <dc:subject>popg74_郵便料金変更注意</dc:subject>
  <dc:creator>でじけろお</dc:creator>
  <cp:lastModifiedBy/>
  <cp:revision>1</cp:revision>
  <dcterms:created xsi:type="dcterms:W3CDTF">2014-12-04T06:28:23Z</dcterms:created>
  <dcterms:modified xsi:type="dcterms:W3CDTF">2024-09-30T00:42:57Z</dcterms:modified>
  <cp:version>1</cp:version>
</cp:coreProperties>
</file>