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28" r:id="rId2"/>
    <p:sldId id="329" r:id="rId3"/>
    <p:sldId id="333" r:id="rId4"/>
    <p:sldId id="332" r:id="rId5"/>
    <p:sldId id="334" r:id="rId6"/>
    <p:sldId id="335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99CCFF"/>
    <a:srgbClr val="66CCFF"/>
    <a:srgbClr val="CCECFF"/>
    <a:srgbClr val="FF0000"/>
    <a:srgbClr val="FFCC66"/>
    <a:srgbClr val="FF6600"/>
    <a:srgbClr val="CC6600"/>
    <a:srgbClr val="CC99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3" d="100"/>
          <a:sy n="53" d="100"/>
        </p:scale>
        <p:origin x="1236" y="9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171075" y="1825793"/>
            <a:ext cx="9200150" cy="6254416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99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391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grpSp>
        <p:nvGrpSpPr>
          <p:cNvPr id="88" name="グループ化 87">
            <a:extLst>
              <a:ext uri="{FF2B5EF4-FFF2-40B4-BE49-F238E27FC236}">
                <a16:creationId xmlns:a16="http://schemas.microsoft.com/office/drawing/2014/main" id="{184BCF82-72DA-A122-3CBB-2615F1AD57E4}"/>
              </a:ext>
            </a:extLst>
          </p:cNvPr>
          <p:cNvGrpSpPr/>
          <p:nvPr/>
        </p:nvGrpSpPr>
        <p:grpSpPr>
          <a:xfrm>
            <a:off x="4626641" y="992561"/>
            <a:ext cx="1339812" cy="7979990"/>
            <a:chOff x="4383938" y="992561"/>
            <a:chExt cx="1529315" cy="7979990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8027A1A9-689F-DE56-E22E-8C9289890534}"/>
                </a:ext>
              </a:extLst>
            </p:cNvPr>
            <p:cNvSpPr txBox="1"/>
            <p:nvPr/>
          </p:nvSpPr>
          <p:spPr>
            <a:xfrm rot="5400000">
              <a:off x="3388458" y="2998181"/>
              <a:ext cx="4530416" cy="519175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２０２４年１０月１日より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95829A76-11F8-0E2B-7A19-3309DEC730B4}"/>
                </a:ext>
              </a:extLst>
            </p:cNvPr>
            <p:cNvSpPr txBox="1"/>
            <p:nvPr/>
          </p:nvSpPr>
          <p:spPr>
            <a:xfrm rot="5400000">
              <a:off x="817276" y="4559223"/>
              <a:ext cx="7979990" cy="846666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郵便料金が変わっています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</p:grpSp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id="{0F0A2171-220D-42F8-1A19-4EBB225AA854}"/>
              </a:ext>
            </a:extLst>
          </p:cNvPr>
          <p:cNvGrpSpPr/>
          <p:nvPr/>
        </p:nvGrpSpPr>
        <p:grpSpPr>
          <a:xfrm>
            <a:off x="837617" y="1577625"/>
            <a:ext cx="3685811" cy="3236236"/>
            <a:chOff x="1400703" y="2701076"/>
            <a:chExt cx="3685811" cy="3236236"/>
          </a:xfrm>
        </p:grpSpPr>
        <p:sp>
          <p:nvSpPr>
            <p:cNvPr id="6" name="楕円 5">
              <a:extLst>
                <a:ext uri="{FF2B5EF4-FFF2-40B4-BE49-F238E27FC236}">
                  <a16:creationId xmlns:a16="http://schemas.microsoft.com/office/drawing/2014/main" id="{5E71FB00-2A31-34FC-D6C6-EAE699300E50}"/>
                </a:ext>
              </a:extLst>
            </p:cNvPr>
            <p:cNvSpPr/>
            <p:nvPr/>
          </p:nvSpPr>
          <p:spPr>
            <a:xfrm>
              <a:off x="1400703" y="2701076"/>
              <a:ext cx="3236236" cy="3236236"/>
            </a:xfrm>
            <a:prstGeom prst="ellipse">
              <a:avLst/>
            </a:prstGeom>
            <a:solidFill>
              <a:srgbClr val="FFCC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8A3D4BDA-121A-319E-C0F6-1A417A601A49}"/>
                </a:ext>
              </a:extLst>
            </p:cNvPr>
            <p:cNvGrpSpPr/>
            <p:nvPr/>
          </p:nvGrpSpPr>
          <p:grpSpPr>
            <a:xfrm>
              <a:off x="1640573" y="3248889"/>
              <a:ext cx="1375818" cy="2561449"/>
              <a:chOff x="2432720" y="801981"/>
              <a:chExt cx="1375818" cy="2561449"/>
            </a:xfrm>
          </p:grpSpPr>
          <p:sp>
            <p:nvSpPr>
              <p:cNvPr id="8" name="Rectangle 16">
                <a:extLst>
                  <a:ext uri="{FF2B5EF4-FFF2-40B4-BE49-F238E27FC236}">
                    <a16:creationId xmlns:a16="http://schemas.microsoft.com/office/drawing/2014/main" id="{0B6BAA6C-AF62-CD69-5F84-AC40C74F17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32720" y="953725"/>
                <a:ext cx="1375818" cy="2409705"/>
              </a:xfrm>
              <a:prstGeom prst="rect">
                <a:avLst/>
              </a:prstGeom>
              <a:solidFill>
                <a:srgbClr val="FFD661"/>
              </a:solidFill>
              <a:ln w="285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9" name="Group 32">
                <a:extLst>
                  <a:ext uri="{FF2B5EF4-FFF2-40B4-BE49-F238E27FC236}">
                    <a16:creationId xmlns:a16="http://schemas.microsoft.com/office/drawing/2014/main" id="{232EFCA3-7A4A-DF3E-9810-B2905AAEA52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003454" y="1069051"/>
                <a:ext cx="689758" cy="158105"/>
                <a:chOff x="1532" y="1763"/>
                <a:chExt cx="397" cy="91"/>
              </a:xfrm>
            </p:grpSpPr>
            <p:sp>
              <p:nvSpPr>
                <p:cNvPr id="33" name="Rectangle 23">
                  <a:extLst>
                    <a:ext uri="{FF2B5EF4-FFF2-40B4-BE49-F238E27FC236}">
                      <a16:creationId xmlns:a16="http://schemas.microsoft.com/office/drawing/2014/main" id="{DB388D87-995F-F89A-E3B3-F81A66144A0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58" y="1763"/>
                  <a:ext cx="55" cy="91"/>
                </a:xfrm>
                <a:prstGeom prst="rect">
                  <a:avLst/>
                </a:prstGeom>
                <a:noFill/>
                <a:ln w="12700">
                  <a:solidFill>
                    <a:srgbClr val="FF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" name="Rectangle 24">
                  <a:extLst>
                    <a:ext uri="{FF2B5EF4-FFF2-40B4-BE49-F238E27FC236}">
                      <a16:creationId xmlns:a16="http://schemas.microsoft.com/office/drawing/2014/main" id="{83EA39CD-A124-EAD3-E395-1753C920C2D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45" y="1773"/>
                  <a:ext cx="42" cy="71"/>
                </a:xfrm>
                <a:prstGeom prst="rect">
                  <a:avLst/>
                </a:prstGeom>
                <a:noFill/>
                <a:ln w="12700">
                  <a:solidFill>
                    <a:srgbClr val="FF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5" name="Rectangle 25">
                  <a:extLst>
                    <a:ext uri="{FF2B5EF4-FFF2-40B4-BE49-F238E27FC236}">
                      <a16:creationId xmlns:a16="http://schemas.microsoft.com/office/drawing/2014/main" id="{F6B190F8-3E9C-E8A5-B149-BD65A3E95F4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92" y="1773"/>
                  <a:ext cx="42" cy="71"/>
                </a:xfrm>
                <a:prstGeom prst="rect">
                  <a:avLst/>
                </a:prstGeom>
                <a:noFill/>
                <a:ln w="12700">
                  <a:solidFill>
                    <a:srgbClr val="FF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6" name="Rectangle 26">
                  <a:extLst>
                    <a:ext uri="{FF2B5EF4-FFF2-40B4-BE49-F238E27FC236}">
                      <a16:creationId xmlns:a16="http://schemas.microsoft.com/office/drawing/2014/main" id="{D536C657-B2BB-A506-7350-05EA50E5D72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40" y="1773"/>
                  <a:ext cx="42" cy="71"/>
                </a:xfrm>
                <a:prstGeom prst="rect">
                  <a:avLst/>
                </a:prstGeom>
                <a:noFill/>
                <a:ln w="12700">
                  <a:solidFill>
                    <a:srgbClr val="FF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7" name="Rectangle 27">
                  <a:extLst>
                    <a:ext uri="{FF2B5EF4-FFF2-40B4-BE49-F238E27FC236}">
                      <a16:creationId xmlns:a16="http://schemas.microsoft.com/office/drawing/2014/main" id="{2328E7CB-1021-B8D6-F108-A5204F2E85F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87" y="1773"/>
                  <a:ext cx="42" cy="71"/>
                </a:xfrm>
                <a:prstGeom prst="rect">
                  <a:avLst/>
                </a:prstGeom>
                <a:noFill/>
                <a:ln w="12700">
                  <a:solidFill>
                    <a:srgbClr val="FF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8" name="Rectangle 28">
                  <a:extLst>
                    <a:ext uri="{FF2B5EF4-FFF2-40B4-BE49-F238E27FC236}">
                      <a16:creationId xmlns:a16="http://schemas.microsoft.com/office/drawing/2014/main" id="{63CB4C5A-5340-4752-B15A-1E65645F160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21" y="1804"/>
                  <a:ext cx="16" cy="10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9" name="Rectangle 29">
                  <a:extLst>
                    <a:ext uri="{FF2B5EF4-FFF2-40B4-BE49-F238E27FC236}">
                      <a16:creationId xmlns:a16="http://schemas.microsoft.com/office/drawing/2014/main" id="{ADDEB4A0-4174-43CD-7693-D70F638F4B2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95" y="1763"/>
                  <a:ext cx="55" cy="91"/>
                </a:xfrm>
                <a:prstGeom prst="rect">
                  <a:avLst/>
                </a:prstGeom>
                <a:noFill/>
                <a:ln w="12700">
                  <a:solidFill>
                    <a:srgbClr val="FF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0" name="Rectangle 30">
                  <a:extLst>
                    <a:ext uri="{FF2B5EF4-FFF2-40B4-BE49-F238E27FC236}">
                      <a16:creationId xmlns:a16="http://schemas.microsoft.com/office/drawing/2014/main" id="{BAE8A16A-0F93-CC24-D129-F7774076D87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2" y="1763"/>
                  <a:ext cx="55" cy="91"/>
                </a:xfrm>
                <a:prstGeom prst="rect">
                  <a:avLst/>
                </a:prstGeom>
                <a:noFill/>
                <a:ln w="12700">
                  <a:solidFill>
                    <a:srgbClr val="FF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0" name="Group 85">
                <a:extLst>
                  <a:ext uri="{FF2B5EF4-FFF2-40B4-BE49-F238E27FC236}">
                    <a16:creationId xmlns:a16="http://schemas.microsoft.com/office/drawing/2014/main" id="{8305C1EC-5CB0-E012-82F6-81D40AD52E6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050392" y="1643657"/>
                <a:ext cx="171978" cy="1029840"/>
                <a:chOff x="1589" y="1962"/>
                <a:chExt cx="85" cy="509"/>
              </a:xfrm>
            </p:grpSpPr>
            <p:sp>
              <p:nvSpPr>
                <p:cNvPr id="29" name="Oval 46">
                  <a:extLst>
                    <a:ext uri="{FF2B5EF4-FFF2-40B4-BE49-F238E27FC236}">
                      <a16:creationId xmlns:a16="http://schemas.microsoft.com/office/drawing/2014/main" id="{051AD4B9-AAEB-B011-585B-192DD68C164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89" y="1962"/>
                  <a:ext cx="85" cy="85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" name="Oval 47">
                  <a:extLst>
                    <a:ext uri="{FF2B5EF4-FFF2-40B4-BE49-F238E27FC236}">
                      <a16:creationId xmlns:a16="http://schemas.microsoft.com/office/drawing/2014/main" id="{1BD0A4CC-AC99-3290-61B2-475C5B7B660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89" y="2075"/>
                  <a:ext cx="85" cy="85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1" name="Oval 48">
                  <a:extLst>
                    <a:ext uri="{FF2B5EF4-FFF2-40B4-BE49-F238E27FC236}">
                      <a16:creationId xmlns:a16="http://schemas.microsoft.com/office/drawing/2014/main" id="{ED9DF520-7FA3-8335-29DF-6A588F60E78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89" y="2273"/>
                  <a:ext cx="85" cy="85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" name="Oval 49">
                  <a:extLst>
                    <a:ext uri="{FF2B5EF4-FFF2-40B4-BE49-F238E27FC236}">
                      <a16:creationId xmlns:a16="http://schemas.microsoft.com/office/drawing/2014/main" id="{9B1ED4A6-2E8F-09A9-8403-180A9DF422F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89" y="2386"/>
                  <a:ext cx="85" cy="85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1" name="Group 72">
                <a:extLst>
                  <a:ext uri="{FF2B5EF4-FFF2-40B4-BE49-F238E27FC236}">
                    <a16:creationId xmlns:a16="http://schemas.microsoft.com/office/drawing/2014/main" id="{BBCC3438-B716-CC0E-A26C-804F68BABA7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79910" y="1356353"/>
                <a:ext cx="115326" cy="1468888"/>
                <a:chOff x="1873" y="1905"/>
                <a:chExt cx="57" cy="726"/>
              </a:xfrm>
            </p:grpSpPr>
            <p:sp>
              <p:nvSpPr>
                <p:cNvPr id="18" name="Oval 50">
                  <a:extLst>
                    <a:ext uri="{FF2B5EF4-FFF2-40B4-BE49-F238E27FC236}">
                      <a16:creationId xmlns:a16="http://schemas.microsoft.com/office/drawing/2014/main" id="{7F13151C-28B5-B75C-152C-A2B9229274C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1905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" name="Oval 51">
                  <a:extLst>
                    <a:ext uri="{FF2B5EF4-FFF2-40B4-BE49-F238E27FC236}">
                      <a16:creationId xmlns:a16="http://schemas.microsoft.com/office/drawing/2014/main" id="{E8EE321D-C844-0FC1-7E55-13678691A19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1971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" name="Oval 52">
                  <a:extLst>
                    <a:ext uri="{FF2B5EF4-FFF2-40B4-BE49-F238E27FC236}">
                      <a16:creationId xmlns:a16="http://schemas.microsoft.com/office/drawing/2014/main" id="{22D3E546-A1C5-193C-7B07-2D74DF15DF5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2040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" name="Oval 53">
                  <a:extLst>
                    <a:ext uri="{FF2B5EF4-FFF2-40B4-BE49-F238E27FC236}">
                      <a16:creationId xmlns:a16="http://schemas.microsoft.com/office/drawing/2014/main" id="{0DD2DC55-6FCD-1556-D06C-0E0C754D03D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2106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" name="Oval 54">
                  <a:extLst>
                    <a:ext uri="{FF2B5EF4-FFF2-40B4-BE49-F238E27FC236}">
                      <a16:creationId xmlns:a16="http://schemas.microsoft.com/office/drawing/2014/main" id="{D924F009-EB20-CE1E-29F2-0783EDE0E0F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2172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" name="Oval 55">
                  <a:extLst>
                    <a:ext uri="{FF2B5EF4-FFF2-40B4-BE49-F238E27FC236}">
                      <a16:creationId xmlns:a16="http://schemas.microsoft.com/office/drawing/2014/main" id="{F8260E09-7AC0-6B02-147B-F6D206792FA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2238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" name="Oval 56">
                  <a:extLst>
                    <a:ext uri="{FF2B5EF4-FFF2-40B4-BE49-F238E27FC236}">
                      <a16:creationId xmlns:a16="http://schemas.microsoft.com/office/drawing/2014/main" id="{57F34589-A1FA-CECC-6B5D-630D101ED16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2307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" name="Oval 57">
                  <a:extLst>
                    <a:ext uri="{FF2B5EF4-FFF2-40B4-BE49-F238E27FC236}">
                      <a16:creationId xmlns:a16="http://schemas.microsoft.com/office/drawing/2014/main" id="{1B8C2283-D9D8-5942-B276-DE790636D41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2373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6" name="Oval 58">
                  <a:extLst>
                    <a:ext uri="{FF2B5EF4-FFF2-40B4-BE49-F238E27FC236}">
                      <a16:creationId xmlns:a16="http://schemas.microsoft.com/office/drawing/2014/main" id="{D08AB6EA-2BA9-381A-C535-A61687C88DC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2439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7" name="Oval 59">
                  <a:extLst>
                    <a:ext uri="{FF2B5EF4-FFF2-40B4-BE49-F238E27FC236}">
                      <a16:creationId xmlns:a16="http://schemas.microsoft.com/office/drawing/2014/main" id="{7B0F4B9F-C916-1C0D-7F1B-1F0FCA72F45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2508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" name="Oval 60">
                  <a:extLst>
                    <a:ext uri="{FF2B5EF4-FFF2-40B4-BE49-F238E27FC236}">
                      <a16:creationId xmlns:a16="http://schemas.microsoft.com/office/drawing/2014/main" id="{387A1478-6D35-D74D-A816-684EEC20339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2574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3" name="グループ化 12">
                <a:extLst>
                  <a:ext uri="{FF2B5EF4-FFF2-40B4-BE49-F238E27FC236}">
                    <a16:creationId xmlns:a16="http://schemas.microsoft.com/office/drawing/2014/main" id="{8C5C82DC-6F83-B299-ED2E-62BC4A6AD5A7}"/>
                  </a:ext>
                </a:extLst>
              </p:cNvPr>
              <p:cNvGrpSpPr/>
              <p:nvPr/>
            </p:nvGrpSpPr>
            <p:grpSpPr>
              <a:xfrm>
                <a:off x="2501900" y="1048595"/>
                <a:ext cx="418158" cy="507155"/>
                <a:chOff x="2489372" y="1069051"/>
                <a:chExt cx="321700" cy="402628"/>
              </a:xfrm>
            </p:grpSpPr>
            <p:sp>
              <p:nvSpPr>
                <p:cNvPr id="16" name="Rectangle 228">
                  <a:extLst>
                    <a:ext uri="{FF2B5EF4-FFF2-40B4-BE49-F238E27FC236}">
                      <a16:creationId xmlns:a16="http://schemas.microsoft.com/office/drawing/2014/main" id="{7802077C-909C-F723-B6CB-24C775918D0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89372" y="1069051"/>
                  <a:ext cx="321700" cy="40262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96969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" name="Rectangle 229">
                  <a:extLst>
                    <a:ext uri="{FF2B5EF4-FFF2-40B4-BE49-F238E27FC236}">
                      <a16:creationId xmlns:a16="http://schemas.microsoft.com/office/drawing/2014/main" id="{6CC1B16B-5132-C709-9ACF-8F29FD4F232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05826" y="1084975"/>
                  <a:ext cx="289360" cy="370783"/>
                </a:xfrm>
                <a:prstGeom prst="rect">
                  <a:avLst/>
                </a:prstGeom>
                <a:solidFill>
                  <a:srgbClr val="92D050"/>
                </a:solidFill>
                <a:ln>
                  <a:noFill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4" name="台形 13">
                <a:extLst>
                  <a:ext uri="{FF2B5EF4-FFF2-40B4-BE49-F238E27FC236}">
                    <a16:creationId xmlns:a16="http://schemas.microsoft.com/office/drawing/2014/main" id="{C887B031-B949-EE92-0C70-A462F416C9BA}"/>
                  </a:ext>
                </a:extLst>
              </p:cNvPr>
              <p:cNvSpPr/>
              <p:nvPr/>
            </p:nvSpPr>
            <p:spPr bwMode="auto">
              <a:xfrm>
                <a:off x="2432720" y="801981"/>
                <a:ext cx="1375818" cy="151744"/>
              </a:xfrm>
              <a:prstGeom prst="trapezoid">
                <a:avLst>
                  <a:gd name="adj" fmla="val 40668"/>
                </a:avLst>
              </a:prstGeom>
              <a:solidFill>
                <a:srgbClr val="FFD661"/>
              </a:solidFill>
              <a:ln w="28575" cap="sq">
                <a:solidFill>
                  <a:srgbClr val="333333"/>
                </a:solidFill>
                <a:bevel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" name="テキスト ボックス 14">
                <a:extLst>
                  <a:ext uri="{FF2B5EF4-FFF2-40B4-BE49-F238E27FC236}">
                    <a16:creationId xmlns:a16="http://schemas.microsoft.com/office/drawing/2014/main" id="{D51338C7-B63C-20EA-28DF-DAB6A1AF2438}"/>
                  </a:ext>
                </a:extLst>
              </p:cNvPr>
              <p:cNvSpPr txBox="1"/>
              <p:nvPr/>
            </p:nvSpPr>
            <p:spPr>
              <a:xfrm>
                <a:off x="2547174" y="1162050"/>
                <a:ext cx="324613" cy="27165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110</a:t>
                </a:r>
                <a:endPara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sp>
          <p:nvSpPr>
            <p:cNvPr id="41" name="テキスト ボックス 40">
              <a:extLst>
                <a:ext uri="{FF2B5EF4-FFF2-40B4-BE49-F238E27FC236}">
                  <a16:creationId xmlns:a16="http://schemas.microsoft.com/office/drawing/2014/main" id="{784E3F4C-8908-68BE-FD1B-F547BBD513EF}"/>
                </a:ext>
              </a:extLst>
            </p:cNvPr>
            <p:cNvSpPr txBox="1"/>
            <p:nvPr/>
          </p:nvSpPr>
          <p:spPr>
            <a:xfrm>
              <a:off x="1600805" y="2779066"/>
              <a:ext cx="28360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20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定形郵便物</a:t>
              </a:r>
              <a:r>
                <a:rPr kumimoji="1" lang="en-US" altLang="ja-JP" sz="20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(50</a:t>
              </a:r>
              <a:r>
                <a:rPr kumimoji="1" lang="ja-JP" altLang="en-US" sz="20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ｇまで</a:t>
              </a:r>
              <a:r>
                <a:rPr kumimoji="1" lang="en-US" altLang="ja-JP" sz="20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)</a:t>
              </a:r>
              <a:endPara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2" name="テキスト ボックス 41">
              <a:extLst>
                <a:ext uri="{FF2B5EF4-FFF2-40B4-BE49-F238E27FC236}">
                  <a16:creationId xmlns:a16="http://schemas.microsoft.com/office/drawing/2014/main" id="{4B612100-08B6-35FE-7287-043B5A8A3E6F}"/>
                </a:ext>
              </a:extLst>
            </p:cNvPr>
            <p:cNvSpPr txBox="1"/>
            <p:nvPr/>
          </p:nvSpPr>
          <p:spPr>
            <a:xfrm>
              <a:off x="3031143" y="4001116"/>
              <a:ext cx="2055371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60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110</a:t>
              </a:r>
              <a:r>
                <a:rPr kumimoji="1" lang="ja-JP" altLang="en-US" sz="2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円</a:t>
              </a:r>
              <a:endPara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id="{C8053CA8-7BEB-934A-A459-A87394489A97}"/>
              </a:ext>
            </a:extLst>
          </p:cNvPr>
          <p:cNvGrpSpPr/>
          <p:nvPr/>
        </p:nvGrpSpPr>
        <p:grpSpPr>
          <a:xfrm>
            <a:off x="763873" y="5440892"/>
            <a:ext cx="3433186" cy="3236236"/>
            <a:chOff x="5313280" y="2701076"/>
            <a:chExt cx="3433186" cy="3236236"/>
          </a:xfrm>
        </p:grpSpPr>
        <p:sp>
          <p:nvSpPr>
            <p:cNvPr id="45" name="楕円 44">
              <a:extLst>
                <a:ext uri="{FF2B5EF4-FFF2-40B4-BE49-F238E27FC236}">
                  <a16:creationId xmlns:a16="http://schemas.microsoft.com/office/drawing/2014/main" id="{65CA4967-A6E8-BC7C-DCE0-B767AFD145C2}"/>
                </a:ext>
              </a:extLst>
            </p:cNvPr>
            <p:cNvSpPr/>
            <p:nvPr/>
          </p:nvSpPr>
          <p:spPr>
            <a:xfrm>
              <a:off x="5313280" y="2701076"/>
              <a:ext cx="3236236" cy="323623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F6D201AE-35A7-DAF3-21D6-F3E897922390}"/>
                </a:ext>
              </a:extLst>
            </p:cNvPr>
            <p:cNvGrpSpPr/>
            <p:nvPr/>
          </p:nvGrpSpPr>
          <p:grpSpPr>
            <a:xfrm>
              <a:off x="5751376" y="3239077"/>
              <a:ext cx="1283178" cy="1575175"/>
              <a:chOff x="957160" y="975441"/>
              <a:chExt cx="1283178" cy="1575175"/>
            </a:xfrm>
          </p:grpSpPr>
          <p:sp>
            <p:nvSpPr>
              <p:cNvPr id="49" name="正方形/長方形 48">
                <a:extLst>
                  <a:ext uri="{FF2B5EF4-FFF2-40B4-BE49-F238E27FC236}">
                    <a16:creationId xmlns:a16="http://schemas.microsoft.com/office/drawing/2014/main" id="{652C38B8-9E06-9C89-EC1B-587D3DF0E014}"/>
                  </a:ext>
                </a:extLst>
              </p:cNvPr>
              <p:cNvSpPr/>
              <p:nvPr/>
            </p:nvSpPr>
            <p:spPr bwMode="auto">
              <a:xfrm>
                <a:off x="957160" y="975441"/>
                <a:ext cx="1283178" cy="1575175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0" name="グループ化 49">
                <a:extLst>
                  <a:ext uri="{FF2B5EF4-FFF2-40B4-BE49-F238E27FC236}">
                    <a16:creationId xmlns:a16="http://schemas.microsoft.com/office/drawing/2014/main" id="{98E4CAFE-37D7-1299-0748-7B2AF9F3419E}"/>
                  </a:ext>
                </a:extLst>
              </p:cNvPr>
              <p:cNvGrpSpPr/>
              <p:nvPr/>
            </p:nvGrpSpPr>
            <p:grpSpPr>
              <a:xfrm>
                <a:off x="1577963" y="1074035"/>
                <a:ext cx="580979" cy="115635"/>
                <a:chOff x="6550984" y="1629978"/>
                <a:chExt cx="1576901" cy="313857"/>
              </a:xfrm>
              <a:solidFill>
                <a:srgbClr val="FF0000"/>
              </a:solidFill>
            </p:grpSpPr>
            <p:sp>
              <p:nvSpPr>
                <p:cNvPr id="81" name="フレーム 80">
                  <a:extLst>
                    <a:ext uri="{FF2B5EF4-FFF2-40B4-BE49-F238E27FC236}">
                      <a16:creationId xmlns:a16="http://schemas.microsoft.com/office/drawing/2014/main" id="{345ABF36-DD84-4635-8988-E5E464F31C89}"/>
                    </a:ext>
                  </a:extLst>
                </p:cNvPr>
                <p:cNvSpPr/>
                <p:nvPr/>
              </p:nvSpPr>
              <p:spPr bwMode="auto">
                <a:xfrm>
                  <a:off x="6550984" y="1629978"/>
                  <a:ext cx="231854" cy="313857"/>
                </a:xfrm>
                <a:prstGeom prst="fram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" name="フレーム 81">
                  <a:extLst>
                    <a:ext uri="{FF2B5EF4-FFF2-40B4-BE49-F238E27FC236}">
                      <a16:creationId xmlns:a16="http://schemas.microsoft.com/office/drawing/2014/main" id="{21276E7E-A57C-41DA-1295-D6FC76F7E291}"/>
                    </a:ext>
                  </a:extLst>
                </p:cNvPr>
                <p:cNvSpPr/>
                <p:nvPr/>
              </p:nvSpPr>
              <p:spPr bwMode="auto">
                <a:xfrm>
                  <a:off x="6810640" y="1629978"/>
                  <a:ext cx="231854" cy="313857"/>
                </a:xfrm>
                <a:prstGeom prst="fram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" name="フレーム 82">
                  <a:extLst>
                    <a:ext uri="{FF2B5EF4-FFF2-40B4-BE49-F238E27FC236}">
                      <a16:creationId xmlns:a16="http://schemas.microsoft.com/office/drawing/2014/main" id="{A1F775B6-CB78-9D1D-C4EC-2F8A071396E4}"/>
                    </a:ext>
                  </a:extLst>
                </p:cNvPr>
                <p:cNvSpPr/>
                <p:nvPr/>
              </p:nvSpPr>
              <p:spPr bwMode="auto">
                <a:xfrm>
                  <a:off x="7070296" y="1629978"/>
                  <a:ext cx="231854" cy="313857"/>
                </a:xfrm>
                <a:prstGeom prst="fram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" name="フレーム 83">
                  <a:extLst>
                    <a:ext uri="{FF2B5EF4-FFF2-40B4-BE49-F238E27FC236}">
                      <a16:creationId xmlns:a16="http://schemas.microsoft.com/office/drawing/2014/main" id="{57DF98B7-B48B-91BE-2FDE-90861ABA653A}"/>
                    </a:ext>
                  </a:extLst>
                </p:cNvPr>
                <p:cNvSpPr/>
                <p:nvPr/>
              </p:nvSpPr>
              <p:spPr bwMode="auto">
                <a:xfrm>
                  <a:off x="7329952" y="1702025"/>
                  <a:ext cx="178631" cy="241810"/>
                </a:xfrm>
                <a:prstGeom prst="fram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" name="フレーム 84">
                  <a:extLst>
                    <a:ext uri="{FF2B5EF4-FFF2-40B4-BE49-F238E27FC236}">
                      <a16:creationId xmlns:a16="http://schemas.microsoft.com/office/drawing/2014/main" id="{F68BFEED-4AD1-60B2-0BD3-CE1BB5DB7B24}"/>
                    </a:ext>
                  </a:extLst>
                </p:cNvPr>
                <p:cNvSpPr/>
                <p:nvPr/>
              </p:nvSpPr>
              <p:spPr bwMode="auto">
                <a:xfrm>
                  <a:off x="7536385" y="1702025"/>
                  <a:ext cx="178631" cy="241810"/>
                </a:xfrm>
                <a:prstGeom prst="fram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" name="フレーム 85">
                  <a:extLst>
                    <a:ext uri="{FF2B5EF4-FFF2-40B4-BE49-F238E27FC236}">
                      <a16:creationId xmlns:a16="http://schemas.microsoft.com/office/drawing/2014/main" id="{3C39B930-F0AA-64D7-A8D5-CCBBADF5E30C}"/>
                    </a:ext>
                  </a:extLst>
                </p:cNvPr>
                <p:cNvSpPr/>
                <p:nvPr/>
              </p:nvSpPr>
              <p:spPr bwMode="auto">
                <a:xfrm>
                  <a:off x="7742818" y="1702025"/>
                  <a:ext cx="178631" cy="241810"/>
                </a:xfrm>
                <a:prstGeom prst="fram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" name="フレーム 86">
                  <a:extLst>
                    <a:ext uri="{FF2B5EF4-FFF2-40B4-BE49-F238E27FC236}">
                      <a16:creationId xmlns:a16="http://schemas.microsoft.com/office/drawing/2014/main" id="{F7508422-A10A-4A58-23EF-0AC0B4E6F3FC}"/>
                    </a:ext>
                  </a:extLst>
                </p:cNvPr>
                <p:cNvSpPr/>
                <p:nvPr/>
              </p:nvSpPr>
              <p:spPr bwMode="auto">
                <a:xfrm>
                  <a:off x="7949254" y="1702025"/>
                  <a:ext cx="178631" cy="241810"/>
                </a:xfrm>
                <a:prstGeom prst="fram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1" name="グループ化 50">
                <a:extLst>
                  <a:ext uri="{FF2B5EF4-FFF2-40B4-BE49-F238E27FC236}">
                    <a16:creationId xmlns:a16="http://schemas.microsoft.com/office/drawing/2014/main" id="{093A8EC7-D799-AEE0-604B-010E9C62846F}"/>
                  </a:ext>
                </a:extLst>
              </p:cNvPr>
              <p:cNvGrpSpPr/>
              <p:nvPr/>
            </p:nvGrpSpPr>
            <p:grpSpPr>
              <a:xfrm>
                <a:off x="1029461" y="1052916"/>
                <a:ext cx="393013" cy="482780"/>
                <a:chOff x="6503237" y="1660701"/>
                <a:chExt cx="303762" cy="373143"/>
              </a:xfrm>
            </p:grpSpPr>
            <p:sp>
              <p:nvSpPr>
                <p:cNvPr id="79" name="正方形/長方形 78">
                  <a:extLst>
                    <a:ext uri="{FF2B5EF4-FFF2-40B4-BE49-F238E27FC236}">
                      <a16:creationId xmlns:a16="http://schemas.microsoft.com/office/drawing/2014/main" id="{54370B3A-08E4-3AA3-1921-3C54804E13D4}"/>
                    </a:ext>
                  </a:extLst>
                </p:cNvPr>
                <p:cNvSpPr/>
                <p:nvPr/>
              </p:nvSpPr>
              <p:spPr bwMode="auto">
                <a:xfrm>
                  <a:off x="6503237" y="1660701"/>
                  <a:ext cx="303762" cy="373143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" name="正方形/長方形 79">
                  <a:extLst>
                    <a:ext uri="{FF2B5EF4-FFF2-40B4-BE49-F238E27FC236}">
                      <a16:creationId xmlns:a16="http://schemas.microsoft.com/office/drawing/2014/main" id="{E10A8978-CBE5-4D5D-DB29-4817563F7674}"/>
                    </a:ext>
                  </a:extLst>
                </p:cNvPr>
                <p:cNvSpPr/>
                <p:nvPr/>
              </p:nvSpPr>
              <p:spPr bwMode="auto">
                <a:xfrm>
                  <a:off x="6521309" y="1678793"/>
                  <a:ext cx="264774" cy="334967"/>
                </a:xfrm>
                <a:prstGeom prst="rect">
                  <a:avLst/>
                </a:prstGeom>
                <a:solidFill>
                  <a:srgbClr val="92D05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2" name="グループ化 51">
                <a:extLst>
                  <a:ext uri="{FF2B5EF4-FFF2-40B4-BE49-F238E27FC236}">
                    <a16:creationId xmlns:a16="http://schemas.microsoft.com/office/drawing/2014/main" id="{CB550EE1-0CAD-6A8C-D434-B214B4AB3E44}"/>
                  </a:ext>
                </a:extLst>
              </p:cNvPr>
              <p:cNvGrpSpPr/>
              <p:nvPr/>
            </p:nvGrpSpPr>
            <p:grpSpPr>
              <a:xfrm>
                <a:off x="1051194" y="2370596"/>
                <a:ext cx="229704" cy="45719"/>
                <a:chOff x="6932844" y="1114709"/>
                <a:chExt cx="580979" cy="115635"/>
              </a:xfrm>
            </p:grpSpPr>
            <p:sp>
              <p:nvSpPr>
                <p:cNvPr id="72" name="フレーム 71">
                  <a:extLst>
                    <a:ext uri="{FF2B5EF4-FFF2-40B4-BE49-F238E27FC236}">
                      <a16:creationId xmlns:a16="http://schemas.microsoft.com/office/drawing/2014/main" id="{E8B2CA66-7D88-B713-0647-7A960547CB78}"/>
                    </a:ext>
                  </a:extLst>
                </p:cNvPr>
                <p:cNvSpPr/>
                <p:nvPr/>
              </p:nvSpPr>
              <p:spPr bwMode="auto">
                <a:xfrm>
                  <a:off x="6932844" y="1114709"/>
                  <a:ext cx="85422" cy="115635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" name="フレーム 72">
                  <a:extLst>
                    <a:ext uri="{FF2B5EF4-FFF2-40B4-BE49-F238E27FC236}">
                      <a16:creationId xmlns:a16="http://schemas.microsoft.com/office/drawing/2014/main" id="{798FE840-513D-BDE3-24BF-E523650D6400}"/>
                    </a:ext>
                  </a:extLst>
                </p:cNvPr>
                <p:cNvSpPr/>
                <p:nvPr/>
              </p:nvSpPr>
              <p:spPr bwMode="auto">
                <a:xfrm>
                  <a:off x="7028509" y="1114709"/>
                  <a:ext cx="85422" cy="115635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フレーム 73">
                  <a:extLst>
                    <a:ext uri="{FF2B5EF4-FFF2-40B4-BE49-F238E27FC236}">
                      <a16:creationId xmlns:a16="http://schemas.microsoft.com/office/drawing/2014/main" id="{FCF4DDBD-0DD4-36FD-6B39-02434CAD5D6C}"/>
                    </a:ext>
                  </a:extLst>
                </p:cNvPr>
                <p:cNvSpPr/>
                <p:nvPr/>
              </p:nvSpPr>
              <p:spPr bwMode="auto">
                <a:xfrm>
                  <a:off x="7124175" y="1114709"/>
                  <a:ext cx="85422" cy="115635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" name="フレーム 74">
                  <a:extLst>
                    <a:ext uri="{FF2B5EF4-FFF2-40B4-BE49-F238E27FC236}">
                      <a16:creationId xmlns:a16="http://schemas.microsoft.com/office/drawing/2014/main" id="{6B119C2B-A648-6F84-C040-514B51777D8E}"/>
                    </a:ext>
                  </a:extLst>
                </p:cNvPr>
                <p:cNvSpPr/>
                <p:nvPr/>
              </p:nvSpPr>
              <p:spPr bwMode="auto">
                <a:xfrm>
                  <a:off x="7219840" y="1141253"/>
                  <a:ext cx="65813" cy="89091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" name="フレーム 75">
                  <a:extLst>
                    <a:ext uri="{FF2B5EF4-FFF2-40B4-BE49-F238E27FC236}">
                      <a16:creationId xmlns:a16="http://schemas.microsoft.com/office/drawing/2014/main" id="{C8A34800-3A9D-57EB-9CCC-DCDB22F45417}"/>
                    </a:ext>
                  </a:extLst>
                </p:cNvPr>
                <p:cNvSpPr/>
                <p:nvPr/>
              </p:nvSpPr>
              <p:spPr bwMode="auto">
                <a:xfrm>
                  <a:off x="7295896" y="1141253"/>
                  <a:ext cx="65813" cy="89091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" name="フレーム 76">
                  <a:extLst>
                    <a:ext uri="{FF2B5EF4-FFF2-40B4-BE49-F238E27FC236}">
                      <a16:creationId xmlns:a16="http://schemas.microsoft.com/office/drawing/2014/main" id="{A131C44B-116C-AA32-1C8E-492FAA6CF2FE}"/>
                    </a:ext>
                  </a:extLst>
                </p:cNvPr>
                <p:cNvSpPr/>
                <p:nvPr/>
              </p:nvSpPr>
              <p:spPr bwMode="auto">
                <a:xfrm>
                  <a:off x="7371952" y="1141253"/>
                  <a:ext cx="65813" cy="89091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" name="フレーム 77">
                  <a:extLst>
                    <a:ext uri="{FF2B5EF4-FFF2-40B4-BE49-F238E27FC236}">
                      <a16:creationId xmlns:a16="http://schemas.microsoft.com/office/drawing/2014/main" id="{D24E96C6-C101-9A94-1BF5-9BCCD70B7239}"/>
                    </a:ext>
                  </a:extLst>
                </p:cNvPr>
                <p:cNvSpPr/>
                <p:nvPr/>
              </p:nvSpPr>
              <p:spPr bwMode="auto">
                <a:xfrm>
                  <a:off x="7448010" y="1141253"/>
                  <a:ext cx="65813" cy="89091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3" name="グループ化 52">
                <a:extLst>
                  <a:ext uri="{FF2B5EF4-FFF2-40B4-BE49-F238E27FC236}">
                    <a16:creationId xmlns:a16="http://schemas.microsoft.com/office/drawing/2014/main" id="{6F9FF700-B355-DB9D-896D-DA0296922028}"/>
                  </a:ext>
                </a:extLst>
              </p:cNvPr>
              <p:cNvGrpSpPr/>
              <p:nvPr/>
            </p:nvGrpSpPr>
            <p:grpSpPr>
              <a:xfrm>
                <a:off x="1575455" y="1269354"/>
                <a:ext cx="511901" cy="1166058"/>
                <a:chOff x="1445430" y="1356353"/>
                <a:chExt cx="644844" cy="1468888"/>
              </a:xfrm>
            </p:grpSpPr>
            <p:grpSp>
              <p:nvGrpSpPr>
                <p:cNvPr id="55" name="Group 85">
                  <a:extLst>
                    <a:ext uri="{FF2B5EF4-FFF2-40B4-BE49-F238E27FC236}">
                      <a16:creationId xmlns:a16="http://schemas.microsoft.com/office/drawing/2014/main" id="{A000EAEE-0A8E-06F3-E602-870FA910F22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445430" y="1643657"/>
                  <a:ext cx="171978" cy="1029840"/>
                  <a:chOff x="1589" y="1962"/>
                  <a:chExt cx="85" cy="509"/>
                </a:xfrm>
              </p:grpSpPr>
              <p:sp>
                <p:nvSpPr>
                  <p:cNvPr id="68" name="Oval 46">
                    <a:extLst>
                      <a:ext uri="{FF2B5EF4-FFF2-40B4-BE49-F238E27FC236}">
                        <a16:creationId xmlns:a16="http://schemas.microsoft.com/office/drawing/2014/main" id="{A8AF0199-6AE2-60DB-7BDF-7DB0F0D06AE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89" y="1962"/>
                    <a:ext cx="85" cy="85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" name="Oval 47">
                    <a:extLst>
                      <a:ext uri="{FF2B5EF4-FFF2-40B4-BE49-F238E27FC236}">
                        <a16:creationId xmlns:a16="http://schemas.microsoft.com/office/drawing/2014/main" id="{AA4520C3-54BE-44C1-C137-8765EC76772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89" y="2075"/>
                    <a:ext cx="85" cy="85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0" name="Oval 48">
                    <a:extLst>
                      <a:ext uri="{FF2B5EF4-FFF2-40B4-BE49-F238E27FC236}">
                        <a16:creationId xmlns:a16="http://schemas.microsoft.com/office/drawing/2014/main" id="{C4F4FFF2-4E43-F90D-7B65-BCB5902CC18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89" y="2273"/>
                    <a:ext cx="85" cy="85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1" name="Oval 49">
                    <a:extLst>
                      <a:ext uri="{FF2B5EF4-FFF2-40B4-BE49-F238E27FC236}">
                        <a16:creationId xmlns:a16="http://schemas.microsoft.com/office/drawing/2014/main" id="{46D3A102-8C37-83B3-1B50-73AF72DC271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89" y="2386"/>
                    <a:ext cx="85" cy="85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56" name="Group 72">
                  <a:extLst>
                    <a:ext uri="{FF2B5EF4-FFF2-40B4-BE49-F238E27FC236}">
                      <a16:creationId xmlns:a16="http://schemas.microsoft.com/office/drawing/2014/main" id="{AD8DA26E-5CEE-837C-7092-4AA82267B62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974948" y="1356353"/>
                  <a:ext cx="115326" cy="1468888"/>
                  <a:chOff x="1873" y="1905"/>
                  <a:chExt cx="57" cy="726"/>
                </a:xfrm>
              </p:grpSpPr>
              <p:sp>
                <p:nvSpPr>
                  <p:cNvPr id="57" name="Oval 50">
                    <a:extLst>
                      <a:ext uri="{FF2B5EF4-FFF2-40B4-BE49-F238E27FC236}">
                        <a16:creationId xmlns:a16="http://schemas.microsoft.com/office/drawing/2014/main" id="{BE7A4A38-87F7-6798-C4E5-634B5694509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873" y="1905"/>
                    <a:ext cx="57" cy="57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8" name="Oval 51">
                    <a:extLst>
                      <a:ext uri="{FF2B5EF4-FFF2-40B4-BE49-F238E27FC236}">
                        <a16:creationId xmlns:a16="http://schemas.microsoft.com/office/drawing/2014/main" id="{2ADEC9E0-C225-CEA5-2422-B8B0E7977FE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873" y="1971"/>
                    <a:ext cx="57" cy="57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9" name="Oval 52">
                    <a:extLst>
                      <a:ext uri="{FF2B5EF4-FFF2-40B4-BE49-F238E27FC236}">
                        <a16:creationId xmlns:a16="http://schemas.microsoft.com/office/drawing/2014/main" id="{D325BFBE-373E-BE31-B1DE-989E45AE680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873" y="2040"/>
                    <a:ext cx="57" cy="57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0" name="Oval 53">
                    <a:extLst>
                      <a:ext uri="{FF2B5EF4-FFF2-40B4-BE49-F238E27FC236}">
                        <a16:creationId xmlns:a16="http://schemas.microsoft.com/office/drawing/2014/main" id="{E9A21BFB-6433-E1B3-88B2-E0E95FEAD76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873" y="2106"/>
                    <a:ext cx="57" cy="57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1" name="Oval 54">
                    <a:extLst>
                      <a:ext uri="{FF2B5EF4-FFF2-40B4-BE49-F238E27FC236}">
                        <a16:creationId xmlns:a16="http://schemas.microsoft.com/office/drawing/2014/main" id="{E29B9CAA-9171-0A39-3652-5EB4450CC0B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873" y="2172"/>
                    <a:ext cx="57" cy="57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2" name="Oval 55">
                    <a:extLst>
                      <a:ext uri="{FF2B5EF4-FFF2-40B4-BE49-F238E27FC236}">
                        <a16:creationId xmlns:a16="http://schemas.microsoft.com/office/drawing/2014/main" id="{998EBA05-4157-C0D4-3A37-BD88FACEBCD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873" y="2238"/>
                    <a:ext cx="57" cy="57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3" name="Oval 56">
                    <a:extLst>
                      <a:ext uri="{FF2B5EF4-FFF2-40B4-BE49-F238E27FC236}">
                        <a16:creationId xmlns:a16="http://schemas.microsoft.com/office/drawing/2014/main" id="{051516B7-0F7B-C8FC-11BA-894CD6FA9F9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873" y="2307"/>
                    <a:ext cx="57" cy="57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4" name="Oval 57">
                    <a:extLst>
                      <a:ext uri="{FF2B5EF4-FFF2-40B4-BE49-F238E27FC236}">
                        <a16:creationId xmlns:a16="http://schemas.microsoft.com/office/drawing/2014/main" id="{78F5FFAA-19CF-1C10-D0F1-5893C7CD7D5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873" y="2373"/>
                    <a:ext cx="57" cy="57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" name="Oval 58">
                    <a:extLst>
                      <a:ext uri="{FF2B5EF4-FFF2-40B4-BE49-F238E27FC236}">
                        <a16:creationId xmlns:a16="http://schemas.microsoft.com/office/drawing/2014/main" id="{9D2A1795-D789-FC31-0D1D-0C821458A82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873" y="2439"/>
                    <a:ext cx="57" cy="57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6" name="Oval 59">
                    <a:extLst>
                      <a:ext uri="{FF2B5EF4-FFF2-40B4-BE49-F238E27FC236}">
                        <a16:creationId xmlns:a16="http://schemas.microsoft.com/office/drawing/2014/main" id="{1192DB81-A010-8B63-4EC4-5918B8353C6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873" y="2508"/>
                    <a:ext cx="57" cy="57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7" name="Oval 60">
                    <a:extLst>
                      <a:ext uri="{FF2B5EF4-FFF2-40B4-BE49-F238E27FC236}">
                        <a16:creationId xmlns:a16="http://schemas.microsoft.com/office/drawing/2014/main" id="{C427546B-F6BD-3F87-643A-F51E2A13BE9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873" y="2574"/>
                    <a:ext cx="57" cy="57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54" name="テキスト ボックス 53">
                <a:extLst>
                  <a:ext uri="{FF2B5EF4-FFF2-40B4-BE49-F238E27FC236}">
                    <a16:creationId xmlns:a16="http://schemas.microsoft.com/office/drawing/2014/main" id="{C8D2D6B2-56D9-6543-C8C8-BE7BCB7B8A89}"/>
                  </a:ext>
                </a:extLst>
              </p:cNvPr>
              <p:cNvSpPr txBox="1"/>
              <p:nvPr/>
            </p:nvSpPr>
            <p:spPr>
              <a:xfrm>
                <a:off x="1075563" y="1162050"/>
                <a:ext cx="293684" cy="27165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85</a:t>
                </a:r>
                <a:endPara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sp>
          <p:nvSpPr>
            <p:cNvPr id="47" name="テキスト ボックス 46">
              <a:extLst>
                <a:ext uri="{FF2B5EF4-FFF2-40B4-BE49-F238E27FC236}">
                  <a16:creationId xmlns:a16="http://schemas.microsoft.com/office/drawing/2014/main" id="{31FFDEE3-DB1C-EA4E-5CEC-569D2F3BAA94}"/>
                </a:ext>
              </a:extLst>
            </p:cNvPr>
            <p:cNvSpPr txBox="1"/>
            <p:nvPr/>
          </p:nvSpPr>
          <p:spPr>
            <a:xfrm>
              <a:off x="6197865" y="2783076"/>
              <a:ext cx="146706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20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通常はがき</a:t>
              </a:r>
            </a:p>
          </p:txBody>
        </p:sp>
        <p:sp>
          <p:nvSpPr>
            <p:cNvPr id="48" name="テキスト ボックス 47">
              <a:extLst>
                <a:ext uri="{FF2B5EF4-FFF2-40B4-BE49-F238E27FC236}">
                  <a16:creationId xmlns:a16="http://schemas.microsoft.com/office/drawing/2014/main" id="{DF146642-0950-047B-8597-5A04FC5AF9C0}"/>
                </a:ext>
              </a:extLst>
            </p:cNvPr>
            <p:cNvSpPr txBox="1"/>
            <p:nvPr/>
          </p:nvSpPr>
          <p:spPr>
            <a:xfrm>
              <a:off x="7212071" y="4001116"/>
              <a:ext cx="1534395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60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85</a:t>
              </a:r>
              <a:r>
                <a:rPr kumimoji="1" lang="ja-JP" altLang="en-US" sz="2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円</a:t>
              </a:r>
              <a:endPara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382717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正方形/長方形 126">
            <a:extLst>
              <a:ext uri="{FF2B5EF4-FFF2-40B4-BE49-F238E27FC236}">
                <a16:creationId xmlns:a16="http://schemas.microsoft.com/office/drawing/2014/main" id="{4637606C-F60C-CB5C-902F-8E6D26B19700}"/>
              </a:ext>
            </a:extLst>
          </p:cNvPr>
          <p:cNvSpPr/>
          <p:nvPr/>
        </p:nvSpPr>
        <p:spPr>
          <a:xfrm>
            <a:off x="4825903" y="73152"/>
            <a:ext cx="1922370" cy="9759696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楕円 3">
            <a:extLst>
              <a:ext uri="{FF2B5EF4-FFF2-40B4-BE49-F238E27FC236}">
                <a16:creationId xmlns:a16="http://schemas.microsoft.com/office/drawing/2014/main" id="{0348E49C-FDE8-36B6-819A-42F6CEC09CC3}"/>
              </a:ext>
            </a:extLst>
          </p:cNvPr>
          <p:cNvSpPr/>
          <p:nvPr/>
        </p:nvSpPr>
        <p:spPr>
          <a:xfrm>
            <a:off x="379523" y="758065"/>
            <a:ext cx="3909485" cy="3909484"/>
          </a:xfrm>
          <a:prstGeom prst="ellipse">
            <a:avLst/>
          </a:prstGeom>
          <a:solidFill>
            <a:srgbClr val="99CC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1960A57B-B66E-2921-182F-3CDEED5F4493}"/>
              </a:ext>
            </a:extLst>
          </p:cNvPr>
          <p:cNvGrpSpPr/>
          <p:nvPr/>
        </p:nvGrpSpPr>
        <p:grpSpPr>
          <a:xfrm>
            <a:off x="669294" y="1419842"/>
            <a:ext cx="1662036" cy="3094318"/>
            <a:chOff x="2432720" y="801981"/>
            <a:chExt cx="1375818" cy="2561449"/>
          </a:xfrm>
        </p:grpSpPr>
        <p:sp>
          <p:nvSpPr>
            <p:cNvPr id="51" name="Rectangle 16">
              <a:extLst>
                <a:ext uri="{FF2B5EF4-FFF2-40B4-BE49-F238E27FC236}">
                  <a16:creationId xmlns:a16="http://schemas.microsoft.com/office/drawing/2014/main" id="{163D52EF-B0CC-F105-602A-524AD392F5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2720" y="953725"/>
              <a:ext cx="1375818" cy="2409705"/>
            </a:xfrm>
            <a:prstGeom prst="rect">
              <a:avLst/>
            </a:prstGeom>
            <a:solidFill>
              <a:srgbClr val="FFD661"/>
            </a:solidFill>
            <a:ln w="285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2" name="Group 32">
              <a:extLst>
                <a:ext uri="{FF2B5EF4-FFF2-40B4-BE49-F238E27FC236}">
                  <a16:creationId xmlns:a16="http://schemas.microsoft.com/office/drawing/2014/main" id="{4F7D5AD9-B86B-BFF2-2810-D1D5876E8E6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03454" y="1069051"/>
              <a:ext cx="689758" cy="158105"/>
              <a:chOff x="1532" y="1763"/>
              <a:chExt cx="397" cy="91"/>
            </a:xfrm>
          </p:grpSpPr>
          <p:sp>
            <p:nvSpPr>
              <p:cNvPr id="76" name="Rectangle 23">
                <a:extLst>
                  <a:ext uri="{FF2B5EF4-FFF2-40B4-BE49-F238E27FC236}">
                    <a16:creationId xmlns:a16="http://schemas.microsoft.com/office/drawing/2014/main" id="{2D24D735-E497-67AF-FE95-6A94AE544D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58" y="1763"/>
                <a:ext cx="55" cy="9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7" name="Rectangle 24">
                <a:extLst>
                  <a:ext uri="{FF2B5EF4-FFF2-40B4-BE49-F238E27FC236}">
                    <a16:creationId xmlns:a16="http://schemas.microsoft.com/office/drawing/2014/main" id="{1FCBE2BE-E6A8-7F27-3B6C-A0BA069622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45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8" name="Rectangle 25">
                <a:extLst>
                  <a:ext uri="{FF2B5EF4-FFF2-40B4-BE49-F238E27FC236}">
                    <a16:creationId xmlns:a16="http://schemas.microsoft.com/office/drawing/2014/main" id="{40496762-6F74-71F2-32FA-A3E121F907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92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9" name="Rectangle 26">
                <a:extLst>
                  <a:ext uri="{FF2B5EF4-FFF2-40B4-BE49-F238E27FC236}">
                    <a16:creationId xmlns:a16="http://schemas.microsoft.com/office/drawing/2014/main" id="{257FDBAE-C8A3-D548-0AD5-14C34AE4EB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40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" name="Rectangle 27">
                <a:extLst>
                  <a:ext uri="{FF2B5EF4-FFF2-40B4-BE49-F238E27FC236}">
                    <a16:creationId xmlns:a16="http://schemas.microsoft.com/office/drawing/2014/main" id="{812840FE-31A1-76BD-0C18-26CEB5A0EF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87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1" name="Rectangle 28">
                <a:extLst>
                  <a:ext uri="{FF2B5EF4-FFF2-40B4-BE49-F238E27FC236}">
                    <a16:creationId xmlns:a16="http://schemas.microsoft.com/office/drawing/2014/main" id="{7AA805FD-C0DF-0593-3891-6A37CE0683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21" y="1804"/>
                <a:ext cx="16" cy="1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2" name="Rectangle 29">
                <a:extLst>
                  <a:ext uri="{FF2B5EF4-FFF2-40B4-BE49-F238E27FC236}">
                    <a16:creationId xmlns:a16="http://schemas.microsoft.com/office/drawing/2014/main" id="{B816E05C-3720-4656-7451-98D654812B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95" y="1763"/>
                <a:ext cx="55" cy="9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3" name="Rectangle 30">
                <a:extLst>
                  <a:ext uri="{FF2B5EF4-FFF2-40B4-BE49-F238E27FC236}">
                    <a16:creationId xmlns:a16="http://schemas.microsoft.com/office/drawing/2014/main" id="{C3DE11B2-C4B2-4794-FC63-3CB9394B4D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2" y="1763"/>
                <a:ext cx="55" cy="9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3" name="Group 85">
              <a:extLst>
                <a:ext uri="{FF2B5EF4-FFF2-40B4-BE49-F238E27FC236}">
                  <a16:creationId xmlns:a16="http://schemas.microsoft.com/office/drawing/2014/main" id="{923F0C26-FAA9-5B51-F16F-886866C7748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50392" y="1643657"/>
              <a:ext cx="171978" cy="1029840"/>
              <a:chOff x="1589" y="1962"/>
              <a:chExt cx="85" cy="509"/>
            </a:xfrm>
          </p:grpSpPr>
          <p:sp>
            <p:nvSpPr>
              <p:cNvPr id="72" name="Oval 46">
                <a:extLst>
                  <a:ext uri="{FF2B5EF4-FFF2-40B4-BE49-F238E27FC236}">
                    <a16:creationId xmlns:a16="http://schemas.microsoft.com/office/drawing/2014/main" id="{D6D21224-7EFA-C873-9D10-D079E65A4C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9" y="1962"/>
                <a:ext cx="85" cy="8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3" name="Oval 47">
                <a:extLst>
                  <a:ext uri="{FF2B5EF4-FFF2-40B4-BE49-F238E27FC236}">
                    <a16:creationId xmlns:a16="http://schemas.microsoft.com/office/drawing/2014/main" id="{FEC5E4B0-4FFD-A691-6F5B-8139DF3F6C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9" y="2075"/>
                <a:ext cx="85" cy="8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4" name="Oval 48">
                <a:extLst>
                  <a:ext uri="{FF2B5EF4-FFF2-40B4-BE49-F238E27FC236}">
                    <a16:creationId xmlns:a16="http://schemas.microsoft.com/office/drawing/2014/main" id="{55B95EC0-2A7E-B1E2-B189-4A64CE7DBB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9" y="2273"/>
                <a:ext cx="85" cy="8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5" name="Oval 49">
                <a:extLst>
                  <a:ext uri="{FF2B5EF4-FFF2-40B4-BE49-F238E27FC236}">
                    <a16:creationId xmlns:a16="http://schemas.microsoft.com/office/drawing/2014/main" id="{E34E40A5-FE10-3FE5-0408-32F5C79B65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9" y="2386"/>
                <a:ext cx="85" cy="8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4" name="Group 72">
              <a:extLst>
                <a:ext uri="{FF2B5EF4-FFF2-40B4-BE49-F238E27FC236}">
                  <a16:creationId xmlns:a16="http://schemas.microsoft.com/office/drawing/2014/main" id="{43CFA8D2-14AC-3C0B-7C41-23D354656C2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79910" y="1356353"/>
              <a:ext cx="115326" cy="1468888"/>
              <a:chOff x="1873" y="1905"/>
              <a:chExt cx="57" cy="726"/>
            </a:xfrm>
          </p:grpSpPr>
          <p:sp>
            <p:nvSpPr>
              <p:cNvPr id="60" name="Oval 50">
                <a:extLst>
                  <a:ext uri="{FF2B5EF4-FFF2-40B4-BE49-F238E27FC236}">
                    <a16:creationId xmlns:a16="http://schemas.microsoft.com/office/drawing/2014/main" id="{030A3E31-A144-6F89-8CED-B0346C8309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1905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" name="Oval 51">
                <a:extLst>
                  <a:ext uri="{FF2B5EF4-FFF2-40B4-BE49-F238E27FC236}">
                    <a16:creationId xmlns:a16="http://schemas.microsoft.com/office/drawing/2014/main" id="{8BF29342-2F21-A626-5E93-421A62818F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1971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" name="Oval 52">
                <a:extLst>
                  <a:ext uri="{FF2B5EF4-FFF2-40B4-BE49-F238E27FC236}">
                    <a16:creationId xmlns:a16="http://schemas.microsoft.com/office/drawing/2014/main" id="{C973AC9A-2DCB-C14F-069C-C11A02FD77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2040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" name="Oval 53">
                <a:extLst>
                  <a:ext uri="{FF2B5EF4-FFF2-40B4-BE49-F238E27FC236}">
                    <a16:creationId xmlns:a16="http://schemas.microsoft.com/office/drawing/2014/main" id="{8663862A-6594-9F3B-1B09-F151A535EB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2106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" name="Oval 54">
                <a:extLst>
                  <a:ext uri="{FF2B5EF4-FFF2-40B4-BE49-F238E27FC236}">
                    <a16:creationId xmlns:a16="http://schemas.microsoft.com/office/drawing/2014/main" id="{63627924-C1C5-E284-1D85-73E2C65A7C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2172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" name="Oval 55">
                <a:extLst>
                  <a:ext uri="{FF2B5EF4-FFF2-40B4-BE49-F238E27FC236}">
                    <a16:creationId xmlns:a16="http://schemas.microsoft.com/office/drawing/2014/main" id="{03B1DD1D-47FB-6BB8-9FF4-2960644816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2238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" name="Oval 56">
                <a:extLst>
                  <a:ext uri="{FF2B5EF4-FFF2-40B4-BE49-F238E27FC236}">
                    <a16:creationId xmlns:a16="http://schemas.microsoft.com/office/drawing/2014/main" id="{64C2D8DF-9DEE-2D5A-5BD1-068D3F0969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2307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" name="Oval 57">
                <a:extLst>
                  <a:ext uri="{FF2B5EF4-FFF2-40B4-BE49-F238E27FC236}">
                    <a16:creationId xmlns:a16="http://schemas.microsoft.com/office/drawing/2014/main" id="{BFA79F0F-CBD6-7B64-9BD1-AB157143EC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2373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" name="Oval 58">
                <a:extLst>
                  <a:ext uri="{FF2B5EF4-FFF2-40B4-BE49-F238E27FC236}">
                    <a16:creationId xmlns:a16="http://schemas.microsoft.com/office/drawing/2014/main" id="{997113D7-C395-FB5D-7F85-B4D68AA54C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2439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" name="Oval 59">
                <a:extLst>
                  <a:ext uri="{FF2B5EF4-FFF2-40B4-BE49-F238E27FC236}">
                    <a16:creationId xmlns:a16="http://schemas.microsoft.com/office/drawing/2014/main" id="{C4FB2B0D-E884-A668-98DB-16569BA4F5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2508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" name="Oval 60">
                <a:extLst>
                  <a:ext uri="{FF2B5EF4-FFF2-40B4-BE49-F238E27FC236}">
                    <a16:creationId xmlns:a16="http://schemas.microsoft.com/office/drawing/2014/main" id="{44CDCAB1-7241-9894-4805-AA14729BA3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2574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EEF77A01-D862-6097-18D2-10312626EBA9}"/>
                </a:ext>
              </a:extLst>
            </p:cNvPr>
            <p:cNvGrpSpPr/>
            <p:nvPr/>
          </p:nvGrpSpPr>
          <p:grpSpPr>
            <a:xfrm>
              <a:off x="2501900" y="1048595"/>
              <a:ext cx="418158" cy="507155"/>
              <a:chOff x="2489372" y="1069051"/>
              <a:chExt cx="321700" cy="402628"/>
            </a:xfrm>
          </p:grpSpPr>
          <p:sp>
            <p:nvSpPr>
              <p:cNvPr id="58" name="Rectangle 228">
                <a:extLst>
                  <a:ext uri="{FF2B5EF4-FFF2-40B4-BE49-F238E27FC236}">
                    <a16:creationId xmlns:a16="http://schemas.microsoft.com/office/drawing/2014/main" id="{5B5889FA-4059-A559-B404-E10201C559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9372" y="1069051"/>
                <a:ext cx="321700" cy="402628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9" name="Rectangle 229">
                <a:extLst>
                  <a:ext uri="{FF2B5EF4-FFF2-40B4-BE49-F238E27FC236}">
                    <a16:creationId xmlns:a16="http://schemas.microsoft.com/office/drawing/2014/main" id="{C2270859-C078-5D47-6A17-08A94A5B5B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05826" y="1084975"/>
                <a:ext cx="289360" cy="370783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6" name="台形 55">
              <a:extLst>
                <a:ext uri="{FF2B5EF4-FFF2-40B4-BE49-F238E27FC236}">
                  <a16:creationId xmlns:a16="http://schemas.microsoft.com/office/drawing/2014/main" id="{194EB8A7-211A-3171-FB73-FCF72EB3A361}"/>
                </a:ext>
              </a:extLst>
            </p:cNvPr>
            <p:cNvSpPr/>
            <p:nvPr/>
          </p:nvSpPr>
          <p:spPr bwMode="auto">
            <a:xfrm>
              <a:off x="2432720" y="801981"/>
              <a:ext cx="1375818" cy="151744"/>
            </a:xfrm>
            <a:prstGeom prst="trapezoid">
              <a:avLst>
                <a:gd name="adj" fmla="val 40668"/>
              </a:avLst>
            </a:prstGeom>
            <a:solidFill>
              <a:srgbClr val="FFD661"/>
            </a:solidFill>
            <a:ln w="28575" cap="sq">
              <a:solidFill>
                <a:srgbClr val="333333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7" name="テキスト ボックス 56">
              <a:extLst>
                <a:ext uri="{FF2B5EF4-FFF2-40B4-BE49-F238E27FC236}">
                  <a16:creationId xmlns:a16="http://schemas.microsoft.com/office/drawing/2014/main" id="{F91FDA91-B825-EE73-E22D-331CBA723C39}"/>
                </a:ext>
              </a:extLst>
            </p:cNvPr>
            <p:cNvSpPr txBox="1"/>
            <p:nvPr/>
          </p:nvSpPr>
          <p:spPr>
            <a:xfrm>
              <a:off x="2547174" y="1162050"/>
              <a:ext cx="324613" cy="27165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110</a:t>
              </a:r>
              <a:endPara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73030977-170E-C265-499E-DA6D1A4632A1}"/>
              </a:ext>
            </a:extLst>
          </p:cNvPr>
          <p:cNvSpPr txBox="1"/>
          <p:nvPr/>
        </p:nvSpPr>
        <p:spPr>
          <a:xfrm>
            <a:off x="621253" y="852279"/>
            <a:ext cx="3426027" cy="4833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定形郵便物</a:t>
            </a:r>
            <a:r>
              <a:rPr kumimoji="1" lang="en-US" altLang="ja-JP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(50</a:t>
            </a:r>
            <a:r>
              <a: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ｇまで</a:t>
            </a:r>
            <a:r>
              <a:rPr kumimoji="1" lang="en-US" altLang="ja-JP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kumimoji="1" lang="ja-JP" altLang="en-US" sz="2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AFF65003-745C-7DF6-E73C-99D73820773D}"/>
              </a:ext>
            </a:extLst>
          </p:cNvPr>
          <p:cNvSpPr txBox="1"/>
          <p:nvPr/>
        </p:nvSpPr>
        <p:spPr>
          <a:xfrm>
            <a:off x="2355354" y="2328558"/>
            <a:ext cx="247054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7200" b="1" dirty="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110</a:t>
            </a:r>
            <a:r>
              <a:rPr kumimoji="1" lang="ja-JP" altLang="en-US" sz="3200" b="1" dirty="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endParaRPr kumimoji="1" lang="ja-JP" altLang="en-US" sz="2400" b="1" dirty="0">
              <a:ln w="28575">
                <a:solidFill>
                  <a:schemeClr val="tx1"/>
                </a:solidFill>
              </a:ln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23" name="グループ化 122">
            <a:extLst>
              <a:ext uri="{FF2B5EF4-FFF2-40B4-BE49-F238E27FC236}">
                <a16:creationId xmlns:a16="http://schemas.microsoft.com/office/drawing/2014/main" id="{3011D8EB-0DA1-D013-9FFB-95AAEDE205BE}"/>
              </a:ext>
            </a:extLst>
          </p:cNvPr>
          <p:cNvGrpSpPr/>
          <p:nvPr/>
        </p:nvGrpSpPr>
        <p:grpSpPr>
          <a:xfrm>
            <a:off x="414158" y="5347621"/>
            <a:ext cx="4143297" cy="3909484"/>
            <a:chOff x="5106051" y="758065"/>
            <a:chExt cx="4143297" cy="3909484"/>
          </a:xfrm>
        </p:grpSpPr>
        <p:sp>
          <p:nvSpPr>
            <p:cNvPr id="7" name="楕円 6">
              <a:extLst>
                <a:ext uri="{FF2B5EF4-FFF2-40B4-BE49-F238E27FC236}">
                  <a16:creationId xmlns:a16="http://schemas.microsoft.com/office/drawing/2014/main" id="{6B10C3B5-A8D8-167C-9127-196C7BC1DF2B}"/>
                </a:ext>
              </a:extLst>
            </p:cNvPr>
            <p:cNvSpPr/>
            <p:nvPr/>
          </p:nvSpPr>
          <p:spPr>
            <a:xfrm>
              <a:off x="5106051" y="758065"/>
              <a:ext cx="3909485" cy="3909484"/>
            </a:xfrm>
            <a:prstGeom prst="ellipse">
              <a:avLst/>
            </a:prstGeom>
            <a:solidFill>
              <a:srgbClr val="99CC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E93438E3-233C-87D5-265A-BA2AE4767F4B}"/>
                </a:ext>
              </a:extLst>
            </p:cNvPr>
            <p:cNvGrpSpPr/>
            <p:nvPr/>
          </p:nvGrpSpPr>
          <p:grpSpPr>
            <a:xfrm>
              <a:off x="5635286" y="1407988"/>
              <a:ext cx="1550123" cy="1902865"/>
              <a:chOff x="957160" y="975441"/>
              <a:chExt cx="1283178" cy="1575175"/>
            </a:xfrm>
          </p:grpSpPr>
          <p:sp>
            <p:nvSpPr>
              <p:cNvPr id="84" name="正方形/長方形 83">
                <a:extLst>
                  <a:ext uri="{FF2B5EF4-FFF2-40B4-BE49-F238E27FC236}">
                    <a16:creationId xmlns:a16="http://schemas.microsoft.com/office/drawing/2014/main" id="{6F996680-23FB-4FFA-1B43-5123C207634E}"/>
                  </a:ext>
                </a:extLst>
              </p:cNvPr>
              <p:cNvSpPr/>
              <p:nvPr/>
            </p:nvSpPr>
            <p:spPr bwMode="auto">
              <a:xfrm>
                <a:off x="957160" y="975441"/>
                <a:ext cx="1283178" cy="1575175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5" name="グループ化 84">
                <a:extLst>
                  <a:ext uri="{FF2B5EF4-FFF2-40B4-BE49-F238E27FC236}">
                    <a16:creationId xmlns:a16="http://schemas.microsoft.com/office/drawing/2014/main" id="{9B420615-E553-6423-A23E-1089108AA0E9}"/>
                  </a:ext>
                </a:extLst>
              </p:cNvPr>
              <p:cNvGrpSpPr/>
              <p:nvPr/>
            </p:nvGrpSpPr>
            <p:grpSpPr>
              <a:xfrm>
                <a:off x="1577963" y="1074035"/>
                <a:ext cx="580979" cy="115635"/>
                <a:chOff x="6550984" y="1629978"/>
                <a:chExt cx="1576901" cy="313857"/>
              </a:xfrm>
              <a:solidFill>
                <a:srgbClr val="FF0000"/>
              </a:solidFill>
            </p:grpSpPr>
            <p:sp>
              <p:nvSpPr>
                <p:cNvPr id="116" name="フレーム 115">
                  <a:extLst>
                    <a:ext uri="{FF2B5EF4-FFF2-40B4-BE49-F238E27FC236}">
                      <a16:creationId xmlns:a16="http://schemas.microsoft.com/office/drawing/2014/main" id="{B2120489-AA81-7DAC-AF5C-987CDACDA07E}"/>
                    </a:ext>
                  </a:extLst>
                </p:cNvPr>
                <p:cNvSpPr/>
                <p:nvPr/>
              </p:nvSpPr>
              <p:spPr bwMode="auto">
                <a:xfrm>
                  <a:off x="6550984" y="1629978"/>
                  <a:ext cx="231854" cy="313857"/>
                </a:xfrm>
                <a:prstGeom prst="fram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" name="フレーム 116">
                  <a:extLst>
                    <a:ext uri="{FF2B5EF4-FFF2-40B4-BE49-F238E27FC236}">
                      <a16:creationId xmlns:a16="http://schemas.microsoft.com/office/drawing/2014/main" id="{BBFEED8D-C8F9-1F53-B936-8EC7565D9A02}"/>
                    </a:ext>
                  </a:extLst>
                </p:cNvPr>
                <p:cNvSpPr/>
                <p:nvPr/>
              </p:nvSpPr>
              <p:spPr bwMode="auto">
                <a:xfrm>
                  <a:off x="6810640" y="1629978"/>
                  <a:ext cx="231854" cy="313857"/>
                </a:xfrm>
                <a:prstGeom prst="fram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" name="フレーム 117">
                  <a:extLst>
                    <a:ext uri="{FF2B5EF4-FFF2-40B4-BE49-F238E27FC236}">
                      <a16:creationId xmlns:a16="http://schemas.microsoft.com/office/drawing/2014/main" id="{ADE98B0D-63E8-64DD-9DFB-89A3CDE08694}"/>
                    </a:ext>
                  </a:extLst>
                </p:cNvPr>
                <p:cNvSpPr/>
                <p:nvPr/>
              </p:nvSpPr>
              <p:spPr bwMode="auto">
                <a:xfrm>
                  <a:off x="7070296" y="1629978"/>
                  <a:ext cx="231854" cy="313857"/>
                </a:xfrm>
                <a:prstGeom prst="fram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" name="フレーム 118">
                  <a:extLst>
                    <a:ext uri="{FF2B5EF4-FFF2-40B4-BE49-F238E27FC236}">
                      <a16:creationId xmlns:a16="http://schemas.microsoft.com/office/drawing/2014/main" id="{5BB0865E-0186-7412-824A-FD246D761D93}"/>
                    </a:ext>
                  </a:extLst>
                </p:cNvPr>
                <p:cNvSpPr/>
                <p:nvPr/>
              </p:nvSpPr>
              <p:spPr bwMode="auto">
                <a:xfrm>
                  <a:off x="7329952" y="1702025"/>
                  <a:ext cx="178631" cy="241810"/>
                </a:xfrm>
                <a:prstGeom prst="fram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" name="フレーム 119">
                  <a:extLst>
                    <a:ext uri="{FF2B5EF4-FFF2-40B4-BE49-F238E27FC236}">
                      <a16:creationId xmlns:a16="http://schemas.microsoft.com/office/drawing/2014/main" id="{BBF99212-449F-3624-3525-7C365723DC11}"/>
                    </a:ext>
                  </a:extLst>
                </p:cNvPr>
                <p:cNvSpPr/>
                <p:nvPr/>
              </p:nvSpPr>
              <p:spPr bwMode="auto">
                <a:xfrm>
                  <a:off x="7536385" y="1702025"/>
                  <a:ext cx="178631" cy="241810"/>
                </a:xfrm>
                <a:prstGeom prst="fram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" name="フレーム 120">
                  <a:extLst>
                    <a:ext uri="{FF2B5EF4-FFF2-40B4-BE49-F238E27FC236}">
                      <a16:creationId xmlns:a16="http://schemas.microsoft.com/office/drawing/2014/main" id="{6F1E7D7B-E58A-7BD7-49A2-D9F431019643}"/>
                    </a:ext>
                  </a:extLst>
                </p:cNvPr>
                <p:cNvSpPr/>
                <p:nvPr/>
              </p:nvSpPr>
              <p:spPr bwMode="auto">
                <a:xfrm>
                  <a:off x="7742818" y="1702025"/>
                  <a:ext cx="178631" cy="241810"/>
                </a:xfrm>
                <a:prstGeom prst="fram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" name="フレーム 121">
                  <a:extLst>
                    <a:ext uri="{FF2B5EF4-FFF2-40B4-BE49-F238E27FC236}">
                      <a16:creationId xmlns:a16="http://schemas.microsoft.com/office/drawing/2014/main" id="{FF7A9077-19A9-C52C-19C0-55E43C93D532}"/>
                    </a:ext>
                  </a:extLst>
                </p:cNvPr>
                <p:cNvSpPr/>
                <p:nvPr/>
              </p:nvSpPr>
              <p:spPr bwMode="auto">
                <a:xfrm>
                  <a:off x="7949254" y="1702025"/>
                  <a:ext cx="178631" cy="241810"/>
                </a:xfrm>
                <a:prstGeom prst="fram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6" name="グループ化 85">
                <a:extLst>
                  <a:ext uri="{FF2B5EF4-FFF2-40B4-BE49-F238E27FC236}">
                    <a16:creationId xmlns:a16="http://schemas.microsoft.com/office/drawing/2014/main" id="{E3F35AD4-76EE-AC63-B76C-E74BA08E2394}"/>
                  </a:ext>
                </a:extLst>
              </p:cNvPr>
              <p:cNvGrpSpPr/>
              <p:nvPr/>
            </p:nvGrpSpPr>
            <p:grpSpPr>
              <a:xfrm>
                <a:off x="1029461" y="1052916"/>
                <a:ext cx="393013" cy="482780"/>
                <a:chOff x="6503237" y="1660701"/>
                <a:chExt cx="303762" cy="373143"/>
              </a:xfrm>
            </p:grpSpPr>
            <p:sp>
              <p:nvSpPr>
                <p:cNvPr id="114" name="正方形/長方形 113">
                  <a:extLst>
                    <a:ext uri="{FF2B5EF4-FFF2-40B4-BE49-F238E27FC236}">
                      <a16:creationId xmlns:a16="http://schemas.microsoft.com/office/drawing/2014/main" id="{F23997E7-5B7C-2142-1AE0-AD6E64381C8A}"/>
                    </a:ext>
                  </a:extLst>
                </p:cNvPr>
                <p:cNvSpPr/>
                <p:nvPr/>
              </p:nvSpPr>
              <p:spPr bwMode="auto">
                <a:xfrm>
                  <a:off x="6503237" y="1660701"/>
                  <a:ext cx="303762" cy="373143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" name="正方形/長方形 114">
                  <a:extLst>
                    <a:ext uri="{FF2B5EF4-FFF2-40B4-BE49-F238E27FC236}">
                      <a16:creationId xmlns:a16="http://schemas.microsoft.com/office/drawing/2014/main" id="{6DB7807F-87C1-9FCF-C65F-4A3266513B56}"/>
                    </a:ext>
                  </a:extLst>
                </p:cNvPr>
                <p:cNvSpPr/>
                <p:nvPr/>
              </p:nvSpPr>
              <p:spPr bwMode="auto">
                <a:xfrm>
                  <a:off x="6521309" y="1678793"/>
                  <a:ext cx="264774" cy="334967"/>
                </a:xfrm>
                <a:prstGeom prst="rect">
                  <a:avLst/>
                </a:prstGeom>
                <a:solidFill>
                  <a:srgbClr val="92D05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7" name="グループ化 86">
                <a:extLst>
                  <a:ext uri="{FF2B5EF4-FFF2-40B4-BE49-F238E27FC236}">
                    <a16:creationId xmlns:a16="http://schemas.microsoft.com/office/drawing/2014/main" id="{FA109BB8-E804-5A44-BEAC-45816034078A}"/>
                  </a:ext>
                </a:extLst>
              </p:cNvPr>
              <p:cNvGrpSpPr/>
              <p:nvPr/>
            </p:nvGrpSpPr>
            <p:grpSpPr>
              <a:xfrm>
                <a:off x="1051194" y="2370596"/>
                <a:ext cx="229704" cy="45719"/>
                <a:chOff x="6932844" y="1114709"/>
                <a:chExt cx="580979" cy="115635"/>
              </a:xfrm>
            </p:grpSpPr>
            <p:sp>
              <p:nvSpPr>
                <p:cNvPr id="107" name="フレーム 106">
                  <a:extLst>
                    <a:ext uri="{FF2B5EF4-FFF2-40B4-BE49-F238E27FC236}">
                      <a16:creationId xmlns:a16="http://schemas.microsoft.com/office/drawing/2014/main" id="{DFF45F8A-6A07-BA00-4383-EC51FF580EAE}"/>
                    </a:ext>
                  </a:extLst>
                </p:cNvPr>
                <p:cNvSpPr/>
                <p:nvPr/>
              </p:nvSpPr>
              <p:spPr bwMode="auto">
                <a:xfrm>
                  <a:off x="6932844" y="1114709"/>
                  <a:ext cx="85422" cy="115635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フレーム 107">
                  <a:extLst>
                    <a:ext uri="{FF2B5EF4-FFF2-40B4-BE49-F238E27FC236}">
                      <a16:creationId xmlns:a16="http://schemas.microsoft.com/office/drawing/2014/main" id="{87571634-09F1-4330-5DD0-F830B63317D5}"/>
                    </a:ext>
                  </a:extLst>
                </p:cNvPr>
                <p:cNvSpPr/>
                <p:nvPr/>
              </p:nvSpPr>
              <p:spPr bwMode="auto">
                <a:xfrm>
                  <a:off x="7028509" y="1114709"/>
                  <a:ext cx="85422" cy="115635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フレーム 108">
                  <a:extLst>
                    <a:ext uri="{FF2B5EF4-FFF2-40B4-BE49-F238E27FC236}">
                      <a16:creationId xmlns:a16="http://schemas.microsoft.com/office/drawing/2014/main" id="{EB57DC05-B895-1B4B-9C5F-AE2A76919241}"/>
                    </a:ext>
                  </a:extLst>
                </p:cNvPr>
                <p:cNvSpPr/>
                <p:nvPr/>
              </p:nvSpPr>
              <p:spPr bwMode="auto">
                <a:xfrm>
                  <a:off x="7124175" y="1114709"/>
                  <a:ext cx="85422" cy="115635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フレーム 109">
                  <a:extLst>
                    <a:ext uri="{FF2B5EF4-FFF2-40B4-BE49-F238E27FC236}">
                      <a16:creationId xmlns:a16="http://schemas.microsoft.com/office/drawing/2014/main" id="{A13FEB61-CA5F-1CEE-B8DC-62040C1C73A8}"/>
                    </a:ext>
                  </a:extLst>
                </p:cNvPr>
                <p:cNvSpPr/>
                <p:nvPr/>
              </p:nvSpPr>
              <p:spPr bwMode="auto">
                <a:xfrm>
                  <a:off x="7219840" y="1141253"/>
                  <a:ext cx="65813" cy="89091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" name="フレーム 110">
                  <a:extLst>
                    <a:ext uri="{FF2B5EF4-FFF2-40B4-BE49-F238E27FC236}">
                      <a16:creationId xmlns:a16="http://schemas.microsoft.com/office/drawing/2014/main" id="{B9A35F55-5932-381E-9AA3-5D8B9B1B029C}"/>
                    </a:ext>
                  </a:extLst>
                </p:cNvPr>
                <p:cNvSpPr/>
                <p:nvPr/>
              </p:nvSpPr>
              <p:spPr bwMode="auto">
                <a:xfrm>
                  <a:off x="7295896" y="1141253"/>
                  <a:ext cx="65813" cy="89091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" name="フレーム 111">
                  <a:extLst>
                    <a:ext uri="{FF2B5EF4-FFF2-40B4-BE49-F238E27FC236}">
                      <a16:creationId xmlns:a16="http://schemas.microsoft.com/office/drawing/2014/main" id="{B670544C-4696-0CC0-107E-2E602A4887B5}"/>
                    </a:ext>
                  </a:extLst>
                </p:cNvPr>
                <p:cNvSpPr/>
                <p:nvPr/>
              </p:nvSpPr>
              <p:spPr bwMode="auto">
                <a:xfrm>
                  <a:off x="7371952" y="1141253"/>
                  <a:ext cx="65813" cy="89091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" name="フレーム 112">
                  <a:extLst>
                    <a:ext uri="{FF2B5EF4-FFF2-40B4-BE49-F238E27FC236}">
                      <a16:creationId xmlns:a16="http://schemas.microsoft.com/office/drawing/2014/main" id="{F6021A2E-C838-74BD-E8E5-26B6EB6B0E7B}"/>
                    </a:ext>
                  </a:extLst>
                </p:cNvPr>
                <p:cNvSpPr/>
                <p:nvPr/>
              </p:nvSpPr>
              <p:spPr bwMode="auto">
                <a:xfrm>
                  <a:off x="7448010" y="1141253"/>
                  <a:ext cx="65813" cy="89091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8" name="グループ化 87">
                <a:extLst>
                  <a:ext uri="{FF2B5EF4-FFF2-40B4-BE49-F238E27FC236}">
                    <a16:creationId xmlns:a16="http://schemas.microsoft.com/office/drawing/2014/main" id="{B4EF31FC-4EC3-A8E4-216D-34A32761B9DB}"/>
                  </a:ext>
                </a:extLst>
              </p:cNvPr>
              <p:cNvGrpSpPr/>
              <p:nvPr/>
            </p:nvGrpSpPr>
            <p:grpSpPr>
              <a:xfrm>
                <a:off x="1575455" y="1269354"/>
                <a:ext cx="511901" cy="1166058"/>
                <a:chOff x="1445430" y="1356353"/>
                <a:chExt cx="644844" cy="1468888"/>
              </a:xfrm>
            </p:grpSpPr>
            <p:grpSp>
              <p:nvGrpSpPr>
                <p:cNvPr id="90" name="Group 85">
                  <a:extLst>
                    <a:ext uri="{FF2B5EF4-FFF2-40B4-BE49-F238E27FC236}">
                      <a16:creationId xmlns:a16="http://schemas.microsoft.com/office/drawing/2014/main" id="{D1C375DF-97E1-AAE1-DC58-B15DD478102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445430" y="1643657"/>
                  <a:ext cx="171978" cy="1029840"/>
                  <a:chOff x="1589" y="1962"/>
                  <a:chExt cx="85" cy="509"/>
                </a:xfrm>
              </p:grpSpPr>
              <p:sp>
                <p:nvSpPr>
                  <p:cNvPr id="103" name="Oval 46">
                    <a:extLst>
                      <a:ext uri="{FF2B5EF4-FFF2-40B4-BE49-F238E27FC236}">
                        <a16:creationId xmlns:a16="http://schemas.microsoft.com/office/drawing/2014/main" id="{13D97D5D-81D8-A6A2-3133-9A1F0E1CB7A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89" y="1962"/>
                    <a:ext cx="85" cy="85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4" name="Oval 47">
                    <a:extLst>
                      <a:ext uri="{FF2B5EF4-FFF2-40B4-BE49-F238E27FC236}">
                        <a16:creationId xmlns:a16="http://schemas.microsoft.com/office/drawing/2014/main" id="{D374EDD3-6827-6E81-828E-501573637CC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89" y="2075"/>
                    <a:ext cx="85" cy="85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5" name="Oval 48">
                    <a:extLst>
                      <a:ext uri="{FF2B5EF4-FFF2-40B4-BE49-F238E27FC236}">
                        <a16:creationId xmlns:a16="http://schemas.microsoft.com/office/drawing/2014/main" id="{A188032C-569B-3A61-B435-890FEC8953C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89" y="2273"/>
                    <a:ext cx="85" cy="85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6" name="Oval 49">
                    <a:extLst>
                      <a:ext uri="{FF2B5EF4-FFF2-40B4-BE49-F238E27FC236}">
                        <a16:creationId xmlns:a16="http://schemas.microsoft.com/office/drawing/2014/main" id="{7D4E2F99-2F77-C7E4-8573-8AD057E7CE8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89" y="2386"/>
                    <a:ext cx="85" cy="85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1" name="Group 72">
                  <a:extLst>
                    <a:ext uri="{FF2B5EF4-FFF2-40B4-BE49-F238E27FC236}">
                      <a16:creationId xmlns:a16="http://schemas.microsoft.com/office/drawing/2014/main" id="{CA927946-09E6-A7FD-FB25-B478B93321B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974948" y="1356353"/>
                  <a:ext cx="115326" cy="1468888"/>
                  <a:chOff x="1873" y="1905"/>
                  <a:chExt cx="57" cy="726"/>
                </a:xfrm>
              </p:grpSpPr>
              <p:sp>
                <p:nvSpPr>
                  <p:cNvPr id="92" name="Oval 50">
                    <a:extLst>
                      <a:ext uri="{FF2B5EF4-FFF2-40B4-BE49-F238E27FC236}">
                        <a16:creationId xmlns:a16="http://schemas.microsoft.com/office/drawing/2014/main" id="{66158A9E-DBCF-764E-DA4E-AA0C5F8730A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873" y="1905"/>
                    <a:ext cx="57" cy="57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3" name="Oval 51">
                    <a:extLst>
                      <a:ext uri="{FF2B5EF4-FFF2-40B4-BE49-F238E27FC236}">
                        <a16:creationId xmlns:a16="http://schemas.microsoft.com/office/drawing/2014/main" id="{C8BAA615-6155-A967-57FD-8874BAB38E9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873" y="1971"/>
                    <a:ext cx="57" cy="57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4" name="Oval 52">
                    <a:extLst>
                      <a:ext uri="{FF2B5EF4-FFF2-40B4-BE49-F238E27FC236}">
                        <a16:creationId xmlns:a16="http://schemas.microsoft.com/office/drawing/2014/main" id="{54AD749A-B795-1212-A1E0-0A451716DF8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873" y="2040"/>
                    <a:ext cx="57" cy="57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5" name="Oval 53">
                    <a:extLst>
                      <a:ext uri="{FF2B5EF4-FFF2-40B4-BE49-F238E27FC236}">
                        <a16:creationId xmlns:a16="http://schemas.microsoft.com/office/drawing/2014/main" id="{DD1BE6EC-712A-14AC-52D7-F2F9B941433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873" y="2106"/>
                    <a:ext cx="57" cy="57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6" name="Oval 54">
                    <a:extLst>
                      <a:ext uri="{FF2B5EF4-FFF2-40B4-BE49-F238E27FC236}">
                        <a16:creationId xmlns:a16="http://schemas.microsoft.com/office/drawing/2014/main" id="{56D8AE77-DE07-2CDA-2365-3CAE6960BB5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873" y="2172"/>
                    <a:ext cx="57" cy="57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7" name="Oval 55">
                    <a:extLst>
                      <a:ext uri="{FF2B5EF4-FFF2-40B4-BE49-F238E27FC236}">
                        <a16:creationId xmlns:a16="http://schemas.microsoft.com/office/drawing/2014/main" id="{930011BD-543D-6FD9-A1F5-B53AA02DCE7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873" y="2238"/>
                    <a:ext cx="57" cy="57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8" name="Oval 56">
                    <a:extLst>
                      <a:ext uri="{FF2B5EF4-FFF2-40B4-BE49-F238E27FC236}">
                        <a16:creationId xmlns:a16="http://schemas.microsoft.com/office/drawing/2014/main" id="{82940551-0698-4D9F-A571-9415F68CD65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873" y="2307"/>
                    <a:ext cx="57" cy="57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9" name="Oval 57">
                    <a:extLst>
                      <a:ext uri="{FF2B5EF4-FFF2-40B4-BE49-F238E27FC236}">
                        <a16:creationId xmlns:a16="http://schemas.microsoft.com/office/drawing/2014/main" id="{B5B73EC0-C834-F50E-0DB1-86DDC94633C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873" y="2373"/>
                    <a:ext cx="57" cy="57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0" name="Oval 58">
                    <a:extLst>
                      <a:ext uri="{FF2B5EF4-FFF2-40B4-BE49-F238E27FC236}">
                        <a16:creationId xmlns:a16="http://schemas.microsoft.com/office/drawing/2014/main" id="{EC8903AF-DE81-9383-A591-489B60236B8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873" y="2439"/>
                    <a:ext cx="57" cy="57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1" name="Oval 59">
                    <a:extLst>
                      <a:ext uri="{FF2B5EF4-FFF2-40B4-BE49-F238E27FC236}">
                        <a16:creationId xmlns:a16="http://schemas.microsoft.com/office/drawing/2014/main" id="{3FAE122E-3373-BDA7-4AD2-8CFA8BFF1D9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873" y="2508"/>
                    <a:ext cx="57" cy="57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2" name="Oval 60">
                    <a:extLst>
                      <a:ext uri="{FF2B5EF4-FFF2-40B4-BE49-F238E27FC236}">
                        <a16:creationId xmlns:a16="http://schemas.microsoft.com/office/drawing/2014/main" id="{3DB931E3-B0C9-686A-5C8F-56C82645310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873" y="2574"/>
                    <a:ext cx="57" cy="57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89" name="テキスト ボックス 88">
                <a:extLst>
                  <a:ext uri="{FF2B5EF4-FFF2-40B4-BE49-F238E27FC236}">
                    <a16:creationId xmlns:a16="http://schemas.microsoft.com/office/drawing/2014/main" id="{29C3EDB9-40D8-6592-4C3D-97011D44C16F}"/>
                  </a:ext>
                </a:extLst>
              </p:cNvPr>
              <p:cNvSpPr txBox="1"/>
              <p:nvPr/>
            </p:nvSpPr>
            <p:spPr>
              <a:xfrm>
                <a:off x="1075563" y="1162050"/>
                <a:ext cx="293684" cy="27165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85</a:t>
                </a:r>
                <a:endPara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E2373CEF-8B72-E3F2-7AB3-EA4E8CD145B3}"/>
                </a:ext>
              </a:extLst>
            </p:cNvPr>
            <p:cNvSpPr txBox="1"/>
            <p:nvPr/>
          </p:nvSpPr>
          <p:spPr>
            <a:xfrm>
              <a:off x="6174660" y="857124"/>
              <a:ext cx="1772269" cy="4833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20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通常はがき</a:t>
              </a:r>
            </a:p>
          </p:txBody>
        </p:sp>
        <p:sp>
          <p:nvSpPr>
            <p:cNvPr id="15" name="テキスト ボックス 14">
              <a:extLst>
                <a:ext uri="{FF2B5EF4-FFF2-40B4-BE49-F238E27FC236}">
                  <a16:creationId xmlns:a16="http://schemas.microsoft.com/office/drawing/2014/main" id="{E2B6F68D-9639-E76B-34F7-520374D3629F}"/>
                </a:ext>
              </a:extLst>
            </p:cNvPr>
            <p:cNvSpPr txBox="1"/>
            <p:nvPr/>
          </p:nvSpPr>
          <p:spPr>
            <a:xfrm>
              <a:off x="7403970" y="2328558"/>
              <a:ext cx="1845378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7200" b="1" dirty="0">
                  <a:ln w="28575">
                    <a:solidFill>
                      <a:schemeClr val="tx1"/>
                    </a:solidFill>
                  </a:ln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85</a:t>
              </a:r>
              <a:r>
                <a:rPr kumimoji="1" lang="ja-JP" altLang="en-US" sz="3200" b="1" dirty="0">
                  <a:ln w="28575">
                    <a:solidFill>
                      <a:schemeClr val="tx1"/>
                    </a:solidFill>
                  </a:ln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円</a:t>
              </a:r>
              <a:endParaRPr kumimoji="1" lang="ja-JP" altLang="en-US" sz="2400" b="1" dirty="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125" name="テキスト ボックス 124">
            <a:extLst>
              <a:ext uri="{FF2B5EF4-FFF2-40B4-BE49-F238E27FC236}">
                <a16:creationId xmlns:a16="http://schemas.microsoft.com/office/drawing/2014/main" id="{58656CBF-CFFD-9A04-635B-A58CCFE0C724}"/>
              </a:ext>
            </a:extLst>
          </p:cNvPr>
          <p:cNvSpPr txBox="1"/>
          <p:nvPr/>
        </p:nvSpPr>
        <p:spPr>
          <a:xfrm rot="5400000">
            <a:off x="3691196" y="2838298"/>
            <a:ext cx="5186717" cy="505128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２０２４年１０月１日より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128" name="テキスト ボックス 127">
            <a:extLst>
              <a:ext uri="{FF2B5EF4-FFF2-40B4-BE49-F238E27FC236}">
                <a16:creationId xmlns:a16="http://schemas.microsoft.com/office/drawing/2014/main" id="{AA402A67-1E00-AD0D-4D9A-EB7DDCD1F83A}"/>
              </a:ext>
            </a:extLst>
          </p:cNvPr>
          <p:cNvSpPr txBox="1"/>
          <p:nvPr/>
        </p:nvSpPr>
        <p:spPr>
          <a:xfrm rot="5400000">
            <a:off x="893052" y="4653632"/>
            <a:ext cx="9136015" cy="823759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郵便料金が変わっています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28970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FC1F142F-E3F8-FA9D-297D-3F30897837C9}"/>
              </a:ext>
            </a:extLst>
          </p:cNvPr>
          <p:cNvSpPr txBox="1"/>
          <p:nvPr/>
        </p:nvSpPr>
        <p:spPr>
          <a:xfrm rot="5400000">
            <a:off x="1273071" y="4469217"/>
            <a:ext cx="9361038" cy="1113876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郵便料金にご注意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6" name="楕円 5">
            <a:extLst>
              <a:ext uri="{FF2B5EF4-FFF2-40B4-BE49-F238E27FC236}">
                <a16:creationId xmlns:a16="http://schemas.microsoft.com/office/drawing/2014/main" id="{77A70F87-CD5C-927A-095B-E59D6F53DC95}"/>
              </a:ext>
            </a:extLst>
          </p:cNvPr>
          <p:cNvSpPr/>
          <p:nvPr/>
        </p:nvSpPr>
        <p:spPr>
          <a:xfrm>
            <a:off x="1072164" y="1005600"/>
            <a:ext cx="3920340" cy="392034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楕円 6">
            <a:extLst>
              <a:ext uri="{FF2B5EF4-FFF2-40B4-BE49-F238E27FC236}">
                <a16:creationId xmlns:a16="http://schemas.microsoft.com/office/drawing/2014/main" id="{BAAE94CF-7CD6-0551-17E5-14C81EDADA75}"/>
              </a:ext>
            </a:extLst>
          </p:cNvPr>
          <p:cNvSpPr/>
          <p:nvPr/>
        </p:nvSpPr>
        <p:spPr>
          <a:xfrm>
            <a:off x="1038069" y="5628764"/>
            <a:ext cx="3920340" cy="392034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CC842ADD-FEA8-BB91-F1FB-A1EB3FBA5685}"/>
              </a:ext>
            </a:extLst>
          </p:cNvPr>
          <p:cNvSpPr/>
          <p:nvPr/>
        </p:nvSpPr>
        <p:spPr>
          <a:xfrm>
            <a:off x="1194763" y="1005600"/>
            <a:ext cx="3600400" cy="556141"/>
          </a:xfrm>
          <a:prstGeom prst="roundRect">
            <a:avLst>
              <a:gd name="adj" fmla="val 50000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四角形: 角を丸くする 8">
            <a:extLst>
              <a:ext uri="{FF2B5EF4-FFF2-40B4-BE49-F238E27FC236}">
                <a16:creationId xmlns:a16="http://schemas.microsoft.com/office/drawing/2014/main" id="{6109B6C2-8722-E851-9B00-B8C38F50E69D}"/>
              </a:ext>
            </a:extLst>
          </p:cNvPr>
          <p:cNvSpPr/>
          <p:nvPr/>
        </p:nvSpPr>
        <p:spPr>
          <a:xfrm>
            <a:off x="1198039" y="5628764"/>
            <a:ext cx="3600400" cy="556141"/>
          </a:xfrm>
          <a:prstGeom prst="roundRect">
            <a:avLst>
              <a:gd name="adj" fmla="val 50000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4986D20D-170E-B528-D66C-476D8C6EF480}"/>
              </a:ext>
            </a:extLst>
          </p:cNvPr>
          <p:cNvGrpSpPr/>
          <p:nvPr/>
        </p:nvGrpSpPr>
        <p:grpSpPr>
          <a:xfrm>
            <a:off x="1568774" y="6487700"/>
            <a:ext cx="1554427" cy="1908149"/>
            <a:chOff x="957160" y="975441"/>
            <a:chExt cx="1283178" cy="1575175"/>
          </a:xfrm>
        </p:grpSpPr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3FFAE780-6E9B-5D92-4C47-D2C8C89ED572}"/>
                </a:ext>
              </a:extLst>
            </p:cNvPr>
            <p:cNvSpPr/>
            <p:nvPr/>
          </p:nvSpPr>
          <p:spPr bwMode="auto">
            <a:xfrm>
              <a:off x="957160" y="975441"/>
              <a:ext cx="1283178" cy="1575175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743FF513-0ACE-54B1-DA1B-8E7B2477F84C}"/>
                </a:ext>
              </a:extLst>
            </p:cNvPr>
            <p:cNvGrpSpPr/>
            <p:nvPr/>
          </p:nvGrpSpPr>
          <p:grpSpPr>
            <a:xfrm>
              <a:off x="1577963" y="1074035"/>
              <a:ext cx="580979" cy="115635"/>
              <a:chOff x="6550984" y="1629978"/>
              <a:chExt cx="1576901" cy="313857"/>
            </a:xfrm>
            <a:solidFill>
              <a:srgbClr val="FF0000"/>
            </a:solidFill>
          </p:grpSpPr>
          <p:sp>
            <p:nvSpPr>
              <p:cNvPr id="44" name="フレーム 43">
                <a:extLst>
                  <a:ext uri="{FF2B5EF4-FFF2-40B4-BE49-F238E27FC236}">
                    <a16:creationId xmlns:a16="http://schemas.microsoft.com/office/drawing/2014/main" id="{AA1FA169-259F-20E8-9E90-0C0017BD3D35}"/>
                  </a:ext>
                </a:extLst>
              </p:cNvPr>
              <p:cNvSpPr/>
              <p:nvPr/>
            </p:nvSpPr>
            <p:spPr bwMode="auto">
              <a:xfrm>
                <a:off x="6550984" y="1629978"/>
                <a:ext cx="231854" cy="313857"/>
              </a:xfrm>
              <a:prstGeom prst="fram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フレーム 44">
                <a:extLst>
                  <a:ext uri="{FF2B5EF4-FFF2-40B4-BE49-F238E27FC236}">
                    <a16:creationId xmlns:a16="http://schemas.microsoft.com/office/drawing/2014/main" id="{96C1751E-54EB-5C9A-E43C-38EA813A9A4D}"/>
                  </a:ext>
                </a:extLst>
              </p:cNvPr>
              <p:cNvSpPr/>
              <p:nvPr/>
            </p:nvSpPr>
            <p:spPr bwMode="auto">
              <a:xfrm>
                <a:off x="6810640" y="1629978"/>
                <a:ext cx="231854" cy="313857"/>
              </a:xfrm>
              <a:prstGeom prst="fram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フレーム 45">
                <a:extLst>
                  <a:ext uri="{FF2B5EF4-FFF2-40B4-BE49-F238E27FC236}">
                    <a16:creationId xmlns:a16="http://schemas.microsoft.com/office/drawing/2014/main" id="{3DC76A21-DC88-6F62-8237-9AC3F76806EB}"/>
                  </a:ext>
                </a:extLst>
              </p:cNvPr>
              <p:cNvSpPr/>
              <p:nvPr/>
            </p:nvSpPr>
            <p:spPr bwMode="auto">
              <a:xfrm>
                <a:off x="7070296" y="1629978"/>
                <a:ext cx="231854" cy="313857"/>
              </a:xfrm>
              <a:prstGeom prst="fram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フレーム 46">
                <a:extLst>
                  <a:ext uri="{FF2B5EF4-FFF2-40B4-BE49-F238E27FC236}">
                    <a16:creationId xmlns:a16="http://schemas.microsoft.com/office/drawing/2014/main" id="{D11D3300-3086-CFBF-E80D-530E8CB2DFAD}"/>
                  </a:ext>
                </a:extLst>
              </p:cNvPr>
              <p:cNvSpPr/>
              <p:nvPr/>
            </p:nvSpPr>
            <p:spPr bwMode="auto">
              <a:xfrm>
                <a:off x="7329952" y="1702025"/>
                <a:ext cx="178631" cy="241810"/>
              </a:xfrm>
              <a:prstGeom prst="fram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フレーム 47">
                <a:extLst>
                  <a:ext uri="{FF2B5EF4-FFF2-40B4-BE49-F238E27FC236}">
                    <a16:creationId xmlns:a16="http://schemas.microsoft.com/office/drawing/2014/main" id="{50C668BA-8785-4F87-0118-FFDAC34E46E4}"/>
                  </a:ext>
                </a:extLst>
              </p:cNvPr>
              <p:cNvSpPr/>
              <p:nvPr/>
            </p:nvSpPr>
            <p:spPr bwMode="auto">
              <a:xfrm>
                <a:off x="7536385" y="1702025"/>
                <a:ext cx="178631" cy="241810"/>
              </a:xfrm>
              <a:prstGeom prst="fram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フレーム 48">
                <a:extLst>
                  <a:ext uri="{FF2B5EF4-FFF2-40B4-BE49-F238E27FC236}">
                    <a16:creationId xmlns:a16="http://schemas.microsoft.com/office/drawing/2014/main" id="{B3F3E32C-9547-5CA6-1068-A6E8C80E092A}"/>
                  </a:ext>
                </a:extLst>
              </p:cNvPr>
              <p:cNvSpPr/>
              <p:nvPr/>
            </p:nvSpPr>
            <p:spPr bwMode="auto">
              <a:xfrm>
                <a:off x="7742818" y="1702025"/>
                <a:ext cx="178631" cy="241810"/>
              </a:xfrm>
              <a:prstGeom prst="fram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フレーム 49">
                <a:extLst>
                  <a:ext uri="{FF2B5EF4-FFF2-40B4-BE49-F238E27FC236}">
                    <a16:creationId xmlns:a16="http://schemas.microsoft.com/office/drawing/2014/main" id="{941C6647-B360-6EC9-8999-234F0ECC144C}"/>
                  </a:ext>
                </a:extLst>
              </p:cNvPr>
              <p:cNvSpPr/>
              <p:nvPr/>
            </p:nvSpPr>
            <p:spPr bwMode="auto">
              <a:xfrm>
                <a:off x="7949254" y="1702025"/>
                <a:ext cx="178631" cy="241810"/>
              </a:xfrm>
              <a:prstGeom prst="fram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84DE26AE-434E-B8EE-7893-FEC832589450}"/>
                </a:ext>
              </a:extLst>
            </p:cNvPr>
            <p:cNvGrpSpPr/>
            <p:nvPr/>
          </p:nvGrpSpPr>
          <p:grpSpPr>
            <a:xfrm>
              <a:off x="1029461" y="1052916"/>
              <a:ext cx="393013" cy="482780"/>
              <a:chOff x="6503237" y="1660701"/>
              <a:chExt cx="303762" cy="373143"/>
            </a:xfrm>
          </p:grpSpPr>
          <p:sp>
            <p:nvSpPr>
              <p:cNvPr id="42" name="正方形/長方形 41">
                <a:extLst>
                  <a:ext uri="{FF2B5EF4-FFF2-40B4-BE49-F238E27FC236}">
                    <a16:creationId xmlns:a16="http://schemas.microsoft.com/office/drawing/2014/main" id="{857A7858-C2A7-A0C3-B04A-283F1C016D17}"/>
                  </a:ext>
                </a:extLst>
              </p:cNvPr>
              <p:cNvSpPr/>
              <p:nvPr/>
            </p:nvSpPr>
            <p:spPr bwMode="auto">
              <a:xfrm>
                <a:off x="6503237" y="1660701"/>
                <a:ext cx="303762" cy="373143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正方形/長方形 42">
                <a:extLst>
                  <a:ext uri="{FF2B5EF4-FFF2-40B4-BE49-F238E27FC236}">
                    <a16:creationId xmlns:a16="http://schemas.microsoft.com/office/drawing/2014/main" id="{7F536273-21DA-F02B-5F0E-5FD06CD7DA5B}"/>
                  </a:ext>
                </a:extLst>
              </p:cNvPr>
              <p:cNvSpPr/>
              <p:nvPr/>
            </p:nvSpPr>
            <p:spPr bwMode="auto">
              <a:xfrm>
                <a:off x="6521309" y="1678793"/>
                <a:ext cx="264774" cy="334967"/>
              </a:xfrm>
              <a:prstGeom prst="rect">
                <a:avLst/>
              </a:pr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DA7CD5C3-E494-C5BD-BF3E-506F1CD245A9}"/>
                </a:ext>
              </a:extLst>
            </p:cNvPr>
            <p:cNvGrpSpPr/>
            <p:nvPr/>
          </p:nvGrpSpPr>
          <p:grpSpPr>
            <a:xfrm>
              <a:off x="1051194" y="2370596"/>
              <a:ext cx="229704" cy="45719"/>
              <a:chOff x="6932844" y="1114709"/>
              <a:chExt cx="580979" cy="115635"/>
            </a:xfrm>
          </p:grpSpPr>
          <p:sp>
            <p:nvSpPr>
              <p:cNvPr id="35" name="フレーム 34">
                <a:extLst>
                  <a:ext uri="{FF2B5EF4-FFF2-40B4-BE49-F238E27FC236}">
                    <a16:creationId xmlns:a16="http://schemas.microsoft.com/office/drawing/2014/main" id="{D7C0C97C-23BF-93D0-3F9F-6799A85E2C4A}"/>
                  </a:ext>
                </a:extLst>
              </p:cNvPr>
              <p:cNvSpPr/>
              <p:nvPr/>
            </p:nvSpPr>
            <p:spPr bwMode="auto">
              <a:xfrm>
                <a:off x="6932844" y="1114709"/>
                <a:ext cx="85422" cy="115635"/>
              </a:xfrm>
              <a:prstGeom prst="fram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フレーム 35">
                <a:extLst>
                  <a:ext uri="{FF2B5EF4-FFF2-40B4-BE49-F238E27FC236}">
                    <a16:creationId xmlns:a16="http://schemas.microsoft.com/office/drawing/2014/main" id="{00D812D5-710A-01B1-A423-DE948F29E60B}"/>
                  </a:ext>
                </a:extLst>
              </p:cNvPr>
              <p:cNvSpPr/>
              <p:nvPr/>
            </p:nvSpPr>
            <p:spPr bwMode="auto">
              <a:xfrm>
                <a:off x="7028509" y="1114709"/>
                <a:ext cx="85422" cy="115635"/>
              </a:xfrm>
              <a:prstGeom prst="fram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フレーム 36">
                <a:extLst>
                  <a:ext uri="{FF2B5EF4-FFF2-40B4-BE49-F238E27FC236}">
                    <a16:creationId xmlns:a16="http://schemas.microsoft.com/office/drawing/2014/main" id="{FBF9CA92-E90D-997C-83DC-569E5AAA239A}"/>
                  </a:ext>
                </a:extLst>
              </p:cNvPr>
              <p:cNvSpPr/>
              <p:nvPr/>
            </p:nvSpPr>
            <p:spPr bwMode="auto">
              <a:xfrm>
                <a:off x="7124175" y="1114709"/>
                <a:ext cx="85422" cy="115635"/>
              </a:xfrm>
              <a:prstGeom prst="fram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フレーム 37">
                <a:extLst>
                  <a:ext uri="{FF2B5EF4-FFF2-40B4-BE49-F238E27FC236}">
                    <a16:creationId xmlns:a16="http://schemas.microsoft.com/office/drawing/2014/main" id="{BF9626C4-8BE7-9F39-BAB3-F04761A9F6DD}"/>
                  </a:ext>
                </a:extLst>
              </p:cNvPr>
              <p:cNvSpPr/>
              <p:nvPr/>
            </p:nvSpPr>
            <p:spPr bwMode="auto">
              <a:xfrm>
                <a:off x="7219840" y="1141253"/>
                <a:ext cx="65813" cy="89091"/>
              </a:xfrm>
              <a:prstGeom prst="fram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フレーム 38">
                <a:extLst>
                  <a:ext uri="{FF2B5EF4-FFF2-40B4-BE49-F238E27FC236}">
                    <a16:creationId xmlns:a16="http://schemas.microsoft.com/office/drawing/2014/main" id="{F6EC2F64-7D44-2D2C-E748-75C840E08C9C}"/>
                  </a:ext>
                </a:extLst>
              </p:cNvPr>
              <p:cNvSpPr/>
              <p:nvPr/>
            </p:nvSpPr>
            <p:spPr bwMode="auto">
              <a:xfrm>
                <a:off x="7295896" y="1141253"/>
                <a:ext cx="65813" cy="89091"/>
              </a:xfrm>
              <a:prstGeom prst="fram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フレーム 39">
                <a:extLst>
                  <a:ext uri="{FF2B5EF4-FFF2-40B4-BE49-F238E27FC236}">
                    <a16:creationId xmlns:a16="http://schemas.microsoft.com/office/drawing/2014/main" id="{569BD0CB-7C74-746A-9ECA-C068BFF77EA9}"/>
                  </a:ext>
                </a:extLst>
              </p:cNvPr>
              <p:cNvSpPr/>
              <p:nvPr/>
            </p:nvSpPr>
            <p:spPr bwMode="auto">
              <a:xfrm>
                <a:off x="7371952" y="1141253"/>
                <a:ext cx="65813" cy="89091"/>
              </a:xfrm>
              <a:prstGeom prst="fram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フレーム 40">
                <a:extLst>
                  <a:ext uri="{FF2B5EF4-FFF2-40B4-BE49-F238E27FC236}">
                    <a16:creationId xmlns:a16="http://schemas.microsoft.com/office/drawing/2014/main" id="{FD3F84D8-9B27-E0E4-4C63-FF97D8C4B97A}"/>
                  </a:ext>
                </a:extLst>
              </p:cNvPr>
              <p:cNvSpPr/>
              <p:nvPr/>
            </p:nvSpPr>
            <p:spPr bwMode="auto">
              <a:xfrm>
                <a:off x="7448010" y="1141253"/>
                <a:ext cx="65813" cy="89091"/>
              </a:xfrm>
              <a:prstGeom prst="fram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D81794DD-FF93-A497-9AFA-F78736C52ECB}"/>
                </a:ext>
              </a:extLst>
            </p:cNvPr>
            <p:cNvGrpSpPr/>
            <p:nvPr/>
          </p:nvGrpSpPr>
          <p:grpSpPr>
            <a:xfrm>
              <a:off x="1575455" y="1269354"/>
              <a:ext cx="511901" cy="1166058"/>
              <a:chOff x="1445430" y="1356353"/>
              <a:chExt cx="644844" cy="1468888"/>
            </a:xfrm>
          </p:grpSpPr>
          <p:grpSp>
            <p:nvGrpSpPr>
              <p:cNvPr id="18" name="Group 85">
                <a:extLst>
                  <a:ext uri="{FF2B5EF4-FFF2-40B4-BE49-F238E27FC236}">
                    <a16:creationId xmlns:a16="http://schemas.microsoft.com/office/drawing/2014/main" id="{EDB95E71-DFAE-F529-A227-1FB459999CA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445430" y="1643657"/>
                <a:ext cx="171978" cy="1029840"/>
                <a:chOff x="1589" y="1962"/>
                <a:chExt cx="85" cy="509"/>
              </a:xfrm>
            </p:grpSpPr>
            <p:sp>
              <p:nvSpPr>
                <p:cNvPr id="31" name="Oval 46">
                  <a:extLst>
                    <a:ext uri="{FF2B5EF4-FFF2-40B4-BE49-F238E27FC236}">
                      <a16:creationId xmlns:a16="http://schemas.microsoft.com/office/drawing/2014/main" id="{1A838B5F-B684-6833-15B4-570D701E16B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89" y="1962"/>
                  <a:ext cx="85" cy="85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" name="Oval 47">
                  <a:extLst>
                    <a:ext uri="{FF2B5EF4-FFF2-40B4-BE49-F238E27FC236}">
                      <a16:creationId xmlns:a16="http://schemas.microsoft.com/office/drawing/2014/main" id="{5BEFAC82-6B8F-FA93-8F46-D19AEDF0B7A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89" y="2075"/>
                  <a:ext cx="85" cy="85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" name="Oval 48">
                  <a:extLst>
                    <a:ext uri="{FF2B5EF4-FFF2-40B4-BE49-F238E27FC236}">
                      <a16:creationId xmlns:a16="http://schemas.microsoft.com/office/drawing/2014/main" id="{DC9C63D0-B4E4-96EB-EF03-B8F04803B69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89" y="2273"/>
                  <a:ext cx="85" cy="85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" name="Oval 49">
                  <a:extLst>
                    <a:ext uri="{FF2B5EF4-FFF2-40B4-BE49-F238E27FC236}">
                      <a16:creationId xmlns:a16="http://schemas.microsoft.com/office/drawing/2014/main" id="{BD7C1D42-87CB-8DC8-B2FC-545A499606F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89" y="2386"/>
                  <a:ext cx="85" cy="85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9" name="Group 72">
                <a:extLst>
                  <a:ext uri="{FF2B5EF4-FFF2-40B4-BE49-F238E27FC236}">
                    <a16:creationId xmlns:a16="http://schemas.microsoft.com/office/drawing/2014/main" id="{C705D3C4-C31C-4724-2BD1-75357636B48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74948" y="1356353"/>
                <a:ext cx="115326" cy="1468888"/>
                <a:chOff x="1873" y="1905"/>
                <a:chExt cx="57" cy="726"/>
              </a:xfrm>
            </p:grpSpPr>
            <p:sp>
              <p:nvSpPr>
                <p:cNvPr id="20" name="Oval 50">
                  <a:extLst>
                    <a:ext uri="{FF2B5EF4-FFF2-40B4-BE49-F238E27FC236}">
                      <a16:creationId xmlns:a16="http://schemas.microsoft.com/office/drawing/2014/main" id="{BA789AA1-EE09-FCF8-17B0-5402D31B82B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1905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" name="Oval 51">
                  <a:extLst>
                    <a:ext uri="{FF2B5EF4-FFF2-40B4-BE49-F238E27FC236}">
                      <a16:creationId xmlns:a16="http://schemas.microsoft.com/office/drawing/2014/main" id="{6057CC20-F84E-1DE2-61AD-C50247C5056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1971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" name="Oval 52">
                  <a:extLst>
                    <a:ext uri="{FF2B5EF4-FFF2-40B4-BE49-F238E27FC236}">
                      <a16:creationId xmlns:a16="http://schemas.microsoft.com/office/drawing/2014/main" id="{47F8556F-2FBF-78F6-A5B8-6E549CFDEDC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2040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" name="Oval 53">
                  <a:extLst>
                    <a:ext uri="{FF2B5EF4-FFF2-40B4-BE49-F238E27FC236}">
                      <a16:creationId xmlns:a16="http://schemas.microsoft.com/office/drawing/2014/main" id="{8FA72F02-0627-AD97-A88E-3FB7D78B017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2106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" name="Oval 54">
                  <a:extLst>
                    <a:ext uri="{FF2B5EF4-FFF2-40B4-BE49-F238E27FC236}">
                      <a16:creationId xmlns:a16="http://schemas.microsoft.com/office/drawing/2014/main" id="{24562F97-3931-E727-557C-4C76A495167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2172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" name="Oval 55">
                  <a:extLst>
                    <a:ext uri="{FF2B5EF4-FFF2-40B4-BE49-F238E27FC236}">
                      <a16:creationId xmlns:a16="http://schemas.microsoft.com/office/drawing/2014/main" id="{9E13312D-72CE-7CB7-5E38-93B7506496C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2238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6" name="Oval 56">
                  <a:extLst>
                    <a:ext uri="{FF2B5EF4-FFF2-40B4-BE49-F238E27FC236}">
                      <a16:creationId xmlns:a16="http://schemas.microsoft.com/office/drawing/2014/main" id="{B33EFE32-D89B-E93A-30C7-08EFF663D0B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2307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7" name="Oval 57">
                  <a:extLst>
                    <a:ext uri="{FF2B5EF4-FFF2-40B4-BE49-F238E27FC236}">
                      <a16:creationId xmlns:a16="http://schemas.microsoft.com/office/drawing/2014/main" id="{655D1F4C-C073-C027-2CB8-9C49E6BE9CA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2373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" name="Oval 58">
                  <a:extLst>
                    <a:ext uri="{FF2B5EF4-FFF2-40B4-BE49-F238E27FC236}">
                      <a16:creationId xmlns:a16="http://schemas.microsoft.com/office/drawing/2014/main" id="{56E20614-09E4-ABE7-624B-294B5BF4740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2439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" name="Oval 59">
                  <a:extLst>
                    <a:ext uri="{FF2B5EF4-FFF2-40B4-BE49-F238E27FC236}">
                      <a16:creationId xmlns:a16="http://schemas.microsoft.com/office/drawing/2014/main" id="{1041B4A6-DAF2-D888-EE17-1E72AE29CCE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2508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" name="Oval 60">
                  <a:extLst>
                    <a:ext uri="{FF2B5EF4-FFF2-40B4-BE49-F238E27FC236}">
                      <a16:creationId xmlns:a16="http://schemas.microsoft.com/office/drawing/2014/main" id="{75B847F6-E2A4-5C60-BBCE-D41A07D8720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2574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A102AB08-9A64-750E-7318-CE7F15B4924A}"/>
                </a:ext>
              </a:extLst>
            </p:cNvPr>
            <p:cNvSpPr txBox="1"/>
            <p:nvPr/>
          </p:nvSpPr>
          <p:spPr>
            <a:xfrm>
              <a:off x="1075563" y="1162050"/>
              <a:ext cx="293684" cy="27165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85</a:t>
              </a:r>
              <a:endPara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105F1BAB-4307-4865-CA48-E265AE418BE6}"/>
              </a:ext>
            </a:extLst>
          </p:cNvPr>
          <p:cNvGrpSpPr/>
          <p:nvPr/>
        </p:nvGrpSpPr>
        <p:grpSpPr>
          <a:xfrm>
            <a:off x="1362740" y="1876423"/>
            <a:ext cx="1666650" cy="3102910"/>
            <a:chOff x="2432720" y="801981"/>
            <a:chExt cx="1375818" cy="2561449"/>
          </a:xfrm>
        </p:grpSpPr>
        <p:sp>
          <p:nvSpPr>
            <p:cNvPr id="52" name="Rectangle 16">
              <a:extLst>
                <a:ext uri="{FF2B5EF4-FFF2-40B4-BE49-F238E27FC236}">
                  <a16:creationId xmlns:a16="http://schemas.microsoft.com/office/drawing/2014/main" id="{147B5D86-AA29-5981-867F-44466F2990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2720" y="953725"/>
              <a:ext cx="1375818" cy="2409705"/>
            </a:xfrm>
            <a:prstGeom prst="rect">
              <a:avLst/>
            </a:prstGeom>
            <a:solidFill>
              <a:srgbClr val="FFD661"/>
            </a:solidFill>
            <a:ln w="285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3" name="Group 32">
              <a:extLst>
                <a:ext uri="{FF2B5EF4-FFF2-40B4-BE49-F238E27FC236}">
                  <a16:creationId xmlns:a16="http://schemas.microsoft.com/office/drawing/2014/main" id="{598ADD86-74DE-B253-F97C-17A8729D0A0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03454" y="1069051"/>
              <a:ext cx="689758" cy="158105"/>
              <a:chOff x="1532" y="1763"/>
              <a:chExt cx="397" cy="91"/>
            </a:xfrm>
          </p:grpSpPr>
          <p:sp>
            <p:nvSpPr>
              <p:cNvPr id="76" name="Rectangle 23">
                <a:extLst>
                  <a:ext uri="{FF2B5EF4-FFF2-40B4-BE49-F238E27FC236}">
                    <a16:creationId xmlns:a16="http://schemas.microsoft.com/office/drawing/2014/main" id="{A4E38FB1-623A-E7CB-1039-DB338AFDBE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58" y="1763"/>
                <a:ext cx="55" cy="9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7" name="Rectangle 24">
                <a:extLst>
                  <a:ext uri="{FF2B5EF4-FFF2-40B4-BE49-F238E27FC236}">
                    <a16:creationId xmlns:a16="http://schemas.microsoft.com/office/drawing/2014/main" id="{33830A1C-9596-39BC-D3CE-DCF3177BCA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45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8" name="Rectangle 25">
                <a:extLst>
                  <a:ext uri="{FF2B5EF4-FFF2-40B4-BE49-F238E27FC236}">
                    <a16:creationId xmlns:a16="http://schemas.microsoft.com/office/drawing/2014/main" id="{8775B344-C6B0-415E-04ED-BBC89DBF6E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92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9" name="Rectangle 26">
                <a:extLst>
                  <a:ext uri="{FF2B5EF4-FFF2-40B4-BE49-F238E27FC236}">
                    <a16:creationId xmlns:a16="http://schemas.microsoft.com/office/drawing/2014/main" id="{8C76C2ED-6953-121B-81C6-74CCC94721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40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" name="Rectangle 27">
                <a:extLst>
                  <a:ext uri="{FF2B5EF4-FFF2-40B4-BE49-F238E27FC236}">
                    <a16:creationId xmlns:a16="http://schemas.microsoft.com/office/drawing/2014/main" id="{67543659-906E-06BE-0ABE-9732E7ABEF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87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1" name="Rectangle 28">
                <a:extLst>
                  <a:ext uri="{FF2B5EF4-FFF2-40B4-BE49-F238E27FC236}">
                    <a16:creationId xmlns:a16="http://schemas.microsoft.com/office/drawing/2014/main" id="{F3D7B8E1-692F-6411-F796-9A604E58A0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21" y="1804"/>
                <a:ext cx="16" cy="1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2" name="Rectangle 29">
                <a:extLst>
                  <a:ext uri="{FF2B5EF4-FFF2-40B4-BE49-F238E27FC236}">
                    <a16:creationId xmlns:a16="http://schemas.microsoft.com/office/drawing/2014/main" id="{68DF7C4A-6162-353E-3439-B4089DA762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95" y="1763"/>
                <a:ext cx="55" cy="9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3" name="Rectangle 30">
                <a:extLst>
                  <a:ext uri="{FF2B5EF4-FFF2-40B4-BE49-F238E27FC236}">
                    <a16:creationId xmlns:a16="http://schemas.microsoft.com/office/drawing/2014/main" id="{6E9B8891-4FED-D881-092C-9A1E622B13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2" y="1763"/>
                <a:ext cx="55" cy="9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4" name="Group 85">
              <a:extLst>
                <a:ext uri="{FF2B5EF4-FFF2-40B4-BE49-F238E27FC236}">
                  <a16:creationId xmlns:a16="http://schemas.microsoft.com/office/drawing/2014/main" id="{26EE6EF6-2745-13DF-B0C3-C675A88DF68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50392" y="1643657"/>
              <a:ext cx="171978" cy="1029840"/>
              <a:chOff x="1589" y="1962"/>
              <a:chExt cx="85" cy="509"/>
            </a:xfrm>
          </p:grpSpPr>
          <p:sp>
            <p:nvSpPr>
              <p:cNvPr id="72" name="Oval 46">
                <a:extLst>
                  <a:ext uri="{FF2B5EF4-FFF2-40B4-BE49-F238E27FC236}">
                    <a16:creationId xmlns:a16="http://schemas.microsoft.com/office/drawing/2014/main" id="{0C2A93C1-4ECC-005D-FDC7-DA9805A240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9" y="1962"/>
                <a:ext cx="85" cy="8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3" name="Oval 47">
                <a:extLst>
                  <a:ext uri="{FF2B5EF4-FFF2-40B4-BE49-F238E27FC236}">
                    <a16:creationId xmlns:a16="http://schemas.microsoft.com/office/drawing/2014/main" id="{04F7D269-E9DE-1F52-8C67-0B46F886A4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9" y="2075"/>
                <a:ext cx="85" cy="8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4" name="Oval 48">
                <a:extLst>
                  <a:ext uri="{FF2B5EF4-FFF2-40B4-BE49-F238E27FC236}">
                    <a16:creationId xmlns:a16="http://schemas.microsoft.com/office/drawing/2014/main" id="{CD33F71A-BF6C-0657-02D4-7778BDC43B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9" y="2273"/>
                <a:ext cx="85" cy="8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5" name="Oval 49">
                <a:extLst>
                  <a:ext uri="{FF2B5EF4-FFF2-40B4-BE49-F238E27FC236}">
                    <a16:creationId xmlns:a16="http://schemas.microsoft.com/office/drawing/2014/main" id="{AEAFD880-FA47-F788-532A-4ECF78BA15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9" y="2386"/>
                <a:ext cx="85" cy="8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5" name="Group 72">
              <a:extLst>
                <a:ext uri="{FF2B5EF4-FFF2-40B4-BE49-F238E27FC236}">
                  <a16:creationId xmlns:a16="http://schemas.microsoft.com/office/drawing/2014/main" id="{990E6576-2751-6E7A-1124-83A35D0B336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79910" y="1356353"/>
              <a:ext cx="115326" cy="1468888"/>
              <a:chOff x="1873" y="1905"/>
              <a:chExt cx="57" cy="726"/>
            </a:xfrm>
          </p:grpSpPr>
          <p:sp>
            <p:nvSpPr>
              <p:cNvPr id="61" name="Oval 50">
                <a:extLst>
                  <a:ext uri="{FF2B5EF4-FFF2-40B4-BE49-F238E27FC236}">
                    <a16:creationId xmlns:a16="http://schemas.microsoft.com/office/drawing/2014/main" id="{5978C9D1-E93D-DB6C-8216-046860163B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1905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" name="Oval 51">
                <a:extLst>
                  <a:ext uri="{FF2B5EF4-FFF2-40B4-BE49-F238E27FC236}">
                    <a16:creationId xmlns:a16="http://schemas.microsoft.com/office/drawing/2014/main" id="{8A14D6E1-16B0-38A2-8467-C202FDF411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1971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" name="Oval 52">
                <a:extLst>
                  <a:ext uri="{FF2B5EF4-FFF2-40B4-BE49-F238E27FC236}">
                    <a16:creationId xmlns:a16="http://schemas.microsoft.com/office/drawing/2014/main" id="{E99CE87D-66BA-28E9-977E-0591FFFB18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2040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" name="Oval 53">
                <a:extLst>
                  <a:ext uri="{FF2B5EF4-FFF2-40B4-BE49-F238E27FC236}">
                    <a16:creationId xmlns:a16="http://schemas.microsoft.com/office/drawing/2014/main" id="{80AE4BCD-49B0-04DE-9C53-697C9BB3E8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2106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" name="Oval 54">
                <a:extLst>
                  <a:ext uri="{FF2B5EF4-FFF2-40B4-BE49-F238E27FC236}">
                    <a16:creationId xmlns:a16="http://schemas.microsoft.com/office/drawing/2014/main" id="{604B23D0-0C41-B864-0159-596C431557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2172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" name="Oval 55">
                <a:extLst>
                  <a:ext uri="{FF2B5EF4-FFF2-40B4-BE49-F238E27FC236}">
                    <a16:creationId xmlns:a16="http://schemas.microsoft.com/office/drawing/2014/main" id="{1F6D8D41-D818-A35A-82F8-38B9A78164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2238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" name="Oval 56">
                <a:extLst>
                  <a:ext uri="{FF2B5EF4-FFF2-40B4-BE49-F238E27FC236}">
                    <a16:creationId xmlns:a16="http://schemas.microsoft.com/office/drawing/2014/main" id="{0BDE321C-431A-DC7C-31BD-B54A20A9DF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2307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" name="Oval 57">
                <a:extLst>
                  <a:ext uri="{FF2B5EF4-FFF2-40B4-BE49-F238E27FC236}">
                    <a16:creationId xmlns:a16="http://schemas.microsoft.com/office/drawing/2014/main" id="{115EAABF-0747-D538-9793-DF56BD70E0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2373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" name="Oval 58">
                <a:extLst>
                  <a:ext uri="{FF2B5EF4-FFF2-40B4-BE49-F238E27FC236}">
                    <a16:creationId xmlns:a16="http://schemas.microsoft.com/office/drawing/2014/main" id="{D2BC5D87-D9B8-2711-89B9-BA11DB789F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2439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" name="Oval 59">
                <a:extLst>
                  <a:ext uri="{FF2B5EF4-FFF2-40B4-BE49-F238E27FC236}">
                    <a16:creationId xmlns:a16="http://schemas.microsoft.com/office/drawing/2014/main" id="{B8C7EDBD-4852-14D7-47FF-96A734EC55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2508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" name="Oval 60">
                <a:extLst>
                  <a:ext uri="{FF2B5EF4-FFF2-40B4-BE49-F238E27FC236}">
                    <a16:creationId xmlns:a16="http://schemas.microsoft.com/office/drawing/2014/main" id="{230A3028-4027-AD04-311F-99B61AF67A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2574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5AE7794E-F2A6-4F43-5E78-BE2932379E0F}"/>
                </a:ext>
              </a:extLst>
            </p:cNvPr>
            <p:cNvGrpSpPr/>
            <p:nvPr/>
          </p:nvGrpSpPr>
          <p:grpSpPr>
            <a:xfrm>
              <a:off x="2501900" y="1048595"/>
              <a:ext cx="418158" cy="507155"/>
              <a:chOff x="2489372" y="1069051"/>
              <a:chExt cx="321700" cy="402628"/>
            </a:xfrm>
          </p:grpSpPr>
          <p:sp>
            <p:nvSpPr>
              <p:cNvPr id="59" name="Rectangle 228">
                <a:extLst>
                  <a:ext uri="{FF2B5EF4-FFF2-40B4-BE49-F238E27FC236}">
                    <a16:creationId xmlns:a16="http://schemas.microsoft.com/office/drawing/2014/main" id="{33B6F641-69A1-7A58-BED6-CBC3AFBF0A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9372" y="1069051"/>
                <a:ext cx="321700" cy="402628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" name="Rectangle 229">
                <a:extLst>
                  <a:ext uri="{FF2B5EF4-FFF2-40B4-BE49-F238E27FC236}">
                    <a16:creationId xmlns:a16="http://schemas.microsoft.com/office/drawing/2014/main" id="{3DE04BDD-B65D-94AB-296C-ED6F400ED7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05826" y="1084975"/>
                <a:ext cx="289360" cy="370783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7" name="台形 56">
              <a:extLst>
                <a:ext uri="{FF2B5EF4-FFF2-40B4-BE49-F238E27FC236}">
                  <a16:creationId xmlns:a16="http://schemas.microsoft.com/office/drawing/2014/main" id="{0C05F789-0147-BF57-A536-41CC2FDE65C6}"/>
                </a:ext>
              </a:extLst>
            </p:cNvPr>
            <p:cNvSpPr/>
            <p:nvPr/>
          </p:nvSpPr>
          <p:spPr bwMode="auto">
            <a:xfrm>
              <a:off x="2432720" y="801981"/>
              <a:ext cx="1375818" cy="151744"/>
            </a:xfrm>
            <a:prstGeom prst="trapezoid">
              <a:avLst>
                <a:gd name="adj" fmla="val 40668"/>
              </a:avLst>
            </a:prstGeom>
            <a:solidFill>
              <a:srgbClr val="FFD661"/>
            </a:solidFill>
            <a:ln w="28575" cap="sq">
              <a:solidFill>
                <a:srgbClr val="333333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" name="テキスト ボックス 57">
              <a:extLst>
                <a:ext uri="{FF2B5EF4-FFF2-40B4-BE49-F238E27FC236}">
                  <a16:creationId xmlns:a16="http://schemas.microsoft.com/office/drawing/2014/main" id="{F9CAD0E7-FB55-9393-C57F-3CD6715A2DA1}"/>
                </a:ext>
              </a:extLst>
            </p:cNvPr>
            <p:cNvSpPr txBox="1"/>
            <p:nvPr/>
          </p:nvSpPr>
          <p:spPr>
            <a:xfrm>
              <a:off x="2547174" y="1162050"/>
              <a:ext cx="324613" cy="27165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110</a:t>
              </a:r>
              <a:endPara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84" name="テキスト ボックス 83">
            <a:extLst>
              <a:ext uri="{FF2B5EF4-FFF2-40B4-BE49-F238E27FC236}">
                <a16:creationId xmlns:a16="http://schemas.microsoft.com/office/drawing/2014/main" id="{E3B2E5F8-633F-411A-839E-DA730AA173AD}"/>
              </a:ext>
            </a:extLst>
          </p:cNvPr>
          <p:cNvSpPr txBox="1"/>
          <p:nvPr/>
        </p:nvSpPr>
        <p:spPr>
          <a:xfrm>
            <a:off x="1348220" y="1100076"/>
            <a:ext cx="33682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定形郵便物</a:t>
            </a:r>
            <a:r>
              <a:rPr kumimoji="1" lang="en-US" altLang="ja-JP" sz="2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(50</a:t>
            </a:r>
            <a:r>
              <a:rPr kumimoji="1" lang="ja-JP" altLang="en-US" sz="2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ｇまで</a:t>
            </a:r>
            <a:r>
              <a:rPr kumimoji="1" lang="en-US" altLang="ja-JP" sz="2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kumimoji="1" lang="ja-JP" altLang="en-US" sz="24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0D718D5F-DA19-D413-AEA3-578369E9F57A}"/>
              </a:ext>
            </a:extLst>
          </p:cNvPr>
          <p:cNvSpPr txBox="1"/>
          <p:nvPr/>
        </p:nvSpPr>
        <p:spPr>
          <a:xfrm>
            <a:off x="2136465" y="5728098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通常はがき</a:t>
            </a:r>
          </a:p>
        </p:txBody>
      </p:sp>
      <p:sp>
        <p:nvSpPr>
          <p:cNvPr id="86" name="テキスト ボックス 85">
            <a:extLst>
              <a:ext uri="{FF2B5EF4-FFF2-40B4-BE49-F238E27FC236}">
                <a16:creationId xmlns:a16="http://schemas.microsoft.com/office/drawing/2014/main" id="{6E1FCD46-789F-4F73-FC69-482657652B8A}"/>
              </a:ext>
            </a:extLst>
          </p:cNvPr>
          <p:cNvSpPr txBox="1"/>
          <p:nvPr/>
        </p:nvSpPr>
        <p:spPr>
          <a:xfrm>
            <a:off x="3092872" y="2580454"/>
            <a:ext cx="210666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110</a:t>
            </a:r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7" name="テキスト ボックス 86">
            <a:extLst>
              <a:ext uri="{FF2B5EF4-FFF2-40B4-BE49-F238E27FC236}">
                <a16:creationId xmlns:a16="http://schemas.microsoft.com/office/drawing/2014/main" id="{D4062959-A150-8F43-C8A1-9284873B3A9E}"/>
              </a:ext>
            </a:extLst>
          </p:cNvPr>
          <p:cNvSpPr txBox="1"/>
          <p:nvPr/>
        </p:nvSpPr>
        <p:spPr>
          <a:xfrm>
            <a:off x="3328791" y="7203618"/>
            <a:ext cx="158569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85</a:t>
            </a:r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8" name="テキスト ボックス 87">
            <a:extLst>
              <a:ext uri="{FF2B5EF4-FFF2-40B4-BE49-F238E27FC236}">
                <a16:creationId xmlns:a16="http://schemas.microsoft.com/office/drawing/2014/main" id="{E310DB8B-2E66-5643-0ED2-29E167BF4C72}"/>
              </a:ext>
            </a:extLst>
          </p:cNvPr>
          <p:cNvSpPr txBox="1"/>
          <p:nvPr/>
        </p:nvSpPr>
        <p:spPr>
          <a:xfrm>
            <a:off x="184641" y="411128"/>
            <a:ext cx="453970" cy="948387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>
            <a:defPPr>
              <a:defRPr lang="ja-JP"/>
            </a:defPPr>
            <a:lvl1pPr algn="ctr">
              <a:defRPr sz="24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1400" dirty="0"/>
              <a:t>２０２４年１０月</a:t>
            </a:r>
            <a:r>
              <a:rPr lang="en-US" altLang="ja-JP" sz="1400" dirty="0"/>
              <a:t>1</a:t>
            </a:r>
            <a:r>
              <a:rPr lang="ja-JP" altLang="en-US" sz="1400" dirty="0"/>
              <a:t>日より変更されています。レターパックや速達なども変更されておりますのでご注意ください。</a:t>
            </a:r>
            <a:endParaRPr lang="en-US" altLang="ja-JP" sz="1400" dirty="0"/>
          </a:p>
        </p:txBody>
      </p:sp>
    </p:spTree>
    <p:extLst>
      <p:ext uri="{BB962C8B-B14F-4D97-AF65-F5344CB8AC3E}">
        <p14:creationId xmlns:p14="http://schemas.microsoft.com/office/powerpoint/2010/main" val="40101260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角丸四角形 3">
            <a:extLst>
              <a:ext uri="{FF2B5EF4-FFF2-40B4-BE49-F238E27FC236}">
                <a16:creationId xmlns:a16="http://schemas.microsoft.com/office/drawing/2014/main" id="{2594D97A-3DD1-40CB-A04A-7098CF2D0386}"/>
              </a:ext>
            </a:extLst>
          </p:cNvPr>
          <p:cNvSpPr/>
          <p:nvPr/>
        </p:nvSpPr>
        <p:spPr>
          <a:xfrm>
            <a:off x="295275" y="310897"/>
            <a:ext cx="6284075" cy="9277618"/>
          </a:xfrm>
          <a:prstGeom prst="roundRect">
            <a:avLst>
              <a:gd name="adj" fmla="val 3725"/>
            </a:avLst>
          </a:prstGeom>
          <a:noFill/>
          <a:ln w="190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四角形: 上の 2 つの角を丸める 3">
            <a:extLst>
              <a:ext uri="{FF2B5EF4-FFF2-40B4-BE49-F238E27FC236}">
                <a16:creationId xmlns:a16="http://schemas.microsoft.com/office/drawing/2014/main" id="{C1FFECE0-0561-8394-333E-09417F72591C}"/>
              </a:ext>
            </a:extLst>
          </p:cNvPr>
          <p:cNvSpPr/>
          <p:nvPr/>
        </p:nvSpPr>
        <p:spPr>
          <a:xfrm>
            <a:off x="295275" y="310897"/>
            <a:ext cx="6284075" cy="821530"/>
          </a:xfrm>
          <a:prstGeom prst="round2SameRect">
            <a:avLst>
              <a:gd name="adj1" fmla="val 10812"/>
              <a:gd name="adj2" fmla="val 0"/>
            </a:avLst>
          </a:prstGeom>
          <a:solidFill>
            <a:srgbClr val="FF0000"/>
          </a:solidFill>
          <a:ln w="190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9EE12B6D-5B46-02C1-B34A-48293DC40AF4}"/>
              </a:ext>
            </a:extLst>
          </p:cNvPr>
          <p:cNvSpPr txBox="1"/>
          <p:nvPr/>
        </p:nvSpPr>
        <p:spPr>
          <a:xfrm>
            <a:off x="462725" y="391234"/>
            <a:ext cx="6071620" cy="646331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/>
          <a:p>
            <a:pPr algn="ctr">
              <a:spcAft>
                <a:spcPts val="0"/>
              </a:spcAft>
            </a:pPr>
            <a:r>
              <a:rPr lang="ja-JP" altLang="en-US" sz="3600" b="1" dirty="0">
                <a:ln w="28575">
                  <a:noFill/>
                </a:ln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郵便料金が変わっています</a:t>
            </a:r>
            <a:endParaRPr lang="en-US" altLang="ja-JP" sz="3600" b="1" dirty="0">
              <a:ln w="28575">
                <a:noFill/>
              </a:ln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F68CD27A-E422-7A06-AEF8-D2930F50548E}"/>
              </a:ext>
            </a:extLst>
          </p:cNvPr>
          <p:cNvSpPr txBox="1"/>
          <p:nvPr/>
        </p:nvSpPr>
        <p:spPr>
          <a:xfrm>
            <a:off x="546246" y="8836676"/>
            <a:ext cx="57821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ctr">
              <a:defRPr sz="24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en-US" altLang="ja-JP" sz="1400" dirty="0"/>
              <a:t>2024</a:t>
            </a:r>
            <a:r>
              <a:rPr lang="ja-JP" altLang="en-US" sz="1400" dirty="0"/>
              <a:t>年</a:t>
            </a:r>
            <a:r>
              <a:rPr lang="en-US" altLang="ja-JP" sz="1400" dirty="0"/>
              <a:t>10</a:t>
            </a:r>
            <a:r>
              <a:rPr lang="ja-JP" altLang="en-US" sz="1400" dirty="0"/>
              <a:t>月</a:t>
            </a:r>
            <a:r>
              <a:rPr lang="en-US" altLang="ja-JP" sz="1400" dirty="0"/>
              <a:t>1</a:t>
            </a:r>
            <a:r>
              <a:rPr lang="ja-JP" altLang="en-US" sz="1400" dirty="0"/>
              <a:t>日より変更されています。</a:t>
            </a:r>
            <a:endParaRPr lang="en-US" altLang="ja-JP" sz="1400" dirty="0"/>
          </a:p>
          <a:p>
            <a:r>
              <a:rPr lang="ja-JP" altLang="en-US" sz="1400" dirty="0"/>
              <a:t>レターパックや速達なども変更されておりますのでご注意ください。</a:t>
            </a:r>
            <a:endParaRPr lang="en-US" altLang="ja-JP" sz="1400" dirty="0"/>
          </a:p>
        </p:txBody>
      </p: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8AD2DCD0-6140-89CF-6DDF-88546C28F171}"/>
              </a:ext>
            </a:extLst>
          </p:cNvPr>
          <p:cNvGrpSpPr/>
          <p:nvPr/>
        </p:nvGrpSpPr>
        <p:grpSpPr>
          <a:xfrm>
            <a:off x="1538790" y="1474840"/>
            <a:ext cx="4227701" cy="3849830"/>
            <a:chOff x="767535" y="1797708"/>
            <a:chExt cx="4227701" cy="3849830"/>
          </a:xfrm>
        </p:grpSpPr>
        <p:sp>
          <p:nvSpPr>
            <p:cNvPr id="17" name="四角形: 角を丸くする 16">
              <a:extLst>
                <a:ext uri="{FF2B5EF4-FFF2-40B4-BE49-F238E27FC236}">
                  <a16:creationId xmlns:a16="http://schemas.microsoft.com/office/drawing/2014/main" id="{00E4C8E1-7DF2-57A5-C2BE-F6C540B4A5F0}"/>
                </a:ext>
              </a:extLst>
            </p:cNvPr>
            <p:cNvSpPr/>
            <p:nvPr/>
          </p:nvSpPr>
          <p:spPr>
            <a:xfrm>
              <a:off x="767535" y="1797708"/>
              <a:ext cx="3600400" cy="556141"/>
            </a:xfrm>
            <a:prstGeom prst="roundRect">
              <a:avLst>
                <a:gd name="adj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032FB9ED-3872-6843-0D81-112E7FC9ADEE}"/>
                </a:ext>
              </a:extLst>
            </p:cNvPr>
            <p:cNvGrpSpPr/>
            <p:nvPr/>
          </p:nvGrpSpPr>
          <p:grpSpPr>
            <a:xfrm>
              <a:off x="935512" y="2544628"/>
              <a:ext cx="1666650" cy="3102910"/>
              <a:chOff x="2432720" y="801981"/>
              <a:chExt cx="1375818" cy="2561449"/>
            </a:xfrm>
          </p:grpSpPr>
          <p:sp>
            <p:nvSpPr>
              <p:cNvPr id="21" name="Rectangle 16">
                <a:extLst>
                  <a:ext uri="{FF2B5EF4-FFF2-40B4-BE49-F238E27FC236}">
                    <a16:creationId xmlns:a16="http://schemas.microsoft.com/office/drawing/2014/main" id="{ED9755A7-F36B-517E-473A-312AF58A98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32720" y="953725"/>
                <a:ext cx="1375818" cy="2409705"/>
              </a:xfrm>
              <a:prstGeom prst="rect">
                <a:avLst/>
              </a:prstGeom>
              <a:solidFill>
                <a:srgbClr val="FFD661"/>
              </a:solidFill>
              <a:ln w="285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2" name="Group 32">
                <a:extLst>
                  <a:ext uri="{FF2B5EF4-FFF2-40B4-BE49-F238E27FC236}">
                    <a16:creationId xmlns:a16="http://schemas.microsoft.com/office/drawing/2014/main" id="{694DA63C-4375-6FCC-3399-3AD03BD28D5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003454" y="1069051"/>
                <a:ext cx="689758" cy="158105"/>
                <a:chOff x="1532" y="1763"/>
                <a:chExt cx="397" cy="91"/>
              </a:xfrm>
            </p:grpSpPr>
            <p:sp>
              <p:nvSpPr>
                <p:cNvPr id="45" name="Rectangle 23">
                  <a:extLst>
                    <a:ext uri="{FF2B5EF4-FFF2-40B4-BE49-F238E27FC236}">
                      <a16:creationId xmlns:a16="http://schemas.microsoft.com/office/drawing/2014/main" id="{06E68430-C0A8-5592-4C9B-312946B3875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58" y="1763"/>
                  <a:ext cx="55" cy="91"/>
                </a:xfrm>
                <a:prstGeom prst="rect">
                  <a:avLst/>
                </a:prstGeom>
                <a:noFill/>
                <a:ln w="12700">
                  <a:solidFill>
                    <a:srgbClr val="FF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6" name="Rectangle 24">
                  <a:extLst>
                    <a:ext uri="{FF2B5EF4-FFF2-40B4-BE49-F238E27FC236}">
                      <a16:creationId xmlns:a16="http://schemas.microsoft.com/office/drawing/2014/main" id="{4EF67EF7-FF23-69B6-ECB6-98585AEEEC0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45" y="1773"/>
                  <a:ext cx="42" cy="71"/>
                </a:xfrm>
                <a:prstGeom prst="rect">
                  <a:avLst/>
                </a:prstGeom>
                <a:noFill/>
                <a:ln w="12700">
                  <a:solidFill>
                    <a:srgbClr val="FF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7" name="Rectangle 25">
                  <a:extLst>
                    <a:ext uri="{FF2B5EF4-FFF2-40B4-BE49-F238E27FC236}">
                      <a16:creationId xmlns:a16="http://schemas.microsoft.com/office/drawing/2014/main" id="{14F5F8D7-2C01-004D-0156-FD5212C624A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92" y="1773"/>
                  <a:ext cx="42" cy="71"/>
                </a:xfrm>
                <a:prstGeom prst="rect">
                  <a:avLst/>
                </a:prstGeom>
                <a:noFill/>
                <a:ln w="12700">
                  <a:solidFill>
                    <a:srgbClr val="FF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" name="Rectangle 26">
                  <a:extLst>
                    <a:ext uri="{FF2B5EF4-FFF2-40B4-BE49-F238E27FC236}">
                      <a16:creationId xmlns:a16="http://schemas.microsoft.com/office/drawing/2014/main" id="{9F511365-101F-75F6-BB98-32CC40423A5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40" y="1773"/>
                  <a:ext cx="42" cy="71"/>
                </a:xfrm>
                <a:prstGeom prst="rect">
                  <a:avLst/>
                </a:prstGeom>
                <a:noFill/>
                <a:ln w="12700">
                  <a:solidFill>
                    <a:srgbClr val="FF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9" name="Rectangle 27">
                  <a:extLst>
                    <a:ext uri="{FF2B5EF4-FFF2-40B4-BE49-F238E27FC236}">
                      <a16:creationId xmlns:a16="http://schemas.microsoft.com/office/drawing/2014/main" id="{7ACC1161-63C5-4C49-6BAD-134332EBA5B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87" y="1773"/>
                  <a:ext cx="42" cy="71"/>
                </a:xfrm>
                <a:prstGeom prst="rect">
                  <a:avLst/>
                </a:prstGeom>
                <a:noFill/>
                <a:ln w="12700">
                  <a:solidFill>
                    <a:srgbClr val="FF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" name="Rectangle 28">
                  <a:extLst>
                    <a:ext uri="{FF2B5EF4-FFF2-40B4-BE49-F238E27FC236}">
                      <a16:creationId xmlns:a16="http://schemas.microsoft.com/office/drawing/2014/main" id="{AF10678A-B8DC-7B16-AEA9-37326A0348C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21" y="1804"/>
                  <a:ext cx="16" cy="10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9" name="Rectangle 29">
                  <a:extLst>
                    <a:ext uri="{FF2B5EF4-FFF2-40B4-BE49-F238E27FC236}">
                      <a16:creationId xmlns:a16="http://schemas.microsoft.com/office/drawing/2014/main" id="{853C8E08-0F7C-AF19-7160-74C6E505617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95" y="1763"/>
                  <a:ext cx="55" cy="91"/>
                </a:xfrm>
                <a:prstGeom prst="rect">
                  <a:avLst/>
                </a:prstGeom>
                <a:noFill/>
                <a:ln w="12700">
                  <a:solidFill>
                    <a:srgbClr val="FF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" name="Rectangle 30">
                  <a:extLst>
                    <a:ext uri="{FF2B5EF4-FFF2-40B4-BE49-F238E27FC236}">
                      <a16:creationId xmlns:a16="http://schemas.microsoft.com/office/drawing/2014/main" id="{67688A60-1CD8-4B19-101B-C4DB0CE0AC9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2" y="1763"/>
                  <a:ext cx="55" cy="91"/>
                </a:xfrm>
                <a:prstGeom prst="rect">
                  <a:avLst/>
                </a:prstGeom>
                <a:noFill/>
                <a:ln w="12700">
                  <a:solidFill>
                    <a:srgbClr val="FF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3" name="Group 85">
                <a:extLst>
                  <a:ext uri="{FF2B5EF4-FFF2-40B4-BE49-F238E27FC236}">
                    <a16:creationId xmlns:a16="http://schemas.microsoft.com/office/drawing/2014/main" id="{BD077FE2-28D7-44BD-AB6B-A46446E0458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050392" y="1643657"/>
                <a:ext cx="171978" cy="1029840"/>
                <a:chOff x="1589" y="1962"/>
                <a:chExt cx="85" cy="509"/>
              </a:xfrm>
            </p:grpSpPr>
            <p:sp>
              <p:nvSpPr>
                <p:cNvPr id="41" name="Oval 46">
                  <a:extLst>
                    <a:ext uri="{FF2B5EF4-FFF2-40B4-BE49-F238E27FC236}">
                      <a16:creationId xmlns:a16="http://schemas.microsoft.com/office/drawing/2014/main" id="{18D6B123-E477-94B6-6BC5-C346F6E99D7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89" y="1962"/>
                  <a:ext cx="85" cy="85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2" name="Oval 47">
                  <a:extLst>
                    <a:ext uri="{FF2B5EF4-FFF2-40B4-BE49-F238E27FC236}">
                      <a16:creationId xmlns:a16="http://schemas.microsoft.com/office/drawing/2014/main" id="{6BA85FAB-30C8-41AD-DE85-6569FCD09FA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89" y="2075"/>
                  <a:ext cx="85" cy="85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3" name="Oval 48">
                  <a:extLst>
                    <a:ext uri="{FF2B5EF4-FFF2-40B4-BE49-F238E27FC236}">
                      <a16:creationId xmlns:a16="http://schemas.microsoft.com/office/drawing/2014/main" id="{21B58BB0-7A8E-1CAE-4041-E8D19508849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89" y="2273"/>
                  <a:ext cx="85" cy="85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" name="Oval 49">
                  <a:extLst>
                    <a:ext uri="{FF2B5EF4-FFF2-40B4-BE49-F238E27FC236}">
                      <a16:creationId xmlns:a16="http://schemas.microsoft.com/office/drawing/2014/main" id="{2A78B349-897A-D765-E87B-D5883E270D0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89" y="2386"/>
                  <a:ext cx="85" cy="85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4" name="Group 72">
                <a:extLst>
                  <a:ext uri="{FF2B5EF4-FFF2-40B4-BE49-F238E27FC236}">
                    <a16:creationId xmlns:a16="http://schemas.microsoft.com/office/drawing/2014/main" id="{BEC2C9BE-885E-FAFA-DB39-50AF4702273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79910" y="1356353"/>
                <a:ext cx="115326" cy="1468888"/>
                <a:chOff x="1873" y="1905"/>
                <a:chExt cx="57" cy="726"/>
              </a:xfrm>
            </p:grpSpPr>
            <p:sp>
              <p:nvSpPr>
                <p:cNvPr id="30" name="Oval 50">
                  <a:extLst>
                    <a:ext uri="{FF2B5EF4-FFF2-40B4-BE49-F238E27FC236}">
                      <a16:creationId xmlns:a16="http://schemas.microsoft.com/office/drawing/2014/main" id="{C0690099-1CFF-BB6C-6B18-1544541EA97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1905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1" name="Oval 51">
                  <a:extLst>
                    <a:ext uri="{FF2B5EF4-FFF2-40B4-BE49-F238E27FC236}">
                      <a16:creationId xmlns:a16="http://schemas.microsoft.com/office/drawing/2014/main" id="{C3C8519D-7945-F7C4-9983-EB8F153F6A1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1971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" name="Oval 52">
                  <a:extLst>
                    <a:ext uri="{FF2B5EF4-FFF2-40B4-BE49-F238E27FC236}">
                      <a16:creationId xmlns:a16="http://schemas.microsoft.com/office/drawing/2014/main" id="{E1598256-ECF2-FF37-BF73-D329B27363B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2040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" name="Oval 53">
                  <a:extLst>
                    <a:ext uri="{FF2B5EF4-FFF2-40B4-BE49-F238E27FC236}">
                      <a16:creationId xmlns:a16="http://schemas.microsoft.com/office/drawing/2014/main" id="{1AF2F760-E3CB-6577-3102-5473DCFFE90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2106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" name="Oval 54">
                  <a:extLst>
                    <a:ext uri="{FF2B5EF4-FFF2-40B4-BE49-F238E27FC236}">
                      <a16:creationId xmlns:a16="http://schemas.microsoft.com/office/drawing/2014/main" id="{6B40D0CA-8F57-278D-7E33-ACE5742F19D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2172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5" name="Oval 55">
                  <a:extLst>
                    <a:ext uri="{FF2B5EF4-FFF2-40B4-BE49-F238E27FC236}">
                      <a16:creationId xmlns:a16="http://schemas.microsoft.com/office/drawing/2014/main" id="{D2195F02-8572-4661-EB98-5DE5703769F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2238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6" name="Oval 56">
                  <a:extLst>
                    <a:ext uri="{FF2B5EF4-FFF2-40B4-BE49-F238E27FC236}">
                      <a16:creationId xmlns:a16="http://schemas.microsoft.com/office/drawing/2014/main" id="{050BD901-EDB7-F685-6FE6-5DC670A6924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2307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7" name="Oval 57">
                  <a:extLst>
                    <a:ext uri="{FF2B5EF4-FFF2-40B4-BE49-F238E27FC236}">
                      <a16:creationId xmlns:a16="http://schemas.microsoft.com/office/drawing/2014/main" id="{8C0080D5-1117-1FBD-88B7-0B9448FFF37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2373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8" name="Oval 58">
                  <a:extLst>
                    <a:ext uri="{FF2B5EF4-FFF2-40B4-BE49-F238E27FC236}">
                      <a16:creationId xmlns:a16="http://schemas.microsoft.com/office/drawing/2014/main" id="{CC0F9ABD-22DE-04E6-F2A6-F5D97D4EF7B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2439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9" name="Oval 59">
                  <a:extLst>
                    <a:ext uri="{FF2B5EF4-FFF2-40B4-BE49-F238E27FC236}">
                      <a16:creationId xmlns:a16="http://schemas.microsoft.com/office/drawing/2014/main" id="{51E6519C-AE84-2F53-2621-98699CE512C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2508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0" name="Oval 60">
                  <a:extLst>
                    <a:ext uri="{FF2B5EF4-FFF2-40B4-BE49-F238E27FC236}">
                      <a16:creationId xmlns:a16="http://schemas.microsoft.com/office/drawing/2014/main" id="{9D19EA42-0755-DCCD-F9B0-7A7115D446B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2574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5" name="グループ化 24">
                <a:extLst>
                  <a:ext uri="{FF2B5EF4-FFF2-40B4-BE49-F238E27FC236}">
                    <a16:creationId xmlns:a16="http://schemas.microsoft.com/office/drawing/2014/main" id="{33F9148C-3EE9-9944-F6A4-02B2438F92E8}"/>
                  </a:ext>
                </a:extLst>
              </p:cNvPr>
              <p:cNvGrpSpPr/>
              <p:nvPr/>
            </p:nvGrpSpPr>
            <p:grpSpPr>
              <a:xfrm>
                <a:off x="2501900" y="1048595"/>
                <a:ext cx="418158" cy="507155"/>
                <a:chOff x="2489372" y="1069051"/>
                <a:chExt cx="321700" cy="402628"/>
              </a:xfrm>
            </p:grpSpPr>
            <p:sp>
              <p:nvSpPr>
                <p:cNvPr id="28" name="Rectangle 228">
                  <a:extLst>
                    <a:ext uri="{FF2B5EF4-FFF2-40B4-BE49-F238E27FC236}">
                      <a16:creationId xmlns:a16="http://schemas.microsoft.com/office/drawing/2014/main" id="{1B20BDD8-A410-252A-D4CF-5980233DB82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89372" y="1069051"/>
                  <a:ext cx="321700" cy="40262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96969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" name="Rectangle 229">
                  <a:extLst>
                    <a:ext uri="{FF2B5EF4-FFF2-40B4-BE49-F238E27FC236}">
                      <a16:creationId xmlns:a16="http://schemas.microsoft.com/office/drawing/2014/main" id="{2E7B1C03-B4EB-465C-7726-741B96A1FEA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05826" y="1084975"/>
                  <a:ext cx="289360" cy="370783"/>
                </a:xfrm>
                <a:prstGeom prst="rect">
                  <a:avLst/>
                </a:prstGeom>
                <a:solidFill>
                  <a:srgbClr val="92D050"/>
                </a:solidFill>
                <a:ln>
                  <a:noFill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6" name="台形 25">
                <a:extLst>
                  <a:ext uri="{FF2B5EF4-FFF2-40B4-BE49-F238E27FC236}">
                    <a16:creationId xmlns:a16="http://schemas.microsoft.com/office/drawing/2014/main" id="{130134D4-4A6A-4DC8-3093-329C4DA2CC0D}"/>
                  </a:ext>
                </a:extLst>
              </p:cNvPr>
              <p:cNvSpPr/>
              <p:nvPr/>
            </p:nvSpPr>
            <p:spPr bwMode="auto">
              <a:xfrm>
                <a:off x="2432720" y="801981"/>
                <a:ext cx="1375818" cy="151744"/>
              </a:xfrm>
              <a:prstGeom prst="trapezoid">
                <a:avLst>
                  <a:gd name="adj" fmla="val 40668"/>
                </a:avLst>
              </a:prstGeom>
              <a:solidFill>
                <a:srgbClr val="FFD661"/>
              </a:solidFill>
              <a:ln w="28575" cap="sq">
                <a:solidFill>
                  <a:srgbClr val="333333"/>
                </a:solidFill>
                <a:bevel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" name="テキスト ボックス 26">
                <a:extLst>
                  <a:ext uri="{FF2B5EF4-FFF2-40B4-BE49-F238E27FC236}">
                    <a16:creationId xmlns:a16="http://schemas.microsoft.com/office/drawing/2014/main" id="{AB497384-BCD0-B5ED-D528-A2581D5EF44C}"/>
                  </a:ext>
                </a:extLst>
              </p:cNvPr>
              <p:cNvSpPr txBox="1"/>
              <p:nvPr/>
            </p:nvSpPr>
            <p:spPr>
              <a:xfrm>
                <a:off x="2547174" y="1162050"/>
                <a:ext cx="324613" cy="27165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110</a:t>
                </a:r>
                <a:endPara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67251657-A8CC-611E-7F85-1819722AAC93}"/>
                </a:ext>
              </a:extLst>
            </p:cNvPr>
            <p:cNvSpPr txBox="1"/>
            <p:nvPr/>
          </p:nvSpPr>
          <p:spPr>
            <a:xfrm>
              <a:off x="920992" y="1892184"/>
              <a:ext cx="33682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24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定形郵便物</a:t>
              </a:r>
              <a:r>
                <a:rPr kumimoji="1" lang="en-US" altLang="ja-JP" sz="24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(50</a:t>
              </a:r>
              <a:r>
                <a:rPr kumimoji="1" lang="ja-JP" altLang="en-US" sz="24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ｇまで</a:t>
              </a:r>
              <a:r>
                <a:rPr kumimoji="1" lang="en-US" altLang="ja-JP" sz="24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)</a:t>
              </a:r>
              <a:endParaRPr kumimoji="1" lang="ja-JP" altLang="en-US" sz="2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id="{632194EA-B280-B700-224B-2D730DBD9F2E}"/>
                </a:ext>
              </a:extLst>
            </p:cNvPr>
            <p:cNvSpPr txBox="1"/>
            <p:nvPr/>
          </p:nvSpPr>
          <p:spPr>
            <a:xfrm>
              <a:off x="2734682" y="3606124"/>
              <a:ext cx="2260554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66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110</a:t>
              </a:r>
              <a:r>
                <a:rPr kumimoji="1" lang="ja-JP" altLang="en-US" sz="2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円</a:t>
              </a:r>
              <a:endPara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4DC0E0F9-47C5-7B7B-AA2B-7FFB08601B45}"/>
              </a:ext>
            </a:extLst>
          </p:cNvPr>
          <p:cNvGrpSpPr/>
          <p:nvPr/>
        </p:nvGrpSpPr>
        <p:grpSpPr>
          <a:xfrm>
            <a:off x="1538790" y="5864567"/>
            <a:ext cx="3774585" cy="2683480"/>
            <a:chOff x="5544558" y="2114875"/>
            <a:chExt cx="3774585" cy="2683480"/>
          </a:xfrm>
        </p:grpSpPr>
        <p:sp>
          <p:nvSpPr>
            <p:cNvPr id="63" name="四角形: 角を丸くする 62">
              <a:extLst>
                <a:ext uri="{FF2B5EF4-FFF2-40B4-BE49-F238E27FC236}">
                  <a16:creationId xmlns:a16="http://schemas.microsoft.com/office/drawing/2014/main" id="{704052D3-C185-DD45-6D1A-D7B81BF6D2D8}"/>
                </a:ext>
              </a:extLst>
            </p:cNvPr>
            <p:cNvSpPr/>
            <p:nvPr/>
          </p:nvSpPr>
          <p:spPr>
            <a:xfrm>
              <a:off x="5544558" y="2114875"/>
              <a:ext cx="3600400" cy="556141"/>
            </a:xfrm>
            <a:prstGeom prst="roundRect">
              <a:avLst>
                <a:gd name="adj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4" name="グループ化 63">
              <a:extLst>
                <a:ext uri="{FF2B5EF4-FFF2-40B4-BE49-F238E27FC236}">
                  <a16:creationId xmlns:a16="http://schemas.microsoft.com/office/drawing/2014/main" id="{C3C9E684-4ABD-8E45-2C17-D454C31A3793}"/>
                </a:ext>
              </a:extLst>
            </p:cNvPr>
            <p:cNvGrpSpPr/>
            <p:nvPr/>
          </p:nvGrpSpPr>
          <p:grpSpPr>
            <a:xfrm>
              <a:off x="5776158" y="2890206"/>
              <a:ext cx="1554427" cy="1908149"/>
              <a:chOff x="957160" y="975441"/>
              <a:chExt cx="1283178" cy="1575175"/>
            </a:xfrm>
          </p:grpSpPr>
          <p:sp>
            <p:nvSpPr>
              <p:cNvPr id="71" name="正方形/長方形 70">
                <a:extLst>
                  <a:ext uri="{FF2B5EF4-FFF2-40B4-BE49-F238E27FC236}">
                    <a16:creationId xmlns:a16="http://schemas.microsoft.com/office/drawing/2014/main" id="{88C76457-191D-D240-9610-870935B7D8D5}"/>
                  </a:ext>
                </a:extLst>
              </p:cNvPr>
              <p:cNvSpPr/>
              <p:nvPr/>
            </p:nvSpPr>
            <p:spPr bwMode="auto">
              <a:xfrm>
                <a:off x="957160" y="975441"/>
                <a:ext cx="1283178" cy="1575175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2" name="グループ化 71">
                <a:extLst>
                  <a:ext uri="{FF2B5EF4-FFF2-40B4-BE49-F238E27FC236}">
                    <a16:creationId xmlns:a16="http://schemas.microsoft.com/office/drawing/2014/main" id="{EB5CF7A7-06E2-2065-5BB3-8ED7F0146731}"/>
                  </a:ext>
                </a:extLst>
              </p:cNvPr>
              <p:cNvGrpSpPr/>
              <p:nvPr/>
            </p:nvGrpSpPr>
            <p:grpSpPr>
              <a:xfrm>
                <a:off x="1577963" y="1074035"/>
                <a:ext cx="580979" cy="115635"/>
                <a:chOff x="6550984" y="1629978"/>
                <a:chExt cx="1576901" cy="313857"/>
              </a:xfrm>
              <a:solidFill>
                <a:srgbClr val="FF0000"/>
              </a:solidFill>
            </p:grpSpPr>
            <p:sp>
              <p:nvSpPr>
                <p:cNvPr id="128" name="フレーム 127">
                  <a:extLst>
                    <a:ext uri="{FF2B5EF4-FFF2-40B4-BE49-F238E27FC236}">
                      <a16:creationId xmlns:a16="http://schemas.microsoft.com/office/drawing/2014/main" id="{EDA88B55-2623-5459-1812-E816686C1A17}"/>
                    </a:ext>
                  </a:extLst>
                </p:cNvPr>
                <p:cNvSpPr/>
                <p:nvPr/>
              </p:nvSpPr>
              <p:spPr bwMode="auto">
                <a:xfrm>
                  <a:off x="6550984" y="1629978"/>
                  <a:ext cx="231854" cy="313857"/>
                </a:xfrm>
                <a:prstGeom prst="fram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" name="フレーム 128">
                  <a:extLst>
                    <a:ext uri="{FF2B5EF4-FFF2-40B4-BE49-F238E27FC236}">
                      <a16:creationId xmlns:a16="http://schemas.microsoft.com/office/drawing/2014/main" id="{DB0DF2C7-3E4F-1CB3-F58F-E9DB7D824913}"/>
                    </a:ext>
                  </a:extLst>
                </p:cNvPr>
                <p:cNvSpPr/>
                <p:nvPr/>
              </p:nvSpPr>
              <p:spPr bwMode="auto">
                <a:xfrm>
                  <a:off x="6810640" y="1629978"/>
                  <a:ext cx="231854" cy="313857"/>
                </a:xfrm>
                <a:prstGeom prst="fram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" name="フレーム 129">
                  <a:extLst>
                    <a:ext uri="{FF2B5EF4-FFF2-40B4-BE49-F238E27FC236}">
                      <a16:creationId xmlns:a16="http://schemas.microsoft.com/office/drawing/2014/main" id="{A57C45FA-6AFE-2838-1C88-75958C19EE94}"/>
                    </a:ext>
                  </a:extLst>
                </p:cNvPr>
                <p:cNvSpPr/>
                <p:nvPr/>
              </p:nvSpPr>
              <p:spPr bwMode="auto">
                <a:xfrm>
                  <a:off x="7070296" y="1629978"/>
                  <a:ext cx="231854" cy="313857"/>
                </a:xfrm>
                <a:prstGeom prst="fram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" name="フレーム 130">
                  <a:extLst>
                    <a:ext uri="{FF2B5EF4-FFF2-40B4-BE49-F238E27FC236}">
                      <a16:creationId xmlns:a16="http://schemas.microsoft.com/office/drawing/2014/main" id="{3343A9BD-E38F-9263-D8C2-08F4AB4BBDC0}"/>
                    </a:ext>
                  </a:extLst>
                </p:cNvPr>
                <p:cNvSpPr/>
                <p:nvPr/>
              </p:nvSpPr>
              <p:spPr bwMode="auto">
                <a:xfrm>
                  <a:off x="7329952" y="1702025"/>
                  <a:ext cx="178631" cy="241810"/>
                </a:xfrm>
                <a:prstGeom prst="fram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" name="フレーム 131">
                  <a:extLst>
                    <a:ext uri="{FF2B5EF4-FFF2-40B4-BE49-F238E27FC236}">
                      <a16:creationId xmlns:a16="http://schemas.microsoft.com/office/drawing/2014/main" id="{8DC8F554-A27C-6169-670E-E425E7EA7EB9}"/>
                    </a:ext>
                  </a:extLst>
                </p:cNvPr>
                <p:cNvSpPr/>
                <p:nvPr/>
              </p:nvSpPr>
              <p:spPr bwMode="auto">
                <a:xfrm>
                  <a:off x="7536385" y="1702025"/>
                  <a:ext cx="178631" cy="241810"/>
                </a:xfrm>
                <a:prstGeom prst="fram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" name="フレーム 132">
                  <a:extLst>
                    <a:ext uri="{FF2B5EF4-FFF2-40B4-BE49-F238E27FC236}">
                      <a16:creationId xmlns:a16="http://schemas.microsoft.com/office/drawing/2014/main" id="{28ED0DE5-447E-D4EE-04E9-18A09B3BB91F}"/>
                    </a:ext>
                  </a:extLst>
                </p:cNvPr>
                <p:cNvSpPr/>
                <p:nvPr/>
              </p:nvSpPr>
              <p:spPr bwMode="auto">
                <a:xfrm>
                  <a:off x="7742818" y="1702025"/>
                  <a:ext cx="178631" cy="241810"/>
                </a:xfrm>
                <a:prstGeom prst="fram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" name="フレーム 133">
                  <a:extLst>
                    <a:ext uri="{FF2B5EF4-FFF2-40B4-BE49-F238E27FC236}">
                      <a16:creationId xmlns:a16="http://schemas.microsoft.com/office/drawing/2014/main" id="{4ECE48AE-9C50-934C-10AE-08223E62BC87}"/>
                    </a:ext>
                  </a:extLst>
                </p:cNvPr>
                <p:cNvSpPr/>
                <p:nvPr/>
              </p:nvSpPr>
              <p:spPr bwMode="auto">
                <a:xfrm>
                  <a:off x="7949254" y="1702025"/>
                  <a:ext cx="178631" cy="241810"/>
                </a:xfrm>
                <a:prstGeom prst="fram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3" name="グループ化 72">
                <a:extLst>
                  <a:ext uri="{FF2B5EF4-FFF2-40B4-BE49-F238E27FC236}">
                    <a16:creationId xmlns:a16="http://schemas.microsoft.com/office/drawing/2014/main" id="{E7B22249-8ED5-49EA-461A-48535A085B97}"/>
                  </a:ext>
                </a:extLst>
              </p:cNvPr>
              <p:cNvGrpSpPr/>
              <p:nvPr/>
            </p:nvGrpSpPr>
            <p:grpSpPr>
              <a:xfrm>
                <a:off x="1029461" y="1052916"/>
                <a:ext cx="393013" cy="482780"/>
                <a:chOff x="6503237" y="1660701"/>
                <a:chExt cx="303762" cy="373143"/>
              </a:xfrm>
            </p:grpSpPr>
            <p:sp>
              <p:nvSpPr>
                <p:cNvPr id="126" name="正方形/長方形 125">
                  <a:extLst>
                    <a:ext uri="{FF2B5EF4-FFF2-40B4-BE49-F238E27FC236}">
                      <a16:creationId xmlns:a16="http://schemas.microsoft.com/office/drawing/2014/main" id="{1C4446AC-BB5F-09E0-EA1B-A1D9650A7009}"/>
                    </a:ext>
                  </a:extLst>
                </p:cNvPr>
                <p:cNvSpPr/>
                <p:nvPr/>
              </p:nvSpPr>
              <p:spPr bwMode="auto">
                <a:xfrm>
                  <a:off x="6503237" y="1660701"/>
                  <a:ext cx="303762" cy="373143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" name="正方形/長方形 126">
                  <a:extLst>
                    <a:ext uri="{FF2B5EF4-FFF2-40B4-BE49-F238E27FC236}">
                      <a16:creationId xmlns:a16="http://schemas.microsoft.com/office/drawing/2014/main" id="{EA7BDC13-17AA-D423-0A4B-34C5F5092083}"/>
                    </a:ext>
                  </a:extLst>
                </p:cNvPr>
                <p:cNvSpPr/>
                <p:nvPr/>
              </p:nvSpPr>
              <p:spPr bwMode="auto">
                <a:xfrm>
                  <a:off x="6521309" y="1678793"/>
                  <a:ext cx="264774" cy="334967"/>
                </a:xfrm>
                <a:prstGeom prst="rect">
                  <a:avLst/>
                </a:prstGeom>
                <a:solidFill>
                  <a:srgbClr val="92D05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4" name="グループ化 73">
                <a:extLst>
                  <a:ext uri="{FF2B5EF4-FFF2-40B4-BE49-F238E27FC236}">
                    <a16:creationId xmlns:a16="http://schemas.microsoft.com/office/drawing/2014/main" id="{5E201594-6202-F6F3-6C0C-C63AA065F45D}"/>
                  </a:ext>
                </a:extLst>
              </p:cNvPr>
              <p:cNvGrpSpPr/>
              <p:nvPr/>
            </p:nvGrpSpPr>
            <p:grpSpPr>
              <a:xfrm>
                <a:off x="1051194" y="2370596"/>
                <a:ext cx="229704" cy="45719"/>
                <a:chOff x="6932844" y="1114709"/>
                <a:chExt cx="580979" cy="115635"/>
              </a:xfrm>
            </p:grpSpPr>
            <p:sp>
              <p:nvSpPr>
                <p:cNvPr id="119" name="フレーム 118">
                  <a:extLst>
                    <a:ext uri="{FF2B5EF4-FFF2-40B4-BE49-F238E27FC236}">
                      <a16:creationId xmlns:a16="http://schemas.microsoft.com/office/drawing/2014/main" id="{C3B7D377-0E8A-8DA7-514A-D24C204363F5}"/>
                    </a:ext>
                  </a:extLst>
                </p:cNvPr>
                <p:cNvSpPr/>
                <p:nvPr/>
              </p:nvSpPr>
              <p:spPr bwMode="auto">
                <a:xfrm>
                  <a:off x="6932844" y="1114709"/>
                  <a:ext cx="85422" cy="115635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" name="フレーム 119">
                  <a:extLst>
                    <a:ext uri="{FF2B5EF4-FFF2-40B4-BE49-F238E27FC236}">
                      <a16:creationId xmlns:a16="http://schemas.microsoft.com/office/drawing/2014/main" id="{EE6E94B4-4CFF-37BB-EA1D-4EBE5345D216}"/>
                    </a:ext>
                  </a:extLst>
                </p:cNvPr>
                <p:cNvSpPr/>
                <p:nvPr/>
              </p:nvSpPr>
              <p:spPr bwMode="auto">
                <a:xfrm>
                  <a:off x="7028509" y="1114709"/>
                  <a:ext cx="85422" cy="115635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" name="フレーム 120">
                  <a:extLst>
                    <a:ext uri="{FF2B5EF4-FFF2-40B4-BE49-F238E27FC236}">
                      <a16:creationId xmlns:a16="http://schemas.microsoft.com/office/drawing/2014/main" id="{E774F2AC-FEC4-5042-F86D-CF17C60874C2}"/>
                    </a:ext>
                  </a:extLst>
                </p:cNvPr>
                <p:cNvSpPr/>
                <p:nvPr/>
              </p:nvSpPr>
              <p:spPr bwMode="auto">
                <a:xfrm>
                  <a:off x="7124175" y="1114709"/>
                  <a:ext cx="85422" cy="115635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" name="フレーム 121">
                  <a:extLst>
                    <a:ext uri="{FF2B5EF4-FFF2-40B4-BE49-F238E27FC236}">
                      <a16:creationId xmlns:a16="http://schemas.microsoft.com/office/drawing/2014/main" id="{8D1CCBE1-0768-4C3B-D30D-42B9B6386C30}"/>
                    </a:ext>
                  </a:extLst>
                </p:cNvPr>
                <p:cNvSpPr/>
                <p:nvPr/>
              </p:nvSpPr>
              <p:spPr bwMode="auto">
                <a:xfrm>
                  <a:off x="7219840" y="1141253"/>
                  <a:ext cx="65813" cy="89091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" name="フレーム 122">
                  <a:extLst>
                    <a:ext uri="{FF2B5EF4-FFF2-40B4-BE49-F238E27FC236}">
                      <a16:creationId xmlns:a16="http://schemas.microsoft.com/office/drawing/2014/main" id="{0BB5FCDC-8294-BDFF-9329-42D17532B64E}"/>
                    </a:ext>
                  </a:extLst>
                </p:cNvPr>
                <p:cNvSpPr/>
                <p:nvPr/>
              </p:nvSpPr>
              <p:spPr bwMode="auto">
                <a:xfrm>
                  <a:off x="7295896" y="1141253"/>
                  <a:ext cx="65813" cy="89091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" name="フレーム 123">
                  <a:extLst>
                    <a:ext uri="{FF2B5EF4-FFF2-40B4-BE49-F238E27FC236}">
                      <a16:creationId xmlns:a16="http://schemas.microsoft.com/office/drawing/2014/main" id="{9A07EA6B-BF2F-6CAB-642E-63E907D75307}"/>
                    </a:ext>
                  </a:extLst>
                </p:cNvPr>
                <p:cNvSpPr/>
                <p:nvPr/>
              </p:nvSpPr>
              <p:spPr bwMode="auto">
                <a:xfrm>
                  <a:off x="7371952" y="1141253"/>
                  <a:ext cx="65813" cy="89091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" name="フレーム 124">
                  <a:extLst>
                    <a:ext uri="{FF2B5EF4-FFF2-40B4-BE49-F238E27FC236}">
                      <a16:creationId xmlns:a16="http://schemas.microsoft.com/office/drawing/2014/main" id="{DA93884D-5565-9F51-8367-80A0806B4D28}"/>
                    </a:ext>
                  </a:extLst>
                </p:cNvPr>
                <p:cNvSpPr/>
                <p:nvPr/>
              </p:nvSpPr>
              <p:spPr bwMode="auto">
                <a:xfrm>
                  <a:off x="7448010" y="1141253"/>
                  <a:ext cx="65813" cy="89091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5" name="グループ化 74">
                <a:extLst>
                  <a:ext uri="{FF2B5EF4-FFF2-40B4-BE49-F238E27FC236}">
                    <a16:creationId xmlns:a16="http://schemas.microsoft.com/office/drawing/2014/main" id="{B46B58B6-C54A-A51B-05AC-0E4301EC6149}"/>
                  </a:ext>
                </a:extLst>
              </p:cNvPr>
              <p:cNvGrpSpPr/>
              <p:nvPr/>
            </p:nvGrpSpPr>
            <p:grpSpPr>
              <a:xfrm>
                <a:off x="1575455" y="1269354"/>
                <a:ext cx="511901" cy="1166058"/>
                <a:chOff x="1445430" y="1356353"/>
                <a:chExt cx="644844" cy="1468888"/>
              </a:xfrm>
            </p:grpSpPr>
            <p:grpSp>
              <p:nvGrpSpPr>
                <p:cNvPr id="102" name="Group 85">
                  <a:extLst>
                    <a:ext uri="{FF2B5EF4-FFF2-40B4-BE49-F238E27FC236}">
                      <a16:creationId xmlns:a16="http://schemas.microsoft.com/office/drawing/2014/main" id="{44BB8759-E3E6-DB8C-A27B-B4CEC36A4A8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445430" y="1643657"/>
                  <a:ext cx="171978" cy="1029840"/>
                  <a:chOff x="1589" y="1962"/>
                  <a:chExt cx="85" cy="509"/>
                </a:xfrm>
              </p:grpSpPr>
              <p:sp>
                <p:nvSpPr>
                  <p:cNvPr id="115" name="Oval 46">
                    <a:extLst>
                      <a:ext uri="{FF2B5EF4-FFF2-40B4-BE49-F238E27FC236}">
                        <a16:creationId xmlns:a16="http://schemas.microsoft.com/office/drawing/2014/main" id="{995A32CA-EF33-2E65-E5F6-8A4A6AF93F5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89" y="1962"/>
                    <a:ext cx="85" cy="85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6" name="Oval 47">
                    <a:extLst>
                      <a:ext uri="{FF2B5EF4-FFF2-40B4-BE49-F238E27FC236}">
                        <a16:creationId xmlns:a16="http://schemas.microsoft.com/office/drawing/2014/main" id="{D25F0ECF-4EA2-9BEC-A3FC-FB0F27BFF9C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89" y="2075"/>
                    <a:ext cx="85" cy="85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7" name="Oval 48">
                    <a:extLst>
                      <a:ext uri="{FF2B5EF4-FFF2-40B4-BE49-F238E27FC236}">
                        <a16:creationId xmlns:a16="http://schemas.microsoft.com/office/drawing/2014/main" id="{68234783-74D3-918A-7889-31CCD4B7206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89" y="2273"/>
                    <a:ext cx="85" cy="85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8" name="Oval 49">
                    <a:extLst>
                      <a:ext uri="{FF2B5EF4-FFF2-40B4-BE49-F238E27FC236}">
                        <a16:creationId xmlns:a16="http://schemas.microsoft.com/office/drawing/2014/main" id="{00693622-23B5-070C-4B62-E510687A849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89" y="2386"/>
                    <a:ext cx="85" cy="85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03" name="Group 72">
                  <a:extLst>
                    <a:ext uri="{FF2B5EF4-FFF2-40B4-BE49-F238E27FC236}">
                      <a16:creationId xmlns:a16="http://schemas.microsoft.com/office/drawing/2014/main" id="{E33E6771-FA92-F827-725E-B21FA455A47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974948" y="1356353"/>
                  <a:ext cx="115326" cy="1468888"/>
                  <a:chOff x="1873" y="1905"/>
                  <a:chExt cx="57" cy="726"/>
                </a:xfrm>
              </p:grpSpPr>
              <p:sp>
                <p:nvSpPr>
                  <p:cNvPr id="104" name="Oval 50">
                    <a:extLst>
                      <a:ext uri="{FF2B5EF4-FFF2-40B4-BE49-F238E27FC236}">
                        <a16:creationId xmlns:a16="http://schemas.microsoft.com/office/drawing/2014/main" id="{2C876AAD-48A1-F651-3482-D24EF0C5369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873" y="1905"/>
                    <a:ext cx="57" cy="57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5" name="Oval 51">
                    <a:extLst>
                      <a:ext uri="{FF2B5EF4-FFF2-40B4-BE49-F238E27FC236}">
                        <a16:creationId xmlns:a16="http://schemas.microsoft.com/office/drawing/2014/main" id="{B93D83DF-CD3E-F297-B593-191953F6F51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873" y="1971"/>
                    <a:ext cx="57" cy="57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6" name="Oval 52">
                    <a:extLst>
                      <a:ext uri="{FF2B5EF4-FFF2-40B4-BE49-F238E27FC236}">
                        <a16:creationId xmlns:a16="http://schemas.microsoft.com/office/drawing/2014/main" id="{317794E3-D429-77E5-CB13-4E6F7DEF693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873" y="2040"/>
                    <a:ext cx="57" cy="57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7" name="Oval 53">
                    <a:extLst>
                      <a:ext uri="{FF2B5EF4-FFF2-40B4-BE49-F238E27FC236}">
                        <a16:creationId xmlns:a16="http://schemas.microsoft.com/office/drawing/2014/main" id="{3A157C33-FAD2-A73D-F4FA-4498155B816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873" y="2106"/>
                    <a:ext cx="57" cy="57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8" name="Oval 54">
                    <a:extLst>
                      <a:ext uri="{FF2B5EF4-FFF2-40B4-BE49-F238E27FC236}">
                        <a16:creationId xmlns:a16="http://schemas.microsoft.com/office/drawing/2014/main" id="{C94BF1B9-B346-C354-18DE-56704C6180D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873" y="2172"/>
                    <a:ext cx="57" cy="57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9" name="Oval 55">
                    <a:extLst>
                      <a:ext uri="{FF2B5EF4-FFF2-40B4-BE49-F238E27FC236}">
                        <a16:creationId xmlns:a16="http://schemas.microsoft.com/office/drawing/2014/main" id="{3EC1D4F1-91DB-3C4F-ECC8-D7DD82DA529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873" y="2238"/>
                    <a:ext cx="57" cy="57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0" name="Oval 56">
                    <a:extLst>
                      <a:ext uri="{FF2B5EF4-FFF2-40B4-BE49-F238E27FC236}">
                        <a16:creationId xmlns:a16="http://schemas.microsoft.com/office/drawing/2014/main" id="{ED4CE505-39BF-EDBB-C2D2-9191E20CD3D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873" y="2307"/>
                    <a:ext cx="57" cy="57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1" name="Oval 57">
                    <a:extLst>
                      <a:ext uri="{FF2B5EF4-FFF2-40B4-BE49-F238E27FC236}">
                        <a16:creationId xmlns:a16="http://schemas.microsoft.com/office/drawing/2014/main" id="{16C895D7-B31B-182E-5ABD-13C482BD40D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873" y="2373"/>
                    <a:ext cx="57" cy="57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2" name="Oval 58">
                    <a:extLst>
                      <a:ext uri="{FF2B5EF4-FFF2-40B4-BE49-F238E27FC236}">
                        <a16:creationId xmlns:a16="http://schemas.microsoft.com/office/drawing/2014/main" id="{448F543B-8160-49D7-B58C-8888D6C17B7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873" y="2439"/>
                    <a:ext cx="57" cy="57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3" name="Oval 59">
                    <a:extLst>
                      <a:ext uri="{FF2B5EF4-FFF2-40B4-BE49-F238E27FC236}">
                        <a16:creationId xmlns:a16="http://schemas.microsoft.com/office/drawing/2014/main" id="{0F539587-7620-8391-377A-B089927F570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873" y="2508"/>
                    <a:ext cx="57" cy="57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4" name="Oval 60">
                    <a:extLst>
                      <a:ext uri="{FF2B5EF4-FFF2-40B4-BE49-F238E27FC236}">
                        <a16:creationId xmlns:a16="http://schemas.microsoft.com/office/drawing/2014/main" id="{200A579B-7989-523A-5D2B-6A2B30F1F49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873" y="2574"/>
                    <a:ext cx="57" cy="57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76" name="テキスト ボックス 75">
                <a:extLst>
                  <a:ext uri="{FF2B5EF4-FFF2-40B4-BE49-F238E27FC236}">
                    <a16:creationId xmlns:a16="http://schemas.microsoft.com/office/drawing/2014/main" id="{62CA8693-86EA-C2FE-80A5-30E8DAB08553}"/>
                  </a:ext>
                </a:extLst>
              </p:cNvPr>
              <p:cNvSpPr txBox="1"/>
              <p:nvPr/>
            </p:nvSpPr>
            <p:spPr>
              <a:xfrm>
                <a:off x="1075563" y="1162050"/>
                <a:ext cx="293684" cy="27165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85</a:t>
                </a:r>
                <a:endPara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sp>
          <p:nvSpPr>
            <p:cNvPr id="65" name="テキスト ボックス 64">
              <a:extLst>
                <a:ext uri="{FF2B5EF4-FFF2-40B4-BE49-F238E27FC236}">
                  <a16:creationId xmlns:a16="http://schemas.microsoft.com/office/drawing/2014/main" id="{00656175-E839-2A0C-BED7-ECD3DD224D53}"/>
                </a:ext>
              </a:extLst>
            </p:cNvPr>
            <p:cNvSpPr txBox="1"/>
            <p:nvPr/>
          </p:nvSpPr>
          <p:spPr>
            <a:xfrm>
              <a:off x="6482984" y="2214209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24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通常はがき</a:t>
              </a:r>
            </a:p>
          </p:txBody>
        </p:sp>
        <p:sp>
          <p:nvSpPr>
            <p:cNvPr id="69" name="テキスト ボックス 68">
              <a:extLst>
                <a:ext uri="{FF2B5EF4-FFF2-40B4-BE49-F238E27FC236}">
                  <a16:creationId xmlns:a16="http://schemas.microsoft.com/office/drawing/2014/main" id="{177F17D1-8F32-67EC-3077-6C3ED62969BF}"/>
                </a:ext>
              </a:extLst>
            </p:cNvPr>
            <p:cNvSpPr txBox="1"/>
            <p:nvPr/>
          </p:nvSpPr>
          <p:spPr>
            <a:xfrm>
              <a:off x="7630860" y="3606124"/>
              <a:ext cx="1688283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66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85</a:t>
              </a:r>
              <a:r>
                <a:rPr kumimoji="1" lang="ja-JP" altLang="en-US" sz="2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円</a:t>
              </a:r>
              <a:endPara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371933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四角形: 上の 2 つの角を丸める 2">
            <a:extLst>
              <a:ext uri="{FF2B5EF4-FFF2-40B4-BE49-F238E27FC236}">
                <a16:creationId xmlns:a16="http://schemas.microsoft.com/office/drawing/2014/main" id="{7308B564-D30A-73B9-9024-14F70D6273DF}"/>
              </a:ext>
            </a:extLst>
          </p:cNvPr>
          <p:cNvSpPr/>
          <p:nvPr/>
        </p:nvSpPr>
        <p:spPr>
          <a:xfrm>
            <a:off x="362490" y="453930"/>
            <a:ext cx="4365485" cy="557799"/>
          </a:xfrm>
          <a:prstGeom prst="round2SameRect">
            <a:avLst>
              <a:gd name="adj1" fmla="val 29691"/>
              <a:gd name="adj2" fmla="val 0"/>
            </a:avLst>
          </a:prstGeom>
          <a:solidFill>
            <a:srgbClr val="FF0000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4" name="四角形: 上の 2 つの角を丸める 3">
            <a:extLst>
              <a:ext uri="{FF2B5EF4-FFF2-40B4-BE49-F238E27FC236}">
                <a16:creationId xmlns:a16="http://schemas.microsoft.com/office/drawing/2014/main" id="{618859F7-E136-9B00-2FCC-3B3A05F8E684}"/>
              </a:ext>
            </a:extLst>
          </p:cNvPr>
          <p:cNvSpPr/>
          <p:nvPr/>
        </p:nvSpPr>
        <p:spPr>
          <a:xfrm>
            <a:off x="362490" y="1011729"/>
            <a:ext cx="4365485" cy="3753040"/>
          </a:xfrm>
          <a:prstGeom prst="round2SameRect">
            <a:avLst>
              <a:gd name="adj1" fmla="val 0"/>
              <a:gd name="adj2" fmla="val 7765"/>
            </a:avLst>
          </a:prstGeom>
          <a:solidFill>
            <a:schemeClr val="bg1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7" name="四角形: 上の 2 つの角を丸める 6">
            <a:extLst>
              <a:ext uri="{FF2B5EF4-FFF2-40B4-BE49-F238E27FC236}">
                <a16:creationId xmlns:a16="http://schemas.microsoft.com/office/drawing/2014/main" id="{0CB9008D-497F-4FC4-FA81-9CD65AACD43B}"/>
              </a:ext>
            </a:extLst>
          </p:cNvPr>
          <p:cNvSpPr/>
          <p:nvPr/>
        </p:nvSpPr>
        <p:spPr>
          <a:xfrm>
            <a:off x="346267" y="5101102"/>
            <a:ext cx="4365485" cy="557799"/>
          </a:xfrm>
          <a:prstGeom prst="round2SameRect">
            <a:avLst>
              <a:gd name="adj1" fmla="val 29691"/>
              <a:gd name="adj2" fmla="val 0"/>
            </a:avLst>
          </a:prstGeom>
          <a:solidFill>
            <a:srgbClr val="FF0000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8" name="四角形: 上の 2 つの角を丸める 7">
            <a:extLst>
              <a:ext uri="{FF2B5EF4-FFF2-40B4-BE49-F238E27FC236}">
                <a16:creationId xmlns:a16="http://schemas.microsoft.com/office/drawing/2014/main" id="{49E3117D-8A34-9942-0423-E4513C6D6CA4}"/>
              </a:ext>
            </a:extLst>
          </p:cNvPr>
          <p:cNvSpPr/>
          <p:nvPr/>
        </p:nvSpPr>
        <p:spPr>
          <a:xfrm>
            <a:off x="346267" y="5658901"/>
            <a:ext cx="4365485" cy="3753040"/>
          </a:xfrm>
          <a:prstGeom prst="round2SameRect">
            <a:avLst>
              <a:gd name="adj1" fmla="val 0"/>
              <a:gd name="adj2" fmla="val 7765"/>
            </a:avLst>
          </a:prstGeom>
          <a:solidFill>
            <a:schemeClr val="bg1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DE75BF66-4407-7401-111F-A2728CEFFCE2}"/>
              </a:ext>
            </a:extLst>
          </p:cNvPr>
          <p:cNvSpPr txBox="1"/>
          <p:nvPr/>
        </p:nvSpPr>
        <p:spPr>
          <a:xfrm>
            <a:off x="1743332" y="567689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定形郵便物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71AD083F-B3FD-1785-7019-D8A7FA09C90A}"/>
              </a:ext>
            </a:extLst>
          </p:cNvPr>
          <p:cNvSpPr txBox="1"/>
          <p:nvPr/>
        </p:nvSpPr>
        <p:spPr>
          <a:xfrm>
            <a:off x="1651224" y="5214861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通常はがき</a:t>
            </a:r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2FB7015D-2962-9FA9-A9DD-886502AB507A}"/>
              </a:ext>
            </a:extLst>
          </p:cNvPr>
          <p:cNvGrpSpPr/>
          <p:nvPr/>
        </p:nvGrpSpPr>
        <p:grpSpPr>
          <a:xfrm>
            <a:off x="661300" y="6829012"/>
            <a:ext cx="767520" cy="942174"/>
            <a:chOff x="957160" y="975441"/>
            <a:chExt cx="1283178" cy="1575175"/>
          </a:xfrm>
        </p:grpSpPr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BF80CFB-FC06-E84E-EF47-7528417DCCD7}"/>
                </a:ext>
              </a:extLst>
            </p:cNvPr>
            <p:cNvSpPr/>
            <p:nvPr/>
          </p:nvSpPr>
          <p:spPr bwMode="auto">
            <a:xfrm>
              <a:off x="957160" y="975441"/>
              <a:ext cx="1283178" cy="1575175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C850EC8F-F0F0-AE24-CE72-3A7A64B243D3}"/>
                </a:ext>
              </a:extLst>
            </p:cNvPr>
            <p:cNvGrpSpPr/>
            <p:nvPr/>
          </p:nvGrpSpPr>
          <p:grpSpPr>
            <a:xfrm>
              <a:off x="1577963" y="1074035"/>
              <a:ext cx="580979" cy="115635"/>
              <a:chOff x="6550984" y="1629978"/>
              <a:chExt cx="1576901" cy="313857"/>
            </a:xfrm>
            <a:solidFill>
              <a:srgbClr val="FF0000"/>
            </a:solidFill>
          </p:grpSpPr>
          <p:sp>
            <p:nvSpPr>
              <p:cNvPr id="80" name="フレーム 79">
                <a:extLst>
                  <a:ext uri="{FF2B5EF4-FFF2-40B4-BE49-F238E27FC236}">
                    <a16:creationId xmlns:a16="http://schemas.microsoft.com/office/drawing/2014/main" id="{9DAF4923-7BC2-28A0-1397-2E175090A7C4}"/>
                  </a:ext>
                </a:extLst>
              </p:cNvPr>
              <p:cNvSpPr/>
              <p:nvPr/>
            </p:nvSpPr>
            <p:spPr bwMode="auto">
              <a:xfrm>
                <a:off x="6550984" y="1629978"/>
                <a:ext cx="231854" cy="313857"/>
              </a:xfrm>
              <a:prstGeom prst="fram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フレーム 80">
                <a:extLst>
                  <a:ext uri="{FF2B5EF4-FFF2-40B4-BE49-F238E27FC236}">
                    <a16:creationId xmlns:a16="http://schemas.microsoft.com/office/drawing/2014/main" id="{32346140-7867-E358-2AC8-CC5212CBEC88}"/>
                  </a:ext>
                </a:extLst>
              </p:cNvPr>
              <p:cNvSpPr/>
              <p:nvPr/>
            </p:nvSpPr>
            <p:spPr bwMode="auto">
              <a:xfrm>
                <a:off x="6810640" y="1629978"/>
                <a:ext cx="231854" cy="313857"/>
              </a:xfrm>
              <a:prstGeom prst="fram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フレーム 81">
                <a:extLst>
                  <a:ext uri="{FF2B5EF4-FFF2-40B4-BE49-F238E27FC236}">
                    <a16:creationId xmlns:a16="http://schemas.microsoft.com/office/drawing/2014/main" id="{18EB316A-DD3B-7E6F-75B9-F0BF5E70AC86}"/>
                  </a:ext>
                </a:extLst>
              </p:cNvPr>
              <p:cNvSpPr/>
              <p:nvPr/>
            </p:nvSpPr>
            <p:spPr bwMode="auto">
              <a:xfrm>
                <a:off x="7070296" y="1629978"/>
                <a:ext cx="231854" cy="313857"/>
              </a:xfrm>
              <a:prstGeom prst="fram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フレーム 82">
                <a:extLst>
                  <a:ext uri="{FF2B5EF4-FFF2-40B4-BE49-F238E27FC236}">
                    <a16:creationId xmlns:a16="http://schemas.microsoft.com/office/drawing/2014/main" id="{92076E5B-1403-5A12-A9E6-DA81E95C497D}"/>
                  </a:ext>
                </a:extLst>
              </p:cNvPr>
              <p:cNvSpPr/>
              <p:nvPr/>
            </p:nvSpPr>
            <p:spPr bwMode="auto">
              <a:xfrm>
                <a:off x="7329952" y="1702025"/>
                <a:ext cx="178631" cy="241810"/>
              </a:xfrm>
              <a:prstGeom prst="fram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フレーム 83">
                <a:extLst>
                  <a:ext uri="{FF2B5EF4-FFF2-40B4-BE49-F238E27FC236}">
                    <a16:creationId xmlns:a16="http://schemas.microsoft.com/office/drawing/2014/main" id="{746EFB65-AB9A-DCCC-3D86-16643621D9D1}"/>
                  </a:ext>
                </a:extLst>
              </p:cNvPr>
              <p:cNvSpPr/>
              <p:nvPr/>
            </p:nvSpPr>
            <p:spPr bwMode="auto">
              <a:xfrm>
                <a:off x="7536385" y="1702025"/>
                <a:ext cx="178631" cy="241810"/>
              </a:xfrm>
              <a:prstGeom prst="fram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フレーム 84">
                <a:extLst>
                  <a:ext uri="{FF2B5EF4-FFF2-40B4-BE49-F238E27FC236}">
                    <a16:creationId xmlns:a16="http://schemas.microsoft.com/office/drawing/2014/main" id="{87742E24-1476-B93F-633A-65891EFAD4BE}"/>
                  </a:ext>
                </a:extLst>
              </p:cNvPr>
              <p:cNvSpPr/>
              <p:nvPr/>
            </p:nvSpPr>
            <p:spPr bwMode="auto">
              <a:xfrm>
                <a:off x="7742818" y="1702025"/>
                <a:ext cx="178631" cy="241810"/>
              </a:xfrm>
              <a:prstGeom prst="fram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フレーム 85">
                <a:extLst>
                  <a:ext uri="{FF2B5EF4-FFF2-40B4-BE49-F238E27FC236}">
                    <a16:creationId xmlns:a16="http://schemas.microsoft.com/office/drawing/2014/main" id="{98F306B1-EEBD-E00B-4BA6-0C40822A9412}"/>
                  </a:ext>
                </a:extLst>
              </p:cNvPr>
              <p:cNvSpPr/>
              <p:nvPr/>
            </p:nvSpPr>
            <p:spPr bwMode="auto">
              <a:xfrm>
                <a:off x="7949254" y="1702025"/>
                <a:ext cx="178631" cy="241810"/>
              </a:xfrm>
              <a:prstGeom prst="fram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DECB4521-84FD-0B38-9F49-E95D6A1C7C98}"/>
                </a:ext>
              </a:extLst>
            </p:cNvPr>
            <p:cNvGrpSpPr/>
            <p:nvPr/>
          </p:nvGrpSpPr>
          <p:grpSpPr>
            <a:xfrm>
              <a:off x="1029461" y="1052916"/>
              <a:ext cx="393013" cy="482780"/>
              <a:chOff x="6503237" y="1660701"/>
              <a:chExt cx="303762" cy="373143"/>
            </a:xfrm>
          </p:grpSpPr>
          <p:sp>
            <p:nvSpPr>
              <p:cNvPr id="78" name="正方形/長方形 77">
                <a:extLst>
                  <a:ext uri="{FF2B5EF4-FFF2-40B4-BE49-F238E27FC236}">
                    <a16:creationId xmlns:a16="http://schemas.microsoft.com/office/drawing/2014/main" id="{C10160F7-B553-75AE-5DD0-BB364EAA4E29}"/>
                  </a:ext>
                </a:extLst>
              </p:cNvPr>
              <p:cNvSpPr/>
              <p:nvPr/>
            </p:nvSpPr>
            <p:spPr bwMode="auto">
              <a:xfrm>
                <a:off x="6503237" y="1660701"/>
                <a:ext cx="303762" cy="373143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正方形/長方形 78">
                <a:extLst>
                  <a:ext uri="{FF2B5EF4-FFF2-40B4-BE49-F238E27FC236}">
                    <a16:creationId xmlns:a16="http://schemas.microsoft.com/office/drawing/2014/main" id="{0CDE4927-D4A3-D187-6AB9-E0D6CEC67745}"/>
                  </a:ext>
                </a:extLst>
              </p:cNvPr>
              <p:cNvSpPr/>
              <p:nvPr/>
            </p:nvSpPr>
            <p:spPr bwMode="auto">
              <a:xfrm>
                <a:off x="6521309" y="1678793"/>
                <a:ext cx="264774" cy="334967"/>
              </a:xfrm>
              <a:prstGeom prst="rect">
                <a:avLst/>
              </a:pr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5F923AF1-03B4-1C53-D083-CE7C5A2567B1}"/>
                </a:ext>
              </a:extLst>
            </p:cNvPr>
            <p:cNvGrpSpPr/>
            <p:nvPr/>
          </p:nvGrpSpPr>
          <p:grpSpPr>
            <a:xfrm>
              <a:off x="1051194" y="2370596"/>
              <a:ext cx="229704" cy="45719"/>
              <a:chOff x="6932844" y="1114709"/>
              <a:chExt cx="580979" cy="115635"/>
            </a:xfrm>
          </p:grpSpPr>
          <p:sp>
            <p:nvSpPr>
              <p:cNvPr id="71" name="フレーム 70">
                <a:extLst>
                  <a:ext uri="{FF2B5EF4-FFF2-40B4-BE49-F238E27FC236}">
                    <a16:creationId xmlns:a16="http://schemas.microsoft.com/office/drawing/2014/main" id="{FD6BAD61-7E2E-7B2B-1D31-0B1CCC2D74DC}"/>
                  </a:ext>
                </a:extLst>
              </p:cNvPr>
              <p:cNvSpPr/>
              <p:nvPr/>
            </p:nvSpPr>
            <p:spPr bwMode="auto">
              <a:xfrm>
                <a:off x="6932844" y="1114709"/>
                <a:ext cx="85422" cy="115635"/>
              </a:xfrm>
              <a:prstGeom prst="fram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フレーム 71">
                <a:extLst>
                  <a:ext uri="{FF2B5EF4-FFF2-40B4-BE49-F238E27FC236}">
                    <a16:creationId xmlns:a16="http://schemas.microsoft.com/office/drawing/2014/main" id="{C9CA4A01-959D-2FBC-DF9A-96018C7086FE}"/>
                  </a:ext>
                </a:extLst>
              </p:cNvPr>
              <p:cNvSpPr/>
              <p:nvPr/>
            </p:nvSpPr>
            <p:spPr bwMode="auto">
              <a:xfrm>
                <a:off x="7028509" y="1114709"/>
                <a:ext cx="85422" cy="115635"/>
              </a:xfrm>
              <a:prstGeom prst="fram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フレーム 72">
                <a:extLst>
                  <a:ext uri="{FF2B5EF4-FFF2-40B4-BE49-F238E27FC236}">
                    <a16:creationId xmlns:a16="http://schemas.microsoft.com/office/drawing/2014/main" id="{BCA09BFE-E9BF-3DDB-D6C9-D6344011085D}"/>
                  </a:ext>
                </a:extLst>
              </p:cNvPr>
              <p:cNvSpPr/>
              <p:nvPr/>
            </p:nvSpPr>
            <p:spPr bwMode="auto">
              <a:xfrm>
                <a:off x="7124175" y="1114709"/>
                <a:ext cx="85422" cy="115635"/>
              </a:xfrm>
              <a:prstGeom prst="fram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フレーム 73">
                <a:extLst>
                  <a:ext uri="{FF2B5EF4-FFF2-40B4-BE49-F238E27FC236}">
                    <a16:creationId xmlns:a16="http://schemas.microsoft.com/office/drawing/2014/main" id="{430E6435-3678-8004-86E0-CB4C3B98F353}"/>
                  </a:ext>
                </a:extLst>
              </p:cNvPr>
              <p:cNvSpPr/>
              <p:nvPr/>
            </p:nvSpPr>
            <p:spPr bwMode="auto">
              <a:xfrm>
                <a:off x="7219840" y="1141253"/>
                <a:ext cx="65813" cy="89091"/>
              </a:xfrm>
              <a:prstGeom prst="fram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フレーム 74">
                <a:extLst>
                  <a:ext uri="{FF2B5EF4-FFF2-40B4-BE49-F238E27FC236}">
                    <a16:creationId xmlns:a16="http://schemas.microsoft.com/office/drawing/2014/main" id="{2661F9C0-4879-45BB-BAA8-5714B8AC2152}"/>
                  </a:ext>
                </a:extLst>
              </p:cNvPr>
              <p:cNvSpPr/>
              <p:nvPr/>
            </p:nvSpPr>
            <p:spPr bwMode="auto">
              <a:xfrm>
                <a:off x="7295896" y="1141253"/>
                <a:ext cx="65813" cy="89091"/>
              </a:xfrm>
              <a:prstGeom prst="fram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フレーム 75">
                <a:extLst>
                  <a:ext uri="{FF2B5EF4-FFF2-40B4-BE49-F238E27FC236}">
                    <a16:creationId xmlns:a16="http://schemas.microsoft.com/office/drawing/2014/main" id="{C338027B-CF36-CE7D-78E1-48D11A7809F0}"/>
                  </a:ext>
                </a:extLst>
              </p:cNvPr>
              <p:cNvSpPr/>
              <p:nvPr/>
            </p:nvSpPr>
            <p:spPr bwMode="auto">
              <a:xfrm>
                <a:off x="7371952" y="1141253"/>
                <a:ext cx="65813" cy="89091"/>
              </a:xfrm>
              <a:prstGeom prst="fram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フレーム 76">
                <a:extLst>
                  <a:ext uri="{FF2B5EF4-FFF2-40B4-BE49-F238E27FC236}">
                    <a16:creationId xmlns:a16="http://schemas.microsoft.com/office/drawing/2014/main" id="{FB266F68-F9AF-093B-AA6A-765644B22462}"/>
                  </a:ext>
                </a:extLst>
              </p:cNvPr>
              <p:cNvSpPr/>
              <p:nvPr/>
            </p:nvSpPr>
            <p:spPr bwMode="auto">
              <a:xfrm>
                <a:off x="7448010" y="1141253"/>
                <a:ext cx="65813" cy="89091"/>
              </a:xfrm>
              <a:prstGeom prst="fram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B464DEFF-975C-ECE5-43C6-ACC11ACA05BB}"/>
                </a:ext>
              </a:extLst>
            </p:cNvPr>
            <p:cNvGrpSpPr/>
            <p:nvPr/>
          </p:nvGrpSpPr>
          <p:grpSpPr>
            <a:xfrm>
              <a:off x="1575455" y="1269354"/>
              <a:ext cx="511901" cy="1166058"/>
              <a:chOff x="1445430" y="1356353"/>
              <a:chExt cx="644844" cy="1468888"/>
            </a:xfrm>
          </p:grpSpPr>
          <p:grpSp>
            <p:nvGrpSpPr>
              <p:cNvPr id="53" name="Group 85">
                <a:extLst>
                  <a:ext uri="{FF2B5EF4-FFF2-40B4-BE49-F238E27FC236}">
                    <a16:creationId xmlns:a16="http://schemas.microsoft.com/office/drawing/2014/main" id="{35DE65A9-255F-1F9C-5E7C-1AAC1088DEF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445430" y="1643657"/>
                <a:ext cx="171978" cy="1029840"/>
                <a:chOff x="1589" y="1962"/>
                <a:chExt cx="85" cy="509"/>
              </a:xfrm>
            </p:grpSpPr>
            <p:sp>
              <p:nvSpPr>
                <p:cNvPr id="66" name="Oval 46">
                  <a:extLst>
                    <a:ext uri="{FF2B5EF4-FFF2-40B4-BE49-F238E27FC236}">
                      <a16:creationId xmlns:a16="http://schemas.microsoft.com/office/drawing/2014/main" id="{44C42BDE-F6BC-4574-6873-D3A7BE78881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89" y="1962"/>
                  <a:ext cx="85" cy="85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" name="Oval 47">
                  <a:extLst>
                    <a:ext uri="{FF2B5EF4-FFF2-40B4-BE49-F238E27FC236}">
                      <a16:creationId xmlns:a16="http://schemas.microsoft.com/office/drawing/2014/main" id="{A941CAF3-3B95-26D3-A4BF-C3E32C0E334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89" y="2075"/>
                  <a:ext cx="85" cy="85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" name="Oval 48">
                  <a:extLst>
                    <a:ext uri="{FF2B5EF4-FFF2-40B4-BE49-F238E27FC236}">
                      <a16:creationId xmlns:a16="http://schemas.microsoft.com/office/drawing/2014/main" id="{9209CABB-4918-D575-5EFE-2CC0AC04AD9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89" y="2273"/>
                  <a:ext cx="85" cy="85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0" name="Oval 49">
                  <a:extLst>
                    <a:ext uri="{FF2B5EF4-FFF2-40B4-BE49-F238E27FC236}">
                      <a16:creationId xmlns:a16="http://schemas.microsoft.com/office/drawing/2014/main" id="{700B1F01-89A8-8C88-BBD6-1DB84954D50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89" y="2386"/>
                  <a:ext cx="85" cy="85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4" name="Group 72">
                <a:extLst>
                  <a:ext uri="{FF2B5EF4-FFF2-40B4-BE49-F238E27FC236}">
                    <a16:creationId xmlns:a16="http://schemas.microsoft.com/office/drawing/2014/main" id="{0395B613-DC91-12E9-9853-E2FAE12F327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74948" y="1356353"/>
                <a:ext cx="115326" cy="1468888"/>
                <a:chOff x="1873" y="1905"/>
                <a:chExt cx="57" cy="726"/>
              </a:xfrm>
            </p:grpSpPr>
            <p:sp>
              <p:nvSpPr>
                <p:cNvPr id="55" name="Oval 50">
                  <a:extLst>
                    <a:ext uri="{FF2B5EF4-FFF2-40B4-BE49-F238E27FC236}">
                      <a16:creationId xmlns:a16="http://schemas.microsoft.com/office/drawing/2014/main" id="{535841B8-FED3-8608-8F90-ADE1D7C3DF5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1905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" name="Oval 51">
                  <a:extLst>
                    <a:ext uri="{FF2B5EF4-FFF2-40B4-BE49-F238E27FC236}">
                      <a16:creationId xmlns:a16="http://schemas.microsoft.com/office/drawing/2014/main" id="{62480774-6AC4-FE93-C966-141C3390D64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1971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7" name="Oval 52">
                  <a:extLst>
                    <a:ext uri="{FF2B5EF4-FFF2-40B4-BE49-F238E27FC236}">
                      <a16:creationId xmlns:a16="http://schemas.microsoft.com/office/drawing/2014/main" id="{C52CF53A-2231-570B-F8E0-F4F9309CB6C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2040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" name="Oval 53">
                  <a:extLst>
                    <a:ext uri="{FF2B5EF4-FFF2-40B4-BE49-F238E27FC236}">
                      <a16:creationId xmlns:a16="http://schemas.microsoft.com/office/drawing/2014/main" id="{00BC3FBF-AFB4-A69D-2273-7B12EF77E83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2106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9" name="Oval 54">
                  <a:extLst>
                    <a:ext uri="{FF2B5EF4-FFF2-40B4-BE49-F238E27FC236}">
                      <a16:creationId xmlns:a16="http://schemas.microsoft.com/office/drawing/2014/main" id="{27F07189-12ED-4082-271E-179B757DC71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2172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0" name="Oval 55">
                  <a:extLst>
                    <a:ext uri="{FF2B5EF4-FFF2-40B4-BE49-F238E27FC236}">
                      <a16:creationId xmlns:a16="http://schemas.microsoft.com/office/drawing/2014/main" id="{33D6EA0B-BF5A-E928-8254-A70CFD97379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2238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" name="Oval 56">
                  <a:extLst>
                    <a:ext uri="{FF2B5EF4-FFF2-40B4-BE49-F238E27FC236}">
                      <a16:creationId xmlns:a16="http://schemas.microsoft.com/office/drawing/2014/main" id="{D632A62F-10F6-4B2A-AC7D-5B3D3A7EDCA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2307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" name="Oval 57">
                  <a:extLst>
                    <a:ext uri="{FF2B5EF4-FFF2-40B4-BE49-F238E27FC236}">
                      <a16:creationId xmlns:a16="http://schemas.microsoft.com/office/drawing/2014/main" id="{3AA2B18F-755D-6C0E-F905-E3C43DE80CA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2373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3" name="Oval 58">
                  <a:extLst>
                    <a:ext uri="{FF2B5EF4-FFF2-40B4-BE49-F238E27FC236}">
                      <a16:creationId xmlns:a16="http://schemas.microsoft.com/office/drawing/2014/main" id="{C1E5ECAC-77E5-6E9C-5F64-D46F00B2B47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2439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" name="Oval 59">
                  <a:extLst>
                    <a:ext uri="{FF2B5EF4-FFF2-40B4-BE49-F238E27FC236}">
                      <a16:creationId xmlns:a16="http://schemas.microsoft.com/office/drawing/2014/main" id="{B6C50960-CFC1-06D8-8DD0-D317F651C79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2508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" name="Oval 60">
                  <a:extLst>
                    <a:ext uri="{FF2B5EF4-FFF2-40B4-BE49-F238E27FC236}">
                      <a16:creationId xmlns:a16="http://schemas.microsoft.com/office/drawing/2014/main" id="{8E6E7B4B-A482-F610-25C3-53DACA6D313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2574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52" name="テキスト ボックス 51">
              <a:extLst>
                <a:ext uri="{FF2B5EF4-FFF2-40B4-BE49-F238E27FC236}">
                  <a16:creationId xmlns:a16="http://schemas.microsoft.com/office/drawing/2014/main" id="{47BA4970-D4CC-A9B1-F2FF-3B355012E79A}"/>
                </a:ext>
              </a:extLst>
            </p:cNvPr>
            <p:cNvSpPr txBox="1"/>
            <p:nvPr/>
          </p:nvSpPr>
          <p:spPr>
            <a:xfrm>
              <a:off x="1075563" y="1162050"/>
              <a:ext cx="293684" cy="27165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85</a:t>
              </a:r>
              <a:endPara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7" name="グループ化 86">
            <a:extLst>
              <a:ext uri="{FF2B5EF4-FFF2-40B4-BE49-F238E27FC236}">
                <a16:creationId xmlns:a16="http://schemas.microsoft.com/office/drawing/2014/main" id="{418E7C9C-7FEE-816C-CAF4-938FD294F853}"/>
              </a:ext>
            </a:extLst>
          </p:cNvPr>
          <p:cNvGrpSpPr/>
          <p:nvPr/>
        </p:nvGrpSpPr>
        <p:grpSpPr>
          <a:xfrm>
            <a:off x="632520" y="1894942"/>
            <a:ext cx="822930" cy="1532102"/>
            <a:chOff x="2432720" y="801981"/>
            <a:chExt cx="1375818" cy="2561449"/>
          </a:xfrm>
        </p:grpSpPr>
        <p:sp>
          <p:nvSpPr>
            <p:cNvPr id="88" name="Rectangle 16">
              <a:extLst>
                <a:ext uri="{FF2B5EF4-FFF2-40B4-BE49-F238E27FC236}">
                  <a16:creationId xmlns:a16="http://schemas.microsoft.com/office/drawing/2014/main" id="{F518C81B-932A-D359-ED86-965CC7FFA5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2720" y="953725"/>
              <a:ext cx="1375818" cy="2409705"/>
            </a:xfrm>
            <a:prstGeom prst="rect">
              <a:avLst/>
            </a:prstGeom>
            <a:solidFill>
              <a:srgbClr val="FFD661"/>
            </a:solidFill>
            <a:ln w="285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9" name="Group 32">
              <a:extLst>
                <a:ext uri="{FF2B5EF4-FFF2-40B4-BE49-F238E27FC236}">
                  <a16:creationId xmlns:a16="http://schemas.microsoft.com/office/drawing/2014/main" id="{532FACB6-FCFC-9EAA-0734-26E8DAB3C22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03454" y="1069051"/>
              <a:ext cx="689758" cy="158105"/>
              <a:chOff x="1532" y="1763"/>
              <a:chExt cx="397" cy="91"/>
            </a:xfrm>
          </p:grpSpPr>
          <p:sp>
            <p:nvSpPr>
              <p:cNvPr id="112" name="Rectangle 23">
                <a:extLst>
                  <a:ext uri="{FF2B5EF4-FFF2-40B4-BE49-F238E27FC236}">
                    <a16:creationId xmlns:a16="http://schemas.microsoft.com/office/drawing/2014/main" id="{4A7CC775-B78B-14F8-959B-3781DE50EA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58" y="1763"/>
                <a:ext cx="55" cy="9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3" name="Rectangle 24">
                <a:extLst>
                  <a:ext uri="{FF2B5EF4-FFF2-40B4-BE49-F238E27FC236}">
                    <a16:creationId xmlns:a16="http://schemas.microsoft.com/office/drawing/2014/main" id="{7833D8AD-3B14-0F76-88C4-00F03680DB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45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4" name="Rectangle 25">
                <a:extLst>
                  <a:ext uri="{FF2B5EF4-FFF2-40B4-BE49-F238E27FC236}">
                    <a16:creationId xmlns:a16="http://schemas.microsoft.com/office/drawing/2014/main" id="{59DBD50C-D18A-1DC0-7991-1880FC6F39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92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5" name="Rectangle 26">
                <a:extLst>
                  <a:ext uri="{FF2B5EF4-FFF2-40B4-BE49-F238E27FC236}">
                    <a16:creationId xmlns:a16="http://schemas.microsoft.com/office/drawing/2014/main" id="{C067A6A4-4FAE-69C2-C537-A35FF240BE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40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6" name="Rectangle 27">
                <a:extLst>
                  <a:ext uri="{FF2B5EF4-FFF2-40B4-BE49-F238E27FC236}">
                    <a16:creationId xmlns:a16="http://schemas.microsoft.com/office/drawing/2014/main" id="{0058D101-D0C1-4CC0-D6D8-6386C94EC4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87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7" name="Rectangle 28">
                <a:extLst>
                  <a:ext uri="{FF2B5EF4-FFF2-40B4-BE49-F238E27FC236}">
                    <a16:creationId xmlns:a16="http://schemas.microsoft.com/office/drawing/2014/main" id="{620D0CC6-7823-6C80-A4E5-7B10C14761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21" y="1804"/>
                <a:ext cx="16" cy="1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8" name="Rectangle 29">
                <a:extLst>
                  <a:ext uri="{FF2B5EF4-FFF2-40B4-BE49-F238E27FC236}">
                    <a16:creationId xmlns:a16="http://schemas.microsoft.com/office/drawing/2014/main" id="{D403C4C8-503C-D698-D130-8B4B7CA373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95" y="1763"/>
                <a:ext cx="55" cy="9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9" name="Rectangle 30">
                <a:extLst>
                  <a:ext uri="{FF2B5EF4-FFF2-40B4-BE49-F238E27FC236}">
                    <a16:creationId xmlns:a16="http://schemas.microsoft.com/office/drawing/2014/main" id="{63039935-0EE9-6F4B-42E0-ADF754D6B2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2" y="1763"/>
                <a:ext cx="55" cy="9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90" name="Group 85">
              <a:extLst>
                <a:ext uri="{FF2B5EF4-FFF2-40B4-BE49-F238E27FC236}">
                  <a16:creationId xmlns:a16="http://schemas.microsoft.com/office/drawing/2014/main" id="{061E7F07-465E-1328-6A7F-9D0246EFC74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50392" y="1643657"/>
              <a:ext cx="171978" cy="1029840"/>
              <a:chOff x="1589" y="1962"/>
              <a:chExt cx="85" cy="509"/>
            </a:xfrm>
          </p:grpSpPr>
          <p:sp>
            <p:nvSpPr>
              <p:cNvPr id="108" name="Oval 46">
                <a:extLst>
                  <a:ext uri="{FF2B5EF4-FFF2-40B4-BE49-F238E27FC236}">
                    <a16:creationId xmlns:a16="http://schemas.microsoft.com/office/drawing/2014/main" id="{2039D713-68F1-1DE1-05FA-EEDF5AB0FD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9" y="1962"/>
                <a:ext cx="85" cy="8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9" name="Oval 47">
                <a:extLst>
                  <a:ext uri="{FF2B5EF4-FFF2-40B4-BE49-F238E27FC236}">
                    <a16:creationId xmlns:a16="http://schemas.microsoft.com/office/drawing/2014/main" id="{D6E78BF1-68FA-0E6B-26BA-04B7FBE233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9" y="2075"/>
                <a:ext cx="85" cy="8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0" name="Oval 48">
                <a:extLst>
                  <a:ext uri="{FF2B5EF4-FFF2-40B4-BE49-F238E27FC236}">
                    <a16:creationId xmlns:a16="http://schemas.microsoft.com/office/drawing/2014/main" id="{3AE0E11F-97DD-DC51-8164-FE2E772BF2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9" y="2273"/>
                <a:ext cx="85" cy="8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1" name="Oval 49">
                <a:extLst>
                  <a:ext uri="{FF2B5EF4-FFF2-40B4-BE49-F238E27FC236}">
                    <a16:creationId xmlns:a16="http://schemas.microsoft.com/office/drawing/2014/main" id="{56B0335B-9990-5ADC-1306-DD842AAC6F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9" y="2386"/>
                <a:ext cx="85" cy="8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91" name="Group 72">
              <a:extLst>
                <a:ext uri="{FF2B5EF4-FFF2-40B4-BE49-F238E27FC236}">
                  <a16:creationId xmlns:a16="http://schemas.microsoft.com/office/drawing/2014/main" id="{D24FB93E-C81E-EAF5-AA77-590A541832C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79910" y="1356353"/>
              <a:ext cx="115326" cy="1468888"/>
              <a:chOff x="1873" y="1905"/>
              <a:chExt cx="57" cy="726"/>
            </a:xfrm>
          </p:grpSpPr>
          <p:sp>
            <p:nvSpPr>
              <p:cNvPr id="97" name="Oval 50">
                <a:extLst>
                  <a:ext uri="{FF2B5EF4-FFF2-40B4-BE49-F238E27FC236}">
                    <a16:creationId xmlns:a16="http://schemas.microsoft.com/office/drawing/2014/main" id="{CAAFB4E9-F167-80EF-FB44-02FA0F0AA9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1905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8" name="Oval 51">
                <a:extLst>
                  <a:ext uri="{FF2B5EF4-FFF2-40B4-BE49-F238E27FC236}">
                    <a16:creationId xmlns:a16="http://schemas.microsoft.com/office/drawing/2014/main" id="{90F728AD-94B5-230E-57EF-C425DBF823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1971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9" name="Oval 52">
                <a:extLst>
                  <a:ext uri="{FF2B5EF4-FFF2-40B4-BE49-F238E27FC236}">
                    <a16:creationId xmlns:a16="http://schemas.microsoft.com/office/drawing/2014/main" id="{485A579B-436C-F0E2-1BF7-E8487E369F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2040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0" name="Oval 53">
                <a:extLst>
                  <a:ext uri="{FF2B5EF4-FFF2-40B4-BE49-F238E27FC236}">
                    <a16:creationId xmlns:a16="http://schemas.microsoft.com/office/drawing/2014/main" id="{96FF5FEB-FC56-EA83-D71F-FAFFC603F5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2106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1" name="Oval 54">
                <a:extLst>
                  <a:ext uri="{FF2B5EF4-FFF2-40B4-BE49-F238E27FC236}">
                    <a16:creationId xmlns:a16="http://schemas.microsoft.com/office/drawing/2014/main" id="{E8D92535-303C-A0E0-30E9-7D4DC96B14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2172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" name="Oval 55">
                <a:extLst>
                  <a:ext uri="{FF2B5EF4-FFF2-40B4-BE49-F238E27FC236}">
                    <a16:creationId xmlns:a16="http://schemas.microsoft.com/office/drawing/2014/main" id="{3006F7D9-D7C1-C6E6-8267-3484B658C8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2238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3" name="Oval 56">
                <a:extLst>
                  <a:ext uri="{FF2B5EF4-FFF2-40B4-BE49-F238E27FC236}">
                    <a16:creationId xmlns:a16="http://schemas.microsoft.com/office/drawing/2014/main" id="{88BA4C30-DA95-5DDA-DFA8-AD39B8CA65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2307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" name="Oval 57">
                <a:extLst>
                  <a:ext uri="{FF2B5EF4-FFF2-40B4-BE49-F238E27FC236}">
                    <a16:creationId xmlns:a16="http://schemas.microsoft.com/office/drawing/2014/main" id="{1FC71688-5822-A9F9-1B21-A0AAE436B6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2373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" name="Oval 58">
                <a:extLst>
                  <a:ext uri="{FF2B5EF4-FFF2-40B4-BE49-F238E27FC236}">
                    <a16:creationId xmlns:a16="http://schemas.microsoft.com/office/drawing/2014/main" id="{906D3E77-A0AF-A783-4D06-BD8C951476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2439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" name="Oval 59">
                <a:extLst>
                  <a:ext uri="{FF2B5EF4-FFF2-40B4-BE49-F238E27FC236}">
                    <a16:creationId xmlns:a16="http://schemas.microsoft.com/office/drawing/2014/main" id="{99225C05-BB85-D25D-B2AF-BF80825B17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2508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" name="Oval 60">
                <a:extLst>
                  <a:ext uri="{FF2B5EF4-FFF2-40B4-BE49-F238E27FC236}">
                    <a16:creationId xmlns:a16="http://schemas.microsoft.com/office/drawing/2014/main" id="{F7B4407A-E639-274A-9885-2AC71B94DE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2574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92" name="グループ化 91">
              <a:extLst>
                <a:ext uri="{FF2B5EF4-FFF2-40B4-BE49-F238E27FC236}">
                  <a16:creationId xmlns:a16="http://schemas.microsoft.com/office/drawing/2014/main" id="{D0E59151-DB4A-A05D-9917-A54A73E6C780}"/>
                </a:ext>
              </a:extLst>
            </p:cNvPr>
            <p:cNvGrpSpPr/>
            <p:nvPr/>
          </p:nvGrpSpPr>
          <p:grpSpPr>
            <a:xfrm>
              <a:off x="2501900" y="1048595"/>
              <a:ext cx="418158" cy="507155"/>
              <a:chOff x="2489372" y="1069051"/>
              <a:chExt cx="321700" cy="402628"/>
            </a:xfrm>
          </p:grpSpPr>
          <p:sp>
            <p:nvSpPr>
              <p:cNvPr id="95" name="Rectangle 228">
                <a:extLst>
                  <a:ext uri="{FF2B5EF4-FFF2-40B4-BE49-F238E27FC236}">
                    <a16:creationId xmlns:a16="http://schemas.microsoft.com/office/drawing/2014/main" id="{6F96FD12-6B1B-FD19-9072-21B2F9A401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9372" y="1069051"/>
                <a:ext cx="321700" cy="402628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6" name="Rectangle 229">
                <a:extLst>
                  <a:ext uri="{FF2B5EF4-FFF2-40B4-BE49-F238E27FC236}">
                    <a16:creationId xmlns:a16="http://schemas.microsoft.com/office/drawing/2014/main" id="{31B22EB0-0010-B620-AF9E-FA849F20DA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05826" y="1084975"/>
                <a:ext cx="289360" cy="370783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93" name="台形 92">
              <a:extLst>
                <a:ext uri="{FF2B5EF4-FFF2-40B4-BE49-F238E27FC236}">
                  <a16:creationId xmlns:a16="http://schemas.microsoft.com/office/drawing/2014/main" id="{073A6E43-6356-6B8C-76EA-9D02A04EE684}"/>
                </a:ext>
              </a:extLst>
            </p:cNvPr>
            <p:cNvSpPr/>
            <p:nvPr/>
          </p:nvSpPr>
          <p:spPr bwMode="auto">
            <a:xfrm>
              <a:off x="2432720" y="801981"/>
              <a:ext cx="1375818" cy="151744"/>
            </a:xfrm>
            <a:prstGeom prst="trapezoid">
              <a:avLst>
                <a:gd name="adj" fmla="val 40668"/>
              </a:avLst>
            </a:prstGeom>
            <a:solidFill>
              <a:srgbClr val="FFD661"/>
            </a:solidFill>
            <a:ln w="28575" cap="sq">
              <a:solidFill>
                <a:srgbClr val="333333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" name="テキスト ボックス 93">
              <a:extLst>
                <a:ext uri="{FF2B5EF4-FFF2-40B4-BE49-F238E27FC236}">
                  <a16:creationId xmlns:a16="http://schemas.microsoft.com/office/drawing/2014/main" id="{BF45124E-F848-2BC1-8CFA-41184568B861}"/>
                </a:ext>
              </a:extLst>
            </p:cNvPr>
            <p:cNvSpPr txBox="1"/>
            <p:nvPr/>
          </p:nvSpPr>
          <p:spPr>
            <a:xfrm>
              <a:off x="2547174" y="1162050"/>
              <a:ext cx="324613" cy="27165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110</a:t>
              </a:r>
              <a:endPara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120" name="テキスト ボックス 119">
            <a:extLst>
              <a:ext uri="{FF2B5EF4-FFF2-40B4-BE49-F238E27FC236}">
                <a16:creationId xmlns:a16="http://schemas.microsoft.com/office/drawing/2014/main" id="{253119B1-A7F3-F3D4-3A5D-DE58FCA0444C}"/>
              </a:ext>
            </a:extLst>
          </p:cNvPr>
          <p:cNvSpPr txBox="1"/>
          <p:nvPr/>
        </p:nvSpPr>
        <p:spPr>
          <a:xfrm>
            <a:off x="1703627" y="3449975"/>
            <a:ext cx="272863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8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110</a:t>
            </a:r>
            <a:r>
              <a:rPr kumimoji="1" lang="ja-JP" altLang="en-US" sz="3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endParaRPr kumimoji="1" lang="ja-JP" altLang="en-US" sz="28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1" name="テキスト ボックス 120">
            <a:extLst>
              <a:ext uri="{FF2B5EF4-FFF2-40B4-BE49-F238E27FC236}">
                <a16:creationId xmlns:a16="http://schemas.microsoft.com/office/drawing/2014/main" id="{347435B6-C224-81CB-BF8C-9A630774C110}"/>
              </a:ext>
            </a:extLst>
          </p:cNvPr>
          <p:cNvSpPr txBox="1"/>
          <p:nvPr/>
        </p:nvSpPr>
        <p:spPr>
          <a:xfrm>
            <a:off x="2198367" y="8097147"/>
            <a:ext cx="203453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8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85</a:t>
            </a:r>
            <a:r>
              <a:rPr kumimoji="1" lang="ja-JP" altLang="en-US" sz="3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endParaRPr kumimoji="1" lang="ja-JP" altLang="en-US" sz="28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2" name="矢印: 右 121">
            <a:extLst>
              <a:ext uri="{FF2B5EF4-FFF2-40B4-BE49-F238E27FC236}">
                <a16:creationId xmlns:a16="http://schemas.microsoft.com/office/drawing/2014/main" id="{25C4DD47-D5F7-1C07-34DE-F1A55CCB226B}"/>
              </a:ext>
            </a:extLst>
          </p:cNvPr>
          <p:cNvSpPr/>
          <p:nvPr/>
        </p:nvSpPr>
        <p:spPr>
          <a:xfrm rot="5400000">
            <a:off x="2906027" y="2498571"/>
            <a:ext cx="450050" cy="665457"/>
          </a:xfrm>
          <a:prstGeom prst="rightArrow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23" name="テキスト ボックス 122">
            <a:extLst>
              <a:ext uri="{FF2B5EF4-FFF2-40B4-BE49-F238E27FC236}">
                <a16:creationId xmlns:a16="http://schemas.microsoft.com/office/drawing/2014/main" id="{61769346-FAD7-8E44-5D77-EF1B6409B53A}"/>
              </a:ext>
            </a:extLst>
          </p:cNvPr>
          <p:cNvSpPr txBox="1"/>
          <p:nvPr/>
        </p:nvSpPr>
        <p:spPr>
          <a:xfrm>
            <a:off x="1728660" y="1246672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変更前</a:t>
            </a:r>
          </a:p>
        </p:txBody>
      </p:sp>
      <p:sp>
        <p:nvSpPr>
          <p:cNvPr id="124" name="テキスト ボックス 123">
            <a:extLst>
              <a:ext uri="{FF2B5EF4-FFF2-40B4-BE49-F238E27FC236}">
                <a16:creationId xmlns:a16="http://schemas.microsoft.com/office/drawing/2014/main" id="{445074BC-C85D-B148-C13A-3E5BE9D1FD72}"/>
              </a:ext>
            </a:extLst>
          </p:cNvPr>
          <p:cNvSpPr txBox="1"/>
          <p:nvPr/>
        </p:nvSpPr>
        <p:spPr>
          <a:xfrm>
            <a:off x="2298522" y="1733677"/>
            <a:ext cx="9076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25g</a:t>
            </a:r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まで</a:t>
            </a:r>
          </a:p>
        </p:txBody>
      </p:sp>
      <p:sp>
        <p:nvSpPr>
          <p:cNvPr id="125" name="テキスト ボックス 124">
            <a:extLst>
              <a:ext uri="{FF2B5EF4-FFF2-40B4-BE49-F238E27FC236}">
                <a16:creationId xmlns:a16="http://schemas.microsoft.com/office/drawing/2014/main" id="{1C3DA5A2-0D6D-541A-BAC0-F4A78798FC45}"/>
              </a:ext>
            </a:extLst>
          </p:cNvPr>
          <p:cNvSpPr txBox="1"/>
          <p:nvPr/>
        </p:nvSpPr>
        <p:spPr>
          <a:xfrm>
            <a:off x="2298522" y="2112134"/>
            <a:ext cx="9076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50g</a:t>
            </a:r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まで</a:t>
            </a:r>
          </a:p>
        </p:txBody>
      </p:sp>
      <p:sp>
        <p:nvSpPr>
          <p:cNvPr id="126" name="テキスト ボックス 125">
            <a:extLst>
              <a:ext uri="{FF2B5EF4-FFF2-40B4-BE49-F238E27FC236}">
                <a16:creationId xmlns:a16="http://schemas.microsoft.com/office/drawing/2014/main" id="{E970D774-847E-2ACF-6585-CF85F4CFBC62}"/>
              </a:ext>
            </a:extLst>
          </p:cNvPr>
          <p:cNvSpPr txBox="1"/>
          <p:nvPr/>
        </p:nvSpPr>
        <p:spPr>
          <a:xfrm>
            <a:off x="3131053" y="1631005"/>
            <a:ext cx="7809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84</a:t>
            </a:r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</a:p>
        </p:txBody>
      </p:sp>
      <p:sp>
        <p:nvSpPr>
          <p:cNvPr id="127" name="テキスト ボックス 126">
            <a:extLst>
              <a:ext uri="{FF2B5EF4-FFF2-40B4-BE49-F238E27FC236}">
                <a16:creationId xmlns:a16="http://schemas.microsoft.com/office/drawing/2014/main" id="{3BF4B679-C801-1E69-ECED-A07CBC9F1C6E}"/>
              </a:ext>
            </a:extLst>
          </p:cNvPr>
          <p:cNvSpPr txBox="1"/>
          <p:nvPr/>
        </p:nvSpPr>
        <p:spPr>
          <a:xfrm>
            <a:off x="3131054" y="2009462"/>
            <a:ext cx="7809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94</a:t>
            </a:r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</a:p>
        </p:txBody>
      </p:sp>
      <p:sp>
        <p:nvSpPr>
          <p:cNvPr id="128" name="テキスト ボックス 127">
            <a:extLst>
              <a:ext uri="{FF2B5EF4-FFF2-40B4-BE49-F238E27FC236}">
                <a16:creationId xmlns:a16="http://schemas.microsoft.com/office/drawing/2014/main" id="{BF57CECD-88E2-FA4E-06CF-44FD4AA65655}"/>
              </a:ext>
            </a:extLst>
          </p:cNvPr>
          <p:cNvSpPr txBox="1"/>
          <p:nvPr/>
        </p:nvSpPr>
        <p:spPr>
          <a:xfrm>
            <a:off x="1728660" y="3110641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変更後</a:t>
            </a:r>
          </a:p>
        </p:txBody>
      </p:sp>
      <p:sp>
        <p:nvSpPr>
          <p:cNvPr id="129" name="矢印: 右 128">
            <a:extLst>
              <a:ext uri="{FF2B5EF4-FFF2-40B4-BE49-F238E27FC236}">
                <a16:creationId xmlns:a16="http://schemas.microsoft.com/office/drawing/2014/main" id="{66A65779-AF04-39AD-CBAC-8DF40CC9D4B4}"/>
              </a:ext>
            </a:extLst>
          </p:cNvPr>
          <p:cNvSpPr/>
          <p:nvPr/>
        </p:nvSpPr>
        <p:spPr>
          <a:xfrm rot="5400000">
            <a:off x="2918829" y="7145743"/>
            <a:ext cx="450050" cy="665457"/>
          </a:xfrm>
          <a:prstGeom prst="rightArrow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30" name="テキスト ボックス 129">
            <a:extLst>
              <a:ext uri="{FF2B5EF4-FFF2-40B4-BE49-F238E27FC236}">
                <a16:creationId xmlns:a16="http://schemas.microsoft.com/office/drawing/2014/main" id="{1B678AB8-0127-5DEC-AD31-0AE3406C4275}"/>
              </a:ext>
            </a:extLst>
          </p:cNvPr>
          <p:cNvSpPr txBox="1"/>
          <p:nvPr/>
        </p:nvSpPr>
        <p:spPr>
          <a:xfrm>
            <a:off x="1741462" y="5893844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変更前</a:t>
            </a:r>
          </a:p>
        </p:txBody>
      </p:sp>
      <p:sp>
        <p:nvSpPr>
          <p:cNvPr id="131" name="テキスト ボックス 130">
            <a:extLst>
              <a:ext uri="{FF2B5EF4-FFF2-40B4-BE49-F238E27FC236}">
                <a16:creationId xmlns:a16="http://schemas.microsoft.com/office/drawing/2014/main" id="{41AD9F72-A4A4-FDDA-4F56-B44DB31ABB4D}"/>
              </a:ext>
            </a:extLst>
          </p:cNvPr>
          <p:cNvSpPr txBox="1"/>
          <p:nvPr/>
        </p:nvSpPr>
        <p:spPr>
          <a:xfrm>
            <a:off x="1741462" y="7757813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変更後</a:t>
            </a:r>
          </a:p>
        </p:txBody>
      </p:sp>
      <p:sp>
        <p:nvSpPr>
          <p:cNvPr id="132" name="テキスト ボックス 131">
            <a:extLst>
              <a:ext uri="{FF2B5EF4-FFF2-40B4-BE49-F238E27FC236}">
                <a16:creationId xmlns:a16="http://schemas.microsoft.com/office/drawing/2014/main" id="{EB96D7B1-45BE-19B7-0D59-3050B7695113}"/>
              </a:ext>
            </a:extLst>
          </p:cNvPr>
          <p:cNvSpPr txBox="1"/>
          <p:nvPr/>
        </p:nvSpPr>
        <p:spPr>
          <a:xfrm>
            <a:off x="2800955" y="6410450"/>
            <a:ext cx="7809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63</a:t>
            </a:r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</a:p>
        </p:txBody>
      </p:sp>
      <p:sp>
        <p:nvSpPr>
          <p:cNvPr id="133" name="テキスト ボックス 132">
            <a:extLst>
              <a:ext uri="{FF2B5EF4-FFF2-40B4-BE49-F238E27FC236}">
                <a16:creationId xmlns:a16="http://schemas.microsoft.com/office/drawing/2014/main" id="{38DB65D7-B9A2-2D44-D4FB-065E75CD79D2}"/>
              </a:ext>
            </a:extLst>
          </p:cNvPr>
          <p:cNvSpPr txBox="1"/>
          <p:nvPr/>
        </p:nvSpPr>
        <p:spPr>
          <a:xfrm rot="5400000">
            <a:off x="3713802" y="2783587"/>
            <a:ext cx="5186717" cy="505128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２０２４年１０月１日より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134" name="テキスト ボックス 133">
            <a:extLst>
              <a:ext uri="{FF2B5EF4-FFF2-40B4-BE49-F238E27FC236}">
                <a16:creationId xmlns:a16="http://schemas.microsoft.com/office/drawing/2014/main" id="{A206DE56-D252-6031-661C-FB33E4C67B1D}"/>
              </a:ext>
            </a:extLst>
          </p:cNvPr>
          <p:cNvSpPr txBox="1"/>
          <p:nvPr/>
        </p:nvSpPr>
        <p:spPr>
          <a:xfrm rot="5400000">
            <a:off x="994768" y="4519810"/>
            <a:ext cx="8977793" cy="823759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郵便料金が変わっています</a:t>
            </a:r>
            <a:endParaRPr lang="en-US" altLang="ja-JP" sz="54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41339225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四角形: 上の 2 つの角を丸める 2">
            <a:extLst>
              <a:ext uri="{FF2B5EF4-FFF2-40B4-BE49-F238E27FC236}">
                <a16:creationId xmlns:a16="http://schemas.microsoft.com/office/drawing/2014/main" id="{7308B564-D30A-73B9-9024-14F70D6273DF}"/>
              </a:ext>
            </a:extLst>
          </p:cNvPr>
          <p:cNvSpPr/>
          <p:nvPr/>
        </p:nvSpPr>
        <p:spPr>
          <a:xfrm>
            <a:off x="901721" y="453930"/>
            <a:ext cx="4365485" cy="557799"/>
          </a:xfrm>
          <a:prstGeom prst="round2SameRect">
            <a:avLst>
              <a:gd name="adj1" fmla="val 29691"/>
              <a:gd name="adj2" fmla="val 0"/>
            </a:avLst>
          </a:prstGeom>
          <a:solidFill>
            <a:srgbClr val="FF0000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4" name="四角形: 上の 2 つの角を丸める 3">
            <a:extLst>
              <a:ext uri="{FF2B5EF4-FFF2-40B4-BE49-F238E27FC236}">
                <a16:creationId xmlns:a16="http://schemas.microsoft.com/office/drawing/2014/main" id="{618859F7-E136-9B00-2FCC-3B3A05F8E684}"/>
              </a:ext>
            </a:extLst>
          </p:cNvPr>
          <p:cNvSpPr/>
          <p:nvPr/>
        </p:nvSpPr>
        <p:spPr>
          <a:xfrm>
            <a:off x="901721" y="1011729"/>
            <a:ext cx="4365485" cy="3753040"/>
          </a:xfrm>
          <a:prstGeom prst="round2SameRect">
            <a:avLst>
              <a:gd name="adj1" fmla="val 0"/>
              <a:gd name="adj2" fmla="val 7765"/>
            </a:avLst>
          </a:prstGeom>
          <a:solidFill>
            <a:schemeClr val="bg1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7" name="四角形: 上の 2 つの角を丸める 6">
            <a:extLst>
              <a:ext uri="{FF2B5EF4-FFF2-40B4-BE49-F238E27FC236}">
                <a16:creationId xmlns:a16="http://schemas.microsoft.com/office/drawing/2014/main" id="{0CB9008D-497F-4FC4-FA81-9CD65AACD43B}"/>
              </a:ext>
            </a:extLst>
          </p:cNvPr>
          <p:cNvSpPr/>
          <p:nvPr/>
        </p:nvSpPr>
        <p:spPr>
          <a:xfrm>
            <a:off x="885498" y="5101102"/>
            <a:ext cx="4365485" cy="557799"/>
          </a:xfrm>
          <a:prstGeom prst="round2SameRect">
            <a:avLst>
              <a:gd name="adj1" fmla="val 29691"/>
              <a:gd name="adj2" fmla="val 0"/>
            </a:avLst>
          </a:prstGeom>
          <a:solidFill>
            <a:srgbClr val="FF0000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8" name="四角形: 上の 2 つの角を丸める 7">
            <a:extLst>
              <a:ext uri="{FF2B5EF4-FFF2-40B4-BE49-F238E27FC236}">
                <a16:creationId xmlns:a16="http://schemas.microsoft.com/office/drawing/2014/main" id="{49E3117D-8A34-9942-0423-E4513C6D6CA4}"/>
              </a:ext>
            </a:extLst>
          </p:cNvPr>
          <p:cNvSpPr/>
          <p:nvPr/>
        </p:nvSpPr>
        <p:spPr>
          <a:xfrm>
            <a:off x="885498" y="5658901"/>
            <a:ext cx="4365485" cy="3753040"/>
          </a:xfrm>
          <a:prstGeom prst="round2SameRect">
            <a:avLst>
              <a:gd name="adj1" fmla="val 0"/>
              <a:gd name="adj2" fmla="val 7765"/>
            </a:avLst>
          </a:prstGeom>
          <a:solidFill>
            <a:schemeClr val="bg1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DE75BF66-4407-7401-111F-A2728CEFFCE2}"/>
              </a:ext>
            </a:extLst>
          </p:cNvPr>
          <p:cNvSpPr txBox="1"/>
          <p:nvPr/>
        </p:nvSpPr>
        <p:spPr>
          <a:xfrm>
            <a:off x="2282563" y="567689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定形郵便物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71AD083F-B3FD-1785-7019-D8A7FA09C90A}"/>
              </a:ext>
            </a:extLst>
          </p:cNvPr>
          <p:cNvSpPr txBox="1"/>
          <p:nvPr/>
        </p:nvSpPr>
        <p:spPr>
          <a:xfrm>
            <a:off x="2190455" y="5214861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通常はがき</a:t>
            </a:r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2FB7015D-2962-9FA9-A9DD-886502AB507A}"/>
              </a:ext>
            </a:extLst>
          </p:cNvPr>
          <p:cNvGrpSpPr/>
          <p:nvPr/>
        </p:nvGrpSpPr>
        <p:grpSpPr>
          <a:xfrm>
            <a:off x="1200531" y="6829012"/>
            <a:ext cx="767520" cy="942174"/>
            <a:chOff x="957160" y="975441"/>
            <a:chExt cx="1283178" cy="1575175"/>
          </a:xfrm>
        </p:grpSpPr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BF80CFB-FC06-E84E-EF47-7528417DCCD7}"/>
                </a:ext>
              </a:extLst>
            </p:cNvPr>
            <p:cNvSpPr/>
            <p:nvPr/>
          </p:nvSpPr>
          <p:spPr bwMode="auto">
            <a:xfrm>
              <a:off x="957160" y="975441"/>
              <a:ext cx="1283178" cy="1575175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C850EC8F-F0F0-AE24-CE72-3A7A64B243D3}"/>
                </a:ext>
              </a:extLst>
            </p:cNvPr>
            <p:cNvGrpSpPr/>
            <p:nvPr/>
          </p:nvGrpSpPr>
          <p:grpSpPr>
            <a:xfrm>
              <a:off x="1577963" y="1074035"/>
              <a:ext cx="580979" cy="115635"/>
              <a:chOff x="6550984" y="1629978"/>
              <a:chExt cx="1576901" cy="313857"/>
            </a:xfrm>
            <a:solidFill>
              <a:srgbClr val="FF0000"/>
            </a:solidFill>
          </p:grpSpPr>
          <p:sp>
            <p:nvSpPr>
              <p:cNvPr id="80" name="フレーム 79">
                <a:extLst>
                  <a:ext uri="{FF2B5EF4-FFF2-40B4-BE49-F238E27FC236}">
                    <a16:creationId xmlns:a16="http://schemas.microsoft.com/office/drawing/2014/main" id="{9DAF4923-7BC2-28A0-1397-2E175090A7C4}"/>
                  </a:ext>
                </a:extLst>
              </p:cNvPr>
              <p:cNvSpPr/>
              <p:nvPr/>
            </p:nvSpPr>
            <p:spPr bwMode="auto">
              <a:xfrm>
                <a:off x="6550984" y="1629978"/>
                <a:ext cx="231854" cy="313857"/>
              </a:xfrm>
              <a:prstGeom prst="fram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フレーム 80">
                <a:extLst>
                  <a:ext uri="{FF2B5EF4-FFF2-40B4-BE49-F238E27FC236}">
                    <a16:creationId xmlns:a16="http://schemas.microsoft.com/office/drawing/2014/main" id="{32346140-7867-E358-2AC8-CC5212CBEC88}"/>
                  </a:ext>
                </a:extLst>
              </p:cNvPr>
              <p:cNvSpPr/>
              <p:nvPr/>
            </p:nvSpPr>
            <p:spPr bwMode="auto">
              <a:xfrm>
                <a:off x="6810640" y="1629978"/>
                <a:ext cx="231854" cy="313857"/>
              </a:xfrm>
              <a:prstGeom prst="fram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フレーム 81">
                <a:extLst>
                  <a:ext uri="{FF2B5EF4-FFF2-40B4-BE49-F238E27FC236}">
                    <a16:creationId xmlns:a16="http://schemas.microsoft.com/office/drawing/2014/main" id="{18EB316A-DD3B-7E6F-75B9-F0BF5E70AC86}"/>
                  </a:ext>
                </a:extLst>
              </p:cNvPr>
              <p:cNvSpPr/>
              <p:nvPr/>
            </p:nvSpPr>
            <p:spPr bwMode="auto">
              <a:xfrm>
                <a:off x="7070296" y="1629978"/>
                <a:ext cx="231854" cy="313857"/>
              </a:xfrm>
              <a:prstGeom prst="fram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フレーム 82">
                <a:extLst>
                  <a:ext uri="{FF2B5EF4-FFF2-40B4-BE49-F238E27FC236}">
                    <a16:creationId xmlns:a16="http://schemas.microsoft.com/office/drawing/2014/main" id="{92076E5B-1403-5A12-A9E6-DA81E95C497D}"/>
                  </a:ext>
                </a:extLst>
              </p:cNvPr>
              <p:cNvSpPr/>
              <p:nvPr/>
            </p:nvSpPr>
            <p:spPr bwMode="auto">
              <a:xfrm>
                <a:off x="7329952" y="1702025"/>
                <a:ext cx="178631" cy="241810"/>
              </a:xfrm>
              <a:prstGeom prst="fram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フレーム 83">
                <a:extLst>
                  <a:ext uri="{FF2B5EF4-FFF2-40B4-BE49-F238E27FC236}">
                    <a16:creationId xmlns:a16="http://schemas.microsoft.com/office/drawing/2014/main" id="{746EFB65-AB9A-DCCC-3D86-16643621D9D1}"/>
                  </a:ext>
                </a:extLst>
              </p:cNvPr>
              <p:cNvSpPr/>
              <p:nvPr/>
            </p:nvSpPr>
            <p:spPr bwMode="auto">
              <a:xfrm>
                <a:off x="7536385" y="1702025"/>
                <a:ext cx="178631" cy="241810"/>
              </a:xfrm>
              <a:prstGeom prst="fram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フレーム 84">
                <a:extLst>
                  <a:ext uri="{FF2B5EF4-FFF2-40B4-BE49-F238E27FC236}">
                    <a16:creationId xmlns:a16="http://schemas.microsoft.com/office/drawing/2014/main" id="{87742E24-1476-B93F-633A-65891EFAD4BE}"/>
                  </a:ext>
                </a:extLst>
              </p:cNvPr>
              <p:cNvSpPr/>
              <p:nvPr/>
            </p:nvSpPr>
            <p:spPr bwMode="auto">
              <a:xfrm>
                <a:off x="7742818" y="1702025"/>
                <a:ext cx="178631" cy="241810"/>
              </a:xfrm>
              <a:prstGeom prst="fram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フレーム 85">
                <a:extLst>
                  <a:ext uri="{FF2B5EF4-FFF2-40B4-BE49-F238E27FC236}">
                    <a16:creationId xmlns:a16="http://schemas.microsoft.com/office/drawing/2014/main" id="{98F306B1-EEBD-E00B-4BA6-0C40822A9412}"/>
                  </a:ext>
                </a:extLst>
              </p:cNvPr>
              <p:cNvSpPr/>
              <p:nvPr/>
            </p:nvSpPr>
            <p:spPr bwMode="auto">
              <a:xfrm>
                <a:off x="7949254" y="1702025"/>
                <a:ext cx="178631" cy="241810"/>
              </a:xfrm>
              <a:prstGeom prst="fram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DECB4521-84FD-0B38-9F49-E95D6A1C7C98}"/>
                </a:ext>
              </a:extLst>
            </p:cNvPr>
            <p:cNvGrpSpPr/>
            <p:nvPr/>
          </p:nvGrpSpPr>
          <p:grpSpPr>
            <a:xfrm>
              <a:off x="1029461" y="1052916"/>
              <a:ext cx="393013" cy="482780"/>
              <a:chOff x="6503237" y="1660701"/>
              <a:chExt cx="303762" cy="373143"/>
            </a:xfrm>
          </p:grpSpPr>
          <p:sp>
            <p:nvSpPr>
              <p:cNvPr id="78" name="正方形/長方形 77">
                <a:extLst>
                  <a:ext uri="{FF2B5EF4-FFF2-40B4-BE49-F238E27FC236}">
                    <a16:creationId xmlns:a16="http://schemas.microsoft.com/office/drawing/2014/main" id="{C10160F7-B553-75AE-5DD0-BB364EAA4E29}"/>
                  </a:ext>
                </a:extLst>
              </p:cNvPr>
              <p:cNvSpPr/>
              <p:nvPr/>
            </p:nvSpPr>
            <p:spPr bwMode="auto">
              <a:xfrm>
                <a:off x="6503237" y="1660701"/>
                <a:ext cx="303762" cy="373143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正方形/長方形 78">
                <a:extLst>
                  <a:ext uri="{FF2B5EF4-FFF2-40B4-BE49-F238E27FC236}">
                    <a16:creationId xmlns:a16="http://schemas.microsoft.com/office/drawing/2014/main" id="{0CDE4927-D4A3-D187-6AB9-E0D6CEC67745}"/>
                  </a:ext>
                </a:extLst>
              </p:cNvPr>
              <p:cNvSpPr/>
              <p:nvPr/>
            </p:nvSpPr>
            <p:spPr bwMode="auto">
              <a:xfrm>
                <a:off x="6521309" y="1678793"/>
                <a:ext cx="264774" cy="334967"/>
              </a:xfrm>
              <a:prstGeom prst="rect">
                <a:avLst/>
              </a:pr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5F923AF1-03B4-1C53-D083-CE7C5A2567B1}"/>
                </a:ext>
              </a:extLst>
            </p:cNvPr>
            <p:cNvGrpSpPr/>
            <p:nvPr/>
          </p:nvGrpSpPr>
          <p:grpSpPr>
            <a:xfrm>
              <a:off x="1051194" y="2370596"/>
              <a:ext cx="229704" cy="45719"/>
              <a:chOff x="6932844" y="1114709"/>
              <a:chExt cx="580979" cy="115635"/>
            </a:xfrm>
          </p:grpSpPr>
          <p:sp>
            <p:nvSpPr>
              <p:cNvPr id="71" name="フレーム 70">
                <a:extLst>
                  <a:ext uri="{FF2B5EF4-FFF2-40B4-BE49-F238E27FC236}">
                    <a16:creationId xmlns:a16="http://schemas.microsoft.com/office/drawing/2014/main" id="{FD6BAD61-7E2E-7B2B-1D31-0B1CCC2D74DC}"/>
                  </a:ext>
                </a:extLst>
              </p:cNvPr>
              <p:cNvSpPr/>
              <p:nvPr/>
            </p:nvSpPr>
            <p:spPr bwMode="auto">
              <a:xfrm>
                <a:off x="6932844" y="1114709"/>
                <a:ext cx="85422" cy="115635"/>
              </a:xfrm>
              <a:prstGeom prst="fram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フレーム 71">
                <a:extLst>
                  <a:ext uri="{FF2B5EF4-FFF2-40B4-BE49-F238E27FC236}">
                    <a16:creationId xmlns:a16="http://schemas.microsoft.com/office/drawing/2014/main" id="{C9CA4A01-959D-2FBC-DF9A-96018C7086FE}"/>
                  </a:ext>
                </a:extLst>
              </p:cNvPr>
              <p:cNvSpPr/>
              <p:nvPr/>
            </p:nvSpPr>
            <p:spPr bwMode="auto">
              <a:xfrm>
                <a:off x="7028509" y="1114709"/>
                <a:ext cx="85422" cy="115635"/>
              </a:xfrm>
              <a:prstGeom prst="fram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フレーム 72">
                <a:extLst>
                  <a:ext uri="{FF2B5EF4-FFF2-40B4-BE49-F238E27FC236}">
                    <a16:creationId xmlns:a16="http://schemas.microsoft.com/office/drawing/2014/main" id="{BCA09BFE-E9BF-3DDB-D6C9-D6344011085D}"/>
                  </a:ext>
                </a:extLst>
              </p:cNvPr>
              <p:cNvSpPr/>
              <p:nvPr/>
            </p:nvSpPr>
            <p:spPr bwMode="auto">
              <a:xfrm>
                <a:off x="7124175" y="1114709"/>
                <a:ext cx="85422" cy="115635"/>
              </a:xfrm>
              <a:prstGeom prst="fram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フレーム 73">
                <a:extLst>
                  <a:ext uri="{FF2B5EF4-FFF2-40B4-BE49-F238E27FC236}">
                    <a16:creationId xmlns:a16="http://schemas.microsoft.com/office/drawing/2014/main" id="{430E6435-3678-8004-86E0-CB4C3B98F353}"/>
                  </a:ext>
                </a:extLst>
              </p:cNvPr>
              <p:cNvSpPr/>
              <p:nvPr/>
            </p:nvSpPr>
            <p:spPr bwMode="auto">
              <a:xfrm>
                <a:off x="7219840" y="1141253"/>
                <a:ext cx="65813" cy="89091"/>
              </a:xfrm>
              <a:prstGeom prst="fram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フレーム 74">
                <a:extLst>
                  <a:ext uri="{FF2B5EF4-FFF2-40B4-BE49-F238E27FC236}">
                    <a16:creationId xmlns:a16="http://schemas.microsoft.com/office/drawing/2014/main" id="{2661F9C0-4879-45BB-BAA8-5714B8AC2152}"/>
                  </a:ext>
                </a:extLst>
              </p:cNvPr>
              <p:cNvSpPr/>
              <p:nvPr/>
            </p:nvSpPr>
            <p:spPr bwMode="auto">
              <a:xfrm>
                <a:off x="7295896" y="1141253"/>
                <a:ext cx="65813" cy="89091"/>
              </a:xfrm>
              <a:prstGeom prst="fram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フレーム 75">
                <a:extLst>
                  <a:ext uri="{FF2B5EF4-FFF2-40B4-BE49-F238E27FC236}">
                    <a16:creationId xmlns:a16="http://schemas.microsoft.com/office/drawing/2014/main" id="{C338027B-CF36-CE7D-78E1-48D11A7809F0}"/>
                  </a:ext>
                </a:extLst>
              </p:cNvPr>
              <p:cNvSpPr/>
              <p:nvPr/>
            </p:nvSpPr>
            <p:spPr bwMode="auto">
              <a:xfrm>
                <a:off x="7371952" y="1141253"/>
                <a:ext cx="65813" cy="89091"/>
              </a:xfrm>
              <a:prstGeom prst="fram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フレーム 76">
                <a:extLst>
                  <a:ext uri="{FF2B5EF4-FFF2-40B4-BE49-F238E27FC236}">
                    <a16:creationId xmlns:a16="http://schemas.microsoft.com/office/drawing/2014/main" id="{FB266F68-F9AF-093B-AA6A-765644B22462}"/>
                  </a:ext>
                </a:extLst>
              </p:cNvPr>
              <p:cNvSpPr/>
              <p:nvPr/>
            </p:nvSpPr>
            <p:spPr bwMode="auto">
              <a:xfrm>
                <a:off x="7448010" y="1141253"/>
                <a:ext cx="65813" cy="89091"/>
              </a:xfrm>
              <a:prstGeom prst="fram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B464DEFF-975C-ECE5-43C6-ACC11ACA05BB}"/>
                </a:ext>
              </a:extLst>
            </p:cNvPr>
            <p:cNvGrpSpPr/>
            <p:nvPr/>
          </p:nvGrpSpPr>
          <p:grpSpPr>
            <a:xfrm>
              <a:off x="1575455" y="1269354"/>
              <a:ext cx="511901" cy="1166058"/>
              <a:chOff x="1445430" y="1356353"/>
              <a:chExt cx="644844" cy="1468888"/>
            </a:xfrm>
          </p:grpSpPr>
          <p:grpSp>
            <p:nvGrpSpPr>
              <p:cNvPr id="53" name="Group 85">
                <a:extLst>
                  <a:ext uri="{FF2B5EF4-FFF2-40B4-BE49-F238E27FC236}">
                    <a16:creationId xmlns:a16="http://schemas.microsoft.com/office/drawing/2014/main" id="{35DE65A9-255F-1F9C-5E7C-1AAC1088DEF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445430" y="1643657"/>
                <a:ext cx="171978" cy="1029840"/>
                <a:chOff x="1589" y="1962"/>
                <a:chExt cx="85" cy="509"/>
              </a:xfrm>
            </p:grpSpPr>
            <p:sp>
              <p:nvSpPr>
                <p:cNvPr id="66" name="Oval 46">
                  <a:extLst>
                    <a:ext uri="{FF2B5EF4-FFF2-40B4-BE49-F238E27FC236}">
                      <a16:creationId xmlns:a16="http://schemas.microsoft.com/office/drawing/2014/main" id="{44C42BDE-F6BC-4574-6873-D3A7BE78881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89" y="1962"/>
                  <a:ext cx="85" cy="85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" name="Oval 47">
                  <a:extLst>
                    <a:ext uri="{FF2B5EF4-FFF2-40B4-BE49-F238E27FC236}">
                      <a16:creationId xmlns:a16="http://schemas.microsoft.com/office/drawing/2014/main" id="{A941CAF3-3B95-26D3-A4BF-C3E32C0E334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89" y="2075"/>
                  <a:ext cx="85" cy="85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" name="Oval 48">
                  <a:extLst>
                    <a:ext uri="{FF2B5EF4-FFF2-40B4-BE49-F238E27FC236}">
                      <a16:creationId xmlns:a16="http://schemas.microsoft.com/office/drawing/2014/main" id="{9209CABB-4918-D575-5EFE-2CC0AC04AD9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89" y="2273"/>
                  <a:ext cx="85" cy="85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0" name="Oval 49">
                  <a:extLst>
                    <a:ext uri="{FF2B5EF4-FFF2-40B4-BE49-F238E27FC236}">
                      <a16:creationId xmlns:a16="http://schemas.microsoft.com/office/drawing/2014/main" id="{700B1F01-89A8-8C88-BBD6-1DB84954D50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89" y="2386"/>
                  <a:ext cx="85" cy="85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4" name="Group 72">
                <a:extLst>
                  <a:ext uri="{FF2B5EF4-FFF2-40B4-BE49-F238E27FC236}">
                    <a16:creationId xmlns:a16="http://schemas.microsoft.com/office/drawing/2014/main" id="{0395B613-DC91-12E9-9853-E2FAE12F327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74948" y="1356353"/>
                <a:ext cx="115326" cy="1468888"/>
                <a:chOff x="1873" y="1905"/>
                <a:chExt cx="57" cy="726"/>
              </a:xfrm>
            </p:grpSpPr>
            <p:sp>
              <p:nvSpPr>
                <p:cNvPr id="55" name="Oval 50">
                  <a:extLst>
                    <a:ext uri="{FF2B5EF4-FFF2-40B4-BE49-F238E27FC236}">
                      <a16:creationId xmlns:a16="http://schemas.microsoft.com/office/drawing/2014/main" id="{535841B8-FED3-8608-8F90-ADE1D7C3DF5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1905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" name="Oval 51">
                  <a:extLst>
                    <a:ext uri="{FF2B5EF4-FFF2-40B4-BE49-F238E27FC236}">
                      <a16:creationId xmlns:a16="http://schemas.microsoft.com/office/drawing/2014/main" id="{62480774-6AC4-FE93-C966-141C3390D64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1971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7" name="Oval 52">
                  <a:extLst>
                    <a:ext uri="{FF2B5EF4-FFF2-40B4-BE49-F238E27FC236}">
                      <a16:creationId xmlns:a16="http://schemas.microsoft.com/office/drawing/2014/main" id="{C52CF53A-2231-570B-F8E0-F4F9309CB6C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2040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" name="Oval 53">
                  <a:extLst>
                    <a:ext uri="{FF2B5EF4-FFF2-40B4-BE49-F238E27FC236}">
                      <a16:creationId xmlns:a16="http://schemas.microsoft.com/office/drawing/2014/main" id="{00BC3FBF-AFB4-A69D-2273-7B12EF77E83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2106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9" name="Oval 54">
                  <a:extLst>
                    <a:ext uri="{FF2B5EF4-FFF2-40B4-BE49-F238E27FC236}">
                      <a16:creationId xmlns:a16="http://schemas.microsoft.com/office/drawing/2014/main" id="{27F07189-12ED-4082-271E-179B757DC71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2172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0" name="Oval 55">
                  <a:extLst>
                    <a:ext uri="{FF2B5EF4-FFF2-40B4-BE49-F238E27FC236}">
                      <a16:creationId xmlns:a16="http://schemas.microsoft.com/office/drawing/2014/main" id="{33D6EA0B-BF5A-E928-8254-A70CFD97379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2238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" name="Oval 56">
                  <a:extLst>
                    <a:ext uri="{FF2B5EF4-FFF2-40B4-BE49-F238E27FC236}">
                      <a16:creationId xmlns:a16="http://schemas.microsoft.com/office/drawing/2014/main" id="{D632A62F-10F6-4B2A-AC7D-5B3D3A7EDCA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2307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" name="Oval 57">
                  <a:extLst>
                    <a:ext uri="{FF2B5EF4-FFF2-40B4-BE49-F238E27FC236}">
                      <a16:creationId xmlns:a16="http://schemas.microsoft.com/office/drawing/2014/main" id="{3AA2B18F-755D-6C0E-F905-E3C43DE80CA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2373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3" name="Oval 58">
                  <a:extLst>
                    <a:ext uri="{FF2B5EF4-FFF2-40B4-BE49-F238E27FC236}">
                      <a16:creationId xmlns:a16="http://schemas.microsoft.com/office/drawing/2014/main" id="{C1E5ECAC-77E5-6E9C-5F64-D46F00B2B47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2439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" name="Oval 59">
                  <a:extLst>
                    <a:ext uri="{FF2B5EF4-FFF2-40B4-BE49-F238E27FC236}">
                      <a16:creationId xmlns:a16="http://schemas.microsoft.com/office/drawing/2014/main" id="{B6C50960-CFC1-06D8-8DD0-D317F651C79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2508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" name="Oval 60">
                  <a:extLst>
                    <a:ext uri="{FF2B5EF4-FFF2-40B4-BE49-F238E27FC236}">
                      <a16:creationId xmlns:a16="http://schemas.microsoft.com/office/drawing/2014/main" id="{8E6E7B4B-A482-F610-25C3-53DACA6D313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2574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52" name="テキスト ボックス 51">
              <a:extLst>
                <a:ext uri="{FF2B5EF4-FFF2-40B4-BE49-F238E27FC236}">
                  <a16:creationId xmlns:a16="http://schemas.microsoft.com/office/drawing/2014/main" id="{47BA4970-D4CC-A9B1-F2FF-3B355012E79A}"/>
                </a:ext>
              </a:extLst>
            </p:cNvPr>
            <p:cNvSpPr txBox="1"/>
            <p:nvPr/>
          </p:nvSpPr>
          <p:spPr>
            <a:xfrm>
              <a:off x="1075563" y="1162050"/>
              <a:ext cx="293684" cy="27165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85</a:t>
              </a:r>
              <a:endPara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7" name="グループ化 86">
            <a:extLst>
              <a:ext uri="{FF2B5EF4-FFF2-40B4-BE49-F238E27FC236}">
                <a16:creationId xmlns:a16="http://schemas.microsoft.com/office/drawing/2014/main" id="{418E7C9C-7FEE-816C-CAF4-938FD294F853}"/>
              </a:ext>
            </a:extLst>
          </p:cNvPr>
          <p:cNvGrpSpPr/>
          <p:nvPr/>
        </p:nvGrpSpPr>
        <p:grpSpPr>
          <a:xfrm>
            <a:off x="1171751" y="1894942"/>
            <a:ext cx="822930" cy="1532102"/>
            <a:chOff x="2432720" y="801981"/>
            <a:chExt cx="1375818" cy="2561449"/>
          </a:xfrm>
        </p:grpSpPr>
        <p:sp>
          <p:nvSpPr>
            <p:cNvPr id="88" name="Rectangle 16">
              <a:extLst>
                <a:ext uri="{FF2B5EF4-FFF2-40B4-BE49-F238E27FC236}">
                  <a16:creationId xmlns:a16="http://schemas.microsoft.com/office/drawing/2014/main" id="{F518C81B-932A-D359-ED86-965CC7FFA5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2720" y="953725"/>
              <a:ext cx="1375818" cy="2409705"/>
            </a:xfrm>
            <a:prstGeom prst="rect">
              <a:avLst/>
            </a:prstGeom>
            <a:solidFill>
              <a:srgbClr val="FFD661"/>
            </a:solidFill>
            <a:ln w="285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9" name="Group 32">
              <a:extLst>
                <a:ext uri="{FF2B5EF4-FFF2-40B4-BE49-F238E27FC236}">
                  <a16:creationId xmlns:a16="http://schemas.microsoft.com/office/drawing/2014/main" id="{532FACB6-FCFC-9EAA-0734-26E8DAB3C22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03454" y="1069051"/>
              <a:ext cx="689758" cy="158105"/>
              <a:chOff x="1532" y="1763"/>
              <a:chExt cx="397" cy="91"/>
            </a:xfrm>
          </p:grpSpPr>
          <p:sp>
            <p:nvSpPr>
              <p:cNvPr id="112" name="Rectangle 23">
                <a:extLst>
                  <a:ext uri="{FF2B5EF4-FFF2-40B4-BE49-F238E27FC236}">
                    <a16:creationId xmlns:a16="http://schemas.microsoft.com/office/drawing/2014/main" id="{4A7CC775-B78B-14F8-959B-3781DE50EA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58" y="1763"/>
                <a:ext cx="55" cy="9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3" name="Rectangle 24">
                <a:extLst>
                  <a:ext uri="{FF2B5EF4-FFF2-40B4-BE49-F238E27FC236}">
                    <a16:creationId xmlns:a16="http://schemas.microsoft.com/office/drawing/2014/main" id="{7833D8AD-3B14-0F76-88C4-00F03680DB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45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4" name="Rectangle 25">
                <a:extLst>
                  <a:ext uri="{FF2B5EF4-FFF2-40B4-BE49-F238E27FC236}">
                    <a16:creationId xmlns:a16="http://schemas.microsoft.com/office/drawing/2014/main" id="{59DBD50C-D18A-1DC0-7991-1880FC6F39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92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5" name="Rectangle 26">
                <a:extLst>
                  <a:ext uri="{FF2B5EF4-FFF2-40B4-BE49-F238E27FC236}">
                    <a16:creationId xmlns:a16="http://schemas.microsoft.com/office/drawing/2014/main" id="{C067A6A4-4FAE-69C2-C537-A35FF240BE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40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6" name="Rectangle 27">
                <a:extLst>
                  <a:ext uri="{FF2B5EF4-FFF2-40B4-BE49-F238E27FC236}">
                    <a16:creationId xmlns:a16="http://schemas.microsoft.com/office/drawing/2014/main" id="{0058D101-D0C1-4CC0-D6D8-6386C94EC4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87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7" name="Rectangle 28">
                <a:extLst>
                  <a:ext uri="{FF2B5EF4-FFF2-40B4-BE49-F238E27FC236}">
                    <a16:creationId xmlns:a16="http://schemas.microsoft.com/office/drawing/2014/main" id="{620D0CC6-7823-6C80-A4E5-7B10C14761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21" y="1804"/>
                <a:ext cx="16" cy="1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8" name="Rectangle 29">
                <a:extLst>
                  <a:ext uri="{FF2B5EF4-FFF2-40B4-BE49-F238E27FC236}">
                    <a16:creationId xmlns:a16="http://schemas.microsoft.com/office/drawing/2014/main" id="{D403C4C8-503C-D698-D130-8B4B7CA373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95" y="1763"/>
                <a:ext cx="55" cy="9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9" name="Rectangle 30">
                <a:extLst>
                  <a:ext uri="{FF2B5EF4-FFF2-40B4-BE49-F238E27FC236}">
                    <a16:creationId xmlns:a16="http://schemas.microsoft.com/office/drawing/2014/main" id="{63039935-0EE9-6F4B-42E0-ADF754D6B2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2" y="1763"/>
                <a:ext cx="55" cy="9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90" name="Group 85">
              <a:extLst>
                <a:ext uri="{FF2B5EF4-FFF2-40B4-BE49-F238E27FC236}">
                  <a16:creationId xmlns:a16="http://schemas.microsoft.com/office/drawing/2014/main" id="{061E7F07-465E-1328-6A7F-9D0246EFC74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50392" y="1643657"/>
              <a:ext cx="171978" cy="1029840"/>
              <a:chOff x="1589" y="1962"/>
              <a:chExt cx="85" cy="509"/>
            </a:xfrm>
          </p:grpSpPr>
          <p:sp>
            <p:nvSpPr>
              <p:cNvPr id="108" name="Oval 46">
                <a:extLst>
                  <a:ext uri="{FF2B5EF4-FFF2-40B4-BE49-F238E27FC236}">
                    <a16:creationId xmlns:a16="http://schemas.microsoft.com/office/drawing/2014/main" id="{2039D713-68F1-1DE1-05FA-EEDF5AB0FD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9" y="1962"/>
                <a:ext cx="85" cy="8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9" name="Oval 47">
                <a:extLst>
                  <a:ext uri="{FF2B5EF4-FFF2-40B4-BE49-F238E27FC236}">
                    <a16:creationId xmlns:a16="http://schemas.microsoft.com/office/drawing/2014/main" id="{D6E78BF1-68FA-0E6B-26BA-04B7FBE233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9" y="2075"/>
                <a:ext cx="85" cy="8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0" name="Oval 48">
                <a:extLst>
                  <a:ext uri="{FF2B5EF4-FFF2-40B4-BE49-F238E27FC236}">
                    <a16:creationId xmlns:a16="http://schemas.microsoft.com/office/drawing/2014/main" id="{3AE0E11F-97DD-DC51-8164-FE2E772BF2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9" y="2273"/>
                <a:ext cx="85" cy="8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1" name="Oval 49">
                <a:extLst>
                  <a:ext uri="{FF2B5EF4-FFF2-40B4-BE49-F238E27FC236}">
                    <a16:creationId xmlns:a16="http://schemas.microsoft.com/office/drawing/2014/main" id="{56B0335B-9990-5ADC-1306-DD842AAC6F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9" y="2386"/>
                <a:ext cx="85" cy="8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91" name="Group 72">
              <a:extLst>
                <a:ext uri="{FF2B5EF4-FFF2-40B4-BE49-F238E27FC236}">
                  <a16:creationId xmlns:a16="http://schemas.microsoft.com/office/drawing/2014/main" id="{D24FB93E-C81E-EAF5-AA77-590A541832C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79910" y="1356353"/>
              <a:ext cx="115326" cy="1468888"/>
              <a:chOff x="1873" y="1905"/>
              <a:chExt cx="57" cy="726"/>
            </a:xfrm>
          </p:grpSpPr>
          <p:sp>
            <p:nvSpPr>
              <p:cNvPr id="97" name="Oval 50">
                <a:extLst>
                  <a:ext uri="{FF2B5EF4-FFF2-40B4-BE49-F238E27FC236}">
                    <a16:creationId xmlns:a16="http://schemas.microsoft.com/office/drawing/2014/main" id="{CAAFB4E9-F167-80EF-FB44-02FA0F0AA9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1905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8" name="Oval 51">
                <a:extLst>
                  <a:ext uri="{FF2B5EF4-FFF2-40B4-BE49-F238E27FC236}">
                    <a16:creationId xmlns:a16="http://schemas.microsoft.com/office/drawing/2014/main" id="{90F728AD-94B5-230E-57EF-C425DBF823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1971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9" name="Oval 52">
                <a:extLst>
                  <a:ext uri="{FF2B5EF4-FFF2-40B4-BE49-F238E27FC236}">
                    <a16:creationId xmlns:a16="http://schemas.microsoft.com/office/drawing/2014/main" id="{485A579B-436C-F0E2-1BF7-E8487E369F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2040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0" name="Oval 53">
                <a:extLst>
                  <a:ext uri="{FF2B5EF4-FFF2-40B4-BE49-F238E27FC236}">
                    <a16:creationId xmlns:a16="http://schemas.microsoft.com/office/drawing/2014/main" id="{96FF5FEB-FC56-EA83-D71F-FAFFC603F5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2106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1" name="Oval 54">
                <a:extLst>
                  <a:ext uri="{FF2B5EF4-FFF2-40B4-BE49-F238E27FC236}">
                    <a16:creationId xmlns:a16="http://schemas.microsoft.com/office/drawing/2014/main" id="{E8D92535-303C-A0E0-30E9-7D4DC96B14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2172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" name="Oval 55">
                <a:extLst>
                  <a:ext uri="{FF2B5EF4-FFF2-40B4-BE49-F238E27FC236}">
                    <a16:creationId xmlns:a16="http://schemas.microsoft.com/office/drawing/2014/main" id="{3006F7D9-D7C1-C6E6-8267-3484B658C8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2238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3" name="Oval 56">
                <a:extLst>
                  <a:ext uri="{FF2B5EF4-FFF2-40B4-BE49-F238E27FC236}">
                    <a16:creationId xmlns:a16="http://schemas.microsoft.com/office/drawing/2014/main" id="{88BA4C30-DA95-5DDA-DFA8-AD39B8CA65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2307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" name="Oval 57">
                <a:extLst>
                  <a:ext uri="{FF2B5EF4-FFF2-40B4-BE49-F238E27FC236}">
                    <a16:creationId xmlns:a16="http://schemas.microsoft.com/office/drawing/2014/main" id="{1FC71688-5822-A9F9-1B21-A0AAE436B6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2373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" name="Oval 58">
                <a:extLst>
                  <a:ext uri="{FF2B5EF4-FFF2-40B4-BE49-F238E27FC236}">
                    <a16:creationId xmlns:a16="http://schemas.microsoft.com/office/drawing/2014/main" id="{906D3E77-A0AF-A783-4D06-BD8C951476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2439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" name="Oval 59">
                <a:extLst>
                  <a:ext uri="{FF2B5EF4-FFF2-40B4-BE49-F238E27FC236}">
                    <a16:creationId xmlns:a16="http://schemas.microsoft.com/office/drawing/2014/main" id="{99225C05-BB85-D25D-B2AF-BF80825B17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2508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" name="Oval 60">
                <a:extLst>
                  <a:ext uri="{FF2B5EF4-FFF2-40B4-BE49-F238E27FC236}">
                    <a16:creationId xmlns:a16="http://schemas.microsoft.com/office/drawing/2014/main" id="{F7B4407A-E639-274A-9885-2AC71B94DE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2574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92" name="グループ化 91">
              <a:extLst>
                <a:ext uri="{FF2B5EF4-FFF2-40B4-BE49-F238E27FC236}">
                  <a16:creationId xmlns:a16="http://schemas.microsoft.com/office/drawing/2014/main" id="{D0E59151-DB4A-A05D-9917-A54A73E6C780}"/>
                </a:ext>
              </a:extLst>
            </p:cNvPr>
            <p:cNvGrpSpPr/>
            <p:nvPr/>
          </p:nvGrpSpPr>
          <p:grpSpPr>
            <a:xfrm>
              <a:off x="2501900" y="1048595"/>
              <a:ext cx="418158" cy="507155"/>
              <a:chOff x="2489372" y="1069051"/>
              <a:chExt cx="321700" cy="402628"/>
            </a:xfrm>
          </p:grpSpPr>
          <p:sp>
            <p:nvSpPr>
              <p:cNvPr id="95" name="Rectangle 228">
                <a:extLst>
                  <a:ext uri="{FF2B5EF4-FFF2-40B4-BE49-F238E27FC236}">
                    <a16:creationId xmlns:a16="http://schemas.microsoft.com/office/drawing/2014/main" id="{6F96FD12-6B1B-FD19-9072-21B2F9A401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9372" y="1069051"/>
                <a:ext cx="321700" cy="402628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6" name="Rectangle 229">
                <a:extLst>
                  <a:ext uri="{FF2B5EF4-FFF2-40B4-BE49-F238E27FC236}">
                    <a16:creationId xmlns:a16="http://schemas.microsoft.com/office/drawing/2014/main" id="{31B22EB0-0010-B620-AF9E-FA849F20DA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05826" y="1084975"/>
                <a:ext cx="289360" cy="370783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93" name="台形 92">
              <a:extLst>
                <a:ext uri="{FF2B5EF4-FFF2-40B4-BE49-F238E27FC236}">
                  <a16:creationId xmlns:a16="http://schemas.microsoft.com/office/drawing/2014/main" id="{073A6E43-6356-6B8C-76EA-9D02A04EE684}"/>
                </a:ext>
              </a:extLst>
            </p:cNvPr>
            <p:cNvSpPr/>
            <p:nvPr/>
          </p:nvSpPr>
          <p:spPr bwMode="auto">
            <a:xfrm>
              <a:off x="2432720" y="801981"/>
              <a:ext cx="1375818" cy="151744"/>
            </a:xfrm>
            <a:prstGeom prst="trapezoid">
              <a:avLst>
                <a:gd name="adj" fmla="val 40668"/>
              </a:avLst>
            </a:prstGeom>
            <a:solidFill>
              <a:srgbClr val="FFD661"/>
            </a:solidFill>
            <a:ln w="28575" cap="sq">
              <a:solidFill>
                <a:srgbClr val="333333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" name="テキスト ボックス 93">
              <a:extLst>
                <a:ext uri="{FF2B5EF4-FFF2-40B4-BE49-F238E27FC236}">
                  <a16:creationId xmlns:a16="http://schemas.microsoft.com/office/drawing/2014/main" id="{BF45124E-F848-2BC1-8CFA-41184568B861}"/>
                </a:ext>
              </a:extLst>
            </p:cNvPr>
            <p:cNvSpPr txBox="1"/>
            <p:nvPr/>
          </p:nvSpPr>
          <p:spPr>
            <a:xfrm>
              <a:off x="2547174" y="1162050"/>
              <a:ext cx="324613" cy="27165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110</a:t>
              </a:r>
              <a:endPara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120" name="テキスト ボックス 119">
            <a:extLst>
              <a:ext uri="{FF2B5EF4-FFF2-40B4-BE49-F238E27FC236}">
                <a16:creationId xmlns:a16="http://schemas.microsoft.com/office/drawing/2014/main" id="{253119B1-A7F3-F3D4-3A5D-DE58FCA0444C}"/>
              </a:ext>
            </a:extLst>
          </p:cNvPr>
          <p:cNvSpPr txBox="1"/>
          <p:nvPr/>
        </p:nvSpPr>
        <p:spPr>
          <a:xfrm>
            <a:off x="2242858" y="3449975"/>
            <a:ext cx="272863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8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110</a:t>
            </a:r>
            <a:r>
              <a:rPr kumimoji="1" lang="ja-JP" altLang="en-US" sz="3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endParaRPr kumimoji="1" lang="ja-JP" altLang="en-US" sz="28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1" name="テキスト ボックス 120">
            <a:extLst>
              <a:ext uri="{FF2B5EF4-FFF2-40B4-BE49-F238E27FC236}">
                <a16:creationId xmlns:a16="http://schemas.microsoft.com/office/drawing/2014/main" id="{347435B6-C224-81CB-BF8C-9A630774C110}"/>
              </a:ext>
            </a:extLst>
          </p:cNvPr>
          <p:cNvSpPr txBox="1"/>
          <p:nvPr/>
        </p:nvSpPr>
        <p:spPr>
          <a:xfrm>
            <a:off x="2737598" y="8097147"/>
            <a:ext cx="203453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8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85</a:t>
            </a:r>
            <a:r>
              <a:rPr kumimoji="1" lang="ja-JP" altLang="en-US" sz="3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endParaRPr kumimoji="1" lang="ja-JP" altLang="en-US" sz="28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2" name="矢印: 右 121">
            <a:extLst>
              <a:ext uri="{FF2B5EF4-FFF2-40B4-BE49-F238E27FC236}">
                <a16:creationId xmlns:a16="http://schemas.microsoft.com/office/drawing/2014/main" id="{25C4DD47-D5F7-1C07-34DE-F1A55CCB226B}"/>
              </a:ext>
            </a:extLst>
          </p:cNvPr>
          <p:cNvSpPr/>
          <p:nvPr/>
        </p:nvSpPr>
        <p:spPr>
          <a:xfrm rot="5400000">
            <a:off x="3445258" y="2498571"/>
            <a:ext cx="450050" cy="665457"/>
          </a:xfrm>
          <a:prstGeom prst="rightArrow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23" name="テキスト ボックス 122">
            <a:extLst>
              <a:ext uri="{FF2B5EF4-FFF2-40B4-BE49-F238E27FC236}">
                <a16:creationId xmlns:a16="http://schemas.microsoft.com/office/drawing/2014/main" id="{61769346-FAD7-8E44-5D77-EF1B6409B53A}"/>
              </a:ext>
            </a:extLst>
          </p:cNvPr>
          <p:cNvSpPr txBox="1"/>
          <p:nvPr/>
        </p:nvSpPr>
        <p:spPr>
          <a:xfrm>
            <a:off x="2267891" y="1246672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変更前</a:t>
            </a:r>
          </a:p>
        </p:txBody>
      </p:sp>
      <p:sp>
        <p:nvSpPr>
          <p:cNvPr id="124" name="テキスト ボックス 123">
            <a:extLst>
              <a:ext uri="{FF2B5EF4-FFF2-40B4-BE49-F238E27FC236}">
                <a16:creationId xmlns:a16="http://schemas.microsoft.com/office/drawing/2014/main" id="{445074BC-C85D-B148-C13A-3E5BE9D1FD72}"/>
              </a:ext>
            </a:extLst>
          </p:cNvPr>
          <p:cNvSpPr txBox="1"/>
          <p:nvPr/>
        </p:nvSpPr>
        <p:spPr>
          <a:xfrm>
            <a:off x="2837753" y="1733677"/>
            <a:ext cx="9076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25g</a:t>
            </a:r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まで</a:t>
            </a:r>
          </a:p>
        </p:txBody>
      </p:sp>
      <p:sp>
        <p:nvSpPr>
          <p:cNvPr id="125" name="テキスト ボックス 124">
            <a:extLst>
              <a:ext uri="{FF2B5EF4-FFF2-40B4-BE49-F238E27FC236}">
                <a16:creationId xmlns:a16="http://schemas.microsoft.com/office/drawing/2014/main" id="{1C3DA5A2-0D6D-541A-BAC0-F4A78798FC45}"/>
              </a:ext>
            </a:extLst>
          </p:cNvPr>
          <p:cNvSpPr txBox="1"/>
          <p:nvPr/>
        </p:nvSpPr>
        <p:spPr>
          <a:xfrm>
            <a:off x="2837753" y="2112134"/>
            <a:ext cx="9076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50g</a:t>
            </a:r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まで</a:t>
            </a:r>
          </a:p>
        </p:txBody>
      </p:sp>
      <p:sp>
        <p:nvSpPr>
          <p:cNvPr id="126" name="テキスト ボックス 125">
            <a:extLst>
              <a:ext uri="{FF2B5EF4-FFF2-40B4-BE49-F238E27FC236}">
                <a16:creationId xmlns:a16="http://schemas.microsoft.com/office/drawing/2014/main" id="{E970D774-847E-2ACF-6585-CF85F4CFBC62}"/>
              </a:ext>
            </a:extLst>
          </p:cNvPr>
          <p:cNvSpPr txBox="1"/>
          <p:nvPr/>
        </p:nvSpPr>
        <p:spPr>
          <a:xfrm>
            <a:off x="3670284" y="1631005"/>
            <a:ext cx="7809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84</a:t>
            </a:r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</a:p>
        </p:txBody>
      </p:sp>
      <p:sp>
        <p:nvSpPr>
          <p:cNvPr id="127" name="テキスト ボックス 126">
            <a:extLst>
              <a:ext uri="{FF2B5EF4-FFF2-40B4-BE49-F238E27FC236}">
                <a16:creationId xmlns:a16="http://schemas.microsoft.com/office/drawing/2014/main" id="{3BF4B679-C801-1E69-ECED-A07CBC9F1C6E}"/>
              </a:ext>
            </a:extLst>
          </p:cNvPr>
          <p:cNvSpPr txBox="1"/>
          <p:nvPr/>
        </p:nvSpPr>
        <p:spPr>
          <a:xfrm>
            <a:off x="3670285" y="2009462"/>
            <a:ext cx="7809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94</a:t>
            </a:r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</a:p>
        </p:txBody>
      </p:sp>
      <p:sp>
        <p:nvSpPr>
          <p:cNvPr id="128" name="テキスト ボックス 127">
            <a:extLst>
              <a:ext uri="{FF2B5EF4-FFF2-40B4-BE49-F238E27FC236}">
                <a16:creationId xmlns:a16="http://schemas.microsoft.com/office/drawing/2014/main" id="{BF57CECD-88E2-FA4E-06CF-44FD4AA65655}"/>
              </a:ext>
            </a:extLst>
          </p:cNvPr>
          <p:cNvSpPr txBox="1"/>
          <p:nvPr/>
        </p:nvSpPr>
        <p:spPr>
          <a:xfrm>
            <a:off x="2267891" y="3110641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変更後</a:t>
            </a:r>
          </a:p>
        </p:txBody>
      </p:sp>
      <p:sp>
        <p:nvSpPr>
          <p:cNvPr id="129" name="矢印: 右 128">
            <a:extLst>
              <a:ext uri="{FF2B5EF4-FFF2-40B4-BE49-F238E27FC236}">
                <a16:creationId xmlns:a16="http://schemas.microsoft.com/office/drawing/2014/main" id="{66A65779-AF04-39AD-CBAC-8DF40CC9D4B4}"/>
              </a:ext>
            </a:extLst>
          </p:cNvPr>
          <p:cNvSpPr/>
          <p:nvPr/>
        </p:nvSpPr>
        <p:spPr>
          <a:xfrm rot="5400000">
            <a:off x="3458060" y="7145743"/>
            <a:ext cx="450050" cy="665457"/>
          </a:xfrm>
          <a:prstGeom prst="rightArrow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30" name="テキスト ボックス 129">
            <a:extLst>
              <a:ext uri="{FF2B5EF4-FFF2-40B4-BE49-F238E27FC236}">
                <a16:creationId xmlns:a16="http://schemas.microsoft.com/office/drawing/2014/main" id="{1B678AB8-0127-5DEC-AD31-0AE3406C4275}"/>
              </a:ext>
            </a:extLst>
          </p:cNvPr>
          <p:cNvSpPr txBox="1"/>
          <p:nvPr/>
        </p:nvSpPr>
        <p:spPr>
          <a:xfrm>
            <a:off x="2280693" y="5893844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変更前</a:t>
            </a:r>
          </a:p>
        </p:txBody>
      </p:sp>
      <p:sp>
        <p:nvSpPr>
          <p:cNvPr id="131" name="テキスト ボックス 130">
            <a:extLst>
              <a:ext uri="{FF2B5EF4-FFF2-40B4-BE49-F238E27FC236}">
                <a16:creationId xmlns:a16="http://schemas.microsoft.com/office/drawing/2014/main" id="{41AD9F72-A4A4-FDDA-4F56-B44DB31ABB4D}"/>
              </a:ext>
            </a:extLst>
          </p:cNvPr>
          <p:cNvSpPr txBox="1"/>
          <p:nvPr/>
        </p:nvSpPr>
        <p:spPr>
          <a:xfrm>
            <a:off x="2280693" y="7757813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変更後</a:t>
            </a:r>
          </a:p>
        </p:txBody>
      </p:sp>
      <p:sp>
        <p:nvSpPr>
          <p:cNvPr id="132" name="テキスト ボックス 131">
            <a:extLst>
              <a:ext uri="{FF2B5EF4-FFF2-40B4-BE49-F238E27FC236}">
                <a16:creationId xmlns:a16="http://schemas.microsoft.com/office/drawing/2014/main" id="{EB96D7B1-45BE-19B7-0D59-3050B7695113}"/>
              </a:ext>
            </a:extLst>
          </p:cNvPr>
          <p:cNvSpPr txBox="1"/>
          <p:nvPr/>
        </p:nvSpPr>
        <p:spPr>
          <a:xfrm>
            <a:off x="3340186" y="6410450"/>
            <a:ext cx="7809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63</a:t>
            </a:r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</a:p>
        </p:txBody>
      </p:sp>
      <p:sp>
        <p:nvSpPr>
          <p:cNvPr id="134" name="テキスト ボックス 133">
            <a:extLst>
              <a:ext uri="{FF2B5EF4-FFF2-40B4-BE49-F238E27FC236}">
                <a16:creationId xmlns:a16="http://schemas.microsoft.com/office/drawing/2014/main" id="{A206DE56-D252-6031-661C-FB33E4C67B1D}"/>
              </a:ext>
            </a:extLst>
          </p:cNvPr>
          <p:cNvSpPr txBox="1"/>
          <p:nvPr/>
        </p:nvSpPr>
        <p:spPr>
          <a:xfrm rot="5400000">
            <a:off x="1608450" y="4445358"/>
            <a:ext cx="8977793" cy="972664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郵便料金変更にご注意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7D06677-B65E-C16F-0E27-619D49F0B6E9}"/>
              </a:ext>
            </a:extLst>
          </p:cNvPr>
          <p:cNvSpPr txBox="1"/>
          <p:nvPr/>
        </p:nvSpPr>
        <p:spPr>
          <a:xfrm>
            <a:off x="233862" y="3253450"/>
            <a:ext cx="430887" cy="6658233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>
            <a:defPPr>
              <a:defRPr lang="ja-JP"/>
            </a:defPPr>
            <a:lvl1pPr algn="ctr">
              <a:defRPr sz="24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en-US" altLang="ja-JP" sz="1600" dirty="0"/>
              <a:t>※</a:t>
            </a:r>
            <a:r>
              <a:rPr lang="ja-JP" altLang="en-US" sz="1600" dirty="0"/>
              <a:t>レターパックや速達なども変更されておりますのでご注意ください。</a:t>
            </a:r>
            <a:endParaRPr lang="en-US" altLang="ja-JP" sz="1600" dirty="0"/>
          </a:p>
        </p:txBody>
      </p:sp>
    </p:spTree>
    <p:extLst>
      <p:ext uri="{BB962C8B-B14F-4D97-AF65-F5344CB8AC3E}">
        <p14:creationId xmlns:p14="http://schemas.microsoft.com/office/powerpoint/2010/main" val="4241236866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207</Words>
  <Application>Microsoft Office PowerPoint</Application>
  <PresentationFormat>A4 210 x 297 mm</PresentationFormat>
  <Paragraphs>67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popg74_郵便料金変更注意</dc:title>
  <dc:subject>popg74_郵便料金変更注意</dc:subject>
  <dc:creator>でじけろお</dc:creator>
  <cp:lastModifiedBy/>
  <cp:revision>1</cp:revision>
  <dcterms:created xsi:type="dcterms:W3CDTF">2014-12-04T06:28:15Z</dcterms:created>
  <dcterms:modified xsi:type="dcterms:W3CDTF">2024-09-30T01:03:46Z</dcterms:modified>
  <cp:version>1</cp:version>
</cp:coreProperties>
</file>