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1" r:id="rId2"/>
    <p:sldId id="317" r:id="rId3"/>
    <p:sldId id="319" r:id="rId4"/>
    <p:sldId id="320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0000"/>
    <a:srgbClr val="339933"/>
    <a:srgbClr val="FF6600"/>
    <a:srgbClr val="FFFF99"/>
    <a:srgbClr val="006600"/>
    <a:srgbClr val="FFCC66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3" d="100"/>
          <a:sy n="73" d="100"/>
        </p:scale>
        <p:origin x="72" y="13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0" y="304661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FF00"/>
          </a:solidFill>
          <a:ln w="127000" cmpd="sng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149" name="フリーフォーム: 図形 148">
            <a:extLst>
              <a:ext uri="{FF2B5EF4-FFF2-40B4-BE49-F238E27FC236}">
                <a16:creationId xmlns:a16="http://schemas.microsoft.com/office/drawing/2014/main" id="{4DF515A8-73DA-4BE9-A806-51281790037A}"/>
              </a:ext>
            </a:extLst>
          </p:cNvPr>
          <p:cNvSpPr/>
          <p:nvPr/>
        </p:nvSpPr>
        <p:spPr>
          <a:xfrm>
            <a:off x="426598" y="385102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E8E97F6-3B8E-4653-43DD-35490F78F865}"/>
              </a:ext>
            </a:extLst>
          </p:cNvPr>
          <p:cNvSpPr txBox="1"/>
          <p:nvPr/>
        </p:nvSpPr>
        <p:spPr>
          <a:xfrm>
            <a:off x="2625403" y="1449077"/>
            <a:ext cx="4846960" cy="227496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集荷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B3A7754-D8A6-43B1-CEF6-8CA5D210D7F1}"/>
              </a:ext>
            </a:extLst>
          </p:cNvPr>
          <p:cNvSpPr txBox="1"/>
          <p:nvPr/>
        </p:nvSpPr>
        <p:spPr>
          <a:xfrm>
            <a:off x="1425253" y="4143375"/>
            <a:ext cx="7247260" cy="126554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ありません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5674795-48A4-FF30-3FA9-77FDFAB08B0B}"/>
              </a:ext>
            </a:extLst>
          </p:cNvPr>
          <p:cNvSpPr txBox="1"/>
          <p:nvPr/>
        </p:nvSpPr>
        <p:spPr>
          <a:xfrm>
            <a:off x="2125490" y="1114425"/>
            <a:ext cx="5846786" cy="274424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集荷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8618BF0-B9DA-2F4B-FA68-34877BA2BCAB}"/>
              </a:ext>
            </a:extLst>
          </p:cNvPr>
          <p:cNvSpPr txBox="1"/>
          <p:nvPr/>
        </p:nvSpPr>
        <p:spPr>
          <a:xfrm>
            <a:off x="839466" y="4263714"/>
            <a:ext cx="8418834" cy="137984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ありません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33472929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フリーフォーム: 図形 43">
            <a:extLst>
              <a:ext uri="{FF2B5EF4-FFF2-40B4-BE49-F238E27FC236}">
                <a16:creationId xmlns:a16="http://schemas.microsoft.com/office/drawing/2014/main" id="{A6F5C954-F4F8-4E84-7727-920ED8021AE9}"/>
              </a:ext>
            </a:extLst>
          </p:cNvPr>
          <p:cNvSpPr/>
          <p:nvPr/>
        </p:nvSpPr>
        <p:spPr>
          <a:xfrm>
            <a:off x="452500" y="464951"/>
            <a:ext cx="9001000" cy="4059193"/>
          </a:xfrm>
          <a:custGeom>
            <a:avLst/>
            <a:gdLst>
              <a:gd name="connsiteX0" fmla="*/ 570075 w 9001000"/>
              <a:gd name="connsiteY0" fmla="*/ 0 h 4059193"/>
              <a:gd name="connsiteX1" fmla="*/ 8430925 w 9001000"/>
              <a:gd name="connsiteY1" fmla="*/ 0 h 4059193"/>
              <a:gd name="connsiteX2" fmla="*/ 9001000 w 9001000"/>
              <a:gd name="connsiteY2" fmla="*/ 570075 h 4059193"/>
              <a:gd name="connsiteX3" fmla="*/ 9001000 w 9001000"/>
              <a:gd name="connsiteY3" fmla="*/ 2850305 h 4059193"/>
              <a:gd name="connsiteX4" fmla="*/ 8430925 w 9001000"/>
              <a:gd name="connsiteY4" fmla="*/ 3420380 h 4059193"/>
              <a:gd name="connsiteX5" fmla="*/ 6566229 w 9001000"/>
              <a:gd name="connsiteY5" fmla="*/ 3420380 h 4059193"/>
              <a:gd name="connsiteX6" fmla="*/ 6492722 w 9001000"/>
              <a:gd name="connsiteY6" fmla="*/ 3518680 h 4059193"/>
              <a:gd name="connsiteX7" fmla="*/ 5346587 w 9001000"/>
              <a:gd name="connsiteY7" fmla="*/ 4059193 h 4059193"/>
              <a:gd name="connsiteX8" fmla="*/ 5787016 w 9001000"/>
              <a:gd name="connsiteY8" fmla="*/ 3589233 h 4059193"/>
              <a:gd name="connsiteX9" fmla="*/ 5883942 w 9001000"/>
              <a:gd name="connsiteY9" fmla="*/ 3420380 h 4059193"/>
              <a:gd name="connsiteX10" fmla="*/ 570075 w 9001000"/>
              <a:gd name="connsiteY10" fmla="*/ 3420380 h 4059193"/>
              <a:gd name="connsiteX11" fmla="*/ 0 w 9001000"/>
              <a:gd name="connsiteY11" fmla="*/ 2850305 h 4059193"/>
              <a:gd name="connsiteX12" fmla="*/ 0 w 9001000"/>
              <a:gd name="connsiteY12" fmla="*/ 570075 h 4059193"/>
              <a:gd name="connsiteX13" fmla="*/ 570075 w 9001000"/>
              <a:gd name="connsiteY13" fmla="*/ 0 h 40591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9001000" h="4059193">
                <a:moveTo>
                  <a:pt x="570075" y="0"/>
                </a:moveTo>
                <a:lnTo>
                  <a:pt x="8430925" y="0"/>
                </a:lnTo>
                <a:cubicBezTo>
                  <a:pt x="8745769" y="0"/>
                  <a:pt x="9001000" y="255231"/>
                  <a:pt x="9001000" y="570075"/>
                </a:cubicBezTo>
                <a:lnTo>
                  <a:pt x="9001000" y="2850305"/>
                </a:lnTo>
                <a:cubicBezTo>
                  <a:pt x="9001000" y="3165149"/>
                  <a:pt x="8745769" y="3420380"/>
                  <a:pt x="8430925" y="3420380"/>
                </a:cubicBezTo>
                <a:lnTo>
                  <a:pt x="6566229" y="3420380"/>
                </a:lnTo>
                <a:lnTo>
                  <a:pt x="6492722" y="3518680"/>
                </a:lnTo>
                <a:cubicBezTo>
                  <a:pt x="6220295" y="3848785"/>
                  <a:pt x="5808013" y="4059193"/>
                  <a:pt x="5346587" y="4059193"/>
                </a:cubicBezTo>
                <a:cubicBezTo>
                  <a:pt x="5521904" y="3927706"/>
                  <a:pt x="5670169" y="3768143"/>
                  <a:pt x="5787016" y="3589233"/>
                </a:cubicBezTo>
                <a:lnTo>
                  <a:pt x="5883942" y="3420380"/>
                </a:lnTo>
                <a:lnTo>
                  <a:pt x="570075" y="3420380"/>
                </a:lnTo>
                <a:cubicBezTo>
                  <a:pt x="255231" y="3420380"/>
                  <a:pt x="0" y="3165149"/>
                  <a:pt x="0" y="2850305"/>
                </a:cubicBezTo>
                <a:lnTo>
                  <a:pt x="0" y="570075"/>
                </a:lnTo>
                <a:cubicBezTo>
                  <a:pt x="0" y="255231"/>
                  <a:pt x="255231" y="0"/>
                  <a:pt x="570075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EC8603CF-4849-6A33-57A7-9517F12425A0}"/>
              </a:ext>
            </a:extLst>
          </p:cNvPr>
          <p:cNvGrpSpPr/>
          <p:nvPr/>
        </p:nvGrpSpPr>
        <p:grpSpPr>
          <a:xfrm>
            <a:off x="3940602" y="3699030"/>
            <a:ext cx="1719516" cy="2909241"/>
            <a:chOff x="3672669" y="3084576"/>
            <a:chExt cx="2240646" cy="3790939"/>
          </a:xfrm>
        </p:grpSpPr>
        <p:sp>
          <p:nvSpPr>
            <p:cNvPr id="5" name="円/楕円 506">
              <a:extLst>
                <a:ext uri="{FF2B5EF4-FFF2-40B4-BE49-F238E27FC236}">
                  <a16:creationId xmlns:a16="http://schemas.microsoft.com/office/drawing/2014/main" id="{8789564A-1DD1-322F-13B2-0A95E12FDFCC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" name="フリーフォーム 507">
              <a:extLst>
                <a:ext uri="{FF2B5EF4-FFF2-40B4-BE49-F238E27FC236}">
                  <a16:creationId xmlns:a16="http://schemas.microsoft.com/office/drawing/2014/main" id="{25C045BE-9D27-BC3C-ADE6-92387992337B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 508">
              <a:extLst>
                <a:ext uri="{FF2B5EF4-FFF2-40B4-BE49-F238E27FC236}">
                  <a16:creationId xmlns:a16="http://schemas.microsoft.com/office/drawing/2014/main" id="{7E39C032-3FF7-6C07-95D0-DDB442CF4C54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52DF9E94-819F-51BC-4091-23AA1CF0F99B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9AF12431-7970-88F6-4005-E5A3BBA4B263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58A7466A-8F53-E85B-0A89-16B62F9A7B4A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片側の 2 つの角を丸めた四角形 513">
              <a:extLst>
                <a:ext uri="{FF2B5EF4-FFF2-40B4-BE49-F238E27FC236}">
                  <a16:creationId xmlns:a16="http://schemas.microsoft.com/office/drawing/2014/main" id="{79DEF4F2-3587-23C8-4395-07CB5156D642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F862B030-FEBC-E9E2-2E3D-90A5D62B255B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4498B93C-971A-6DF0-4EBB-84492B8535AF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5723FB71-3596-671E-2028-57F63D94BA4B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円/楕円 517">
              <a:extLst>
                <a:ext uri="{FF2B5EF4-FFF2-40B4-BE49-F238E27FC236}">
                  <a16:creationId xmlns:a16="http://schemas.microsoft.com/office/drawing/2014/main" id="{F5BD3D5D-A844-73F7-81AC-D51D7E98D28A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円/楕円 518">
              <a:extLst>
                <a:ext uri="{FF2B5EF4-FFF2-40B4-BE49-F238E27FC236}">
                  <a16:creationId xmlns:a16="http://schemas.microsoft.com/office/drawing/2014/main" id="{533A16FA-3EDD-B05E-63D9-53D1C4D5AA5D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月 548">
              <a:extLst>
                <a:ext uri="{FF2B5EF4-FFF2-40B4-BE49-F238E27FC236}">
                  <a16:creationId xmlns:a16="http://schemas.microsoft.com/office/drawing/2014/main" id="{101CCEBF-4CD5-0A3C-DA01-21F89EA2C819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月 550">
              <a:extLst>
                <a:ext uri="{FF2B5EF4-FFF2-40B4-BE49-F238E27FC236}">
                  <a16:creationId xmlns:a16="http://schemas.microsoft.com/office/drawing/2014/main" id="{3B9865F1-DAC4-4966-9D29-B2E0497E9DDE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C1B90685-0891-433F-24A6-4C451D428B14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40" name="角丸四角形 559">
                <a:extLst>
                  <a:ext uri="{FF2B5EF4-FFF2-40B4-BE49-F238E27FC236}">
                    <a16:creationId xmlns:a16="http://schemas.microsoft.com/office/drawing/2014/main" id="{82FE2540-1518-977E-FCE7-4C76FF30307A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" name="台形 441">
                <a:extLst>
                  <a:ext uri="{FF2B5EF4-FFF2-40B4-BE49-F238E27FC236}">
                    <a16:creationId xmlns:a16="http://schemas.microsoft.com/office/drawing/2014/main" id="{47D27831-18D6-D0E0-09D7-D1563F0D7644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台形 441">
                <a:extLst>
                  <a:ext uri="{FF2B5EF4-FFF2-40B4-BE49-F238E27FC236}">
                    <a16:creationId xmlns:a16="http://schemas.microsoft.com/office/drawing/2014/main" id="{3088B2BD-D89E-BC38-D6A2-F787E8437FF6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D26810B9-B9FD-0D52-C0F8-79CAE3C4C70A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36" name="角丸四角形 559">
                <a:extLst>
                  <a:ext uri="{FF2B5EF4-FFF2-40B4-BE49-F238E27FC236}">
                    <a16:creationId xmlns:a16="http://schemas.microsoft.com/office/drawing/2014/main" id="{D719B8E7-68E6-AC79-48D9-C41C50CF2A41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7" name="台形 441">
                <a:extLst>
                  <a:ext uri="{FF2B5EF4-FFF2-40B4-BE49-F238E27FC236}">
                    <a16:creationId xmlns:a16="http://schemas.microsoft.com/office/drawing/2014/main" id="{183007CC-8639-082F-C36A-41D2627384F2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台形 441">
                <a:extLst>
                  <a:ext uri="{FF2B5EF4-FFF2-40B4-BE49-F238E27FC236}">
                    <a16:creationId xmlns:a16="http://schemas.microsoft.com/office/drawing/2014/main" id="{FF104848-F9C6-59C4-9FBF-7BD774671BE6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A1E3D66C-5992-8F8A-E2B9-99766017B838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34" name="円/楕円 536">
                <a:extLst>
                  <a:ext uri="{FF2B5EF4-FFF2-40B4-BE49-F238E27FC236}">
                    <a16:creationId xmlns:a16="http://schemas.microsoft.com/office/drawing/2014/main" id="{A91D1449-3335-BF6B-814B-06ECAB014E97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円/楕円 537">
                <a:extLst>
                  <a:ext uri="{FF2B5EF4-FFF2-40B4-BE49-F238E27FC236}">
                    <a16:creationId xmlns:a16="http://schemas.microsoft.com/office/drawing/2014/main" id="{521D1BF8-9D36-8CE1-78EF-B94FDAB854FA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086772EE-E02B-D1DD-D261-BDCA8C8072BC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32" name="円/楕円 534">
                <a:extLst>
                  <a:ext uri="{FF2B5EF4-FFF2-40B4-BE49-F238E27FC236}">
                    <a16:creationId xmlns:a16="http://schemas.microsoft.com/office/drawing/2014/main" id="{E7DF7C37-B948-8041-5FFE-70FABD9F153B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円/楕円 535">
                <a:extLst>
                  <a:ext uri="{FF2B5EF4-FFF2-40B4-BE49-F238E27FC236}">
                    <a16:creationId xmlns:a16="http://schemas.microsoft.com/office/drawing/2014/main" id="{C09E03D5-4C0C-956B-E1AC-358590F3D755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円/楕円 525">
              <a:extLst>
                <a:ext uri="{FF2B5EF4-FFF2-40B4-BE49-F238E27FC236}">
                  <a16:creationId xmlns:a16="http://schemas.microsoft.com/office/drawing/2014/main" id="{02B9602C-A90E-F261-D4ED-A64BDFCAADB5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アーチ 23">
              <a:extLst>
                <a:ext uri="{FF2B5EF4-FFF2-40B4-BE49-F238E27FC236}">
                  <a16:creationId xmlns:a16="http://schemas.microsoft.com/office/drawing/2014/main" id="{C1E944D5-6268-4D8A-5173-7B54D92450ED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1460DF52-872C-E52D-1EB2-B73DEFEA0EB0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AE38894B-6763-A4BA-3465-247630E3BA06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円/楕円 607">
              <a:extLst>
                <a:ext uri="{FF2B5EF4-FFF2-40B4-BE49-F238E27FC236}">
                  <a16:creationId xmlns:a16="http://schemas.microsoft.com/office/drawing/2014/main" id="{86A7B3EC-1C95-6E2E-DAEF-7DA1C9F396EB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" name="円/楕円 609">
              <a:extLst>
                <a:ext uri="{FF2B5EF4-FFF2-40B4-BE49-F238E27FC236}">
                  <a16:creationId xmlns:a16="http://schemas.microsoft.com/office/drawing/2014/main" id="{97D64616-A2D2-3ED0-5097-19A21D72FB41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44CA07F0-B2F5-0351-7C01-0A2BF32A92B6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0" name="円/楕円 532">
              <a:extLst>
                <a:ext uri="{FF2B5EF4-FFF2-40B4-BE49-F238E27FC236}">
                  <a16:creationId xmlns:a16="http://schemas.microsoft.com/office/drawing/2014/main" id="{7D809627-AF49-6A82-907D-354B24341725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円/楕円 533">
              <a:extLst>
                <a:ext uri="{FF2B5EF4-FFF2-40B4-BE49-F238E27FC236}">
                  <a16:creationId xmlns:a16="http://schemas.microsoft.com/office/drawing/2014/main" id="{A335B9A5-F628-6BF2-D454-ACB61B93A3E4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B63E75E1-B213-3FA7-EE90-23AF8F200A10}"/>
              </a:ext>
            </a:extLst>
          </p:cNvPr>
          <p:cNvSpPr txBox="1"/>
          <p:nvPr/>
        </p:nvSpPr>
        <p:spPr>
          <a:xfrm>
            <a:off x="1032183" y="1601975"/>
            <a:ext cx="7863023" cy="1089053"/>
          </a:xfrm>
          <a:prstGeom prst="rect">
            <a:avLst/>
          </a:prstGeom>
          <a:noFill/>
        </p:spPr>
        <p:txBody>
          <a:bodyPr vert="horz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集荷ありません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854B4C5-509A-08EF-3379-A38907BB67DF}"/>
              </a:ext>
            </a:extLst>
          </p:cNvPr>
          <p:cNvSpPr txBox="1"/>
          <p:nvPr/>
        </p:nvSpPr>
        <p:spPr>
          <a:xfrm>
            <a:off x="796603" y="4824155"/>
            <a:ext cx="8504560" cy="122047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集荷</a:t>
            </a:r>
            <a:r>
              <a:rPr lang="ja-JP" altLang="en-US" sz="5400" dirty="0">
                <a:ln w="28575">
                  <a:noFill/>
                </a:ln>
              </a:rPr>
              <a:t>ありません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03A7302-0EF0-D7B4-5C53-FFC774655E6A}"/>
              </a:ext>
            </a:extLst>
          </p:cNvPr>
          <p:cNvGrpSpPr/>
          <p:nvPr/>
        </p:nvGrpSpPr>
        <p:grpSpPr>
          <a:xfrm>
            <a:off x="2962275" y="638690"/>
            <a:ext cx="3981450" cy="3981450"/>
            <a:chOff x="4712118" y="1977723"/>
            <a:chExt cx="2186664" cy="2186664"/>
          </a:xfrm>
        </p:grpSpPr>
        <p:sp>
          <p:nvSpPr>
            <p:cNvPr id="5" name="楕円 4">
              <a:extLst>
                <a:ext uri="{FF2B5EF4-FFF2-40B4-BE49-F238E27FC236}">
                  <a16:creationId xmlns:a16="http://schemas.microsoft.com/office/drawing/2014/main" id="{87A69215-E730-4CEE-161C-0305A973C07B}"/>
                </a:ext>
              </a:extLst>
            </p:cNvPr>
            <p:cNvSpPr/>
            <p:nvPr/>
          </p:nvSpPr>
          <p:spPr bwMode="auto">
            <a:xfrm>
              <a:off x="4712118" y="1977723"/>
              <a:ext cx="2186664" cy="2186664"/>
            </a:xfrm>
            <a:prstGeom prst="ellipse">
              <a:avLst/>
            </a:prstGeom>
            <a:solidFill>
              <a:srgbClr val="00B0F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2C6833B5-5116-DB6D-F370-90DF782F51A9}"/>
                </a:ext>
              </a:extLst>
            </p:cNvPr>
            <p:cNvGrpSpPr/>
            <p:nvPr/>
          </p:nvGrpSpPr>
          <p:grpSpPr>
            <a:xfrm>
              <a:off x="4954093" y="2365144"/>
              <a:ext cx="1728528" cy="1416346"/>
              <a:chOff x="4267913" y="3891283"/>
              <a:chExt cx="1358187" cy="1112892"/>
            </a:xfrm>
          </p:grpSpPr>
          <p:grpSp>
            <p:nvGrpSpPr>
              <p:cNvPr id="7" name="グループ化 6">
                <a:extLst>
                  <a:ext uri="{FF2B5EF4-FFF2-40B4-BE49-F238E27FC236}">
                    <a16:creationId xmlns:a16="http://schemas.microsoft.com/office/drawing/2014/main" id="{BF3B2F2F-2B89-3E48-624C-358E633F253A}"/>
                  </a:ext>
                </a:extLst>
              </p:cNvPr>
              <p:cNvGrpSpPr/>
              <p:nvPr/>
            </p:nvGrpSpPr>
            <p:grpSpPr>
              <a:xfrm>
                <a:off x="4267913" y="3891283"/>
                <a:ext cx="1358186" cy="1112892"/>
                <a:chOff x="5898594" y="3891283"/>
                <a:chExt cx="1358186" cy="1112892"/>
              </a:xfrm>
            </p:grpSpPr>
            <p:sp>
              <p:nvSpPr>
                <p:cNvPr id="15" name="台形 14">
                  <a:extLst>
                    <a:ext uri="{FF2B5EF4-FFF2-40B4-BE49-F238E27FC236}">
                      <a16:creationId xmlns:a16="http://schemas.microsoft.com/office/drawing/2014/main" id="{0988C4D2-65D0-7CC2-CCD6-4C796CE80742}"/>
                    </a:ext>
                  </a:extLst>
                </p:cNvPr>
                <p:cNvSpPr/>
                <p:nvPr/>
              </p:nvSpPr>
              <p:spPr bwMode="auto">
                <a:xfrm rot="10800000">
                  <a:off x="5898594" y="4476998"/>
                  <a:ext cx="1358186" cy="527177"/>
                </a:xfrm>
                <a:prstGeom prst="trapezoid">
                  <a:avLst>
                    <a:gd name="adj" fmla="val 41920"/>
                  </a:avLst>
                </a:prstGeom>
                <a:solidFill>
                  <a:schemeClr val="tx1"/>
                </a:solidFill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" name="台形 15">
                  <a:extLst>
                    <a:ext uri="{FF2B5EF4-FFF2-40B4-BE49-F238E27FC236}">
                      <a16:creationId xmlns:a16="http://schemas.microsoft.com/office/drawing/2014/main" id="{142FE330-A05E-108D-70A0-2FE3B90BE4AE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5898594" y="3891283"/>
                  <a:ext cx="1358186" cy="585716"/>
                </a:xfrm>
                <a:prstGeom prst="trapezoid">
                  <a:avLst>
                    <a:gd name="adj" fmla="val 34151"/>
                  </a:avLst>
                </a:prstGeom>
                <a:solidFill>
                  <a:schemeClr val="tx1"/>
                </a:solidFill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" name="台形 7">
                <a:extLst>
                  <a:ext uri="{FF2B5EF4-FFF2-40B4-BE49-F238E27FC236}">
                    <a16:creationId xmlns:a16="http://schemas.microsoft.com/office/drawing/2014/main" id="{EC2EBD61-5176-A080-1201-C82E5604CF2B}"/>
                  </a:ext>
                </a:extLst>
              </p:cNvPr>
              <p:cNvSpPr/>
              <p:nvPr/>
            </p:nvSpPr>
            <p:spPr bwMode="auto">
              <a:xfrm rot="10800000">
                <a:off x="4267914" y="4476998"/>
                <a:ext cx="1358186" cy="527177"/>
              </a:xfrm>
              <a:prstGeom prst="trapezoid">
                <a:avLst>
                  <a:gd name="adj" fmla="val 41920"/>
                </a:avLst>
              </a:prstGeom>
              <a:gradFill>
                <a:gsLst>
                  <a:gs pos="0">
                    <a:srgbClr val="FFC000"/>
                  </a:gs>
                  <a:gs pos="100000">
                    <a:srgbClr val="CC6600"/>
                  </a:gs>
                </a:gsLst>
                <a:lin ang="189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台形 9">
                <a:extLst>
                  <a:ext uri="{FF2B5EF4-FFF2-40B4-BE49-F238E27FC236}">
                    <a16:creationId xmlns:a16="http://schemas.microsoft.com/office/drawing/2014/main" id="{EF732F66-E35C-CB3C-A5CB-337CCA9B3EE7}"/>
                  </a:ext>
                </a:extLst>
              </p:cNvPr>
              <p:cNvSpPr/>
              <p:nvPr/>
            </p:nvSpPr>
            <p:spPr bwMode="auto">
              <a:xfrm rot="10800000" flipV="1">
                <a:off x="4267914" y="3891283"/>
                <a:ext cx="1358186" cy="585716"/>
              </a:xfrm>
              <a:prstGeom prst="trapezoid">
                <a:avLst>
                  <a:gd name="adj" fmla="val 34151"/>
                </a:avLst>
              </a:prstGeom>
              <a:gradFill>
                <a:gsLst>
                  <a:gs pos="0">
                    <a:srgbClr val="FFC000"/>
                  </a:gs>
                  <a:gs pos="100000">
                    <a:srgbClr val="CC6600"/>
                  </a:gs>
                </a:gsLst>
                <a:lin ang="189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台形 10">
                <a:extLst>
                  <a:ext uri="{FF2B5EF4-FFF2-40B4-BE49-F238E27FC236}">
                    <a16:creationId xmlns:a16="http://schemas.microsoft.com/office/drawing/2014/main" id="{77B686EC-09F7-F1AC-DCEA-E06C682957AB}"/>
                  </a:ext>
                </a:extLst>
              </p:cNvPr>
              <p:cNvSpPr/>
              <p:nvPr/>
            </p:nvSpPr>
            <p:spPr bwMode="auto">
              <a:xfrm rot="10800000" flipV="1">
                <a:off x="4353638" y="4114917"/>
                <a:ext cx="1186738" cy="85608"/>
              </a:xfrm>
              <a:prstGeom prst="trapezoid">
                <a:avLst>
                  <a:gd name="adj" fmla="val 34151"/>
                </a:avLst>
              </a:prstGeom>
              <a:solidFill>
                <a:srgbClr val="CC66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" name="グループ化 11">
                <a:extLst>
                  <a:ext uri="{FF2B5EF4-FFF2-40B4-BE49-F238E27FC236}">
                    <a16:creationId xmlns:a16="http://schemas.microsoft.com/office/drawing/2014/main" id="{C5DCC3C9-DD3F-05F4-32A5-226B297BBA09}"/>
                  </a:ext>
                </a:extLst>
              </p:cNvPr>
              <p:cNvGrpSpPr/>
              <p:nvPr/>
            </p:nvGrpSpPr>
            <p:grpSpPr>
              <a:xfrm>
                <a:off x="4608488" y="4593511"/>
                <a:ext cx="677036" cy="313822"/>
                <a:chOff x="6258145" y="4794289"/>
                <a:chExt cx="675075" cy="345495"/>
              </a:xfrm>
            </p:grpSpPr>
            <p:sp>
              <p:nvSpPr>
                <p:cNvPr id="13" name="テキスト ボックス 12">
                  <a:extLst>
                    <a:ext uri="{FF2B5EF4-FFF2-40B4-BE49-F238E27FC236}">
                      <a16:creationId xmlns:a16="http://schemas.microsoft.com/office/drawing/2014/main" id="{6D07D6A4-E525-58A6-E3A7-6EA389BDE8E1}"/>
                    </a:ext>
                  </a:extLst>
                </p:cNvPr>
                <p:cNvSpPr txBox="1"/>
                <p:nvPr/>
              </p:nvSpPr>
              <p:spPr>
                <a:xfrm>
                  <a:off x="6338042" y="4860424"/>
                  <a:ext cx="515280" cy="213226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FadeDown">
                    <a:avLst>
                      <a:gd name="adj" fmla="val 18596"/>
                    </a:avLst>
                  </a:prstTxWarp>
                  <a:spAutoFit/>
                </a:bodyPr>
                <a:lstStyle/>
                <a:p>
                  <a:r>
                    <a:rPr kumimoji="1" lang="ja-JP" altLang="en-US" b="1" dirty="0">
                      <a:solidFill>
                        <a:srgbClr val="FF0000"/>
                      </a:solidFill>
                      <a:latin typeface="+mj-ea"/>
                      <a:ea typeface="+mj-ea"/>
                    </a:rPr>
                    <a:t>荷物</a:t>
                  </a:r>
                </a:p>
              </p:txBody>
            </p:sp>
            <p:sp>
              <p:nvSpPr>
                <p:cNvPr id="14" name="ドーナツ 470">
                  <a:extLst>
                    <a:ext uri="{FF2B5EF4-FFF2-40B4-BE49-F238E27FC236}">
                      <a16:creationId xmlns:a16="http://schemas.microsoft.com/office/drawing/2014/main" id="{08E0C133-A55D-1F01-55D0-F277E3DDBE0C}"/>
                    </a:ext>
                  </a:extLst>
                </p:cNvPr>
                <p:cNvSpPr/>
                <p:nvPr/>
              </p:nvSpPr>
              <p:spPr bwMode="auto">
                <a:xfrm>
                  <a:off x="6258145" y="4794289"/>
                  <a:ext cx="675075" cy="345495"/>
                </a:xfrm>
                <a:prstGeom prst="donut">
                  <a:avLst>
                    <a:gd name="adj" fmla="val 8638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9127B44E-D368-CDAD-992F-40B07908BD1A}"/>
              </a:ext>
            </a:extLst>
          </p:cNvPr>
          <p:cNvSpPr/>
          <p:nvPr/>
        </p:nvSpPr>
        <p:spPr>
          <a:xfrm>
            <a:off x="4227411" y="856399"/>
            <a:ext cx="1456277" cy="1456277"/>
          </a:xfrm>
          <a:custGeom>
            <a:avLst/>
            <a:gdLst>
              <a:gd name="connsiteX0" fmla="*/ 294299 w 1456277"/>
              <a:gd name="connsiteY0" fmla="*/ 0 h 1456277"/>
              <a:gd name="connsiteX1" fmla="*/ 728139 w 1456277"/>
              <a:gd name="connsiteY1" fmla="*/ 433840 h 1456277"/>
              <a:gd name="connsiteX2" fmla="*/ 1161978 w 1456277"/>
              <a:gd name="connsiteY2" fmla="*/ 0 h 1456277"/>
              <a:gd name="connsiteX3" fmla="*/ 1456277 w 1456277"/>
              <a:gd name="connsiteY3" fmla="*/ 294299 h 1456277"/>
              <a:gd name="connsiteX4" fmla="*/ 1022437 w 1456277"/>
              <a:gd name="connsiteY4" fmla="*/ 728139 h 1456277"/>
              <a:gd name="connsiteX5" fmla="*/ 1456277 w 1456277"/>
              <a:gd name="connsiteY5" fmla="*/ 1161978 h 1456277"/>
              <a:gd name="connsiteX6" fmla="*/ 1161978 w 1456277"/>
              <a:gd name="connsiteY6" fmla="*/ 1456277 h 1456277"/>
              <a:gd name="connsiteX7" fmla="*/ 728139 w 1456277"/>
              <a:gd name="connsiteY7" fmla="*/ 1022437 h 1456277"/>
              <a:gd name="connsiteX8" fmla="*/ 294299 w 1456277"/>
              <a:gd name="connsiteY8" fmla="*/ 1456277 h 1456277"/>
              <a:gd name="connsiteX9" fmla="*/ 0 w 1456277"/>
              <a:gd name="connsiteY9" fmla="*/ 1161978 h 1456277"/>
              <a:gd name="connsiteX10" fmla="*/ 433840 w 1456277"/>
              <a:gd name="connsiteY10" fmla="*/ 728139 h 1456277"/>
              <a:gd name="connsiteX11" fmla="*/ 0 w 1456277"/>
              <a:gd name="connsiteY11" fmla="*/ 294299 h 1456277"/>
              <a:gd name="connsiteX12" fmla="*/ 294299 w 1456277"/>
              <a:gd name="connsiteY12" fmla="*/ 0 h 14562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456277" h="1456277">
                <a:moveTo>
                  <a:pt x="294299" y="0"/>
                </a:moveTo>
                <a:lnTo>
                  <a:pt x="728139" y="433840"/>
                </a:lnTo>
                <a:lnTo>
                  <a:pt x="1161978" y="0"/>
                </a:lnTo>
                <a:lnTo>
                  <a:pt x="1456277" y="294299"/>
                </a:lnTo>
                <a:lnTo>
                  <a:pt x="1022437" y="728139"/>
                </a:lnTo>
                <a:lnTo>
                  <a:pt x="1456277" y="1161978"/>
                </a:lnTo>
                <a:lnTo>
                  <a:pt x="1161978" y="1456277"/>
                </a:lnTo>
                <a:lnTo>
                  <a:pt x="728139" y="1022437"/>
                </a:lnTo>
                <a:lnTo>
                  <a:pt x="294299" y="1456277"/>
                </a:lnTo>
                <a:lnTo>
                  <a:pt x="0" y="1161978"/>
                </a:lnTo>
                <a:lnTo>
                  <a:pt x="433840" y="728139"/>
                </a:lnTo>
                <a:lnTo>
                  <a:pt x="0" y="294299"/>
                </a:lnTo>
                <a:lnTo>
                  <a:pt x="294299" y="0"/>
                </a:lnTo>
                <a:close/>
              </a:path>
            </a:pathLst>
          </a:custGeom>
          <a:solidFill>
            <a:srgbClr val="FF0000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441727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A4 210 x 297 mm</PresentationFormat>
  <Paragraphs>7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集荷ありませんの貼り紙</dc:title>
  <dc:subject>集荷ありませんの貼り紙</dc:subject>
  <dc:creator>でじけろお</dc:creator>
  <cp:lastModifiedBy/>
  <cp:revision>1</cp:revision>
  <dcterms:created xsi:type="dcterms:W3CDTF">2014-12-04T06:28:23Z</dcterms:created>
  <dcterms:modified xsi:type="dcterms:W3CDTF">2024-09-20T02:45:21Z</dcterms:modified>
  <cp:version>1</cp:version>
</cp:coreProperties>
</file>

<file path=docProps/thumbnail.jpeg>
</file>