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20" r:id="rId3"/>
    <p:sldId id="312" r:id="rId4"/>
    <p:sldId id="316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CCFF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74CBB74-53BB-271E-E63B-B208B8765217}"/>
              </a:ext>
            </a:extLst>
          </p:cNvPr>
          <p:cNvSpPr txBox="1"/>
          <p:nvPr/>
        </p:nvSpPr>
        <p:spPr>
          <a:xfrm rot="5400000">
            <a:off x="-942561" y="4964459"/>
            <a:ext cx="6489873" cy="142639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ありません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708AC5-AF5F-3F76-0E09-C3DF13DF58AB}"/>
              </a:ext>
            </a:extLst>
          </p:cNvPr>
          <p:cNvSpPr txBox="1"/>
          <p:nvPr/>
        </p:nvSpPr>
        <p:spPr>
          <a:xfrm rot="5400000">
            <a:off x="2290511" y="2222226"/>
            <a:ext cx="4419639" cy="194200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集荷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DD9B5B4-377C-E2A7-F15B-0235CC32966A}"/>
              </a:ext>
            </a:extLst>
          </p:cNvPr>
          <p:cNvSpPr txBox="1"/>
          <p:nvPr/>
        </p:nvSpPr>
        <p:spPr>
          <a:xfrm rot="5400000">
            <a:off x="778633" y="6361580"/>
            <a:ext cx="5378327" cy="112101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2"/>
                </a:solidFill>
              </a:rPr>
              <a:t>ありません</a:t>
            </a:r>
            <a:endParaRPr lang="en-US" altLang="ja-JP" sz="5400" dirty="0">
              <a:ln w="28575">
                <a:noFill/>
              </a:ln>
              <a:solidFill>
                <a:schemeClr val="tx2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BE1F0B9-52C4-2D73-C25B-B59027ABCAD1}"/>
              </a:ext>
            </a:extLst>
          </p:cNvPr>
          <p:cNvSpPr txBox="1"/>
          <p:nvPr/>
        </p:nvSpPr>
        <p:spPr>
          <a:xfrm rot="5400000">
            <a:off x="1684215" y="1048274"/>
            <a:ext cx="3567163" cy="206012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集荷</a:t>
            </a:r>
            <a:endParaRPr lang="en-US" altLang="ja-JP" sz="5400" dirty="0">
              <a:ln w="28575">
                <a:noFill/>
              </a:ln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C287178-AD81-7779-52A1-F860CE429915}"/>
              </a:ext>
            </a:extLst>
          </p:cNvPr>
          <p:cNvGrpSpPr/>
          <p:nvPr/>
        </p:nvGrpSpPr>
        <p:grpSpPr>
          <a:xfrm>
            <a:off x="458670" y="6360614"/>
            <a:ext cx="1934461" cy="3272906"/>
            <a:chOff x="3672669" y="3084576"/>
            <a:chExt cx="2240646" cy="3790939"/>
          </a:xfrm>
        </p:grpSpPr>
        <p:sp>
          <p:nvSpPr>
            <p:cNvPr id="5" name="円/楕円 506">
              <a:extLst>
                <a:ext uri="{FF2B5EF4-FFF2-40B4-BE49-F238E27FC236}">
                  <a16:creationId xmlns:a16="http://schemas.microsoft.com/office/drawing/2014/main" id="{5E5D8C36-9E3D-98A5-8938-DD1F01101787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 507">
              <a:extLst>
                <a:ext uri="{FF2B5EF4-FFF2-40B4-BE49-F238E27FC236}">
                  <a16:creationId xmlns:a16="http://schemas.microsoft.com/office/drawing/2014/main" id="{A15B1523-A5B6-F9EF-FEB7-F7CAC0C26E65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 508">
              <a:extLst>
                <a:ext uri="{FF2B5EF4-FFF2-40B4-BE49-F238E27FC236}">
                  <a16:creationId xmlns:a16="http://schemas.microsoft.com/office/drawing/2014/main" id="{5287F73F-364B-E639-00DD-CC627C75E5FB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涙形 64">
              <a:extLst>
                <a:ext uri="{FF2B5EF4-FFF2-40B4-BE49-F238E27FC236}">
                  <a16:creationId xmlns:a16="http://schemas.microsoft.com/office/drawing/2014/main" id="{C524114B-1006-E469-3554-A9E8C56BF059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涙形 64">
              <a:extLst>
                <a:ext uri="{FF2B5EF4-FFF2-40B4-BE49-F238E27FC236}">
                  <a16:creationId xmlns:a16="http://schemas.microsoft.com/office/drawing/2014/main" id="{735F3B65-6DFF-2EA9-E1E3-825A69F931CE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5F206B3B-20D3-B07D-A5CD-6288AB43FE22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片側の 2 つの角を丸めた四角形 513">
              <a:extLst>
                <a:ext uri="{FF2B5EF4-FFF2-40B4-BE49-F238E27FC236}">
                  <a16:creationId xmlns:a16="http://schemas.microsoft.com/office/drawing/2014/main" id="{FCBC47D0-D0A1-07C6-3224-56E627EC1912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台形 13">
              <a:extLst>
                <a:ext uri="{FF2B5EF4-FFF2-40B4-BE49-F238E27FC236}">
                  <a16:creationId xmlns:a16="http://schemas.microsoft.com/office/drawing/2014/main" id="{4244AB1A-4727-CE13-7038-51B3951661CB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台形 14">
              <a:extLst>
                <a:ext uri="{FF2B5EF4-FFF2-40B4-BE49-F238E27FC236}">
                  <a16:creationId xmlns:a16="http://schemas.microsoft.com/office/drawing/2014/main" id="{7446E12D-EDBD-2B98-4BBF-ED0B7BF0A668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台形 15">
              <a:extLst>
                <a:ext uri="{FF2B5EF4-FFF2-40B4-BE49-F238E27FC236}">
                  <a16:creationId xmlns:a16="http://schemas.microsoft.com/office/drawing/2014/main" id="{E2342662-A2AB-7DF1-14E5-73668C8F9FEA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円/楕円 517">
              <a:extLst>
                <a:ext uri="{FF2B5EF4-FFF2-40B4-BE49-F238E27FC236}">
                  <a16:creationId xmlns:a16="http://schemas.microsoft.com/office/drawing/2014/main" id="{E862A2C6-572E-C386-4851-CD83379B0B7C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518">
              <a:extLst>
                <a:ext uri="{FF2B5EF4-FFF2-40B4-BE49-F238E27FC236}">
                  <a16:creationId xmlns:a16="http://schemas.microsoft.com/office/drawing/2014/main" id="{5CCE6DD5-D9EB-E708-C3D5-066366F92CF9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月 548">
              <a:extLst>
                <a:ext uri="{FF2B5EF4-FFF2-40B4-BE49-F238E27FC236}">
                  <a16:creationId xmlns:a16="http://schemas.microsoft.com/office/drawing/2014/main" id="{B6563712-4BA6-EAC8-767F-B11015386D59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月 550">
              <a:extLst>
                <a:ext uri="{FF2B5EF4-FFF2-40B4-BE49-F238E27FC236}">
                  <a16:creationId xmlns:a16="http://schemas.microsoft.com/office/drawing/2014/main" id="{90EDB2F7-44C2-2B26-F705-711A716B9F9A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A2F7E3B5-94CC-7501-D13A-152BBAC2517D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41" name="角丸四角形 559">
                <a:extLst>
                  <a:ext uri="{FF2B5EF4-FFF2-40B4-BE49-F238E27FC236}">
                    <a16:creationId xmlns:a16="http://schemas.microsoft.com/office/drawing/2014/main" id="{C7B4AE40-95E7-2C70-CD43-47457C8F094F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台形 441">
                <a:extLst>
                  <a:ext uri="{FF2B5EF4-FFF2-40B4-BE49-F238E27FC236}">
                    <a16:creationId xmlns:a16="http://schemas.microsoft.com/office/drawing/2014/main" id="{24319919-96BD-68DB-304E-6D44DB7C2B91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台形 441">
                <a:extLst>
                  <a:ext uri="{FF2B5EF4-FFF2-40B4-BE49-F238E27FC236}">
                    <a16:creationId xmlns:a16="http://schemas.microsoft.com/office/drawing/2014/main" id="{5A4110BB-EFD8-E31E-813E-17BC940B5E10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B9FE03D8-FA8F-BCB6-7789-8B7F4F904549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38" name="角丸四角形 559">
                <a:extLst>
                  <a:ext uri="{FF2B5EF4-FFF2-40B4-BE49-F238E27FC236}">
                    <a16:creationId xmlns:a16="http://schemas.microsoft.com/office/drawing/2014/main" id="{5DF14B66-583A-B361-08E4-5167CC089158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台形 441">
                <a:extLst>
                  <a:ext uri="{FF2B5EF4-FFF2-40B4-BE49-F238E27FC236}">
                    <a16:creationId xmlns:a16="http://schemas.microsoft.com/office/drawing/2014/main" id="{B375A988-2E74-FA74-FA79-EC108806F4DF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台形 441">
                <a:extLst>
                  <a:ext uri="{FF2B5EF4-FFF2-40B4-BE49-F238E27FC236}">
                    <a16:creationId xmlns:a16="http://schemas.microsoft.com/office/drawing/2014/main" id="{8BBB7503-790E-2B42-62C1-26BD8D06634D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D4B3CD7E-9A42-919E-78FD-8FC4DFD3CC87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36" name="円/楕円 536">
                <a:extLst>
                  <a:ext uri="{FF2B5EF4-FFF2-40B4-BE49-F238E27FC236}">
                    <a16:creationId xmlns:a16="http://schemas.microsoft.com/office/drawing/2014/main" id="{01E8A10B-7450-B83E-CAE2-2734D0E98A7E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円/楕円 537">
                <a:extLst>
                  <a:ext uri="{FF2B5EF4-FFF2-40B4-BE49-F238E27FC236}">
                    <a16:creationId xmlns:a16="http://schemas.microsoft.com/office/drawing/2014/main" id="{89DC5B16-9B19-39C9-443A-2B24B4F7B0FA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FE48BDFE-7646-613F-959C-65F47DAA2D35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34" name="円/楕円 534">
                <a:extLst>
                  <a:ext uri="{FF2B5EF4-FFF2-40B4-BE49-F238E27FC236}">
                    <a16:creationId xmlns:a16="http://schemas.microsoft.com/office/drawing/2014/main" id="{5E496AA7-64C3-4997-2A1A-7B03E4036847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円/楕円 535">
                <a:extLst>
                  <a:ext uri="{FF2B5EF4-FFF2-40B4-BE49-F238E27FC236}">
                    <a16:creationId xmlns:a16="http://schemas.microsoft.com/office/drawing/2014/main" id="{572820A4-DD90-0B7D-5655-826DA40F6C01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" name="円/楕円 525">
              <a:extLst>
                <a:ext uri="{FF2B5EF4-FFF2-40B4-BE49-F238E27FC236}">
                  <a16:creationId xmlns:a16="http://schemas.microsoft.com/office/drawing/2014/main" id="{0B1A0691-9271-205D-E5EF-279EAF0BDF62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アーチ 25">
              <a:extLst>
                <a:ext uri="{FF2B5EF4-FFF2-40B4-BE49-F238E27FC236}">
                  <a16:creationId xmlns:a16="http://schemas.microsoft.com/office/drawing/2014/main" id="{94C46852-C5A6-350C-3847-FF592432F27F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アーチ 26">
              <a:extLst>
                <a:ext uri="{FF2B5EF4-FFF2-40B4-BE49-F238E27FC236}">
                  <a16:creationId xmlns:a16="http://schemas.microsoft.com/office/drawing/2014/main" id="{11B85F8B-C117-830E-8A42-1857DFF8A34C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アーチ 27">
              <a:extLst>
                <a:ext uri="{FF2B5EF4-FFF2-40B4-BE49-F238E27FC236}">
                  <a16:creationId xmlns:a16="http://schemas.microsoft.com/office/drawing/2014/main" id="{79400DA5-E2EE-963F-4E34-A43BBCEF0551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607">
              <a:extLst>
                <a:ext uri="{FF2B5EF4-FFF2-40B4-BE49-F238E27FC236}">
                  <a16:creationId xmlns:a16="http://schemas.microsoft.com/office/drawing/2014/main" id="{A3142E5B-ADCD-9960-C38F-2BF706540A12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" name="円/楕円 609">
              <a:extLst>
                <a:ext uri="{FF2B5EF4-FFF2-40B4-BE49-F238E27FC236}">
                  <a16:creationId xmlns:a16="http://schemas.microsoft.com/office/drawing/2014/main" id="{E58C519F-9F3A-7022-D812-D38AA3CDC21D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円/楕円 609">
              <a:extLst>
                <a:ext uri="{FF2B5EF4-FFF2-40B4-BE49-F238E27FC236}">
                  <a16:creationId xmlns:a16="http://schemas.microsoft.com/office/drawing/2014/main" id="{A7404A92-9DCF-BE1D-2AFC-D7EA40E395DC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円/楕円 532">
              <a:extLst>
                <a:ext uri="{FF2B5EF4-FFF2-40B4-BE49-F238E27FC236}">
                  <a16:creationId xmlns:a16="http://schemas.microsoft.com/office/drawing/2014/main" id="{FFA03D00-A328-D8B2-C3B4-150A7E009E52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533">
              <a:extLst>
                <a:ext uri="{FF2B5EF4-FFF2-40B4-BE49-F238E27FC236}">
                  <a16:creationId xmlns:a16="http://schemas.microsoft.com/office/drawing/2014/main" id="{00C755AF-D27C-01E3-5D41-B1A96EC4E9BB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DFBC6076-4C4B-6241-B530-CAB1B2DEF13B}"/>
              </a:ext>
            </a:extLst>
          </p:cNvPr>
          <p:cNvSpPr/>
          <p:nvPr/>
        </p:nvSpPr>
        <p:spPr>
          <a:xfrm>
            <a:off x="1910550" y="272480"/>
            <a:ext cx="4488780" cy="8595954"/>
          </a:xfrm>
          <a:custGeom>
            <a:avLst/>
            <a:gdLst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00214 w 4488780"/>
              <a:gd name="connsiteY11" fmla="*/ 4862474 h 8595954"/>
              <a:gd name="connsiteX12" fmla="*/ 763572 w 4488780"/>
              <a:gd name="connsiteY12" fmla="*/ 4842806 h 8595954"/>
              <a:gd name="connsiteX13" fmla="*/ 763572 w 4488780"/>
              <a:gd name="connsiteY13" fmla="*/ 367976 h 8595954"/>
              <a:gd name="connsiteX14" fmla="*/ 1131548 w 4488780"/>
              <a:gd name="connsiteY14" fmla="*/ 0 h 859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488780" h="8595954">
                <a:moveTo>
                  <a:pt x="1131548" y="0"/>
                </a:moveTo>
                <a:lnTo>
                  <a:pt x="4120804" y="0"/>
                </a:lnTo>
                <a:cubicBezTo>
                  <a:pt x="4324032" y="0"/>
                  <a:pt x="4488780" y="164748"/>
                  <a:pt x="4488780" y="367976"/>
                </a:cubicBezTo>
                <a:lnTo>
                  <a:pt x="4488780" y="8227978"/>
                </a:lnTo>
                <a:cubicBezTo>
                  <a:pt x="4488780" y="8431206"/>
                  <a:pt x="4324032" y="8595954"/>
                  <a:pt x="4120804" y="8595954"/>
                </a:cubicBezTo>
                <a:lnTo>
                  <a:pt x="1131548" y="8595954"/>
                </a:lnTo>
                <a:cubicBezTo>
                  <a:pt x="928320" y="8595954"/>
                  <a:pt x="763572" y="8431206"/>
                  <a:pt x="763572" y="8227978"/>
                </a:cubicBezTo>
                <a:lnTo>
                  <a:pt x="763572" y="5399873"/>
                </a:lnTo>
                <a:lnTo>
                  <a:pt x="656857" y="5431842"/>
                </a:lnTo>
                <a:cubicBezTo>
                  <a:pt x="398505" y="5525778"/>
                  <a:pt x="169154" y="5693314"/>
                  <a:pt x="0" y="5918852"/>
                </a:cubicBezTo>
                <a:lnTo>
                  <a:pt x="0" y="5918851"/>
                </a:lnTo>
                <a:cubicBezTo>
                  <a:pt x="0" y="5443966"/>
                  <a:pt x="288727" y="5036518"/>
                  <a:pt x="700214" y="4862474"/>
                </a:cubicBezTo>
                <a:lnTo>
                  <a:pt x="763572" y="4842806"/>
                </a:lnTo>
                <a:lnTo>
                  <a:pt x="763572" y="367976"/>
                </a:lnTo>
                <a:cubicBezTo>
                  <a:pt x="763572" y="164748"/>
                  <a:pt x="928320" y="0"/>
                  <a:pt x="1131548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29D8DFA-A976-C819-436B-3F4489CA7D81}"/>
              </a:ext>
            </a:extLst>
          </p:cNvPr>
          <p:cNvSpPr txBox="1"/>
          <p:nvPr/>
        </p:nvSpPr>
        <p:spPr>
          <a:xfrm rot="5400000">
            <a:off x="735382" y="3875717"/>
            <a:ext cx="7692880" cy="149787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集荷ありません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3573495-1089-06BE-EEB5-F092BE85A7F5}"/>
              </a:ext>
            </a:extLst>
          </p:cNvPr>
          <p:cNvSpPr txBox="1"/>
          <p:nvPr/>
        </p:nvSpPr>
        <p:spPr>
          <a:xfrm>
            <a:off x="846306" y="824285"/>
            <a:ext cx="5165388" cy="24244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集荷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E6A9A14-5CEF-7DDE-941D-93F434E05467}"/>
              </a:ext>
            </a:extLst>
          </p:cNvPr>
          <p:cNvSpPr txBox="1"/>
          <p:nvPr/>
        </p:nvSpPr>
        <p:spPr>
          <a:xfrm>
            <a:off x="458670" y="3692860"/>
            <a:ext cx="6000496" cy="103404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ありません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B051D95-D0DD-5E8D-2F55-B4A81FD4525E}"/>
              </a:ext>
            </a:extLst>
          </p:cNvPr>
          <p:cNvGrpSpPr/>
          <p:nvPr/>
        </p:nvGrpSpPr>
        <p:grpSpPr>
          <a:xfrm>
            <a:off x="1468193" y="5192244"/>
            <a:ext cx="3981450" cy="3981450"/>
            <a:chOff x="4712118" y="1977723"/>
            <a:chExt cx="2186664" cy="2186664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DD874BDB-1011-57D6-9C76-D6FB7C2C7F0A}"/>
                </a:ext>
              </a:extLst>
            </p:cNvPr>
            <p:cNvSpPr/>
            <p:nvPr/>
          </p:nvSpPr>
          <p:spPr bwMode="auto">
            <a:xfrm>
              <a:off x="4712118" y="1977723"/>
              <a:ext cx="2186664" cy="2186664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C014E848-0B8B-1D3F-A77B-06DB2417DBA8}"/>
                </a:ext>
              </a:extLst>
            </p:cNvPr>
            <p:cNvGrpSpPr/>
            <p:nvPr/>
          </p:nvGrpSpPr>
          <p:grpSpPr>
            <a:xfrm>
              <a:off x="4954093" y="2365144"/>
              <a:ext cx="1728528" cy="1416346"/>
              <a:chOff x="4267913" y="3891283"/>
              <a:chExt cx="1358187" cy="1112892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C08556D4-426D-FD13-25A5-1145FD2844D7}"/>
                  </a:ext>
                </a:extLst>
              </p:cNvPr>
              <p:cNvGrpSpPr/>
              <p:nvPr/>
            </p:nvGrpSpPr>
            <p:grpSpPr>
              <a:xfrm>
                <a:off x="4267913" y="3891283"/>
                <a:ext cx="1358186" cy="1112892"/>
                <a:chOff x="5898594" y="3891283"/>
                <a:chExt cx="1358186" cy="1112892"/>
              </a:xfrm>
            </p:grpSpPr>
            <p:sp>
              <p:nvSpPr>
                <p:cNvPr id="17" name="台形 16">
                  <a:extLst>
                    <a:ext uri="{FF2B5EF4-FFF2-40B4-BE49-F238E27FC236}">
                      <a16:creationId xmlns:a16="http://schemas.microsoft.com/office/drawing/2014/main" id="{03FBDF7D-D44F-7387-0802-B26E1355E1CB}"/>
                    </a:ext>
                  </a:extLst>
                </p:cNvPr>
                <p:cNvSpPr/>
                <p:nvPr/>
              </p:nvSpPr>
              <p:spPr bwMode="auto">
                <a:xfrm rot="10800000">
                  <a:off x="5898594" y="4476998"/>
                  <a:ext cx="1358186" cy="527177"/>
                </a:xfrm>
                <a:prstGeom prst="trapezoid">
                  <a:avLst>
                    <a:gd name="adj" fmla="val 41920"/>
                  </a:avLst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台形 17">
                  <a:extLst>
                    <a:ext uri="{FF2B5EF4-FFF2-40B4-BE49-F238E27FC236}">
                      <a16:creationId xmlns:a16="http://schemas.microsoft.com/office/drawing/2014/main" id="{15E88F58-170F-053A-C003-BE2616F65F59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898594" y="3891283"/>
                  <a:ext cx="1358186" cy="585716"/>
                </a:xfrm>
                <a:prstGeom prst="trapezoid">
                  <a:avLst>
                    <a:gd name="adj" fmla="val 34151"/>
                  </a:avLst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" name="台形 10">
                <a:extLst>
                  <a:ext uri="{FF2B5EF4-FFF2-40B4-BE49-F238E27FC236}">
                    <a16:creationId xmlns:a16="http://schemas.microsoft.com/office/drawing/2014/main" id="{7D6F80D8-7FA5-FB9A-2DA7-00F06A0406D2}"/>
                  </a:ext>
                </a:extLst>
              </p:cNvPr>
              <p:cNvSpPr/>
              <p:nvPr/>
            </p:nvSpPr>
            <p:spPr bwMode="auto">
              <a:xfrm rot="10800000">
                <a:off x="4267914" y="4476998"/>
                <a:ext cx="1358186" cy="527177"/>
              </a:xfrm>
              <a:prstGeom prst="trapezoid">
                <a:avLst>
                  <a:gd name="adj" fmla="val 41920"/>
                </a:avLst>
              </a:prstGeom>
              <a:gradFill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台形 11">
                <a:extLst>
                  <a:ext uri="{FF2B5EF4-FFF2-40B4-BE49-F238E27FC236}">
                    <a16:creationId xmlns:a16="http://schemas.microsoft.com/office/drawing/2014/main" id="{F40CB155-CA97-7CB5-551E-408CA14FDE1C}"/>
                  </a:ext>
                </a:extLst>
              </p:cNvPr>
              <p:cNvSpPr/>
              <p:nvPr/>
            </p:nvSpPr>
            <p:spPr bwMode="auto">
              <a:xfrm rot="10800000" flipV="1">
                <a:off x="4267914" y="3891283"/>
                <a:ext cx="1358186" cy="585716"/>
              </a:xfrm>
              <a:prstGeom prst="trapezoid">
                <a:avLst>
                  <a:gd name="adj" fmla="val 34151"/>
                </a:avLst>
              </a:prstGeom>
              <a:gradFill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台形 12">
                <a:extLst>
                  <a:ext uri="{FF2B5EF4-FFF2-40B4-BE49-F238E27FC236}">
                    <a16:creationId xmlns:a16="http://schemas.microsoft.com/office/drawing/2014/main" id="{9DE0CD0F-E331-D3F2-4DFE-9DB5F3ACA374}"/>
                  </a:ext>
                </a:extLst>
              </p:cNvPr>
              <p:cNvSpPr/>
              <p:nvPr/>
            </p:nvSpPr>
            <p:spPr bwMode="auto">
              <a:xfrm rot="10800000" flipV="1">
                <a:off x="4353638" y="4114917"/>
                <a:ext cx="1186738" cy="85608"/>
              </a:xfrm>
              <a:prstGeom prst="trapezoid">
                <a:avLst>
                  <a:gd name="adj" fmla="val 34151"/>
                </a:avLst>
              </a:prstGeom>
              <a:solidFill>
                <a:srgbClr val="CC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C371CBE1-D741-36FA-3D4B-4610D47420D5}"/>
                  </a:ext>
                </a:extLst>
              </p:cNvPr>
              <p:cNvGrpSpPr/>
              <p:nvPr/>
            </p:nvGrpSpPr>
            <p:grpSpPr>
              <a:xfrm>
                <a:off x="4608488" y="4593511"/>
                <a:ext cx="677036" cy="313822"/>
                <a:chOff x="6258145" y="4794289"/>
                <a:chExt cx="675075" cy="345495"/>
              </a:xfrm>
            </p:grpSpPr>
            <p:sp>
              <p:nvSpPr>
                <p:cNvPr id="15" name="テキスト ボックス 14">
                  <a:extLst>
                    <a:ext uri="{FF2B5EF4-FFF2-40B4-BE49-F238E27FC236}">
                      <a16:creationId xmlns:a16="http://schemas.microsoft.com/office/drawing/2014/main" id="{41E33155-60F6-FF71-6FDC-B60304EEDC8D}"/>
                    </a:ext>
                  </a:extLst>
                </p:cNvPr>
                <p:cNvSpPr txBox="1"/>
                <p:nvPr/>
              </p:nvSpPr>
              <p:spPr>
                <a:xfrm>
                  <a:off x="6338042" y="4860424"/>
                  <a:ext cx="515280" cy="2132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Down">
                    <a:avLst>
                      <a:gd name="adj" fmla="val 1859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rgbClr val="FF0000"/>
                      </a:solidFill>
                      <a:latin typeface="+mj-ea"/>
                      <a:ea typeface="+mj-ea"/>
                    </a:rPr>
                    <a:t>荷物</a:t>
                  </a:r>
                </a:p>
              </p:txBody>
            </p:sp>
            <p:sp>
              <p:nvSpPr>
                <p:cNvPr id="16" name="ドーナツ 470">
                  <a:extLst>
                    <a:ext uri="{FF2B5EF4-FFF2-40B4-BE49-F238E27FC236}">
                      <a16:creationId xmlns:a16="http://schemas.microsoft.com/office/drawing/2014/main" id="{4AC15264-F93D-F38C-276F-99034F00900B}"/>
                    </a:ext>
                  </a:extLst>
                </p:cNvPr>
                <p:cNvSpPr/>
                <p:nvPr/>
              </p:nvSpPr>
              <p:spPr bwMode="auto">
                <a:xfrm>
                  <a:off x="6258145" y="4794289"/>
                  <a:ext cx="675075" cy="345495"/>
                </a:xfrm>
                <a:prstGeom prst="donut">
                  <a:avLst>
                    <a:gd name="adj" fmla="val 863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F3422E1A-FEA5-F932-2C88-69ABD52C564F}"/>
              </a:ext>
            </a:extLst>
          </p:cNvPr>
          <p:cNvSpPr/>
          <p:nvPr/>
        </p:nvSpPr>
        <p:spPr>
          <a:xfrm>
            <a:off x="2700861" y="5386791"/>
            <a:ext cx="1456277" cy="1456277"/>
          </a:xfrm>
          <a:custGeom>
            <a:avLst/>
            <a:gdLst>
              <a:gd name="connsiteX0" fmla="*/ 294299 w 1456277"/>
              <a:gd name="connsiteY0" fmla="*/ 0 h 1456277"/>
              <a:gd name="connsiteX1" fmla="*/ 728139 w 1456277"/>
              <a:gd name="connsiteY1" fmla="*/ 433840 h 1456277"/>
              <a:gd name="connsiteX2" fmla="*/ 1161978 w 1456277"/>
              <a:gd name="connsiteY2" fmla="*/ 0 h 1456277"/>
              <a:gd name="connsiteX3" fmla="*/ 1456277 w 1456277"/>
              <a:gd name="connsiteY3" fmla="*/ 294299 h 1456277"/>
              <a:gd name="connsiteX4" fmla="*/ 1022437 w 1456277"/>
              <a:gd name="connsiteY4" fmla="*/ 728139 h 1456277"/>
              <a:gd name="connsiteX5" fmla="*/ 1456277 w 1456277"/>
              <a:gd name="connsiteY5" fmla="*/ 1161978 h 1456277"/>
              <a:gd name="connsiteX6" fmla="*/ 1161978 w 1456277"/>
              <a:gd name="connsiteY6" fmla="*/ 1456277 h 1456277"/>
              <a:gd name="connsiteX7" fmla="*/ 728139 w 1456277"/>
              <a:gd name="connsiteY7" fmla="*/ 1022437 h 1456277"/>
              <a:gd name="connsiteX8" fmla="*/ 294299 w 1456277"/>
              <a:gd name="connsiteY8" fmla="*/ 1456277 h 1456277"/>
              <a:gd name="connsiteX9" fmla="*/ 0 w 1456277"/>
              <a:gd name="connsiteY9" fmla="*/ 1161978 h 1456277"/>
              <a:gd name="connsiteX10" fmla="*/ 433840 w 1456277"/>
              <a:gd name="connsiteY10" fmla="*/ 728139 h 1456277"/>
              <a:gd name="connsiteX11" fmla="*/ 0 w 1456277"/>
              <a:gd name="connsiteY11" fmla="*/ 294299 h 1456277"/>
              <a:gd name="connsiteX12" fmla="*/ 294299 w 1456277"/>
              <a:gd name="connsiteY12" fmla="*/ 0 h 145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56277" h="1456277">
                <a:moveTo>
                  <a:pt x="294299" y="0"/>
                </a:moveTo>
                <a:lnTo>
                  <a:pt x="728139" y="433840"/>
                </a:lnTo>
                <a:lnTo>
                  <a:pt x="1161978" y="0"/>
                </a:lnTo>
                <a:lnTo>
                  <a:pt x="1456277" y="294299"/>
                </a:lnTo>
                <a:lnTo>
                  <a:pt x="1022437" y="728139"/>
                </a:lnTo>
                <a:lnTo>
                  <a:pt x="1456277" y="1161978"/>
                </a:lnTo>
                <a:lnTo>
                  <a:pt x="1161978" y="1456277"/>
                </a:lnTo>
                <a:lnTo>
                  <a:pt x="728139" y="1022437"/>
                </a:lnTo>
                <a:lnTo>
                  <a:pt x="294299" y="1456277"/>
                </a:lnTo>
                <a:lnTo>
                  <a:pt x="0" y="1161978"/>
                </a:lnTo>
                <a:lnTo>
                  <a:pt x="433840" y="728139"/>
                </a:lnTo>
                <a:lnTo>
                  <a:pt x="0" y="294299"/>
                </a:lnTo>
                <a:lnTo>
                  <a:pt x="294299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A4 210 x 297 mm</PresentationFormat>
  <Paragraphs>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集荷ありませんの貼り紙</dc:title>
  <dc:subject>集荷ありませんの貼り紙</dc:subject>
  <dc:creator>でじけろお</dc:creator>
  <cp:lastModifiedBy/>
  <cp:revision>1</cp:revision>
  <dcterms:created xsi:type="dcterms:W3CDTF">2014-12-04T06:28:15Z</dcterms:created>
  <dcterms:modified xsi:type="dcterms:W3CDTF">2024-09-20T02:45:20Z</dcterms:modified>
  <cp:version>1</cp:version>
</cp:coreProperties>
</file>