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6" r:id="rId3"/>
    <p:sldId id="333" r:id="rId4"/>
    <p:sldId id="329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99"/>
    <a:srgbClr val="99CCFF"/>
    <a:srgbClr val="FFCC66"/>
    <a:srgbClr val="FF00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6" d="100"/>
          <a:sy n="76" d="100"/>
        </p:scale>
        <p:origin x="284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9CCFDC4-0558-4543-21FA-2A564E97E890}"/>
              </a:ext>
            </a:extLst>
          </p:cNvPr>
          <p:cNvGrpSpPr/>
          <p:nvPr/>
        </p:nvGrpSpPr>
        <p:grpSpPr>
          <a:xfrm>
            <a:off x="267420" y="231257"/>
            <a:ext cx="6331088" cy="9447267"/>
            <a:chOff x="267420" y="231258"/>
            <a:chExt cx="9371160" cy="6395484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5E00F0B1-7B03-0567-22BB-F775F65E762F}"/>
                </a:ext>
              </a:extLst>
            </p:cNvPr>
            <p:cNvSpPr/>
            <p:nvPr/>
          </p:nvSpPr>
          <p:spPr>
            <a:xfrm>
              <a:off x="393243" y="287492"/>
              <a:ext cx="9135977" cy="6274008"/>
            </a:xfrm>
            <a:prstGeom prst="roundRect">
              <a:avLst>
                <a:gd name="adj" fmla="val 1996"/>
              </a:avLst>
            </a:prstGeom>
            <a:noFill/>
            <a:ln w="1905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B47C05B1-9D1E-83CE-6DF3-020B88BDDA98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24A553-AA6C-B9A0-270D-7FBC346D6C08}"/>
              </a:ext>
            </a:extLst>
          </p:cNvPr>
          <p:cNvSpPr txBox="1"/>
          <p:nvPr/>
        </p:nvSpPr>
        <p:spPr>
          <a:xfrm>
            <a:off x="1726922" y="1061517"/>
            <a:ext cx="3077766" cy="7694414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spAutoFit/>
          </a:bodyPr>
          <a:lstStyle/>
          <a:p>
            <a:r>
              <a:rPr kumimoji="1" lang="ja-JP" altLang="en-US" sz="2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撮影係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24A553-AA6C-B9A0-270D-7FBC346D6C08}"/>
              </a:ext>
            </a:extLst>
          </p:cNvPr>
          <p:cNvSpPr txBox="1"/>
          <p:nvPr/>
        </p:nvSpPr>
        <p:spPr>
          <a:xfrm>
            <a:off x="1711551" y="1105793"/>
            <a:ext cx="3077766" cy="7694414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撮影係</a:t>
            </a:r>
          </a:p>
        </p:txBody>
      </p:sp>
    </p:spTree>
    <p:extLst>
      <p:ext uri="{BB962C8B-B14F-4D97-AF65-F5344CB8AC3E}">
        <p14:creationId xmlns:p14="http://schemas.microsoft.com/office/powerpoint/2010/main" val="4201963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24A553-AA6C-B9A0-270D-7FBC346D6C08}"/>
              </a:ext>
            </a:extLst>
          </p:cNvPr>
          <p:cNvSpPr txBox="1"/>
          <p:nvPr/>
        </p:nvSpPr>
        <p:spPr>
          <a:xfrm rot="5400000">
            <a:off x="-1219911" y="2332988"/>
            <a:ext cx="9233297" cy="5240026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2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撮影係</a:t>
            </a:r>
          </a:p>
        </p:txBody>
      </p:sp>
    </p:spTree>
    <p:extLst>
      <p:ext uri="{BB962C8B-B14F-4D97-AF65-F5344CB8AC3E}">
        <p14:creationId xmlns:p14="http://schemas.microsoft.com/office/powerpoint/2010/main" val="4028129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2996AAF-C9EF-9F5E-82CE-4D4DF77EF7AF}"/>
              </a:ext>
            </a:extLst>
          </p:cNvPr>
          <p:cNvGrpSpPr/>
          <p:nvPr/>
        </p:nvGrpSpPr>
        <p:grpSpPr>
          <a:xfrm>
            <a:off x="512188" y="496958"/>
            <a:ext cx="5833625" cy="8912084"/>
            <a:chOff x="393871" y="393666"/>
            <a:chExt cx="9095896" cy="5823634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04CC6D69-A287-B1A9-BC5C-AAAB32D44989}"/>
                </a:ext>
              </a:extLst>
            </p:cNvPr>
            <p:cNvSpPr/>
            <p:nvPr/>
          </p:nvSpPr>
          <p:spPr>
            <a:xfrm>
              <a:off x="393871" y="393666"/>
              <a:ext cx="9095896" cy="5823634"/>
            </a:xfrm>
            <a:prstGeom prst="roundRect">
              <a:avLst>
                <a:gd name="adj" fmla="val 7648"/>
              </a:avLst>
            </a:prstGeom>
            <a:solidFill>
              <a:schemeClr val="bg1"/>
            </a:solidFill>
            <a:ln w="508000" cmpd="dbl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0DEC6CF2-BDE6-2CFE-926F-A14BAFE377F4}"/>
                </a:ext>
              </a:extLst>
            </p:cNvPr>
            <p:cNvSpPr/>
            <p:nvPr/>
          </p:nvSpPr>
          <p:spPr>
            <a:xfrm>
              <a:off x="393871" y="393666"/>
              <a:ext cx="9095896" cy="5823634"/>
            </a:xfrm>
            <a:prstGeom prst="roundRect">
              <a:avLst>
                <a:gd name="adj" fmla="val 7648"/>
              </a:avLst>
            </a:prstGeom>
            <a:noFill/>
            <a:ln w="508000" cmpd="sng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9671C33-2E5D-D0C0-769F-383B9AE4187D}"/>
              </a:ext>
            </a:extLst>
          </p:cNvPr>
          <p:cNvSpPr txBox="1"/>
          <p:nvPr/>
        </p:nvSpPr>
        <p:spPr>
          <a:xfrm>
            <a:off x="1763117" y="1105793"/>
            <a:ext cx="3077766" cy="7694414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spAutoFit/>
          </a:bodyPr>
          <a:lstStyle/>
          <a:p>
            <a:r>
              <a:rPr kumimoji="1" lang="ja-JP" altLang="en-US" sz="20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撮影係</a:t>
            </a:r>
          </a:p>
        </p:txBody>
      </p:sp>
    </p:spTree>
    <p:extLst>
      <p:ext uri="{BB962C8B-B14F-4D97-AF65-F5344CB8AC3E}">
        <p14:creationId xmlns:p14="http://schemas.microsoft.com/office/powerpoint/2010/main" val="17134425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撮影係の貼り紙</dc:title>
  <dc:subject>撮影係の貼り紙</dc:subject>
  <dc:creator>でじけろお</dc:creator>
  <cp:lastModifiedBy/>
  <cp:revision>1</cp:revision>
  <dcterms:created xsi:type="dcterms:W3CDTF">2014-12-04T06:28:15Z</dcterms:created>
  <dcterms:modified xsi:type="dcterms:W3CDTF">2024-09-25T08:18:40Z</dcterms:modified>
  <cp:version>1</cp:version>
</cp:coreProperties>
</file>