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9" r:id="rId3"/>
    <p:sldId id="324" r:id="rId4"/>
    <p:sldId id="32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60" y="6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D270F60-2C2C-04DA-37B0-86F73F7191D4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79DE79A-603C-6A64-A801-0BA6DDEC9EE9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BBD5261-8288-9C00-7C0C-17B7AF40D417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1155422" y="2112541"/>
            <a:ext cx="7694414" cy="30777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r>
              <a:rPr kumimoji="1"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C25B2-63BC-6A45-E51C-9C6ECB33B005}"/>
              </a:ext>
            </a:extLst>
          </p:cNvPr>
          <p:cNvSpPr txBox="1"/>
          <p:nvPr/>
        </p:nvSpPr>
        <p:spPr>
          <a:xfrm>
            <a:off x="1105793" y="2341621"/>
            <a:ext cx="7694414" cy="30777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315151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8C25B2-63BC-6A45-E51C-9C6ECB33B005}"/>
              </a:ext>
            </a:extLst>
          </p:cNvPr>
          <p:cNvSpPr txBox="1"/>
          <p:nvPr/>
        </p:nvSpPr>
        <p:spPr>
          <a:xfrm>
            <a:off x="336351" y="1064783"/>
            <a:ext cx="9233298" cy="472843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撮影係</a:t>
            </a:r>
          </a:p>
        </p:txBody>
      </p:sp>
    </p:spTree>
    <p:extLst>
      <p:ext uri="{BB962C8B-B14F-4D97-AF65-F5344CB8AC3E}">
        <p14:creationId xmlns:p14="http://schemas.microsoft.com/office/powerpoint/2010/main" val="963829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D13376F-ED67-DF2A-A2C0-6A4BBAB72490}"/>
              </a:ext>
            </a:extLst>
          </p:cNvPr>
          <p:cNvSpPr/>
          <p:nvPr/>
        </p:nvSpPr>
        <p:spPr>
          <a:xfrm>
            <a:off x="393871" y="393666"/>
            <a:ext cx="9095896" cy="582363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5080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8755383-05F9-F666-9497-C8F964E98A1D}"/>
              </a:ext>
            </a:extLst>
          </p:cNvPr>
          <p:cNvSpPr/>
          <p:nvPr/>
        </p:nvSpPr>
        <p:spPr>
          <a:xfrm>
            <a:off x="393871" y="393666"/>
            <a:ext cx="9095896" cy="5823634"/>
          </a:xfrm>
          <a:prstGeom prst="roundRect">
            <a:avLst>
              <a:gd name="adj" fmla="val 7648"/>
            </a:avLst>
          </a:prstGeom>
          <a:noFill/>
          <a:ln w="508000" cmpd="sng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8679FE-A0F2-7B1D-DD59-24020563F3AB}"/>
              </a:ext>
            </a:extLst>
          </p:cNvPr>
          <p:cNvSpPr txBox="1"/>
          <p:nvPr/>
        </p:nvSpPr>
        <p:spPr>
          <a:xfrm>
            <a:off x="846364" y="1416604"/>
            <a:ext cx="8190910" cy="37777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撮影係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3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撮影係の貼り紙</dc:title>
  <dc:subject>撮影係の貼り紙</dc:subject>
  <dc:creator>でじけろお</dc:creator>
  <cp:lastModifiedBy/>
  <cp:revision>1</cp:revision>
  <dcterms:created xsi:type="dcterms:W3CDTF">2014-12-04T06:28:23Z</dcterms:created>
  <dcterms:modified xsi:type="dcterms:W3CDTF">2024-09-25T08:18:44Z</dcterms:modified>
  <cp:version>1</cp:version>
</cp:coreProperties>
</file>