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0" r:id="rId3"/>
    <p:sldId id="321" r:id="rId4"/>
    <p:sldId id="31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CCFF"/>
    <a:srgbClr val="FF0000"/>
    <a:srgbClr val="339933"/>
    <a:srgbClr val="FF6600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385A47-553E-9CA5-8BAB-424082DD2736}"/>
              </a:ext>
            </a:extLst>
          </p:cNvPr>
          <p:cNvSpPr txBox="1"/>
          <p:nvPr/>
        </p:nvSpPr>
        <p:spPr>
          <a:xfrm>
            <a:off x="1136073" y="3293985"/>
            <a:ext cx="5752142" cy="233944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全面禁煙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72D408-C3C2-3C3D-1652-07BACE667499}"/>
              </a:ext>
            </a:extLst>
          </p:cNvPr>
          <p:cNvSpPr txBox="1"/>
          <p:nvPr/>
        </p:nvSpPr>
        <p:spPr>
          <a:xfrm>
            <a:off x="1136469" y="1116864"/>
            <a:ext cx="7633064" cy="16981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トイレを含め店内は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E8ACAD6-41DD-3947-2C1C-9ACB3434842D}"/>
              </a:ext>
            </a:extLst>
          </p:cNvPr>
          <p:cNvSpPr txBox="1"/>
          <p:nvPr/>
        </p:nvSpPr>
        <p:spPr>
          <a:xfrm>
            <a:off x="6998513" y="4194085"/>
            <a:ext cx="1940570" cy="143934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です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AD3716F-44C2-AA50-E207-8F32BF418C1E}"/>
              </a:ext>
            </a:extLst>
          </p:cNvPr>
          <p:cNvSpPr txBox="1"/>
          <p:nvPr/>
        </p:nvSpPr>
        <p:spPr>
          <a:xfrm>
            <a:off x="483326" y="1737689"/>
            <a:ext cx="8968994" cy="196702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全面禁煙です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F51C56C-0A20-5A6B-73A2-F16E441FF803}"/>
              </a:ext>
            </a:extLst>
          </p:cNvPr>
          <p:cNvSpPr txBox="1"/>
          <p:nvPr/>
        </p:nvSpPr>
        <p:spPr>
          <a:xfrm>
            <a:off x="483326" y="4036424"/>
            <a:ext cx="8968994" cy="23817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トイレ使用時間が長時間の場合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スタッフが声かけをさせて頂きます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また、火災報知器の作動・急病者・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その他防犯上緊急事態と判断した場合は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ドアロックを強制解除させて頂きます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2135BA4-3E12-4E8A-8FBA-E77E27130EE6}"/>
              </a:ext>
            </a:extLst>
          </p:cNvPr>
          <p:cNvSpPr txBox="1"/>
          <p:nvPr/>
        </p:nvSpPr>
        <p:spPr>
          <a:xfrm>
            <a:off x="483326" y="420487"/>
            <a:ext cx="8968994" cy="101509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トイレを含め店内は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280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AD3716F-44C2-AA50-E207-8F32BF418C1E}"/>
              </a:ext>
            </a:extLst>
          </p:cNvPr>
          <p:cNvSpPr txBox="1"/>
          <p:nvPr/>
        </p:nvSpPr>
        <p:spPr>
          <a:xfrm>
            <a:off x="483326" y="1646249"/>
            <a:ext cx="8968994" cy="196702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全面禁煙です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F51C56C-0A20-5A6B-73A2-F16E441FF803}"/>
              </a:ext>
            </a:extLst>
          </p:cNvPr>
          <p:cNvSpPr txBox="1"/>
          <p:nvPr/>
        </p:nvSpPr>
        <p:spPr>
          <a:xfrm>
            <a:off x="3323385" y="4036424"/>
            <a:ext cx="6107998" cy="23817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トイレ使用時間が長時間の場合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スタッフが声かけをさせて頂きます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また、火災報知器の作動・急病者・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その他防犯上緊急事態と判断した場合は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ドアロックを強制解除させて頂きます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2135BA4-3E12-4E8A-8FBA-E77E27130EE6}"/>
              </a:ext>
            </a:extLst>
          </p:cNvPr>
          <p:cNvSpPr txBox="1"/>
          <p:nvPr/>
        </p:nvSpPr>
        <p:spPr>
          <a:xfrm>
            <a:off x="483326" y="420487"/>
            <a:ext cx="8968994" cy="101509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トイレを含め店内は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4946F63-C522-D0A2-AEA5-87AF8D9383CD}"/>
              </a:ext>
            </a:extLst>
          </p:cNvPr>
          <p:cNvGrpSpPr/>
          <p:nvPr/>
        </p:nvGrpSpPr>
        <p:grpSpPr>
          <a:xfrm>
            <a:off x="402253" y="3924055"/>
            <a:ext cx="2700199" cy="2642953"/>
            <a:chOff x="2083" y="3884374"/>
            <a:chExt cx="3367251" cy="3295864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9C2BE4BC-A550-480D-3AE8-2EB95C28994C}"/>
                </a:ext>
              </a:extLst>
            </p:cNvPr>
            <p:cNvGrpSpPr/>
            <p:nvPr/>
          </p:nvGrpSpPr>
          <p:grpSpPr>
            <a:xfrm>
              <a:off x="2083" y="3884374"/>
              <a:ext cx="3367251" cy="3295864"/>
              <a:chOff x="2895520" y="368660"/>
              <a:chExt cx="3367251" cy="3295864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EC2D5AD6-DF9E-D842-72B5-47D42BC4F673}"/>
                  </a:ext>
                </a:extLst>
              </p:cNvPr>
              <p:cNvGrpSpPr/>
              <p:nvPr/>
            </p:nvGrpSpPr>
            <p:grpSpPr>
              <a:xfrm>
                <a:off x="2895520" y="368660"/>
                <a:ext cx="3367251" cy="3295864"/>
                <a:chOff x="2895520" y="368660"/>
                <a:chExt cx="3367251" cy="3295864"/>
              </a:xfrm>
            </p:grpSpPr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414C5190-3101-1EF0-6B72-A7D5DBEDE843}"/>
                    </a:ext>
                  </a:extLst>
                </p:cNvPr>
                <p:cNvSpPr/>
                <p:nvPr/>
              </p:nvSpPr>
              <p:spPr bwMode="auto">
                <a:xfrm>
                  <a:off x="2978903" y="445033"/>
                  <a:ext cx="3177066" cy="3097369"/>
                </a:xfrm>
                <a:prstGeom prst="roundRect">
                  <a:avLst>
                    <a:gd name="adj" fmla="val 6291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正方形/長方形 26">
                  <a:extLst>
                    <a:ext uri="{FF2B5EF4-FFF2-40B4-BE49-F238E27FC236}">
                      <a16:creationId xmlns:a16="http://schemas.microsoft.com/office/drawing/2014/main" id="{D7DEF82F-FF74-9318-F15C-F34EAFBC3FA8}"/>
                    </a:ext>
                  </a:extLst>
                </p:cNvPr>
                <p:cNvSpPr/>
                <p:nvPr/>
              </p:nvSpPr>
              <p:spPr bwMode="auto">
                <a:xfrm>
                  <a:off x="5605875" y="2254143"/>
                  <a:ext cx="205794" cy="540060"/>
                </a:xfrm>
                <a:prstGeom prst="rect">
                  <a:avLst/>
                </a:prstGeom>
                <a:solidFill>
                  <a:srgbClr val="FF0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47F94678-5B24-EF8E-1E3C-D4E7CC0F8186}"/>
                    </a:ext>
                  </a:extLst>
                </p:cNvPr>
                <p:cNvSpPr/>
                <p:nvPr/>
              </p:nvSpPr>
              <p:spPr bwMode="auto">
                <a:xfrm>
                  <a:off x="2895520" y="368660"/>
                  <a:ext cx="3367251" cy="3295864"/>
                </a:xfrm>
                <a:custGeom>
                  <a:avLst/>
                  <a:gdLst>
                    <a:gd name="connsiteX0" fmla="*/ 224994 w 3461300"/>
                    <a:gd name="connsiteY0" fmla="*/ 392485 h 3387921"/>
                    <a:gd name="connsiteX1" fmla="*/ 224994 w 3461300"/>
                    <a:gd name="connsiteY1" fmla="*/ 3068279 h 3387921"/>
                    <a:gd name="connsiteX2" fmla="*/ 324412 w 3461300"/>
                    <a:gd name="connsiteY2" fmla="*/ 3167697 h 3387921"/>
                    <a:gd name="connsiteX3" fmla="*/ 3000206 w 3461300"/>
                    <a:gd name="connsiteY3" fmla="*/ 3167697 h 3387921"/>
                    <a:gd name="connsiteX4" fmla="*/ 403550 w 3461300"/>
                    <a:gd name="connsiteY4" fmla="*/ 220225 h 3387921"/>
                    <a:gd name="connsiteX5" fmla="*/ 3236306 w 3461300"/>
                    <a:gd name="connsiteY5" fmla="*/ 3052981 h 3387921"/>
                    <a:gd name="connsiteX6" fmla="*/ 3236306 w 3461300"/>
                    <a:gd name="connsiteY6" fmla="*/ 319643 h 3387921"/>
                    <a:gd name="connsiteX7" fmla="*/ 3136888 w 3461300"/>
                    <a:gd name="connsiteY7" fmla="*/ 220225 h 3387921"/>
                    <a:gd name="connsiteX8" fmla="*/ 267544 w 3461300"/>
                    <a:gd name="connsiteY8" fmla="*/ 0 h 3387921"/>
                    <a:gd name="connsiteX9" fmla="*/ 3193756 w 3461300"/>
                    <a:gd name="connsiteY9" fmla="*/ 0 h 3387921"/>
                    <a:gd name="connsiteX10" fmla="*/ 3461300 w 3461300"/>
                    <a:gd name="connsiteY10" fmla="*/ 267544 h 3387921"/>
                    <a:gd name="connsiteX11" fmla="*/ 3461300 w 3461300"/>
                    <a:gd name="connsiteY11" fmla="*/ 3120377 h 3387921"/>
                    <a:gd name="connsiteX12" fmla="*/ 3193756 w 3461300"/>
                    <a:gd name="connsiteY12" fmla="*/ 3387921 h 3387921"/>
                    <a:gd name="connsiteX13" fmla="*/ 267544 w 3461300"/>
                    <a:gd name="connsiteY13" fmla="*/ 3387921 h 3387921"/>
                    <a:gd name="connsiteX14" fmla="*/ 0 w 3461300"/>
                    <a:gd name="connsiteY14" fmla="*/ 3120377 h 3387921"/>
                    <a:gd name="connsiteX15" fmla="*/ 0 w 3461300"/>
                    <a:gd name="connsiteY15" fmla="*/ 267544 h 3387921"/>
                    <a:gd name="connsiteX16" fmla="*/ 267544 w 3461300"/>
                    <a:gd name="connsiteY16" fmla="*/ 0 h 338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461300" h="3387921">
                      <a:moveTo>
                        <a:pt x="224994" y="392485"/>
                      </a:moveTo>
                      <a:lnTo>
                        <a:pt x="224994" y="3068279"/>
                      </a:lnTo>
                      <a:cubicBezTo>
                        <a:pt x="224994" y="3123186"/>
                        <a:pt x="269505" y="3167697"/>
                        <a:pt x="324412" y="3167697"/>
                      </a:cubicBezTo>
                      <a:lnTo>
                        <a:pt x="3000206" y="3167697"/>
                      </a:lnTo>
                      <a:close/>
                      <a:moveTo>
                        <a:pt x="403550" y="220225"/>
                      </a:moveTo>
                      <a:lnTo>
                        <a:pt x="3236306" y="3052981"/>
                      </a:lnTo>
                      <a:lnTo>
                        <a:pt x="3236306" y="319643"/>
                      </a:lnTo>
                      <a:cubicBezTo>
                        <a:pt x="3236306" y="264736"/>
                        <a:pt x="3191795" y="220225"/>
                        <a:pt x="3136888" y="220225"/>
                      </a:cubicBezTo>
                      <a:close/>
                      <a:moveTo>
                        <a:pt x="267544" y="0"/>
                      </a:moveTo>
                      <a:lnTo>
                        <a:pt x="3193756" y="0"/>
                      </a:lnTo>
                      <a:cubicBezTo>
                        <a:pt x="3341516" y="0"/>
                        <a:pt x="3461300" y="119784"/>
                        <a:pt x="3461300" y="267544"/>
                      </a:cubicBezTo>
                      <a:lnTo>
                        <a:pt x="3461300" y="3120377"/>
                      </a:lnTo>
                      <a:cubicBezTo>
                        <a:pt x="3461300" y="3268137"/>
                        <a:pt x="3341516" y="3387921"/>
                        <a:pt x="3193756" y="3387921"/>
                      </a:cubicBezTo>
                      <a:lnTo>
                        <a:pt x="267544" y="3387921"/>
                      </a:lnTo>
                      <a:cubicBezTo>
                        <a:pt x="119784" y="3387921"/>
                        <a:pt x="0" y="3268137"/>
                        <a:pt x="0" y="3120377"/>
                      </a:cubicBezTo>
                      <a:lnTo>
                        <a:pt x="0" y="267544"/>
                      </a:lnTo>
                      <a:cubicBezTo>
                        <a:pt x="0" y="119784"/>
                        <a:pt x="119784" y="0"/>
                        <a:pt x="2675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正方形/長方形 28">
                  <a:extLst>
                    <a:ext uri="{FF2B5EF4-FFF2-40B4-BE49-F238E27FC236}">
                      <a16:creationId xmlns:a16="http://schemas.microsoft.com/office/drawing/2014/main" id="{30CC8E7D-E17E-19E5-AD4C-D705A6D294F2}"/>
                    </a:ext>
                  </a:extLst>
                </p:cNvPr>
                <p:cNvSpPr/>
                <p:nvPr/>
              </p:nvSpPr>
              <p:spPr bwMode="auto">
                <a:xfrm>
                  <a:off x="3287816" y="2254143"/>
                  <a:ext cx="2210109" cy="540060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A98F1B7-8160-C74F-03C4-F3EDB2190CF7}"/>
                  </a:ext>
                </a:extLst>
              </p:cNvPr>
              <p:cNvSpPr/>
              <p:nvPr/>
            </p:nvSpPr>
            <p:spPr bwMode="auto">
              <a:xfrm>
                <a:off x="3044163" y="501978"/>
                <a:ext cx="3082298" cy="3082298"/>
              </a:xfrm>
              <a:custGeom>
                <a:avLst/>
                <a:gdLst>
                  <a:gd name="connsiteX0" fmla="*/ 169920 w 3082298"/>
                  <a:gd name="connsiteY0" fmla="*/ 0 h 3082298"/>
                  <a:gd name="connsiteX1" fmla="*/ 3082298 w 3082298"/>
                  <a:gd name="connsiteY1" fmla="*/ 2912377 h 3082298"/>
                  <a:gd name="connsiteX2" fmla="*/ 2912377 w 3082298"/>
                  <a:gd name="connsiteY2" fmla="*/ 3082298 h 3082298"/>
                  <a:gd name="connsiteX3" fmla="*/ 0 w 3082298"/>
                  <a:gd name="connsiteY3" fmla="*/ 169921 h 3082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82298" h="3082298">
                    <a:moveTo>
                      <a:pt x="169920" y="0"/>
                    </a:moveTo>
                    <a:lnTo>
                      <a:pt x="3082298" y="2912377"/>
                    </a:lnTo>
                    <a:lnTo>
                      <a:pt x="2912377" y="3082298"/>
                    </a:lnTo>
                    <a:lnTo>
                      <a:pt x="0" y="169921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104F8D8B-A30C-FA06-2D23-CF198ACF1EE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432719" y="4335045"/>
              <a:ext cx="545734" cy="1317240"/>
            </a:xfrm>
            <a:custGeom>
              <a:avLst/>
              <a:gdLst>
                <a:gd name="connsiteX0" fmla="*/ 270474 w 676497"/>
                <a:gd name="connsiteY0" fmla="*/ 9892 h 1132315"/>
                <a:gd name="connsiteX1" fmla="*/ 14796 w 676497"/>
                <a:gd name="connsiteY1" fmla="*/ 318580 h 1132315"/>
                <a:gd name="connsiteX2" fmla="*/ 194074 w 676497"/>
                <a:gd name="connsiteY2" fmla="*/ 793396 h 1132315"/>
                <a:gd name="connsiteX3" fmla="*/ 394 w 676497"/>
                <a:gd name="connsiteY3" fmla="*/ 1131822 h 1132315"/>
                <a:gd name="connsiteX4" fmla="*/ 268070 w 676497"/>
                <a:gd name="connsiteY4" fmla="*/ 806780 h 1132315"/>
                <a:gd name="connsiteX5" fmla="*/ 85315 w 676497"/>
                <a:gd name="connsiteY5" fmla="*/ 342161 h 1132315"/>
                <a:gd name="connsiteX6" fmla="*/ 281975 w 676497"/>
                <a:gd name="connsiteY6" fmla="*/ 11383 h 1132315"/>
                <a:gd name="connsiteX7" fmla="*/ 270474 w 676497"/>
                <a:gd name="connsiteY7" fmla="*/ 9892 h 1132315"/>
                <a:gd name="connsiteX8" fmla="*/ 664922 w 676497"/>
                <a:gd name="connsiteY8" fmla="*/ 9892 h 1132315"/>
                <a:gd name="connsiteX9" fmla="*/ 409243 w 676497"/>
                <a:gd name="connsiteY9" fmla="*/ 318580 h 1132315"/>
                <a:gd name="connsiteX10" fmla="*/ 588521 w 676497"/>
                <a:gd name="connsiteY10" fmla="*/ 793396 h 1132315"/>
                <a:gd name="connsiteX11" fmla="*/ 394841 w 676497"/>
                <a:gd name="connsiteY11" fmla="*/ 1131822 h 1132315"/>
                <a:gd name="connsiteX12" fmla="*/ 662517 w 676497"/>
                <a:gd name="connsiteY12" fmla="*/ 806780 h 1132315"/>
                <a:gd name="connsiteX13" fmla="*/ 479763 w 676497"/>
                <a:gd name="connsiteY13" fmla="*/ 342161 h 1132315"/>
                <a:gd name="connsiteX14" fmla="*/ 676422 w 676497"/>
                <a:gd name="connsiteY14" fmla="*/ 11383 h 1132315"/>
                <a:gd name="connsiteX15" fmla="*/ 664922 w 676497"/>
                <a:gd name="connsiteY15" fmla="*/ 9892 h 1132315"/>
                <a:gd name="connsiteX16" fmla="*/ 458734 w 676497"/>
                <a:gd name="connsiteY16" fmla="*/ 928 h 1132315"/>
                <a:gd name="connsiteX17" fmla="*/ 203055 w 676497"/>
                <a:gd name="connsiteY17" fmla="*/ 309616 h 1132315"/>
                <a:gd name="connsiteX18" fmla="*/ 382333 w 676497"/>
                <a:gd name="connsiteY18" fmla="*/ 784432 h 1132315"/>
                <a:gd name="connsiteX19" fmla="*/ 188653 w 676497"/>
                <a:gd name="connsiteY19" fmla="*/ 1122858 h 1132315"/>
                <a:gd name="connsiteX20" fmla="*/ 456329 w 676497"/>
                <a:gd name="connsiteY20" fmla="*/ 797816 h 1132315"/>
                <a:gd name="connsiteX21" fmla="*/ 273574 w 676497"/>
                <a:gd name="connsiteY21" fmla="*/ 333197 h 1132315"/>
                <a:gd name="connsiteX22" fmla="*/ 470234 w 676497"/>
                <a:gd name="connsiteY22" fmla="*/ 2419 h 1132315"/>
                <a:gd name="connsiteX23" fmla="*/ 458734 w 676497"/>
                <a:gd name="connsiteY23" fmla="*/ 928 h 1132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76497" h="1132315">
                  <a:moveTo>
                    <a:pt x="270474" y="9892"/>
                  </a:moveTo>
                  <a:cubicBezTo>
                    <a:pt x="222668" y="21133"/>
                    <a:pt x="41737" y="133991"/>
                    <a:pt x="14796" y="318580"/>
                  </a:cubicBezTo>
                  <a:cubicBezTo>
                    <a:pt x="-15994" y="529538"/>
                    <a:pt x="198544" y="607931"/>
                    <a:pt x="194074" y="793396"/>
                  </a:cubicBezTo>
                  <a:cubicBezTo>
                    <a:pt x="189605" y="978861"/>
                    <a:pt x="-10035" y="1122262"/>
                    <a:pt x="394" y="1131822"/>
                  </a:cubicBezTo>
                  <a:cubicBezTo>
                    <a:pt x="10823" y="1141382"/>
                    <a:pt x="246219" y="1011365"/>
                    <a:pt x="268070" y="806780"/>
                  </a:cubicBezTo>
                  <a:cubicBezTo>
                    <a:pt x="289921" y="602195"/>
                    <a:pt x="80846" y="533363"/>
                    <a:pt x="85315" y="342161"/>
                  </a:cubicBezTo>
                  <a:cubicBezTo>
                    <a:pt x="89785" y="150960"/>
                    <a:pt x="286445" y="32416"/>
                    <a:pt x="281975" y="11383"/>
                  </a:cubicBezTo>
                  <a:cubicBezTo>
                    <a:pt x="281416" y="8754"/>
                    <a:pt x="277304" y="8286"/>
                    <a:pt x="270474" y="9892"/>
                  </a:cubicBezTo>
                  <a:close/>
                  <a:moveTo>
                    <a:pt x="664922" y="9892"/>
                  </a:moveTo>
                  <a:cubicBezTo>
                    <a:pt x="617115" y="21133"/>
                    <a:pt x="436185" y="133991"/>
                    <a:pt x="409243" y="318580"/>
                  </a:cubicBezTo>
                  <a:cubicBezTo>
                    <a:pt x="378453" y="529538"/>
                    <a:pt x="592991" y="607931"/>
                    <a:pt x="588521" y="793396"/>
                  </a:cubicBezTo>
                  <a:cubicBezTo>
                    <a:pt x="584052" y="978861"/>
                    <a:pt x="384413" y="1122262"/>
                    <a:pt x="394841" y="1131822"/>
                  </a:cubicBezTo>
                  <a:cubicBezTo>
                    <a:pt x="405270" y="1141382"/>
                    <a:pt x="640666" y="1011365"/>
                    <a:pt x="662517" y="806780"/>
                  </a:cubicBezTo>
                  <a:cubicBezTo>
                    <a:pt x="684368" y="602195"/>
                    <a:pt x="475293" y="533363"/>
                    <a:pt x="479763" y="342161"/>
                  </a:cubicBezTo>
                  <a:cubicBezTo>
                    <a:pt x="484232" y="150960"/>
                    <a:pt x="680892" y="32416"/>
                    <a:pt x="676422" y="11383"/>
                  </a:cubicBezTo>
                  <a:cubicBezTo>
                    <a:pt x="675864" y="8754"/>
                    <a:pt x="671751" y="8286"/>
                    <a:pt x="664922" y="9892"/>
                  </a:cubicBezTo>
                  <a:close/>
                  <a:moveTo>
                    <a:pt x="458734" y="928"/>
                  </a:moveTo>
                  <a:cubicBezTo>
                    <a:pt x="410927" y="12169"/>
                    <a:pt x="229996" y="125027"/>
                    <a:pt x="203055" y="309616"/>
                  </a:cubicBezTo>
                  <a:cubicBezTo>
                    <a:pt x="172265" y="520574"/>
                    <a:pt x="386803" y="598967"/>
                    <a:pt x="382333" y="784432"/>
                  </a:cubicBezTo>
                  <a:cubicBezTo>
                    <a:pt x="377864" y="969897"/>
                    <a:pt x="178224" y="1113298"/>
                    <a:pt x="188653" y="1122858"/>
                  </a:cubicBezTo>
                  <a:cubicBezTo>
                    <a:pt x="199082" y="1132418"/>
                    <a:pt x="434478" y="1002401"/>
                    <a:pt x="456329" y="797816"/>
                  </a:cubicBezTo>
                  <a:cubicBezTo>
                    <a:pt x="478180" y="593231"/>
                    <a:pt x="269105" y="524399"/>
                    <a:pt x="273574" y="333197"/>
                  </a:cubicBezTo>
                  <a:cubicBezTo>
                    <a:pt x="278044" y="141996"/>
                    <a:pt x="474704" y="23452"/>
                    <a:pt x="470234" y="2419"/>
                  </a:cubicBezTo>
                  <a:cubicBezTo>
                    <a:pt x="469676" y="-210"/>
                    <a:pt x="465563" y="-678"/>
                    <a:pt x="458734" y="92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square">
              <a:noAutofit/>
            </a:bodyPr>
            <a:lstStyle/>
            <a:p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13272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フリーフォーム: 図形 151">
            <a:extLst>
              <a:ext uri="{FF2B5EF4-FFF2-40B4-BE49-F238E27FC236}">
                <a16:creationId xmlns:a16="http://schemas.microsoft.com/office/drawing/2014/main" id="{64991104-280A-6E85-BECC-05C8BA3A2590}"/>
              </a:ext>
            </a:extLst>
          </p:cNvPr>
          <p:cNvSpPr/>
          <p:nvPr/>
        </p:nvSpPr>
        <p:spPr>
          <a:xfrm>
            <a:off x="172494" y="248118"/>
            <a:ext cx="9561012" cy="4952352"/>
          </a:xfrm>
          <a:custGeom>
            <a:avLst/>
            <a:gdLst>
              <a:gd name="connsiteX0" fmla="*/ 241218 w 9561012"/>
              <a:gd name="connsiteY0" fmla="*/ 0 h 4952352"/>
              <a:gd name="connsiteX1" fmla="*/ 9319794 w 9561012"/>
              <a:gd name="connsiteY1" fmla="*/ 0 h 4952352"/>
              <a:gd name="connsiteX2" fmla="*/ 9561012 w 9561012"/>
              <a:gd name="connsiteY2" fmla="*/ 241218 h 4952352"/>
              <a:gd name="connsiteX3" fmla="*/ 9561012 w 9561012"/>
              <a:gd name="connsiteY3" fmla="*/ 4058562 h 4952352"/>
              <a:gd name="connsiteX4" fmla="*/ 9319794 w 9561012"/>
              <a:gd name="connsiteY4" fmla="*/ 4299780 h 4952352"/>
              <a:gd name="connsiteX5" fmla="*/ 6647146 w 9561012"/>
              <a:gd name="connsiteY5" fmla="*/ 4299780 h 4952352"/>
              <a:gd name="connsiteX6" fmla="*/ 6668229 w 9561012"/>
              <a:gd name="connsiteY6" fmla="*/ 4486456 h 4952352"/>
              <a:gd name="connsiteX7" fmla="*/ 6960178 w 9561012"/>
              <a:gd name="connsiteY7" fmla="*/ 4952352 h 4952352"/>
              <a:gd name="connsiteX8" fmla="*/ 6320863 w 9561012"/>
              <a:gd name="connsiteY8" fmla="*/ 4431295 h 4952352"/>
              <a:gd name="connsiteX9" fmla="*/ 6307605 w 9561012"/>
              <a:gd name="connsiteY9" fmla="*/ 4299780 h 4952352"/>
              <a:gd name="connsiteX10" fmla="*/ 241218 w 9561012"/>
              <a:gd name="connsiteY10" fmla="*/ 4299780 h 4952352"/>
              <a:gd name="connsiteX11" fmla="*/ 0 w 9561012"/>
              <a:gd name="connsiteY11" fmla="*/ 4058562 h 4952352"/>
              <a:gd name="connsiteX12" fmla="*/ 0 w 9561012"/>
              <a:gd name="connsiteY12" fmla="*/ 241218 h 4952352"/>
              <a:gd name="connsiteX13" fmla="*/ 241218 w 9561012"/>
              <a:gd name="connsiteY13" fmla="*/ 0 h 495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561012" h="4952352">
                <a:moveTo>
                  <a:pt x="241218" y="0"/>
                </a:moveTo>
                <a:lnTo>
                  <a:pt x="9319794" y="0"/>
                </a:lnTo>
                <a:cubicBezTo>
                  <a:pt x="9453015" y="0"/>
                  <a:pt x="9561012" y="107997"/>
                  <a:pt x="9561012" y="241218"/>
                </a:cubicBezTo>
                <a:lnTo>
                  <a:pt x="9561012" y="4058562"/>
                </a:lnTo>
                <a:cubicBezTo>
                  <a:pt x="9561012" y="4191783"/>
                  <a:pt x="9453015" y="4299780"/>
                  <a:pt x="9319794" y="4299780"/>
                </a:cubicBezTo>
                <a:lnTo>
                  <a:pt x="6647146" y="4299780"/>
                </a:lnTo>
                <a:lnTo>
                  <a:pt x="6668229" y="4486456"/>
                </a:lnTo>
                <a:cubicBezTo>
                  <a:pt x="6709888" y="4668453"/>
                  <a:pt x="6811759" y="4833246"/>
                  <a:pt x="6960178" y="4952352"/>
                </a:cubicBezTo>
                <a:cubicBezTo>
                  <a:pt x="6644823" y="4952352"/>
                  <a:pt x="6381713" y="4728662"/>
                  <a:pt x="6320863" y="4431295"/>
                </a:cubicBezTo>
                <a:lnTo>
                  <a:pt x="6307605" y="4299780"/>
                </a:lnTo>
                <a:lnTo>
                  <a:pt x="241218" y="4299780"/>
                </a:lnTo>
                <a:cubicBezTo>
                  <a:pt x="107997" y="4299780"/>
                  <a:pt x="0" y="4191783"/>
                  <a:pt x="0" y="4058562"/>
                </a:cubicBezTo>
                <a:lnTo>
                  <a:pt x="0" y="241218"/>
                </a:lnTo>
                <a:cubicBezTo>
                  <a:pt x="0" y="107997"/>
                  <a:pt x="107997" y="0"/>
                  <a:pt x="241218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ja-JP" altLang="en-US"/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C174EB9F-896F-D1F8-8705-36F4033EE1D9}"/>
              </a:ext>
            </a:extLst>
          </p:cNvPr>
          <p:cNvGrpSpPr/>
          <p:nvPr/>
        </p:nvGrpSpPr>
        <p:grpSpPr>
          <a:xfrm>
            <a:off x="7873749" y="4049986"/>
            <a:ext cx="1405385" cy="2562551"/>
            <a:chOff x="-2778988" y="5655272"/>
            <a:chExt cx="2441310" cy="4451437"/>
          </a:xfrm>
        </p:grpSpPr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8B760DDD-02A7-11F4-0F25-93D9F0B51C5D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3594B6FE-DE37-C657-34AA-2A7FD9BC095B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BE6B4C70-832A-3CC2-2E25-CCEC140B3CA9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0" name="楕円 80">
              <a:extLst>
                <a:ext uri="{FF2B5EF4-FFF2-40B4-BE49-F238E27FC236}">
                  <a16:creationId xmlns:a16="http://schemas.microsoft.com/office/drawing/2014/main" id="{B4DC8570-5CBE-ED1F-AD84-2AFD240C1E33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F55A1BBC-D87E-2DEE-B138-1F5FC7568379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012D0778-867D-0092-18F2-3351576973A7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3" name="楕円 80">
              <a:extLst>
                <a:ext uri="{FF2B5EF4-FFF2-40B4-BE49-F238E27FC236}">
                  <a16:creationId xmlns:a16="http://schemas.microsoft.com/office/drawing/2014/main" id="{B6E5D685-666A-D78E-D0A1-16248E6486D3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DF7723F0-D69E-8FBA-750B-C73A3B95F87E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51C24169-5CCC-1F2F-1BFC-A69CECA69D99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CCCAA49D-7079-AF60-FE4F-896443AADCED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C34DED19-48C9-0AA7-3BE4-191886840494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7FB07658-3A25-3403-B002-D53F8A408751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弦 218">
                <a:extLst>
                  <a:ext uri="{FF2B5EF4-FFF2-40B4-BE49-F238E27FC236}">
                    <a16:creationId xmlns:a16="http://schemas.microsoft.com/office/drawing/2014/main" id="{BEFB5B13-DD1F-0121-14A7-057998B3AB9E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弦 219">
                <a:extLst>
                  <a:ext uri="{FF2B5EF4-FFF2-40B4-BE49-F238E27FC236}">
                    <a16:creationId xmlns:a16="http://schemas.microsoft.com/office/drawing/2014/main" id="{D1B1545F-A645-2159-93B0-03389C839D8E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弦 220">
                <a:extLst>
                  <a:ext uri="{FF2B5EF4-FFF2-40B4-BE49-F238E27FC236}">
                    <a16:creationId xmlns:a16="http://schemas.microsoft.com/office/drawing/2014/main" id="{A81A8772-3260-F557-4118-FE589745CA03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弦 221">
                <a:extLst>
                  <a:ext uri="{FF2B5EF4-FFF2-40B4-BE49-F238E27FC236}">
                    <a16:creationId xmlns:a16="http://schemas.microsoft.com/office/drawing/2014/main" id="{AEF1D69D-BC53-1817-E29F-E357420B5430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月 222">
                <a:extLst>
                  <a:ext uri="{FF2B5EF4-FFF2-40B4-BE49-F238E27FC236}">
                    <a16:creationId xmlns:a16="http://schemas.microsoft.com/office/drawing/2014/main" id="{4B7FBF66-198D-DC64-D1D5-5A0510F5C7CF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月 223">
                <a:extLst>
                  <a:ext uri="{FF2B5EF4-FFF2-40B4-BE49-F238E27FC236}">
                    <a16:creationId xmlns:a16="http://schemas.microsoft.com/office/drawing/2014/main" id="{DE79FF25-DFF6-F192-33A6-9F36423FAE52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C88B47E7-AAE6-A4AF-CCD5-F3E1B7C2BABC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4E751C19-7BD9-9F5B-8EF8-67EE9F6456DE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3F422AB8-EF2D-2852-2D32-5004DEE34E94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C2EB1D0-B37B-034C-9314-40BDA44163D1}"/>
              </a:ext>
            </a:extLst>
          </p:cNvPr>
          <p:cNvSpPr txBox="1"/>
          <p:nvPr/>
        </p:nvSpPr>
        <p:spPr>
          <a:xfrm>
            <a:off x="391443" y="4805346"/>
            <a:ext cx="7211097" cy="173298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トイレ使用時間が長時間の場合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スタッフが声かけをさせて頂きます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また、火災報知器の作動・急病者・その他防犯上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緊急事態と判断した場合は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ドアロックを強制解除させて頂きます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A7F5C1A-CDA5-704E-5560-DEE751A51CE8}"/>
              </a:ext>
            </a:extLst>
          </p:cNvPr>
          <p:cNvSpPr txBox="1"/>
          <p:nvPr/>
        </p:nvSpPr>
        <p:spPr>
          <a:xfrm>
            <a:off x="674080" y="1882477"/>
            <a:ext cx="8587486" cy="196702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全面禁煙です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5E01233-1DBC-9B2F-9D82-F04278B273C5}"/>
              </a:ext>
            </a:extLst>
          </p:cNvPr>
          <p:cNvSpPr txBox="1"/>
          <p:nvPr/>
        </p:nvSpPr>
        <p:spPr>
          <a:xfrm>
            <a:off x="674080" y="706970"/>
            <a:ext cx="8587486" cy="101509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トイレを含め店内は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9012037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Office PowerPoint</Application>
  <PresentationFormat>A4 210 x 297 mm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トイレを含め店内は全面禁煙ですの貼り紙</dc:title>
  <dc:subject>トイレを含め店内は全面禁煙ですの貼り紙</dc:subject>
  <dc:creator>でじけろお</dc:creator>
  <cp:lastModifiedBy/>
  <cp:revision>1</cp:revision>
  <dcterms:created xsi:type="dcterms:W3CDTF">2014-12-04T06:28:23Z</dcterms:created>
  <dcterms:modified xsi:type="dcterms:W3CDTF">2024-09-29T08:01:12Z</dcterms:modified>
  <cp:version>1</cp:version>
</cp:coreProperties>
</file>