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5" r:id="rId2"/>
    <p:sldId id="315" r:id="rId3"/>
    <p:sldId id="316" r:id="rId4"/>
    <p:sldId id="288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0000"/>
    <a:srgbClr val="CCECFF"/>
    <a:srgbClr val="99CCFF"/>
    <a:srgbClr val="FFCC66"/>
    <a:srgbClr val="FF6600"/>
    <a:srgbClr val="CC6600"/>
    <a:srgbClr val="CC9900"/>
    <a:srgbClr val="663300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3" d="100"/>
          <a:sy n="53" d="100"/>
        </p:scale>
        <p:origin x="1236" y="9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240669" y="1780941"/>
            <a:ext cx="9339340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47061904-3487-CD8D-40A1-4F69DB0FB2F7}"/>
              </a:ext>
            </a:extLst>
          </p:cNvPr>
          <p:cNvSpPr txBox="1"/>
          <p:nvPr/>
        </p:nvSpPr>
        <p:spPr>
          <a:xfrm rot="5400000">
            <a:off x="-595731" y="2632026"/>
            <a:ext cx="6075676" cy="2796745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全面禁煙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89" name="フリーフォーム: 図形 88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704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FF00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CA600EA-C475-0B73-4E94-696FEFE23447}"/>
              </a:ext>
            </a:extLst>
          </p:cNvPr>
          <p:cNvSpPr txBox="1"/>
          <p:nvPr/>
        </p:nvSpPr>
        <p:spPr>
          <a:xfrm rot="5400000">
            <a:off x="1144514" y="4107173"/>
            <a:ext cx="7931984" cy="1702764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トイレを含め店内は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4E224F3-339A-9891-69D2-6E4DDE3B9A48}"/>
              </a:ext>
            </a:extLst>
          </p:cNvPr>
          <p:cNvSpPr txBox="1"/>
          <p:nvPr/>
        </p:nvSpPr>
        <p:spPr>
          <a:xfrm rot="5400000">
            <a:off x="1730944" y="7189839"/>
            <a:ext cx="1422326" cy="1809192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です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F2EB56A4-E281-5512-F7D9-CD8A04827FE2}"/>
              </a:ext>
            </a:extLst>
          </p:cNvPr>
          <p:cNvSpPr txBox="1"/>
          <p:nvPr/>
        </p:nvSpPr>
        <p:spPr>
          <a:xfrm rot="5400000">
            <a:off x="-1232000" y="5228679"/>
            <a:ext cx="6094917" cy="2257816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トイレ使用時間が長時間の場合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スタッフが声かけをさせて頂きます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また、火災報知器の作動・急病者・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その他防犯上緊急事態と判断した場合は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ドアロックを強制解除させて頂きます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A1293F91-CF7D-502C-EA0B-13F24139573E}"/>
              </a:ext>
            </a:extLst>
          </p:cNvPr>
          <p:cNvSpPr txBox="1"/>
          <p:nvPr/>
        </p:nvSpPr>
        <p:spPr>
          <a:xfrm rot="5400000">
            <a:off x="1458846" y="4512943"/>
            <a:ext cx="8924544" cy="922788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トイレを含め店内は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884DC5C6-D23B-4B2A-E599-FA2F80DC82F8}"/>
              </a:ext>
            </a:extLst>
          </p:cNvPr>
          <p:cNvSpPr txBox="1"/>
          <p:nvPr/>
        </p:nvSpPr>
        <p:spPr>
          <a:xfrm rot="5400000">
            <a:off x="-122368" y="4015734"/>
            <a:ext cx="8892982" cy="1885642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全面禁煙です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9B9B6579-0BFD-5D4A-E5B1-75ED91A7223E}"/>
              </a:ext>
            </a:extLst>
          </p:cNvPr>
          <p:cNvGrpSpPr/>
          <p:nvPr/>
        </p:nvGrpSpPr>
        <p:grpSpPr>
          <a:xfrm>
            <a:off x="500200" y="441239"/>
            <a:ext cx="2700199" cy="2642953"/>
            <a:chOff x="2083" y="3884374"/>
            <a:chExt cx="3367251" cy="3295864"/>
          </a:xfrm>
        </p:grpSpPr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A7B7E696-F36C-0454-92E2-35A5A0378BCD}"/>
                </a:ext>
              </a:extLst>
            </p:cNvPr>
            <p:cNvGrpSpPr/>
            <p:nvPr/>
          </p:nvGrpSpPr>
          <p:grpSpPr>
            <a:xfrm>
              <a:off x="2083" y="3884374"/>
              <a:ext cx="3367251" cy="3295864"/>
              <a:chOff x="2895520" y="368660"/>
              <a:chExt cx="3367251" cy="3295864"/>
            </a:xfrm>
          </p:grpSpPr>
          <p:grpSp>
            <p:nvGrpSpPr>
              <p:cNvPr id="26" name="グループ化 25">
                <a:extLst>
                  <a:ext uri="{FF2B5EF4-FFF2-40B4-BE49-F238E27FC236}">
                    <a16:creationId xmlns:a16="http://schemas.microsoft.com/office/drawing/2014/main" id="{448E742D-2298-93A8-4695-AB66314A1F79}"/>
                  </a:ext>
                </a:extLst>
              </p:cNvPr>
              <p:cNvGrpSpPr/>
              <p:nvPr/>
            </p:nvGrpSpPr>
            <p:grpSpPr>
              <a:xfrm>
                <a:off x="2895520" y="368660"/>
                <a:ext cx="3367251" cy="3295864"/>
                <a:chOff x="2895520" y="368660"/>
                <a:chExt cx="3367251" cy="3295864"/>
              </a:xfrm>
            </p:grpSpPr>
            <p:sp>
              <p:nvSpPr>
                <p:cNvPr id="28" name="四角形: 角を丸くする 27">
                  <a:extLst>
                    <a:ext uri="{FF2B5EF4-FFF2-40B4-BE49-F238E27FC236}">
                      <a16:creationId xmlns:a16="http://schemas.microsoft.com/office/drawing/2014/main" id="{9106E5D7-BCA0-BCD5-2AA2-C03664F36074}"/>
                    </a:ext>
                  </a:extLst>
                </p:cNvPr>
                <p:cNvSpPr/>
                <p:nvPr/>
              </p:nvSpPr>
              <p:spPr bwMode="auto">
                <a:xfrm>
                  <a:off x="2978903" y="445033"/>
                  <a:ext cx="3177066" cy="3097369"/>
                </a:xfrm>
                <a:prstGeom prst="roundRect">
                  <a:avLst>
                    <a:gd name="adj" fmla="val 6291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正方形/長方形 28">
                  <a:extLst>
                    <a:ext uri="{FF2B5EF4-FFF2-40B4-BE49-F238E27FC236}">
                      <a16:creationId xmlns:a16="http://schemas.microsoft.com/office/drawing/2014/main" id="{530C4685-BB6D-1065-5FC0-DE849DC7A97C}"/>
                    </a:ext>
                  </a:extLst>
                </p:cNvPr>
                <p:cNvSpPr/>
                <p:nvPr/>
              </p:nvSpPr>
              <p:spPr bwMode="auto">
                <a:xfrm>
                  <a:off x="5605875" y="2254143"/>
                  <a:ext cx="205794" cy="540060"/>
                </a:xfrm>
                <a:prstGeom prst="rect">
                  <a:avLst/>
                </a:prstGeom>
                <a:solidFill>
                  <a:srgbClr val="FF0000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812E3965-2785-29FB-CD5B-070720C1D947}"/>
                    </a:ext>
                  </a:extLst>
                </p:cNvPr>
                <p:cNvSpPr/>
                <p:nvPr/>
              </p:nvSpPr>
              <p:spPr bwMode="auto">
                <a:xfrm>
                  <a:off x="2895520" y="368660"/>
                  <a:ext cx="3367251" cy="3295864"/>
                </a:xfrm>
                <a:custGeom>
                  <a:avLst/>
                  <a:gdLst>
                    <a:gd name="connsiteX0" fmla="*/ 224994 w 3461300"/>
                    <a:gd name="connsiteY0" fmla="*/ 392485 h 3387921"/>
                    <a:gd name="connsiteX1" fmla="*/ 224994 w 3461300"/>
                    <a:gd name="connsiteY1" fmla="*/ 3068279 h 3387921"/>
                    <a:gd name="connsiteX2" fmla="*/ 324412 w 3461300"/>
                    <a:gd name="connsiteY2" fmla="*/ 3167697 h 3387921"/>
                    <a:gd name="connsiteX3" fmla="*/ 3000206 w 3461300"/>
                    <a:gd name="connsiteY3" fmla="*/ 3167697 h 3387921"/>
                    <a:gd name="connsiteX4" fmla="*/ 403550 w 3461300"/>
                    <a:gd name="connsiteY4" fmla="*/ 220225 h 3387921"/>
                    <a:gd name="connsiteX5" fmla="*/ 3236306 w 3461300"/>
                    <a:gd name="connsiteY5" fmla="*/ 3052981 h 3387921"/>
                    <a:gd name="connsiteX6" fmla="*/ 3236306 w 3461300"/>
                    <a:gd name="connsiteY6" fmla="*/ 319643 h 3387921"/>
                    <a:gd name="connsiteX7" fmla="*/ 3136888 w 3461300"/>
                    <a:gd name="connsiteY7" fmla="*/ 220225 h 3387921"/>
                    <a:gd name="connsiteX8" fmla="*/ 267544 w 3461300"/>
                    <a:gd name="connsiteY8" fmla="*/ 0 h 3387921"/>
                    <a:gd name="connsiteX9" fmla="*/ 3193756 w 3461300"/>
                    <a:gd name="connsiteY9" fmla="*/ 0 h 3387921"/>
                    <a:gd name="connsiteX10" fmla="*/ 3461300 w 3461300"/>
                    <a:gd name="connsiteY10" fmla="*/ 267544 h 3387921"/>
                    <a:gd name="connsiteX11" fmla="*/ 3461300 w 3461300"/>
                    <a:gd name="connsiteY11" fmla="*/ 3120377 h 3387921"/>
                    <a:gd name="connsiteX12" fmla="*/ 3193756 w 3461300"/>
                    <a:gd name="connsiteY12" fmla="*/ 3387921 h 3387921"/>
                    <a:gd name="connsiteX13" fmla="*/ 267544 w 3461300"/>
                    <a:gd name="connsiteY13" fmla="*/ 3387921 h 3387921"/>
                    <a:gd name="connsiteX14" fmla="*/ 0 w 3461300"/>
                    <a:gd name="connsiteY14" fmla="*/ 3120377 h 3387921"/>
                    <a:gd name="connsiteX15" fmla="*/ 0 w 3461300"/>
                    <a:gd name="connsiteY15" fmla="*/ 267544 h 3387921"/>
                    <a:gd name="connsiteX16" fmla="*/ 267544 w 3461300"/>
                    <a:gd name="connsiteY16" fmla="*/ 0 h 33879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461300" h="3387921">
                      <a:moveTo>
                        <a:pt x="224994" y="392485"/>
                      </a:moveTo>
                      <a:lnTo>
                        <a:pt x="224994" y="3068279"/>
                      </a:lnTo>
                      <a:cubicBezTo>
                        <a:pt x="224994" y="3123186"/>
                        <a:pt x="269505" y="3167697"/>
                        <a:pt x="324412" y="3167697"/>
                      </a:cubicBezTo>
                      <a:lnTo>
                        <a:pt x="3000206" y="3167697"/>
                      </a:lnTo>
                      <a:close/>
                      <a:moveTo>
                        <a:pt x="403550" y="220225"/>
                      </a:moveTo>
                      <a:lnTo>
                        <a:pt x="3236306" y="3052981"/>
                      </a:lnTo>
                      <a:lnTo>
                        <a:pt x="3236306" y="319643"/>
                      </a:lnTo>
                      <a:cubicBezTo>
                        <a:pt x="3236306" y="264736"/>
                        <a:pt x="3191795" y="220225"/>
                        <a:pt x="3136888" y="220225"/>
                      </a:cubicBezTo>
                      <a:close/>
                      <a:moveTo>
                        <a:pt x="267544" y="0"/>
                      </a:moveTo>
                      <a:lnTo>
                        <a:pt x="3193756" y="0"/>
                      </a:lnTo>
                      <a:cubicBezTo>
                        <a:pt x="3341516" y="0"/>
                        <a:pt x="3461300" y="119784"/>
                        <a:pt x="3461300" y="267544"/>
                      </a:cubicBezTo>
                      <a:lnTo>
                        <a:pt x="3461300" y="3120377"/>
                      </a:lnTo>
                      <a:cubicBezTo>
                        <a:pt x="3461300" y="3268137"/>
                        <a:pt x="3341516" y="3387921"/>
                        <a:pt x="3193756" y="3387921"/>
                      </a:cubicBezTo>
                      <a:lnTo>
                        <a:pt x="267544" y="3387921"/>
                      </a:lnTo>
                      <a:cubicBezTo>
                        <a:pt x="119784" y="3387921"/>
                        <a:pt x="0" y="3268137"/>
                        <a:pt x="0" y="3120377"/>
                      </a:cubicBezTo>
                      <a:lnTo>
                        <a:pt x="0" y="267544"/>
                      </a:lnTo>
                      <a:cubicBezTo>
                        <a:pt x="0" y="119784"/>
                        <a:pt x="119784" y="0"/>
                        <a:pt x="26754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正方形/長方形 30">
                  <a:extLst>
                    <a:ext uri="{FF2B5EF4-FFF2-40B4-BE49-F238E27FC236}">
                      <a16:creationId xmlns:a16="http://schemas.microsoft.com/office/drawing/2014/main" id="{04394B85-F4D2-071D-CC5A-72CFC34B1B03}"/>
                    </a:ext>
                  </a:extLst>
                </p:cNvPr>
                <p:cNvSpPr/>
                <p:nvPr/>
              </p:nvSpPr>
              <p:spPr bwMode="auto">
                <a:xfrm>
                  <a:off x="3287816" y="2254143"/>
                  <a:ext cx="2210109" cy="540060"/>
                </a:xfrm>
                <a:prstGeom prst="rect">
                  <a:avLst/>
                </a:prstGeom>
                <a:solidFill>
                  <a:schemeClr val="bg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93138D83-814B-404E-6B26-02D5911A5A88}"/>
                  </a:ext>
                </a:extLst>
              </p:cNvPr>
              <p:cNvSpPr/>
              <p:nvPr/>
            </p:nvSpPr>
            <p:spPr bwMode="auto">
              <a:xfrm>
                <a:off x="3044163" y="501978"/>
                <a:ext cx="3082298" cy="3082298"/>
              </a:xfrm>
              <a:custGeom>
                <a:avLst/>
                <a:gdLst>
                  <a:gd name="connsiteX0" fmla="*/ 169920 w 3082298"/>
                  <a:gd name="connsiteY0" fmla="*/ 0 h 3082298"/>
                  <a:gd name="connsiteX1" fmla="*/ 3082298 w 3082298"/>
                  <a:gd name="connsiteY1" fmla="*/ 2912377 h 3082298"/>
                  <a:gd name="connsiteX2" fmla="*/ 2912377 w 3082298"/>
                  <a:gd name="connsiteY2" fmla="*/ 3082298 h 3082298"/>
                  <a:gd name="connsiteX3" fmla="*/ 0 w 3082298"/>
                  <a:gd name="connsiteY3" fmla="*/ 169921 h 3082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82298" h="3082298">
                    <a:moveTo>
                      <a:pt x="169920" y="0"/>
                    </a:moveTo>
                    <a:lnTo>
                      <a:pt x="3082298" y="2912377"/>
                    </a:lnTo>
                    <a:lnTo>
                      <a:pt x="2912377" y="3082298"/>
                    </a:lnTo>
                    <a:lnTo>
                      <a:pt x="0" y="169921"/>
                    </a:lnTo>
                    <a:close/>
                  </a:path>
                </a:pathLst>
              </a:custGeom>
              <a:solidFill>
                <a:srgbClr val="FF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2880F9ED-7879-9187-FA7E-A85A0F638A4D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432719" y="4335045"/>
              <a:ext cx="545734" cy="1317240"/>
            </a:xfrm>
            <a:custGeom>
              <a:avLst/>
              <a:gdLst>
                <a:gd name="connsiteX0" fmla="*/ 270474 w 676497"/>
                <a:gd name="connsiteY0" fmla="*/ 9892 h 1132315"/>
                <a:gd name="connsiteX1" fmla="*/ 14796 w 676497"/>
                <a:gd name="connsiteY1" fmla="*/ 318580 h 1132315"/>
                <a:gd name="connsiteX2" fmla="*/ 194074 w 676497"/>
                <a:gd name="connsiteY2" fmla="*/ 793396 h 1132315"/>
                <a:gd name="connsiteX3" fmla="*/ 394 w 676497"/>
                <a:gd name="connsiteY3" fmla="*/ 1131822 h 1132315"/>
                <a:gd name="connsiteX4" fmla="*/ 268070 w 676497"/>
                <a:gd name="connsiteY4" fmla="*/ 806780 h 1132315"/>
                <a:gd name="connsiteX5" fmla="*/ 85315 w 676497"/>
                <a:gd name="connsiteY5" fmla="*/ 342161 h 1132315"/>
                <a:gd name="connsiteX6" fmla="*/ 281975 w 676497"/>
                <a:gd name="connsiteY6" fmla="*/ 11383 h 1132315"/>
                <a:gd name="connsiteX7" fmla="*/ 270474 w 676497"/>
                <a:gd name="connsiteY7" fmla="*/ 9892 h 1132315"/>
                <a:gd name="connsiteX8" fmla="*/ 664922 w 676497"/>
                <a:gd name="connsiteY8" fmla="*/ 9892 h 1132315"/>
                <a:gd name="connsiteX9" fmla="*/ 409243 w 676497"/>
                <a:gd name="connsiteY9" fmla="*/ 318580 h 1132315"/>
                <a:gd name="connsiteX10" fmla="*/ 588521 w 676497"/>
                <a:gd name="connsiteY10" fmla="*/ 793396 h 1132315"/>
                <a:gd name="connsiteX11" fmla="*/ 394841 w 676497"/>
                <a:gd name="connsiteY11" fmla="*/ 1131822 h 1132315"/>
                <a:gd name="connsiteX12" fmla="*/ 662517 w 676497"/>
                <a:gd name="connsiteY12" fmla="*/ 806780 h 1132315"/>
                <a:gd name="connsiteX13" fmla="*/ 479763 w 676497"/>
                <a:gd name="connsiteY13" fmla="*/ 342161 h 1132315"/>
                <a:gd name="connsiteX14" fmla="*/ 676422 w 676497"/>
                <a:gd name="connsiteY14" fmla="*/ 11383 h 1132315"/>
                <a:gd name="connsiteX15" fmla="*/ 664922 w 676497"/>
                <a:gd name="connsiteY15" fmla="*/ 9892 h 1132315"/>
                <a:gd name="connsiteX16" fmla="*/ 458734 w 676497"/>
                <a:gd name="connsiteY16" fmla="*/ 928 h 1132315"/>
                <a:gd name="connsiteX17" fmla="*/ 203055 w 676497"/>
                <a:gd name="connsiteY17" fmla="*/ 309616 h 1132315"/>
                <a:gd name="connsiteX18" fmla="*/ 382333 w 676497"/>
                <a:gd name="connsiteY18" fmla="*/ 784432 h 1132315"/>
                <a:gd name="connsiteX19" fmla="*/ 188653 w 676497"/>
                <a:gd name="connsiteY19" fmla="*/ 1122858 h 1132315"/>
                <a:gd name="connsiteX20" fmla="*/ 456329 w 676497"/>
                <a:gd name="connsiteY20" fmla="*/ 797816 h 1132315"/>
                <a:gd name="connsiteX21" fmla="*/ 273574 w 676497"/>
                <a:gd name="connsiteY21" fmla="*/ 333197 h 1132315"/>
                <a:gd name="connsiteX22" fmla="*/ 470234 w 676497"/>
                <a:gd name="connsiteY22" fmla="*/ 2419 h 1132315"/>
                <a:gd name="connsiteX23" fmla="*/ 458734 w 676497"/>
                <a:gd name="connsiteY23" fmla="*/ 928 h 11323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76497" h="1132315">
                  <a:moveTo>
                    <a:pt x="270474" y="9892"/>
                  </a:moveTo>
                  <a:cubicBezTo>
                    <a:pt x="222668" y="21133"/>
                    <a:pt x="41737" y="133991"/>
                    <a:pt x="14796" y="318580"/>
                  </a:cubicBezTo>
                  <a:cubicBezTo>
                    <a:pt x="-15994" y="529538"/>
                    <a:pt x="198544" y="607931"/>
                    <a:pt x="194074" y="793396"/>
                  </a:cubicBezTo>
                  <a:cubicBezTo>
                    <a:pt x="189605" y="978861"/>
                    <a:pt x="-10035" y="1122262"/>
                    <a:pt x="394" y="1131822"/>
                  </a:cubicBezTo>
                  <a:cubicBezTo>
                    <a:pt x="10823" y="1141382"/>
                    <a:pt x="246219" y="1011365"/>
                    <a:pt x="268070" y="806780"/>
                  </a:cubicBezTo>
                  <a:cubicBezTo>
                    <a:pt x="289921" y="602195"/>
                    <a:pt x="80846" y="533363"/>
                    <a:pt x="85315" y="342161"/>
                  </a:cubicBezTo>
                  <a:cubicBezTo>
                    <a:pt x="89785" y="150960"/>
                    <a:pt x="286445" y="32416"/>
                    <a:pt x="281975" y="11383"/>
                  </a:cubicBezTo>
                  <a:cubicBezTo>
                    <a:pt x="281416" y="8754"/>
                    <a:pt x="277304" y="8286"/>
                    <a:pt x="270474" y="9892"/>
                  </a:cubicBezTo>
                  <a:close/>
                  <a:moveTo>
                    <a:pt x="664922" y="9892"/>
                  </a:moveTo>
                  <a:cubicBezTo>
                    <a:pt x="617115" y="21133"/>
                    <a:pt x="436185" y="133991"/>
                    <a:pt x="409243" y="318580"/>
                  </a:cubicBezTo>
                  <a:cubicBezTo>
                    <a:pt x="378453" y="529538"/>
                    <a:pt x="592991" y="607931"/>
                    <a:pt x="588521" y="793396"/>
                  </a:cubicBezTo>
                  <a:cubicBezTo>
                    <a:pt x="584052" y="978861"/>
                    <a:pt x="384413" y="1122262"/>
                    <a:pt x="394841" y="1131822"/>
                  </a:cubicBezTo>
                  <a:cubicBezTo>
                    <a:pt x="405270" y="1141382"/>
                    <a:pt x="640666" y="1011365"/>
                    <a:pt x="662517" y="806780"/>
                  </a:cubicBezTo>
                  <a:cubicBezTo>
                    <a:pt x="684368" y="602195"/>
                    <a:pt x="475293" y="533363"/>
                    <a:pt x="479763" y="342161"/>
                  </a:cubicBezTo>
                  <a:cubicBezTo>
                    <a:pt x="484232" y="150960"/>
                    <a:pt x="680892" y="32416"/>
                    <a:pt x="676422" y="11383"/>
                  </a:cubicBezTo>
                  <a:cubicBezTo>
                    <a:pt x="675864" y="8754"/>
                    <a:pt x="671751" y="8286"/>
                    <a:pt x="664922" y="9892"/>
                  </a:cubicBezTo>
                  <a:close/>
                  <a:moveTo>
                    <a:pt x="458734" y="928"/>
                  </a:moveTo>
                  <a:cubicBezTo>
                    <a:pt x="410927" y="12169"/>
                    <a:pt x="229996" y="125027"/>
                    <a:pt x="203055" y="309616"/>
                  </a:cubicBezTo>
                  <a:cubicBezTo>
                    <a:pt x="172265" y="520574"/>
                    <a:pt x="386803" y="598967"/>
                    <a:pt x="382333" y="784432"/>
                  </a:cubicBezTo>
                  <a:cubicBezTo>
                    <a:pt x="377864" y="969897"/>
                    <a:pt x="178224" y="1113298"/>
                    <a:pt x="188653" y="1122858"/>
                  </a:cubicBezTo>
                  <a:cubicBezTo>
                    <a:pt x="199082" y="1132418"/>
                    <a:pt x="434478" y="1002401"/>
                    <a:pt x="456329" y="797816"/>
                  </a:cubicBezTo>
                  <a:cubicBezTo>
                    <a:pt x="478180" y="593231"/>
                    <a:pt x="269105" y="524399"/>
                    <a:pt x="273574" y="333197"/>
                  </a:cubicBezTo>
                  <a:cubicBezTo>
                    <a:pt x="278044" y="141996"/>
                    <a:pt x="474704" y="23452"/>
                    <a:pt x="470234" y="2419"/>
                  </a:cubicBezTo>
                  <a:cubicBezTo>
                    <a:pt x="469676" y="-210"/>
                    <a:pt x="465563" y="-678"/>
                    <a:pt x="458734" y="928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wrap="square">
              <a:noAutofit/>
            </a:bodyPr>
            <a:lstStyle/>
            <a:p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2672455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F2EB56A4-E281-5512-F7D9-CD8A04827FE2}"/>
              </a:ext>
            </a:extLst>
          </p:cNvPr>
          <p:cNvSpPr txBox="1"/>
          <p:nvPr/>
        </p:nvSpPr>
        <p:spPr>
          <a:xfrm rot="5400000">
            <a:off x="-2631033" y="3665055"/>
            <a:ext cx="8892983" cy="2587002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トイレ使用時間が長時間の場合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スタッフが声かけをさせて頂きます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また、火災報知器の作動・急病者・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その他防犯上緊急事態と判断した場合は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ドアロックを強制解除させて頂きます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A1293F91-CF7D-502C-EA0B-13F24139573E}"/>
              </a:ext>
            </a:extLst>
          </p:cNvPr>
          <p:cNvSpPr txBox="1"/>
          <p:nvPr/>
        </p:nvSpPr>
        <p:spPr>
          <a:xfrm rot="5400000">
            <a:off x="1458846" y="4439791"/>
            <a:ext cx="8924544" cy="1069092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002060"/>
                </a:solidFill>
              </a:rPr>
              <a:t>トイレを含め店内は</a:t>
            </a:r>
            <a:endParaRPr lang="en-US" altLang="ja-JP" sz="5400" dirty="0">
              <a:ln w="28575">
                <a:noFill/>
              </a:ln>
              <a:solidFill>
                <a:srgbClr val="002060"/>
              </a:solidFill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884DC5C6-D23B-4B2A-E599-FA2F80DC82F8}"/>
              </a:ext>
            </a:extLst>
          </p:cNvPr>
          <p:cNvSpPr txBox="1"/>
          <p:nvPr/>
        </p:nvSpPr>
        <p:spPr>
          <a:xfrm rot="5400000">
            <a:off x="-177232" y="4015734"/>
            <a:ext cx="8892982" cy="1885642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全面禁煙です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3053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フリーフォーム: 図形 150">
            <a:extLst>
              <a:ext uri="{FF2B5EF4-FFF2-40B4-BE49-F238E27FC236}">
                <a16:creationId xmlns:a16="http://schemas.microsoft.com/office/drawing/2014/main" id="{D2DF96EA-A66D-444A-0CD7-C91336F4EFAB}"/>
              </a:ext>
            </a:extLst>
          </p:cNvPr>
          <p:cNvSpPr/>
          <p:nvPr/>
        </p:nvSpPr>
        <p:spPr>
          <a:xfrm>
            <a:off x="167670" y="216893"/>
            <a:ext cx="6522660" cy="6446297"/>
          </a:xfrm>
          <a:custGeom>
            <a:avLst/>
            <a:gdLst>
              <a:gd name="connsiteX0" fmla="*/ 363117 w 6522660"/>
              <a:gd name="connsiteY0" fmla="*/ 0 h 7076367"/>
              <a:gd name="connsiteX1" fmla="*/ 6159543 w 6522660"/>
              <a:gd name="connsiteY1" fmla="*/ 0 h 7076367"/>
              <a:gd name="connsiteX2" fmla="*/ 6522660 w 6522660"/>
              <a:gd name="connsiteY2" fmla="*/ 363117 h 7076367"/>
              <a:gd name="connsiteX3" fmla="*/ 6522660 w 6522660"/>
              <a:gd name="connsiteY3" fmla="*/ 6109565 h 7076367"/>
              <a:gd name="connsiteX4" fmla="*/ 6159543 w 6522660"/>
              <a:gd name="connsiteY4" fmla="*/ 6472682 h 7076367"/>
              <a:gd name="connsiteX5" fmla="*/ 3025715 w 6522660"/>
              <a:gd name="connsiteY5" fmla="*/ 6472682 h 7076367"/>
              <a:gd name="connsiteX6" fmla="*/ 3033264 w 6522660"/>
              <a:gd name="connsiteY6" fmla="*/ 6583851 h 7076367"/>
              <a:gd name="connsiteX7" fmla="*/ 3208881 w 6522660"/>
              <a:gd name="connsiteY7" fmla="*/ 7076367 h 7076367"/>
              <a:gd name="connsiteX8" fmla="*/ 2557456 w 6522660"/>
              <a:gd name="connsiteY8" fmla="*/ 6545441 h 7076367"/>
              <a:gd name="connsiteX9" fmla="*/ 2550122 w 6522660"/>
              <a:gd name="connsiteY9" fmla="*/ 6472682 h 7076367"/>
              <a:gd name="connsiteX10" fmla="*/ 363117 w 6522660"/>
              <a:gd name="connsiteY10" fmla="*/ 6472682 h 7076367"/>
              <a:gd name="connsiteX11" fmla="*/ 0 w 6522660"/>
              <a:gd name="connsiteY11" fmla="*/ 6109565 h 7076367"/>
              <a:gd name="connsiteX12" fmla="*/ 0 w 6522660"/>
              <a:gd name="connsiteY12" fmla="*/ 363117 h 7076367"/>
              <a:gd name="connsiteX13" fmla="*/ 363117 w 6522660"/>
              <a:gd name="connsiteY13" fmla="*/ 0 h 7076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522660" h="7076367">
                <a:moveTo>
                  <a:pt x="363117" y="0"/>
                </a:moveTo>
                <a:lnTo>
                  <a:pt x="6159543" y="0"/>
                </a:lnTo>
                <a:cubicBezTo>
                  <a:pt x="6360087" y="0"/>
                  <a:pt x="6522660" y="162573"/>
                  <a:pt x="6522660" y="363117"/>
                </a:cubicBezTo>
                <a:lnTo>
                  <a:pt x="6522660" y="6109565"/>
                </a:lnTo>
                <a:cubicBezTo>
                  <a:pt x="6522660" y="6310109"/>
                  <a:pt x="6360087" y="6472682"/>
                  <a:pt x="6159543" y="6472682"/>
                </a:cubicBezTo>
                <a:lnTo>
                  <a:pt x="3025715" y="6472682"/>
                </a:lnTo>
                <a:lnTo>
                  <a:pt x="3033264" y="6583851"/>
                </a:lnTo>
                <a:cubicBezTo>
                  <a:pt x="3056679" y="6755444"/>
                  <a:pt x="3115219" y="6923327"/>
                  <a:pt x="3208881" y="7076367"/>
                </a:cubicBezTo>
                <a:cubicBezTo>
                  <a:pt x="2887552" y="7076367"/>
                  <a:pt x="2619459" y="6848440"/>
                  <a:pt x="2557456" y="6545441"/>
                </a:cubicBezTo>
                <a:lnTo>
                  <a:pt x="2550122" y="6472682"/>
                </a:lnTo>
                <a:lnTo>
                  <a:pt x="363117" y="6472682"/>
                </a:lnTo>
                <a:cubicBezTo>
                  <a:pt x="162573" y="6472682"/>
                  <a:pt x="0" y="6310109"/>
                  <a:pt x="0" y="6109565"/>
                </a:cubicBezTo>
                <a:lnTo>
                  <a:pt x="0" y="363117"/>
                </a:lnTo>
                <a:cubicBezTo>
                  <a:pt x="0" y="162573"/>
                  <a:pt x="162573" y="0"/>
                  <a:pt x="363117" y="0"/>
                </a:cubicBez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ja-JP" altLang="en-US"/>
          </a:p>
        </p:txBody>
      </p:sp>
      <p:sp>
        <p:nvSpPr>
          <p:cNvPr id="138" name="テキスト ボックス 137">
            <a:extLst>
              <a:ext uri="{FF2B5EF4-FFF2-40B4-BE49-F238E27FC236}">
                <a16:creationId xmlns:a16="http://schemas.microsoft.com/office/drawing/2014/main" id="{AA1003D0-9662-15AF-E926-FED21637AD86}"/>
              </a:ext>
            </a:extLst>
          </p:cNvPr>
          <p:cNvSpPr txBox="1"/>
          <p:nvPr/>
        </p:nvSpPr>
        <p:spPr>
          <a:xfrm>
            <a:off x="551543" y="658053"/>
            <a:ext cx="5819865" cy="93198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トイレを含め店内は</a:t>
            </a:r>
            <a:endParaRPr lang="en-US" altLang="ja-JP" sz="5400" dirty="0">
              <a:ln w="28575">
                <a:noFill/>
              </a:ln>
            </a:endParaRP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5231AE1A-79AB-0E38-F831-AD21BA49AC83}"/>
              </a:ext>
            </a:extLst>
          </p:cNvPr>
          <p:cNvGrpSpPr/>
          <p:nvPr/>
        </p:nvGrpSpPr>
        <p:grpSpPr>
          <a:xfrm>
            <a:off x="4476276" y="5579027"/>
            <a:ext cx="1907292" cy="3477719"/>
            <a:chOff x="-2778988" y="5655272"/>
            <a:chExt cx="2441310" cy="4451437"/>
          </a:xfrm>
        </p:grpSpPr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849A4848-CF96-584C-54F3-988A5C36F513}"/>
                </a:ext>
              </a:extLst>
            </p:cNvPr>
            <p:cNvSpPr/>
            <p:nvPr/>
          </p:nvSpPr>
          <p:spPr bwMode="auto">
            <a:xfrm>
              <a:off x="-2083585" y="8253401"/>
              <a:ext cx="1138254" cy="1329834"/>
            </a:xfrm>
            <a:custGeom>
              <a:avLst/>
              <a:gdLst>
                <a:gd name="connsiteX0" fmla="*/ 594041 w 1138254"/>
                <a:gd name="connsiteY0" fmla="*/ 488550 h 1329834"/>
                <a:gd name="connsiteX1" fmla="*/ 597431 w 1138254"/>
                <a:gd name="connsiteY1" fmla="*/ 526866 h 1329834"/>
                <a:gd name="connsiteX2" fmla="*/ 668428 w 1138254"/>
                <a:gd name="connsiteY2" fmla="*/ 807903 h 1329834"/>
                <a:gd name="connsiteX3" fmla="*/ 691507 w 1138254"/>
                <a:gd name="connsiteY3" fmla="*/ 858450 h 1329834"/>
                <a:gd name="connsiteX4" fmla="*/ 689104 w 1138254"/>
                <a:gd name="connsiteY4" fmla="*/ 811515 h 1329834"/>
                <a:gd name="connsiteX5" fmla="*/ 660457 w 1138254"/>
                <a:gd name="connsiteY5" fmla="*/ 664906 h 1329834"/>
                <a:gd name="connsiteX6" fmla="*/ 611962 w 1138254"/>
                <a:gd name="connsiteY6" fmla="*/ 523615 h 1329834"/>
                <a:gd name="connsiteX7" fmla="*/ 640267 w 1138254"/>
                <a:gd name="connsiteY7" fmla="*/ 0 h 1329834"/>
                <a:gd name="connsiteX8" fmla="*/ 608786 w 1138254"/>
                <a:gd name="connsiteY8" fmla="*/ 100815 h 1329834"/>
                <a:gd name="connsiteX9" fmla="*/ 625389 w 1138254"/>
                <a:gd name="connsiteY9" fmla="*/ 102349 h 1329834"/>
                <a:gd name="connsiteX10" fmla="*/ 604237 w 1138254"/>
                <a:gd name="connsiteY10" fmla="*/ 122242 h 1329834"/>
                <a:gd name="connsiteX11" fmla="*/ 595748 w 1138254"/>
                <a:gd name="connsiteY11" fmla="*/ 179964 h 1329834"/>
                <a:gd name="connsiteX12" fmla="*/ 644009 w 1138254"/>
                <a:gd name="connsiteY12" fmla="*/ 184584 h 1329834"/>
                <a:gd name="connsiteX13" fmla="*/ 728529 w 1138254"/>
                <a:gd name="connsiteY13" fmla="*/ 223753 h 1329834"/>
                <a:gd name="connsiteX14" fmla="*/ 623719 w 1138254"/>
                <a:gd name="connsiteY14" fmla="*/ 259781 h 1329834"/>
                <a:gd name="connsiteX15" fmla="*/ 643003 w 1138254"/>
                <a:gd name="connsiteY15" fmla="*/ 272310 h 1329834"/>
                <a:gd name="connsiteX16" fmla="*/ 680858 w 1138254"/>
                <a:gd name="connsiteY16" fmla="*/ 278006 h 1329834"/>
                <a:gd name="connsiteX17" fmla="*/ 1039411 w 1138254"/>
                <a:gd name="connsiteY17" fmla="*/ 580166 h 1329834"/>
                <a:gd name="connsiteX18" fmla="*/ 1010428 w 1138254"/>
                <a:gd name="connsiteY18" fmla="*/ 1192263 h 1329834"/>
                <a:gd name="connsiteX19" fmla="*/ 1002288 w 1138254"/>
                <a:gd name="connsiteY19" fmla="*/ 934417 h 1329834"/>
                <a:gd name="connsiteX20" fmla="*/ 981128 w 1138254"/>
                <a:gd name="connsiteY20" fmla="*/ 864609 h 1329834"/>
                <a:gd name="connsiteX21" fmla="*/ 973881 w 1138254"/>
                <a:gd name="connsiteY21" fmla="*/ 915916 h 1329834"/>
                <a:gd name="connsiteX22" fmla="*/ 908105 w 1138254"/>
                <a:gd name="connsiteY22" fmla="*/ 1022043 h 1329834"/>
                <a:gd name="connsiteX23" fmla="*/ 850618 w 1138254"/>
                <a:gd name="connsiteY23" fmla="*/ 775341 h 1329834"/>
                <a:gd name="connsiteX24" fmla="*/ 828279 w 1138254"/>
                <a:gd name="connsiteY24" fmla="*/ 731882 h 1329834"/>
                <a:gd name="connsiteX25" fmla="*/ 835905 w 1138254"/>
                <a:gd name="connsiteY25" fmla="*/ 825669 h 1329834"/>
                <a:gd name="connsiteX26" fmla="*/ 835521 w 1138254"/>
                <a:gd name="connsiteY26" fmla="*/ 830394 h 1329834"/>
                <a:gd name="connsiteX27" fmla="*/ 842553 w 1138254"/>
                <a:gd name="connsiteY27" fmla="*/ 884833 h 1329834"/>
                <a:gd name="connsiteX28" fmla="*/ 688959 w 1138254"/>
                <a:gd name="connsiteY28" fmla="*/ 1329834 h 1329834"/>
                <a:gd name="connsiteX29" fmla="*/ 719472 w 1138254"/>
                <a:gd name="connsiteY29" fmla="*/ 1219501 h 1329834"/>
                <a:gd name="connsiteX30" fmla="*/ 726464 w 1138254"/>
                <a:gd name="connsiteY30" fmla="*/ 1157974 h 1329834"/>
                <a:gd name="connsiteX31" fmla="*/ 690463 w 1138254"/>
                <a:gd name="connsiteY31" fmla="*/ 1184504 h 1329834"/>
                <a:gd name="connsiteX32" fmla="*/ 647369 w 1138254"/>
                <a:gd name="connsiteY32" fmla="*/ 1202201 h 1329834"/>
                <a:gd name="connsiteX33" fmla="*/ 682424 w 1138254"/>
                <a:gd name="connsiteY33" fmla="*/ 1085777 h 1329834"/>
                <a:gd name="connsiteX34" fmla="*/ 692047 w 1138254"/>
                <a:gd name="connsiteY34" fmla="*/ 994698 h 1329834"/>
                <a:gd name="connsiteX35" fmla="*/ 689819 w 1138254"/>
                <a:gd name="connsiteY35" fmla="*/ 993592 h 1329834"/>
                <a:gd name="connsiteX36" fmla="*/ 482063 w 1138254"/>
                <a:gd name="connsiteY36" fmla="*/ 543259 h 1329834"/>
                <a:gd name="connsiteX37" fmla="*/ 474175 w 1138254"/>
                <a:gd name="connsiteY37" fmla="*/ 461009 h 1329834"/>
                <a:gd name="connsiteX38" fmla="*/ 465578 w 1138254"/>
                <a:gd name="connsiteY38" fmla="*/ 471764 h 1329834"/>
                <a:gd name="connsiteX39" fmla="*/ 459162 w 1138254"/>
                <a:gd name="connsiteY39" fmla="*/ 557029 h 1329834"/>
                <a:gd name="connsiteX40" fmla="*/ 624736 w 1138254"/>
                <a:gd name="connsiteY40" fmla="*/ 1072629 h 1329834"/>
                <a:gd name="connsiteX41" fmla="*/ 319610 w 1138254"/>
                <a:gd name="connsiteY41" fmla="*/ 757724 h 1329834"/>
                <a:gd name="connsiteX42" fmla="*/ 315306 w 1138254"/>
                <a:gd name="connsiteY42" fmla="*/ 736133 h 1329834"/>
                <a:gd name="connsiteX43" fmla="*/ 309483 w 1138254"/>
                <a:gd name="connsiteY43" fmla="*/ 849887 h 1329834"/>
                <a:gd name="connsiteX44" fmla="*/ 358495 w 1138254"/>
                <a:gd name="connsiteY44" fmla="*/ 1098411 h 1329834"/>
                <a:gd name="connsiteX45" fmla="*/ 244596 w 1138254"/>
                <a:gd name="connsiteY45" fmla="*/ 1015255 h 1329834"/>
                <a:gd name="connsiteX46" fmla="*/ 227122 w 1138254"/>
                <a:gd name="connsiteY46" fmla="*/ 985794 h 1329834"/>
                <a:gd name="connsiteX47" fmla="*/ 212498 w 1138254"/>
                <a:gd name="connsiteY47" fmla="*/ 1049873 h 1329834"/>
                <a:gd name="connsiteX48" fmla="*/ 206073 w 1138254"/>
                <a:gd name="connsiteY48" fmla="*/ 1292799 h 1329834"/>
                <a:gd name="connsiteX49" fmla="*/ 150095 w 1138254"/>
                <a:gd name="connsiteY49" fmla="*/ 825377 h 1329834"/>
                <a:gd name="connsiteX50" fmla="*/ 173111 w 1138254"/>
                <a:gd name="connsiteY50" fmla="*/ 760647 h 1329834"/>
                <a:gd name="connsiteX51" fmla="*/ 169959 w 1138254"/>
                <a:gd name="connsiteY51" fmla="*/ 721879 h 1329834"/>
                <a:gd name="connsiteX52" fmla="*/ 171695 w 1138254"/>
                <a:gd name="connsiteY52" fmla="*/ 700537 h 1329834"/>
                <a:gd name="connsiteX53" fmla="*/ 133245 w 1138254"/>
                <a:gd name="connsiteY53" fmla="*/ 775340 h 1329834"/>
                <a:gd name="connsiteX54" fmla="*/ 75758 w 1138254"/>
                <a:gd name="connsiteY54" fmla="*/ 1022042 h 1329834"/>
                <a:gd name="connsiteX55" fmla="*/ 167264 w 1138254"/>
                <a:gd name="connsiteY55" fmla="*/ 430834 h 1329834"/>
                <a:gd name="connsiteX56" fmla="*/ 237814 w 1138254"/>
                <a:gd name="connsiteY56" fmla="*/ 354295 h 1329834"/>
                <a:gd name="connsiteX57" fmla="*/ 288723 w 1138254"/>
                <a:gd name="connsiteY57" fmla="*/ 311006 h 1329834"/>
                <a:gd name="connsiteX58" fmla="*/ 323535 w 1138254"/>
                <a:gd name="connsiteY58" fmla="*/ 256809 h 1329834"/>
                <a:gd name="connsiteX59" fmla="*/ 329950 w 1138254"/>
                <a:gd name="connsiteY59" fmla="*/ 249403 h 1329834"/>
                <a:gd name="connsiteX60" fmla="*/ 255334 w 1138254"/>
                <a:gd name="connsiteY60" fmla="*/ 223754 h 1329834"/>
                <a:gd name="connsiteX61" fmla="*/ 372409 w 1138254"/>
                <a:gd name="connsiteY61" fmla="*/ 180361 h 1329834"/>
                <a:gd name="connsiteX62" fmla="*/ 392568 w 1138254"/>
                <a:gd name="connsiteY62" fmla="*/ 181564 h 1329834"/>
                <a:gd name="connsiteX63" fmla="*/ 410656 w 1138254"/>
                <a:gd name="connsiteY63" fmla="*/ 166652 h 1329834"/>
                <a:gd name="connsiteX64" fmla="*/ 439587 w 1138254"/>
                <a:gd name="connsiteY64" fmla="*/ 129486 h 1329834"/>
                <a:gd name="connsiteX65" fmla="*/ 526262 w 1138254"/>
                <a:gd name="connsiteY65" fmla="*/ 64610 h 1329834"/>
                <a:gd name="connsiteX66" fmla="*/ 555356 w 1138254"/>
                <a:gd name="connsiteY66" fmla="*/ 54170 h 1329834"/>
                <a:gd name="connsiteX67" fmla="*/ 556154 w 1138254"/>
                <a:gd name="connsiteY67" fmla="*/ 52878 h 1329834"/>
                <a:gd name="connsiteX68" fmla="*/ 640267 w 1138254"/>
                <a:gd name="connsiteY68" fmla="*/ 0 h 1329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1138254" h="1329834">
                  <a:moveTo>
                    <a:pt x="594041" y="488550"/>
                  </a:moveTo>
                  <a:lnTo>
                    <a:pt x="597431" y="526866"/>
                  </a:lnTo>
                  <a:cubicBezTo>
                    <a:pt x="611700" y="627288"/>
                    <a:pt x="636238" y="723262"/>
                    <a:pt x="668428" y="807903"/>
                  </a:cubicBezTo>
                  <a:lnTo>
                    <a:pt x="691507" y="858450"/>
                  </a:lnTo>
                  <a:lnTo>
                    <a:pt x="689104" y="811515"/>
                  </a:lnTo>
                  <a:cubicBezTo>
                    <a:pt x="683125" y="763075"/>
                    <a:pt x="673583" y="713893"/>
                    <a:pt x="660457" y="664906"/>
                  </a:cubicBezTo>
                  <a:cubicBezTo>
                    <a:pt x="647331" y="615919"/>
                    <a:pt x="631003" y="568556"/>
                    <a:pt x="611962" y="523615"/>
                  </a:cubicBezTo>
                  <a:close/>
                  <a:moveTo>
                    <a:pt x="640267" y="0"/>
                  </a:moveTo>
                  <a:lnTo>
                    <a:pt x="608786" y="100815"/>
                  </a:lnTo>
                  <a:lnTo>
                    <a:pt x="625389" y="102349"/>
                  </a:lnTo>
                  <a:lnTo>
                    <a:pt x="604237" y="122242"/>
                  </a:lnTo>
                  <a:lnTo>
                    <a:pt x="595748" y="179964"/>
                  </a:lnTo>
                  <a:lnTo>
                    <a:pt x="644009" y="184584"/>
                  </a:lnTo>
                  <a:cubicBezTo>
                    <a:pt x="675610" y="190964"/>
                    <a:pt x="704206" y="203864"/>
                    <a:pt x="728529" y="223753"/>
                  </a:cubicBezTo>
                  <a:lnTo>
                    <a:pt x="623719" y="259781"/>
                  </a:lnTo>
                  <a:lnTo>
                    <a:pt x="643003" y="272310"/>
                  </a:lnTo>
                  <a:lnTo>
                    <a:pt x="680858" y="278006"/>
                  </a:lnTo>
                  <a:cubicBezTo>
                    <a:pt x="808853" y="308527"/>
                    <a:pt x="945975" y="418330"/>
                    <a:pt x="1039411" y="580166"/>
                  </a:cubicBezTo>
                  <a:cubicBezTo>
                    <a:pt x="1181790" y="826773"/>
                    <a:pt x="1168814" y="1100818"/>
                    <a:pt x="1010428" y="1192263"/>
                  </a:cubicBezTo>
                  <a:cubicBezTo>
                    <a:pt x="1025132" y="1113500"/>
                    <a:pt x="1021887" y="1025093"/>
                    <a:pt x="1002288" y="934417"/>
                  </a:cubicBezTo>
                  <a:lnTo>
                    <a:pt x="981128" y="864609"/>
                  </a:lnTo>
                  <a:lnTo>
                    <a:pt x="973881" y="915916"/>
                  </a:lnTo>
                  <a:cubicBezTo>
                    <a:pt x="962297" y="959092"/>
                    <a:pt x="940535" y="995524"/>
                    <a:pt x="908105" y="1022043"/>
                  </a:cubicBezTo>
                  <a:cubicBezTo>
                    <a:pt x="906545" y="944704"/>
                    <a:pt x="886412" y="860170"/>
                    <a:pt x="850618" y="775341"/>
                  </a:cubicBezTo>
                  <a:lnTo>
                    <a:pt x="828279" y="731882"/>
                  </a:lnTo>
                  <a:lnTo>
                    <a:pt x="835905" y="825669"/>
                  </a:lnTo>
                  <a:lnTo>
                    <a:pt x="835521" y="830394"/>
                  </a:lnTo>
                  <a:lnTo>
                    <a:pt x="842553" y="884833"/>
                  </a:lnTo>
                  <a:cubicBezTo>
                    <a:pt x="861828" y="1119998"/>
                    <a:pt x="799881" y="1310336"/>
                    <a:pt x="688959" y="1329834"/>
                  </a:cubicBezTo>
                  <a:cubicBezTo>
                    <a:pt x="701752" y="1296689"/>
                    <a:pt x="711938" y="1259605"/>
                    <a:pt x="719472" y="1219501"/>
                  </a:cubicBezTo>
                  <a:lnTo>
                    <a:pt x="726464" y="1157974"/>
                  </a:lnTo>
                  <a:lnTo>
                    <a:pt x="690463" y="1184504"/>
                  </a:lnTo>
                  <a:cubicBezTo>
                    <a:pt x="676923" y="1192182"/>
                    <a:pt x="662544" y="1198135"/>
                    <a:pt x="647369" y="1202201"/>
                  </a:cubicBezTo>
                  <a:cubicBezTo>
                    <a:pt x="662555" y="1166629"/>
                    <a:pt x="674248" y="1127509"/>
                    <a:pt x="682424" y="1085777"/>
                  </a:cubicBezTo>
                  <a:lnTo>
                    <a:pt x="692047" y="994698"/>
                  </a:lnTo>
                  <a:lnTo>
                    <a:pt x="689819" y="993592"/>
                  </a:lnTo>
                  <a:cubicBezTo>
                    <a:pt x="595993" y="927865"/>
                    <a:pt x="512107" y="754704"/>
                    <a:pt x="482063" y="543259"/>
                  </a:cubicBezTo>
                  <a:lnTo>
                    <a:pt x="474175" y="461009"/>
                  </a:lnTo>
                  <a:lnTo>
                    <a:pt x="465578" y="471764"/>
                  </a:lnTo>
                  <a:lnTo>
                    <a:pt x="459162" y="557029"/>
                  </a:lnTo>
                  <a:cubicBezTo>
                    <a:pt x="459162" y="759890"/>
                    <a:pt x="520505" y="950912"/>
                    <a:pt x="624736" y="1072629"/>
                  </a:cubicBezTo>
                  <a:cubicBezTo>
                    <a:pt x="487569" y="1072629"/>
                    <a:pt x="369881" y="942780"/>
                    <a:pt x="319610" y="757724"/>
                  </a:cubicBezTo>
                  <a:lnTo>
                    <a:pt x="315306" y="736133"/>
                  </a:lnTo>
                  <a:lnTo>
                    <a:pt x="309483" y="849887"/>
                  </a:lnTo>
                  <a:cubicBezTo>
                    <a:pt x="311725" y="941931"/>
                    <a:pt x="328123" y="1027268"/>
                    <a:pt x="358495" y="1098411"/>
                  </a:cubicBezTo>
                  <a:cubicBezTo>
                    <a:pt x="312972" y="1086213"/>
                    <a:pt x="274600" y="1057027"/>
                    <a:pt x="244596" y="1015255"/>
                  </a:cubicBezTo>
                  <a:lnTo>
                    <a:pt x="227122" y="985794"/>
                  </a:lnTo>
                  <a:lnTo>
                    <a:pt x="212498" y="1049873"/>
                  </a:lnTo>
                  <a:cubicBezTo>
                    <a:pt x="197633" y="1139200"/>
                    <a:pt x="195088" y="1222597"/>
                    <a:pt x="206073" y="1292799"/>
                  </a:cubicBezTo>
                  <a:cubicBezTo>
                    <a:pt x="101786" y="1250276"/>
                    <a:pt x="81507" y="1051141"/>
                    <a:pt x="150095" y="825377"/>
                  </a:cubicBezTo>
                  <a:lnTo>
                    <a:pt x="173111" y="760647"/>
                  </a:lnTo>
                  <a:lnTo>
                    <a:pt x="169959" y="721879"/>
                  </a:lnTo>
                  <a:lnTo>
                    <a:pt x="171695" y="700537"/>
                  </a:lnTo>
                  <a:lnTo>
                    <a:pt x="133245" y="775340"/>
                  </a:lnTo>
                  <a:cubicBezTo>
                    <a:pt x="97451" y="860169"/>
                    <a:pt x="77318" y="944703"/>
                    <a:pt x="75758" y="1022042"/>
                  </a:cubicBezTo>
                  <a:cubicBezTo>
                    <a:pt x="-53962" y="915968"/>
                    <a:pt x="-12993" y="651276"/>
                    <a:pt x="167264" y="430834"/>
                  </a:cubicBezTo>
                  <a:cubicBezTo>
                    <a:pt x="189797" y="403279"/>
                    <a:pt x="213439" y="377720"/>
                    <a:pt x="237814" y="354295"/>
                  </a:cubicBezTo>
                  <a:lnTo>
                    <a:pt x="288723" y="311006"/>
                  </a:lnTo>
                  <a:lnTo>
                    <a:pt x="323535" y="256809"/>
                  </a:lnTo>
                  <a:lnTo>
                    <a:pt x="329950" y="249403"/>
                  </a:lnTo>
                  <a:lnTo>
                    <a:pt x="255334" y="223754"/>
                  </a:lnTo>
                  <a:cubicBezTo>
                    <a:pt x="287765" y="197236"/>
                    <a:pt x="327793" y="183141"/>
                    <a:pt x="372409" y="180361"/>
                  </a:cubicBezTo>
                  <a:lnTo>
                    <a:pt x="392568" y="181564"/>
                  </a:lnTo>
                  <a:lnTo>
                    <a:pt x="410656" y="166652"/>
                  </a:lnTo>
                  <a:lnTo>
                    <a:pt x="439587" y="129486"/>
                  </a:lnTo>
                  <a:cubicBezTo>
                    <a:pt x="466013" y="101689"/>
                    <a:pt x="495155" y="79674"/>
                    <a:pt x="526262" y="64610"/>
                  </a:cubicBezTo>
                  <a:lnTo>
                    <a:pt x="555356" y="54170"/>
                  </a:lnTo>
                  <a:lnTo>
                    <a:pt x="556154" y="52878"/>
                  </a:lnTo>
                  <a:cubicBezTo>
                    <a:pt x="580088" y="23124"/>
                    <a:pt x="608409" y="4527"/>
                    <a:pt x="640267" y="0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26BE8564-1BF2-0B0A-65CA-F69E6E58BCA9}"/>
                </a:ext>
              </a:extLst>
            </p:cNvPr>
            <p:cNvSpPr/>
            <p:nvPr/>
          </p:nvSpPr>
          <p:spPr bwMode="auto">
            <a:xfrm rot="10800000">
              <a:off x="-1505945" y="8840265"/>
              <a:ext cx="636352" cy="1266444"/>
            </a:xfrm>
            <a:custGeom>
              <a:avLst/>
              <a:gdLst>
                <a:gd name="connsiteX0" fmla="*/ 394346 w 636352"/>
                <a:gd name="connsiteY0" fmla="*/ 1266444 h 1266444"/>
                <a:gd name="connsiteX1" fmla="*/ 241999 w 636352"/>
                <a:gd name="connsiteY1" fmla="*/ 1266444 h 1266444"/>
                <a:gd name="connsiteX2" fmla="*/ 267166 w 636352"/>
                <a:gd name="connsiteY2" fmla="*/ 858031 h 1266444"/>
                <a:gd name="connsiteX3" fmla="*/ 249446 w 636352"/>
                <a:gd name="connsiteY3" fmla="*/ 841052 h 1266444"/>
                <a:gd name="connsiteX4" fmla="*/ 220978 w 636352"/>
                <a:gd name="connsiteY4" fmla="*/ 743377 h 1266444"/>
                <a:gd name="connsiteX5" fmla="*/ 249446 w 636352"/>
                <a:gd name="connsiteY5" fmla="*/ 645702 h 1266444"/>
                <a:gd name="connsiteX6" fmla="*/ 279285 w 636352"/>
                <a:gd name="connsiteY6" fmla="*/ 617111 h 1266444"/>
                <a:gd name="connsiteX7" fmla="*/ 294778 w 636352"/>
                <a:gd name="connsiteY7" fmla="*/ 180401 h 1266444"/>
                <a:gd name="connsiteX8" fmla="*/ 280341 w 636352"/>
                <a:gd name="connsiteY8" fmla="*/ 179470 h 1266444"/>
                <a:gd name="connsiteX9" fmla="*/ 249446 w 636352"/>
                <a:gd name="connsiteY9" fmla="*/ 172816 h 1266444"/>
                <a:gd name="connsiteX10" fmla="*/ 221731 w 636352"/>
                <a:gd name="connsiteY10" fmla="*/ 151441 h 1266444"/>
                <a:gd name="connsiteX11" fmla="*/ 194328 w 636352"/>
                <a:gd name="connsiteY11" fmla="*/ 147170 h 1266444"/>
                <a:gd name="connsiteX12" fmla="*/ 0 w 636352"/>
                <a:gd name="connsiteY12" fmla="*/ 2 h 1266444"/>
                <a:gd name="connsiteX13" fmla="*/ 122502 w 636352"/>
                <a:gd name="connsiteY13" fmla="*/ 82837 h 1266444"/>
                <a:gd name="connsiteX14" fmla="*/ 198428 w 636352"/>
                <a:gd name="connsiteY14" fmla="*/ 102105 h 1266444"/>
                <a:gd name="connsiteX15" fmla="*/ 167620 w 636352"/>
                <a:gd name="connsiteY15" fmla="*/ 59417 h 1266444"/>
                <a:gd name="connsiteX16" fmla="*/ 154780 w 636352"/>
                <a:gd name="connsiteY16" fmla="*/ 0 h 1266444"/>
                <a:gd name="connsiteX17" fmla="*/ 318176 w 636352"/>
                <a:gd name="connsiteY17" fmla="*/ 99302 h 1266444"/>
                <a:gd name="connsiteX18" fmla="*/ 481572 w 636352"/>
                <a:gd name="connsiteY18" fmla="*/ 0 h 1266444"/>
                <a:gd name="connsiteX19" fmla="*/ 468731 w 636352"/>
                <a:gd name="connsiteY19" fmla="*/ 59417 h 1266444"/>
                <a:gd name="connsiteX20" fmla="*/ 437923 w 636352"/>
                <a:gd name="connsiteY20" fmla="*/ 102105 h 1266444"/>
                <a:gd name="connsiteX21" fmla="*/ 513850 w 636352"/>
                <a:gd name="connsiteY21" fmla="*/ 82837 h 1266444"/>
                <a:gd name="connsiteX22" fmla="*/ 636352 w 636352"/>
                <a:gd name="connsiteY22" fmla="*/ 2 h 1266444"/>
                <a:gd name="connsiteX23" fmla="*/ 442024 w 636352"/>
                <a:gd name="connsiteY23" fmla="*/ 147170 h 1266444"/>
                <a:gd name="connsiteX24" fmla="*/ 414615 w 636352"/>
                <a:gd name="connsiteY24" fmla="*/ 151442 h 1266444"/>
                <a:gd name="connsiteX25" fmla="*/ 386901 w 636352"/>
                <a:gd name="connsiteY25" fmla="*/ 172816 h 1266444"/>
                <a:gd name="connsiteX26" fmla="*/ 356006 w 636352"/>
                <a:gd name="connsiteY26" fmla="*/ 179470 h 1266444"/>
                <a:gd name="connsiteX27" fmla="*/ 341569 w 636352"/>
                <a:gd name="connsiteY27" fmla="*/ 180401 h 1266444"/>
                <a:gd name="connsiteX28" fmla="*/ 357061 w 636352"/>
                <a:gd name="connsiteY28" fmla="*/ 617111 h 1266444"/>
                <a:gd name="connsiteX29" fmla="*/ 386900 w 636352"/>
                <a:gd name="connsiteY29" fmla="*/ 645702 h 1266444"/>
                <a:gd name="connsiteX30" fmla="*/ 415368 w 636352"/>
                <a:gd name="connsiteY30" fmla="*/ 743377 h 1266444"/>
                <a:gd name="connsiteX31" fmla="*/ 386900 w 636352"/>
                <a:gd name="connsiteY31" fmla="*/ 841052 h 1266444"/>
                <a:gd name="connsiteX32" fmla="*/ 369179 w 636352"/>
                <a:gd name="connsiteY32" fmla="*/ 858032 h 1266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36352" h="1266444">
                  <a:moveTo>
                    <a:pt x="394346" y="1266444"/>
                  </a:moveTo>
                  <a:lnTo>
                    <a:pt x="241999" y="1266444"/>
                  </a:lnTo>
                  <a:lnTo>
                    <a:pt x="267166" y="858031"/>
                  </a:lnTo>
                  <a:lnTo>
                    <a:pt x="249446" y="841052"/>
                  </a:lnTo>
                  <a:cubicBezTo>
                    <a:pt x="231857" y="816055"/>
                    <a:pt x="220978" y="781522"/>
                    <a:pt x="220978" y="743377"/>
                  </a:cubicBezTo>
                  <a:cubicBezTo>
                    <a:pt x="220978" y="705232"/>
                    <a:pt x="231857" y="670699"/>
                    <a:pt x="249446" y="645702"/>
                  </a:cubicBezTo>
                  <a:lnTo>
                    <a:pt x="279285" y="617111"/>
                  </a:lnTo>
                  <a:lnTo>
                    <a:pt x="294778" y="180401"/>
                  </a:lnTo>
                  <a:lnTo>
                    <a:pt x="280341" y="179470"/>
                  </a:lnTo>
                  <a:cubicBezTo>
                    <a:pt x="268712" y="177899"/>
                    <a:pt x="258240" y="175625"/>
                    <a:pt x="249446" y="172816"/>
                  </a:cubicBezTo>
                  <a:lnTo>
                    <a:pt x="221731" y="151441"/>
                  </a:lnTo>
                  <a:lnTo>
                    <a:pt x="194328" y="147170"/>
                  </a:lnTo>
                  <a:cubicBezTo>
                    <a:pt x="80129" y="122924"/>
                    <a:pt x="0" y="66160"/>
                    <a:pt x="0" y="2"/>
                  </a:cubicBezTo>
                  <a:cubicBezTo>
                    <a:pt x="23170" y="34196"/>
                    <a:pt x="66739" y="62791"/>
                    <a:pt x="122502" y="82837"/>
                  </a:cubicBezTo>
                  <a:lnTo>
                    <a:pt x="198428" y="102105"/>
                  </a:lnTo>
                  <a:lnTo>
                    <a:pt x="167620" y="59417"/>
                  </a:lnTo>
                  <a:cubicBezTo>
                    <a:pt x="159352" y="41155"/>
                    <a:pt x="154780" y="21076"/>
                    <a:pt x="154780" y="0"/>
                  </a:cubicBezTo>
                  <a:cubicBezTo>
                    <a:pt x="183432" y="60375"/>
                    <a:pt x="247483" y="99302"/>
                    <a:pt x="318176" y="99302"/>
                  </a:cubicBezTo>
                  <a:cubicBezTo>
                    <a:pt x="388868" y="99302"/>
                    <a:pt x="452920" y="60376"/>
                    <a:pt x="481572" y="0"/>
                  </a:cubicBezTo>
                  <a:cubicBezTo>
                    <a:pt x="481572" y="21076"/>
                    <a:pt x="476999" y="41155"/>
                    <a:pt x="468731" y="59417"/>
                  </a:cubicBezTo>
                  <a:lnTo>
                    <a:pt x="437923" y="102105"/>
                  </a:lnTo>
                  <a:lnTo>
                    <a:pt x="513850" y="82837"/>
                  </a:lnTo>
                  <a:cubicBezTo>
                    <a:pt x="569614" y="62791"/>
                    <a:pt x="613182" y="34196"/>
                    <a:pt x="636352" y="2"/>
                  </a:cubicBezTo>
                  <a:cubicBezTo>
                    <a:pt x="636352" y="66160"/>
                    <a:pt x="556223" y="122924"/>
                    <a:pt x="442024" y="147170"/>
                  </a:cubicBezTo>
                  <a:lnTo>
                    <a:pt x="414615" y="151442"/>
                  </a:lnTo>
                  <a:lnTo>
                    <a:pt x="386901" y="172816"/>
                  </a:lnTo>
                  <a:cubicBezTo>
                    <a:pt x="378107" y="175625"/>
                    <a:pt x="367635" y="177899"/>
                    <a:pt x="356006" y="179470"/>
                  </a:cubicBezTo>
                  <a:lnTo>
                    <a:pt x="341569" y="180401"/>
                  </a:lnTo>
                  <a:lnTo>
                    <a:pt x="357061" y="617111"/>
                  </a:lnTo>
                  <a:lnTo>
                    <a:pt x="386900" y="645702"/>
                  </a:lnTo>
                  <a:cubicBezTo>
                    <a:pt x="404489" y="670699"/>
                    <a:pt x="415368" y="705232"/>
                    <a:pt x="415368" y="743377"/>
                  </a:cubicBezTo>
                  <a:cubicBezTo>
                    <a:pt x="415368" y="781522"/>
                    <a:pt x="404489" y="816055"/>
                    <a:pt x="386900" y="841052"/>
                  </a:cubicBezTo>
                  <a:lnTo>
                    <a:pt x="369179" y="858032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43907833-7E3D-DD45-9B79-7D73600446B8}"/>
                </a:ext>
              </a:extLst>
            </p:cNvPr>
            <p:cNvSpPr/>
            <p:nvPr/>
          </p:nvSpPr>
          <p:spPr bwMode="auto">
            <a:xfrm rot="10800000">
              <a:off x="-2260325" y="8840265"/>
              <a:ext cx="636352" cy="1266444"/>
            </a:xfrm>
            <a:custGeom>
              <a:avLst/>
              <a:gdLst>
                <a:gd name="connsiteX0" fmla="*/ 394346 w 636352"/>
                <a:gd name="connsiteY0" fmla="*/ 1266444 h 1266444"/>
                <a:gd name="connsiteX1" fmla="*/ 241999 w 636352"/>
                <a:gd name="connsiteY1" fmla="*/ 1266444 h 1266444"/>
                <a:gd name="connsiteX2" fmla="*/ 267166 w 636352"/>
                <a:gd name="connsiteY2" fmla="*/ 858031 h 1266444"/>
                <a:gd name="connsiteX3" fmla="*/ 249446 w 636352"/>
                <a:gd name="connsiteY3" fmla="*/ 841052 h 1266444"/>
                <a:gd name="connsiteX4" fmla="*/ 220978 w 636352"/>
                <a:gd name="connsiteY4" fmla="*/ 743377 h 1266444"/>
                <a:gd name="connsiteX5" fmla="*/ 249446 w 636352"/>
                <a:gd name="connsiteY5" fmla="*/ 645702 h 1266444"/>
                <a:gd name="connsiteX6" fmla="*/ 279285 w 636352"/>
                <a:gd name="connsiteY6" fmla="*/ 617111 h 1266444"/>
                <a:gd name="connsiteX7" fmla="*/ 294778 w 636352"/>
                <a:gd name="connsiteY7" fmla="*/ 180401 h 1266444"/>
                <a:gd name="connsiteX8" fmla="*/ 280341 w 636352"/>
                <a:gd name="connsiteY8" fmla="*/ 179470 h 1266444"/>
                <a:gd name="connsiteX9" fmla="*/ 249446 w 636352"/>
                <a:gd name="connsiteY9" fmla="*/ 172816 h 1266444"/>
                <a:gd name="connsiteX10" fmla="*/ 221731 w 636352"/>
                <a:gd name="connsiteY10" fmla="*/ 151441 h 1266444"/>
                <a:gd name="connsiteX11" fmla="*/ 194328 w 636352"/>
                <a:gd name="connsiteY11" fmla="*/ 147170 h 1266444"/>
                <a:gd name="connsiteX12" fmla="*/ 0 w 636352"/>
                <a:gd name="connsiteY12" fmla="*/ 2 h 1266444"/>
                <a:gd name="connsiteX13" fmla="*/ 122502 w 636352"/>
                <a:gd name="connsiteY13" fmla="*/ 82837 h 1266444"/>
                <a:gd name="connsiteX14" fmla="*/ 198428 w 636352"/>
                <a:gd name="connsiteY14" fmla="*/ 102105 h 1266444"/>
                <a:gd name="connsiteX15" fmla="*/ 167620 w 636352"/>
                <a:gd name="connsiteY15" fmla="*/ 59417 h 1266444"/>
                <a:gd name="connsiteX16" fmla="*/ 154780 w 636352"/>
                <a:gd name="connsiteY16" fmla="*/ 0 h 1266444"/>
                <a:gd name="connsiteX17" fmla="*/ 318176 w 636352"/>
                <a:gd name="connsiteY17" fmla="*/ 99302 h 1266444"/>
                <a:gd name="connsiteX18" fmla="*/ 481572 w 636352"/>
                <a:gd name="connsiteY18" fmla="*/ 0 h 1266444"/>
                <a:gd name="connsiteX19" fmla="*/ 468731 w 636352"/>
                <a:gd name="connsiteY19" fmla="*/ 59417 h 1266444"/>
                <a:gd name="connsiteX20" fmla="*/ 437923 w 636352"/>
                <a:gd name="connsiteY20" fmla="*/ 102105 h 1266444"/>
                <a:gd name="connsiteX21" fmla="*/ 513850 w 636352"/>
                <a:gd name="connsiteY21" fmla="*/ 82837 h 1266444"/>
                <a:gd name="connsiteX22" fmla="*/ 636352 w 636352"/>
                <a:gd name="connsiteY22" fmla="*/ 2 h 1266444"/>
                <a:gd name="connsiteX23" fmla="*/ 442024 w 636352"/>
                <a:gd name="connsiteY23" fmla="*/ 147170 h 1266444"/>
                <a:gd name="connsiteX24" fmla="*/ 414615 w 636352"/>
                <a:gd name="connsiteY24" fmla="*/ 151442 h 1266444"/>
                <a:gd name="connsiteX25" fmla="*/ 386901 w 636352"/>
                <a:gd name="connsiteY25" fmla="*/ 172816 h 1266444"/>
                <a:gd name="connsiteX26" fmla="*/ 356006 w 636352"/>
                <a:gd name="connsiteY26" fmla="*/ 179470 h 1266444"/>
                <a:gd name="connsiteX27" fmla="*/ 341569 w 636352"/>
                <a:gd name="connsiteY27" fmla="*/ 180401 h 1266444"/>
                <a:gd name="connsiteX28" fmla="*/ 357061 w 636352"/>
                <a:gd name="connsiteY28" fmla="*/ 617111 h 1266444"/>
                <a:gd name="connsiteX29" fmla="*/ 386900 w 636352"/>
                <a:gd name="connsiteY29" fmla="*/ 645702 h 1266444"/>
                <a:gd name="connsiteX30" fmla="*/ 415368 w 636352"/>
                <a:gd name="connsiteY30" fmla="*/ 743377 h 1266444"/>
                <a:gd name="connsiteX31" fmla="*/ 386900 w 636352"/>
                <a:gd name="connsiteY31" fmla="*/ 841052 h 1266444"/>
                <a:gd name="connsiteX32" fmla="*/ 369179 w 636352"/>
                <a:gd name="connsiteY32" fmla="*/ 858032 h 1266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36352" h="1266444">
                  <a:moveTo>
                    <a:pt x="394346" y="1266444"/>
                  </a:moveTo>
                  <a:lnTo>
                    <a:pt x="241999" y="1266444"/>
                  </a:lnTo>
                  <a:lnTo>
                    <a:pt x="267166" y="858031"/>
                  </a:lnTo>
                  <a:lnTo>
                    <a:pt x="249446" y="841052"/>
                  </a:lnTo>
                  <a:cubicBezTo>
                    <a:pt x="231857" y="816055"/>
                    <a:pt x="220978" y="781521"/>
                    <a:pt x="220978" y="743377"/>
                  </a:cubicBezTo>
                  <a:cubicBezTo>
                    <a:pt x="220978" y="705232"/>
                    <a:pt x="231857" y="670699"/>
                    <a:pt x="249446" y="645702"/>
                  </a:cubicBezTo>
                  <a:lnTo>
                    <a:pt x="279285" y="617111"/>
                  </a:lnTo>
                  <a:lnTo>
                    <a:pt x="294778" y="180401"/>
                  </a:lnTo>
                  <a:lnTo>
                    <a:pt x="280341" y="179470"/>
                  </a:lnTo>
                  <a:cubicBezTo>
                    <a:pt x="268713" y="177899"/>
                    <a:pt x="258241" y="175625"/>
                    <a:pt x="249446" y="172816"/>
                  </a:cubicBezTo>
                  <a:lnTo>
                    <a:pt x="221731" y="151441"/>
                  </a:lnTo>
                  <a:lnTo>
                    <a:pt x="194328" y="147170"/>
                  </a:lnTo>
                  <a:cubicBezTo>
                    <a:pt x="80129" y="122924"/>
                    <a:pt x="0" y="66160"/>
                    <a:pt x="0" y="2"/>
                  </a:cubicBezTo>
                  <a:cubicBezTo>
                    <a:pt x="23170" y="34196"/>
                    <a:pt x="66739" y="62791"/>
                    <a:pt x="122502" y="82837"/>
                  </a:cubicBezTo>
                  <a:lnTo>
                    <a:pt x="198428" y="102105"/>
                  </a:lnTo>
                  <a:lnTo>
                    <a:pt x="167620" y="59417"/>
                  </a:lnTo>
                  <a:cubicBezTo>
                    <a:pt x="159352" y="41155"/>
                    <a:pt x="154780" y="21076"/>
                    <a:pt x="154780" y="0"/>
                  </a:cubicBezTo>
                  <a:cubicBezTo>
                    <a:pt x="183432" y="60375"/>
                    <a:pt x="247483" y="99302"/>
                    <a:pt x="318176" y="99302"/>
                  </a:cubicBezTo>
                  <a:cubicBezTo>
                    <a:pt x="388868" y="99302"/>
                    <a:pt x="452920" y="60376"/>
                    <a:pt x="481572" y="0"/>
                  </a:cubicBezTo>
                  <a:cubicBezTo>
                    <a:pt x="481572" y="21076"/>
                    <a:pt x="476999" y="41155"/>
                    <a:pt x="468731" y="59417"/>
                  </a:cubicBezTo>
                  <a:lnTo>
                    <a:pt x="437923" y="102105"/>
                  </a:lnTo>
                  <a:lnTo>
                    <a:pt x="513850" y="82837"/>
                  </a:lnTo>
                  <a:cubicBezTo>
                    <a:pt x="569614" y="62791"/>
                    <a:pt x="613182" y="34196"/>
                    <a:pt x="636352" y="2"/>
                  </a:cubicBezTo>
                  <a:cubicBezTo>
                    <a:pt x="636352" y="66160"/>
                    <a:pt x="556223" y="122924"/>
                    <a:pt x="442024" y="147170"/>
                  </a:cubicBezTo>
                  <a:lnTo>
                    <a:pt x="414615" y="151442"/>
                  </a:lnTo>
                  <a:lnTo>
                    <a:pt x="386901" y="172816"/>
                  </a:lnTo>
                  <a:cubicBezTo>
                    <a:pt x="378107" y="175625"/>
                    <a:pt x="367635" y="177899"/>
                    <a:pt x="356006" y="179470"/>
                  </a:cubicBezTo>
                  <a:lnTo>
                    <a:pt x="341569" y="180401"/>
                  </a:lnTo>
                  <a:lnTo>
                    <a:pt x="357061" y="617111"/>
                  </a:lnTo>
                  <a:lnTo>
                    <a:pt x="386900" y="645702"/>
                  </a:lnTo>
                  <a:cubicBezTo>
                    <a:pt x="404489" y="670699"/>
                    <a:pt x="415368" y="705232"/>
                    <a:pt x="415368" y="743377"/>
                  </a:cubicBezTo>
                  <a:cubicBezTo>
                    <a:pt x="415368" y="781521"/>
                    <a:pt x="404489" y="816055"/>
                    <a:pt x="386900" y="841052"/>
                  </a:cubicBezTo>
                  <a:lnTo>
                    <a:pt x="369179" y="858032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0" name="楕円 80">
              <a:extLst>
                <a:ext uri="{FF2B5EF4-FFF2-40B4-BE49-F238E27FC236}">
                  <a16:creationId xmlns:a16="http://schemas.microsoft.com/office/drawing/2014/main" id="{600F98F4-E8FF-95A7-9BB9-95D2C6933476}"/>
                </a:ext>
              </a:extLst>
            </p:cNvPr>
            <p:cNvSpPr/>
            <p:nvPr/>
          </p:nvSpPr>
          <p:spPr bwMode="auto">
            <a:xfrm>
              <a:off x="-2468057" y="6780255"/>
              <a:ext cx="1819446" cy="2102044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50425BC7-3ACB-CC25-8586-F71C478549F3}"/>
                </a:ext>
              </a:extLst>
            </p:cNvPr>
            <p:cNvSpPr/>
            <p:nvPr/>
          </p:nvSpPr>
          <p:spPr bwMode="auto">
            <a:xfrm>
              <a:off x="-2361377" y="6722306"/>
              <a:ext cx="1606086" cy="2267499"/>
            </a:xfrm>
            <a:custGeom>
              <a:avLst/>
              <a:gdLst>
                <a:gd name="connsiteX0" fmla="*/ 803043 w 1606086"/>
                <a:gd name="connsiteY0" fmla="*/ 0 h 2267499"/>
                <a:gd name="connsiteX1" fmla="*/ 1606086 w 1606086"/>
                <a:gd name="connsiteY1" fmla="*/ 1343019 h 2267499"/>
                <a:gd name="connsiteX2" fmla="*/ 1370880 w 1606086"/>
                <a:gd name="connsiteY2" fmla="*/ 1961683 h 2267499"/>
                <a:gd name="connsiteX3" fmla="*/ 1299319 w 1606086"/>
                <a:gd name="connsiteY3" fmla="*/ 2026012 h 2267499"/>
                <a:gd name="connsiteX4" fmla="*/ 1308626 w 1606086"/>
                <a:gd name="connsiteY4" fmla="*/ 2087479 h 2267499"/>
                <a:gd name="connsiteX5" fmla="*/ 1173611 w 1606086"/>
                <a:gd name="connsiteY5" fmla="*/ 2267499 h 2267499"/>
                <a:gd name="connsiteX6" fmla="*/ 1078141 w 1606086"/>
                <a:gd name="connsiteY6" fmla="*/ 2214772 h 2267499"/>
                <a:gd name="connsiteX7" fmla="*/ 1055294 w 1606086"/>
                <a:gd name="connsiteY7" fmla="*/ 2169590 h 2267499"/>
                <a:gd name="connsiteX8" fmla="*/ 964884 w 1606086"/>
                <a:gd name="connsiteY8" fmla="*/ 2200167 h 2267499"/>
                <a:gd name="connsiteX9" fmla="*/ 803043 w 1606086"/>
                <a:gd name="connsiteY9" fmla="*/ 2217942 h 2267499"/>
                <a:gd name="connsiteX10" fmla="*/ 641202 w 1606086"/>
                <a:gd name="connsiteY10" fmla="*/ 2200167 h 2267499"/>
                <a:gd name="connsiteX11" fmla="*/ 539482 w 1606086"/>
                <a:gd name="connsiteY11" fmla="*/ 2165765 h 2267499"/>
                <a:gd name="connsiteX12" fmla="*/ 514701 w 1606086"/>
                <a:gd name="connsiteY12" fmla="*/ 2214772 h 2267499"/>
                <a:gd name="connsiteX13" fmla="*/ 419231 w 1606086"/>
                <a:gd name="connsiteY13" fmla="*/ 2267499 h 2267499"/>
                <a:gd name="connsiteX14" fmla="*/ 284216 w 1606086"/>
                <a:gd name="connsiteY14" fmla="*/ 2087479 h 2267499"/>
                <a:gd name="connsiteX15" fmla="*/ 294826 w 1606086"/>
                <a:gd name="connsiteY15" fmla="*/ 2017407 h 2267499"/>
                <a:gd name="connsiteX16" fmla="*/ 295566 w 1606086"/>
                <a:gd name="connsiteY16" fmla="*/ 2015943 h 2267499"/>
                <a:gd name="connsiteX17" fmla="*/ 235206 w 1606086"/>
                <a:gd name="connsiteY17" fmla="*/ 1961683 h 2267499"/>
                <a:gd name="connsiteX18" fmla="*/ 0 w 1606086"/>
                <a:gd name="connsiteY18" fmla="*/ 1343019 h 2267499"/>
                <a:gd name="connsiteX19" fmla="*/ 803043 w 1606086"/>
                <a:gd name="connsiteY19" fmla="*/ 0 h 2267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606086" h="2267499">
                  <a:moveTo>
                    <a:pt x="803043" y="0"/>
                  </a:moveTo>
                  <a:cubicBezTo>
                    <a:pt x="1246551" y="0"/>
                    <a:pt x="1606086" y="859812"/>
                    <a:pt x="1606086" y="1343019"/>
                  </a:cubicBezTo>
                  <a:cubicBezTo>
                    <a:pt x="1606086" y="1584622"/>
                    <a:pt x="1516202" y="1803353"/>
                    <a:pt x="1370880" y="1961683"/>
                  </a:cubicBezTo>
                  <a:lnTo>
                    <a:pt x="1299319" y="2026012"/>
                  </a:lnTo>
                  <a:lnTo>
                    <a:pt x="1308626" y="2087479"/>
                  </a:lnTo>
                  <a:cubicBezTo>
                    <a:pt x="1308626" y="2186901"/>
                    <a:pt x="1248178" y="2267499"/>
                    <a:pt x="1173611" y="2267499"/>
                  </a:cubicBezTo>
                  <a:cubicBezTo>
                    <a:pt x="1136328" y="2267499"/>
                    <a:pt x="1102574" y="2247349"/>
                    <a:pt x="1078141" y="2214772"/>
                  </a:cubicBezTo>
                  <a:lnTo>
                    <a:pt x="1055294" y="2169590"/>
                  </a:lnTo>
                  <a:lnTo>
                    <a:pt x="964884" y="2200167"/>
                  </a:lnTo>
                  <a:cubicBezTo>
                    <a:pt x="912608" y="2211821"/>
                    <a:pt x="858481" y="2217942"/>
                    <a:pt x="803043" y="2217942"/>
                  </a:cubicBezTo>
                  <a:cubicBezTo>
                    <a:pt x="747604" y="2217942"/>
                    <a:pt x="693478" y="2211821"/>
                    <a:pt x="641202" y="2200167"/>
                  </a:cubicBezTo>
                  <a:lnTo>
                    <a:pt x="539482" y="2165765"/>
                  </a:lnTo>
                  <a:lnTo>
                    <a:pt x="514701" y="2214772"/>
                  </a:lnTo>
                  <a:cubicBezTo>
                    <a:pt x="490268" y="2247349"/>
                    <a:pt x="456514" y="2267499"/>
                    <a:pt x="419231" y="2267499"/>
                  </a:cubicBezTo>
                  <a:cubicBezTo>
                    <a:pt x="344664" y="2267499"/>
                    <a:pt x="284216" y="2186901"/>
                    <a:pt x="284216" y="2087479"/>
                  </a:cubicBezTo>
                  <a:cubicBezTo>
                    <a:pt x="284216" y="2062623"/>
                    <a:pt x="287994" y="2038944"/>
                    <a:pt x="294826" y="2017407"/>
                  </a:cubicBezTo>
                  <a:lnTo>
                    <a:pt x="295566" y="2015943"/>
                  </a:lnTo>
                  <a:lnTo>
                    <a:pt x="235206" y="1961683"/>
                  </a:lnTo>
                  <a:cubicBezTo>
                    <a:pt x="89884" y="1803353"/>
                    <a:pt x="0" y="1584622"/>
                    <a:pt x="0" y="1343019"/>
                  </a:cubicBezTo>
                  <a:cubicBezTo>
                    <a:pt x="0" y="859812"/>
                    <a:pt x="359535" y="0"/>
                    <a:pt x="803043" y="0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834174BC-1D96-8DC9-DEEC-510670DE9DD3}"/>
                </a:ext>
              </a:extLst>
            </p:cNvPr>
            <p:cNvSpPr/>
            <p:nvPr/>
          </p:nvSpPr>
          <p:spPr bwMode="auto">
            <a:xfrm rot="4500000" flipH="1">
              <a:off x="-1945943" y="6211303"/>
              <a:ext cx="896031" cy="2233467"/>
            </a:xfrm>
            <a:custGeom>
              <a:avLst/>
              <a:gdLst>
                <a:gd name="connsiteX0" fmla="*/ 661519 w 896031"/>
                <a:gd name="connsiteY0" fmla="*/ 623367 h 2233467"/>
                <a:gd name="connsiteX1" fmla="*/ 535230 w 896031"/>
                <a:gd name="connsiteY1" fmla="*/ 580156 h 2233467"/>
                <a:gd name="connsiteX2" fmla="*/ 491947 w 896031"/>
                <a:gd name="connsiteY2" fmla="*/ 545382 h 2233467"/>
                <a:gd name="connsiteX3" fmla="*/ 362123 w 896031"/>
                <a:gd name="connsiteY3" fmla="*/ 379129 h 2233467"/>
                <a:gd name="connsiteX4" fmla="*/ 271441 w 896031"/>
                <a:gd name="connsiteY4" fmla="*/ 0 h 2233467"/>
                <a:gd name="connsiteX5" fmla="*/ 265966 w 896031"/>
                <a:gd name="connsiteY5" fmla="*/ 434645 h 2233467"/>
                <a:gd name="connsiteX6" fmla="*/ 275949 w 896031"/>
                <a:gd name="connsiteY6" fmla="*/ 449770 h 2233467"/>
                <a:gd name="connsiteX7" fmla="*/ 157079 w 896031"/>
                <a:gd name="connsiteY7" fmla="*/ 367525 h 2233467"/>
                <a:gd name="connsiteX8" fmla="*/ 19654 w 896031"/>
                <a:gd name="connsiteY8" fmla="*/ 240557 h 2233467"/>
                <a:gd name="connsiteX9" fmla="*/ 226840 w 896031"/>
                <a:gd name="connsiteY9" fmla="*/ 622683 h 2233467"/>
                <a:gd name="connsiteX10" fmla="*/ 632075 w 896031"/>
                <a:gd name="connsiteY10" fmla="*/ 657916 h 2233467"/>
                <a:gd name="connsiteX11" fmla="*/ 640384 w 896031"/>
                <a:gd name="connsiteY11" fmla="*/ 648166 h 2233467"/>
                <a:gd name="connsiteX12" fmla="*/ 645117 w 896031"/>
                <a:gd name="connsiteY12" fmla="*/ 647226 h 2233467"/>
                <a:gd name="connsiteX13" fmla="*/ 642411 w 896031"/>
                <a:gd name="connsiteY13" fmla="*/ 645788 h 2233467"/>
                <a:gd name="connsiteX14" fmla="*/ 896031 w 896031"/>
                <a:gd name="connsiteY14" fmla="*/ 1498576 h 2233467"/>
                <a:gd name="connsiteX15" fmla="*/ 868273 w 896031"/>
                <a:gd name="connsiteY15" fmla="*/ 1488714 h 2233467"/>
                <a:gd name="connsiteX16" fmla="*/ 869897 w 896031"/>
                <a:gd name="connsiteY16" fmla="*/ 1486115 h 2233467"/>
                <a:gd name="connsiteX17" fmla="*/ 863847 w 896031"/>
                <a:gd name="connsiteY17" fmla="*/ 1487141 h 2233467"/>
                <a:gd name="connsiteX18" fmla="*/ 853257 w 896031"/>
                <a:gd name="connsiteY18" fmla="*/ 1483379 h 2233467"/>
                <a:gd name="connsiteX19" fmla="*/ 519929 w 896031"/>
                <a:gd name="connsiteY19" fmla="*/ 1716509 h 2233467"/>
                <a:gd name="connsiteX20" fmla="*/ 531564 w 896031"/>
                <a:gd name="connsiteY20" fmla="*/ 2151033 h 2233467"/>
                <a:gd name="connsiteX21" fmla="*/ 587094 w 896031"/>
                <a:gd name="connsiteY21" fmla="*/ 1972362 h 2233467"/>
                <a:gd name="connsiteX22" fmla="*/ 648916 w 896031"/>
                <a:gd name="connsiteY22" fmla="*/ 1841700 h 2233467"/>
                <a:gd name="connsiteX23" fmla="*/ 647832 w 896031"/>
                <a:gd name="connsiteY23" fmla="*/ 1859791 h 2233467"/>
                <a:gd name="connsiteX24" fmla="*/ 869897 w 896031"/>
                <a:gd name="connsiteY24" fmla="*/ 2233467 h 2233467"/>
                <a:gd name="connsiteX25" fmla="*/ 758865 w 896031"/>
                <a:gd name="connsiteY25" fmla="*/ 1859791 h 2233467"/>
                <a:gd name="connsiteX26" fmla="*/ 788170 w 896031"/>
                <a:gd name="connsiteY26" fmla="*/ 1650900 h 2233467"/>
                <a:gd name="connsiteX27" fmla="*/ 808267 w 896031"/>
                <a:gd name="connsiteY27" fmla="*/ 1599143 h 2233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896031" h="2233467">
                  <a:moveTo>
                    <a:pt x="661519" y="623367"/>
                  </a:moveTo>
                  <a:lnTo>
                    <a:pt x="535230" y="580156"/>
                  </a:lnTo>
                  <a:lnTo>
                    <a:pt x="491947" y="545382"/>
                  </a:lnTo>
                  <a:cubicBezTo>
                    <a:pt x="443467" y="499454"/>
                    <a:pt x="398878" y="442791"/>
                    <a:pt x="362123" y="379129"/>
                  </a:cubicBezTo>
                  <a:cubicBezTo>
                    <a:pt x="288612" y="251804"/>
                    <a:pt x="255016" y="111343"/>
                    <a:pt x="271441" y="0"/>
                  </a:cubicBezTo>
                  <a:cubicBezTo>
                    <a:pt x="165229" y="61321"/>
                    <a:pt x="162778" y="255918"/>
                    <a:pt x="265966" y="434645"/>
                  </a:cubicBezTo>
                  <a:lnTo>
                    <a:pt x="275949" y="449770"/>
                  </a:lnTo>
                  <a:lnTo>
                    <a:pt x="157079" y="367525"/>
                  </a:lnTo>
                  <a:cubicBezTo>
                    <a:pt x="107630" y="328032"/>
                    <a:pt x="61462" y="285494"/>
                    <a:pt x="19654" y="240557"/>
                  </a:cubicBezTo>
                  <a:cubicBezTo>
                    <a:pt x="-43167" y="345889"/>
                    <a:pt x="49593" y="516973"/>
                    <a:pt x="226840" y="622683"/>
                  </a:cubicBezTo>
                  <a:cubicBezTo>
                    <a:pt x="381930" y="715180"/>
                    <a:pt x="550317" y="726976"/>
                    <a:pt x="632075" y="657916"/>
                  </a:cubicBezTo>
                  <a:lnTo>
                    <a:pt x="640384" y="648166"/>
                  </a:lnTo>
                  <a:lnTo>
                    <a:pt x="645117" y="647226"/>
                  </a:lnTo>
                  <a:lnTo>
                    <a:pt x="642411" y="645788"/>
                  </a:lnTo>
                  <a:close/>
                  <a:moveTo>
                    <a:pt x="896031" y="1498576"/>
                  </a:moveTo>
                  <a:lnTo>
                    <a:pt x="868273" y="1488714"/>
                  </a:lnTo>
                  <a:lnTo>
                    <a:pt x="869897" y="1486115"/>
                  </a:lnTo>
                  <a:lnTo>
                    <a:pt x="863847" y="1487141"/>
                  </a:lnTo>
                  <a:lnTo>
                    <a:pt x="853257" y="1483379"/>
                  </a:lnTo>
                  <a:cubicBezTo>
                    <a:pt x="747922" y="1464450"/>
                    <a:pt x="607993" y="1558859"/>
                    <a:pt x="519929" y="1716509"/>
                  </a:cubicBezTo>
                  <a:cubicBezTo>
                    <a:pt x="419285" y="1896680"/>
                    <a:pt x="424494" y="2091223"/>
                    <a:pt x="531564" y="2151033"/>
                  </a:cubicBezTo>
                  <a:cubicBezTo>
                    <a:pt x="545302" y="2091212"/>
                    <a:pt x="564017" y="2031289"/>
                    <a:pt x="587094" y="1972362"/>
                  </a:cubicBezTo>
                  <a:lnTo>
                    <a:pt x="648916" y="1841700"/>
                  </a:lnTo>
                  <a:lnTo>
                    <a:pt x="647832" y="1859791"/>
                  </a:lnTo>
                  <a:cubicBezTo>
                    <a:pt x="647832" y="2066167"/>
                    <a:pt x="747254" y="2233467"/>
                    <a:pt x="869897" y="2233467"/>
                  </a:cubicBezTo>
                  <a:cubicBezTo>
                    <a:pt x="800001" y="2145254"/>
                    <a:pt x="758865" y="2006813"/>
                    <a:pt x="758865" y="1859791"/>
                  </a:cubicBezTo>
                  <a:cubicBezTo>
                    <a:pt x="758865" y="1786280"/>
                    <a:pt x="769149" y="1714914"/>
                    <a:pt x="788170" y="1650900"/>
                  </a:cubicBezTo>
                  <a:lnTo>
                    <a:pt x="808267" y="1599143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9" name="楕円 80">
              <a:extLst>
                <a:ext uri="{FF2B5EF4-FFF2-40B4-BE49-F238E27FC236}">
                  <a16:creationId xmlns:a16="http://schemas.microsoft.com/office/drawing/2014/main" id="{E7985EB1-6523-4A91-BB4A-3741EFFA6EE8}"/>
                </a:ext>
              </a:extLst>
            </p:cNvPr>
            <p:cNvSpPr/>
            <p:nvPr/>
          </p:nvSpPr>
          <p:spPr bwMode="auto">
            <a:xfrm>
              <a:off x="-2271846" y="6804023"/>
              <a:ext cx="1457504" cy="2012756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30" name="グループ化 129">
              <a:extLst>
                <a:ext uri="{FF2B5EF4-FFF2-40B4-BE49-F238E27FC236}">
                  <a16:creationId xmlns:a16="http://schemas.microsoft.com/office/drawing/2014/main" id="{65E2CB7E-2B3A-A07C-E749-DCE24DA28715}"/>
                </a:ext>
              </a:extLst>
            </p:cNvPr>
            <p:cNvGrpSpPr/>
            <p:nvPr/>
          </p:nvGrpSpPr>
          <p:grpSpPr>
            <a:xfrm>
              <a:off x="-2778988" y="5655272"/>
              <a:ext cx="2441310" cy="2945340"/>
              <a:chOff x="1467245" y="642276"/>
              <a:chExt cx="2073585" cy="2501697"/>
            </a:xfrm>
          </p:grpSpPr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776F6255-390A-5F1F-D82E-A03EFB99BE30}"/>
                  </a:ext>
                </a:extLst>
              </p:cNvPr>
              <p:cNvSpPr/>
              <p:nvPr/>
            </p:nvSpPr>
            <p:spPr bwMode="auto">
              <a:xfrm rot="10800000">
                <a:off x="1467245" y="642276"/>
                <a:ext cx="2073585" cy="2383904"/>
              </a:xfrm>
              <a:custGeom>
                <a:avLst/>
                <a:gdLst>
                  <a:gd name="connsiteX0" fmla="*/ 897625 w 2073585"/>
                  <a:gd name="connsiteY0" fmla="*/ 2383904 h 2383904"/>
                  <a:gd name="connsiteX1" fmla="*/ 999233 w 2073585"/>
                  <a:gd name="connsiteY1" fmla="*/ 2157350 h 2383904"/>
                  <a:gd name="connsiteX2" fmla="*/ 999632 w 2073585"/>
                  <a:gd name="connsiteY2" fmla="*/ 2115636 h 2383904"/>
                  <a:gd name="connsiteX3" fmla="*/ 967143 w 2073585"/>
                  <a:gd name="connsiteY3" fmla="*/ 2113800 h 2383904"/>
                  <a:gd name="connsiteX4" fmla="*/ 920795 w 2073585"/>
                  <a:gd name="connsiteY4" fmla="*/ 2160466 h 2383904"/>
                  <a:gd name="connsiteX5" fmla="*/ 663072 w 2073585"/>
                  <a:gd name="connsiteY5" fmla="*/ 2226168 h 2383904"/>
                  <a:gd name="connsiteX6" fmla="*/ 821003 w 2073585"/>
                  <a:gd name="connsiteY6" fmla="*/ 2149651 h 2383904"/>
                  <a:gd name="connsiteX7" fmla="*/ 869543 w 2073585"/>
                  <a:gd name="connsiteY7" fmla="*/ 2103433 h 2383904"/>
                  <a:gd name="connsiteX8" fmla="*/ 797420 w 2073585"/>
                  <a:gd name="connsiteY8" fmla="*/ 2090955 h 2383904"/>
                  <a:gd name="connsiteX9" fmla="*/ 770630 w 2073585"/>
                  <a:gd name="connsiteY9" fmla="*/ 2082950 h 2383904"/>
                  <a:gd name="connsiteX10" fmla="*/ 764352 w 2073585"/>
                  <a:gd name="connsiteY10" fmla="*/ 2094254 h 2383904"/>
                  <a:gd name="connsiteX11" fmla="*/ 725329 w 2073585"/>
                  <a:gd name="connsiteY11" fmla="*/ 2145788 h 2383904"/>
                  <a:gd name="connsiteX12" fmla="*/ 410738 w 2073585"/>
                  <a:gd name="connsiteY12" fmla="*/ 2314758 h 2383904"/>
                  <a:gd name="connsiteX13" fmla="*/ 318656 w 2073585"/>
                  <a:gd name="connsiteY13" fmla="*/ 2297236 h 2383904"/>
                  <a:gd name="connsiteX14" fmla="*/ 610977 w 2073585"/>
                  <a:gd name="connsiteY14" fmla="*/ 2089826 h 2383904"/>
                  <a:gd name="connsiteX15" fmla="*/ 639738 w 2073585"/>
                  <a:gd name="connsiteY15" fmla="*/ 2051999 h 2383904"/>
                  <a:gd name="connsiteX16" fmla="*/ 611807 w 2073585"/>
                  <a:gd name="connsiteY16" fmla="*/ 2067789 h 2383904"/>
                  <a:gd name="connsiteX17" fmla="*/ 332959 w 2073585"/>
                  <a:gd name="connsiteY17" fmla="*/ 2127811 h 2383904"/>
                  <a:gd name="connsiteX18" fmla="*/ 147175 w 2073585"/>
                  <a:gd name="connsiteY18" fmla="*/ 2061155 h 2383904"/>
                  <a:gd name="connsiteX19" fmla="*/ 551818 w 2073585"/>
                  <a:gd name="connsiteY19" fmla="*/ 1989673 h 2383904"/>
                  <a:gd name="connsiteX20" fmla="*/ 552615 w 2073585"/>
                  <a:gd name="connsiteY20" fmla="*/ 1989268 h 2383904"/>
                  <a:gd name="connsiteX21" fmla="*/ 516230 w 2073585"/>
                  <a:gd name="connsiteY21" fmla="*/ 1966514 h 2383904"/>
                  <a:gd name="connsiteX22" fmla="*/ 500026 w 2073585"/>
                  <a:gd name="connsiteY22" fmla="*/ 1952280 h 2383904"/>
                  <a:gd name="connsiteX23" fmla="*/ 446516 w 2073585"/>
                  <a:gd name="connsiteY23" fmla="*/ 1965723 h 2383904"/>
                  <a:gd name="connsiteX24" fmla="*/ 292005 w 2073585"/>
                  <a:gd name="connsiteY24" fmla="*/ 1982172 h 2383904"/>
                  <a:gd name="connsiteX25" fmla="*/ 0 w 2073585"/>
                  <a:gd name="connsiteY25" fmla="*/ 1868908 h 2383904"/>
                  <a:gd name="connsiteX26" fmla="*/ 192376 w 2073585"/>
                  <a:gd name="connsiteY26" fmla="*/ 1898890 h 2383904"/>
                  <a:gd name="connsiteX27" fmla="*/ 274113 w 2073585"/>
                  <a:gd name="connsiteY27" fmla="*/ 1896055 h 2383904"/>
                  <a:gd name="connsiteX28" fmla="*/ 265824 w 2073585"/>
                  <a:gd name="connsiteY28" fmla="*/ 1893972 h 2383904"/>
                  <a:gd name="connsiteX29" fmla="*/ 19727 w 2073585"/>
                  <a:gd name="connsiteY29" fmla="*/ 1661427 h 2383904"/>
                  <a:gd name="connsiteX30" fmla="*/ 373086 w 2073585"/>
                  <a:gd name="connsiteY30" fmla="*/ 1825992 h 2383904"/>
                  <a:gd name="connsiteX31" fmla="*/ 391604 w 2073585"/>
                  <a:gd name="connsiteY31" fmla="*/ 1828687 h 2383904"/>
                  <a:gd name="connsiteX32" fmla="*/ 363783 w 2073585"/>
                  <a:gd name="connsiteY32" fmla="*/ 1768692 h 2383904"/>
                  <a:gd name="connsiteX33" fmla="*/ 357977 w 2073585"/>
                  <a:gd name="connsiteY33" fmla="*/ 1731805 h 2383904"/>
                  <a:gd name="connsiteX34" fmla="*/ 318894 w 2073585"/>
                  <a:gd name="connsiteY34" fmla="*/ 1686323 h 2383904"/>
                  <a:gd name="connsiteX35" fmla="*/ 250001 w 2073585"/>
                  <a:gd name="connsiteY35" fmla="*/ 1131435 h 2383904"/>
                  <a:gd name="connsiteX36" fmla="*/ 290290 w 2073585"/>
                  <a:gd name="connsiteY36" fmla="*/ 1054873 h 2383904"/>
                  <a:gd name="connsiteX37" fmla="*/ 303331 w 2073585"/>
                  <a:gd name="connsiteY37" fmla="*/ 978856 h 2383904"/>
                  <a:gd name="connsiteX38" fmla="*/ 420716 w 2073585"/>
                  <a:gd name="connsiteY38" fmla="*/ 673477 h 2383904"/>
                  <a:gd name="connsiteX39" fmla="*/ 654051 w 2073585"/>
                  <a:gd name="connsiteY39" fmla="*/ 270381 h 2383904"/>
                  <a:gd name="connsiteX40" fmla="*/ 1409763 w 2073585"/>
                  <a:gd name="connsiteY40" fmla="*/ 270381 h 2383904"/>
                  <a:gd name="connsiteX41" fmla="*/ 1643098 w 2073585"/>
                  <a:gd name="connsiteY41" fmla="*/ 673477 h 2383904"/>
                  <a:gd name="connsiteX42" fmla="*/ 1760483 w 2073585"/>
                  <a:gd name="connsiteY42" fmla="*/ 978856 h 2383904"/>
                  <a:gd name="connsiteX43" fmla="*/ 1773523 w 2073585"/>
                  <a:gd name="connsiteY43" fmla="*/ 1054873 h 2383904"/>
                  <a:gd name="connsiteX44" fmla="*/ 1813813 w 2073585"/>
                  <a:gd name="connsiteY44" fmla="*/ 1131435 h 2383904"/>
                  <a:gd name="connsiteX45" fmla="*/ 1744919 w 2073585"/>
                  <a:gd name="connsiteY45" fmla="*/ 1686323 h 2383904"/>
                  <a:gd name="connsiteX46" fmla="*/ 1705836 w 2073585"/>
                  <a:gd name="connsiteY46" fmla="*/ 1731804 h 2383904"/>
                  <a:gd name="connsiteX47" fmla="*/ 1700030 w 2073585"/>
                  <a:gd name="connsiteY47" fmla="*/ 1768692 h 2383904"/>
                  <a:gd name="connsiteX48" fmla="*/ 1675655 w 2073585"/>
                  <a:gd name="connsiteY48" fmla="*/ 1821258 h 2383904"/>
                  <a:gd name="connsiteX49" fmla="*/ 1728849 w 2073585"/>
                  <a:gd name="connsiteY49" fmla="*/ 1807456 h 2383904"/>
                  <a:gd name="connsiteX50" fmla="*/ 1973201 w 2073585"/>
                  <a:gd name="connsiteY50" fmla="*/ 1671174 h 2383904"/>
                  <a:gd name="connsiteX51" fmla="*/ 1795645 w 2073585"/>
                  <a:gd name="connsiteY51" fmla="*/ 1879028 h 2383904"/>
                  <a:gd name="connsiteX52" fmla="*/ 1735902 w 2073585"/>
                  <a:gd name="connsiteY52" fmla="*/ 1900550 h 2383904"/>
                  <a:gd name="connsiteX53" fmla="*/ 1771334 w 2073585"/>
                  <a:gd name="connsiteY53" fmla="*/ 1905708 h 2383904"/>
                  <a:gd name="connsiteX54" fmla="*/ 2073585 w 2073585"/>
                  <a:gd name="connsiteY54" fmla="*/ 1879537 h 2383904"/>
                  <a:gd name="connsiteX55" fmla="*/ 1627070 w 2073585"/>
                  <a:gd name="connsiteY55" fmla="*/ 1976353 h 2383904"/>
                  <a:gd name="connsiteX56" fmla="*/ 1564857 w 2073585"/>
                  <a:gd name="connsiteY56" fmla="*/ 1960723 h 2383904"/>
                  <a:gd name="connsiteX57" fmla="*/ 1571223 w 2073585"/>
                  <a:gd name="connsiteY57" fmla="*/ 1964762 h 2383904"/>
                  <a:gd name="connsiteX58" fmla="*/ 1963411 w 2073585"/>
                  <a:gd name="connsiteY58" fmla="*/ 2068297 h 2383904"/>
                  <a:gd name="connsiteX59" fmla="*/ 1500490 w 2073585"/>
                  <a:gd name="connsiteY59" fmla="*/ 2037619 h 2383904"/>
                  <a:gd name="connsiteX60" fmla="*/ 1469125 w 2073585"/>
                  <a:gd name="connsiteY60" fmla="*/ 2015580 h 2383904"/>
                  <a:gd name="connsiteX61" fmla="*/ 1467882 w 2073585"/>
                  <a:gd name="connsiteY61" fmla="*/ 2016357 h 2383904"/>
                  <a:gd name="connsiteX62" fmla="*/ 1520392 w 2073585"/>
                  <a:gd name="connsiteY62" fmla="*/ 2093303 h 2383904"/>
                  <a:gd name="connsiteX63" fmla="*/ 1613936 w 2073585"/>
                  <a:gd name="connsiteY63" fmla="*/ 2197779 h 2383904"/>
                  <a:gd name="connsiteX64" fmla="*/ 1613937 w 2073585"/>
                  <a:gd name="connsiteY64" fmla="*/ 2197780 h 2383904"/>
                  <a:gd name="connsiteX65" fmla="*/ 1369271 w 2073585"/>
                  <a:gd name="connsiteY65" fmla="*/ 2110945 h 2383904"/>
                  <a:gd name="connsiteX66" fmla="*/ 1337089 w 2073585"/>
                  <a:gd name="connsiteY66" fmla="*/ 2069831 h 2383904"/>
                  <a:gd name="connsiteX67" fmla="*/ 1284633 w 2073585"/>
                  <a:gd name="connsiteY67" fmla="*/ 2085505 h 2383904"/>
                  <a:gd name="connsiteX68" fmla="*/ 1301307 w 2073585"/>
                  <a:gd name="connsiteY68" fmla="*/ 2111009 h 2383904"/>
                  <a:gd name="connsiteX69" fmla="*/ 1657900 w 2073585"/>
                  <a:gd name="connsiteY69" fmla="*/ 2325152 h 2383904"/>
                  <a:gd name="connsiteX70" fmla="*/ 1549398 w 2073585"/>
                  <a:gd name="connsiteY70" fmla="*/ 2343255 h 2383904"/>
                  <a:gd name="connsiteX71" fmla="*/ 1209563 w 2073585"/>
                  <a:gd name="connsiteY71" fmla="*/ 2150831 h 2383904"/>
                  <a:gd name="connsiteX72" fmla="*/ 1184246 w 2073585"/>
                  <a:gd name="connsiteY72" fmla="*/ 2105168 h 2383904"/>
                  <a:gd name="connsiteX73" fmla="*/ 1177384 w 2073585"/>
                  <a:gd name="connsiteY73" fmla="*/ 2106355 h 2383904"/>
                  <a:gd name="connsiteX74" fmla="*/ 1182502 w 2073585"/>
                  <a:gd name="connsiteY74" fmla="*/ 2124033 h 2383904"/>
                  <a:gd name="connsiteX75" fmla="*/ 1276749 w 2073585"/>
                  <a:gd name="connsiteY75" fmla="*/ 2256322 h 2383904"/>
                  <a:gd name="connsiteX76" fmla="*/ 1113750 w 2073585"/>
                  <a:gd name="connsiteY76" fmla="*/ 2140055 h 2383904"/>
                  <a:gd name="connsiteX77" fmla="*/ 1103073 w 2073585"/>
                  <a:gd name="connsiteY77" fmla="*/ 2113438 h 2383904"/>
                  <a:gd name="connsiteX78" fmla="*/ 1079159 w 2073585"/>
                  <a:gd name="connsiteY78" fmla="*/ 2114790 h 2383904"/>
                  <a:gd name="connsiteX79" fmla="*/ 1075843 w 2073585"/>
                  <a:gd name="connsiteY79" fmla="*/ 2180096 h 2383904"/>
                  <a:gd name="connsiteX80" fmla="*/ 897625 w 2073585"/>
                  <a:gd name="connsiteY80" fmla="*/ 2383904 h 2383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</a:cxnLst>
                <a:rect l="l" t="t" r="r" b="b"/>
                <a:pathLst>
                  <a:path w="2073585" h="2383904">
                    <a:moveTo>
                      <a:pt x="897625" y="2383904"/>
                    </a:moveTo>
                    <a:cubicBezTo>
                      <a:pt x="953146" y="2335137"/>
                      <a:pt x="989299" y="2252387"/>
                      <a:pt x="999233" y="2157350"/>
                    </a:cubicBezTo>
                    <a:lnTo>
                      <a:pt x="999632" y="2115636"/>
                    </a:lnTo>
                    <a:lnTo>
                      <a:pt x="967143" y="2113800"/>
                    </a:lnTo>
                    <a:lnTo>
                      <a:pt x="920795" y="2160466"/>
                    </a:lnTo>
                    <a:cubicBezTo>
                      <a:pt x="840567" y="2223193"/>
                      <a:pt x="742880" y="2251241"/>
                      <a:pt x="663072" y="2226168"/>
                    </a:cubicBezTo>
                    <a:cubicBezTo>
                      <a:pt x="718235" y="2214199"/>
                      <a:pt x="772716" y="2187262"/>
                      <a:pt x="821003" y="2149651"/>
                    </a:cubicBezTo>
                    <a:lnTo>
                      <a:pt x="869543" y="2103433"/>
                    </a:lnTo>
                    <a:lnTo>
                      <a:pt x="797420" y="2090955"/>
                    </a:lnTo>
                    <a:lnTo>
                      <a:pt x="770630" y="2082950"/>
                    </a:lnTo>
                    <a:lnTo>
                      <a:pt x="764352" y="2094254"/>
                    </a:lnTo>
                    <a:cubicBezTo>
                      <a:pt x="753055" y="2111540"/>
                      <a:pt x="740043" y="2128794"/>
                      <a:pt x="725329" y="2145788"/>
                    </a:cubicBezTo>
                    <a:cubicBezTo>
                      <a:pt x="637044" y="2247751"/>
                      <a:pt x="512557" y="2311383"/>
                      <a:pt x="410738" y="2314758"/>
                    </a:cubicBezTo>
                    <a:cubicBezTo>
                      <a:pt x="376799" y="2315883"/>
                      <a:pt x="345378" y="2310313"/>
                      <a:pt x="318656" y="2297236"/>
                    </a:cubicBezTo>
                    <a:cubicBezTo>
                      <a:pt x="426269" y="2256395"/>
                      <a:pt x="531247" y="2181910"/>
                      <a:pt x="610977" y="2089826"/>
                    </a:cubicBezTo>
                    <a:lnTo>
                      <a:pt x="639738" y="2051999"/>
                    </a:lnTo>
                    <a:lnTo>
                      <a:pt x="611807" y="2067789"/>
                    </a:lnTo>
                    <a:cubicBezTo>
                      <a:pt x="516633" y="2109099"/>
                      <a:pt x="417041" y="2129012"/>
                      <a:pt x="332959" y="2127811"/>
                    </a:cubicBezTo>
                    <a:cubicBezTo>
                      <a:pt x="248876" y="2126611"/>
                      <a:pt x="180306" y="2104297"/>
                      <a:pt x="147175" y="2061155"/>
                    </a:cubicBezTo>
                    <a:cubicBezTo>
                      <a:pt x="266301" y="2075016"/>
                      <a:pt x="416215" y="2048532"/>
                      <a:pt x="551818" y="1989673"/>
                    </a:cubicBezTo>
                    <a:lnTo>
                      <a:pt x="552615" y="1989268"/>
                    </a:lnTo>
                    <a:lnTo>
                      <a:pt x="516230" y="1966514"/>
                    </a:lnTo>
                    <a:lnTo>
                      <a:pt x="500026" y="1952280"/>
                    </a:lnTo>
                    <a:lnTo>
                      <a:pt x="446516" y="1965723"/>
                    </a:lnTo>
                    <a:cubicBezTo>
                      <a:pt x="393440" y="1976415"/>
                      <a:pt x="341138" y="1981724"/>
                      <a:pt x="292005" y="1982172"/>
                    </a:cubicBezTo>
                    <a:cubicBezTo>
                      <a:pt x="144607" y="1983512"/>
                      <a:pt x="25724" y="1941086"/>
                      <a:pt x="0" y="1868908"/>
                    </a:cubicBezTo>
                    <a:cubicBezTo>
                      <a:pt x="55148" y="1887191"/>
                      <a:pt x="121202" y="1897230"/>
                      <a:pt x="192376" y="1898890"/>
                    </a:cubicBezTo>
                    <a:lnTo>
                      <a:pt x="274113" y="1896055"/>
                    </a:lnTo>
                    <a:lnTo>
                      <a:pt x="265824" y="1893972"/>
                    </a:lnTo>
                    <a:cubicBezTo>
                      <a:pt x="96444" y="1842436"/>
                      <a:pt x="-10285" y="1745635"/>
                      <a:pt x="19727" y="1661427"/>
                    </a:cubicBezTo>
                    <a:cubicBezTo>
                      <a:pt x="90926" y="1734556"/>
                      <a:pt x="221841" y="1795524"/>
                      <a:pt x="373086" y="1825992"/>
                    </a:cubicBezTo>
                    <a:lnTo>
                      <a:pt x="391604" y="1828687"/>
                    </a:lnTo>
                    <a:lnTo>
                      <a:pt x="363783" y="1768692"/>
                    </a:lnTo>
                    <a:lnTo>
                      <a:pt x="357977" y="1731805"/>
                    </a:lnTo>
                    <a:lnTo>
                      <a:pt x="318894" y="1686323"/>
                    </a:lnTo>
                    <a:cubicBezTo>
                      <a:pt x="199478" y="1523833"/>
                      <a:pt x="176514" y="1312653"/>
                      <a:pt x="250001" y="1131435"/>
                    </a:cubicBezTo>
                    <a:lnTo>
                      <a:pt x="290290" y="1054873"/>
                    </a:lnTo>
                    <a:lnTo>
                      <a:pt x="303331" y="978856"/>
                    </a:lnTo>
                    <a:cubicBezTo>
                      <a:pt x="329416" y="867730"/>
                      <a:pt x="368545" y="763603"/>
                      <a:pt x="420716" y="673477"/>
                    </a:cubicBezTo>
                    <a:lnTo>
                      <a:pt x="654051" y="270381"/>
                    </a:lnTo>
                    <a:cubicBezTo>
                      <a:pt x="862734" y="-90127"/>
                      <a:pt x="1201078" y="-90127"/>
                      <a:pt x="1409763" y="270381"/>
                    </a:cubicBezTo>
                    <a:lnTo>
                      <a:pt x="1643098" y="673477"/>
                    </a:lnTo>
                    <a:cubicBezTo>
                      <a:pt x="1695269" y="763603"/>
                      <a:pt x="1734397" y="867730"/>
                      <a:pt x="1760483" y="978856"/>
                    </a:cubicBezTo>
                    <a:lnTo>
                      <a:pt x="1773523" y="1054873"/>
                    </a:lnTo>
                    <a:lnTo>
                      <a:pt x="1813813" y="1131435"/>
                    </a:lnTo>
                    <a:cubicBezTo>
                      <a:pt x="1887300" y="1312653"/>
                      <a:pt x="1864335" y="1523833"/>
                      <a:pt x="1744919" y="1686323"/>
                    </a:cubicBezTo>
                    <a:lnTo>
                      <a:pt x="1705836" y="1731804"/>
                    </a:lnTo>
                    <a:lnTo>
                      <a:pt x="1700030" y="1768692"/>
                    </a:lnTo>
                    <a:lnTo>
                      <a:pt x="1675655" y="1821258"/>
                    </a:lnTo>
                    <a:lnTo>
                      <a:pt x="1728849" y="1807456"/>
                    </a:lnTo>
                    <a:cubicBezTo>
                      <a:pt x="1832813" y="1774027"/>
                      <a:pt x="1919803" y="1726020"/>
                      <a:pt x="1973201" y="1671174"/>
                    </a:cubicBezTo>
                    <a:cubicBezTo>
                      <a:pt x="1998926" y="1743352"/>
                      <a:pt x="1924188" y="1824782"/>
                      <a:pt x="1795645" y="1879028"/>
                    </a:cubicBezTo>
                    <a:lnTo>
                      <a:pt x="1735902" y="1900550"/>
                    </a:lnTo>
                    <a:lnTo>
                      <a:pt x="1771334" y="1905708"/>
                    </a:lnTo>
                    <a:cubicBezTo>
                      <a:pt x="1883602" y="1915838"/>
                      <a:pt x="1990864" y="1906963"/>
                      <a:pt x="2073585" y="1879537"/>
                    </a:cubicBezTo>
                    <a:cubicBezTo>
                      <a:pt x="2039286" y="1975775"/>
                      <a:pt x="1839374" y="2019121"/>
                      <a:pt x="1627070" y="1976353"/>
                    </a:cubicBezTo>
                    <a:lnTo>
                      <a:pt x="1564857" y="1960723"/>
                    </a:lnTo>
                    <a:lnTo>
                      <a:pt x="1571223" y="1964762"/>
                    </a:lnTo>
                    <a:cubicBezTo>
                      <a:pt x="1697698" y="2034163"/>
                      <a:pt x="1842999" y="2072522"/>
                      <a:pt x="1963411" y="2068297"/>
                    </a:cubicBezTo>
                    <a:cubicBezTo>
                      <a:pt x="1885282" y="2148773"/>
                      <a:pt x="1678024" y="2135039"/>
                      <a:pt x="1500490" y="2037619"/>
                    </a:cubicBezTo>
                    <a:lnTo>
                      <a:pt x="1469125" y="2015580"/>
                    </a:lnTo>
                    <a:lnTo>
                      <a:pt x="1467882" y="2016357"/>
                    </a:lnTo>
                    <a:lnTo>
                      <a:pt x="1520392" y="2093303"/>
                    </a:lnTo>
                    <a:cubicBezTo>
                      <a:pt x="1549064" y="2129913"/>
                      <a:pt x="1580362" y="2164937"/>
                      <a:pt x="1613936" y="2197779"/>
                    </a:cubicBezTo>
                    <a:lnTo>
                      <a:pt x="1613937" y="2197780"/>
                    </a:lnTo>
                    <a:cubicBezTo>
                      <a:pt x="1541184" y="2221989"/>
                      <a:pt x="1444609" y="2184749"/>
                      <a:pt x="1369271" y="2110945"/>
                    </a:cubicBezTo>
                    <a:lnTo>
                      <a:pt x="1337089" y="2069831"/>
                    </a:lnTo>
                    <a:lnTo>
                      <a:pt x="1284633" y="2085505"/>
                    </a:lnTo>
                    <a:lnTo>
                      <a:pt x="1301307" y="2111009"/>
                    </a:lnTo>
                    <a:cubicBezTo>
                      <a:pt x="1390880" y="2227648"/>
                      <a:pt x="1528559" y="2310329"/>
                      <a:pt x="1657900" y="2325152"/>
                    </a:cubicBezTo>
                    <a:cubicBezTo>
                      <a:pt x="1625335" y="2339287"/>
                      <a:pt x="1588368" y="2345009"/>
                      <a:pt x="1549398" y="2343255"/>
                    </a:cubicBezTo>
                    <a:cubicBezTo>
                      <a:pt x="1432491" y="2337994"/>
                      <a:pt x="1297578" y="2265441"/>
                      <a:pt x="1209563" y="2150831"/>
                    </a:cubicBezTo>
                    <a:lnTo>
                      <a:pt x="1184246" y="2105168"/>
                    </a:lnTo>
                    <a:lnTo>
                      <a:pt x="1177384" y="2106355"/>
                    </a:lnTo>
                    <a:lnTo>
                      <a:pt x="1182502" y="2124033"/>
                    </a:lnTo>
                    <a:cubicBezTo>
                      <a:pt x="1204865" y="2179390"/>
                      <a:pt x="1237132" y="2225593"/>
                      <a:pt x="1276749" y="2256322"/>
                    </a:cubicBezTo>
                    <a:cubicBezTo>
                      <a:pt x="1211127" y="2256322"/>
                      <a:pt x="1152494" y="2211062"/>
                      <a:pt x="1113750" y="2140055"/>
                    </a:cubicBezTo>
                    <a:lnTo>
                      <a:pt x="1103073" y="2113438"/>
                    </a:lnTo>
                    <a:lnTo>
                      <a:pt x="1079159" y="2114790"/>
                    </a:lnTo>
                    <a:lnTo>
                      <a:pt x="1075843" y="2180096"/>
                    </a:lnTo>
                    <a:cubicBezTo>
                      <a:pt x="1053266" y="2296040"/>
                      <a:pt x="984953" y="2379837"/>
                      <a:pt x="897625" y="2383904"/>
                    </a:cubicBez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6B9B1B88-3680-99C0-260A-D4FE96151CF1}"/>
                  </a:ext>
                </a:extLst>
              </p:cNvPr>
              <p:cNvSpPr/>
              <p:nvPr/>
            </p:nvSpPr>
            <p:spPr bwMode="auto">
              <a:xfrm>
                <a:off x="1948902" y="1909465"/>
                <a:ext cx="1120045" cy="1234508"/>
              </a:xfrm>
              <a:custGeom>
                <a:avLst/>
                <a:gdLst>
                  <a:gd name="connsiteX0" fmla="*/ 388137 w 776275"/>
                  <a:gd name="connsiteY0" fmla="*/ 0 h 1559233"/>
                  <a:gd name="connsiteX1" fmla="*/ 727746 w 776275"/>
                  <a:gd name="connsiteY1" fmla="*/ 72503 h 1559233"/>
                  <a:gd name="connsiteX2" fmla="*/ 755097 w 776275"/>
                  <a:gd name="connsiteY2" fmla="*/ 88201 h 1559233"/>
                  <a:gd name="connsiteX3" fmla="*/ 769246 w 776275"/>
                  <a:gd name="connsiteY3" fmla="*/ 222007 h 1559233"/>
                  <a:gd name="connsiteX4" fmla="*/ 776275 w 776275"/>
                  <a:gd name="connsiteY4" fmla="*/ 425516 h 1559233"/>
                  <a:gd name="connsiteX5" fmla="*/ 416926 w 776275"/>
                  <a:gd name="connsiteY5" fmla="*/ 1551819 h 1559233"/>
                  <a:gd name="connsiteX6" fmla="*/ 388138 w 776275"/>
                  <a:gd name="connsiteY6" fmla="*/ 1559233 h 1559233"/>
                  <a:gd name="connsiteX7" fmla="*/ 359349 w 776275"/>
                  <a:gd name="connsiteY7" fmla="*/ 1551819 h 1559233"/>
                  <a:gd name="connsiteX8" fmla="*/ 0 w 776275"/>
                  <a:gd name="connsiteY8" fmla="*/ 425516 h 1559233"/>
                  <a:gd name="connsiteX9" fmla="*/ 7029 w 776275"/>
                  <a:gd name="connsiteY9" fmla="*/ 222007 h 1559233"/>
                  <a:gd name="connsiteX10" fmla="*/ 21179 w 776275"/>
                  <a:gd name="connsiteY10" fmla="*/ 88201 h 1559233"/>
                  <a:gd name="connsiteX11" fmla="*/ 48528 w 776275"/>
                  <a:gd name="connsiteY11" fmla="*/ 72503 h 1559233"/>
                  <a:gd name="connsiteX12" fmla="*/ 388137 w 776275"/>
                  <a:gd name="connsiteY12" fmla="*/ 0 h 1559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6275" h="1559233">
                    <a:moveTo>
                      <a:pt x="388137" y="0"/>
                    </a:moveTo>
                    <a:cubicBezTo>
                      <a:pt x="508602" y="0"/>
                      <a:pt x="623364" y="25817"/>
                      <a:pt x="727746" y="72503"/>
                    </a:cubicBezTo>
                    <a:lnTo>
                      <a:pt x="755097" y="88201"/>
                    </a:lnTo>
                    <a:lnTo>
                      <a:pt x="769246" y="222007"/>
                    </a:lnTo>
                    <a:cubicBezTo>
                      <a:pt x="773865" y="288061"/>
                      <a:pt x="776275" y="356070"/>
                      <a:pt x="776275" y="425516"/>
                    </a:cubicBezTo>
                    <a:cubicBezTo>
                      <a:pt x="776275" y="981089"/>
                      <a:pt x="622006" y="1444618"/>
                      <a:pt x="416926" y="1551819"/>
                    </a:cubicBezTo>
                    <a:lnTo>
                      <a:pt x="388138" y="1559233"/>
                    </a:lnTo>
                    <a:lnTo>
                      <a:pt x="359349" y="1551819"/>
                    </a:lnTo>
                    <a:cubicBezTo>
                      <a:pt x="154269" y="1444618"/>
                      <a:pt x="0" y="981089"/>
                      <a:pt x="0" y="425516"/>
                    </a:cubicBezTo>
                    <a:cubicBezTo>
                      <a:pt x="0" y="356070"/>
                      <a:pt x="2411" y="288061"/>
                      <a:pt x="7029" y="222007"/>
                    </a:cubicBezTo>
                    <a:lnTo>
                      <a:pt x="21179" y="88201"/>
                    </a:lnTo>
                    <a:lnTo>
                      <a:pt x="48528" y="72503"/>
                    </a:lnTo>
                    <a:cubicBezTo>
                      <a:pt x="152910" y="25817"/>
                      <a:pt x="267673" y="0"/>
                      <a:pt x="38813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4F253735-C508-6D2E-C75C-521EFB85C07A}"/>
                  </a:ext>
                </a:extLst>
              </p:cNvPr>
              <p:cNvSpPr/>
              <p:nvPr/>
            </p:nvSpPr>
            <p:spPr bwMode="auto">
              <a:xfrm>
                <a:off x="1995919" y="2012341"/>
                <a:ext cx="1026010" cy="1016245"/>
              </a:xfrm>
              <a:custGeom>
                <a:avLst/>
                <a:gdLst>
                  <a:gd name="connsiteX0" fmla="*/ 388137 w 776275"/>
                  <a:gd name="connsiteY0" fmla="*/ 0 h 1559233"/>
                  <a:gd name="connsiteX1" fmla="*/ 727746 w 776275"/>
                  <a:gd name="connsiteY1" fmla="*/ 72503 h 1559233"/>
                  <a:gd name="connsiteX2" fmla="*/ 755097 w 776275"/>
                  <a:gd name="connsiteY2" fmla="*/ 88201 h 1559233"/>
                  <a:gd name="connsiteX3" fmla="*/ 769246 w 776275"/>
                  <a:gd name="connsiteY3" fmla="*/ 222007 h 1559233"/>
                  <a:gd name="connsiteX4" fmla="*/ 776275 w 776275"/>
                  <a:gd name="connsiteY4" fmla="*/ 425516 h 1559233"/>
                  <a:gd name="connsiteX5" fmla="*/ 416926 w 776275"/>
                  <a:gd name="connsiteY5" fmla="*/ 1551819 h 1559233"/>
                  <a:gd name="connsiteX6" fmla="*/ 388138 w 776275"/>
                  <a:gd name="connsiteY6" fmla="*/ 1559233 h 1559233"/>
                  <a:gd name="connsiteX7" fmla="*/ 359349 w 776275"/>
                  <a:gd name="connsiteY7" fmla="*/ 1551819 h 1559233"/>
                  <a:gd name="connsiteX8" fmla="*/ 0 w 776275"/>
                  <a:gd name="connsiteY8" fmla="*/ 425516 h 1559233"/>
                  <a:gd name="connsiteX9" fmla="*/ 7029 w 776275"/>
                  <a:gd name="connsiteY9" fmla="*/ 222007 h 1559233"/>
                  <a:gd name="connsiteX10" fmla="*/ 21179 w 776275"/>
                  <a:gd name="connsiteY10" fmla="*/ 88201 h 1559233"/>
                  <a:gd name="connsiteX11" fmla="*/ 48528 w 776275"/>
                  <a:gd name="connsiteY11" fmla="*/ 72503 h 1559233"/>
                  <a:gd name="connsiteX12" fmla="*/ 388137 w 776275"/>
                  <a:gd name="connsiteY12" fmla="*/ 0 h 1559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6275" h="1559233">
                    <a:moveTo>
                      <a:pt x="388137" y="0"/>
                    </a:moveTo>
                    <a:cubicBezTo>
                      <a:pt x="508602" y="0"/>
                      <a:pt x="623364" y="25817"/>
                      <a:pt x="727746" y="72503"/>
                    </a:cubicBezTo>
                    <a:lnTo>
                      <a:pt x="755097" y="88201"/>
                    </a:lnTo>
                    <a:lnTo>
                      <a:pt x="769246" y="222007"/>
                    </a:lnTo>
                    <a:cubicBezTo>
                      <a:pt x="773865" y="288061"/>
                      <a:pt x="776275" y="356070"/>
                      <a:pt x="776275" y="425516"/>
                    </a:cubicBezTo>
                    <a:cubicBezTo>
                      <a:pt x="776275" y="981089"/>
                      <a:pt x="622006" y="1444618"/>
                      <a:pt x="416926" y="1551819"/>
                    </a:cubicBezTo>
                    <a:lnTo>
                      <a:pt x="388138" y="1559233"/>
                    </a:lnTo>
                    <a:lnTo>
                      <a:pt x="359349" y="1551819"/>
                    </a:lnTo>
                    <a:cubicBezTo>
                      <a:pt x="154269" y="1444618"/>
                      <a:pt x="0" y="981089"/>
                      <a:pt x="0" y="425516"/>
                    </a:cubicBezTo>
                    <a:cubicBezTo>
                      <a:pt x="0" y="356070"/>
                      <a:pt x="2411" y="288061"/>
                      <a:pt x="7029" y="222007"/>
                    </a:cubicBezTo>
                    <a:lnTo>
                      <a:pt x="21179" y="88201"/>
                    </a:lnTo>
                    <a:lnTo>
                      <a:pt x="48528" y="72503"/>
                    </a:lnTo>
                    <a:cubicBezTo>
                      <a:pt x="152910" y="25817"/>
                      <a:pt x="267673" y="0"/>
                      <a:pt x="388137" y="0"/>
                    </a:cubicBezTo>
                    <a:close/>
                  </a:path>
                </a:pathLst>
              </a:custGeom>
              <a:solidFill>
                <a:srgbClr val="FF00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FB8C48C5-B2FD-8835-FB24-CC6CA63AB74F}"/>
                  </a:ext>
                </a:extLst>
              </p:cNvPr>
              <p:cNvSpPr/>
              <p:nvPr/>
            </p:nvSpPr>
            <p:spPr bwMode="auto">
              <a:xfrm>
                <a:off x="1936483" y="1693775"/>
                <a:ext cx="1144882" cy="1303783"/>
              </a:xfrm>
              <a:custGeom>
                <a:avLst/>
                <a:gdLst>
                  <a:gd name="connsiteX0" fmla="*/ 572440 w 1144882"/>
                  <a:gd name="connsiteY0" fmla="*/ 0 h 1303783"/>
                  <a:gd name="connsiteX1" fmla="*/ 795369 w 1144882"/>
                  <a:gd name="connsiteY1" fmla="*/ 32467 h 1303783"/>
                  <a:gd name="connsiteX2" fmla="*/ 818095 w 1144882"/>
                  <a:gd name="connsiteY2" fmla="*/ 42151 h 1303783"/>
                  <a:gd name="connsiteX3" fmla="*/ 831770 w 1144882"/>
                  <a:gd name="connsiteY3" fmla="*/ 42904 h 1303783"/>
                  <a:gd name="connsiteX4" fmla="*/ 1073309 w 1144882"/>
                  <a:gd name="connsiteY4" fmla="*/ 83866 h 1303783"/>
                  <a:gd name="connsiteX5" fmla="*/ 1113648 w 1144882"/>
                  <a:gd name="connsiteY5" fmla="*/ 95828 h 1303783"/>
                  <a:gd name="connsiteX6" fmla="*/ 1134515 w 1144882"/>
                  <a:gd name="connsiteY6" fmla="*/ 197782 h 1303783"/>
                  <a:gd name="connsiteX7" fmla="*/ 1144882 w 1144882"/>
                  <a:gd name="connsiteY7" fmla="*/ 352847 h 1303783"/>
                  <a:gd name="connsiteX8" fmla="*/ 825311 w 1144882"/>
                  <a:gd name="connsiteY8" fmla="*/ 1102019 h 1303783"/>
                  <a:gd name="connsiteX9" fmla="*/ 726967 w 1144882"/>
                  <a:gd name="connsiteY9" fmla="*/ 1166469 h 1303783"/>
                  <a:gd name="connsiteX10" fmla="*/ 725736 w 1144882"/>
                  <a:gd name="connsiteY10" fmla="*/ 1168960 h 1303783"/>
                  <a:gd name="connsiteX11" fmla="*/ 591414 w 1144882"/>
                  <a:gd name="connsiteY11" fmla="*/ 1300003 h 1303783"/>
                  <a:gd name="connsiteX12" fmla="*/ 572441 w 1144882"/>
                  <a:gd name="connsiteY12" fmla="*/ 1303783 h 1303783"/>
                  <a:gd name="connsiteX13" fmla="*/ 553470 w 1144882"/>
                  <a:gd name="connsiteY13" fmla="*/ 1300003 h 1303783"/>
                  <a:gd name="connsiteX14" fmla="*/ 419147 w 1144882"/>
                  <a:gd name="connsiteY14" fmla="*/ 1168960 h 1303783"/>
                  <a:gd name="connsiteX15" fmla="*/ 417917 w 1144882"/>
                  <a:gd name="connsiteY15" fmla="*/ 1166469 h 1303783"/>
                  <a:gd name="connsiteX16" fmla="*/ 319573 w 1144882"/>
                  <a:gd name="connsiteY16" fmla="*/ 1102019 h 1303783"/>
                  <a:gd name="connsiteX17" fmla="*/ 0 w 1144882"/>
                  <a:gd name="connsiteY17" fmla="*/ 352847 h 1303783"/>
                  <a:gd name="connsiteX18" fmla="*/ 10367 w 1144882"/>
                  <a:gd name="connsiteY18" fmla="*/ 197782 h 1303783"/>
                  <a:gd name="connsiteX19" fmla="*/ 31235 w 1144882"/>
                  <a:gd name="connsiteY19" fmla="*/ 95828 h 1303783"/>
                  <a:gd name="connsiteX20" fmla="*/ 71572 w 1144882"/>
                  <a:gd name="connsiteY20" fmla="*/ 83866 h 1303783"/>
                  <a:gd name="connsiteX21" fmla="*/ 313112 w 1144882"/>
                  <a:gd name="connsiteY21" fmla="*/ 42904 h 1303783"/>
                  <a:gd name="connsiteX22" fmla="*/ 326785 w 1144882"/>
                  <a:gd name="connsiteY22" fmla="*/ 42151 h 1303783"/>
                  <a:gd name="connsiteX23" fmla="*/ 349512 w 1144882"/>
                  <a:gd name="connsiteY23" fmla="*/ 32467 h 1303783"/>
                  <a:gd name="connsiteX24" fmla="*/ 572440 w 1144882"/>
                  <a:gd name="connsiteY24" fmla="*/ 0 h 1303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144882" h="1303783">
                    <a:moveTo>
                      <a:pt x="572440" y="0"/>
                    </a:moveTo>
                    <a:cubicBezTo>
                      <a:pt x="659499" y="0"/>
                      <a:pt x="738316" y="12407"/>
                      <a:pt x="795369" y="32467"/>
                    </a:cubicBezTo>
                    <a:lnTo>
                      <a:pt x="818095" y="42151"/>
                    </a:lnTo>
                    <a:lnTo>
                      <a:pt x="831770" y="42904"/>
                    </a:lnTo>
                    <a:cubicBezTo>
                      <a:pt x="915536" y="52269"/>
                      <a:pt x="996336" y="66080"/>
                      <a:pt x="1073309" y="83866"/>
                    </a:cubicBezTo>
                    <a:lnTo>
                      <a:pt x="1113648" y="95828"/>
                    </a:lnTo>
                    <a:lnTo>
                      <a:pt x="1134515" y="197782"/>
                    </a:lnTo>
                    <a:cubicBezTo>
                      <a:pt x="1141328" y="248112"/>
                      <a:pt x="1144882" y="299932"/>
                      <a:pt x="1144882" y="352847"/>
                    </a:cubicBezTo>
                    <a:cubicBezTo>
                      <a:pt x="1144882" y="670340"/>
                      <a:pt x="1016901" y="948382"/>
                      <a:pt x="825311" y="1102019"/>
                    </a:cubicBezTo>
                    <a:lnTo>
                      <a:pt x="726967" y="1166469"/>
                    </a:lnTo>
                    <a:lnTo>
                      <a:pt x="725736" y="1168960"/>
                    </a:lnTo>
                    <a:cubicBezTo>
                      <a:pt x="688067" y="1233455"/>
                      <a:pt x="642095" y="1279504"/>
                      <a:pt x="591414" y="1300003"/>
                    </a:cubicBezTo>
                    <a:lnTo>
                      <a:pt x="572441" y="1303783"/>
                    </a:lnTo>
                    <a:lnTo>
                      <a:pt x="553470" y="1300003"/>
                    </a:lnTo>
                    <a:cubicBezTo>
                      <a:pt x="502788" y="1279504"/>
                      <a:pt x="456815" y="1233455"/>
                      <a:pt x="419147" y="1168960"/>
                    </a:cubicBezTo>
                    <a:lnTo>
                      <a:pt x="417917" y="1166469"/>
                    </a:lnTo>
                    <a:lnTo>
                      <a:pt x="319573" y="1102019"/>
                    </a:lnTo>
                    <a:cubicBezTo>
                      <a:pt x="127981" y="948382"/>
                      <a:pt x="0" y="670340"/>
                      <a:pt x="0" y="352847"/>
                    </a:cubicBezTo>
                    <a:cubicBezTo>
                      <a:pt x="0" y="299932"/>
                      <a:pt x="3557" y="248112"/>
                      <a:pt x="10367" y="197782"/>
                    </a:cubicBezTo>
                    <a:lnTo>
                      <a:pt x="31235" y="95828"/>
                    </a:lnTo>
                    <a:lnTo>
                      <a:pt x="71572" y="83866"/>
                    </a:lnTo>
                    <a:cubicBezTo>
                      <a:pt x="148545" y="66080"/>
                      <a:pt x="229346" y="52269"/>
                      <a:pt x="313112" y="42904"/>
                    </a:cubicBezTo>
                    <a:lnTo>
                      <a:pt x="326785" y="42151"/>
                    </a:lnTo>
                    <a:lnTo>
                      <a:pt x="349512" y="32467"/>
                    </a:lnTo>
                    <a:cubicBezTo>
                      <a:pt x="406564" y="12407"/>
                      <a:pt x="485381" y="0"/>
                      <a:pt x="57244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弦 134">
                <a:extLst>
                  <a:ext uri="{FF2B5EF4-FFF2-40B4-BE49-F238E27FC236}">
                    <a16:creationId xmlns:a16="http://schemas.microsoft.com/office/drawing/2014/main" id="{D1B196F8-7F62-6015-8428-09FA5BC0124A}"/>
                  </a:ext>
                </a:extLst>
              </p:cNvPr>
              <p:cNvSpPr/>
              <p:nvPr/>
            </p:nvSpPr>
            <p:spPr bwMode="auto">
              <a:xfrm>
                <a:off x="1841552" y="1411258"/>
                <a:ext cx="308733" cy="308733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弦 135">
                <a:extLst>
                  <a:ext uri="{FF2B5EF4-FFF2-40B4-BE49-F238E27FC236}">
                    <a16:creationId xmlns:a16="http://schemas.microsoft.com/office/drawing/2014/main" id="{DAF3E47D-03EA-AB0C-B16B-B67D0D6CF5F0}"/>
                  </a:ext>
                </a:extLst>
              </p:cNvPr>
              <p:cNvSpPr/>
              <p:nvPr/>
            </p:nvSpPr>
            <p:spPr bwMode="auto">
              <a:xfrm flipH="1">
                <a:off x="2914580" y="1411258"/>
                <a:ext cx="308733" cy="308733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弦 136">
                <a:extLst>
                  <a:ext uri="{FF2B5EF4-FFF2-40B4-BE49-F238E27FC236}">
                    <a16:creationId xmlns:a16="http://schemas.microsoft.com/office/drawing/2014/main" id="{3C2472C4-98A6-B809-F1BC-30B96EE2DC5C}"/>
                  </a:ext>
                </a:extLst>
              </p:cNvPr>
              <p:cNvSpPr/>
              <p:nvPr/>
            </p:nvSpPr>
            <p:spPr bwMode="auto">
              <a:xfrm>
                <a:off x="1971104" y="1483174"/>
                <a:ext cx="177238" cy="177236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弦 176">
                <a:extLst>
                  <a:ext uri="{FF2B5EF4-FFF2-40B4-BE49-F238E27FC236}">
                    <a16:creationId xmlns:a16="http://schemas.microsoft.com/office/drawing/2014/main" id="{8BCC2EF4-4218-B972-5EF3-1A60AB234234}"/>
                  </a:ext>
                </a:extLst>
              </p:cNvPr>
              <p:cNvSpPr/>
              <p:nvPr/>
            </p:nvSpPr>
            <p:spPr bwMode="auto">
              <a:xfrm flipH="1">
                <a:off x="2912268" y="1485669"/>
                <a:ext cx="177236" cy="177236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月 177">
                <a:extLst>
                  <a:ext uri="{FF2B5EF4-FFF2-40B4-BE49-F238E27FC236}">
                    <a16:creationId xmlns:a16="http://schemas.microsoft.com/office/drawing/2014/main" id="{787B3C69-85E2-7F26-9D33-2BBCD3FFD3F6}"/>
                  </a:ext>
                </a:extLst>
              </p:cNvPr>
              <p:cNvSpPr/>
              <p:nvPr/>
            </p:nvSpPr>
            <p:spPr bwMode="auto">
              <a:xfrm rot="18900000">
                <a:off x="2035357" y="1253966"/>
                <a:ext cx="90010" cy="450050"/>
              </a:xfrm>
              <a:prstGeom prst="moon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月 179">
                <a:extLst>
                  <a:ext uri="{FF2B5EF4-FFF2-40B4-BE49-F238E27FC236}">
                    <a16:creationId xmlns:a16="http://schemas.microsoft.com/office/drawing/2014/main" id="{8BB10131-5950-CCC4-8BD5-151EE74EBB33}"/>
                  </a:ext>
                </a:extLst>
              </p:cNvPr>
              <p:cNvSpPr/>
              <p:nvPr/>
            </p:nvSpPr>
            <p:spPr bwMode="auto">
              <a:xfrm rot="2700000" flipH="1">
                <a:off x="2949292" y="1253968"/>
                <a:ext cx="90010" cy="450050"/>
              </a:xfrm>
              <a:prstGeom prst="moon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AE8663BE-9DD2-73D6-1645-34A566E2D1FB}"/>
                  </a:ext>
                </a:extLst>
              </p:cNvPr>
              <p:cNvSpPr/>
              <p:nvPr/>
            </p:nvSpPr>
            <p:spPr bwMode="auto">
              <a:xfrm>
                <a:off x="2337771" y="2743786"/>
                <a:ext cx="342308" cy="253772"/>
              </a:xfrm>
              <a:custGeom>
                <a:avLst/>
                <a:gdLst>
                  <a:gd name="connsiteX0" fmla="*/ 171155 w 342308"/>
                  <a:gd name="connsiteY0" fmla="*/ 0 h 253772"/>
                  <a:gd name="connsiteX1" fmla="*/ 202309 w 342308"/>
                  <a:gd name="connsiteY1" fmla="*/ 5857 h 253772"/>
                  <a:gd name="connsiteX2" fmla="*/ 282739 w 342308"/>
                  <a:gd name="connsiteY2" fmla="*/ 50401 h 253772"/>
                  <a:gd name="connsiteX3" fmla="*/ 342308 w 342308"/>
                  <a:gd name="connsiteY3" fmla="*/ 105560 h 253772"/>
                  <a:gd name="connsiteX4" fmla="*/ 325679 w 342308"/>
                  <a:gd name="connsiteY4" fmla="*/ 116458 h 253772"/>
                  <a:gd name="connsiteX5" fmla="*/ 324448 w 342308"/>
                  <a:gd name="connsiteY5" fmla="*/ 118949 h 253772"/>
                  <a:gd name="connsiteX6" fmla="*/ 190126 w 342308"/>
                  <a:gd name="connsiteY6" fmla="*/ 249992 h 253772"/>
                  <a:gd name="connsiteX7" fmla="*/ 171153 w 342308"/>
                  <a:gd name="connsiteY7" fmla="*/ 253772 h 253772"/>
                  <a:gd name="connsiteX8" fmla="*/ 152182 w 342308"/>
                  <a:gd name="connsiteY8" fmla="*/ 249992 h 253772"/>
                  <a:gd name="connsiteX9" fmla="*/ 17859 w 342308"/>
                  <a:gd name="connsiteY9" fmla="*/ 118949 h 253772"/>
                  <a:gd name="connsiteX10" fmla="*/ 16629 w 342308"/>
                  <a:gd name="connsiteY10" fmla="*/ 116458 h 253772"/>
                  <a:gd name="connsiteX11" fmla="*/ 0 w 342308"/>
                  <a:gd name="connsiteY11" fmla="*/ 105560 h 253772"/>
                  <a:gd name="connsiteX12" fmla="*/ 59569 w 342308"/>
                  <a:gd name="connsiteY12" fmla="*/ 50401 h 253772"/>
                  <a:gd name="connsiteX13" fmla="*/ 139999 w 342308"/>
                  <a:gd name="connsiteY13" fmla="*/ 5857 h 253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42308" h="253772">
                    <a:moveTo>
                      <a:pt x="171155" y="0"/>
                    </a:moveTo>
                    <a:lnTo>
                      <a:pt x="202309" y="5857"/>
                    </a:lnTo>
                    <a:cubicBezTo>
                      <a:pt x="230051" y="16443"/>
                      <a:pt x="256934" y="31427"/>
                      <a:pt x="282739" y="50401"/>
                    </a:cubicBezTo>
                    <a:lnTo>
                      <a:pt x="342308" y="105560"/>
                    </a:lnTo>
                    <a:lnTo>
                      <a:pt x="325679" y="116458"/>
                    </a:lnTo>
                    <a:lnTo>
                      <a:pt x="324448" y="118949"/>
                    </a:lnTo>
                    <a:cubicBezTo>
                      <a:pt x="286779" y="183444"/>
                      <a:pt x="240807" y="229493"/>
                      <a:pt x="190126" y="249992"/>
                    </a:cubicBezTo>
                    <a:lnTo>
                      <a:pt x="171153" y="253772"/>
                    </a:lnTo>
                    <a:lnTo>
                      <a:pt x="152182" y="249992"/>
                    </a:lnTo>
                    <a:cubicBezTo>
                      <a:pt x="101500" y="229493"/>
                      <a:pt x="55527" y="183444"/>
                      <a:pt x="17859" y="118949"/>
                    </a:cubicBezTo>
                    <a:lnTo>
                      <a:pt x="16629" y="116458"/>
                    </a:lnTo>
                    <a:lnTo>
                      <a:pt x="0" y="105560"/>
                    </a:lnTo>
                    <a:lnTo>
                      <a:pt x="59569" y="50401"/>
                    </a:lnTo>
                    <a:cubicBezTo>
                      <a:pt x="85374" y="31427"/>
                      <a:pt x="112257" y="16443"/>
                      <a:pt x="139999" y="5857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58C9D94B-5883-4461-44AA-5CA258E2955F}"/>
                  </a:ext>
                </a:extLst>
              </p:cNvPr>
              <p:cNvSpPr/>
              <p:nvPr/>
            </p:nvSpPr>
            <p:spPr bwMode="auto">
              <a:xfrm>
                <a:off x="2310927" y="1686991"/>
                <a:ext cx="387920" cy="603766"/>
              </a:xfrm>
              <a:custGeom>
                <a:avLst/>
                <a:gdLst>
                  <a:gd name="connsiteX0" fmla="*/ 197996 w 387920"/>
                  <a:gd name="connsiteY0" fmla="*/ 0 h 603766"/>
                  <a:gd name="connsiteX1" fmla="*/ 374266 w 387920"/>
                  <a:gd name="connsiteY1" fmla="*/ 18931 h 603766"/>
                  <a:gd name="connsiteX2" fmla="*/ 387920 w 387920"/>
                  <a:gd name="connsiteY2" fmla="*/ 22892 h 603766"/>
                  <a:gd name="connsiteX3" fmla="*/ 368268 w 387920"/>
                  <a:gd name="connsiteY3" fmla="*/ 50043 h 603766"/>
                  <a:gd name="connsiteX4" fmla="*/ 223062 w 387920"/>
                  <a:gd name="connsiteY4" fmla="*/ 440426 h 603766"/>
                  <a:gd name="connsiteX5" fmla="*/ 193112 w 387920"/>
                  <a:gd name="connsiteY5" fmla="*/ 603766 h 603766"/>
                  <a:gd name="connsiteX6" fmla="*/ 163162 w 387920"/>
                  <a:gd name="connsiteY6" fmla="*/ 440426 h 603766"/>
                  <a:gd name="connsiteX7" fmla="*/ 17957 w 387920"/>
                  <a:gd name="connsiteY7" fmla="*/ 50043 h 603766"/>
                  <a:gd name="connsiteX8" fmla="*/ 0 w 387920"/>
                  <a:gd name="connsiteY8" fmla="*/ 25234 h 603766"/>
                  <a:gd name="connsiteX9" fmla="*/ 21727 w 387920"/>
                  <a:gd name="connsiteY9" fmla="*/ 18931 h 603766"/>
                  <a:gd name="connsiteX10" fmla="*/ 197996 w 387920"/>
                  <a:gd name="connsiteY10" fmla="*/ 0 h 603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87920" h="603766">
                    <a:moveTo>
                      <a:pt x="197996" y="0"/>
                    </a:moveTo>
                    <a:cubicBezTo>
                      <a:pt x="263290" y="0"/>
                      <a:pt x="323949" y="6979"/>
                      <a:pt x="374266" y="18931"/>
                    </a:cubicBezTo>
                    <a:lnTo>
                      <a:pt x="387920" y="22892"/>
                    </a:lnTo>
                    <a:lnTo>
                      <a:pt x="368268" y="50043"/>
                    </a:lnTo>
                    <a:cubicBezTo>
                      <a:pt x="309909" y="143888"/>
                      <a:pt x="260070" y="278271"/>
                      <a:pt x="223062" y="440426"/>
                    </a:cubicBezTo>
                    <a:lnTo>
                      <a:pt x="193112" y="603766"/>
                    </a:lnTo>
                    <a:lnTo>
                      <a:pt x="163162" y="440426"/>
                    </a:lnTo>
                    <a:cubicBezTo>
                      <a:pt x="126155" y="278271"/>
                      <a:pt x="76315" y="143888"/>
                      <a:pt x="17957" y="50043"/>
                    </a:cubicBezTo>
                    <a:lnTo>
                      <a:pt x="0" y="25234"/>
                    </a:lnTo>
                    <a:lnTo>
                      <a:pt x="21727" y="18931"/>
                    </a:lnTo>
                    <a:cubicBezTo>
                      <a:pt x="72044" y="6979"/>
                      <a:pt x="132702" y="0"/>
                      <a:pt x="19799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BB844D52-EE74-7E3A-E607-FC700A0CE1DB}"/>
                  </a:ext>
                </a:extLst>
              </p:cNvPr>
              <p:cNvSpPr/>
              <p:nvPr/>
            </p:nvSpPr>
            <p:spPr bwMode="auto">
              <a:xfrm>
                <a:off x="1838154" y="1111773"/>
                <a:ext cx="1331766" cy="1711354"/>
              </a:xfrm>
              <a:custGeom>
                <a:avLst/>
                <a:gdLst>
                  <a:gd name="connsiteX0" fmla="*/ 823898 w 1647796"/>
                  <a:gd name="connsiteY0" fmla="*/ 0 h 2117460"/>
                  <a:gd name="connsiteX1" fmla="*/ 1492022 w 1647796"/>
                  <a:gd name="connsiteY1" fmla="*/ 348768 h 2117460"/>
                  <a:gd name="connsiteX2" fmla="*/ 1497828 w 1647796"/>
                  <a:gd name="connsiteY2" fmla="*/ 385655 h 2117460"/>
                  <a:gd name="connsiteX3" fmla="*/ 1536911 w 1647796"/>
                  <a:gd name="connsiteY3" fmla="*/ 431137 h 2117460"/>
                  <a:gd name="connsiteX4" fmla="*/ 1605804 w 1647796"/>
                  <a:gd name="connsiteY4" fmla="*/ 986025 h 2117460"/>
                  <a:gd name="connsiteX5" fmla="*/ 1565515 w 1647796"/>
                  <a:gd name="connsiteY5" fmla="*/ 1062587 h 2117460"/>
                  <a:gd name="connsiteX6" fmla="*/ 1552474 w 1647796"/>
                  <a:gd name="connsiteY6" fmla="*/ 1138604 h 2117460"/>
                  <a:gd name="connsiteX7" fmla="*/ 1435089 w 1647796"/>
                  <a:gd name="connsiteY7" fmla="*/ 1443983 h 2117460"/>
                  <a:gd name="connsiteX8" fmla="*/ 1201754 w 1647796"/>
                  <a:gd name="connsiteY8" fmla="*/ 1847079 h 2117460"/>
                  <a:gd name="connsiteX9" fmla="*/ 446042 w 1647796"/>
                  <a:gd name="connsiteY9" fmla="*/ 1847079 h 2117460"/>
                  <a:gd name="connsiteX10" fmla="*/ 212707 w 1647796"/>
                  <a:gd name="connsiteY10" fmla="*/ 1443983 h 2117460"/>
                  <a:gd name="connsiteX11" fmla="*/ 95322 w 1647796"/>
                  <a:gd name="connsiteY11" fmla="*/ 1138604 h 2117460"/>
                  <a:gd name="connsiteX12" fmla="*/ 82282 w 1647796"/>
                  <a:gd name="connsiteY12" fmla="*/ 1062587 h 2117460"/>
                  <a:gd name="connsiteX13" fmla="*/ 41992 w 1647796"/>
                  <a:gd name="connsiteY13" fmla="*/ 986025 h 2117460"/>
                  <a:gd name="connsiteX14" fmla="*/ 110886 w 1647796"/>
                  <a:gd name="connsiteY14" fmla="*/ 431137 h 2117460"/>
                  <a:gd name="connsiteX15" fmla="*/ 149969 w 1647796"/>
                  <a:gd name="connsiteY15" fmla="*/ 385656 h 2117460"/>
                  <a:gd name="connsiteX16" fmla="*/ 155775 w 1647796"/>
                  <a:gd name="connsiteY16" fmla="*/ 348768 h 2117460"/>
                  <a:gd name="connsiteX17" fmla="*/ 823898 w 1647796"/>
                  <a:gd name="connsiteY17" fmla="*/ 0 h 2117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647796" h="2117460">
                    <a:moveTo>
                      <a:pt x="823898" y="0"/>
                    </a:moveTo>
                    <a:cubicBezTo>
                      <a:pt x="1153464" y="0"/>
                      <a:pt x="1428430" y="149727"/>
                      <a:pt x="1492022" y="348768"/>
                    </a:cubicBezTo>
                    <a:lnTo>
                      <a:pt x="1497828" y="385655"/>
                    </a:lnTo>
                    <a:lnTo>
                      <a:pt x="1536911" y="431137"/>
                    </a:lnTo>
                    <a:cubicBezTo>
                      <a:pt x="1656327" y="593627"/>
                      <a:pt x="1679291" y="804807"/>
                      <a:pt x="1605804" y="986025"/>
                    </a:cubicBezTo>
                    <a:lnTo>
                      <a:pt x="1565515" y="1062587"/>
                    </a:lnTo>
                    <a:lnTo>
                      <a:pt x="1552474" y="1138604"/>
                    </a:lnTo>
                    <a:cubicBezTo>
                      <a:pt x="1526389" y="1249730"/>
                      <a:pt x="1487260" y="1353857"/>
                      <a:pt x="1435089" y="1443983"/>
                    </a:cubicBezTo>
                    <a:lnTo>
                      <a:pt x="1201754" y="1847079"/>
                    </a:lnTo>
                    <a:cubicBezTo>
                      <a:pt x="993071" y="2207587"/>
                      <a:pt x="654727" y="2207587"/>
                      <a:pt x="446042" y="1847079"/>
                    </a:cubicBezTo>
                    <a:lnTo>
                      <a:pt x="212707" y="1443983"/>
                    </a:lnTo>
                    <a:cubicBezTo>
                      <a:pt x="160536" y="1353857"/>
                      <a:pt x="121408" y="1249730"/>
                      <a:pt x="95322" y="1138604"/>
                    </a:cubicBezTo>
                    <a:lnTo>
                      <a:pt x="82282" y="1062587"/>
                    </a:lnTo>
                    <a:lnTo>
                      <a:pt x="41992" y="986025"/>
                    </a:lnTo>
                    <a:cubicBezTo>
                      <a:pt x="-31495" y="804807"/>
                      <a:pt x="-8530" y="593627"/>
                      <a:pt x="110886" y="431137"/>
                    </a:cubicBezTo>
                    <a:lnTo>
                      <a:pt x="149969" y="385656"/>
                    </a:lnTo>
                    <a:lnTo>
                      <a:pt x="155775" y="348768"/>
                    </a:lnTo>
                    <a:cubicBezTo>
                      <a:pt x="219366" y="149727"/>
                      <a:pt x="494332" y="0"/>
                      <a:pt x="823898" y="0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369EDA9-59FE-4685-D997-50FDF2C6CC88}"/>
              </a:ext>
            </a:extLst>
          </p:cNvPr>
          <p:cNvSpPr txBox="1"/>
          <p:nvPr/>
        </p:nvSpPr>
        <p:spPr>
          <a:xfrm>
            <a:off x="391442" y="6963546"/>
            <a:ext cx="5979965" cy="272556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トイレ使用時間が長時間の場合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スタッフが声かけをさせて頂きます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また、火災報知器の作動・急病者・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その他防犯上緊急事態と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判断した場合はドアロックを強制解除させて頂きます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537B2AA-E645-A020-D8F0-E4EF0864FEE7}"/>
              </a:ext>
            </a:extLst>
          </p:cNvPr>
          <p:cNvSpPr txBox="1"/>
          <p:nvPr/>
        </p:nvSpPr>
        <p:spPr>
          <a:xfrm>
            <a:off x="551543" y="1964047"/>
            <a:ext cx="5819865" cy="361277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全面禁煙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です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323539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146</Words>
  <Application>Microsoft Office PowerPoint</Application>
  <PresentationFormat>A4 210 x 297 mm</PresentationFormat>
  <Paragraphs>25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6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トイレを含め店内は全面禁煙ですの貼り紙</dc:title>
  <dc:subject>トイレを含め店内は全面禁煙ですの貼り紙</dc:subject>
  <dc:creator>でじけろお</dc:creator>
  <cp:lastModifiedBy/>
  <cp:revision>1</cp:revision>
  <dcterms:created xsi:type="dcterms:W3CDTF">2014-12-04T06:28:15Z</dcterms:created>
  <dcterms:modified xsi:type="dcterms:W3CDTF">2024-09-29T08:01:11Z</dcterms:modified>
  <cp:version>1</cp:version>
</cp:coreProperties>
</file>