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09" r:id="rId3"/>
    <p:sldId id="299" r:id="rId4"/>
    <p:sldId id="305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006600"/>
    <a:srgbClr val="FFCC66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300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92F0539-3E00-BCAF-B2B5-1207E01431F2}"/>
              </a:ext>
            </a:extLst>
          </p:cNvPr>
          <p:cNvSpPr txBox="1"/>
          <p:nvPr/>
        </p:nvSpPr>
        <p:spPr>
          <a:xfrm>
            <a:off x="686695" y="1872641"/>
            <a:ext cx="8541780" cy="311271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仕上がり済</a:t>
            </a:r>
            <a:endParaRPr lang="en-US" altLang="ja-JP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888807-90AB-8586-1825-0DE5F1BCE5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83F602AB-74EC-454D-E913-B607E09282BA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4DB7CCF0-7838-A3D0-3A2B-BD483A6C9AA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3352649-2930-00DC-D0E3-4DB1C91956A8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2A8AA1D-4D19-5DB2-D890-46A02AE24F14}"/>
              </a:ext>
            </a:extLst>
          </p:cNvPr>
          <p:cNvSpPr txBox="1"/>
          <p:nvPr/>
        </p:nvSpPr>
        <p:spPr>
          <a:xfrm>
            <a:off x="686695" y="1003117"/>
            <a:ext cx="8541780" cy="277155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仕上がり済</a:t>
            </a:r>
            <a:endParaRPr lang="en-US" altLang="ja-JP" sz="8800" dirty="0"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FED925-7C4E-4927-13F8-A280427041F4}"/>
              </a:ext>
            </a:extLst>
          </p:cNvPr>
          <p:cNvSpPr txBox="1"/>
          <p:nvPr/>
        </p:nvSpPr>
        <p:spPr>
          <a:xfrm>
            <a:off x="686695" y="4080905"/>
            <a:ext cx="8541780" cy="164013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触らないで！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95259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DA81618-926C-8D45-6735-D5E9A8D5631C}"/>
              </a:ext>
            </a:extLst>
          </p:cNvPr>
          <p:cNvGrpSpPr/>
          <p:nvPr/>
        </p:nvGrpSpPr>
        <p:grpSpPr>
          <a:xfrm>
            <a:off x="3345927" y="413537"/>
            <a:ext cx="3214146" cy="3146002"/>
            <a:chOff x="-3612579" y="3902124"/>
            <a:chExt cx="3367251" cy="3295864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08E167E2-3AA1-80C6-1CC1-B8F9EB47BA8A}"/>
                </a:ext>
              </a:extLst>
            </p:cNvPr>
            <p:cNvSpPr/>
            <p:nvPr/>
          </p:nvSpPr>
          <p:spPr bwMode="auto">
            <a:xfrm>
              <a:off x="-3517487" y="4001372"/>
              <a:ext cx="3177066" cy="3097369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3EFCF667-C2A7-5D51-E516-764C87262ED8}"/>
                </a:ext>
              </a:extLst>
            </p:cNvPr>
            <p:cNvSpPr/>
            <p:nvPr/>
          </p:nvSpPr>
          <p:spPr bwMode="auto">
            <a:xfrm>
              <a:off x="-3612579" y="3902124"/>
              <a:ext cx="3367251" cy="329586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82C3C027-9A12-BF4F-F8E5-39919EA1FAFD}"/>
                </a:ext>
              </a:extLst>
            </p:cNvPr>
            <p:cNvSpPr/>
            <p:nvPr/>
          </p:nvSpPr>
          <p:spPr bwMode="auto">
            <a:xfrm>
              <a:off x="-3048557" y="4157956"/>
              <a:ext cx="2239207" cy="2784201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31CB779-2018-399A-162E-17F1A1FFBD6B}"/>
                </a:ext>
              </a:extLst>
            </p:cNvPr>
            <p:cNvSpPr/>
            <p:nvPr/>
          </p:nvSpPr>
          <p:spPr bwMode="auto">
            <a:xfrm>
              <a:off x="-3209096" y="4245212"/>
              <a:ext cx="2560285" cy="2609688"/>
            </a:xfrm>
            <a:custGeom>
              <a:avLst/>
              <a:gdLst>
                <a:gd name="connsiteX0" fmla="*/ 122560 w 2560285"/>
                <a:gd name="connsiteY0" fmla="*/ 0 h 2609688"/>
                <a:gd name="connsiteX1" fmla="*/ 2560285 w 2560285"/>
                <a:gd name="connsiteY1" fmla="*/ 2437724 h 2609688"/>
                <a:gd name="connsiteX2" fmla="*/ 2560285 w 2560285"/>
                <a:gd name="connsiteY2" fmla="*/ 2441452 h 2609688"/>
                <a:gd name="connsiteX3" fmla="*/ 2392049 w 2560285"/>
                <a:gd name="connsiteY3" fmla="*/ 2609688 h 2609688"/>
                <a:gd name="connsiteX4" fmla="*/ 2390966 w 2560285"/>
                <a:gd name="connsiteY4" fmla="*/ 2609688 h 2609688"/>
                <a:gd name="connsiteX5" fmla="*/ 0 w 2560285"/>
                <a:gd name="connsiteY5" fmla="*/ 218724 h 2609688"/>
                <a:gd name="connsiteX6" fmla="*/ 0 w 2560285"/>
                <a:gd name="connsiteY6" fmla="*/ 159014 h 2609688"/>
                <a:gd name="connsiteX7" fmla="*/ 102751 w 2560285"/>
                <a:gd name="connsiteY7" fmla="*/ 3999 h 2609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60285" h="2609688">
                  <a:moveTo>
                    <a:pt x="122560" y="0"/>
                  </a:moveTo>
                  <a:lnTo>
                    <a:pt x="2560285" y="2437724"/>
                  </a:lnTo>
                  <a:lnTo>
                    <a:pt x="2560285" y="2441452"/>
                  </a:lnTo>
                  <a:cubicBezTo>
                    <a:pt x="2560285" y="2534366"/>
                    <a:pt x="2484963" y="2609688"/>
                    <a:pt x="2392049" y="2609688"/>
                  </a:cubicBezTo>
                  <a:lnTo>
                    <a:pt x="2390966" y="2609688"/>
                  </a:lnTo>
                  <a:lnTo>
                    <a:pt x="0" y="218724"/>
                  </a:lnTo>
                  <a:lnTo>
                    <a:pt x="0" y="159014"/>
                  </a:lnTo>
                  <a:cubicBezTo>
                    <a:pt x="0" y="89329"/>
                    <a:pt x="42369" y="29539"/>
                    <a:pt x="102751" y="3999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AC0598A-2AAE-EF2D-3C02-2A12FB185562}"/>
              </a:ext>
            </a:extLst>
          </p:cNvPr>
          <p:cNvSpPr txBox="1"/>
          <p:nvPr/>
        </p:nvSpPr>
        <p:spPr>
          <a:xfrm>
            <a:off x="416760" y="3883379"/>
            <a:ext cx="9072480" cy="254987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accent4"/>
                </a:solidFill>
                <a:effectLst/>
              </a:rPr>
              <a:t>仕上がり済</a:t>
            </a:r>
            <a:endParaRPr lang="en-US" altLang="ja-JP" sz="8800" dirty="0">
              <a:ln w="38100">
                <a:noFill/>
              </a:ln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6EE78B82-CC83-98FF-B986-D3F5ABCFD04A}"/>
              </a:ext>
            </a:extLst>
          </p:cNvPr>
          <p:cNvSpPr/>
          <p:nvPr/>
        </p:nvSpPr>
        <p:spPr>
          <a:xfrm>
            <a:off x="2106136" y="468798"/>
            <a:ext cx="7437374" cy="5805119"/>
          </a:xfrm>
          <a:custGeom>
            <a:avLst/>
            <a:gdLst>
              <a:gd name="connsiteX0" fmla="*/ 1072460 w 7437374"/>
              <a:gd name="connsiteY0" fmla="*/ 0 h 5805119"/>
              <a:gd name="connsiteX1" fmla="*/ 6961528 w 7437374"/>
              <a:gd name="connsiteY1" fmla="*/ 0 h 5805119"/>
              <a:gd name="connsiteX2" fmla="*/ 7437374 w 7437374"/>
              <a:gd name="connsiteY2" fmla="*/ 475846 h 5805119"/>
              <a:gd name="connsiteX3" fmla="*/ 7437374 w 7437374"/>
              <a:gd name="connsiteY3" fmla="*/ 5329273 h 5805119"/>
              <a:gd name="connsiteX4" fmla="*/ 6961528 w 7437374"/>
              <a:gd name="connsiteY4" fmla="*/ 5805119 h 5805119"/>
              <a:gd name="connsiteX5" fmla="*/ 1072460 w 7437374"/>
              <a:gd name="connsiteY5" fmla="*/ 5805119 h 5805119"/>
              <a:gd name="connsiteX6" fmla="*/ 596614 w 7437374"/>
              <a:gd name="connsiteY6" fmla="*/ 5329273 h 5805119"/>
              <a:gd name="connsiteX7" fmla="*/ 596614 w 7437374"/>
              <a:gd name="connsiteY7" fmla="*/ 2678697 h 5805119"/>
              <a:gd name="connsiteX8" fmla="*/ 430102 w 7437374"/>
              <a:gd name="connsiteY8" fmla="*/ 2705290 h 5805119"/>
              <a:gd name="connsiteX9" fmla="*/ 0 w 7437374"/>
              <a:gd name="connsiteY9" fmla="*/ 2850774 h 5805119"/>
              <a:gd name="connsiteX10" fmla="*/ 543086 w 7437374"/>
              <a:gd name="connsiteY10" fmla="*/ 2244688 h 5805119"/>
              <a:gd name="connsiteX11" fmla="*/ 596614 w 7437374"/>
              <a:gd name="connsiteY11" fmla="*/ 2232397 h 5805119"/>
              <a:gd name="connsiteX12" fmla="*/ 596614 w 7437374"/>
              <a:gd name="connsiteY12" fmla="*/ 475846 h 5805119"/>
              <a:gd name="connsiteX13" fmla="*/ 1072460 w 7437374"/>
              <a:gd name="connsiteY13" fmla="*/ 0 h 580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437374" h="5805119">
                <a:moveTo>
                  <a:pt x="1072460" y="0"/>
                </a:moveTo>
                <a:lnTo>
                  <a:pt x="6961528" y="0"/>
                </a:lnTo>
                <a:cubicBezTo>
                  <a:pt x="7224330" y="0"/>
                  <a:pt x="7437374" y="213044"/>
                  <a:pt x="7437374" y="475846"/>
                </a:cubicBezTo>
                <a:lnTo>
                  <a:pt x="7437374" y="5329273"/>
                </a:lnTo>
                <a:cubicBezTo>
                  <a:pt x="7437374" y="5592075"/>
                  <a:pt x="7224330" y="5805119"/>
                  <a:pt x="6961528" y="5805119"/>
                </a:cubicBezTo>
                <a:lnTo>
                  <a:pt x="1072460" y="5805119"/>
                </a:lnTo>
                <a:cubicBezTo>
                  <a:pt x="809658" y="5805119"/>
                  <a:pt x="596614" y="5592075"/>
                  <a:pt x="596614" y="5329273"/>
                </a:cubicBezTo>
                <a:lnTo>
                  <a:pt x="596614" y="2678697"/>
                </a:lnTo>
                <a:lnTo>
                  <a:pt x="430102" y="2705290"/>
                </a:lnTo>
                <a:cubicBezTo>
                  <a:pt x="280290" y="2737620"/>
                  <a:pt x="135312" y="2786114"/>
                  <a:pt x="0" y="2850774"/>
                </a:cubicBezTo>
                <a:cubicBezTo>
                  <a:pt x="0" y="2578314"/>
                  <a:pt x="223937" y="2344544"/>
                  <a:pt x="543086" y="2244688"/>
                </a:cubicBezTo>
                <a:lnTo>
                  <a:pt x="596614" y="2232397"/>
                </a:lnTo>
                <a:lnTo>
                  <a:pt x="596614" y="475846"/>
                </a:lnTo>
                <a:cubicBezTo>
                  <a:pt x="596614" y="213044"/>
                  <a:pt x="809658" y="0"/>
                  <a:pt x="1072460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9B440D23-C057-AEE1-D2EA-4384BCE84C31}"/>
              </a:ext>
            </a:extLst>
          </p:cNvPr>
          <p:cNvSpPr txBox="1"/>
          <p:nvPr/>
        </p:nvSpPr>
        <p:spPr>
          <a:xfrm>
            <a:off x="3386384" y="931340"/>
            <a:ext cx="5510874" cy="488003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仕上がり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済み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6FEC1B9-24F6-2577-E96F-159D53E32A41}"/>
              </a:ext>
            </a:extLst>
          </p:cNvPr>
          <p:cNvSpPr txBox="1"/>
          <p:nvPr/>
        </p:nvSpPr>
        <p:spPr>
          <a:xfrm rot="20700000">
            <a:off x="336449" y="1465552"/>
            <a:ext cx="2014232" cy="110727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さわらないで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ください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5FB2848-A72D-5232-92C3-8E305AD5A8BA}"/>
              </a:ext>
            </a:extLst>
          </p:cNvPr>
          <p:cNvGrpSpPr/>
          <p:nvPr/>
        </p:nvGrpSpPr>
        <p:grpSpPr>
          <a:xfrm>
            <a:off x="362490" y="3334003"/>
            <a:ext cx="2232181" cy="2939914"/>
            <a:chOff x="9325501" y="-921311"/>
            <a:chExt cx="2051726" cy="2702244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815E5F0-99CB-A374-4D6C-F48BD782ECDD}"/>
                </a:ext>
              </a:extLst>
            </p:cNvPr>
            <p:cNvGrpSpPr/>
            <p:nvPr/>
          </p:nvGrpSpPr>
          <p:grpSpPr>
            <a:xfrm>
              <a:off x="9325501" y="-921311"/>
              <a:ext cx="1637333" cy="2702244"/>
              <a:chOff x="4807712" y="1221811"/>
              <a:chExt cx="1637333" cy="2702244"/>
            </a:xfrm>
          </p:grpSpPr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82D16432-2745-58AB-E2C9-E4A501E0B89B}"/>
                  </a:ext>
                </a:extLst>
              </p:cNvPr>
              <p:cNvSpPr/>
              <p:nvPr/>
            </p:nvSpPr>
            <p:spPr bwMode="auto">
              <a:xfrm>
                <a:off x="4947797" y="1372686"/>
                <a:ext cx="1353480" cy="1435698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88EC77A2-D65B-44C5-FDB2-BBBF8C0511B5}"/>
                  </a:ext>
                </a:extLst>
              </p:cNvPr>
              <p:cNvSpPr/>
              <p:nvPr/>
            </p:nvSpPr>
            <p:spPr bwMode="auto">
              <a:xfrm>
                <a:off x="4807712" y="1808820"/>
                <a:ext cx="1637333" cy="1178207"/>
              </a:xfrm>
              <a:custGeom>
                <a:avLst/>
                <a:gdLst>
                  <a:gd name="connsiteX0" fmla="*/ 817969 w 1637333"/>
                  <a:gd name="connsiteY0" fmla="*/ 0 h 834407"/>
                  <a:gd name="connsiteX1" fmla="*/ 1301129 w 1637333"/>
                  <a:gd name="connsiteY1" fmla="*/ 147751 h 834407"/>
                  <a:gd name="connsiteX2" fmla="*/ 1322715 w 1637333"/>
                  <a:gd name="connsiteY2" fmla="*/ 170624 h 834407"/>
                  <a:gd name="connsiteX3" fmla="*/ 1337098 w 1637333"/>
                  <a:gd name="connsiteY3" fmla="*/ 171011 h 834407"/>
                  <a:gd name="connsiteX4" fmla="*/ 1625715 w 1637333"/>
                  <a:gd name="connsiteY4" fmla="*/ 419819 h 834407"/>
                  <a:gd name="connsiteX5" fmla="*/ 1386352 w 1637333"/>
                  <a:gd name="connsiteY5" fmla="*/ 834407 h 834407"/>
                  <a:gd name="connsiteX6" fmla="*/ 1386352 w 1637333"/>
                  <a:gd name="connsiteY6" fmla="*/ 834407 h 834407"/>
                  <a:gd name="connsiteX7" fmla="*/ 1373586 w 1637333"/>
                  <a:gd name="connsiteY7" fmla="*/ 665385 h 834407"/>
                  <a:gd name="connsiteX8" fmla="*/ 1348403 w 1637333"/>
                  <a:gd name="connsiteY8" fmla="*/ 700723 h 834407"/>
                  <a:gd name="connsiteX9" fmla="*/ 1180551 w 1637333"/>
                  <a:gd name="connsiteY9" fmla="*/ 805550 h 834407"/>
                  <a:gd name="connsiteX10" fmla="*/ 1180551 w 1637333"/>
                  <a:gd name="connsiteY10" fmla="*/ 805550 h 834407"/>
                  <a:gd name="connsiteX11" fmla="*/ 1172800 w 1637333"/>
                  <a:gd name="connsiteY11" fmla="*/ 702919 h 834407"/>
                  <a:gd name="connsiteX12" fmla="*/ 1158065 w 1637333"/>
                  <a:gd name="connsiteY12" fmla="*/ 716896 h 834407"/>
                  <a:gd name="connsiteX13" fmla="*/ 1037677 w 1637333"/>
                  <a:gd name="connsiteY13" fmla="*/ 776695 h 834407"/>
                  <a:gd name="connsiteX14" fmla="*/ 1037677 w 1637333"/>
                  <a:gd name="connsiteY14" fmla="*/ 776694 h 834407"/>
                  <a:gd name="connsiteX15" fmla="*/ 1027876 w 1637333"/>
                  <a:gd name="connsiteY15" fmla="*/ 646921 h 834407"/>
                  <a:gd name="connsiteX16" fmla="*/ 935398 w 1637333"/>
                  <a:gd name="connsiteY16" fmla="*/ 663432 h 834407"/>
                  <a:gd name="connsiteX17" fmla="*/ 817969 w 1637333"/>
                  <a:gd name="connsiteY17" fmla="*/ 670240 h 834407"/>
                  <a:gd name="connsiteX18" fmla="*/ 700541 w 1637333"/>
                  <a:gd name="connsiteY18" fmla="*/ 663432 h 834407"/>
                  <a:gd name="connsiteX19" fmla="*/ 609439 w 1637333"/>
                  <a:gd name="connsiteY19" fmla="*/ 647167 h 834407"/>
                  <a:gd name="connsiteX20" fmla="*/ 599656 w 1637333"/>
                  <a:gd name="connsiteY20" fmla="*/ 776694 h 834407"/>
                  <a:gd name="connsiteX21" fmla="*/ 599656 w 1637333"/>
                  <a:gd name="connsiteY21" fmla="*/ 776695 h 834407"/>
                  <a:gd name="connsiteX22" fmla="*/ 479268 w 1637333"/>
                  <a:gd name="connsiteY22" fmla="*/ 716896 h 834407"/>
                  <a:gd name="connsiteX23" fmla="*/ 464534 w 1637333"/>
                  <a:gd name="connsiteY23" fmla="*/ 702919 h 834407"/>
                  <a:gd name="connsiteX24" fmla="*/ 456783 w 1637333"/>
                  <a:gd name="connsiteY24" fmla="*/ 805550 h 834407"/>
                  <a:gd name="connsiteX25" fmla="*/ 456782 w 1637333"/>
                  <a:gd name="connsiteY25" fmla="*/ 805550 h 834407"/>
                  <a:gd name="connsiteX26" fmla="*/ 288930 w 1637333"/>
                  <a:gd name="connsiteY26" fmla="*/ 700723 h 834407"/>
                  <a:gd name="connsiteX27" fmla="*/ 263747 w 1637333"/>
                  <a:gd name="connsiteY27" fmla="*/ 665385 h 834407"/>
                  <a:gd name="connsiteX28" fmla="*/ 250981 w 1637333"/>
                  <a:gd name="connsiteY28" fmla="*/ 834407 h 834407"/>
                  <a:gd name="connsiteX29" fmla="*/ 250981 w 1637333"/>
                  <a:gd name="connsiteY29" fmla="*/ 834407 h 834407"/>
                  <a:gd name="connsiteX30" fmla="*/ 11618 w 1637333"/>
                  <a:gd name="connsiteY30" fmla="*/ 419819 h 834407"/>
                  <a:gd name="connsiteX31" fmla="*/ 300236 w 1637333"/>
                  <a:gd name="connsiteY31" fmla="*/ 171011 h 834407"/>
                  <a:gd name="connsiteX32" fmla="*/ 313187 w 1637333"/>
                  <a:gd name="connsiteY32" fmla="*/ 170663 h 834407"/>
                  <a:gd name="connsiteX33" fmla="*/ 334809 w 1637333"/>
                  <a:gd name="connsiteY33" fmla="*/ 147751 h 834407"/>
                  <a:gd name="connsiteX34" fmla="*/ 817969 w 1637333"/>
                  <a:gd name="connsiteY34" fmla="*/ 0 h 834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7333" h="834407">
                    <a:moveTo>
                      <a:pt x="817969" y="0"/>
                    </a:moveTo>
                    <a:cubicBezTo>
                      <a:pt x="1019094" y="0"/>
                      <a:pt x="1196419" y="58609"/>
                      <a:pt x="1301129" y="147751"/>
                    </a:cubicBezTo>
                    <a:lnTo>
                      <a:pt x="1322715" y="170624"/>
                    </a:lnTo>
                    <a:lnTo>
                      <a:pt x="1337098" y="171011"/>
                    </a:lnTo>
                    <a:cubicBezTo>
                      <a:pt x="1471180" y="186336"/>
                      <a:pt x="1588669" y="281560"/>
                      <a:pt x="1625715" y="419819"/>
                    </a:cubicBezTo>
                    <a:cubicBezTo>
                      <a:pt x="1674102" y="600403"/>
                      <a:pt x="1566936" y="786020"/>
                      <a:pt x="1386352" y="834407"/>
                    </a:cubicBezTo>
                    <a:lnTo>
                      <a:pt x="1386352" y="834407"/>
                    </a:lnTo>
                    <a:lnTo>
                      <a:pt x="1373586" y="665385"/>
                    </a:lnTo>
                    <a:lnTo>
                      <a:pt x="1348403" y="700723"/>
                    </a:lnTo>
                    <a:cubicBezTo>
                      <a:pt x="1305665" y="749962"/>
                      <a:pt x="1248270" y="787405"/>
                      <a:pt x="1180551" y="805550"/>
                    </a:cubicBezTo>
                    <a:lnTo>
                      <a:pt x="1180551" y="805550"/>
                    </a:lnTo>
                    <a:lnTo>
                      <a:pt x="1172800" y="702919"/>
                    </a:lnTo>
                    <a:lnTo>
                      <a:pt x="1158065" y="716896"/>
                    </a:lnTo>
                    <a:cubicBezTo>
                      <a:pt x="1123380" y="743925"/>
                      <a:pt x="1082824" y="764598"/>
                      <a:pt x="1037677" y="776695"/>
                    </a:cubicBezTo>
                    <a:lnTo>
                      <a:pt x="1037677" y="776694"/>
                    </a:lnTo>
                    <a:lnTo>
                      <a:pt x="1027876" y="646921"/>
                    </a:lnTo>
                    <a:lnTo>
                      <a:pt x="935398" y="663432"/>
                    </a:lnTo>
                    <a:cubicBezTo>
                      <a:pt x="897467" y="667896"/>
                      <a:pt x="858194" y="670240"/>
                      <a:pt x="817969" y="670240"/>
                    </a:cubicBezTo>
                    <a:cubicBezTo>
                      <a:pt x="777744" y="670240"/>
                      <a:pt x="738471" y="667896"/>
                      <a:pt x="700541" y="663432"/>
                    </a:cubicBezTo>
                    <a:lnTo>
                      <a:pt x="609439" y="647167"/>
                    </a:lnTo>
                    <a:lnTo>
                      <a:pt x="599656" y="776694"/>
                    </a:lnTo>
                    <a:lnTo>
                      <a:pt x="599656" y="776695"/>
                    </a:lnTo>
                    <a:cubicBezTo>
                      <a:pt x="554510" y="764598"/>
                      <a:pt x="513953" y="743925"/>
                      <a:pt x="479268" y="716896"/>
                    </a:cubicBezTo>
                    <a:lnTo>
                      <a:pt x="464534" y="702919"/>
                    </a:lnTo>
                    <a:lnTo>
                      <a:pt x="456783" y="805550"/>
                    </a:lnTo>
                    <a:lnTo>
                      <a:pt x="456782" y="805550"/>
                    </a:lnTo>
                    <a:cubicBezTo>
                      <a:pt x="389063" y="787405"/>
                      <a:pt x="331669" y="749962"/>
                      <a:pt x="288930" y="700723"/>
                    </a:cubicBezTo>
                    <a:lnTo>
                      <a:pt x="263747" y="665385"/>
                    </a:lnTo>
                    <a:lnTo>
                      <a:pt x="250981" y="834407"/>
                    </a:lnTo>
                    <a:lnTo>
                      <a:pt x="250981" y="834407"/>
                    </a:lnTo>
                    <a:cubicBezTo>
                      <a:pt x="70397" y="786020"/>
                      <a:pt x="-36769" y="600403"/>
                      <a:pt x="11618" y="419819"/>
                    </a:cubicBezTo>
                    <a:cubicBezTo>
                      <a:pt x="48664" y="281560"/>
                      <a:pt x="166153" y="186336"/>
                      <a:pt x="300236" y="171011"/>
                    </a:cubicBezTo>
                    <a:lnTo>
                      <a:pt x="313187" y="170663"/>
                    </a:lnTo>
                    <a:lnTo>
                      <a:pt x="334809" y="147751"/>
                    </a:lnTo>
                    <a:cubicBezTo>
                      <a:pt x="439520" y="58609"/>
                      <a:pt x="616844" y="0"/>
                      <a:pt x="81796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AD0DF1D1-5DC0-B769-253A-3DAB0D63B1F0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E5C0F372-7793-66ED-8B37-9D99E3B16EF9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429A8921-71CE-00DD-007A-E321E70537FE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9EDD89DA-78C2-7DE5-E269-48B58481F97B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154B668C-5ACA-9928-26CE-EF1EA76C460C}"/>
                  </a:ext>
                </a:extLst>
              </p:cNvPr>
              <p:cNvSpPr/>
              <p:nvPr/>
            </p:nvSpPr>
            <p:spPr bwMode="auto">
              <a:xfrm>
                <a:off x="4919711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C03CF0AE-CD3F-81A4-7F5B-9AC9E8685C1F}"/>
                  </a:ext>
                </a:extLst>
              </p:cNvPr>
              <p:cNvGrpSpPr/>
              <p:nvPr/>
            </p:nvGrpSpPr>
            <p:grpSpPr>
              <a:xfrm>
                <a:off x="4888912" y="1476227"/>
                <a:ext cx="1487590" cy="2447828"/>
                <a:chOff x="1635172" y="1476227"/>
                <a:chExt cx="1487590" cy="2447828"/>
              </a:xfrm>
            </p:grpSpPr>
            <p:sp>
              <p:nvSpPr>
                <p:cNvPr id="65" name="台形 64">
                  <a:extLst>
                    <a:ext uri="{FF2B5EF4-FFF2-40B4-BE49-F238E27FC236}">
                      <a16:creationId xmlns:a16="http://schemas.microsoft.com/office/drawing/2014/main" id="{2ECBF414-EC64-4CB5-6315-219CE35C2A26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四角形: 上の 2 つの角を丸める 65">
                  <a:extLst>
                    <a:ext uri="{FF2B5EF4-FFF2-40B4-BE49-F238E27FC236}">
                      <a16:creationId xmlns:a16="http://schemas.microsoft.com/office/drawing/2014/main" id="{FA36865B-B4D8-E2E3-0003-5AD4CE8DB9D2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C475DC81-9458-BE41-FAA4-DD77922429BE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6FB00397-D838-2B13-7691-5BEF7FFA825D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二等辺三角形 46">
                  <a:extLst>
                    <a:ext uri="{FF2B5EF4-FFF2-40B4-BE49-F238E27FC236}">
                      <a16:creationId xmlns:a16="http://schemas.microsoft.com/office/drawing/2014/main" id="{F6615E70-18F5-A301-7469-2342BD5EBB43}"/>
                    </a:ext>
                  </a:extLst>
                </p:cNvPr>
                <p:cNvSpPr/>
                <p:nvPr/>
              </p:nvSpPr>
              <p:spPr bwMode="auto">
                <a:xfrm>
                  <a:off x="2226800" y="2619375"/>
                  <a:ext cx="304310" cy="138704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" name="四角形: 上の 2 つの角を丸める 69">
                  <a:extLst>
                    <a:ext uri="{FF2B5EF4-FFF2-40B4-BE49-F238E27FC236}">
                      <a16:creationId xmlns:a16="http://schemas.microsoft.com/office/drawing/2014/main" id="{7CFFF5B8-AD85-36F0-CE03-E2DE1CA74ACE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71" name="直線コネクタ 70">
                  <a:extLst>
                    <a:ext uri="{FF2B5EF4-FFF2-40B4-BE49-F238E27FC236}">
                      <a16:creationId xmlns:a16="http://schemas.microsoft.com/office/drawing/2014/main" id="{AF433422-32A7-641B-96AC-CE6CA31778D1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73" name="直線コネクタ 72">
                  <a:extLst>
                    <a:ext uri="{FF2B5EF4-FFF2-40B4-BE49-F238E27FC236}">
                      <a16:creationId xmlns:a16="http://schemas.microsoft.com/office/drawing/2014/main" id="{14315C38-8604-0B74-523C-4445166A594C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AC454BDB-4730-9551-6B2A-0602039B8465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E15958B3-977A-9D9F-F6BB-B60518E39895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" name="台形 75">
                    <a:extLst>
                      <a:ext uri="{FF2B5EF4-FFF2-40B4-BE49-F238E27FC236}">
                        <a16:creationId xmlns:a16="http://schemas.microsoft.com/office/drawing/2014/main" id="{DC740BD1-B86E-7D6D-1A1B-27632F0EFA8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chemeClr val="accent5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CCBCD75A-4ED3-E530-3820-FB1C3BF070C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" name="台形 77">
                    <a:extLst>
                      <a:ext uri="{FF2B5EF4-FFF2-40B4-BE49-F238E27FC236}">
                        <a16:creationId xmlns:a16="http://schemas.microsoft.com/office/drawing/2014/main" id="{0CEA81F2-718B-9129-CA7E-CEC397717EA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DD52C21A-C982-1CF5-0352-EABDF04FEE15}"/>
                  </a:ext>
                </a:extLst>
              </p:cNvPr>
              <p:cNvGrpSpPr/>
              <p:nvPr/>
            </p:nvGrpSpPr>
            <p:grpSpPr>
              <a:xfrm>
                <a:off x="4813881" y="1221811"/>
                <a:ext cx="1621311" cy="815694"/>
                <a:chOff x="7521161" y="1221811"/>
                <a:chExt cx="1621311" cy="815694"/>
              </a:xfrm>
            </p:grpSpPr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6DA2D412-74AC-7BFC-4F5B-59FC0F2829F9}"/>
                    </a:ext>
                  </a:extLst>
                </p:cNvPr>
                <p:cNvSpPr/>
                <p:nvPr/>
              </p:nvSpPr>
              <p:spPr bwMode="auto">
                <a:xfrm>
                  <a:off x="7521161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加算記号 63">
                  <a:extLst>
                    <a:ext uri="{FF2B5EF4-FFF2-40B4-BE49-F238E27FC236}">
                      <a16:creationId xmlns:a16="http://schemas.microsoft.com/office/drawing/2014/main" id="{EB838CC3-CCA6-4849-54DD-132A2792F2DB}"/>
                    </a:ext>
                  </a:extLst>
                </p:cNvPr>
                <p:cNvSpPr/>
                <p:nvPr/>
              </p:nvSpPr>
              <p:spPr bwMode="auto">
                <a:xfrm>
                  <a:off x="8146919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95D80E12-11F8-AA0B-481D-6BE1E4FBCE3E}"/>
                  </a:ext>
                </a:extLst>
              </p:cNvPr>
              <p:cNvSpPr/>
              <p:nvPr/>
            </p:nvSpPr>
            <p:spPr bwMode="auto">
              <a:xfrm rot="900000">
                <a:off x="5134044" y="2024596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B08B9476-5270-637E-A723-5831E43E2507}"/>
                  </a:ext>
                </a:extLst>
              </p:cNvPr>
              <p:cNvSpPr/>
              <p:nvPr/>
            </p:nvSpPr>
            <p:spPr bwMode="auto">
              <a:xfrm rot="20700000" flipH="1">
                <a:off x="5844527" y="2024595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9BBC6159-679E-678A-8C00-EC0392D87151}"/>
                  </a:ext>
                </a:extLst>
              </p:cNvPr>
              <p:cNvSpPr/>
              <p:nvPr/>
            </p:nvSpPr>
            <p:spPr bwMode="auto">
              <a:xfrm>
                <a:off x="5177660" y="2128187"/>
                <a:ext cx="225397" cy="199544"/>
              </a:xfrm>
              <a:custGeom>
                <a:avLst/>
                <a:gdLst>
                  <a:gd name="connsiteX0" fmla="*/ 143627 w 225397"/>
                  <a:gd name="connsiteY0" fmla="*/ 0 h 199544"/>
                  <a:gd name="connsiteX1" fmla="*/ 225397 w 225397"/>
                  <a:gd name="connsiteY1" fmla="*/ 99772 h 199544"/>
                  <a:gd name="connsiteX2" fmla="*/ 143627 w 225397"/>
                  <a:gd name="connsiteY2" fmla="*/ 199544 h 199544"/>
                  <a:gd name="connsiteX3" fmla="*/ 61857 w 225397"/>
                  <a:gd name="connsiteY3" fmla="*/ 99772 h 199544"/>
                  <a:gd name="connsiteX4" fmla="*/ 64829 w 225397"/>
                  <a:gd name="connsiteY4" fmla="*/ 81814 h 199544"/>
                  <a:gd name="connsiteX5" fmla="*/ 0 w 225397"/>
                  <a:gd name="connsiteY5" fmla="*/ 13533 h 199544"/>
                  <a:gd name="connsiteX6" fmla="*/ 83401 w 225397"/>
                  <a:gd name="connsiteY6" fmla="*/ 33578 h 199544"/>
                  <a:gd name="connsiteX7" fmla="*/ 85807 w 225397"/>
                  <a:gd name="connsiteY7" fmla="*/ 29223 h 199544"/>
                  <a:gd name="connsiteX8" fmla="*/ 143627 w 225397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397" h="199544">
                    <a:moveTo>
                      <a:pt x="143627" y="0"/>
                    </a:moveTo>
                    <a:cubicBezTo>
                      <a:pt x="188787" y="0"/>
                      <a:pt x="225397" y="44669"/>
                      <a:pt x="225397" y="99772"/>
                    </a:cubicBezTo>
                    <a:cubicBezTo>
                      <a:pt x="225397" y="154875"/>
                      <a:pt x="188787" y="199544"/>
                      <a:pt x="143627" y="199544"/>
                    </a:cubicBezTo>
                    <a:cubicBezTo>
                      <a:pt x="98467" y="199544"/>
                      <a:pt x="61857" y="154875"/>
                      <a:pt x="61857" y="99772"/>
                    </a:cubicBezTo>
                    <a:lnTo>
                      <a:pt x="64829" y="81814"/>
                    </a:lnTo>
                    <a:lnTo>
                      <a:pt x="0" y="13533"/>
                    </a:lnTo>
                    <a:lnTo>
                      <a:pt x="83401" y="33578"/>
                    </a:lnTo>
                    <a:lnTo>
                      <a:pt x="85807" y="29223"/>
                    </a:lnTo>
                    <a:cubicBezTo>
                      <a:pt x="100605" y="11167"/>
                      <a:pt x="121047" y="0"/>
                      <a:pt x="14362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C28F1C97-A26A-CE21-FEED-288D5ACA141A}"/>
                  </a:ext>
                </a:extLst>
              </p:cNvPr>
              <p:cNvSpPr/>
              <p:nvPr/>
            </p:nvSpPr>
            <p:spPr bwMode="auto">
              <a:xfrm>
                <a:off x="5882454" y="2128187"/>
                <a:ext cx="218375" cy="199544"/>
              </a:xfrm>
              <a:custGeom>
                <a:avLst/>
                <a:gdLst>
                  <a:gd name="connsiteX0" fmla="*/ 81770 w 218375"/>
                  <a:gd name="connsiteY0" fmla="*/ 0 h 199544"/>
                  <a:gd name="connsiteX1" fmla="*/ 139590 w 218375"/>
                  <a:gd name="connsiteY1" fmla="*/ 29223 h 199544"/>
                  <a:gd name="connsiteX2" fmla="*/ 141174 w 218375"/>
                  <a:gd name="connsiteY2" fmla="*/ 32088 h 199544"/>
                  <a:gd name="connsiteX3" fmla="*/ 218375 w 218375"/>
                  <a:gd name="connsiteY3" fmla="*/ 13533 h 199544"/>
                  <a:gd name="connsiteX4" fmla="*/ 159527 w 218375"/>
                  <a:gd name="connsiteY4" fmla="*/ 75515 h 199544"/>
                  <a:gd name="connsiteX5" fmla="*/ 163540 w 218375"/>
                  <a:gd name="connsiteY5" fmla="*/ 99772 h 199544"/>
                  <a:gd name="connsiteX6" fmla="*/ 81770 w 218375"/>
                  <a:gd name="connsiteY6" fmla="*/ 199544 h 199544"/>
                  <a:gd name="connsiteX7" fmla="*/ 0 w 218375"/>
                  <a:gd name="connsiteY7" fmla="*/ 99772 h 199544"/>
                  <a:gd name="connsiteX8" fmla="*/ 81770 w 218375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375" h="199544">
                    <a:moveTo>
                      <a:pt x="81770" y="0"/>
                    </a:moveTo>
                    <a:cubicBezTo>
                      <a:pt x="104350" y="0"/>
                      <a:pt x="124793" y="11167"/>
                      <a:pt x="139590" y="29223"/>
                    </a:cubicBezTo>
                    <a:lnTo>
                      <a:pt x="141174" y="32088"/>
                    </a:lnTo>
                    <a:lnTo>
                      <a:pt x="218375" y="13533"/>
                    </a:lnTo>
                    <a:lnTo>
                      <a:pt x="159527" y="75515"/>
                    </a:lnTo>
                    <a:lnTo>
                      <a:pt x="163540" y="99772"/>
                    </a:lnTo>
                    <a:cubicBezTo>
                      <a:pt x="163540" y="154875"/>
                      <a:pt x="126930" y="199544"/>
                      <a:pt x="81770" y="199544"/>
                    </a:cubicBezTo>
                    <a:cubicBezTo>
                      <a:pt x="36610" y="199544"/>
                      <a:pt x="0" y="154875"/>
                      <a:pt x="0" y="99772"/>
                    </a:cubicBezTo>
                    <a:cubicBezTo>
                      <a:pt x="0" y="44669"/>
                      <a:pt x="36610" y="0"/>
                      <a:pt x="817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D7A7D8A-7B1E-66E0-90E4-0B802069F739}"/>
                </a:ext>
              </a:extLst>
            </p:cNvPr>
            <p:cNvGrpSpPr/>
            <p:nvPr/>
          </p:nvGrpSpPr>
          <p:grpSpPr>
            <a:xfrm rot="900000">
              <a:off x="10466589" y="308568"/>
              <a:ext cx="910638" cy="1230988"/>
              <a:chOff x="2192787" y="1766211"/>
              <a:chExt cx="910638" cy="1230988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9DA2289-538B-3120-393E-EDBC840DC99A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6672F4C6-3D99-CCCA-CC0D-0E477712B523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角丸四角形 105">
                <a:extLst>
                  <a:ext uri="{FF2B5EF4-FFF2-40B4-BE49-F238E27FC236}">
                    <a16:creationId xmlns:a16="http://schemas.microsoft.com/office/drawing/2014/main" id="{5A12E5E9-2542-F8E2-F264-8BFA9A6F819E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角丸四角形 106">
                <a:extLst>
                  <a:ext uri="{FF2B5EF4-FFF2-40B4-BE49-F238E27FC236}">
                    <a16:creationId xmlns:a16="http://schemas.microsoft.com/office/drawing/2014/main" id="{38E9AD3D-1877-8386-7A7C-5525CB697206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角丸四角形 107">
                <a:extLst>
                  <a:ext uri="{FF2B5EF4-FFF2-40B4-BE49-F238E27FC236}">
                    <a16:creationId xmlns:a16="http://schemas.microsoft.com/office/drawing/2014/main" id="{7ACFB495-BA24-69A6-EF1A-6C91B3361A1B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角丸四角形 104">
                <a:extLst>
                  <a:ext uri="{FF2B5EF4-FFF2-40B4-BE49-F238E27FC236}">
                    <a16:creationId xmlns:a16="http://schemas.microsoft.com/office/drawing/2014/main" id="{795FBF0A-043C-03EE-87BA-D7C15AD59BF3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8971921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ricc31_仕上がり済</dc:title>
  <dc:subject>ricc31_仕上がり済</dc:subject>
  <dc:creator>でじけろお</dc:creator>
  <cp:lastModifiedBy/>
  <cp:revision>1</cp:revision>
  <dcterms:created xsi:type="dcterms:W3CDTF">2014-12-04T06:28:23Z</dcterms:created>
  <dcterms:modified xsi:type="dcterms:W3CDTF">2024-10-05T05:46:34Z</dcterms:modified>
  <cp:version>1</cp:version>
</cp:coreProperties>
</file>