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2" r:id="rId3"/>
    <p:sldId id="299" r:id="rId4"/>
    <p:sldId id="297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886D85-CF7C-49FA-5355-A962099CD033}"/>
              </a:ext>
            </a:extLst>
          </p:cNvPr>
          <p:cNvSpPr txBox="1"/>
          <p:nvPr/>
        </p:nvSpPr>
        <p:spPr>
          <a:xfrm rot="5400000">
            <a:off x="-851920" y="3238850"/>
            <a:ext cx="8540918" cy="334832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仕上がり済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349FE-0A52-1DFC-552D-A64F5FD71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85DA917-B0FE-CC1F-EB38-09FA172325B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08A007A2-F8E6-E363-E0F1-C56735AF9AB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4A63A2E-AD56-B794-4B33-4197742B2A12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4F8803-90F1-7815-55AD-56AB026F416B}"/>
              </a:ext>
            </a:extLst>
          </p:cNvPr>
          <p:cNvSpPr txBox="1"/>
          <p:nvPr/>
        </p:nvSpPr>
        <p:spPr>
          <a:xfrm rot="5400000">
            <a:off x="169957" y="3598148"/>
            <a:ext cx="8540918" cy="262972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仕上がり済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E0ABAC-24A7-EA10-E7BF-83BC027503B3}"/>
              </a:ext>
            </a:extLst>
          </p:cNvPr>
          <p:cNvSpPr txBox="1"/>
          <p:nvPr/>
        </p:nvSpPr>
        <p:spPr>
          <a:xfrm rot="5400000">
            <a:off x="-2301092" y="4151030"/>
            <a:ext cx="8540918" cy="152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触らないで！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6171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63F991-BFF9-0CC1-54A0-7D8685F27F05}"/>
              </a:ext>
            </a:extLst>
          </p:cNvPr>
          <p:cNvGrpSpPr/>
          <p:nvPr/>
        </p:nvGrpSpPr>
        <p:grpSpPr>
          <a:xfrm>
            <a:off x="1745374" y="686763"/>
            <a:ext cx="3367251" cy="3295864"/>
            <a:chOff x="-3612579" y="3902124"/>
            <a:chExt cx="3367251" cy="329586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0BC0B9D8-B6DA-E17E-685B-B526679210A6}"/>
                </a:ext>
              </a:extLst>
            </p:cNvPr>
            <p:cNvSpPr/>
            <p:nvPr/>
          </p:nvSpPr>
          <p:spPr bwMode="auto">
            <a:xfrm>
              <a:off x="-3517487" y="400137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11E9E73-FBA8-7384-576D-98D1B41929E5}"/>
                </a:ext>
              </a:extLst>
            </p:cNvPr>
            <p:cNvSpPr/>
            <p:nvPr/>
          </p:nvSpPr>
          <p:spPr bwMode="auto">
            <a:xfrm>
              <a:off x="-3612579" y="3902124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A76933F-2080-4387-4CA2-BE5416B63F9D}"/>
                </a:ext>
              </a:extLst>
            </p:cNvPr>
            <p:cNvSpPr/>
            <p:nvPr/>
          </p:nvSpPr>
          <p:spPr bwMode="auto">
            <a:xfrm>
              <a:off x="-3048557" y="4157956"/>
              <a:ext cx="2239207" cy="2784201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C50F0BD-727A-441D-3A2F-4F1161AECD3A}"/>
                </a:ext>
              </a:extLst>
            </p:cNvPr>
            <p:cNvSpPr/>
            <p:nvPr/>
          </p:nvSpPr>
          <p:spPr bwMode="auto">
            <a:xfrm>
              <a:off x="-3209096" y="424521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7457FB-780B-E07C-916E-8D0171543776}"/>
              </a:ext>
            </a:extLst>
          </p:cNvPr>
          <p:cNvSpPr txBox="1"/>
          <p:nvPr/>
        </p:nvSpPr>
        <p:spPr>
          <a:xfrm>
            <a:off x="493774" y="4547955"/>
            <a:ext cx="5870450" cy="46712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仕上がり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済み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421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1CC97432-2187-948E-FDC6-FD56BF4435AC}"/>
              </a:ext>
            </a:extLst>
          </p:cNvPr>
          <p:cNvSpPr/>
          <p:nvPr/>
        </p:nvSpPr>
        <p:spPr>
          <a:xfrm>
            <a:off x="234777" y="339292"/>
            <a:ext cx="6388446" cy="5886061"/>
          </a:xfrm>
          <a:custGeom>
            <a:avLst/>
            <a:gdLst>
              <a:gd name="connsiteX0" fmla="*/ 463339 w 6388446"/>
              <a:gd name="connsiteY0" fmla="*/ 0 h 5886061"/>
              <a:gd name="connsiteX1" fmla="*/ 5925107 w 6388446"/>
              <a:gd name="connsiteY1" fmla="*/ 0 h 5886061"/>
              <a:gd name="connsiteX2" fmla="*/ 6388446 w 6388446"/>
              <a:gd name="connsiteY2" fmla="*/ 463339 h 5886061"/>
              <a:gd name="connsiteX3" fmla="*/ 6388446 w 6388446"/>
              <a:gd name="connsiteY3" fmla="*/ 4985790 h 5886061"/>
              <a:gd name="connsiteX4" fmla="*/ 5925107 w 6388446"/>
              <a:gd name="connsiteY4" fmla="*/ 5449129 h 5886061"/>
              <a:gd name="connsiteX5" fmla="*/ 4679861 w 6388446"/>
              <a:gd name="connsiteY5" fmla="*/ 5449129 h 5886061"/>
              <a:gd name="connsiteX6" fmla="*/ 4647390 w 6388446"/>
              <a:gd name="connsiteY6" fmla="*/ 5492292 h 5886061"/>
              <a:gd name="connsiteX7" fmla="*/ 3665306 w 6388446"/>
              <a:gd name="connsiteY7" fmla="*/ 5857980 h 5886061"/>
              <a:gd name="connsiteX8" fmla="*/ 3984625 w 6388446"/>
              <a:gd name="connsiteY8" fmla="*/ 5536085 h 5886061"/>
              <a:gd name="connsiteX9" fmla="*/ 4046055 w 6388446"/>
              <a:gd name="connsiteY9" fmla="*/ 5449129 h 5886061"/>
              <a:gd name="connsiteX10" fmla="*/ 463339 w 6388446"/>
              <a:gd name="connsiteY10" fmla="*/ 5449129 h 5886061"/>
              <a:gd name="connsiteX11" fmla="*/ 0 w 6388446"/>
              <a:gd name="connsiteY11" fmla="*/ 4985790 h 5886061"/>
              <a:gd name="connsiteX12" fmla="*/ 0 w 6388446"/>
              <a:gd name="connsiteY12" fmla="*/ 463339 h 5886061"/>
              <a:gd name="connsiteX13" fmla="*/ 463339 w 6388446"/>
              <a:gd name="connsiteY13" fmla="*/ 0 h 5886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388446" h="5886061">
                <a:moveTo>
                  <a:pt x="463339" y="0"/>
                </a:moveTo>
                <a:lnTo>
                  <a:pt x="5925107" y="0"/>
                </a:lnTo>
                <a:cubicBezTo>
                  <a:pt x="6181002" y="0"/>
                  <a:pt x="6388446" y="207444"/>
                  <a:pt x="6388446" y="463339"/>
                </a:cubicBezTo>
                <a:lnTo>
                  <a:pt x="6388446" y="4985790"/>
                </a:lnTo>
                <a:cubicBezTo>
                  <a:pt x="6388446" y="5241685"/>
                  <a:pt x="6181002" y="5449129"/>
                  <a:pt x="5925107" y="5449129"/>
                </a:cubicBezTo>
                <a:lnTo>
                  <a:pt x="4679861" y="5449129"/>
                </a:lnTo>
                <a:lnTo>
                  <a:pt x="4647390" y="5492292"/>
                </a:lnTo>
                <a:cubicBezTo>
                  <a:pt x="4394893" y="5799199"/>
                  <a:pt x="4021498" y="5953421"/>
                  <a:pt x="3665306" y="5857980"/>
                </a:cubicBezTo>
                <a:cubicBezTo>
                  <a:pt x="3783692" y="5766437"/>
                  <a:pt x="3890945" y="5657884"/>
                  <a:pt x="3984625" y="5536085"/>
                </a:cubicBezTo>
                <a:lnTo>
                  <a:pt x="4046055" y="5449129"/>
                </a:lnTo>
                <a:lnTo>
                  <a:pt x="463339" y="5449129"/>
                </a:lnTo>
                <a:cubicBezTo>
                  <a:pt x="207444" y="5449129"/>
                  <a:pt x="0" y="5241685"/>
                  <a:pt x="0" y="4985790"/>
                </a:cubicBezTo>
                <a:lnTo>
                  <a:pt x="0" y="463339"/>
                </a:lnTo>
                <a:cubicBezTo>
                  <a:pt x="0" y="207444"/>
                  <a:pt x="207444" y="0"/>
                  <a:pt x="46333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6CB45FAB-CD18-AF48-39E4-287FF5B67301}"/>
              </a:ext>
            </a:extLst>
          </p:cNvPr>
          <p:cNvSpPr txBox="1"/>
          <p:nvPr/>
        </p:nvSpPr>
        <p:spPr>
          <a:xfrm>
            <a:off x="756988" y="838200"/>
            <a:ext cx="5319962" cy="45948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仕上がり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済み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6D6C52-B539-03F6-1B58-D93EF0C096B8}"/>
              </a:ext>
            </a:extLst>
          </p:cNvPr>
          <p:cNvGrpSpPr/>
          <p:nvPr/>
        </p:nvGrpSpPr>
        <p:grpSpPr>
          <a:xfrm>
            <a:off x="1759920" y="6436118"/>
            <a:ext cx="3649299" cy="3086572"/>
            <a:chOff x="-6196845" y="3993903"/>
            <a:chExt cx="3314096" cy="28030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596D08E-F765-B340-9F1C-BE3573C6A3EE}"/>
                </a:ext>
              </a:extLst>
            </p:cNvPr>
            <p:cNvGrpSpPr/>
            <p:nvPr/>
          </p:nvGrpSpPr>
          <p:grpSpPr>
            <a:xfrm>
              <a:off x="-5334427" y="3993903"/>
              <a:ext cx="1624111" cy="2702244"/>
              <a:chOff x="1560336" y="1221811"/>
              <a:chExt cx="1624111" cy="27022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6E2AEFF-B349-28E9-816A-AC50BFA1EA78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6B9BB20D-B95C-C3B5-662C-791AA395BC2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F9996F37-87A7-6531-5D2A-602D919DC07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0785C4A7-91E5-18AA-3F31-CDABA9EB9DD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36FE4C60-F799-CE42-2F6F-93121423A97D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D9BC62F1-525C-0419-E6BC-EC2C354352BF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9A323BEE-6B2C-AE02-07E8-2C3FC83071A7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9" name="台形 8">
                  <a:extLst>
                    <a:ext uri="{FF2B5EF4-FFF2-40B4-BE49-F238E27FC236}">
                      <a16:creationId xmlns:a16="http://schemas.microsoft.com/office/drawing/2014/main" id="{D93A4EA5-30FC-F40B-D86C-10AF2F3A9E21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上の 2 つの角を丸める 9">
                  <a:extLst>
                    <a:ext uri="{FF2B5EF4-FFF2-40B4-BE49-F238E27FC236}">
                      <a16:creationId xmlns:a16="http://schemas.microsoft.com/office/drawing/2014/main" id="{88B050B1-5E90-1C44-0A50-F849DA022555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2E53C4D3-35A6-D8C6-B9EC-314F116BBEA1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267A2E87-35AF-70ED-9E99-D8BA777ECBE4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二等辺三角形 46">
                  <a:extLst>
                    <a:ext uri="{FF2B5EF4-FFF2-40B4-BE49-F238E27FC236}">
                      <a16:creationId xmlns:a16="http://schemas.microsoft.com/office/drawing/2014/main" id="{F6FF3A37-70CE-AD1F-86C1-54E4E1E5ADFA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F50945A-2B2C-9783-B74D-533D53FB1818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39FA9E1A-AA27-AB9D-02C2-0C8748A27C1E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E3522E44-9951-5DAA-40CE-0D78FC17334D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E1F0355A-9F89-85A2-689D-AFD2450235B2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8" name="直線コネクタ 17">
                  <a:extLst>
                    <a:ext uri="{FF2B5EF4-FFF2-40B4-BE49-F238E27FC236}">
                      <a16:creationId xmlns:a16="http://schemas.microsoft.com/office/drawing/2014/main" id="{5315F471-ABA8-BB68-C151-73FB79985A92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9F465E6B-3810-A6CA-0CA4-DDF7E5536165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91E281E-49EB-C387-7A91-B29BA22FD380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579B205E-A9DE-E0D2-E1BD-D6FECB2E5D2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02146F73-7B81-7A18-ECA6-AC598315381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E8B8B65E-75CB-46E2-3FCC-F1AA9ADF846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F1176031-F789-17A2-F473-1D2968D31161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C476D714-1F98-F23F-2034-D84F415E0BC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2D76410-6E71-79B9-D23A-1D446C75671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AFC60F0C-D2C4-628A-3B22-D056B24D465C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加算記号 23">
                  <a:extLst>
                    <a:ext uri="{FF2B5EF4-FFF2-40B4-BE49-F238E27FC236}">
                      <a16:creationId xmlns:a16="http://schemas.microsoft.com/office/drawing/2014/main" id="{3F9EC156-9446-D58D-B3BE-5F20EC558324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52B0271-09FB-E009-9FA2-D8F9B189BDBF}"/>
                </a:ext>
              </a:extLst>
            </p:cNvPr>
            <p:cNvSpPr/>
            <p:nvPr/>
          </p:nvSpPr>
          <p:spPr bwMode="auto">
            <a:xfrm rot="1800000" flipH="1">
              <a:off x="-4237745" y="5144369"/>
              <a:ext cx="1354996" cy="1652590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887D43-0F30-70CF-B087-E6024AFE0044}"/>
                </a:ext>
              </a:extLst>
            </p:cNvPr>
            <p:cNvSpPr/>
            <p:nvPr/>
          </p:nvSpPr>
          <p:spPr bwMode="auto">
            <a:xfrm rot="19800000">
              <a:off x="-6196845" y="5144369"/>
              <a:ext cx="1354998" cy="1652592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88BD7F7-31E0-4308-658B-FAEBDE80EECA}"/>
              </a:ext>
            </a:extLst>
          </p:cNvPr>
          <p:cNvSpPr txBox="1"/>
          <p:nvPr/>
        </p:nvSpPr>
        <p:spPr>
          <a:xfrm rot="20700000">
            <a:off x="347234" y="6360977"/>
            <a:ext cx="2521551" cy="112667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さわらないで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ください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ricc31_仕上がり済</dc:title>
  <dc:subject>ricc31_仕上がり済</dc:subject>
  <dc:creator>でじけろお</dc:creator>
  <cp:lastModifiedBy/>
  <cp:revision>1</cp:revision>
  <dcterms:created xsi:type="dcterms:W3CDTF">2014-12-04T06:28:15Z</dcterms:created>
  <dcterms:modified xsi:type="dcterms:W3CDTF">2024-10-05T05:46:34Z</dcterms:modified>
  <cp:version>1</cp:version>
</cp:coreProperties>
</file>