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2" r:id="rId3"/>
    <p:sldId id="321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78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A6DB693-91A2-4A10-4B06-DC248E404CEC}"/>
              </a:ext>
            </a:extLst>
          </p:cNvPr>
          <p:cNvGrpSpPr/>
          <p:nvPr/>
        </p:nvGrpSpPr>
        <p:grpSpPr>
          <a:xfrm>
            <a:off x="3758975" y="6992422"/>
            <a:ext cx="2370883" cy="2015527"/>
            <a:chOff x="-2558459" y="3864469"/>
            <a:chExt cx="3067714" cy="260791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EACA4EC-7207-1B33-91B5-71552EDB83E1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720A3D2E-A9B9-5243-04A8-2815679F4145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76650A27-DE29-CE8F-F4C9-61AB661279AB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DE3D4A41-2424-F129-74F5-F99C9144075D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5FE46CF5-41EB-BF6F-1E25-92360F2B82FD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7CB557FC-C455-9CA5-7EEC-57D97113D427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4B1C61F5-168F-3BBF-2DFC-749B8442324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4D28CFD6-EB98-BF3F-2541-8049C862D826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D5C1BAF7-6553-22D8-E10F-F622CB436837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1053305F-D2C3-0987-065F-E62B88FF6CFC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814030B-D14B-FA76-EA67-5B62C2A0EB4F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01DBFB6-1BE2-D083-66B8-0FDA411845F5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DA73EC8D-3ED1-E4A1-6ACD-0E33404E946B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DC40497-BF2A-73FC-9D63-7707C30ACEDB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FFF1EB56-5EF1-33B2-55C3-AA3572AD0CAA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7D91991A-0F6D-5568-5F5E-CF6BB20AFB83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1886FB20-69CF-82DA-9C76-12F3D887A5FB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E7BB3BB4-3785-2E40-ED0B-DE5BE48D7EDA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325BC3DC-CF58-0729-7FA6-7A54201D0609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0200F61-8FFF-30C8-78A8-E6D68D0FFFCB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A72D53C-9D18-C2FE-EA05-EE5F51D089B5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FCD5A5C-11FC-15CD-5634-A192939D974B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FB07039E-AFD0-CC6C-14B2-8245492D9CEF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5EE0B89-E492-25C4-BBB2-4660B342D50C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D676D37-ED40-5CA0-1827-CBAAE725B05A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21E7163-B03F-3D28-79FB-444612C792FC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257827B-2F09-8823-3EB1-54FEC42D342C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7ED0BEE-3C82-3F5C-DBBF-6368BEF223E5}"/>
              </a:ext>
            </a:extLst>
          </p:cNvPr>
          <p:cNvGrpSpPr/>
          <p:nvPr/>
        </p:nvGrpSpPr>
        <p:grpSpPr>
          <a:xfrm>
            <a:off x="856159" y="6911763"/>
            <a:ext cx="2413088" cy="1980515"/>
            <a:chOff x="4271904" y="523790"/>
            <a:chExt cx="2572596" cy="2111429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3FF446B-6A6E-CBA4-EFCF-93F7F3771020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D08CCA1A-7F88-74D5-11D0-2CF5F16BE93D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A91E4870-976E-ADB2-A9DD-3A5D6EEBEBA1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E2E1A5BD-806B-9ADB-0A6B-578810F6D393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75DDA51D-5021-96EE-DA99-176F941B033B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66231FA2-E36B-9887-CE54-968EF92FE37A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C046544-FE1A-EBC6-913F-0B89A65B5436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E7C8A30-8E7F-A94A-6771-87E6C1F92FF6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92A64AF-32CB-9083-B4CB-835B58110B8B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E1086647-2C27-9687-1714-5A3D963F97DA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1A64182D-1CFC-6A72-728A-E1895B4B4313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08DC38A-54B8-03AA-9DDC-8206279D6050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712D86BB-B8CA-4D6D-2AA6-43B7AC41C08B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4E20B3E0-D18F-3D00-81FD-2BC12EBB56E6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4A6E63A-B9BC-8C33-5720-07A044FBE951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DD70DE3-38B9-A0BA-BAB8-A84EB7A8AB58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27B8AD9-D6E9-E46F-88EA-EBE14BB9BD59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69885CA-007C-4E11-7CE5-62D9C6497B6A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DCF61C40-78DA-311F-B0AE-EF9D2B3D74F5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307">
              <a:extLst>
                <a:ext uri="{FF2B5EF4-FFF2-40B4-BE49-F238E27FC236}">
                  <a16:creationId xmlns:a16="http://schemas.microsoft.com/office/drawing/2014/main" id="{2E9BE826-D4D7-B509-920B-ED4EAC2B6645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楕円 307">
              <a:extLst>
                <a:ext uri="{FF2B5EF4-FFF2-40B4-BE49-F238E27FC236}">
                  <a16:creationId xmlns:a16="http://schemas.microsoft.com/office/drawing/2014/main" id="{5238AE93-31E6-CD37-E4A7-9A1619858E9D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楕円 307">
              <a:extLst>
                <a:ext uri="{FF2B5EF4-FFF2-40B4-BE49-F238E27FC236}">
                  <a16:creationId xmlns:a16="http://schemas.microsoft.com/office/drawing/2014/main" id="{13F2DDB7-347D-2CE1-C104-7CC1936BBB98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D2B2FF8-48F8-A9E6-8BA5-7E6640C5DEDA}"/>
              </a:ext>
            </a:extLst>
          </p:cNvPr>
          <p:cNvSpPr txBox="1"/>
          <p:nvPr/>
        </p:nvSpPr>
        <p:spPr>
          <a:xfrm>
            <a:off x="864090" y="898051"/>
            <a:ext cx="5250960" cy="54795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洗車機トラブルや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両替など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右側の事務所へ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お越しください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F610D-1795-54EA-E726-F81DC4F56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AB47858-D877-FF72-AD6D-43253F15BD8F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F1F7F64E-81E2-D29F-971F-E5979B1E033A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273CB46-326A-1E47-7D48-2D02BB254D98}"/>
              </a:ext>
            </a:extLst>
          </p:cNvPr>
          <p:cNvSpPr txBox="1"/>
          <p:nvPr/>
        </p:nvSpPr>
        <p:spPr>
          <a:xfrm rot="5400000">
            <a:off x="-637195" y="2868005"/>
            <a:ext cx="8056190" cy="43053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洗車機トラブルや両替など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右側の事務所へお越しください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24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8ABBF-D186-E5E8-D3E3-4A164C38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512531-D310-09F9-39BC-0ADB15AA7B7D}"/>
              </a:ext>
            </a:extLst>
          </p:cNvPr>
          <p:cNvGrpSpPr/>
          <p:nvPr/>
        </p:nvGrpSpPr>
        <p:grpSpPr>
          <a:xfrm>
            <a:off x="967264" y="6516030"/>
            <a:ext cx="2086906" cy="1774112"/>
            <a:chOff x="-2558459" y="3864469"/>
            <a:chExt cx="3067714" cy="260791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9EDB430-6C5F-8A7A-5A51-C098F2711F66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B725EBD0-A2E9-7AFC-1D38-DDBFB017E8C6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11784AFB-B766-F78E-1512-3AA06C681E22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3792C793-900B-F2B5-9BD6-75D482C156E6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4BEA6AE-84A5-8D3B-C039-6739A023B698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873ECC4-E0CB-D4FD-867A-53E3E511D9AE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8A263E21-6645-3C67-D1E9-4FEA47914FC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1F5F3F1E-D2E1-80C2-F7EE-51F7B4D027AD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A0DFDFE4-EE32-4DB5-5D63-AFE5664CFC8F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6DA16378-6090-177A-13BA-57EBAE4E2F6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0151864-34AC-1E19-37C8-ADC18DC02F22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95D4CE2-4BA4-0B59-06C4-47C667927B25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6EBD793-7DBE-FD56-205A-18BC7C577C38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2C10FED-1D29-A32C-219A-E1B00C45260F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FCFA9E21-B4DE-4492-0295-4EF3C7793B55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6179775D-0C49-FCCD-9403-D9899535B521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2C06D873-D632-7E21-A9DE-F5B2F9B79AC1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1E4EA8F-8352-144D-DA99-9930C2BF3F67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E7DD5688-1752-E540-5C36-2CCDDBA2B0C3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75E6004-9143-5BF3-0C3B-35172455C273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97B06AF-98D4-B690-E032-6D8DF5EE881D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36BB03F-EE28-3283-A135-5D771B0077CB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F186B782-749F-035A-557D-26D2F9696607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98A6269-0169-4A10-164A-91F886A63675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B37ACCD-67DF-79C9-802A-BEE0854D9388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0205778-78F1-F5D0-3AB5-AE57F2AA9FE9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9242FCA-A0F9-8221-DCB3-1A5DCF377EA4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420E7E3-EA32-2220-31A5-A93A1F1BB72C}"/>
              </a:ext>
            </a:extLst>
          </p:cNvPr>
          <p:cNvGrpSpPr/>
          <p:nvPr/>
        </p:nvGrpSpPr>
        <p:grpSpPr>
          <a:xfrm>
            <a:off x="3774911" y="6450607"/>
            <a:ext cx="2124054" cy="1743292"/>
            <a:chOff x="4271904" y="523790"/>
            <a:chExt cx="2572596" cy="2111429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ACCCE20-8833-6A0F-A79A-8284EEA832E2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D3F08FA1-CF7A-3814-0839-DD9CEC42D1F7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F4E2EF11-0E41-8BBB-411B-12BCE40DB138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5C0EF9D3-0F83-0CB0-6886-EFAA1A74B9DF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0A90F253-5464-6CBC-F51A-D3A4F521ACF8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EEF003EE-59CE-8585-0F3D-BDB0F4BEEF84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A0E3E219-C025-D19C-1B4F-7F07DFB21F5D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8AEDD43-C3F9-4935-8C29-B5F0BB66417D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B8785AD-B58E-1E50-E455-CAD93C1A3E51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BD1E0CC4-E4ED-D4F2-8B89-D30EE0E752B0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857A5C34-EF0E-F827-9AE7-EE5744CF181B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E7BDFB9-F8DF-1675-1FDC-7124669338B4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B37E605E-4EFC-92F8-8B72-C30CB4F223D6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D62276B-4D0D-CF12-393A-133F2B90C7FE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0EED94E-E7A1-3A57-5285-F3BB9E61AD49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248B546-8E07-491D-B232-1B31C6C7C25D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EA0F259-DAFD-A85B-2857-95EEDA15080D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2135C44-5F0B-00D5-29F8-B8A473E6BF51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B6DF1B7E-1CDB-2CE4-4F44-2652606AA463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307">
              <a:extLst>
                <a:ext uri="{FF2B5EF4-FFF2-40B4-BE49-F238E27FC236}">
                  <a16:creationId xmlns:a16="http://schemas.microsoft.com/office/drawing/2014/main" id="{D89EF23C-C04A-14AC-ECE9-54C6EEE44A3E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楕円 307">
              <a:extLst>
                <a:ext uri="{FF2B5EF4-FFF2-40B4-BE49-F238E27FC236}">
                  <a16:creationId xmlns:a16="http://schemas.microsoft.com/office/drawing/2014/main" id="{E2FEECDC-63D6-BB8E-32FD-4AFA38BE8532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楕円 307">
              <a:extLst>
                <a:ext uri="{FF2B5EF4-FFF2-40B4-BE49-F238E27FC236}">
                  <a16:creationId xmlns:a16="http://schemas.microsoft.com/office/drawing/2014/main" id="{F8B7FB15-7008-D4F8-9073-16759DCDE68D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FAA29CF-4ADB-6C45-FE75-F9CE44BBA048}"/>
              </a:ext>
            </a:extLst>
          </p:cNvPr>
          <p:cNvSpPr txBox="1"/>
          <p:nvPr/>
        </p:nvSpPr>
        <p:spPr>
          <a:xfrm>
            <a:off x="502140" y="593392"/>
            <a:ext cx="5974860" cy="54795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洗車機トラブルや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両替など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右側の事務所へ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お越しください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03142C41-B55F-082C-C0D4-1F167AC518A6}"/>
              </a:ext>
            </a:extLst>
          </p:cNvPr>
          <p:cNvSpPr/>
          <p:nvPr/>
        </p:nvSpPr>
        <p:spPr>
          <a:xfrm>
            <a:off x="419100" y="8553400"/>
            <a:ext cx="6057900" cy="1035149"/>
          </a:xfrm>
          <a:prstGeom prst="rightArrow">
            <a:avLst>
              <a:gd name="adj1" fmla="val 27916"/>
              <a:gd name="adj2" fmla="val 156738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480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25923" y="3292359"/>
            <a:ext cx="8414735" cy="29349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洗車機トラブルや両替など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右側の事務所へお越しください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D7282F-8C2D-6DDB-DEF6-CA89CB72267B}"/>
              </a:ext>
            </a:extLst>
          </p:cNvPr>
          <p:cNvGrpSpPr/>
          <p:nvPr/>
        </p:nvGrpSpPr>
        <p:grpSpPr>
          <a:xfrm>
            <a:off x="204512" y="3453806"/>
            <a:ext cx="2168892" cy="1843810"/>
            <a:chOff x="-2558459" y="3864469"/>
            <a:chExt cx="3067714" cy="260791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F8C28BD-1B0A-E51C-3DEB-7DAE3FB8D73D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DDD898D-F815-9A93-FE21-23F67B188E6D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EBD1C054-7456-B292-3122-A1CABA158A53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B638E057-EB97-E6EB-DFB2-6EE737811A28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38954A2E-E3C1-4832-407A-C0B2C64A4DA7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D6021193-F853-E9C7-2C16-DF23D9F1B057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B9DA69FB-4790-E200-B98F-E5E02ABE866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上の 2 つの角を丸める 53">
                  <a:extLst>
                    <a:ext uri="{FF2B5EF4-FFF2-40B4-BE49-F238E27FC236}">
                      <a16:creationId xmlns:a16="http://schemas.microsoft.com/office/drawing/2014/main" id="{412DA72A-8A55-1981-13FF-36DF8C208E89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0115BCB-E843-048A-00C8-0CBFC1A32BEA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DF6145B0-D655-6BC8-AB8A-0D0BDD3DD31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A00B121-D026-0651-65DB-18D06BAABC7E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D62C989-1B95-CE22-B642-C05D60E8E3BF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8428CF61-DBF5-CDE6-CD6E-CD94D91A2E87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F883491-3947-F811-5023-AB8FE89F86D5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9F4B4702-8972-E094-57FA-006B277CF03A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2D5A0C1C-4528-0605-69F2-AB3E272F13E5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B033BA8-690F-9768-5A70-D72B009F6490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4E83986B-41F4-0C72-3D55-4DB281E2938A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455B04D-5247-DF80-DC05-BD7E7C3B4463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E89A348-7140-1881-7612-4F1F0FB587CE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3F6FB8C3-9C90-49C2-01B1-A1B21FA125AB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3D968E1-02D4-F2F9-67D4-02A3F35317E9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B177B06F-9D66-C8A6-DD23-740153822A1A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A44B049-68C8-F0E3-23FB-F45EC42B20BC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A9D89B09-B972-61E4-7164-D8EF01E43B2E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D1D517F-FD4B-6155-0067-223C77DE8A13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58AF732-7B6D-CC0C-ED6F-92B16A7E722E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0F781D2-FA19-23C0-DD50-D35D84A8B31A}"/>
              </a:ext>
            </a:extLst>
          </p:cNvPr>
          <p:cNvGrpSpPr/>
          <p:nvPr/>
        </p:nvGrpSpPr>
        <p:grpSpPr>
          <a:xfrm>
            <a:off x="447566" y="1236821"/>
            <a:ext cx="1952734" cy="1602684"/>
            <a:chOff x="4271904" y="523790"/>
            <a:chExt cx="2572596" cy="2111429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7BB1450-C1DA-E30D-B298-B203265D717B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F94469F7-9120-AE1C-B39D-EB4509E34C35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95AB94B5-2150-9906-5C9D-C57DFB739215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955DAAFD-8A5D-3A90-816E-7E4161D82321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8B0B9E1B-1A1F-B92D-5678-78F7E7E8189E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5E8CCF2A-059E-86C8-10A7-0662CB14FF9B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A9CE6758-13BE-3D2A-7E00-03352B81D169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40D5BC1-1CDB-6A05-9F2D-55719A4A5C7C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F8F34D6-0D7C-64B9-1CC8-FCE24090010B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B090A874-B574-12B1-6EDB-850AB0302FD1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F684E5FA-8C79-BBEF-8341-F90B9552EF6A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52DFA46-FBBE-6E09-597C-5A8C3ED5E9BE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6674ECB0-AC33-4D91-FE27-73496FF2582F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925BA26-4E93-60DF-CD2A-0B1C15152B68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73AE77E-9D31-22DC-9161-593AE4842822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C18C0A2-C3CC-5992-DA67-2C4036DA3172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2FBFFE6-2C23-D9A2-6DD4-8CFF0D5057F5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33EA8FC-358E-3AE9-8EF5-E2E295827EB9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FD921D87-3076-F4A2-3635-A980E45535F6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楕円 307">
              <a:extLst>
                <a:ext uri="{FF2B5EF4-FFF2-40B4-BE49-F238E27FC236}">
                  <a16:creationId xmlns:a16="http://schemas.microsoft.com/office/drawing/2014/main" id="{41447E86-B7BA-0A4B-6B92-71F2C5441D15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楕円 307">
              <a:extLst>
                <a:ext uri="{FF2B5EF4-FFF2-40B4-BE49-F238E27FC236}">
                  <a16:creationId xmlns:a16="http://schemas.microsoft.com/office/drawing/2014/main" id="{480CAFC6-6D4B-E499-A2D7-682D7F809ECC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307">
              <a:extLst>
                <a:ext uri="{FF2B5EF4-FFF2-40B4-BE49-F238E27FC236}">
                  <a16:creationId xmlns:a16="http://schemas.microsoft.com/office/drawing/2014/main" id="{60C8BB23-67A2-2D96-589A-CF19710BBE41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2F3ECFB4-A20C-3093-9C40-66732F871AAD}"/>
              </a:ext>
            </a:extLst>
          </p:cNvPr>
          <p:cNvGrpSpPr/>
          <p:nvPr/>
        </p:nvGrpSpPr>
        <p:grpSpPr>
          <a:xfrm>
            <a:off x="356582" y="5978830"/>
            <a:ext cx="1927859" cy="3458474"/>
            <a:chOff x="391586" y="4594226"/>
            <a:chExt cx="1054351" cy="1891448"/>
          </a:xfrm>
        </p:grpSpPr>
        <p:sp>
          <p:nvSpPr>
            <p:cNvPr id="81" name="涙形 64">
              <a:extLst>
                <a:ext uri="{FF2B5EF4-FFF2-40B4-BE49-F238E27FC236}">
                  <a16:creationId xmlns:a16="http://schemas.microsoft.com/office/drawing/2014/main" id="{D012818C-D587-056F-6CF1-13F39D654F6A}"/>
                </a:ext>
              </a:extLst>
            </p:cNvPr>
            <p:cNvSpPr/>
            <p:nvPr/>
          </p:nvSpPr>
          <p:spPr bwMode="auto">
            <a:xfrm>
              <a:off x="647558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8DE7F74-1B45-217B-6EE6-2F9E837C072D}"/>
                </a:ext>
              </a:extLst>
            </p:cNvPr>
            <p:cNvGrpSpPr/>
            <p:nvPr/>
          </p:nvGrpSpPr>
          <p:grpSpPr>
            <a:xfrm>
              <a:off x="662681" y="5977918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110" name="フリーフォーム 295">
                <a:extLst>
                  <a:ext uri="{FF2B5EF4-FFF2-40B4-BE49-F238E27FC236}">
                    <a16:creationId xmlns:a16="http://schemas.microsoft.com/office/drawing/2014/main" id="{BF37A1EF-CB5C-E7F4-136C-9CE3F0E947ED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 296">
                <a:extLst>
                  <a:ext uri="{FF2B5EF4-FFF2-40B4-BE49-F238E27FC236}">
                    <a16:creationId xmlns:a16="http://schemas.microsoft.com/office/drawing/2014/main" id="{B955851B-328A-5907-3FEE-DE271491809A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涙形 64">
              <a:extLst>
                <a:ext uri="{FF2B5EF4-FFF2-40B4-BE49-F238E27FC236}">
                  <a16:creationId xmlns:a16="http://schemas.microsoft.com/office/drawing/2014/main" id="{9F9A37BB-D302-23A6-7A40-283521D584D9}"/>
                </a:ext>
              </a:extLst>
            </p:cNvPr>
            <p:cNvSpPr/>
            <p:nvPr/>
          </p:nvSpPr>
          <p:spPr bwMode="auto">
            <a:xfrm flipH="1">
              <a:off x="918451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582655B-FB31-DC84-1E41-56F589E64ED4}"/>
                </a:ext>
              </a:extLst>
            </p:cNvPr>
            <p:cNvSpPr/>
            <p:nvPr/>
          </p:nvSpPr>
          <p:spPr bwMode="auto">
            <a:xfrm>
              <a:off x="610961" y="5525905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9FCF828-8E79-6946-67AB-B23FA246AA5B}"/>
                </a:ext>
              </a:extLst>
            </p:cNvPr>
            <p:cNvSpPr/>
            <p:nvPr/>
          </p:nvSpPr>
          <p:spPr bwMode="auto">
            <a:xfrm>
              <a:off x="647335" y="5928186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DCFE1B4E-71FF-E36A-B2D6-BFEE26D47768}"/>
                </a:ext>
              </a:extLst>
            </p:cNvPr>
            <p:cNvSpPr/>
            <p:nvPr/>
          </p:nvSpPr>
          <p:spPr bwMode="auto">
            <a:xfrm>
              <a:off x="810987" y="5415269"/>
              <a:ext cx="208188" cy="24258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29D74F6-A898-328B-2054-96B1D534EE1C}"/>
                </a:ext>
              </a:extLst>
            </p:cNvPr>
            <p:cNvGrpSpPr/>
            <p:nvPr/>
          </p:nvGrpSpPr>
          <p:grpSpPr>
            <a:xfrm>
              <a:off x="391586" y="4817473"/>
              <a:ext cx="1054351" cy="780565"/>
              <a:chOff x="391586" y="4817473"/>
              <a:chExt cx="1054351" cy="780565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94DB189-49DF-420D-A606-1A901F511681}"/>
                  </a:ext>
                </a:extLst>
              </p:cNvPr>
              <p:cNvGrpSpPr/>
              <p:nvPr/>
            </p:nvGrpSpPr>
            <p:grpSpPr>
              <a:xfrm flipH="1">
                <a:off x="1175930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08" name="円/楕円 342">
                  <a:extLst>
                    <a:ext uri="{FF2B5EF4-FFF2-40B4-BE49-F238E27FC236}">
                      <a16:creationId xmlns:a16="http://schemas.microsoft.com/office/drawing/2014/main" id="{27CD2F23-FFD9-776B-0B22-0D2E8CEE8B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/楕円 343">
                  <a:extLst>
                    <a:ext uri="{FF2B5EF4-FFF2-40B4-BE49-F238E27FC236}">
                      <a16:creationId xmlns:a16="http://schemas.microsoft.com/office/drawing/2014/main" id="{221AAAB4-D2E7-E866-888E-BBEF6F2AA20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25E9A7E-B9CA-7FB8-91D3-4E15105C618E}"/>
                  </a:ext>
                </a:extLst>
              </p:cNvPr>
              <p:cNvGrpSpPr/>
              <p:nvPr/>
            </p:nvGrpSpPr>
            <p:grpSpPr>
              <a:xfrm>
                <a:off x="391586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06" name="円/楕円 340">
                  <a:extLst>
                    <a:ext uri="{FF2B5EF4-FFF2-40B4-BE49-F238E27FC236}">
                      <a16:creationId xmlns:a16="http://schemas.microsoft.com/office/drawing/2014/main" id="{D6C43634-B786-0197-D318-31AE365BC20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341">
                  <a:extLst>
                    <a:ext uri="{FF2B5EF4-FFF2-40B4-BE49-F238E27FC236}">
                      <a16:creationId xmlns:a16="http://schemas.microsoft.com/office/drawing/2014/main" id="{D2DE902E-7FC2-8633-EE98-50ECE520FBB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円/楕円 303">
                <a:extLst>
                  <a:ext uri="{FF2B5EF4-FFF2-40B4-BE49-F238E27FC236}">
                    <a16:creationId xmlns:a16="http://schemas.microsoft.com/office/drawing/2014/main" id="{ED2EA617-F058-FE87-F051-884C94D3B608}"/>
                  </a:ext>
                </a:extLst>
              </p:cNvPr>
              <p:cNvSpPr/>
              <p:nvPr/>
            </p:nvSpPr>
            <p:spPr bwMode="auto">
              <a:xfrm>
                <a:off x="528169" y="4817473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アーチ 102">
                <a:extLst>
                  <a:ext uri="{FF2B5EF4-FFF2-40B4-BE49-F238E27FC236}">
                    <a16:creationId xmlns:a16="http://schemas.microsoft.com/office/drawing/2014/main" id="{EC4A5E9A-21DA-1131-6AC0-CBA0CDD6EAC1}"/>
                  </a:ext>
                </a:extLst>
              </p:cNvPr>
              <p:cNvSpPr/>
              <p:nvPr/>
            </p:nvSpPr>
            <p:spPr bwMode="auto">
              <a:xfrm>
                <a:off x="813659" y="5298227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アーチ 103">
                <a:extLst>
                  <a:ext uri="{FF2B5EF4-FFF2-40B4-BE49-F238E27FC236}">
                    <a16:creationId xmlns:a16="http://schemas.microsoft.com/office/drawing/2014/main" id="{620E10F2-62E3-0E0E-141E-9D67E14002D5}"/>
                  </a:ext>
                </a:extLst>
              </p:cNvPr>
              <p:cNvSpPr/>
              <p:nvPr/>
            </p:nvSpPr>
            <p:spPr bwMode="auto">
              <a:xfrm>
                <a:off x="601732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アーチ 104">
                <a:extLst>
                  <a:ext uri="{FF2B5EF4-FFF2-40B4-BE49-F238E27FC236}">
                    <a16:creationId xmlns:a16="http://schemas.microsoft.com/office/drawing/2014/main" id="{F0084DA5-925E-5375-D493-2C78CB4BCC92}"/>
                  </a:ext>
                </a:extLst>
              </p:cNvPr>
              <p:cNvSpPr/>
              <p:nvPr/>
            </p:nvSpPr>
            <p:spPr bwMode="auto">
              <a:xfrm>
                <a:off x="968694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2CA658D-4D39-95F9-8CE6-DCBAAC0EEF5A}"/>
                </a:ext>
              </a:extLst>
            </p:cNvPr>
            <p:cNvGrpSpPr/>
            <p:nvPr/>
          </p:nvGrpSpPr>
          <p:grpSpPr>
            <a:xfrm rot="268371">
              <a:off x="689795" y="5677229"/>
              <a:ext cx="368514" cy="500284"/>
              <a:chOff x="2068234" y="5565409"/>
              <a:chExt cx="368514" cy="500284"/>
            </a:xfrm>
          </p:grpSpPr>
          <p:sp>
            <p:nvSpPr>
              <p:cNvPr id="98" name="角丸四角形 559">
                <a:extLst>
                  <a:ext uri="{FF2B5EF4-FFF2-40B4-BE49-F238E27FC236}">
                    <a16:creationId xmlns:a16="http://schemas.microsoft.com/office/drawing/2014/main" id="{9E1EB47A-A99E-3D0D-512A-1C38CC9C1E2B}"/>
                  </a:ext>
                </a:extLst>
              </p:cNvPr>
              <p:cNvSpPr/>
              <p:nvPr/>
            </p:nvSpPr>
            <p:spPr bwMode="auto">
              <a:xfrm rot="10085881">
                <a:off x="2180971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台形 441">
                <a:extLst>
                  <a:ext uri="{FF2B5EF4-FFF2-40B4-BE49-F238E27FC236}">
                    <a16:creationId xmlns:a16="http://schemas.microsoft.com/office/drawing/2014/main" id="{3710EFEF-DA63-9C66-B9F3-0B266E073245}"/>
                  </a:ext>
                </a:extLst>
              </p:cNvPr>
              <p:cNvSpPr/>
              <p:nvPr/>
            </p:nvSpPr>
            <p:spPr bwMode="auto">
              <a:xfrm rot="9000000">
                <a:off x="2068234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0755E44A-E3DD-2992-B699-06180B1C2F97}"/>
                </a:ext>
              </a:extLst>
            </p:cNvPr>
            <p:cNvGrpSpPr/>
            <p:nvPr/>
          </p:nvGrpSpPr>
          <p:grpSpPr>
            <a:xfrm rot="21235167">
              <a:off x="795953" y="5689928"/>
              <a:ext cx="368513" cy="500284"/>
              <a:chOff x="2519306" y="5565409"/>
              <a:chExt cx="368513" cy="500284"/>
            </a:xfrm>
          </p:grpSpPr>
          <p:sp>
            <p:nvSpPr>
              <p:cNvPr id="96" name="角丸四角形 559">
                <a:extLst>
                  <a:ext uri="{FF2B5EF4-FFF2-40B4-BE49-F238E27FC236}">
                    <a16:creationId xmlns:a16="http://schemas.microsoft.com/office/drawing/2014/main" id="{7FB47B7E-7CBB-697F-5E52-343B9D57C101}"/>
                  </a:ext>
                </a:extLst>
              </p:cNvPr>
              <p:cNvSpPr/>
              <p:nvPr/>
            </p:nvSpPr>
            <p:spPr bwMode="auto">
              <a:xfrm rot="11514119" flipH="1">
                <a:off x="2519306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台形 441">
                <a:extLst>
                  <a:ext uri="{FF2B5EF4-FFF2-40B4-BE49-F238E27FC236}">
                    <a16:creationId xmlns:a16="http://schemas.microsoft.com/office/drawing/2014/main" id="{8565B044-CCBB-FFA2-E2DF-2A01C5D6200C}"/>
                  </a:ext>
                </a:extLst>
              </p:cNvPr>
              <p:cNvSpPr/>
              <p:nvPr/>
            </p:nvSpPr>
            <p:spPr bwMode="auto">
              <a:xfrm rot="12600000" flipH="1">
                <a:off x="2669589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3C8CA16A-6C9C-E86E-8A2B-1D4DB803AF5B}"/>
                </a:ext>
              </a:extLst>
            </p:cNvPr>
            <p:cNvSpPr/>
            <p:nvPr/>
          </p:nvSpPr>
          <p:spPr bwMode="auto">
            <a:xfrm rot="5400000">
              <a:off x="613087" y="4558261"/>
              <a:ext cx="606906" cy="873026"/>
            </a:xfrm>
            <a:custGeom>
              <a:avLst/>
              <a:gdLst>
                <a:gd name="connsiteX0" fmla="*/ 0 w 579042"/>
                <a:gd name="connsiteY0" fmla="*/ 436529 h 873026"/>
                <a:gd name="connsiteX1" fmla="*/ 379144 w 579042"/>
                <a:gd name="connsiteY1" fmla="*/ 453 h 873026"/>
                <a:gd name="connsiteX2" fmla="*/ 376194 w 579042"/>
                <a:gd name="connsiteY2" fmla="*/ 5112 h 873026"/>
                <a:gd name="connsiteX3" fmla="*/ 407044 w 579042"/>
                <a:gd name="connsiteY3" fmla="*/ 0 h 873026"/>
                <a:gd name="connsiteX4" fmla="*/ 579042 w 579042"/>
                <a:gd name="connsiteY4" fmla="*/ 75442 h 873026"/>
                <a:gd name="connsiteX5" fmla="*/ 406799 w 579042"/>
                <a:gd name="connsiteY5" fmla="*/ 146796 h 873026"/>
                <a:gd name="connsiteX6" fmla="*/ 400983 w 579042"/>
                <a:gd name="connsiteY6" fmla="*/ 152175 h 873026"/>
                <a:gd name="connsiteX7" fmla="*/ 421784 w 579042"/>
                <a:gd name="connsiteY7" fmla="*/ 156816 h 873026"/>
                <a:gd name="connsiteX8" fmla="*/ 502842 w 579042"/>
                <a:gd name="connsiteY8" fmla="*/ 211968 h 873026"/>
                <a:gd name="connsiteX9" fmla="*/ 284200 w 579042"/>
                <a:gd name="connsiteY9" fmla="*/ 322994 h 873026"/>
                <a:gd name="connsiteX10" fmla="*/ 268255 w 579042"/>
                <a:gd name="connsiteY10" fmla="*/ 341643 h 873026"/>
                <a:gd name="connsiteX11" fmla="*/ 318144 w 579042"/>
                <a:gd name="connsiteY11" fmla="*/ 333375 h 873026"/>
                <a:gd name="connsiteX12" fmla="*/ 490143 w 579042"/>
                <a:gd name="connsiteY12" fmla="*/ 408817 h 873026"/>
                <a:gd name="connsiteX13" fmla="*/ 490142 w 579042"/>
                <a:gd name="connsiteY13" fmla="*/ 408817 h 873026"/>
                <a:gd name="connsiteX14" fmla="*/ 370292 w 579042"/>
                <a:gd name="connsiteY14" fmla="*/ 447955 h 873026"/>
                <a:gd name="connsiteX15" fmla="*/ 271784 w 579042"/>
                <a:gd name="connsiteY15" fmla="*/ 519637 h 873026"/>
                <a:gd name="connsiteX16" fmla="*/ 284201 w 579042"/>
                <a:gd name="connsiteY16" fmla="*/ 534157 h 873026"/>
                <a:gd name="connsiteX17" fmla="*/ 502842 w 579042"/>
                <a:gd name="connsiteY17" fmla="*/ 645183 h 873026"/>
                <a:gd name="connsiteX18" fmla="*/ 502843 w 579042"/>
                <a:gd name="connsiteY18" fmla="*/ 645183 h 873026"/>
                <a:gd name="connsiteX19" fmla="*/ 421784 w 579042"/>
                <a:gd name="connsiteY19" fmla="*/ 700336 h 873026"/>
                <a:gd name="connsiteX20" fmla="*/ 384830 w 579042"/>
                <a:gd name="connsiteY20" fmla="*/ 708580 h 873026"/>
                <a:gd name="connsiteX21" fmla="*/ 473142 w 579042"/>
                <a:gd name="connsiteY21" fmla="*/ 765249 h 873026"/>
                <a:gd name="connsiteX22" fmla="*/ 579042 w 579042"/>
                <a:gd name="connsiteY22" fmla="*/ 797583 h 873026"/>
                <a:gd name="connsiteX23" fmla="*/ 579042 w 579042"/>
                <a:gd name="connsiteY23" fmla="*/ 797585 h 873026"/>
                <a:gd name="connsiteX24" fmla="*/ 407044 w 579042"/>
                <a:gd name="connsiteY24" fmla="*/ 873026 h 873026"/>
                <a:gd name="connsiteX25" fmla="*/ 376172 w 579042"/>
                <a:gd name="connsiteY25" fmla="*/ 867910 h 873026"/>
                <a:gd name="connsiteX26" fmla="*/ 379144 w 579042"/>
                <a:gd name="connsiteY26" fmla="*/ 872605 h 873026"/>
                <a:gd name="connsiteX27" fmla="*/ 0 w 579042"/>
                <a:gd name="connsiteY27" fmla="*/ 436529 h 87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9042" h="873026">
                  <a:moveTo>
                    <a:pt x="0" y="436529"/>
                  </a:moveTo>
                  <a:cubicBezTo>
                    <a:pt x="0" y="195691"/>
                    <a:pt x="169749" y="453"/>
                    <a:pt x="379144" y="453"/>
                  </a:cubicBezTo>
                  <a:lnTo>
                    <a:pt x="376194" y="5112"/>
                  </a:lnTo>
                  <a:lnTo>
                    <a:pt x="407044" y="0"/>
                  </a:lnTo>
                  <a:cubicBezTo>
                    <a:pt x="468535" y="1833"/>
                    <a:pt x="530727" y="27126"/>
                    <a:pt x="579042" y="75442"/>
                  </a:cubicBezTo>
                  <a:cubicBezTo>
                    <a:pt x="514827" y="85849"/>
                    <a:pt x="456316" y="110730"/>
                    <a:pt x="406799" y="146796"/>
                  </a:cubicBezTo>
                  <a:lnTo>
                    <a:pt x="400983" y="152175"/>
                  </a:lnTo>
                  <a:lnTo>
                    <a:pt x="421784" y="156816"/>
                  </a:lnTo>
                  <a:cubicBezTo>
                    <a:pt x="451058" y="169407"/>
                    <a:pt x="478684" y="187810"/>
                    <a:pt x="502842" y="211968"/>
                  </a:cubicBezTo>
                  <a:cubicBezTo>
                    <a:pt x="417222" y="225845"/>
                    <a:pt x="341743" y="265452"/>
                    <a:pt x="284200" y="322994"/>
                  </a:cubicBezTo>
                  <a:lnTo>
                    <a:pt x="268255" y="341643"/>
                  </a:lnTo>
                  <a:lnTo>
                    <a:pt x="318144" y="333375"/>
                  </a:lnTo>
                  <a:cubicBezTo>
                    <a:pt x="379635" y="335209"/>
                    <a:pt x="441827" y="360501"/>
                    <a:pt x="490143" y="408817"/>
                  </a:cubicBezTo>
                  <a:lnTo>
                    <a:pt x="490142" y="408817"/>
                  </a:lnTo>
                  <a:cubicBezTo>
                    <a:pt x="447332" y="415756"/>
                    <a:pt x="407057" y="429126"/>
                    <a:pt x="370292" y="447955"/>
                  </a:cubicBezTo>
                  <a:lnTo>
                    <a:pt x="271784" y="519637"/>
                  </a:lnTo>
                  <a:lnTo>
                    <a:pt x="284201" y="534157"/>
                  </a:lnTo>
                  <a:cubicBezTo>
                    <a:pt x="341743" y="591700"/>
                    <a:pt x="417221" y="631306"/>
                    <a:pt x="502842" y="645183"/>
                  </a:cubicBezTo>
                  <a:lnTo>
                    <a:pt x="502843" y="645183"/>
                  </a:lnTo>
                  <a:cubicBezTo>
                    <a:pt x="478685" y="669342"/>
                    <a:pt x="451058" y="687743"/>
                    <a:pt x="421784" y="700336"/>
                  </a:cubicBezTo>
                  <a:lnTo>
                    <a:pt x="384830" y="708580"/>
                  </a:lnTo>
                  <a:lnTo>
                    <a:pt x="473142" y="765249"/>
                  </a:lnTo>
                  <a:cubicBezTo>
                    <a:pt x="506065" y="780517"/>
                    <a:pt x="541583" y="791513"/>
                    <a:pt x="579042" y="797583"/>
                  </a:cubicBezTo>
                  <a:lnTo>
                    <a:pt x="579042" y="797585"/>
                  </a:lnTo>
                  <a:cubicBezTo>
                    <a:pt x="530727" y="845900"/>
                    <a:pt x="468535" y="871192"/>
                    <a:pt x="407044" y="873026"/>
                  </a:cubicBezTo>
                  <a:lnTo>
                    <a:pt x="376172" y="867910"/>
                  </a:lnTo>
                  <a:lnTo>
                    <a:pt x="379144" y="872605"/>
                  </a:lnTo>
                  <a:cubicBezTo>
                    <a:pt x="169749" y="872605"/>
                    <a:pt x="0" y="677367"/>
                    <a:pt x="0" y="43652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6EA95425-C197-D2F1-1353-C44F4DA33590}"/>
                </a:ext>
              </a:extLst>
            </p:cNvPr>
            <p:cNvGrpSpPr/>
            <p:nvPr/>
          </p:nvGrpSpPr>
          <p:grpSpPr>
            <a:xfrm>
              <a:off x="512921" y="4594226"/>
              <a:ext cx="811054" cy="580610"/>
              <a:chOff x="547846" y="4575843"/>
              <a:chExt cx="741204" cy="598755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AFF08F5-AC92-AA20-587E-C7A15CB531F3}"/>
                  </a:ext>
                </a:extLst>
              </p:cNvPr>
              <p:cNvSpPr/>
              <p:nvPr/>
            </p:nvSpPr>
            <p:spPr bwMode="auto">
              <a:xfrm>
                <a:off x="547846" y="4713582"/>
                <a:ext cx="741204" cy="461016"/>
              </a:xfrm>
              <a:custGeom>
                <a:avLst/>
                <a:gdLst>
                  <a:gd name="connsiteX0" fmla="*/ 342219 w 684438"/>
                  <a:gd name="connsiteY0" fmla="*/ 0 h 495272"/>
                  <a:gd name="connsiteX1" fmla="*/ 684438 w 684438"/>
                  <a:gd name="connsiteY1" fmla="*/ 267365 h 495272"/>
                  <a:gd name="connsiteX2" fmla="*/ 533557 w 684438"/>
                  <a:gd name="connsiteY2" fmla="*/ 489069 h 495272"/>
                  <a:gd name="connsiteX3" fmla="*/ 518929 w 684438"/>
                  <a:gd name="connsiteY3" fmla="*/ 495272 h 495272"/>
                  <a:gd name="connsiteX4" fmla="*/ 501235 w 684438"/>
                  <a:gd name="connsiteY4" fmla="*/ 488692 h 495272"/>
                  <a:gd name="connsiteX5" fmla="*/ 342219 w 684438"/>
                  <a:gd name="connsiteY5" fmla="*/ 466697 h 495272"/>
                  <a:gd name="connsiteX6" fmla="*/ 183203 w 684438"/>
                  <a:gd name="connsiteY6" fmla="*/ 488692 h 495272"/>
                  <a:gd name="connsiteX7" fmla="*/ 165509 w 684438"/>
                  <a:gd name="connsiteY7" fmla="*/ 495272 h 495272"/>
                  <a:gd name="connsiteX8" fmla="*/ 150881 w 684438"/>
                  <a:gd name="connsiteY8" fmla="*/ 489069 h 495272"/>
                  <a:gd name="connsiteX9" fmla="*/ 0 w 684438"/>
                  <a:gd name="connsiteY9" fmla="*/ 267365 h 495272"/>
                  <a:gd name="connsiteX10" fmla="*/ 342219 w 684438"/>
                  <a:gd name="connsiteY10" fmla="*/ 0 h 49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438" h="495272">
                    <a:moveTo>
                      <a:pt x="342219" y="0"/>
                    </a:moveTo>
                    <a:cubicBezTo>
                      <a:pt x="531221" y="0"/>
                      <a:pt x="684438" y="119703"/>
                      <a:pt x="684438" y="267365"/>
                    </a:cubicBezTo>
                    <a:cubicBezTo>
                      <a:pt x="684438" y="359654"/>
                      <a:pt x="624588" y="441021"/>
                      <a:pt x="533557" y="489069"/>
                    </a:cubicBezTo>
                    <a:lnTo>
                      <a:pt x="518929" y="495272"/>
                    </a:lnTo>
                    <a:lnTo>
                      <a:pt x="501235" y="488692"/>
                    </a:lnTo>
                    <a:cubicBezTo>
                      <a:pt x="452360" y="474529"/>
                      <a:pt x="398624" y="466697"/>
                      <a:pt x="342219" y="466697"/>
                    </a:cubicBezTo>
                    <a:cubicBezTo>
                      <a:pt x="285814" y="466697"/>
                      <a:pt x="232079" y="474529"/>
                      <a:pt x="183203" y="488692"/>
                    </a:cubicBezTo>
                    <a:lnTo>
                      <a:pt x="165509" y="495272"/>
                    </a:lnTo>
                    <a:lnTo>
                      <a:pt x="150881" y="489069"/>
                    </a:lnTo>
                    <a:cubicBezTo>
                      <a:pt x="59850" y="441021"/>
                      <a:pt x="0" y="359654"/>
                      <a:pt x="0" y="267365"/>
                    </a:cubicBezTo>
                    <a:cubicBezTo>
                      <a:pt x="0" y="119703"/>
                      <a:pt x="153217" y="0"/>
                      <a:pt x="34221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楕円 420">
                <a:extLst>
                  <a:ext uri="{FF2B5EF4-FFF2-40B4-BE49-F238E27FC236}">
                    <a16:creationId xmlns:a16="http://schemas.microsoft.com/office/drawing/2014/main" id="{E8141960-D21E-2094-5FC8-B194076C98FF}"/>
                  </a:ext>
                </a:extLst>
              </p:cNvPr>
              <p:cNvSpPr/>
              <p:nvPr/>
            </p:nvSpPr>
            <p:spPr bwMode="auto">
              <a:xfrm>
                <a:off x="550829" y="4575843"/>
                <a:ext cx="735238" cy="481764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  <a:gd name="connsiteX0" fmla="*/ 0 w 843190"/>
                  <a:gd name="connsiteY0" fmla="*/ 308753 h 442986"/>
                  <a:gd name="connsiteX1" fmla="*/ 424770 w 843190"/>
                  <a:gd name="connsiteY1" fmla="*/ 298 h 442986"/>
                  <a:gd name="connsiteX2" fmla="*/ 843190 w 843190"/>
                  <a:gd name="connsiteY2" fmla="*/ 308753 h 442986"/>
                  <a:gd name="connsiteX3" fmla="*/ 417954 w 843190"/>
                  <a:gd name="connsiteY3" fmla="*/ 442986 h 442986"/>
                  <a:gd name="connsiteX4" fmla="*/ 0 w 843190"/>
                  <a:gd name="connsiteY4" fmla="*/ 308753 h 442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42986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0794" y="442986"/>
                      <a:pt x="417954" y="442986"/>
                    </a:cubicBezTo>
                    <a:cubicBezTo>
                      <a:pt x="185114" y="442986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楕円 420">
                <a:extLst>
                  <a:ext uri="{FF2B5EF4-FFF2-40B4-BE49-F238E27FC236}">
                    <a16:creationId xmlns:a16="http://schemas.microsoft.com/office/drawing/2014/main" id="{76DBDD70-CD5C-5512-79D6-228AB6A1FE52}"/>
                  </a:ext>
                </a:extLst>
              </p:cNvPr>
              <p:cNvSpPr/>
              <p:nvPr/>
            </p:nvSpPr>
            <p:spPr bwMode="auto">
              <a:xfrm>
                <a:off x="709579" y="4872874"/>
                <a:ext cx="417738" cy="133028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83858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4435" y="483858"/>
                      <a:pt x="421595" y="483858"/>
                    </a:cubicBezTo>
                    <a:cubicBezTo>
                      <a:pt x="188755" y="483858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ricc32_スタッフに御用の方は右側の事務所へ</dc:title>
  <dc:subject>ricc32_スタッフに御用の方は右側の事務所へ</dc:subject>
  <dc:creator>でじけろお</dc:creator>
  <cp:lastModifiedBy/>
  <cp:revision>1</cp:revision>
  <dcterms:created xsi:type="dcterms:W3CDTF">2014-12-04T06:28:15Z</dcterms:created>
  <dcterms:modified xsi:type="dcterms:W3CDTF">2024-10-05T09:57:34Z</dcterms:modified>
  <cp:version>1</cp:version>
</cp:coreProperties>
</file>