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2" r:id="rId3"/>
    <p:sldId id="321" r:id="rId4"/>
    <p:sldId id="31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80" d="100"/>
          <a:sy n="80" d="100"/>
        </p:scale>
        <p:origin x="2796" y="7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0E9DDD-77B5-F09B-88AB-63E5AE95752C}"/>
              </a:ext>
            </a:extLst>
          </p:cNvPr>
          <p:cNvSpPr txBox="1"/>
          <p:nvPr/>
        </p:nvSpPr>
        <p:spPr>
          <a:xfrm>
            <a:off x="1013254" y="1133745"/>
            <a:ext cx="7883611" cy="282328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洗車機トラブルや両替など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スタッフに御用の方は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右側の事務所へお越しください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Freeform 33">
            <a:extLst>
              <a:ext uri="{FF2B5EF4-FFF2-40B4-BE49-F238E27FC236}">
                <a16:creationId xmlns:a16="http://schemas.microsoft.com/office/drawing/2014/main" id="{AF7B6E6E-EF40-FEB3-2069-FD435747B767}"/>
              </a:ext>
            </a:extLst>
          </p:cNvPr>
          <p:cNvSpPr>
            <a:spLocks/>
          </p:cNvSpPr>
          <p:nvPr/>
        </p:nvSpPr>
        <p:spPr bwMode="auto">
          <a:xfrm>
            <a:off x="1009135" y="4037474"/>
            <a:ext cx="7883611" cy="45719"/>
          </a:xfrm>
          <a:custGeom>
            <a:avLst/>
            <a:gdLst>
              <a:gd name="T0" fmla="*/ 91 w 5806"/>
              <a:gd name="T1" fmla="*/ 0 h 91"/>
              <a:gd name="T2" fmla="*/ 272 w 5806"/>
              <a:gd name="T3" fmla="*/ 0 h 91"/>
              <a:gd name="T4" fmla="*/ 454 w 5806"/>
              <a:gd name="T5" fmla="*/ 0 h 91"/>
              <a:gd name="T6" fmla="*/ 635 w 5806"/>
              <a:gd name="T7" fmla="*/ 0 h 91"/>
              <a:gd name="T8" fmla="*/ 816 w 5806"/>
              <a:gd name="T9" fmla="*/ 0 h 91"/>
              <a:gd name="T10" fmla="*/ 998 w 5806"/>
              <a:gd name="T11" fmla="*/ 0 h 91"/>
              <a:gd name="T12" fmla="*/ 1179 w 5806"/>
              <a:gd name="T13" fmla="*/ 0 h 91"/>
              <a:gd name="T14" fmla="*/ 1361 w 5806"/>
              <a:gd name="T15" fmla="*/ 0 h 91"/>
              <a:gd name="T16" fmla="*/ 1542 w 5806"/>
              <a:gd name="T17" fmla="*/ 0 h 91"/>
              <a:gd name="T18" fmla="*/ 1724 w 5806"/>
              <a:gd name="T19" fmla="*/ 0 h 91"/>
              <a:gd name="T20" fmla="*/ 1905 w 5806"/>
              <a:gd name="T21" fmla="*/ 0 h 91"/>
              <a:gd name="T22" fmla="*/ 2087 w 5806"/>
              <a:gd name="T23" fmla="*/ 0 h 91"/>
              <a:gd name="T24" fmla="*/ 2268 w 5806"/>
              <a:gd name="T25" fmla="*/ 0 h 91"/>
              <a:gd name="T26" fmla="*/ 2449 w 5806"/>
              <a:gd name="T27" fmla="*/ 0 h 91"/>
              <a:gd name="T28" fmla="*/ 2631 w 5806"/>
              <a:gd name="T29" fmla="*/ 0 h 91"/>
              <a:gd name="T30" fmla="*/ 2812 w 5806"/>
              <a:gd name="T31" fmla="*/ 0 h 91"/>
              <a:gd name="T32" fmla="*/ 2994 w 5806"/>
              <a:gd name="T33" fmla="*/ 0 h 91"/>
              <a:gd name="T34" fmla="*/ 3175 w 5806"/>
              <a:gd name="T35" fmla="*/ 0 h 91"/>
              <a:gd name="T36" fmla="*/ 3357 w 5806"/>
              <a:gd name="T37" fmla="*/ 0 h 91"/>
              <a:gd name="T38" fmla="*/ 3538 w 5806"/>
              <a:gd name="T39" fmla="*/ 0 h 91"/>
              <a:gd name="T40" fmla="*/ 3719 w 5806"/>
              <a:gd name="T41" fmla="*/ 0 h 91"/>
              <a:gd name="T42" fmla="*/ 3901 w 5806"/>
              <a:gd name="T43" fmla="*/ 0 h 91"/>
              <a:gd name="T44" fmla="*/ 4082 w 5806"/>
              <a:gd name="T45" fmla="*/ 0 h 91"/>
              <a:gd name="T46" fmla="*/ 4264 w 5806"/>
              <a:gd name="T47" fmla="*/ 0 h 91"/>
              <a:gd name="T48" fmla="*/ 4445 w 5806"/>
              <a:gd name="T49" fmla="*/ 0 h 91"/>
              <a:gd name="T50" fmla="*/ 4627 w 5806"/>
              <a:gd name="T51" fmla="*/ 0 h 91"/>
              <a:gd name="T52" fmla="*/ 4808 w 5806"/>
              <a:gd name="T53" fmla="*/ 0 h 91"/>
              <a:gd name="T54" fmla="*/ 4990 w 5806"/>
              <a:gd name="T55" fmla="*/ 0 h 91"/>
              <a:gd name="T56" fmla="*/ 5171 w 5806"/>
              <a:gd name="T57" fmla="*/ 0 h 91"/>
              <a:gd name="T58" fmla="*/ 5352 w 5806"/>
              <a:gd name="T59" fmla="*/ 0 h 91"/>
              <a:gd name="T60" fmla="*/ 5534 w 5806"/>
              <a:gd name="T61" fmla="*/ 0 h 91"/>
              <a:gd name="T62" fmla="*/ 5715 w 5806"/>
              <a:gd name="T6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806" h="91">
                <a:moveTo>
                  <a:pt x="0" y="91"/>
                </a:moveTo>
                <a:cubicBezTo>
                  <a:pt x="30" y="45"/>
                  <a:pt x="61" y="0"/>
                  <a:pt x="91" y="0"/>
                </a:cubicBezTo>
                <a:cubicBezTo>
                  <a:pt x="121" y="0"/>
                  <a:pt x="151" y="91"/>
                  <a:pt x="181" y="91"/>
                </a:cubicBezTo>
                <a:cubicBezTo>
                  <a:pt x="211" y="91"/>
                  <a:pt x="242" y="0"/>
                  <a:pt x="272" y="0"/>
                </a:cubicBezTo>
                <a:cubicBezTo>
                  <a:pt x="302" y="0"/>
                  <a:pt x="333" y="91"/>
                  <a:pt x="363" y="91"/>
                </a:cubicBezTo>
                <a:cubicBezTo>
                  <a:pt x="393" y="91"/>
                  <a:pt x="424" y="0"/>
                  <a:pt x="454" y="0"/>
                </a:cubicBezTo>
                <a:cubicBezTo>
                  <a:pt x="484" y="0"/>
                  <a:pt x="514" y="91"/>
                  <a:pt x="544" y="91"/>
                </a:cubicBezTo>
                <a:cubicBezTo>
                  <a:pt x="574" y="91"/>
                  <a:pt x="605" y="0"/>
                  <a:pt x="635" y="0"/>
                </a:cubicBezTo>
                <a:cubicBezTo>
                  <a:pt x="665" y="0"/>
                  <a:pt x="696" y="91"/>
                  <a:pt x="726" y="91"/>
                </a:cubicBezTo>
                <a:cubicBezTo>
                  <a:pt x="756" y="91"/>
                  <a:pt x="786" y="0"/>
                  <a:pt x="816" y="0"/>
                </a:cubicBezTo>
                <a:cubicBezTo>
                  <a:pt x="846" y="0"/>
                  <a:pt x="877" y="91"/>
                  <a:pt x="907" y="91"/>
                </a:cubicBezTo>
                <a:cubicBezTo>
                  <a:pt x="937" y="91"/>
                  <a:pt x="968" y="0"/>
                  <a:pt x="998" y="0"/>
                </a:cubicBezTo>
                <a:cubicBezTo>
                  <a:pt x="1028" y="0"/>
                  <a:pt x="1059" y="91"/>
                  <a:pt x="1089" y="91"/>
                </a:cubicBezTo>
                <a:cubicBezTo>
                  <a:pt x="1119" y="91"/>
                  <a:pt x="1149" y="0"/>
                  <a:pt x="1179" y="0"/>
                </a:cubicBezTo>
                <a:cubicBezTo>
                  <a:pt x="1209" y="0"/>
                  <a:pt x="1240" y="91"/>
                  <a:pt x="1270" y="91"/>
                </a:cubicBezTo>
                <a:cubicBezTo>
                  <a:pt x="1300" y="91"/>
                  <a:pt x="1331" y="0"/>
                  <a:pt x="1361" y="0"/>
                </a:cubicBezTo>
                <a:cubicBezTo>
                  <a:pt x="1391" y="0"/>
                  <a:pt x="1422" y="91"/>
                  <a:pt x="1452" y="91"/>
                </a:cubicBezTo>
                <a:cubicBezTo>
                  <a:pt x="1482" y="91"/>
                  <a:pt x="1512" y="0"/>
                  <a:pt x="1542" y="0"/>
                </a:cubicBezTo>
                <a:cubicBezTo>
                  <a:pt x="1572" y="0"/>
                  <a:pt x="1603" y="91"/>
                  <a:pt x="1633" y="91"/>
                </a:cubicBezTo>
                <a:cubicBezTo>
                  <a:pt x="1663" y="91"/>
                  <a:pt x="1694" y="0"/>
                  <a:pt x="1724" y="0"/>
                </a:cubicBezTo>
                <a:cubicBezTo>
                  <a:pt x="1754" y="0"/>
                  <a:pt x="1784" y="91"/>
                  <a:pt x="1814" y="91"/>
                </a:cubicBezTo>
                <a:cubicBezTo>
                  <a:pt x="1844" y="91"/>
                  <a:pt x="1875" y="0"/>
                  <a:pt x="1905" y="0"/>
                </a:cubicBezTo>
                <a:cubicBezTo>
                  <a:pt x="1935" y="0"/>
                  <a:pt x="1966" y="91"/>
                  <a:pt x="1996" y="91"/>
                </a:cubicBezTo>
                <a:cubicBezTo>
                  <a:pt x="2026" y="91"/>
                  <a:pt x="2057" y="0"/>
                  <a:pt x="2087" y="0"/>
                </a:cubicBezTo>
                <a:cubicBezTo>
                  <a:pt x="2117" y="0"/>
                  <a:pt x="2147" y="91"/>
                  <a:pt x="2177" y="91"/>
                </a:cubicBezTo>
                <a:cubicBezTo>
                  <a:pt x="2207" y="91"/>
                  <a:pt x="2238" y="0"/>
                  <a:pt x="2268" y="0"/>
                </a:cubicBezTo>
                <a:cubicBezTo>
                  <a:pt x="2298" y="0"/>
                  <a:pt x="2329" y="91"/>
                  <a:pt x="2359" y="91"/>
                </a:cubicBezTo>
                <a:cubicBezTo>
                  <a:pt x="2389" y="91"/>
                  <a:pt x="2419" y="0"/>
                  <a:pt x="2449" y="0"/>
                </a:cubicBezTo>
                <a:cubicBezTo>
                  <a:pt x="2479" y="0"/>
                  <a:pt x="2510" y="91"/>
                  <a:pt x="2540" y="91"/>
                </a:cubicBezTo>
                <a:cubicBezTo>
                  <a:pt x="2570" y="91"/>
                  <a:pt x="2601" y="0"/>
                  <a:pt x="2631" y="0"/>
                </a:cubicBezTo>
                <a:cubicBezTo>
                  <a:pt x="2661" y="0"/>
                  <a:pt x="2692" y="91"/>
                  <a:pt x="2722" y="91"/>
                </a:cubicBezTo>
                <a:cubicBezTo>
                  <a:pt x="2752" y="91"/>
                  <a:pt x="2782" y="0"/>
                  <a:pt x="2812" y="0"/>
                </a:cubicBezTo>
                <a:cubicBezTo>
                  <a:pt x="2842" y="0"/>
                  <a:pt x="2873" y="91"/>
                  <a:pt x="2903" y="91"/>
                </a:cubicBezTo>
                <a:cubicBezTo>
                  <a:pt x="2933" y="91"/>
                  <a:pt x="2964" y="0"/>
                  <a:pt x="2994" y="0"/>
                </a:cubicBezTo>
                <a:cubicBezTo>
                  <a:pt x="3024" y="0"/>
                  <a:pt x="3054" y="91"/>
                  <a:pt x="3084" y="91"/>
                </a:cubicBezTo>
                <a:cubicBezTo>
                  <a:pt x="3114" y="91"/>
                  <a:pt x="3145" y="0"/>
                  <a:pt x="3175" y="0"/>
                </a:cubicBezTo>
                <a:cubicBezTo>
                  <a:pt x="3205" y="0"/>
                  <a:pt x="3236" y="91"/>
                  <a:pt x="3266" y="91"/>
                </a:cubicBezTo>
                <a:cubicBezTo>
                  <a:pt x="3296" y="91"/>
                  <a:pt x="3327" y="0"/>
                  <a:pt x="3357" y="0"/>
                </a:cubicBezTo>
                <a:cubicBezTo>
                  <a:pt x="3387" y="0"/>
                  <a:pt x="3417" y="91"/>
                  <a:pt x="3447" y="91"/>
                </a:cubicBezTo>
                <a:cubicBezTo>
                  <a:pt x="3477" y="91"/>
                  <a:pt x="3508" y="0"/>
                  <a:pt x="3538" y="0"/>
                </a:cubicBezTo>
                <a:cubicBezTo>
                  <a:pt x="3568" y="0"/>
                  <a:pt x="3599" y="91"/>
                  <a:pt x="3629" y="91"/>
                </a:cubicBezTo>
                <a:cubicBezTo>
                  <a:pt x="3659" y="91"/>
                  <a:pt x="3689" y="0"/>
                  <a:pt x="3719" y="0"/>
                </a:cubicBezTo>
                <a:cubicBezTo>
                  <a:pt x="3749" y="0"/>
                  <a:pt x="3780" y="91"/>
                  <a:pt x="3810" y="91"/>
                </a:cubicBezTo>
                <a:cubicBezTo>
                  <a:pt x="3840" y="91"/>
                  <a:pt x="3871" y="0"/>
                  <a:pt x="3901" y="0"/>
                </a:cubicBezTo>
                <a:cubicBezTo>
                  <a:pt x="3931" y="0"/>
                  <a:pt x="3962" y="91"/>
                  <a:pt x="3992" y="91"/>
                </a:cubicBezTo>
                <a:cubicBezTo>
                  <a:pt x="4022" y="91"/>
                  <a:pt x="4052" y="0"/>
                  <a:pt x="4082" y="0"/>
                </a:cubicBezTo>
                <a:cubicBezTo>
                  <a:pt x="4112" y="0"/>
                  <a:pt x="4143" y="91"/>
                  <a:pt x="4173" y="91"/>
                </a:cubicBezTo>
                <a:cubicBezTo>
                  <a:pt x="4203" y="91"/>
                  <a:pt x="4234" y="0"/>
                  <a:pt x="4264" y="0"/>
                </a:cubicBezTo>
                <a:cubicBezTo>
                  <a:pt x="4294" y="0"/>
                  <a:pt x="4325" y="91"/>
                  <a:pt x="4355" y="91"/>
                </a:cubicBezTo>
                <a:cubicBezTo>
                  <a:pt x="4385" y="91"/>
                  <a:pt x="4415" y="0"/>
                  <a:pt x="4445" y="0"/>
                </a:cubicBezTo>
                <a:cubicBezTo>
                  <a:pt x="4475" y="0"/>
                  <a:pt x="4506" y="91"/>
                  <a:pt x="4536" y="91"/>
                </a:cubicBezTo>
                <a:cubicBezTo>
                  <a:pt x="4566" y="91"/>
                  <a:pt x="4597" y="0"/>
                  <a:pt x="4627" y="0"/>
                </a:cubicBezTo>
                <a:cubicBezTo>
                  <a:pt x="4657" y="0"/>
                  <a:pt x="4687" y="91"/>
                  <a:pt x="4717" y="91"/>
                </a:cubicBezTo>
                <a:cubicBezTo>
                  <a:pt x="4747" y="91"/>
                  <a:pt x="4778" y="0"/>
                  <a:pt x="4808" y="0"/>
                </a:cubicBezTo>
                <a:cubicBezTo>
                  <a:pt x="4838" y="0"/>
                  <a:pt x="4869" y="91"/>
                  <a:pt x="4899" y="91"/>
                </a:cubicBezTo>
                <a:cubicBezTo>
                  <a:pt x="4929" y="91"/>
                  <a:pt x="4960" y="0"/>
                  <a:pt x="4990" y="0"/>
                </a:cubicBezTo>
                <a:cubicBezTo>
                  <a:pt x="5020" y="0"/>
                  <a:pt x="5050" y="91"/>
                  <a:pt x="5080" y="91"/>
                </a:cubicBezTo>
                <a:cubicBezTo>
                  <a:pt x="5110" y="91"/>
                  <a:pt x="5141" y="0"/>
                  <a:pt x="5171" y="0"/>
                </a:cubicBezTo>
                <a:cubicBezTo>
                  <a:pt x="5201" y="0"/>
                  <a:pt x="5232" y="91"/>
                  <a:pt x="5262" y="91"/>
                </a:cubicBezTo>
                <a:cubicBezTo>
                  <a:pt x="5292" y="91"/>
                  <a:pt x="5322" y="0"/>
                  <a:pt x="5352" y="0"/>
                </a:cubicBezTo>
                <a:cubicBezTo>
                  <a:pt x="5382" y="0"/>
                  <a:pt x="5413" y="91"/>
                  <a:pt x="5443" y="91"/>
                </a:cubicBezTo>
                <a:cubicBezTo>
                  <a:pt x="5473" y="91"/>
                  <a:pt x="5504" y="0"/>
                  <a:pt x="5534" y="0"/>
                </a:cubicBezTo>
                <a:cubicBezTo>
                  <a:pt x="5564" y="0"/>
                  <a:pt x="5595" y="91"/>
                  <a:pt x="5625" y="91"/>
                </a:cubicBezTo>
                <a:cubicBezTo>
                  <a:pt x="5655" y="91"/>
                  <a:pt x="5685" y="0"/>
                  <a:pt x="5715" y="0"/>
                </a:cubicBezTo>
                <a:cubicBezTo>
                  <a:pt x="5745" y="0"/>
                  <a:pt x="5775" y="45"/>
                  <a:pt x="5806" y="91"/>
                </a:cubicBezTo>
              </a:path>
            </a:pathLst>
          </a:custGeom>
          <a:noFill/>
          <a:ln w="76200" cap="flat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B6A17F6-0B63-336C-7C42-B8F24DF56569}"/>
              </a:ext>
            </a:extLst>
          </p:cNvPr>
          <p:cNvGrpSpPr/>
          <p:nvPr/>
        </p:nvGrpSpPr>
        <p:grpSpPr>
          <a:xfrm>
            <a:off x="5268035" y="4423176"/>
            <a:ext cx="1884859" cy="1602350"/>
            <a:chOff x="-2558459" y="3864469"/>
            <a:chExt cx="3067714" cy="2607915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D6F98E8-7E63-3EE3-8778-5BB635D6D241}"/>
                </a:ext>
              </a:extLst>
            </p:cNvPr>
            <p:cNvGrpSpPr/>
            <p:nvPr/>
          </p:nvGrpSpPr>
          <p:grpSpPr>
            <a:xfrm>
              <a:off x="-2263153" y="3864469"/>
              <a:ext cx="2772408" cy="2372262"/>
              <a:chOff x="942655" y="2884880"/>
              <a:chExt cx="4517253" cy="3865270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7EBA6E08-4188-1BE5-3580-EA4DAFF4346C}"/>
                  </a:ext>
                </a:extLst>
              </p:cNvPr>
              <p:cNvGrpSpPr/>
              <p:nvPr/>
            </p:nvGrpSpPr>
            <p:grpSpPr>
              <a:xfrm>
                <a:off x="1982670" y="3333395"/>
                <a:ext cx="2091897" cy="3416755"/>
                <a:chOff x="3684895" y="2033845"/>
                <a:chExt cx="2091897" cy="3416755"/>
              </a:xfrm>
            </p:grpSpPr>
            <p:sp>
              <p:nvSpPr>
                <p:cNvPr id="26" name="台形 25">
                  <a:extLst>
                    <a:ext uri="{FF2B5EF4-FFF2-40B4-BE49-F238E27FC236}">
                      <a16:creationId xmlns:a16="http://schemas.microsoft.com/office/drawing/2014/main" id="{6D613F1B-C98C-EE08-9A48-AC2E24914EE8}"/>
                    </a:ext>
                  </a:extLst>
                </p:cNvPr>
                <p:cNvSpPr/>
                <p:nvPr/>
              </p:nvSpPr>
              <p:spPr bwMode="auto">
                <a:xfrm>
                  <a:off x="4521305" y="3830780"/>
                  <a:ext cx="426726" cy="456580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7697E0C2-556B-46DF-7DFC-7DF725ADEE99}"/>
                    </a:ext>
                  </a:extLst>
                </p:cNvPr>
                <p:cNvSpPr/>
                <p:nvPr/>
              </p:nvSpPr>
              <p:spPr bwMode="auto">
                <a:xfrm>
                  <a:off x="3902093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BACCE5ED-8FA1-1D03-B74A-C2FF80908B62}"/>
                    </a:ext>
                  </a:extLst>
                </p:cNvPr>
                <p:cNvSpPr/>
                <p:nvPr/>
              </p:nvSpPr>
              <p:spPr bwMode="auto">
                <a:xfrm>
                  <a:off x="3778865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DEFF772B-617B-4DEE-AD94-938B50CAE33F}"/>
                    </a:ext>
                  </a:extLst>
                </p:cNvPr>
                <p:cNvSpPr/>
                <p:nvPr/>
              </p:nvSpPr>
              <p:spPr bwMode="auto">
                <a:xfrm rot="20700000">
                  <a:off x="3684895" y="2893980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A62F430E-8E57-DA04-76F9-23DB849C0C77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299986" y="2893979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上の 2 つの角を丸める 30">
                  <a:extLst>
                    <a:ext uri="{FF2B5EF4-FFF2-40B4-BE49-F238E27FC236}">
                      <a16:creationId xmlns:a16="http://schemas.microsoft.com/office/drawing/2014/main" id="{7BA7182D-FFAB-0FAE-F7A4-7FC786D850DA}"/>
                    </a:ext>
                  </a:extLst>
                </p:cNvPr>
                <p:cNvSpPr/>
                <p:nvPr/>
              </p:nvSpPr>
              <p:spPr bwMode="auto">
                <a:xfrm>
                  <a:off x="3938021" y="4172630"/>
                  <a:ext cx="1638299" cy="1277970"/>
                </a:xfrm>
                <a:prstGeom prst="round2SameRect">
                  <a:avLst>
                    <a:gd name="adj1" fmla="val 20902"/>
                    <a:gd name="adj2" fmla="val 0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331A82FE-6D37-08AF-5107-4E0920FB657D}"/>
                    </a:ext>
                  </a:extLst>
                </p:cNvPr>
                <p:cNvSpPr/>
                <p:nvPr/>
              </p:nvSpPr>
              <p:spPr bwMode="auto">
                <a:xfrm>
                  <a:off x="3902076" y="2258870"/>
                  <a:ext cx="1665185" cy="180020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月 128">
                  <a:extLst>
                    <a:ext uri="{FF2B5EF4-FFF2-40B4-BE49-F238E27FC236}">
                      <a16:creationId xmlns:a16="http://schemas.microsoft.com/office/drawing/2014/main" id="{860E4D6A-3BA7-74EF-B46A-02DCF3771527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050" y="3396667"/>
                  <a:ext cx="184489" cy="533345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19B09ED9-BFE6-FB2B-2942-7EF793CDF92C}"/>
                  </a:ext>
                </a:extLst>
              </p:cNvPr>
              <p:cNvSpPr/>
              <p:nvPr/>
            </p:nvSpPr>
            <p:spPr bwMode="auto">
              <a:xfrm rot="9000000">
                <a:off x="3769643" y="5293067"/>
                <a:ext cx="1389559" cy="895130"/>
              </a:xfrm>
              <a:custGeom>
                <a:avLst/>
                <a:gdLst>
                  <a:gd name="connsiteX0" fmla="*/ 237986 w 1389559"/>
                  <a:gd name="connsiteY0" fmla="*/ 631332 h 895130"/>
                  <a:gd name="connsiteX1" fmla="*/ 208246 w 1389559"/>
                  <a:gd name="connsiteY1" fmla="*/ 591848 h 895130"/>
                  <a:gd name="connsiteX2" fmla="*/ 254619 w 1389559"/>
                  <a:gd name="connsiteY2" fmla="*/ 513157 h 895130"/>
                  <a:gd name="connsiteX3" fmla="*/ 363474 w 1389559"/>
                  <a:gd name="connsiteY3" fmla="*/ 485028 h 895130"/>
                  <a:gd name="connsiteX4" fmla="*/ 297225 w 1389559"/>
                  <a:gd name="connsiteY4" fmla="*/ 446780 h 895130"/>
                  <a:gd name="connsiteX5" fmla="*/ 124415 w 1389559"/>
                  <a:gd name="connsiteY5" fmla="*/ 435492 h 895130"/>
                  <a:gd name="connsiteX6" fmla="*/ 105640 w 1389559"/>
                  <a:gd name="connsiteY6" fmla="*/ 430408 h 895130"/>
                  <a:gd name="connsiteX7" fmla="*/ 90786 w 1389559"/>
                  <a:gd name="connsiteY7" fmla="*/ 418917 h 895130"/>
                  <a:gd name="connsiteX8" fmla="*/ 82189 w 1389559"/>
                  <a:gd name="connsiteY8" fmla="*/ 393609 h 895130"/>
                  <a:gd name="connsiteX9" fmla="*/ 58744 w 1389559"/>
                  <a:gd name="connsiteY9" fmla="*/ 392078 h 895130"/>
                  <a:gd name="connsiteX10" fmla="*/ 39967 w 1389559"/>
                  <a:gd name="connsiteY10" fmla="*/ 386994 h 895130"/>
                  <a:gd name="connsiteX11" fmla="*/ 13055 w 1389559"/>
                  <a:gd name="connsiteY11" fmla="*/ 340003 h 895130"/>
                  <a:gd name="connsiteX12" fmla="*/ 19827 w 1389559"/>
                  <a:gd name="connsiteY12" fmla="*/ 326264 h 895130"/>
                  <a:gd name="connsiteX13" fmla="*/ 11192 w 1389559"/>
                  <a:gd name="connsiteY13" fmla="*/ 319583 h 895130"/>
                  <a:gd name="connsiteX14" fmla="*/ 97 w 1389559"/>
                  <a:gd name="connsiteY14" fmla="*/ 286925 h 895130"/>
                  <a:gd name="connsiteX15" fmla="*/ 48004 w 1389559"/>
                  <a:gd name="connsiteY15" fmla="*/ 244892 h 895130"/>
                  <a:gd name="connsiteX16" fmla="*/ 115879 w 1389559"/>
                  <a:gd name="connsiteY16" fmla="*/ 249326 h 895130"/>
                  <a:gd name="connsiteX17" fmla="*/ 110402 w 1389559"/>
                  <a:gd name="connsiteY17" fmla="*/ 233202 h 895130"/>
                  <a:gd name="connsiteX18" fmla="*/ 154643 w 1389559"/>
                  <a:gd name="connsiteY18" fmla="*/ 194386 h 895130"/>
                  <a:gd name="connsiteX19" fmla="*/ 393507 w 1389559"/>
                  <a:gd name="connsiteY19" fmla="*/ 209988 h 895130"/>
                  <a:gd name="connsiteX20" fmla="*/ 412767 w 1389559"/>
                  <a:gd name="connsiteY20" fmla="*/ 219482 h 895130"/>
                  <a:gd name="connsiteX21" fmla="*/ 421852 w 1389559"/>
                  <a:gd name="connsiteY21" fmla="*/ 220677 h 895130"/>
                  <a:gd name="connsiteX22" fmla="*/ 642616 w 1389559"/>
                  <a:gd name="connsiteY22" fmla="*/ 348136 h 895130"/>
                  <a:gd name="connsiteX23" fmla="*/ 1219465 w 1389559"/>
                  <a:gd name="connsiteY23" fmla="*/ 15092 h 895130"/>
                  <a:gd name="connsiteX24" fmla="*/ 1304843 w 1389559"/>
                  <a:gd name="connsiteY24" fmla="*/ 3852 h 895130"/>
                  <a:gd name="connsiteX25" fmla="*/ 1318651 w 1389559"/>
                  <a:gd name="connsiteY25" fmla="*/ 10590 h 895130"/>
                  <a:gd name="connsiteX26" fmla="*/ 1320841 w 1389559"/>
                  <a:gd name="connsiteY26" fmla="*/ 11032 h 895130"/>
                  <a:gd name="connsiteX27" fmla="*/ 1324205 w 1389559"/>
                  <a:gd name="connsiteY27" fmla="*/ 13300 h 895130"/>
                  <a:gd name="connsiteX28" fmla="*/ 1343607 w 1389559"/>
                  <a:gd name="connsiteY28" fmla="*/ 22768 h 895130"/>
                  <a:gd name="connsiteX29" fmla="*/ 1351471 w 1389559"/>
                  <a:gd name="connsiteY29" fmla="*/ 31683 h 895130"/>
                  <a:gd name="connsiteX30" fmla="*/ 1356605 w 1389559"/>
                  <a:gd name="connsiteY30" fmla="*/ 35144 h 895130"/>
                  <a:gd name="connsiteX31" fmla="*/ 1363354 w 1389559"/>
                  <a:gd name="connsiteY31" fmla="*/ 45155 h 895130"/>
                  <a:gd name="connsiteX32" fmla="*/ 1373162 w 1389559"/>
                  <a:gd name="connsiteY32" fmla="*/ 56275 h 895130"/>
                  <a:gd name="connsiteX33" fmla="*/ 1375462 w 1389559"/>
                  <a:gd name="connsiteY33" fmla="*/ 63114 h 895130"/>
                  <a:gd name="connsiteX34" fmla="*/ 1380717 w 1389559"/>
                  <a:gd name="connsiteY34" fmla="*/ 70908 h 895130"/>
                  <a:gd name="connsiteX35" fmla="*/ 1384675 w 1389559"/>
                  <a:gd name="connsiteY35" fmla="*/ 90511 h 895130"/>
                  <a:gd name="connsiteX36" fmla="*/ 1387403 w 1389559"/>
                  <a:gd name="connsiteY36" fmla="*/ 98624 h 895130"/>
                  <a:gd name="connsiteX37" fmla="*/ 1387123 w 1389559"/>
                  <a:gd name="connsiteY37" fmla="*/ 102638 h 895130"/>
                  <a:gd name="connsiteX38" fmla="*/ 1389559 w 1389559"/>
                  <a:gd name="connsiteY38" fmla="*/ 114704 h 895130"/>
                  <a:gd name="connsiteX39" fmla="*/ 1389558 w 1389559"/>
                  <a:gd name="connsiteY39" fmla="*/ 895130 h 895130"/>
                  <a:gd name="connsiteX40" fmla="*/ 1164531 w 1389559"/>
                  <a:gd name="connsiteY40" fmla="*/ 895130 h 895130"/>
                  <a:gd name="connsiteX41" fmla="*/ 1164531 w 1389559"/>
                  <a:gd name="connsiteY41" fmla="*/ 306648 h 895130"/>
                  <a:gd name="connsiteX42" fmla="*/ 699362 w 1389559"/>
                  <a:gd name="connsiteY42" fmla="*/ 575213 h 895130"/>
                  <a:gd name="connsiteX43" fmla="*/ 691927 w 1389559"/>
                  <a:gd name="connsiteY43" fmla="*/ 583642 h 895130"/>
                  <a:gd name="connsiteX44" fmla="*/ 549527 w 1389559"/>
                  <a:gd name="connsiteY44" fmla="*/ 592446 h 895130"/>
                  <a:gd name="connsiteX45" fmla="*/ 512601 w 1389559"/>
                  <a:gd name="connsiteY45" fmla="*/ 571127 h 895130"/>
                  <a:gd name="connsiteX46" fmla="*/ 508538 w 1389559"/>
                  <a:gd name="connsiteY46" fmla="*/ 575715 h 895130"/>
                  <a:gd name="connsiteX47" fmla="*/ 485468 w 1389559"/>
                  <a:gd name="connsiteY47" fmla="*/ 586919 h 895130"/>
                  <a:gd name="connsiteX48" fmla="*/ 286936 w 1389559"/>
                  <a:gd name="connsiteY48" fmla="*/ 638222 h 895130"/>
                  <a:gd name="connsiteX49" fmla="*/ 237986 w 1389559"/>
                  <a:gd name="connsiteY49" fmla="*/ 631332 h 895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389559" h="895130">
                    <a:moveTo>
                      <a:pt x="237986" y="631332"/>
                    </a:moveTo>
                    <a:cubicBezTo>
                      <a:pt x="223746" y="622940"/>
                      <a:pt x="212707" y="609116"/>
                      <a:pt x="208246" y="591848"/>
                    </a:cubicBezTo>
                    <a:cubicBezTo>
                      <a:pt x="199321" y="557312"/>
                      <a:pt x="220084" y="522081"/>
                      <a:pt x="254619" y="513157"/>
                    </a:cubicBezTo>
                    <a:lnTo>
                      <a:pt x="363474" y="485028"/>
                    </a:lnTo>
                    <a:lnTo>
                      <a:pt x="297225" y="446780"/>
                    </a:lnTo>
                    <a:lnTo>
                      <a:pt x="124415" y="435492"/>
                    </a:lnTo>
                    <a:cubicBezTo>
                      <a:pt x="117667" y="435052"/>
                      <a:pt x="111326" y="433263"/>
                      <a:pt x="105640" y="430408"/>
                    </a:cubicBezTo>
                    <a:cubicBezTo>
                      <a:pt x="99953" y="427553"/>
                      <a:pt x="94921" y="423630"/>
                      <a:pt x="90786" y="418917"/>
                    </a:cubicBezTo>
                    <a:lnTo>
                      <a:pt x="82189" y="393609"/>
                    </a:lnTo>
                    <a:lnTo>
                      <a:pt x="58744" y="392078"/>
                    </a:lnTo>
                    <a:cubicBezTo>
                      <a:pt x="51995" y="391636"/>
                      <a:pt x="45655" y="389848"/>
                      <a:pt x="39967" y="386994"/>
                    </a:cubicBezTo>
                    <a:cubicBezTo>
                      <a:pt x="22908" y="378426"/>
                      <a:pt x="11733" y="360250"/>
                      <a:pt x="13055" y="340003"/>
                    </a:cubicBezTo>
                    <a:lnTo>
                      <a:pt x="19827" y="326264"/>
                    </a:lnTo>
                    <a:lnTo>
                      <a:pt x="11192" y="319583"/>
                    </a:lnTo>
                    <a:cubicBezTo>
                      <a:pt x="3585" y="310914"/>
                      <a:pt x="-714" y="299342"/>
                      <a:pt x="97" y="286925"/>
                    </a:cubicBezTo>
                    <a:cubicBezTo>
                      <a:pt x="1720" y="262089"/>
                      <a:pt x="23169" y="243270"/>
                      <a:pt x="48004" y="244892"/>
                    </a:cubicBezTo>
                    <a:lnTo>
                      <a:pt x="115879" y="249326"/>
                    </a:lnTo>
                    <a:lnTo>
                      <a:pt x="110402" y="233202"/>
                    </a:lnTo>
                    <a:cubicBezTo>
                      <a:pt x="111900" y="210267"/>
                      <a:pt x="131709" y="192888"/>
                      <a:pt x="154643" y="194386"/>
                    </a:cubicBezTo>
                    <a:lnTo>
                      <a:pt x="393507" y="209988"/>
                    </a:lnTo>
                    <a:lnTo>
                      <a:pt x="412767" y="219482"/>
                    </a:lnTo>
                    <a:lnTo>
                      <a:pt x="421852" y="220677"/>
                    </a:lnTo>
                    <a:lnTo>
                      <a:pt x="642616" y="348136"/>
                    </a:lnTo>
                    <a:lnTo>
                      <a:pt x="1219465" y="15092"/>
                    </a:lnTo>
                    <a:cubicBezTo>
                      <a:pt x="1246373" y="-443"/>
                      <a:pt x="1277029" y="-3601"/>
                      <a:pt x="1304843" y="3852"/>
                    </a:cubicBezTo>
                    <a:lnTo>
                      <a:pt x="1318651" y="10590"/>
                    </a:lnTo>
                    <a:lnTo>
                      <a:pt x="1320841" y="11032"/>
                    </a:lnTo>
                    <a:lnTo>
                      <a:pt x="1324205" y="13300"/>
                    </a:lnTo>
                    <a:lnTo>
                      <a:pt x="1343607" y="22768"/>
                    </a:lnTo>
                    <a:lnTo>
                      <a:pt x="1351471" y="31683"/>
                    </a:lnTo>
                    <a:lnTo>
                      <a:pt x="1356605" y="35144"/>
                    </a:lnTo>
                    <a:lnTo>
                      <a:pt x="1363354" y="45155"/>
                    </a:lnTo>
                    <a:lnTo>
                      <a:pt x="1373162" y="56275"/>
                    </a:lnTo>
                    <a:lnTo>
                      <a:pt x="1375462" y="63114"/>
                    </a:lnTo>
                    <a:lnTo>
                      <a:pt x="1380717" y="70908"/>
                    </a:lnTo>
                    <a:lnTo>
                      <a:pt x="1384675" y="90511"/>
                    </a:lnTo>
                    <a:lnTo>
                      <a:pt x="1387403" y="98624"/>
                    </a:lnTo>
                    <a:lnTo>
                      <a:pt x="1387123" y="102638"/>
                    </a:lnTo>
                    <a:lnTo>
                      <a:pt x="1389559" y="114704"/>
                    </a:lnTo>
                    <a:cubicBezTo>
                      <a:pt x="1389559" y="374846"/>
                      <a:pt x="1389558" y="634988"/>
                      <a:pt x="1389558" y="895130"/>
                    </a:cubicBezTo>
                    <a:lnTo>
                      <a:pt x="1164531" y="895130"/>
                    </a:lnTo>
                    <a:lnTo>
                      <a:pt x="1164531" y="306648"/>
                    </a:lnTo>
                    <a:lnTo>
                      <a:pt x="699362" y="575213"/>
                    </a:lnTo>
                    <a:lnTo>
                      <a:pt x="691927" y="583642"/>
                    </a:lnTo>
                    <a:cubicBezTo>
                      <a:pt x="651798" y="613962"/>
                      <a:pt x="595824" y="619176"/>
                      <a:pt x="549527" y="592446"/>
                    </a:cubicBezTo>
                    <a:lnTo>
                      <a:pt x="512601" y="571127"/>
                    </a:lnTo>
                    <a:lnTo>
                      <a:pt x="508538" y="575715"/>
                    </a:lnTo>
                    <a:cubicBezTo>
                      <a:pt x="501875" y="580813"/>
                      <a:pt x="494101" y="584688"/>
                      <a:pt x="485468" y="586919"/>
                    </a:cubicBezTo>
                    <a:cubicBezTo>
                      <a:pt x="419290" y="604019"/>
                      <a:pt x="353113" y="621121"/>
                      <a:pt x="286936" y="638222"/>
                    </a:cubicBezTo>
                    <a:cubicBezTo>
                      <a:pt x="269668" y="642683"/>
                      <a:pt x="252227" y="639724"/>
                      <a:pt x="237986" y="63133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DCD957A3-F75E-0D67-A82C-126E2FE1CF38}"/>
                  </a:ext>
                </a:extLst>
              </p:cNvPr>
              <p:cNvSpPr/>
              <p:nvPr/>
            </p:nvSpPr>
            <p:spPr bwMode="auto">
              <a:xfrm rot="12600000" flipH="1">
                <a:off x="942655" y="5304707"/>
                <a:ext cx="1389559" cy="895130"/>
              </a:xfrm>
              <a:custGeom>
                <a:avLst/>
                <a:gdLst>
                  <a:gd name="connsiteX0" fmla="*/ 237986 w 1389559"/>
                  <a:gd name="connsiteY0" fmla="*/ 631332 h 895130"/>
                  <a:gd name="connsiteX1" fmla="*/ 208246 w 1389559"/>
                  <a:gd name="connsiteY1" fmla="*/ 591848 h 895130"/>
                  <a:gd name="connsiteX2" fmla="*/ 254619 w 1389559"/>
                  <a:gd name="connsiteY2" fmla="*/ 513157 h 895130"/>
                  <a:gd name="connsiteX3" fmla="*/ 363474 w 1389559"/>
                  <a:gd name="connsiteY3" fmla="*/ 485028 h 895130"/>
                  <a:gd name="connsiteX4" fmla="*/ 297225 w 1389559"/>
                  <a:gd name="connsiteY4" fmla="*/ 446780 h 895130"/>
                  <a:gd name="connsiteX5" fmla="*/ 124415 w 1389559"/>
                  <a:gd name="connsiteY5" fmla="*/ 435492 h 895130"/>
                  <a:gd name="connsiteX6" fmla="*/ 105640 w 1389559"/>
                  <a:gd name="connsiteY6" fmla="*/ 430408 h 895130"/>
                  <a:gd name="connsiteX7" fmla="*/ 90786 w 1389559"/>
                  <a:gd name="connsiteY7" fmla="*/ 418917 h 895130"/>
                  <a:gd name="connsiteX8" fmla="*/ 82189 w 1389559"/>
                  <a:gd name="connsiteY8" fmla="*/ 393609 h 895130"/>
                  <a:gd name="connsiteX9" fmla="*/ 58744 w 1389559"/>
                  <a:gd name="connsiteY9" fmla="*/ 392078 h 895130"/>
                  <a:gd name="connsiteX10" fmla="*/ 39967 w 1389559"/>
                  <a:gd name="connsiteY10" fmla="*/ 386994 h 895130"/>
                  <a:gd name="connsiteX11" fmla="*/ 13055 w 1389559"/>
                  <a:gd name="connsiteY11" fmla="*/ 340003 h 895130"/>
                  <a:gd name="connsiteX12" fmla="*/ 19827 w 1389559"/>
                  <a:gd name="connsiteY12" fmla="*/ 326264 h 895130"/>
                  <a:gd name="connsiteX13" fmla="*/ 11192 w 1389559"/>
                  <a:gd name="connsiteY13" fmla="*/ 319583 h 895130"/>
                  <a:gd name="connsiteX14" fmla="*/ 97 w 1389559"/>
                  <a:gd name="connsiteY14" fmla="*/ 286925 h 895130"/>
                  <a:gd name="connsiteX15" fmla="*/ 48004 w 1389559"/>
                  <a:gd name="connsiteY15" fmla="*/ 244892 h 895130"/>
                  <a:gd name="connsiteX16" fmla="*/ 115879 w 1389559"/>
                  <a:gd name="connsiteY16" fmla="*/ 249326 h 895130"/>
                  <a:gd name="connsiteX17" fmla="*/ 110402 w 1389559"/>
                  <a:gd name="connsiteY17" fmla="*/ 233202 h 895130"/>
                  <a:gd name="connsiteX18" fmla="*/ 154643 w 1389559"/>
                  <a:gd name="connsiteY18" fmla="*/ 194386 h 895130"/>
                  <a:gd name="connsiteX19" fmla="*/ 393507 w 1389559"/>
                  <a:gd name="connsiteY19" fmla="*/ 209988 h 895130"/>
                  <a:gd name="connsiteX20" fmla="*/ 412767 w 1389559"/>
                  <a:gd name="connsiteY20" fmla="*/ 219482 h 895130"/>
                  <a:gd name="connsiteX21" fmla="*/ 421852 w 1389559"/>
                  <a:gd name="connsiteY21" fmla="*/ 220677 h 895130"/>
                  <a:gd name="connsiteX22" fmla="*/ 642616 w 1389559"/>
                  <a:gd name="connsiteY22" fmla="*/ 348136 h 895130"/>
                  <a:gd name="connsiteX23" fmla="*/ 1219465 w 1389559"/>
                  <a:gd name="connsiteY23" fmla="*/ 15092 h 895130"/>
                  <a:gd name="connsiteX24" fmla="*/ 1304843 w 1389559"/>
                  <a:gd name="connsiteY24" fmla="*/ 3852 h 895130"/>
                  <a:gd name="connsiteX25" fmla="*/ 1318651 w 1389559"/>
                  <a:gd name="connsiteY25" fmla="*/ 10590 h 895130"/>
                  <a:gd name="connsiteX26" fmla="*/ 1320841 w 1389559"/>
                  <a:gd name="connsiteY26" fmla="*/ 11032 h 895130"/>
                  <a:gd name="connsiteX27" fmla="*/ 1324205 w 1389559"/>
                  <a:gd name="connsiteY27" fmla="*/ 13300 h 895130"/>
                  <a:gd name="connsiteX28" fmla="*/ 1343607 w 1389559"/>
                  <a:gd name="connsiteY28" fmla="*/ 22768 h 895130"/>
                  <a:gd name="connsiteX29" fmla="*/ 1351471 w 1389559"/>
                  <a:gd name="connsiteY29" fmla="*/ 31683 h 895130"/>
                  <a:gd name="connsiteX30" fmla="*/ 1356605 w 1389559"/>
                  <a:gd name="connsiteY30" fmla="*/ 35144 h 895130"/>
                  <a:gd name="connsiteX31" fmla="*/ 1363354 w 1389559"/>
                  <a:gd name="connsiteY31" fmla="*/ 45155 h 895130"/>
                  <a:gd name="connsiteX32" fmla="*/ 1373162 w 1389559"/>
                  <a:gd name="connsiteY32" fmla="*/ 56275 h 895130"/>
                  <a:gd name="connsiteX33" fmla="*/ 1375462 w 1389559"/>
                  <a:gd name="connsiteY33" fmla="*/ 63114 h 895130"/>
                  <a:gd name="connsiteX34" fmla="*/ 1380717 w 1389559"/>
                  <a:gd name="connsiteY34" fmla="*/ 70908 h 895130"/>
                  <a:gd name="connsiteX35" fmla="*/ 1384675 w 1389559"/>
                  <a:gd name="connsiteY35" fmla="*/ 90511 h 895130"/>
                  <a:gd name="connsiteX36" fmla="*/ 1387403 w 1389559"/>
                  <a:gd name="connsiteY36" fmla="*/ 98624 h 895130"/>
                  <a:gd name="connsiteX37" fmla="*/ 1387123 w 1389559"/>
                  <a:gd name="connsiteY37" fmla="*/ 102638 h 895130"/>
                  <a:gd name="connsiteX38" fmla="*/ 1389559 w 1389559"/>
                  <a:gd name="connsiteY38" fmla="*/ 114704 h 895130"/>
                  <a:gd name="connsiteX39" fmla="*/ 1389558 w 1389559"/>
                  <a:gd name="connsiteY39" fmla="*/ 895130 h 895130"/>
                  <a:gd name="connsiteX40" fmla="*/ 1164531 w 1389559"/>
                  <a:gd name="connsiteY40" fmla="*/ 895130 h 895130"/>
                  <a:gd name="connsiteX41" fmla="*/ 1164531 w 1389559"/>
                  <a:gd name="connsiteY41" fmla="*/ 306648 h 895130"/>
                  <a:gd name="connsiteX42" fmla="*/ 699362 w 1389559"/>
                  <a:gd name="connsiteY42" fmla="*/ 575213 h 895130"/>
                  <a:gd name="connsiteX43" fmla="*/ 691927 w 1389559"/>
                  <a:gd name="connsiteY43" fmla="*/ 583642 h 895130"/>
                  <a:gd name="connsiteX44" fmla="*/ 549527 w 1389559"/>
                  <a:gd name="connsiteY44" fmla="*/ 592446 h 895130"/>
                  <a:gd name="connsiteX45" fmla="*/ 512601 w 1389559"/>
                  <a:gd name="connsiteY45" fmla="*/ 571127 h 895130"/>
                  <a:gd name="connsiteX46" fmla="*/ 508538 w 1389559"/>
                  <a:gd name="connsiteY46" fmla="*/ 575715 h 895130"/>
                  <a:gd name="connsiteX47" fmla="*/ 485468 w 1389559"/>
                  <a:gd name="connsiteY47" fmla="*/ 586919 h 895130"/>
                  <a:gd name="connsiteX48" fmla="*/ 286936 w 1389559"/>
                  <a:gd name="connsiteY48" fmla="*/ 638222 h 895130"/>
                  <a:gd name="connsiteX49" fmla="*/ 237986 w 1389559"/>
                  <a:gd name="connsiteY49" fmla="*/ 631332 h 895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389559" h="895130">
                    <a:moveTo>
                      <a:pt x="237986" y="631332"/>
                    </a:moveTo>
                    <a:cubicBezTo>
                      <a:pt x="223746" y="622940"/>
                      <a:pt x="212707" y="609116"/>
                      <a:pt x="208246" y="591848"/>
                    </a:cubicBezTo>
                    <a:cubicBezTo>
                      <a:pt x="199321" y="557312"/>
                      <a:pt x="220084" y="522081"/>
                      <a:pt x="254619" y="513157"/>
                    </a:cubicBezTo>
                    <a:lnTo>
                      <a:pt x="363474" y="485028"/>
                    </a:lnTo>
                    <a:lnTo>
                      <a:pt x="297225" y="446780"/>
                    </a:lnTo>
                    <a:lnTo>
                      <a:pt x="124415" y="435492"/>
                    </a:lnTo>
                    <a:cubicBezTo>
                      <a:pt x="117667" y="435052"/>
                      <a:pt x="111326" y="433263"/>
                      <a:pt x="105640" y="430408"/>
                    </a:cubicBezTo>
                    <a:cubicBezTo>
                      <a:pt x="99953" y="427553"/>
                      <a:pt x="94921" y="423630"/>
                      <a:pt x="90786" y="418917"/>
                    </a:cubicBezTo>
                    <a:lnTo>
                      <a:pt x="82189" y="393609"/>
                    </a:lnTo>
                    <a:lnTo>
                      <a:pt x="58744" y="392078"/>
                    </a:lnTo>
                    <a:cubicBezTo>
                      <a:pt x="51995" y="391636"/>
                      <a:pt x="45655" y="389848"/>
                      <a:pt x="39967" y="386994"/>
                    </a:cubicBezTo>
                    <a:cubicBezTo>
                      <a:pt x="22908" y="378426"/>
                      <a:pt x="11733" y="360250"/>
                      <a:pt x="13055" y="340003"/>
                    </a:cubicBezTo>
                    <a:lnTo>
                      <a:pt x="19827" y="326264"/>
                    </a:lnTo>
                    <a:lnTo>
                      <a:pt x="11192" y="319583"/>
                    </a:lnTo>
                    <a:cubicBezTo>
                      <a:pt x="3585" y="310914"/>
                      <a:pt x="-714" y="299342"/>
                      <a:pt x="97" y="286925"/>
                    </a:cubicBezTo>
                    <a:cubicBezTo>
                      <a:pt x="1720" y="262089"/>
                      <a:pt x="23169" y="243270"/>
                      <a:pt x="48004" y="244892"/>
                    </a:cubicBezTo>
                    <a:lnTo>
                      <a:pt x="115879" y="249326"/>
                    </a:lnTo>
                    <a:lnTo>
                      <a:pt x="110402" y="233202"/>
                    </a:lnTo>
                    <a:cubicBezTo>
                      <a:pt x="111900" y="210267"/>
                      <a:pt x="131709" y="192888"/>
                      <a:pt x="154643" y="194386"/>
                    </a:cubicBezTo>
                    <a:lnTo>
                      <a:pt x="393507" y="209988"/>
                    </a:lnTo>
                    <a:lnTo>
                      <a:pt x="412767" y="219482"/>
                    </a:lnTo>
                    <a:lnTo>
                      <a:pt x="421852" y="220677"/>
                    </a:lnTo>
                    <a:lnTo>
                      <a:pt x="642616" y="348136"/>
                    </a:lnTo>
                    <a:lnTo>
                      <a:pt x="1219465" y="15092"/>
                    </a:lnTo>
                    <a:cubicBezTo>
                      <a:pt x="1246373" y="-443"/>
                      <a:pt x="1277029" y="-3601"/>
                      <a:pt x="1304843" y="3852"/>
                    </a:cubicBezTo>
                    <a:lnTo>
                      <a:pt x="1318651" y="10590"/>
                    </a:lnTo>
                    <a:lnTo>
                      <a:pt x="1320841" y="11032"/>
                    </a:lnTo>
                    <a:lnTo>
                      <a:pt x="1324205" y="13300"/>
                    </a:lnTo>
                    <a:lnTo>
                      <a:pt x="1343607" y="22768"/>
                    </a:lnTo>
                    <a:lnTo>
                      <a:pt x="1351471" y="31683"/>
                    </a:lnTo>
                    <a:lnTo>
                      <a:pt x="1356605" y="35144"/>
                    </a:lnTo>
                    <a:lnTo>
                      <a:pt x="1363354" y="45155"/>
                    </a:lnTo>
                    <a:lnTo>
                      <a:pt x="1373162" y="56275"/>
                    </a:lnTo>
                    <a:lnTo>
                      <a:pt x="1375462" y="63114"/>
                    </a:lnTo>
                    <a:lnTo>
                      <a:pt x="1380717" y="70908"/>
                    </a:lnTo>
                    <a:lnTo>
                      <a:pt x="1384675" y="90511"/>
                    </a:lnTo>
                    <a:lnTo>
                      <a:pt x="1387403" y="98624"/>
                    </a:lnTo>
                    <a:lnTo>
                      <a:pt x="1387123" y="102638"/>
                    </a:lnTo>
                    <a:lnTo>
                      <a:pt x="1389559" y="114704"/>
                    </a:lnTo>
                    <a:cubicBezTo>
                      <a:pt x="1389559" y="374846"/>
                      <a:pt x="1389558" y="634988"/>
                      <a:pt x="1389558" y="895130"/>
                    </a:cubicBezTo>
                    <a:lnTo>
                      <a:pt x="1164531" y="895130"/>
                    </a:lnTo>
                    <a:lnTo>
                      <a:pt x="1164531" y="306648"/>
                    </a:lnTo>
                    <a:lnTo>
                      <a:pt x="699362" y="575213"/>
                    </a:lnTo>
                    <a:lnTo>
                      <a:pt x="691927" y="583642"/>
                    </a:lnTo>
                    <a:cubicBezTo>
                      <a:pt x="651798" y="613962"/>
                      <a:pt x="595824" y="619176"/>
                      <a:pt x="549527" y="592446"/>
                    </a:cubicBezTo>
                    <a:lnTo>
                      <a:pt x="512601" y="571127"/>
                    </a:lnTo>
                    <a:lnTo>
                      <a:pt x="508538" y="575715"/>
                    </a:lnTo>
                    <a:cubicBezTo>
                      <a:pt x="501875" y="580813"/>
                      <a:pt x="494101" y="584688"/>
                      <a:pt x="485468" y="586919"/>
                    </a:cubicBezTo>
                    <a:cubicBezTo>
                      <a:pt x="419290" y="604019"/>
                      <a:pt x="353113" y="621121"/>
                      <a:pt x="286936" y="638222"/>
                    </a:cubicBezTo>
                    <a:cubicBezTo>
                      <a:pt x="269668" y="642683"/>
                      <a:pt x="252227" y="639724"/>
                      <a:pt x="237986" y="63133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EC1D32E7-AD0A-1CB2-4564-4487D93EE03F}"/>
                  </a:ext>
                </a:extLst>
              </p:cNvPr>
              <p:cNvSpPr/>
              <p:nvPr/>
            </p:nvSpPr>
            <p:spPr bwMode="auto">
              <a:xfrm>
                <a:off x="4247375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7D6E44B0-BA9D-97ED-ED8B-B179F1D99CFB}"/>
                  </a:ext>
                </a:extLst>
              </p:cNvPr>
              <p:cNvSpPr/>
              <p:nvPr/>
            </p:nvSpPr>
            <p:spPr bwMode="auto">
              <a:xfrm>
                <a:off x="1175849" y="2884880"/>
                <a:ext cx="4002176" cy="1300855"/>
              </a:xfrm>
              <a:custGeom>
                <a:avLst/>
                <a:gdLst>
                  <a:gd name="connsiteX0" fmla="*/ 569124 w 4002176"/>
                  <a:gd name="connsiteY0" fmla="*/ 0 h 1300855"/>
                  <a:gd name="connsiteX1" fmla="*/ 3244064 w 4002176"/>
                  <a:gd name="connsiteY1" fmla="*/ 0 h 1300855"/>
                  <a:gd name="connsiteX2" fmla="*/ 3813188 w 4002176"/>
                  <a:gd name="connsiteY2" fmla="*/ 569124 h 1300855"/>
                  <a:gd name="connsiteX3" fmla="*/ 3813188 w 4002176"/>
                  <a:gd name="connsiteY3" fmla="*/ 922879 h 1300855"/>
                  <a:gd name="connsiteX4" fmla="*/ 4002176 w 4002176"/>
                  <a:gd name="connsiteY4" fmla="*/ 922879 h 1300855"/>
                  <a:gd name="connsiteX5" fmla="*/ 3676962 w 4002176"/>
                  <a:gd name="connsiteY5" fmla="*/ 1300855 h 1300855"/>
                  <a:gd name="connsiteX6" fmla="*/ 3351749 w 4002176"/>
                  <a:gd name="connsiteY6" fmla="*/ 922879 h 1300855"/>
                  <a:gd name="connsiteX7" fmla="*/ 3540737 w 4002176"/>
                  <a:gd name="connsiteY7" fmla="*/ 922879 h 1300855"/>
                  <a:gd name="connsiteX8" fmla="*/ 3540737 w 4002176"/>
                  <a:gd name="connsiteY8" fmla="*/ 569124 h 1300855"/>
                  <a:gd name="connsiteX9" fmla="*/ 3244064 w 4002176"/>
                  <a:gd name="connsiteY9" fmla="*/ 272451 h 1300855"/>
                  <a:gd name="connsiteX10" fmla="*/ 569124 w 4002176"/>
                  <a:gd name="connsiteY10" fmla="*/ 272451 h 1300855"/>
                  <a:gd name="connsiteX11" fmla="*/ 272451 w 4002176"/>
                  <a:gd name="connsiteY11" fmla="*/ 569124 h 1300855"/>
                  <a:gd name="connsiteX12" fmla="*/ 272451 w 4002176"/>
                  <a:gd name="connsiteY12" fmla="*/ 1300855 h 1300855"/>
                  <a:gd name="connsiteX13" fmla="*/ 0 w 4002176"/>
                  <a:gd name="connsiteY13" fmla="*/ 1300855 h 1300855"/>
                  <a:gd name="connsiteX14" fmla="*/ 0 w 4002176"/>
                  <a:gd name="connsiteY14" fmla="*/ 569124 h 1300855"/>
                  <a:gd name="connsiteX15" fmla="*/ 569124 w 4002176"/>
                  <a:gd name="connsiteY15" fmla="*/ 0 h 130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2176" h="1300855">
                    <a:moveTo>
                      <a:pt x="569124" y="0"/>
                    </a:moveTo>
                    <a:lnTo>
                      <a:pt x="3244064" y="0"/>
                    </a:lnTo>
                    <a:cubicBezTo>
                      <a:pt x="3558383" y="0"/>
                      <a:pt x="3813188" y="254805"/>
                      <a:pt x="3813188" y="569124"/>
                    </a:cubicBezTo>
                    <a:lnTo>
                      <a:pt x="3813188" y="922879"/>
                    </a:lnTo>
                    <a:lnTo>
                      <a:pt x="4002176" y="922879"/>
                    </a:lnTo>
                    <a:lnTo>
                      <a:pt x="3676962" y="1300855"/>
                    </a:lnTo>
                    <a:lnTo>
                      <a:pt x="3351749" y="922879"/>
                    </a:lnTo>
                    <a:lnTo>
                      <a:pt x="3540737" y="922879"/>
                    </a:lnTo>
                    <a:lnTo>
                      <a:pt x="3540737" y="569124"/>
                    </a:lnTo>
                    <a:cubicBezTo>
                      <a:pt x="3540737" y="405276"/>
                      <a:pt x="3407912" y="272451"/>
                      <a:pt x="3244064" y="272451"/>
                    </a:cubicBezTo>
                    <a:lnTo>
                      <a:pt x="569124" y="272451"/>
                    </a:lnTo>
                    <a:cubicBezTo>
                      <a:pt x="405276" y="272451"/>
                      <a:pt x="272451" y="405276"/>
                      <a:pt x="272451" y="569124"/>
                    </a:cubicBezTo>
                    <a:lnTo>
                      <a:pt x="272451" y="1300855"/>
                    </a:lnTo>
                    <a:lnTo>
                      <a:pt x="0" y="1300855"/>
                    </a:lnTo>
                    <a:lnTo>
                      <a:pt x="0" y="569124"/>
                    </a:lnTo>
                    <a:cubicBezTo>
                      <a:pt x="0" y="254805"/>
                      <a:pt x="254805" y="0"/>
                      <a:pt x="569124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C8E2DBA0-3726-98E3-AE7F-2ACA160A9053}"/>
                  </a:ext>
                </a:extLst>
              </p:cNvPr>
              <p:cNvSpPr/>
              <p:nvPr/>
            </p:nvSpPr>
            <p:spPr bwMode="auto">
              <a:xfrm>
                <a:off x="4580268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80574D3C-8B82-09C1-3B54-963AA0CFE49A}"/>
                  </a:ext>
                </a:extLst>
              </p:cNvPr>
              <p:cNvSpPr/>
              <p:nvPr/>
            </p:nvSpPr>
            <p:spPr bwMode="auto">
              <a:xfrm>
                <a:off x="4891442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12B9C3A8-C793-705E-AF2C-3A06B5AC9E90}"/>
                  </a:ext>
                </a:extLst>
              </p:cNvPr>
              <p:cNvSpPr/>
              <p:nvPr/>
            </p:nvSpPr>
            <p:spPr bwMode="auto">
              <a:xfrm>
                <a:off x="5224335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CE803924-4656-3DAF-F5A6-76E0D126B573}"/>
                  </a:ext>
                </a:extLst>
              </p:cNvPr>
              <p:cNvSpPr/>
              <p:nvPr/>
            </p:nvSpPr>
            <p:spPr bwMode="auto">
              <a:xfrm>
                <a:off x="4417313" y="4802541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55A90EBA-4F77-99B8-43E2-435624B243F2}"/>
                  </a:ext>
                </a:extLst>
              </p:cNvPr>
              <p:cNvSpPr/>
              <p:nvPr/>
            </p:nvSpPr>
            <p:spPr bwMode="auto">
              <a:xfrm>
                <a:off x="4728486" y="4802541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E934E14B-607B-24E6-9629-6395E658ECE3}"/>
                  </a:ext>
                </a:extLst>
              </p:cNvPr>
              <p:cNvSpPr/>
              <p:nvPr/>
            </p:nvSpPr>
            <p:spPr bwMode="auto">
              <a:xfrm>
                <a:off x="5061379" y="4802541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50D13011-A70A-9471-CF0D-F7A566FEFE48}"/>
                  </a:ext>
                </a:extLst>
              </p:cNvPr>
              <p:cNvSpPr/>
              <p:nvPr/>
            </p:nvSpPr>
            <p:spPr bwMode="auto">
              <a:xfrm>
                <a:off x="4564749" y="4515427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09AD1D8E-B190-948B-B7FF-9878D800913D}"/>
                  </a:ext>
                </a:extLst>
              </p:cNvPr>
              <p:cNvSpPr/>
              <p:nvPr/>
            </p:nvSpPr>
            <p:spPr bwMode="auto">
              <a:xfrm>
                <a:off x="4875922" y="4515427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798951A9-B2EB-0B84-1B45-A7D71F7B2297}"/>
                  </a:ext>
                </a:extLst>
              </p:cNvPr>
              <p:cNvSpPr/>
              <p:nvPr/>
            </p:nvSpPr>
            <p:spPr bwMode="auto">
              <a:xfrm>
                <a:off x="4728486" y="423607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18CF2B2B-692D-EB36-096C-42764B8226BF}"/>
                </a:ext>
              </a:extLst>
            </p:cNvPr>
            <p:cNvSpPr/>
            <p:nvPr/>
          </p:nvSpPr>
          <p:spPr bwMode="auto">
            <a:xfrm>
              <a:off x="-1338219" y="4620797"/>
              <a:ext cx="125869" cy="2363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B50B62A8-0A4E-A53B-D72A-35622973EBC6}"/>
                </a:ext>
              </a:extLst>
            </p:cNvPr>
            <p:cNvSpPr/>
            <p:nvPr/>
          </p:nvSpPr>
          <p:spPr bwMode="auto">
            <a:xfrm>
              <a:off x="-754019" y="4620797"/>
              <a:ext cx="125869" cy="2363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CB5E09BE-6B45-F28A-9CA2-71E7570240CD}"/>
                </a:ext>
              </a:extLst>
            </p:cNvPr>
            <p:cNvSpPr/>
            <p:nvPr/>
          </p:nvSpPr>
          <p:spPr bwMode="auto">
            <a:xfrm>
              <a:off x="-2558459" y="4927639"/>
              <a:ext cx="842286" cy="413377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84371619-07D9-F735-3562-87671ED616E4}"/>
                </a:ext>
              </a:extLst>
            </p:cNvPr>
            <p:cNvSpPr/>
            <p:nvPr/>
          </p:nvSpPr>
          <p:spPr bwMode="auto">
            <a:xfrm rot="10800000">
              <a:off x="-2118498" y="5917279"/>
              <a:ext cx="2340298" cy="555105"/>
            </a:xfrm>
            <a:custGeom>
              <a:avLst/>
              <a:gdLst>
                <a:gd name="connsiteX0" fmla="*/ 2340298 w 2340298"/>
                <a:gd name="connsiteY0" fmla="*/ 555105 h 555105"/>
                <a:gd name="connsiteX1" fmla="*/ 2173085 w 2340298"/>
                <a:gd name="connsiteY1" fmla="*/ 555105 h 555105"/>
                <a:gd name="connsiteX2" fmla="*/ 2173085 w 2340298"/>
                <a:gd name="connsiteY2" fmla="*/ 349293 h 555105"/>
                <a:gd name="connsiteX3" fmla="*/ 1991005 w 2340298"/>
                <a:gd name="connsiteY3" fmla="*/ 167214 h 555105"/>
                <a:gd name="connsiteX4" fmla="*/ 349293 w 2340298"/>
                <a:gd name="connsiteY4" fmla="*/ 167214 h 555105"/>
                <a:gd name="connsiteX5" fmla="*/ 167213 w 2340298"/>
                <a:gd name="connsiteY5" fmla="*/ 349293 h 555105"/>
                <a:gd name="connsiteX6" fmla="*/ 167213 w 2340298"/>
                <a:gd name="connsiteY6" fmla="*/ 555105 h 555105"/>
                <a:gd name="connsiteX7" fmla="*/ 0 w 2340298"/>
                <a:gd name="connsiteY7" fmla="*/ 555105 h 555105"/>
                <a:gd name="connsiteX8" fmla="*/ 0 w 2340298"/>
                <a:gd name="connsiteY8" fmla="*/ 349293 h 555105"/>
                <a:gd name="connsiteX9" fmla="*/ 349293 w 2340298"/>
                <a:gd name="connsiteY9" fmla="*/ 0 h 555105"/>
                <a:gd name="connsiteX10" fmla="*/ 1991005 w 2340298"/>
                <a:gd name="connsiteY10" fmla="*/ 0 h 555105"/>
                <a:gd name="connsiteX11" fmla="*/ 2340298 w 2340298"/>
                <a:gd name="connsiteY11" fmla="*/ 349293 h 55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40298" h="555105">
                  <a:moveTo>
                    <a:pt x="2340298" y="555105"/>
                  </a:moveTo>
                  <a:lnTo>
                    <a:pt x="2173085" y="555105"/>
                  </a:lnTo>
                  <a:lnTo>
                    <a:pt x="2173085" y="349293"/>
                  </a:lnTo>
                  <a:cubicBezTo>
                    <a:pt x="2173085" y="248733"/>
                    <a:pt x="2091565" y="167214"/>
                    <a:pt x="1991005" y="167214"/>
                  </a:cubicBezTo>
                  <a:lnTo>
                    <a:pt x="349293" y="167214"/>
                  </a:lnTo>
                  <a:cubicBezTo>
                    <a:pt x="248733" y="167214"/>
                    <a:pt x="167213" y="248733"/>
                    <a:pt x="167213" y="349293"/>
                  </a:cubicBezTo>
                  <a:lnTo>
                    <a:pt x="167213" y="555105"/>
                  </a:lnTo>
                  <a:lnTo>
                    <a:pt x="0" y="555105"/>
                  </a:lnTo>
                  <a:lnTo>
                    <a:pt x="0" y="349293"/>
                  </a:lnTo>
                  <a:cubicBezTo>
                    <a:pt x="0" y="156384"/>
                    <a:pt x="156384" y="0"/>
                    <a:pt x="349293" y="0"/>
                  </a:cubicBezTo>
                  <a:lnTo>
                    <a:pt x="1991005" y="0"/>
                  </a:lnTo>
                  <a:cubicBezTo>
                    <a:pt x="2183914" y="0"/>
                    <a:pt x="2340298" y="156384"/>
                    <a:pt x="2340298" y="34929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41648FB0-5504-B9CF-7896-4136883DFE73}"/>
              </a:ext>
            </a:extLst>
          </p:cNvPr>
          <p:cNvGrpSpPr/>
          <p:nvPr/>
        </p:nvGrpSpPr>
        <p:grpSpPr>
          <a:xfrm>
            <a:off x="2841490" y="4403468"/>
            <a:ext cx="1918412" cy="1574515"/>
            <a:chOff x="4271904" y="523790"/>
            <a:chExt cx="2572596" cy="2111429"/>
          </a:xfrm>
        </p:grpSpPr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D4F71E22-5170-34C2-3F89-B7D3ADAB873C}"/>
                </a:ext>
              </a:extLst>
            </p:cNvPr>
            <p:cNvGrpSpPr/>
            <p:nvPr/>
          </p:nvGrpSpPr>
          <p:grpSpPr>
            <a:xfrm>
              <a:off x="4713917" y="1451082"/>
              <a:ext cx="1688570" cy="1184137"/>
              <a:chOff x="2378319" y="2258871"/>
              <a:chExt cx="1688570" cy="1184137"/>
            </a:xfrm>
          </p:grpSpPr>
          <p:sp>
            <p:nvSpPr>
              <p:cNvPr id="141" name="四角形: 角を丸くする 140">
                <a:extLst>
                  <a:ext uri="{FF2B5EF4-FFF2-40B4-BE49-F238E27FC236}">
                    <a16:creationId xmlns:a16="http://schemas.microsoft.com/office/drawing/2014/main" id="{C9B1A282-FC37-2905-3198-0B5D5CFAF0D6}"/>
                  </a:ext>
                </a:extLst>
              </p:cNvPr>
              <p:cNvSpPr/>
              <p:nvPr/>
            </p:nvSpPr>
            <p:spPr bwMode="auto">
              <a:xfrm>
                <a:off x="3789250" y="2629188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四角形: 角を丸くする 141">
                <a:extLst>
                  <a:ext uri="{FF2B5EF4-FFF2-40B4-BE49-F238E27FC236}">
                    <a16:creationId xmlns:a16="http://schemas.microsoft.com/office/drawing/2014/main" id="{FBE4AC24-FEE4-AF1F-09D7-E4D3CD26DB55}"/>
                  </a:ext>
                </a:extLst>
              </p:cNvPr>
              <p:cNvSpPr/>
              <p:nvPr/>
            </p:nvSpPr>
            <p:spPr bwMode="auto">
              <a:xfrm>
                <a:off x="2464384" y="2629189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台形 142">
                <a:extLst>
                  <a:ext uri="{FF2B5EF4-FFF2-40B4-BE49-F238E27FC236}">
                    <a16:creationId xmlns:a16="http://schemas.microsoft.com/office/drawing/2014/main" id="{357318E8-E5CC-3314-1462-BA2AC88BEF24}"/>
                  </a:ext>
                </a:extLst>
              </p:cNvPr>
              <p:cNvSpPr/>
              <p:nvPr/>
            </p:nvSpPr>
            <p:spPr bwMode="auto">
              <a:xfrm>
                <a:off x="2547528" y="2258871"/>
                <a:ext cx="1350150" cy="630070"/>
              </a:xfrm>
              <a:prstGeom prst="trapezoid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台形 143">
                <a:extLst>
                  <a:ext uri="{FF2B5EF4-FFF2-40B4-BE49-F238E27FC236}">
                    <a16:creationId xmlns:a16="http://schemas.microsoft.com/office/drawing/2014/main" id="{D463E75E-4695-6F57-7DD7-41795494D28F}"/>
                  </a:ext>
                </a:extLst>
              </p:cNvPr>
              <p:cNvSpPr/>
              <p:nvPr/>
            </p:nvSpPr>
            <p:spPr bwMode="auto">
              <a:xfrm>
                <a:off x="2590249" y="2303875"/>
                <a:ext cx="1264708" cy="597455"/>
              </a:xfrm>
              <a:prstGeom prst="trapezoid">
                <a:avLst/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3AB802C6-7CCF-7459-7C31-6B6D717EC9D0}"/>
                  </a:ext>
                </a:extLst>
              </p:cNvPr>
              <p:cNvSpPr/>
              <p:nvPr/>
            </p:nvSpPr>
            <p:spPr bwMode="auto">
              <a:xfrm>
                <a:off x="2435016" y="3159053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角を丸くする 145">
                <a:extLst>
                  <a:ext uri="{FF2B5EF4-FFF2-40B4-BE49-F238E27FC236}">
                    <a16:creationId xmlns:a16="http://schemas.microsoft.com/office/drawing/2014/main" id="{97D898F5-C079-3D4B-3CCE-947AF71E55BC}"/>
                  </a:ext>
                </a:extLst>
              </p:cNvPr>
              <p:cNvSpPr/>
              <p:nvPr/>
            </p:nvSpPr>
            <p:spPr bwMode="auto">
              <a:xfrm>
                <a:off x="3773474" y="3159052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四角形: 角を丸くする 146">
                <a:extLst>
                  <a:ext uri="{FF2B5EF4-FFF2-40B4-BE49-F238E27FC236}">
                    <a16:creationId xmlns:a16="http://schemas.microsoft.com/office/drawing/2014/main" id="{44992E80-1857-F64D-316E-07603AEA45A3}"/>
                  </a:ext>
                </a:extLst>
              </p:cNvPr>
              <p:cNvSpPr/>
              <p:nvPr/>
            </p:nvSpPr>
            <p:spPr bwMode="auto">
              <a:xfrm>
                <a:off x="2435016" y="2753927"/>
                <a:ext cx="1575175" cy="495054"/>
              </a:xfrm>
              <a:prstGeom prst="roundRect">
                <a:avLst>
                  <a:gd name="adj" fmla="val 23844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DC7F3940-B93F-17D7-3189-7F425E397149}"/>
                  </a:ext>
                </a:extLst>
              </p:cNvPr>
              <p:cNvSpPr/>
              <p:nvPr/>
            </p:nvSpPr>
            <p:spPr bwMode="auto">
              <a:xfrm>
                <a:off x="2492280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5D7D92AA-F862-5C42-FBEE-C99753A5784F}"/>
                  </a:ext>
                </a:extLst>
              </p:cNvPr>
              <p:cNvSpPr/>
              <p:nvPr/>
            </p:nvSpPr>
            <p:spPr bwMode="auto">
              <a:xfrm>
                <a:off x="3726947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四角形: 角を丸くする 150">
                <a:extLst>
                  <a:ext uri="{FF2B5EF4-FFF2-40B4-BE49-F238E27FC236}">
                    <a16:creationId xmlns:a16="http://schemas.microsoft.com/office/drawing/2014/main" id="{F569D707-37E4-BC7A-C030-4342565ACA02}"/>
                  </a:ext>
                </a:extLst>
              </p:cNvPr>
              <p:cNvSpPr/>
              <p:nvPr/>
            </p:nvSpPr>
            <p:spPr bwMode="auto">
              <a:xfrm>
                <a:off x="2378319" y="3111622"/>
                <a:ext cx="1688570" cy="159030"/>
              </a:xfrm>
              <a:prstGeom prst="roundRect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93F77703-EAAE-59DE-06A3-AA6B5BC2AC3D}"/>
                  </a:ext>
                </a:extLst>
              </p:cNvPr>
              <p:cNvSpPr/>
              <p:nvPr/>
            </p:nvSpPr>
            <p:spPr bwMode="auto">
              <a:xfrm>
                <a:off x="2806028" y="2819648"/>
                <a:ext cx="832915" cy="185035"/>
              </a:xfrm>
              <a:custGeom>
                <a:avLst/>
                <a:gdLst>
                  <a:gd name="connsiteX0" fmla="*/ 0 w 832915"/>
                  <a:gd name="connsiteY0" fmla="*/ 162174 h 185035"/>
                  <a:gd name="connsiteX1" fmla="*/ 0 w 832915"/>
                  <a:gd name="connsiteY1" fmla="*/ 162175 h 185035"/>
                  <a:gd name="connsiteX2" fmla="*/ 0 w 832915"/>
                  <a:gd name="connsiteY2" fmla="*/ 162175 h 185035"/>
                  <a:gd name="connsiteX3" fmla="*/ 22860 w 832915"/>
                  <a:gd name="connsiteY3" fmla="*/ 139315 h 185035"/>
                  <a:gd name="connsiteX4" fmla="*/ 810055 w 832915"/>
                  <a:gd name="connsiteY4" fmla="*/ 139315 h 185035"/>
                  <a:gd name="connsiteX5" fmla="*/ 832915 w 832915"/>
                  <a:gd name="connsiteY5" fmla="*/ 162175 h 185035"/>
                  <a:gd name="connsiteX6" fmla="*/ 832914 w 832915"/>
                  <a:gd name="connsiteY6" fmla="*/ 162175 h 185035"/>
                  <a:gd name="connsiteX7" fmla="*/ 810054 w 832915"/>
                  <a:gd name="connsiteY7" fmla="*/ 185035 h 185035"/>
                  <a:gd name="connsiteX8" fmla="*/ 22860 w 832915"/>
                  <a:gd name="connsiteY8" fmla="*/ 185034 h 185035"/>
                  <a:gd name="connsiteX9" fmla="*/ 6696 w 832915"/>
                  <a:gd name="connsiteY9" fmla="*/ 178338 h 185035"/>
                  <a:gd name="connsiteX10" fmla="*/ 0 w 832915"/>
                  <a:gd name="connsiteY10" fmla="*/ 162175 h 185035"/>
                  <a:gd name="connsiteX11" fmla="*/ 6696 w 832915"/>
                  <a:gd name="connsiteY11" fmla="*/ 146011 h 185035"/>
                  <a:gd name="connsiteX12" fmla="*/ 22860 w 832915"/>
                  <a:gd name="connsiteY12" fmla="*/ 139315 h 185035"/>
                  <a:gd name="connsiteX13" fmla="*/ 0 w 832915"/>
                  <a:gd name="connsiteY13" fmla="*/ 92516 h 185035"/>
                  <a:gd name="connsiteX14" fmla="*/ 0 w 832915"/>
                  <a:gd name="connsiteY14" fmla="*/ 92517 h 185035"/>
                  <a:gd name="connsiteX15" fmla="*/ 0 w 832915"/>
                  <a:gd name="connsiteY15" fmla="*/ 92517 h 185035"/>
                  <a:gd name="connsiteX16" fmla="*/ 22860 w 832915"/>
                  <a:gd name="connsiteY16" fmla="*/ 69657 h 185035"/>
                  <a:gd name="connsiteX17" fmla="*/ 810055 w 832915"/>
                  <a:gd name="connsiteY17" fmla="*/ 69657 h 185035"/>
                  <a:gd name="connsiteX18" fmla="*/ 832915 w 832915"/>
                  <a:gd name="connsiteY18" fmla="*/ 92517 h 185035"/>
                  <a:gd name="connsiteX19" fmla="*/ 832914 w 832915"/>
                  <a:gd name="connsiteY19" fmla="*/ 92517 h 185035"/>
                  <a:gd name="connsiteX20" fmla="*/ 810054 w 832915"/>
                  <a:gd name="connsiteY20" fmla="*/ 115377 h 185035"/>
                  <a:gd name="connsiteX21" fmla="*/ 22860 w 832915"/>
                  <a:gd name="connsiteY21" fmla="*/ 115376 h 185035"/>
                  <a:gd name="connsiteX22" fmla="*/ 6696 w 832915"/>
                  <a:gd name="connsiteY22" fmla="*/ 108680 h 185035"/>
                  <a:gd name="connsiteX23" fmla="*/ 0 w 832915"/>
                  <a:gd name="connsiteY23" fmla="*/ 92517 h 185035"/>
                  <a:gd name="connsiteX24" fmla="*/ 6696 w 832915"/>
                  <a:gd name="connsiteY24" fmla="*/ 76353 h 185035"/>
                  <a:gd name="connsiteX25" fmla="*/ 22860 w 832915"/>
                  <a:gd name="connsiteY25" fmla="*/ 69657 h 185035"/>
                  <a:gd name="connsiteX26" fmla="*/ 0 w 832915"/>
                  <a:gd name="connsiteY26" fmla="*/ 22859 h 185035"/>
                  <a:gd name="connsiteX27" fmla="*/ 0 w 832915"/>
                  <a:gd name="connsiteY27" fmla="*/ 22859 h 185035"/>
                  <a:gd name="connsiteX28" fmla="*/ 0 w 832915"/>
                  <a:gd name="connsiteY28" fmla="*/ 22860 h 185035"/>
                  <a:gd name="connsiteX29" fmla="*/ 22860 w 832915"/>
                  <a:gd name="connsiteY29" fmla="*/ 0 h 185035"/>
                  <a:gd name="connsiteX30" fmla="*/ 810055 w 832915"/>
                  <a:gd name="connsiteY30" fmla="*/ 0 h 185035"/>
                  <a:gd name="connsiteX31" fmla="*/ 832915 w 832915"/>
                  <a:gd name="connsiteY31" fmla="*/ 22860 h 185035"/>
                  <a:gd name="connsiteX32" fmla="*/ 832914 w 832915"/>
                  <a:gd name="connsiteY32" fmla="*/ 22860 h 185035"/>
                  <a:gd name="connsiteX33" fmla="*/ 810054 w 832915"/>
                  <a:gd name="connsiteY33" fmla="*/ 45720 h 185035"/>
                  <a:gd name="connsiteX34" fmla="*/ 22860 w 832915"/>
                  <a:gd name="connsiteY34" fmla="*/ 45719 h 185035"/>
                  <a:gd name="connsiteX35" fmla="*/ 6696 w 832915"/>
                  <a:gd name="connsiteY35" fmla="*/ 39023 h 185035"/>
                  <a:gd name="connsiteX36" fmla="*/ 0 w 832915"/>
                  <a:gd name="connsiteY36" fmla="*/ 22859 h 185035"/>
                  <a:gd name="connsiteX37" fmla="*/ 6696 w 832915"/>
                  <a:gd name="connsiteY37" fmla="*/ 6696 h 185035"/>
                  <a:gd name="connsiteX38" fmla="*/ 22860 w 832915"/>
                  <a:gd name="connsiteY38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32915" h="185035">
                    <a:moveTo>
                      <a:pt x="0" y="162174"/>
                    </a:moveTo>
                    <a:lnTo>
                      <a:pt x="0" y="162175"/>
                    </a:lnTo>
                    <a:lnTo>
                      <a:pt x="0" y="162175"/>
                    </a:lnTo>
                    <a:close/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5"/>
                      <a:pt x="6696" y="178338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0" y="92516"/>
                    </a:moveTo>
                    <a:lnTo>
                      <a:pt x="0" y="92517"/>
                    </a:lnTo>
                    <a:lnTo>
                      <a:pt x="0" y="92517"/>
                    </a:ln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7"/>
                    </a:lnTo>
                    <a:lnTo>
                      <a:pt x="6696" y="76353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841DEB5F-07F9-4C9B-C5C3-FA04518EE26C}"/>
                  </a:ext>
                </a:extLst>
              </p:cNvPr>
              <p:cNvSpPr/>
              <p:nvPr/>
            </p:nvSpPr>
            <p:spPr bwMode="auto">
              <a:xfrm>
                <a:off x="3044783" y="3085654"/>
                <a:ext cx="355642" cy="2153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E5D12200-4B54-7D96-9B59-05C6AD3297FE}"/>
                </a:ext>
              </a:extLst>
            </p:cNvPr>
            <p:cNvSpPr/>
            <p:nvPr/>
          </p:nvSpPr>
          <p:spPr bwMode="auto">
            <a:xfrm>
              <a:off x="4376281" y="1265484"/>
              <a:ext cx="319481" cy="1327006"/>
            </a:xfrm>
            <a:custGeom>
              <a:avLst/>
              <a:gdLst>
                <a:gd name="connsiteX0" fmla="*/ 0 w 319481"/>
                <a:gd name="connsiteY0" fmla="*/ 0 h 1327006"/>
                <a:gd name="connsiteX1" fmla="*/ 189258 w 319481"/>
                <a:gd name="connsiteY1" fmla="*/ 0 h 1327006"/>
                <a:gd name="connsiteX2" fmla="*/ 252178 w 319481"/>
                <a:gd name="connsiteY2" fmla="*/ 62920 h 1327006"/>
                <a:gd name="connsiteX3" fmla="*/ 252178 w 319481"/>
                <a:gd name="connsiteY3" fmla="*/ 87061 h 1327006"/>
                <a:gd name="connsiteX4" fmla="*/ 311861 w 319481"/>
                <a:gd name="connsiteY4" fmla="*/ 87061 h 1327006"/>
                <a:gd name="connsiteX5" fmla="*/ 319481 w 319481"/>
                <a:gd name="connsiteY5" fmla="*/ 94681 h 1327006"/>
                <a:gd name="connsiteX6" fmla="*/ 319481 w 319481"/>
                <a:gd name="connsiteY6" fmla="*/ 125160 h 1327006"/>
                <a:gd name="connsiteX7" fmla="*/ 311861 w 319481"/>
                <a:gd name="connsiteY7" fmla="*/ 132780 h 1327006"/>
                <a:gd name="connsiteX8" fmla="*/ 252178 w 319481"/>
                <a:gd name="connsiteY8" fmla="*/ 132780 h 1327006"/>
                <a:gd name="connsiteX9" fmla="*/ 252178 w 319481"/>
                <a:gd name="connsiteY9" fmla="*/ 161737 h 1327006"/>
                <a:gd name="connsiteX10" fmla="*/ 311861 w 319481"/>
                <a:gd name="connsiteY10" fmla="*/ 161737 h 1327006"/>
                <a:gd name="connsiteX11" fmla="*/ 319481 w 319481"/>
                <a:gd name="connsiteY11" fmla="*/ 169357 h 1327006"/>
                <a:gd name="connsiteX12" fmla="*/ 319481 w 319481"/>
                <a:gd name="connsiteY12" fmla="*/ 199836 h 1327006"/>
                <a:gd name="connsiteX13" fmla="*/ 311861 w 319481"/>
                <a:gd name="connsiteY13" fmla="*/ 207456 h 1327006"/>
                <a:gd name="connsiteX14" fmla="*/ 252178 w 319481"/>
                <a:gd name="connsiteY14" fmla="*/ 207456 h 1327006"/>
                <a:gd name="connsiteX15" fmla="*/ 252178 w 319481"/>
                <a:gd name="connsiteY15" fmla="*/ 236413 h 1327006"/>
                <a:gd name="connsiteX16" fmla="*/ 311861 w 319481"/>
                <a:gd name="connsiteY16" fmla="*/ 236413 h 1327006"/>
                <a:gd name="connsiteX17" fmla="*/ 319481 w 319481"/>
                <a:gd name="connsiteY17" fmla="*/ 244033 h 1327006"/>
                <a:gd name="connsiteX18" fmla="*/ 319481 w 319481"/>
                <a:gd name="connsiteY18" fmla="*/ 274512 h 1327006"/>
                <a:gd name="connsiteX19" fmla="*/ 311861 w 319481"/>
                <a:gd name="connsiteY19" fmla="*/ 282132 h 1327006"/>
                <a:gd name="connsiteX20" fmla="*/ 252178 w 319481"/>
                <a:gd name="connsiteY20" fmla="*/ 282132 h 1327006"/>
                <a:gd name="connsiteX21" fmla="*/ 252178 w 319481"/>
                <a:gd name="connsiteY21" fmla="*/ 311089 h 1327006"/>
                <a:gd name="connsiteX22" fmla="*/ 311861 w 319481"/>
                <a:gd name="connsiteY22" fmla="*/ 311089 h 1327006"/>
                <a:gd name="connsiteX23" fmla="*/ 319481 w 319481"/>
                <a:gd name="connsiteY23" fmla="*/ 318709 h 1327006"/>
                <a:gd name="connsiteX24" fmla="*/ 319481 w 319481"/>
                <a:gd name="connsiteY24" fmla="*/ 349188 h 1327006"/>
                <a:gd name="connsiteX25" fmla="*/ 311861 w 319481"/>
                <a:gd name="connsiteY25" fmla="*/ 356808 h 1327006"/>
                <a:gd name="connsiteX26" fmla="*/ 252178 w 319481"/>
                <a:gd name="connsiteY26" fmla="*/ 356808 h 1327006"/>
                <a:gd name="connsiteX27" fmla="*/ 252178 w 319481"/>
                <a:gd name="connsiteY27" fmla="*/ 385765 h 1327006"/>
                <a:gd name="connsiteX28" fmla="*/ 311861 w 319481"/>
                <a:gd name="connsiteY28" fmla="*/ 385765 h 1327006"/>
                <a:gd name="connsiteX29" fmla="*/ 319481 w 319481"/>
                <a:gd name="connsiteY29" fmla="*/ 393385 h 1327006"/>
                <a:gd name="connsiteX30" fmla="*/ 319481 w 319481"/>
                <a:gd name="connsiteY30" fmla="*/ 423864 h 1327006"/>
                <a:gd name="connsiteX31" fmla="*/ 311861 w 319481"/>
                <a:gd name="connsiteY31" fmla="*/ 431484 h 1327006"/>
                <a:gd name="connsiteX32" fmla="*/ 252178 w 319481"/>
                <a:gd name="connsiteY32" fmla="*/ 431484 h 1327006"/>
                <a:gd name="connsiteX33" fmla="*/ 252178 w 319481"/>
                <a:gd name="connsiteY33" fmla="*/ 460441 h 1327006"/>
                <a:gd name="connsiteX34" fmla="*/ 311861 w 319481"/>
                <a:gd name="connsiteY34" fmla="*/ 460441 h 1327006"/>
                <a:gd name="connsiteX35" fmla="*/ 319481 w 319481"/>
                <a:gd name="connsiteY35" fmla="*/ 468061 h 1327006"/>
                <a:gd name="connsiteX36" fmla="*/ 319481 w 319481"/>
                <a:gd name="connsiteY36" fmla="*/ 498540 h 1327006"/>
                <a:gd name="connsiteX37" fmla="*/ 311861 w 319481"/>
                <a:gd name="connsiteY37" fmla="*/ 506160 h 1327006"/>
                <a:gd name="connsiteX38" fmla="*/ 252178 w 319481"/>
                <a:gd name="connsiteY38" fmla="*/ 506160 h 1327006"/>
                <a:gd name="connsiteX39" fmla="*/ 252178 w 319481"/>
                <a:gd name="connsiteY39" fmla="*/ 535117 h 1327006"/>
                <a:gd name="connsiteX40" fmla="*/ 311861 w 319481"/>
                <a:gd name="connsiteY40" fmla="*/ 535117 h 1327006"/>
                <a:gd name="connsiteX41" fmla="*/ 319481 w 319481"/>
                <a:gd name="connsiteY41" fmla="*/ 542737 h 1327006"/>
                <a:gd name="connsiteX42" fmla="*/ 319481 w 319481"/>
                <a:gd name="connsiteY42" fmla="*/ 573216 h 1327006"/>
                <a:gd name="connsiteX43" fmla="*/ 311861 w 319481"/>
                <a:gd name="connsiteY43" fmla="*/ 580836 h 1327006"/>
                <a:gd name="connsiteX44" fmla="*/ 252178 w 319481"/>
                <a:gd name="connsiteY44" fmla="*/ 580836 h 1327006"/>
                <a:gd name="connsiteX45" fmla="*/ 252178 w 319481"/>
                <a:gd name="connsiteY45" fmla="*/ 609793 h 1327006"/>
                <a:gd name="connsiteX46" fmla="*/ 311861 w 319481"/>
                <a:gd name="connsiteY46" fmla="*/ 609793 h 1327006"/>
                <a:gd name="connsiteX47" fmla="*/ 319481 w 319481"/>
                <a:gd name="connsiteY47" fmla="*/ 617413 h 1327006"/>
                <a:gd name="connsiteX48" fmla="*/ 319481 w 319481"/>
                <a:gd name="connsiteY48" fmla="*/ 647892 h 1327006"/>
                <a:gd name="connsiteX49" fmla="*/ 311861 w 319481"/>
                <a:gd name="connsiteY49" fmla="*/ 655512 h 1327006"/>
                <a:gd name="connsiteX50" fmla="*/ 252178 w 319481"/>
                <a:gd name="connsiteY50" fmla="*/ 655512 h 1327006"/>
                <a:gd name="connsiteX51" fmla="*/ 252178 w 319481"/>
                <a:gd name="connsiteY51" fmla="*/ 684469 h 1327006"/>
                <a:gd name="connsiteX52" fmla="*/ 311861 w 319481"/>
                <a:gd name="connsiteY52" fmla="*/ 684469 h 1327006"/>
                <a:gd name="connsiteX53" fmla="*/ 319481 w 319481"/>
                <a:gd name="connsiteY53" fmla="*/ 692089 h 1327006"/>
                <a:gd name="connsiteX54" fmla="*/ 319481 w 319481"/>
                <a:gd name="connsiteY54" fmla="*/ 722568 h 1327006"/>
                <a:gd name="connsiteX55" fmla="*/ 311861 w 319481"/>
                <a:gd name="connsiteY55" fmla="*/ 730188 h 1327006"/>
                <a:gd name="connsiteX56" fmla="*/ 252178 w 319481"/>
                <a:gd name="connsiteY56" fmla="*/ 730188 h 1327006"/>
                <a:gd name="connsiteX57" fmla="*/ 252178 w 319481"/>
                <a:gd name="connsiteY57" fmla="*/ 759145 h 1327006"/>
                <a:gd name="connsiteX58" fmla="*/ 311861 w 319481"/>
                <a:gd name="connsiteY58" fmla="*/ 759145 h 1327006"/>
                <a:gd name="connsiteX59" fmla="*/ 319481 w 319481"/>
                <a:gd name="connsiteY59" fmla="*/ 766765 h 1327006"/>
                <a:gd name="connsiteX60" fmla="*/ 319481 w 319481"/>
                <a:gd name="connsiteY60" fmla="*/ 797244 h 1327006"/>
                <a:gd name="connsiteX61" fmla="*/ 311861 w 319481"/>
                <a:gd name="connsiteY61" fmla="*/ 804864 h 1327006"/>
                <a:gd name="connsiteX62" fmla="*/ 252178 w 319481"/>
                <a:gd name="connsiteY62" fmla="*/ 804864 h 1327006"/>
                <a:gd name="connsiteX63" fmla="*/ 252178 w 319481"/>
                <a:gd name="connsiteY63" fmla="*/ 833821 h 1327006"/>
                <a:gd name="connsiteX64" fmla="*/ 311861 w 319481"/>
                <a:gd name="connsiteY64" fmla="*/ 833821 h 1327006"/>
                <a:gd name="connsiteX65" fmla="*/ 319481 w 319481"/>
                <a:gd name="connsiteY65" fmla="*/ 841441 h 1327006"/>
                <a:gd name="connsiteX66" fmla="*/ 319481 w 319481"/>
                <a:gd name="connsiteY66" fmla="*/ 871920 h 1327006"/>
                <a:gd name="connsiteX67" fmla="*/ 311861 w 319481"/>
                <a:gd name="connsiteY67" fmla="*/ 879540 h 1327006"/>
                <a:gd name="connsiteX68" fmla="*/ 252178 w 319481"/>
                <a:gd name="connsiteY68" fmla="*/ 879540 h 1327006"/>
                <a:gd name="connsiteX69" fmla="*/ 252178 w 319481"/>
                <a:gd name="connsiteY69" fmla="*/ 908497 h 1327006"/>
                <a:gd name="connsiteX70" fmla="*/ 311861 w 319481"/>
                <a:gd name="connsiteY70" fmla="*/ 908497 h 1327006"/>
                <a:gd name="connsiteX71" fmla="*/ 319481 w 319481"/>
                <a:gd name="connsiteY71" fmla="*/ 916117 h 1327006"/>
                <a:gd name="connsiteX72" fmla="*/ 319481 w 319481"/>
                <a:gd name="connsiteY72" fmla="*/ 946596 h 1327006"/>
                <a:gd name="connsiteX73" fmla="*/ 311861 w 319481"/>
                <a:gd name="connsiteY73" fmla="*/ 954216 h 1327006"/>
                <a:gd name="connsiteX74" fmla="*/ 252178 w 319481"/>
                <a:gd name="connsiteY74" fmla="*/ 954216 h 1327006"/>
                <a:gd name="connsiteX75" fmla="*/ 252178 w 319481"/>
                <a:gd name="connsiteY75" fmla="*/ 983173 h 1327006"/>
                <a:gd name="connsiteX76" fmla="*/ 311861 w 319481"/>
                <a:gd name="connsiteY76" fmla="*/ 983173 h 1327006"/>
                <a:gd name="connsiteX77" fmla="*/ 319481 w 319481"/>
                <a:gd name="connsiteY77" fmla="*/ 990793 h 1327006"/>
                <a:gd name="connsiteX78" fmla="*/ 319481 w 319481"/>
                <a:gd name="connsiteY78" fmla="*/ 1021272 h 1327006"/>
                <a:gd name="connsiteX79" fmla="*/ 311861 w 319481"/>
                <a:gd name="connsiteY79" fmla="*/ 1028892 h 1327006"/>
                <a:gd name="connsiteX80" fmla="*/ 252178 w 319481"/>
                <a:gd name="connsiteY80" fmla="*/ 1028892 h 1327006"/>
                <a:gd name="connsiteX81" fmla="*/ 252178 w 319481"/>
                <a:gd name="connsiteY81" fmla="*/ 1057849 h 1327006"/>
                <a:gd name="connsiteX82" fmla="*/ 311861 w 319481"/>
                <a:gd name="connsiteY82" fmla="*/ 1057849 h 1327006"/>
                <a:gd name="connsiteX83" fmla="*/ 319481 w 319481"/>
                <a:gd name="connsiteY83" fmla="*/ 1065469 h 1327006"/>
                <a:gd name="connsiteX84" fmla="*/ 319481 w 319481"/>
                <a:gd name="connsiteY84" fmla="*/ 1095948 h 1327006"/>
                <a:gd name="connsiteX85" fmla="*/ 311861 w 319481"/>
                <a:gd name="connsiteY85" fmla="*/ 1103568 h 1327006"/>
                <a:gd name="connsiteX86" fmla="*/ 252178 w 319481"/>
                <a:gd name="connsiteY86" fmla="*/ 1103568 h 1327006"/>
                <a:gd name="connsiteX87" fmla="*/ 252178 w 319481"/>
                <a:gd name="connsiteY87" fmla="*/ 1132525 h 1327006"/>
                <a:gd name="connsiteX88" fmla="*/ 311861 w 319481"/>
                <a:gd name="connsiteY88" fmla="*/ 1132525 h 1327006"/>
                <a:gd name="connsiteX89" fmla="*/ 319481 w 319481"/>
                <a:gd name="connsiteY89" fmla="*/ 1140145 h 1327006"/>
                <a:gd name="connsiteX90" fmla="*/ 319481 w 319481"/>
                <a:gd name="connsiteY90" fmla="*/ 1170624 h 1327006"/>
                <a:gd name="connsiteX91" fmla="*/ 311861 w 319481"/>
                <a:gd name="connsiteY91" fmla="*/ 1178244 h 1327006"/>
                <a:gd name="connsiteX92" fmla="*/ 252178 w 319481"/>
                <a:gd name="connsiteY92" fmla="*/ 1178244 h 1327006"/>
                <a:gd name="connsiteX93" fmla="*/ 252178 w 319481"/>
                <a:gd name="connsiteY93" fmla="*/ 1207201 h 1327006"/>
                <a:gd name="connsiteX94" fmla="*/ 311861 w 319481"/>
                <a:gd name="connsiteY94" fmla="*/ 1207201 h 1327006"/>
                <a:gd name="connsiteX95" fmla="*/ 319481 w 319481"/>
                <a:gd name="connsiteY95" fmla="*/ 1214821 h 1327006"/>
                <a:gd name="connsiteX96" fmla="*/ 319481 w 319481"/>
                <a:gd name="connsiteY96" fmla="*/ 1245300 h 1327006"/>
                <a:gd name="connsiteX97" fmla="*/ 311861 w 319481"/>
                <a:gd name="connsiteY97" fmla="*/ 1252920 h 1327006"/>
                <a:gd name="connsiteX98" fmla="*/ 252178 w 319481"/>
                <a:gd name="connsiteY98" fmla="*/ 1252920 h 1327006"/>
                <a:gd name="connsiteX99" fmla="*/ 252178 w 319481"/>
                <a:gd name="connsiteY99" fmla="*/ 1264086 h 1327006"/>
                <a:gd name="connsiteX100" fmla="*/ 189258 w 319481"/>
                <a:gd name="connsiteY100" fmla="*/ 1327006 h 1327006"/>
                <a:gd name="connsiteX101" fmla="*/ 0 w 319481"/>
                <a:gd name="connsiteY101" fmla="*/ 1327006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19481" h="1327006">
                  <a:moveTo>
                    <a:pt x="0" y="0"/>
                  </a:moveTo>
                  <a:lnTo>
                    <a:pt x="189258" y="0"/>
                  </a:lnTo>
                  <a:cubicBezTo>
                    <a:pt x="224008" y="0"/>
                    <a:pt x="252178" y="28170"/>
                    <a:pt x="252178" y="62920"/>
                  </a:cubicBezTo>
                  <a:lnTo>
                    <a:pt x="252178" y="87061"/>
                  </a:lnTo>
                  <a:lnTo>
                    <a:pt x="311861" y="87061"/>
                  </a:lnTo>
                  <a:cubicBezTo>
                    <a:pt x="316069" y="87061"/>
                    <a:pt x="319481" y="90473"/>
                    <a:pt x="319481" y="94681"/>
                  </a:cubicBezTo>
                  <a:lnTo>
                    <a:pt x="319481" y="125160"/>
                  </a:lnTo>
                  <a:cubicBezTo>
                    <a:pt x="319481" y="129368"/>
                    <a:pt x="316069" y="132780"/>
                    <a:pt x="311861" y="132780"/>
                  </a:cubicBezTo>
                  <a:lnTo>
                    <a:pt x="252178" y="132780"/>
                  </a:lnTo>
                  <a:lnTo>
                    <a:pt x="252178" y="161737"/>
                  </a:lnTo>
                  <a:lnTo>
                    <a:pt x="311861" y="161737"/>
                  </a:lnTo>
                  <a:cubicBezTo>
                    <a:pt x="316069" y="161737"/>
                    <a:pt x="319481" y="165149"/>
                    <a:pt x="319481" y="169357"/>
                  </a:cubicBezTo>
                  <a:lnTo>
                    <a:pt x="319481" y="199836"/>
                  </a:lnTo>
                  <a:cubicBezTo>
                    <a:pt x="319481" y="204044"/>
                    <a:pt x="316069" y="207456"/>
                    <a:pt x="311861" y="207456"/>
                  </a:cubicBezTo>
                  <a:lnTo>
                    <a:pt x="252178" y="207456"/>
                  </a:lnTo>
                  <a:lnTo>
                    <a:pt x="252178" y="236413"/>
                  </a:lnTo>
                  <a:lnTo>
                    <a:pt x="311861" y="236413"/>
                  </a:lnTo>
                  <a:cubicBezTo>
                    <a:pt x="316069" y="236413"/>
                    <a:pt x="319481" y="239825"/>
                    <a:pt x="319481" y="244033"/>
                  </a:cubicBezTo>
                  <a:lnTo>
                    <a:pt x="319481" y="274512"/>
                  </a:lnTo>
                  <a:cubicBezTo>
                    <a:pt x="319481" y="278720"/>
                    <a:pt x="316069" y="282132"/>
                    <a:pt x="311861" y="282132"/>
                  </a:cubicBezTo>
                  <a:lnTo>
                    <a:pt x="252178" y="282132"/>
                  </a:lnTo>
                  <a:lnTo>
                    <a:pt x="252178" y="311089"/>
                  </a:lnTo>
                  <a:lnTo>
                    <a:pt x="311861" y="311089"/>
                  </a:lnTo>
                  <a:cubicBezTo>
                    <a:pt x="316069" y="311089"/>
                    <a:pt x="319481" y="314501"/>
                    <a:pt x="319481" y="318709"/>
                  </a:cubicBezTo>
                  <a:lnTo>
                    <a:pt x="319481" y="349188"/>
                  </a:lnTo>
                  <a:cubicBezTo>
                    <a:pt x="319481" y="353396"/>
                    <a:pt x="316069" y="356808"/>
                    <a:pt x="311861" y="356808"/>
                  </a:cubicBezTo>
                  <a:lnTo>
                    <a:pt x="252178" y="356808"/>
                  </a:lnTo>
                  <a:lnTo>
                    <a:pt x="252178" y="385765"/>
                  </a:lnTo>
                  <a:lnTo>
                    <a:pt x="311861" y="385765"/>
                  </a:lnTo>
                  <a:cubicBezTo>
                    <a:pt x="316069" y="385765"/>
                    <a:pt x="319481" y="389177"/>
                    <a:pt x="319481" y="393385"/>
                  </a:cubicBezTo>
                  <a:lnTo>
                    <a:pt x="319481" y="423864"/>
                  </a:lnTo>
                  <a:cubicBezTo>
                    <a:pt x="319481" y="428072"/>
                    <a:pt x="316069" y="431484"/>
                    <a:pt x="311861" y="431484"/>
                  </a:cubicBezTo>
                  <a:lnTo>
                    <a:pt x="252178" y="431484"/>
                  </a:lnTo>
                  <a:lnTo>
                    <a:pt x="252178" y="460441"/>
                  </a:lnTo>
                  <a:lnTo>
                    <a:pt x="311861" y="460441"/>
                  </a:lnTo>
                  <a:cubicBezTo>
                    <a:pt x="316069" y="460441"/>
                    <a:pt x="319481" y="463853"/>
                    <a:pt x="319481" y="468061"/>
                  </a:cubicBezTo>
                  <a:lnTo>
                    <a:pt x="319481" y="498540"/>
                  </a:lnTo>
                  <a:cubicBezTo>
                    <a:pt x="319481" y="502748"/>
                    <a:pt x="316069" y="506160"/>
                    <a:pt x="311861" y="506160"/>
                  </a:cubicBezTo>
                  <a:lnTo>
                    <a:pt x="252178" y="506160"/>
                  </a:lnTo>
                  <a:lnTo>
                    <a:pt x="252178" y="535117"/>
                  </a:lnTo>
                  <a:lnTo>
                    <a:pt x="311861" y="535117"/>
                  </a:lnTo>
                  <a:cubicBezTo>
                    <a:pt x="316069" y="535117"/>
                    <a:pt x="319481" y="538529"/>
                    <a:pt x="319481" y="542737"/>
                  </a:cubicBezTo>
                  <a:lnTo>
                    <a:pt x="319481" y="573216"/>
                  </a:lnTo>
                  <a:cubicBezTo>
                    <a:pt x="319481" y="577424"/>
                    <a:pt x="316069" y="580836"/>
                    <a:pt x="311861" y="580836"/>
                  </a:cubicBezTo>
                  <a:lnTo>
                    <a:pt x="252178" y="580836"/>
                  </a:lnTo>
                  <a:lnTo>
                    <a:pt x="252178" y="609793"/>
                  </a:lnTo>
                  <a:lnTo>
                    <a:pt x="311861" y="609793"/>
                  </a:lnTo>
                  <a:cubicBezTo>
                    <a:pt x="316069" y="609793"/>
                    <a:pt x="319481" y="613205"/>
                    <a:pt x="319481" y="617413"/>
                  </a:cubicBezTo>
                  <a:lnTo>
                    <a:pt x="319481" y="647892"/>
                  </a:lnTo>
                  <a:cubicBezTo>
                    <a:pt x="319481" y="652100"/>
                    <a:pt x="316069" y="655512"/>
                    <a:pt x="311861" y="655512"/>
                  </a:cubicBezTo>
                  <a:lnTo>
                    <a:pt x="252178" y="655512"/>
                  </a:lnTo>
                  <a:lnTo>
                    <a:pt x="252178" y="684469"/>
                  </a:lnTo>
                  <a:lnTo>
                    <a:pt x="311861" y="684469"/>
                  </a:lnTo>
                  <a:cubicBezTo>
                    <a:pt x="316069" y="684469"/>
                    <a:pt x="319481" y="687881"/>
                    <a:pt x="319481" y="692089"/>
                  </a:cubicBezTo>
                  <a:lnTo>
                    <a:pt x="319481" y="722568"/>
                  </a:lnTo>
                  <a:cubicBezTo>
                    <a:pt x="319481" y="726776"/>
                    <a:pt x="316069" y="730188"/>
                    <a:pt x="311861" y="730188"/>
                  </a:cubicBezTo>
                  <a:lnTo>
                    <a:pt x="252178" y="730188"/>
                  </a:lnTo>
                  <a:lnTo>
                    <a:pt x="252178" y="759145"/>
                  </a:lnTo>
                  <a:lnTo>
                    <a:pt x="311861" y="759145"/>
                  </a:lnTo>
                  <a:cubicBezTo>
                    <a:pt x="316069" y="759145"/>
                    <a:pt x="319481" y="762557"/>
                    <a:pt x="319481" y="766765"/>
                  </a:cubicBezTo>
                  <a:lnTo>
                    <a:pt x="319481" y="797244"/>
                  </a:lnTo>
                  <a:cubicBezTo>
                    <a:pt x="319481" y="801452"/>
                    <a:pt x="316069" y="804864"/>
                    <a:pt x="311861" y="804864"/>
                  </a:cubicBezTo>
                  <a:lnTo>
                    <a:pt x="252178" y="804864"/>
                  </a:lnTo>
                  <a:lnTo>
                    <a:pt x="252178" y="833821"/>
                  </a:lnTo>
                  <a:lnTo>
                    <a:pt x="311861" y="833821"/>
                  </a:lnTo>
                  <a:cubicBezTo>
                    <a:pt x="316069" y="833821"/>
                    <a:pt x="319481" y="837233"/>
                    <a:pt x="319481" y="841441"/>
                  </a:cubicBezTo>
                  <a:lnTo>
                    <a:pt x="319481" y="871920"/>
                  </a:lnTo>
                  <a:cubicBezTo>
                    <a:pt x="319481" y="876128"/>
                    <a:pt x="316069" y="879540"/>
                    <a:pt x="311861" y="879540"/>
                  </a:cubicBezTo>
                  <a:lnTo>
                    <a:pt x="252178" y="879540"/>
                  </a:lnTo>
                  <a:lnTo>
                    <a:pt x="252178" y="908497"/>
                  </a:lnTo>
                  <a:lnTo>
                    <a:pt x="311861" y="908497"/>
                  </a:lnTo>
                  <a:cubicBezTo>
                    <a:pt x="316069" y="908497"/>
                    <a:pt x="319481" y="911909"/>
                    <a:pt x="319481" y="916117"/>
                  </a:cubicBezTo>
                  <a:lnTo>
                    <a:pt x="319481" y="946596"/>
                  </a:lnTo>
                  <a:cubicBezTo>
                    <a:pt x="319481" y="950804"/>
                    <a:pt x="316069" y="954216"/>
                    <a:pt x="311861" y="954216"/>
                  </a:cubicBezTo>
                  <a:lnTo>
                    <a:pt x="252178" y="954216"/>
                  </a:lnTo>
                  <a:lnTo>
                    <a:pt x="252178" y="983173"/>
                  </a:lnTo>
                  <a:lnTo>
                    <a:pt x="311861" y="983173"/>
                  </a:lnTo>
                  <a:cubicBezTo>
                    <a:pt x="316069" y="983173"/>
                    <a:pt x="319481" y="986585"/>
                    <a:pt x="319481" y="990793"/>
                  </a:cubicBezTo>
                  <a:lnTo>
                    <a:pt x="319481" y="1021272"/>
                  </a:lnTo>
                  <a:cubicBezTo>
                    <a:pt x="319481" y="1025480"/>
                    <a:pt x="316069" y="1028892"/>
                    <a:pt x="311861" y="1028892"/>
                  </a:cubicBezTo>
                  <a:lnTo>
                    <a:pt x="252178" y="1028892"/>
                  </a:lnTo>
                  <a:lnTo>
                    <a:pt x="252178" y="1057849"/>
                  </a:lnTo>
                  <a:lnTo>
                    <a:pt x="311861" y="1057849"/>
                  </a:lnTo>
                  <a:cubicBezTo>
                    <a:pt x="316069" y="1057849"/>
                    <a:pt x="319481" y="1061261"/>
                    <a:pt x="319481" y="1065469"/>
                  </a:cubicBezTo>
                  <a:lnTo>
                    <a:pt x="319481" y="1095948"/>
                  </a:lnTo>
                  <a:cubicBezTo>
                    <a:pt x="319481" y="1100156"/>
                    <a:pt x="316069" y="1103568"/>
                    <a:pt x="311861" y="1103568"/>
                  </a:cubicBezTo>
                  <a:lnTo>
                    <a:pt x="252178" y="1103568"/>
                  </a:lnTo>
                  <a:lnTo>
                    <a:pt x="252178" y="1132525"/>
                  </a:lnTo>
                  <a:lnTo>
                    <a:pt x="311861" y="1132525"/>
                  </a:lnTo>
                  <a:cubicBezTo>
                    <a:pt x="316069" y="1132525"/>
                    <a:pt x="319481" y="1135937"/>
                    <a:pt x="319481" y="1140145"/>
                  </a:cubicBezTo>
                  <a:lnTo>
                    <a:pt x="319481" y="1170624"/>
                  </a:lnTo>
                  <a:cubicBezTo>
                    <a:pt x="319481" y="1174832"/>
                    <a:pt x="316069" y="1178244"/>
                    <a:pt x="311861" y="1178244"/>
                  </a:cubicBezTo>
                  <a:lnTo>
                    <a:pt x="252178" y="1178244"/>
                  </a:lnTo>
                  <a:lnTo>
                    <a:pt x="252178" y="1207201"/>
                  </a:lnTo>
                  <a:lnTo>
                    <a:pt x="311861" y="1207201"/>
                  </a:lnTo>
                  <a:cubicBezTo>
                    <a:pt x="316069" y="1207201"/>
                    <a:pt x="319481" y="1210613"/>
                    <a:pt x="319481" y="1214821"/>
                  </a:cubicBezTo>
                  <a:lnTo>
                    <a:pt x="319481" y="1245300"/>
                  </a:lnTo>
                  <a:cubicBezTo>
                    <a:pt x="319481" y="1249508"/>
                    <a:pt x="316069" y="1252920"/>
                    <a:pt x="311861" y="1252920"/>
                  </a:cubicBezTo>
                  <a:lnTo>
                    <a:pt x="252178" y="1252920"/>
                  </a:lnTo>
                  <a:lnTo>
                    <a:pt x="252178" y="1264086"/>
                  </a:lnTo>
                  <a:cubicBezTo>
                    <a:pt x="252178" y="1298836"/>
                    <a:pt x="224008" y="1327006"/>
                    <a:pt x="189258" y="1327006"/>
                  </a:cubicBezTo>
                  <a:lnTo>
                    <a:pt x="0" y="132700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64E1BE50-6B20-F57F-4B09-ACAA5B2C67C7}"/>
                </a:ext>
              </a:extLst>
            </p:cNvPr>
            <p:cNvSpPr/>
            <p:nvPr/>
          </p:nvSpPr>
          <p:spPr bwMode="auto">
            <a:xfrm flipH="1">
              <a:off x="6428383" y="1265483"/>
              <a:ext cx="285805" cy="1327006"/>
            </a:xfrm>
            <a:custGeom>
              <a:avLst/>
              <a:gdLst>
                <a:gd name="connsiteX0" fmla="*/ 155582 w 285805"/>
                <a:gd name="connsiteY0" fmla="*/ 0 h 1327006"/>
                <a:gd name="connsiteX1" fmla="*/ 0 w 285805"/>
                <a:gd name="connsiteY1" fmla="*/ 0 h 1327006"/>
                <a:gd name="connsiteX2" fmla="*/ 0 w 285805"/>
                <a:gd name="connsiteY2" fmla="*/ 1327006 h 1327006"/>
                <a:gd name="connsiteX3" fmla="*/ 155582 w 285805"/>
                <a:gd name="connsiteY3" fmla="*/ 1327006 h 1327006"/>
                <a:gd name="connsiteX4" fmla="*/ 218502 w 285805"/>
                <a:gd name="connsiteY4" fmla="*/ 1264086 h 1327006"/>
                <a:gd name="connsiteX5" fmla="*/ 218502 w 285805"/>
                <a:gd name="connsiteY5" fmla="*/ 1252920 h 1327006"/>
                <a:gd name="connsiteX6" fmla="*/ 278185 w 285805"/>
                <a:gd name="connsiteY6" fmla="*/ 1252920 h 1327006"/>
                <a:gd name="connsiteX7" fmla="*/ 285805 w 285805"/>
                <a:gd name="connsiteY7" fmla="*/ 1245300 h 1327006"/>
                <a:gd name="connsiteX8" fmla="*/ 285805 w 285805"/>
                <a:gd name="connsiteY8" fmla="*/ 1214821 h 1327006"/>
                <a:gd name="connsiteX9" fmla="*/ 278185 w 285805"/>
                <a:gd name="connsiteY9" fmla="*/ 1207201 h 1327006"/>
                <a:gd name="connsiteX10" fmla="*/ 218502 w 285805"/>
                <a:gd name="connsiteY10" fmla="*/ 1207201 h 1327006"/>
                <a:gd name="connsiteX11" fmla="*/ 218502 w 285805"/>
                <a:gd name="connsiteY11" fmla="*/ 1178244 h 1327006"/>
                <a:gd name="connsiteX12" fmla="*/ 278185 w 285805"/>
                <a:gd name="connsiteY12" fmla="*/ 1178244 h 1327006"/>
                <a:gd name="connsiteX13" fmla="*/ 285805 w 285805"/>
                <a:gd name="connsiteY13" fmla="*/ 1170624 h 1327006"/>
                <a:gd name="connsiteX14" fmla="*/ 285805 w 285805"/>
                <a:gd name="connsiteY14" fmla="*/ 1140145 h 1327006"/>
                <a:gd name="connsiteX15" fmla="*/ 278185 w 285805"/>
                <a:gd name="connsiteY15" fmla="*/ 1132525 h 1327006"/>
                <a:gd name="connsiteX16" fmla="*/ 218502 w 285805"/>
                <a:gd name="connsiteY16" fmla="*/ 1132525 h 1327006"/>
                <a:gd name="connsiteX17" fmla="*/ 218502 w 285805"/>
                <a:gd name="connsiteY17" fmla="*/ 1103568 h 1327006"/>
                <a:gd name="connsiteX18" fmla="*/ 278185 w 285805"/>
                <a:gd name="connsiteY18" fmla="*/ 1103568 h 1327006"/>
                <a:gd name="connsiteX19" fmla="*/ 285805 w 285805"/>
                <a:gd name="connsiteY19" fmla="*/ 1095948 h 1327006"/>
                <a:gd name="connsiteX20" fmla="*/ 285805 w 285805"/>
                <a:gd name="connsiteY20" fmla="*/ 1065469 h 1327006"/>
                <a:gd name="connsiteX21" fmla="*/ 278185 w 285805"/>
                <a:gd name="connsiteY21" fmla="*/ 1057849 h 1327006"/>
                <a:gd name="connsiteX22" fmla="*/ 218502 w 285805"/>
                <a:gd name="connsiteY22" fmla="*/ 1057849 h 1327006"/>
                <a:gd name="connsiteX23" fmla="*/ 218502 w 285805"/>
                <a:gd name="connsiteY23" fmla="*/ 1028892 h 1327006"/>
                <a:gd name="connsiteX24" fmla="*/ 278185 w 285805"/>
                <a:gd name="connsiteY24" fmla="*/ 1028892 h 1327006"/>
                <a:gd name="connsiteX25" fmla="*/ 285805 w 285805"/>
                <a:gd name="connsiteY25" fmla="*/ 1021272 h 1327006"/>
                <a:gd name="connsiteX26" fmla="*/ 285805 w 285805"/>
                <a:gd name="connsiteY26" fmla="*/ 990793 h 1327006"/>
                <a:gd name="connsiteX27" fmla="*/ 278185 w 285805"/>
                <a:gd name="connsiteY27" fmla="*/ 983173 h 1327006"/>
                <a:gd name="connsiteX28" fmla="*/ 218502 w 285805"/>
                <a:gd name="connsiteY28" fmla="*/ 983173 h 1327006"/>
                <a:gd name="connsiteX29" fmla="*/ 218502 w 285805"/>
                <a:gd name="connsiteY29" fmla="*/ 954216 h 1327006"/>
                <a:gd name="connsiteX30" fmla="*/ 278185 w 285805"/>
                <a:gd name="connsiteY30" fmla="*/ 954216 h 1327006"/>
                <a:gd name="connsiteX31" fmla="*/ 285805 w 285805"/>
                <a:gd name="connsiteY31" fmla="*/ 946596 h 1327006"/>
                <a:gd name="connsiteX32" fmla="*/ 285805 w 285805"/>
                <a:gd name="connsiteY32" fmla="*/ 916117 h 1327006"/>
                <a:gd name="connsiteX33" fmla="*/ 278185 w 285805"/>
                <a:gd name="connsiteY33" fmla="*/ 908497 h 1327006"/>
                <a:gd name="connsiteX34" fmla="*/ 218502 w 285805"/>
                <a:gd name="connsiteY34" fmla="*/ 908497 h 1327006"/>
                <a:gd name="connsiteX35" fmla="*/ 218502 w 285805"/>
                <a:gd name="connsiteY35" fmla="*/ 879540 h 1327006"/>
                <a:gd name="connsiteX36" fmla="*/ 278185 w 285805"/>
                <a:gd name="connsiteY36" fmla="*/ 879540 h 1327006"/>
                <a:gd name="connsiteX37" fmla="*/ 285805 w 285805"/>
                <a:gd name="connsiteY37" fmla="*/ 871920 h 1327006"/>
                <a:gd name="connsiteX38" fmla="*/ 285805 w 285805"/>
                <a:gd name="connsiteY38" fmla="*/ 841441 h 1327006"/>
                <a:gd name="connsiteX39" fmla="*/ 278185 w 285805"/>
                <a:gd name="connsiteY39" fmla="*/ 833821 h 1327006"/>
                <a:gd name="connsiteX40" fmla="*/ 218502 w 285805"/>
                <a:gd name="connsiteY40" fmla="*/ 833821 h 1327006"/>
                <a:gd name="connsiteX41" fmla="*/ 218502 w 285805"/>
                <a:gd name="connsiteY41" fmla="*/ 804864 h 1327006"/>
                <a:gd name="connsiteX42" fmla="*/ 278185 w 285805"/>
                <a:gd name="connsiteY42" fmla="*/ 804864 h 1327006"/>
                <a:gd name="connsiteX43" fmla="*/ 285805 w 285805"/>
                <a:gd name="connsiteY43" fmla="*/ 797244 h 1327006"/>
                <a:gd name="connsiteX44" fmla="*/ 285805 w 285805"/>
                <a:gd name="connsiteY44" fmla="*/ 766765 h 1327006"/>
                <a:gd name="connsiteX45" fmla="*/ 278185 w 285805"/>
                <a:gd name="connsiteY45" fmla="*/ 759145 h 1327006"/>
                <a:gd name="connsiteX46" fmla="*/ 218502 w 285805"/>
                <a:gd name="connsiteY46" fmla="*/ 759145 h 1327006"/>
                <a:gd name="connsiteX47" fmla="*/ 218502 w 285805"/>
                <a:gd name="connsiteY47" fmla="*/ 730188 h 1327006"/>
                <a:gd name="connsiteX48" fmla="*/ 278185 w 285805"/>
                <a:gd name="connsiteY48" fmla="*/ 730188 h 1327006"/>
                <a:gd name="connsiteX49" fmla="*/ 285805 w 285805"/>
                <a:gd name="connsiteY49" fmla="*/ 722568 h 1327006"/>
                <a:gd name="connsiteX50" fmla="*/ 285805 w 285805"/>
                <a:gd name="connsiteY50" fmla="*/ 692089 h 1327006"/>
                <a:gd name="connsiteX51" fmla="*/ 278185 w 285805"/>
                <a:gd name="connsiteY51" fmla="*/ 684469 h 1327006"/>
                <a:gd name="connsiteX52" fmla="*/ 218502 w 285805"/>
                <a:gd name="connsiteY52" fmla="*/ 684469 h 1327006"/>
                <a:gd name="connsiteX53" fmla="*/ 218502 w 285805"/>
                <a:gd name="connsiteY53" fmla="*/ 655512 h 1327006"/>
                <a:gd name="connsiteX54" fmla="*/ 278185 w 285805"/>
                <a:gd name="connsiteY54" fmla="*/ 655512 h 1327006"/>
                <a:gd name="connsiteX55" fmla="*/ 285805 w 285805"/>
                <a:gd name="connsiteY55" fmla="*/ 647892 h 1327006"/>
                <a:gd name="connsiteX56" fmla="*/ 285805 w 285805"/>
                <a:gd name="connsiteY56" fmla="*/ 617413 h 1327006"/>
                <a:gd name="connsiteX57" fmla="*/ 278185 w 285805"/>
                <a:gd name="connsiteY57" fmla="*/ 609793 h 1327006"/>
                <a:gd name="connsiteX58" fmla="*/ 218502 w 285805"/>
                <a:gd name="connsiteY58" fmla="*/ 609793 h 1327006"/>
                <a:gd name="connsiteX59" fmla="*/ 218502 w 285805"/>
                <a:gd name="connsiteY59" fmla="*/ 580836 h 1327006"/>
                <a:gd name="connsiteX60" fmla="*/ 278185 w 285805"/>
                <a:gd name="connsiteY60" fmla="*/ 580836 h 1327006"/>
                <a:gd name="connsiteX61" fmla="*/ 285805 w 285805"/>
                <a:gd name="connsiteY61" fmla="*/ 573216 h 1327006"/>
                <a:gd name="connsiteX62" fmla="*/ 285805 w 285805"/>
                <a:gd name="connsiteY62" fmla="*/ 542737 h 1327006"/>
                <a:gd name="connsiteX63" fmla="*/ 278185 w 285805"/>
                <a:gd name="connsiteY63" fmla="*/ 535117 h 1327006"/>
                <a:gd name="connsiteX64" fmla="*/ 218502 w 285805"/>
                <a:gd name="connsiteY64" fmla="*/ 535117 h 1327006"/>
                <a:gd name="connsiteX65" fmla="*/ 218502 w 285805"/>
                <a:gd name="connsiteY65" fmla="*/ 506160 h 1327006"/>
                <a:gd name="connsiteX66" fmla="*/ 278185 w 285805"/>
                <a:gd name="connsiteY66" fmla="*/ 506160 h 1327006"/>
                <a:gd name="connsiteX67" fmla="*/ 285805 w 285805"/>
                <a:gd name="connsiteY67" fmla="*/ 498540 h 1327006"/>
                <a:gd name="connsiteX68" fmla="*/ 285805 w 285805"/>
                <a:gd name="connsiteY68" fmla="*/ 468061 h 1327006"/>
                <a:gd name="connsiteX69" fmla="*/ 278185 w 285805"/>
                <a:gd name="connsiteY69" fmla="*/ 460441 h 1327006"/>
                <a:gd name="connsiteX70" fmla="*/ 218502 w 285805"/>
                <a:gd name="connsiteY70" fmla="*/ 460441 h 1327006"/>
                <a:gd name="connsiteX71" fmla="*/ 218502 w 285805"/>
                <a:gd name="connsiteY71" fmla="*/ 431484 h 1327006"/>
                <a:gd name="connsiteX72" fmla="*/ 278185 w 285805"/>
                <a:gd name="connsiteY72" fmla="*/ 431484 h 1327006"/>
                <a:gd name="connsiteX73" fmla="*/ 285805 w 285805"/>
                <a:gd name="connsiteY73" fmla="*/ 423864 h 1327006"/>
                <a:gd name="connsiteX74" fmla="*/ 285805 w 285805"/>
                <a:gd name="connsiteY74" fmla="*/ 393385 h 1327006"/>
                <a:gd name="connsiteX75" fmla="*/ 278185 w 285805"/>
                <a:gd name="connsiteY75" fmla="*/ 385765 h 1327006"/>
                <a:gd name="connsiteX76" fmla="*/ 218502 w 285805"/>
                <a:gd name="connsiteY76" fmla="*/ 385765 h 1327006"/>
                <a:gd name="connsiteX77" fmla="*/ 218502 w 285805"/>
                <a:gd name="connsiteY77" fmla="*/ 356808 h 1327006"/>
                <a:gd name="connsiteX78" fmla="*/ 278185 w 285805"/>
                <a:gd name="connsiteY78" fmla="*/ 356808 h 1327006"/>
                <a:gd name="connsiteX79" fmla="*/ 285805 w 285805"/>
                <a:gd name="connsiteY79" fmla="*/ 349188 h 1327006"/>
                <a:gd name="connsiteX80" fmla="*/ 285805 w 285805"/>
                <a:gd name="connsiteY80" fmla="*/ 318709 h 1327006"/>
                <a:gd name="connsiteX81" fmla="*/ 278185 w 285805"/>
                <a:gd name="connsiteY81" fmla="*/ 311089 h 1327006"/>
                <a:gd name="connsiteX82" fmla="*/ 218502 w 285805"/>
                <a:gd name="connsiteY82" fmla="*/ 311089 h 1327006"/>
                <a:gd name="connsiteX83" fmla="*/ 218502 w 285805"/>
                <a:gd name="connsiteY83" fmla="*/ 282132 h 1327006"/>
                <a:gd name="connsiteX84" fmla="*/ 278185 w 285805"/>
                <a:gd name="connsiteY84" fmla="*/ 282132 h 1327006"/>
                <a:gd name="connsiteX85" fmla="*/ 285805 w 285805"/>
                <a:gd name="connsiteY85" fmla="*/ 274512 h 1327006"/>
                <a:gd name="connsiteX86" fmla="*/ 285805 w 285805"/>
                <a:gd name="connsiteY86" fmla="*/ 244033 h 1327006"/>
                <a:gd name="connsiteX87" fmla="*/ 278185 w 285805"/>
                <a:gd name="connsiteY87" fmla="*/ 236413 h 1327006"/>
                <a:gd name="connsiteX88" fmla="*/ 218502 w 285805"/>
                <a:gd name="connsiteY88" fmla="*/ 236413 h 1327006"/>
                <a:gd name="connsiteX89" fmla="*/ 218502 w 285805"/>
                <a:gd name="connsiteY89" fmla="*/ 207456 h 1327006"/>
                <a:gd name="connsiteX90" fmla="*/ 278185 w 285805"/>
                <a:gd name="connsiteY90" fmla="*/ 207456 h 1327006"/>
                <a:gd name="connsiteX91" fmla="*/ 285805 w 285805"/>
                <a:gd name="connsiteY91" fmla="*/ 199836 h 1327006"/>
                <a:gd name="connsiteX92" fmla="*/ 285805 w 285805"/>
                <a:gd name="connsiteY92" fmla="*/ 169357 h 1327006"/>
                <a:gd name="connsiteX93" fmla="*/ 278185 w 285805"/>
                <a:gd name="connsiteY93" fmla="*/ 161737 h 1327006"/>
                <a:gd name="connsiteX94" fmla="*/ 218502 w 285805"/>
                <a:gd name="connsiteY94" fmla="*/ 161737 h 1327006"/>
                <a:gd name="connsiteX95" fmla="*/ 218502 w 285805"/>
                <a:gd name="connsiteY95" fmla="*/ 132780 h 1327006"/>
                <a:gd name="connsiteX96" fmla="*/ 278185 w 285805"/>
                <a:gd name="connsiteY96" fmla="*/ 132780 h 1327006"/>
                <a:gd name="connsiteX97" fmla="*/ 285805 w 285805"/>
                <a:gd name="connsiteY97" fmla="*/ 125160 h 1327006"/>
                <a:gd name="connsiteX98" fmla="*/ 285805 w 285805"/>
                <a:gd name="connsiteY98" fmla="*/ 94681 h 1327006"/>
                <a:gd name="connsiteX99" fmla="*/ 278185 w 285805"/>
                <a:gd name="connsiteY99" fmla="*/ 87061 h 1327006"/>
                <a:gd name="connsiteX100" fmla="*/ 218502 w 285805"/>
                <a:gd name="connsiteY100" fmla="*/ 87061 h 1327006"/>
                <a:gd name="connsiteX101" fmla="*/ 218502 w 285805"/>
                <a:gd name="connsiteY101" fmla="*/ 62920 h 1327006"/>
                <a:gd name="connsiteX102" fmla="*/ 155582 w 285805"/>
                <a:gd name="connsiteY102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85805" h="1327006">
                  <a:moveTo>
                    <a:pt x="155582" y="0"/>
                  </a:moveTo>
                  <a:lnTo>
                    <a:pt x="0" y="0"/>
                  </a:lnTo>
                  <a:lnTo>
                    <a:pt x="0" y="1327006"/>
                  </a:lnTo>
                  <a:lnTo>
                    <a:pt x="155582" y="1327006"/>
                  </a:lnTo>
                  <a:cubicBezTo>
                    <a:pt x="190332" y="1327006"/>
                    <a:pt x="218502" y="1298836"/>
                    <a:pt x="218502" y="1264086"/>
                  </a:cubicBezTo>
                  <a:lnTo>
                    <a:pt x="218502" y="1252920"/>
                  </a:lnTo>
                  <a:lnTo>
                    <a:pt x="278185" y="1252920"/>
                  </a:lnTo>
                  <a:cubicBezTo>
                    <a:pt x="282393" y="1252920"/>
                    <a:pt x="285805" y="1249508"/>
                    <a:pt x="285805" y="1245300"/>
                  </a:cubicBezTo>
                  <a:lnTo>
                    <a:pt x="285805" y="1214821"/>
                  </a:lnTo>
                  <a:cubicBezTo>
                    <a:pt x="285805" y="1210613"/>
                    <a:pt x="282393" y="1207201"/>
                    <a:pt x="278185" y="1207201"/>
                  </a:cubicBezTo>
                  <a:lnTo>
                    <a:pt x="218502" y="1207201"/>
                  </a:lnTo>
                  <a:lnTo>
                    <a:pt x="218502" y="1178244"/>
                  </a:lnTo>
                  <a:lnTo>
                    <a:pt x="278185" y="1178244"/>
                  </a:lnTo>
                  <a:cubicBezTo>
                    <a:pt x="282393" y="1178244"/>
                    <a:pt x="285805" y="1174832"/>
                    <a:pt x="285805" y="1170624"/>
                  </a:cubicBezTo>
                  <a:lnTo>
                    <a:pt x="285805" y="1140145"/>
                  </a:lnTo>
                  <a:cubicBezTo>
                    <a:pt x="285805" y="1135937"/>
                    <a:pt x="282393" y="1132525"/>
                    <a:pt x="278185" y="1132525"/>
                  </a:cubicBezTo>
                  <a:lnTo>
                    <a:pt x="218502" y="1132525"/>
                  </a:lnTo>
                  <a:lnTo>
                    <a:pt x="218502" y="1103568"/>
                  </a:lnTo>
                  <a:lnTo>
                    <a:pt x="278185" y="1103568"/>
                  </a:lnTo>
                  <a:cubicBezTo>
                    <a:pt x="282393" y="1103568"/>
                    <a:pt x="285805" y="1100156"/>
                    <a:pt x="285805" y="1095948"/>
                  </a:cubicBezTo>
                  <a:lnTo>
                    <a:pt x="285805" y="1065469"/>
                  </a:lnTo>
                  <a:cubicBezTo>
                    <a:pt x="285805" y="1061261"/>
                    <a:pt x="282393" y="1057849"/>
                    <a:pt x="278185" y="1057849"/>
                  </a:cubicBezTo>
                  <a:lnTo>
                    <a:pt x="218502" y="1057849"/>
                  </a:lnTo>
                  <a:lnTo>
                    <a:pt x="218502" y="1028892"/>
                  </a:lnTo>
                  <a:lnTo>
                    <a:pt x="278185" y="1028892"/>
                  </a:lnTo>
                  <a:cubicBezTo>
                    <a:pt x="282393" y="1028892"/>
                    <a:pt x="285805" y="1025480"/>
                    <a:pt x="285805" y="1021272"/>
                  </a:cubicBezTo>
                  <a:lnTo>
                    <a:pt x="285805" y="990793"/>
                  </a:lnTo>
                  <a:cubicBezTo>
                    <a:pt x="285805" y="986585"/>
                    <a:pt x="282393" y="983173"/>
                    <a:pt x="278185" y="983173"/>
                  </a:cubicBezTo>
                  <a:lnTo>
                    <a:pt x="218502" y="983173"/>
                  </a:lnTo>
                  <a:lnTo>
                    <a:pt x="218502" y="954216"/>
                  </a:lnTo>
                  <a:lnTo>
                    <a:pt x="278185" y="954216"/>
                  </a:lnTo>
                  <a:cubicBezTo>
                    <a:pt x="282393" y="954216"/>
                    <a:pt x="285805" y="950804"/>
                    <a:pt x="285805" y="946596"/>
                  </a:cubicBezTo>
                  <a:lnTo>
                    <a:pt x="285805" y="916117"/>
                  </a:lnTo>
                  <a:cubicBezTo>
                    <a:pt x="285805" y="911909"/>
                    <a:pt x="282393" y="908497"/>
                    <a:pt x="278185" y="908497"/>
                  </a:cubicBezTo>
                  <a:lnTo>
                    <a:pt x="218502" y="908497"/>
                  </a:lnTo>
                  <a:lnTo>
                    <a:pt x="218502" y="879540"/>
                  </a:lnTo>
                  <a:lnTo>
                    <a:pt x="278185" y="879540"/>
                  </a:lnTo>
                  <a:cubicBezTo>
                    <a:pt x="282393" y="879540"/>
                    <a:pt x="285805" y="876128"/>
                    <a:pt x="285805" y="871920"/>
                  </a:cubicBezTo>
                  <a:lnTo>
                    <a:pt x="285805" y="841441"/>
                  </a:lnTo>
                  <a:cubicBezTo>
                    <a:pt x="285805" y="837233"/>
                    <a:pt x="282393" y="833821"/>
                    <a:pt x="278185" y="833821"/>
                  </a:cubicBezTo>
                  <a:lnTo>
                    <a:pt x="218502" y="833821"/>
                  </a:lnTo>
                  <a:lnTo>
                    <a:pt x="218502" y="804864"/>
                  </a:lnTo>
                  <a:lnTo>
                    <a:pt x="278185" y="804864"/>
                  </a:lnTo>
                  <a:cubicBezTo>
                    <a:pt x="282393" y="804864"/>
                    <a:pt x="285805" y="801452"/>
                    <a:pt x="285805" y="797244"/>
                  </a:cubicBezTo>
                  <a:lnTo>
                    <a:pt x="285805" y="766765"/>
                  </a:lnTo>
                  <a:cubicBezTo>
                    <a:pt x="285805" y="762557"/>
                    <a:pt x="282393" y="759145"/>
                    <a:pt x="278185" y="759145"/>
                  </a:cubicBezTo>
                  <a:lnTo>
                    <a:pt x="218502" y="759145"/>
                  </a:lnTo>
                  <a:lnTo>
                    <a:pt x="218502" y="730188"/>
                  </a:lnTo>
                  <a:lnTo>
                    <a:pt x="278185" y="730188"/>
                  </a:lnTo>
                  <a:cubicBezTo>
                    <a:pt x="282393" y="730188"/>
                    <a:pt x="285805" y="726776"/>
                    <a:pt x="285805" y="722568"/>
                  </a:cubicBezTo>
                  <a:lnTo>
                    <a:pt x="285805" y="692089"/>
                  </a:lnTo>
                  <a:cubicBezTo>
                    <a:pt x="285805" y="687881"/>
                    <a:pt x="282393" y="684469"/>
                    <a:pt x="278185" y="684469"/>
                  </a:cubicBezTo>
                  <a:lnTo>
                    <a:pt x="218502" y="684469"/>
                  </a:lnTo>
                  <a:lnTo>
                    <a:pt x="218502" y="655512"/>
                  </a:lnTo>
                  <a:lnTo>
                    <a:pt x="278185" y="655512"/>
                  </a:lnTo>
                  <a:cubicBezTo>
                    <a:pt x="282393" y="655512"/>
                    <a:pt x="285805" y="652100"/>
                    <a:pt x="285805" y="647892"/>
                  </a:cubicBezTo>
                  <a:lnTo>
                    <a:pt x="285805" y="617413"/>
                  </a:lnTo>
                  <a:cubicBezTo>
                    <a:pt x="285805" y="613205"/>
                    <a:pt x="282393" y="609793"/>
                    <a:pt x="278185" y="609793"/>
                  </a:cubicBezTo>
                  <a:lnTo>
                    <a:pt x="218502" y="609793"/>
                  </a:lnTo>
                  <a:lnTo>
                    <a:pt x="218502" y="580836"/>
                  </a:lnTo>
                  <a:lnTo>
                    <a:pt x="278185" y="580836"/>
                  </a:lnTo>
                  <a:cubicBezTo>
                    <a:pt x="282393" y="580836"/>
                    <a:pt x="285805" y="577424"/>
                    <a:pt x="285805" y="573216"/>
                  </a:cubicBezTo>
                  <a:lnTo>
                    <a:pt x="285805" y="542737"/>
                  </a:lnTo>
                  <a:cubicBezTo>
                    <a:pt x="285805" y="538529"/>
                    <a:pt x="282393" y="535117"/>
                    <a:pt x="278185" y="535117"/>
                  </a:cubicBezTo>
                  <a:lnTo>
                    <a:pt x="218502" y="535117"/>
                  </a:lnTo>
                  <a:lnTo>
                    <a:pt x="218502" y="506160"/>
                  </a:lnTo>
                  <a:lnTo>
                    <a:pt x="278185" y="506160"/>
                  </a:lnTo>
                  <a:cubicBezTo>
                    <a:pt x="282393" y="506160"/>
                    <a:pt x="285805" y="502748"/>
                    <a:pt x="285805" y="498540"/>
                  </a:cubicBezTo>
                  <a:lnTo>
                    <a:pt x="285805" y="468061"/>
                  </a:lnTo>
                  <a:cubicBezTo>
                    <a:pt x="285805" y="463853"/>
                    <a:pt x="282393" y="460441"/>
                    <a:pt x="278185" y="460441"/>
                  </a:cubicBezTo>
                  <a:lnTo>
                    <a:pt x="218502" y="460441"/>
                  </a:lnTo>
                  <a:lnTo>
                    <a:pt x="218502" y="431484"/>
                  </a:lnTo>
                  <a:lnTo>
                    <a:pt x="278185" y="431484"/>
                  </a:lnTo>
                  <a:cubicBezTo>
                    <a:pt x="282393" y="431484"/>
                    <a:pt x="285805" y="428072"/>
                    <a:pt x="285805" y="423864"/>
                  </a:cubicBezTo>
                  <a:lnTo>
                    <a:pt x="285805" y="393385"/>
                  </a:lnTo>
                  <a:cubicBezTo>
                    <a:pt x="285805" y="389177"/>
                    <a:pt x="282393" y="385765"/>
                    <a:pt x="278185" y="385765"/>
                  </a:cubicBezTo>
                  <a:lnTo>
                    <a:pt x="218502" y="385765"/>
                  </a:lnTo>
                  <a:lnTo>
                    <a:pt x="218502" y="356808"/>
                  </a:lnTo>
                  <a:lnTo>
                    <a:pt x="278185" y="356808"/>
                  </a:lnTo>
                  <a:cubicBezTo>
                    <a:pt x="282393" y="356808"/>
                    <a:pt x="285805" y="353396"/>
                    <a:pt x="285805" y="349188"/>
                  </a:cubicBezTo>
                  <a:lnTo>
                    <a:pt x="285805" y="318709"/>
                  </a:lnTo>
                  <a:cubicBezTo>
                    <a:pt x="285805" y="314501"/>
                    <a:pt x="282393" y="311089"/>
                    <a:pt x="278185" y="311089"/>
                  </a:cubicBezTo>
                  <a:lnTo>
                    <a:pt x="218502" y="311089"/>
                  </a:lnTo>
                  <a:lnTo>
                    <a:pt x="218502" y="282132"/>
                  </a:lnTo>
                  <a:lnTo>
                    <a:pt x="278185" y="282132"/>
                  </a:lnTo>
                  <a:cubicBezTo>
                    <a:pt x="282393" y="282132"/>
                    <a:pt x="285805" y="278720"/>
                    <a:pt x="285805" y="274512"/>
                  </a:cubicBezTo>
                  <a:lnTo>
                    <a:pt x="285805" y="244033"/>
                  </a:lnTo>
                  <a:cubicBezTo>
                    <a:pt x="285805" y="239825"/>
                    <a:pt x="282393" y="236413"/>
                    <a:pt x="278185" y="236413"/>
                  </a:cubicBezTo>
                  <a:lnTo>
                    <a:pt x="218502" y="236413"/>
                  </a:lnTo>
                  <a:lnTo>
                    <a:pt x="218502" y="207456"/>
                  </a:lnTo>
                  <a:lnTo>
                    <a:pt x="278185" y="207456"/>
                  </a:lnTo>
                  <a:cubicBezTo>
                    <a:pt x="282393" y="207456"/>
                    <a:pt x="285805" y="204044"/>
                    <a:pt x="285805" y="199836"/>
                  </a:cubicBezTo>
                  <a:lnTo>
                    <a:pt x="285805" y="169357"/>
                  </a:lnTo>
                  <a:cubicBezTo>
                    <a:pt x="285805" y="165149"/>
                    <a:pt x="282393" y="161737"/>
                    <a:pt x="278185" y="161737"/>
                  </a:cubicBezTo>
                  <a:lnTo>
                    <a:pt x="218502" y="161737"/>
                  </a:lnTo>
                  <a:lnTo>
                    <a:pt x="218502" y="132780"/>
                  </a:lnTo>
                  <a:lnTo>
                    <a:pt x="278185" y="132780"/>
                  </a:lnTo>
                  <a:cubicBezTo>
                    <a:pt x="282393" y="132780"/>
                    <a:pt x="285805" y="129368"/>
                    <a:pt x="285805" y="125160"/>
                  </a:cubicBezTo>
                  <a:lnTo>
                    <a:pt x="285805" y="94681"/>
                  </a:lnTo>
                  <a:cubicBezTo>
                    <a:pt x="285805" y="90473"/>
                    <a:pt x="282393" y="87061"/>
                    <a:pt x="278185" y="87061"/>
                  </a:cubicBezTo>
                  <a:lnTo>
                    <a:pt x="218502" y="87061"/>
                  </a:lnTo>
                  <a:lnTo>
                    <a:pt x="218502" y="62920"/>
                  </a:lnTo>
                  <a:cubicBezTo>
                    <a:pt x="218502" y="28170"/>
                    <a:pt x="190332" y="0"/>
                    <a:pt x="15558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E13B18E4-8951-6F27-DF51-01DEB32A27C1}"/>
                </a:ext>
              </a:extLst>
            </p:cNvPr>
            <p:cNvSpPr/>
            <p:nvPr/>
          </p:nvSpPr>
          <p:spPr bwMode="auto">
            <a:xfrm rot="5400000">
              <a:off x="5367601" y="350593"/>
              <a:ext cx="444815" cy="1327006"/>
            </a:xfrm>
            <a:custGeom>
              <a:avLst/>
              <a:gdLst>
                <a:gd name="connsiteX0" fmla="*/ 62920 w 444815"/>
                <a:gd name="connsiteY0" fmla="*/ 0 h 1327006"/>
                <a:gd name="connsiteX1" fmla="*/ 314592 w 444815"/>
                <a:gd name="connsiteY1" fmla="*/ 0 h 1327006"/>
                <a:gd name="connsiteX2" fmla="*/ 377512 w 444815"/>
                <a:gd name="connsiteY2" fmla="*/ 62920 h 1327006"/>
                <a:gd name="connsiteX3" fmla="*/ 377512 w 444815"/>
                <a:gd name="connsiteY3" fmla="*/ 87061 h 1327006"/>
                <a:gd name="connsiteX4" fmla="*/ 437195 w 444815"/>
                <a:gd name="connsiteY4" fmla="*/ 87061 h 1327006"/>
                <a:gd name="connsiteX5" fmla="*/ 444815 w 444815"/>
                <a:gd name="connsiteY5" fmla="*/ 94681 h 1327006"/>
                <a:gd name="connsiteX6" fmla="*/ 444815 w 444815"/>
                <a:gd name="connsiteY6" fmla="*/ 125160 h 1327006"/>
                <a:gd name="connsiteX7" fmla="*/ 437195 w 444815"/>
                <a:gd name="connsiteY7" fmla="*/ 132780 h 1327006"/>
                <a:gd name="connsiteX8" fmla="*/ 377512 w 444815"/>
                <a:gd name="connsiteY8" fmla="*/ 132780 h 1327006"/>
                <a:gd name="connsiteX9" fmla="*/ 377512 w 444815"/>
                <a:gd name="connsiteY9" fmla="*/ 161737 h 1327006"/>
                <a:gd name="connsiteX10" fmla="*/ 437195 w 444815"/>
                <a:gd name="connsiteY10" fmla="*/ 161737 h 1327006"/>
                <a:gd name="connsiteX11" fmla="*/ 444815 w 444815"/>
                <a:gd name="connsiteY11" fmla="*/ 169357 h 1327006"/>
                <a:gd name="connsiteX12" fmla="*/ 444815 w 444815"/>
                <a:gd name="connsiteY12" fmla="*/ 199836 h 1327006"/>
                <a:gd name="connsiteX13" fmla="*/ 437195 w 444815"/>
                <a:gd name="connsiteY13" fmla="*/ 207456 h 1327006"/>
                <a:gd name="connsiteX14" fmla="*/ 377512 w 444815"/>
                <a:gd name="connsiteY14" fmla="*/ 207456 h 1327006"/>
                <a:gd name="connsiteX15" fmla="*/ 377512 w 444815"/>
                <a:gd name="connsiteY15" fmla="*/ 236413 h 1327006"/>
                <a:gd name="connsiteX16" fmla="*/ 437195 w 444815"/>
                <a:gd name="connsiteY16" fmla="*/ 236413 h 1327006"/>
                <a:gd name="connsiteX17" fmla="*/ 444815 w 444815"/>
                <a:gd name="connsiteY17" fmla="*/ 244033 h 1327006"/>
                <a:gd name="connsiteX18" fmla="*/ 444815 w 444815"/>
                <a:gd name="connsiteY18" fmla="*/ 274512 h 1327006"/>
                <a:gd name="connsiteX19" fmla="*/ 437195 w 444815"/>
                <a:gd name="connsiteY19" fmla="*/ 282132 h 1327006"/>
                <a:gd name="connsiteX20" fmla="*/ 377512 w 444815"/>
                <a:gd name="connsiteY20" fmla="*/ 282132 h 1327006"/>
                <a:gd name="connsiteX21" fmla="*/ 377512 w 444815"/>
                <a:gd name="connsiteY21" fmla="*/ 311089 h 1327006"/>
                <a:gd name="connsiteX22" fmla="*/ 437195 w 444815"/>
                <a:gd name="connsiteY22" fmla="*/ 311089 h 1327006"/>
                <a:gd name="connsiteX23" fmla="*/ 444815 w 444815"/>
                <a:gd name="connsiteY23" fmla="*/ 318709 h 1327006"/>
                <a:gd name="connsiteX24" fmla="*/ 444815 w 444815"/>
                <a:gd name="connsiteY24" fmla="*/ 349188 h 1327006"/>
                <a:gd name="connsiteX25" fmla="*/ 437195 w 444815"/>
                <a:gd name="connsiteY25" fmla="*/ 356808 h 1327006"/>
                <a:gd name="connsiteX26" fmla="*/ 377512 w 444815"/>
                <a:gd name="connsiteY26" fmla="*/ 356808 h 1327006"/>
                <a:gd name="connsiteX27" fmla="*/ 377512 w 444815"/>
                <a:gd name="connsiteY27" fmla="*/ 385765 h 1327006"/>
                <a:gd name="connsiteX28" fmla="*/ 437195 w 444815"/>
                <a:gd name="connsiteY28" fmla="*/ 385765 h 1327006"/>
                <a:gd name="connsiteX29" fmla="*/ 444815 w 444815"/>
                <a:gd name="connsiteY29" fmla="*/ 393385 h 1327006"/>
                <a:gd name="connsiteX30" fmla="*/ 444815 w 444815"/>
                <a:gd name="connsiteY30" fmla="*/ 423864 h 1327006"/>
                <a:gd name="connsiteX31" fmla="*/ 437195 w 444815"/>
                <a:gd name="connsiteY31" fmla="*/ 431484 h 1327006"/>
                <a:gd name="connsiteX32" fmla="*/ 377512 w 444815"/>
                <a:gd name="connsiteY32" fmla="*/ 431484 h 1327006"/>
                <a:gd name="connsiteX33" fmla="*/ 377512 w 444815"/>
                <a:gd name="connsiteY33" fmla="*/ 460441 h 1327006"/>
                <a:gd name="connsiteX34" fmla="*/ 437195 w 444815"/>
                <a:gd name="connsiteY34" fmla="*/ 460441 h 1327006"/>
                <a:gd name="connsiteX35" fmla="*/ 444815 w 444815"/>
                <a:gd name="connsiteY35" fmla="*/ 468061 h 1327006"/>
                <a:gd name="connsiteX36" fmla="*/ 444815 w 444815"/>
                <a:gd name="connsiteY36" fmla="*/ 498540 h 1327006"/>
                <a:gd name="connsiteX37" fmla="*/ 437195 w 444815"/>
                <a:gd name="connsiteY37" fmla="*/ 506160 h 1327006"/>
                <a:gd name="connsiteX38" fmla="*/ 377512 w 444815"/>
                <a:gd name="connsiteY38" fmla="*/ 506160 h 1327006"/>
                <a:gd name="connsiteX39" fmla="*/ 377512 w 444815"/>
                <a:gd name="connsiteY39" fmla="*/ 535117 h 1327006"/>
                <a:gd name="connsiteX40" fmla="*/ 437195 w 444815"/>
                <a:gd name="connsiteY40" fmla="*/ 535117 h 1327006"/>
                <a:gd name="connsiteX41" fmla="*/ 444815 w 444815"/>
                <a:gd name="connsiteY41" fmla="*/ 542737 h 1327006"/>
                <a:gd name="connsiteX42" fmla="*/ 444815 w 444815"/>
                <a:gd name="connsiteY42" fmla="*/ 573216 h 1327006"/>
                <a:gd name="connsiteX43" fmla="*/ 437195 w 444815"/>
                <a:gd name="connsiteY43" fmla="*/ 580836 h 1327006"/>
                <a:gd name="connsiteX44" fmla="*/ 377512 w 444815"/>
                <a:gd name="connsiteY44" fmla="*/ 580836 h 1327006"/>
                <a:gd name="connsiteX45" fmla="*/ 377512 w 444815"/>
                <a:gd name="connsiteY45" fmla="*/ 609793 h 1327006"/>
                <a:gd name="connsiteX46" fmla="*/ 437195 w 444815"/>
                <a:gd name="connsiteY46" fmla="*/ 609793 h 1327006"/>
                <a:gd name="connsiteX47" fmla="*/ 444815 w 444815"/>
                <a:gd name="connsiteY47" fmla="*/ 617413 h 1327006"/>
                <a:gd name="connsiteX48" fmla="*/ 444815 w 444815"/>
                <a:gd name="connsiteY48" fmla="*/ 647892 h 1327006"/>
                <a:gd name="connsiteX49" fmla="*/ 437195 w 444815"/>
                <a:gd name="connsiteY49" fmla="*/ 655512 h 1327006"/>
                <a:gd name="connsiteX50" fmla="*/ 377512 w 444815"/>
                <a:gd name="connsiteY50" fmla="*/ 655512 h 1327006"/>
                <a:gd name="connsiteX51" fmla="*/ 377512 w 444815"/>
                <a:gd name="connsiteY51" fmla="*/ 684469 h 1327006"/>
                <a:gd name="connsiteX52" fmla="*/ 437195 w 444815"/>
                <a:gd name="connsiteY52" fmla="*/ 684469 h 1327006"/>
                <a:gd name="connsiteX53" fmla="*/ 444815 w 444815"/>
                <a:gd name="connsiteY53" fmla="*/ 692089 h 1327006"/>
                <a:gd name="connsiteX54" fmla="*/ 444815 w 444815"/>
                <a:gd name="connsiteY54" fmla="*/ 722568 h 1327006"/>
                <a:gd name="connsiteX55" fmla="*/ 437195 w 444815"/>
                <a:gd name="connsiteY55" fmla="*/ 730188 h 1327006"/>
                <a:gd name="connsiteX56" fmla="*/ 377512 w 444815"/>
                <a:gd name="connsiteY56" fmla="*/ 730188 h 1327006"/>
                <a:gd name="connsiteX57" fmla="*/ 377512 w 444815"/>
                <a:gd name="connsiteY57" fmla="*/ 759145 h 1327006"/>
                <a:gd name="connsiteX58" fmla="*/ 437195 w 444815"/>
                <a:gd name="connsiteY58" fmla="*/ 759145 h 1327006"/>
                <a:gd name="connsiteX59" fmla="*/ 444815 w 444815"/>
                <a:gd name="connsiteY59" fmla="*/ 766765 h 1327006"/>
                <a:gd name="connsiteX60" fmla="*/ 444815 w 444815"/>
                <a:gd name="connsiteY60" fmla="*/ 797244 h 1327006"/>
                <a:gd name="connsiteX61" fmla="*/ 437195 w 444815"/>
                <a:gd name="connsiteY61" fmla="*/ 804864 h 1327006"/>
                <a:gd name="connsiteX62" fmla="*/ 377512 w 444815"/>
                <a:gd name="connsiteY62" fmla="*/ 804864 h 1327006"/>
                <a:gd name="connsiteX63" fmla="*/ 377512 w 444815"/>
                <a:gd name="connsiteY63" fmla="*/ 833821 h 1327006"/>
                <a:gd name="connsiteX64" fmla="*/ 437195 w 444815"/>
                <a:gd name="connsiteY64" fmla="*/ 833821 h 1327006"/>
                <a:gd name="connsiteX65" fmla="*/ 444815 w 444815"/>
                <a:gd name="connsiteY65" fmla="*/ 841441 h 1327006"/>
                <a:gd name="connsiteX66" fmla="*/ 444815 w 444815"/>
                <a:gd name="connsiteY66" fmla="*/ 871920 h 1327006"/>
                <a:gd name="connsiteX67" fmla="*/ 437195 w 444815"/>
                <a:gd name="connsiteY67" fmla="*/ 879540 h 1327006"/>
                <a:gd name="connsiteX68" fmla="*/ 377512 w 444815"/>
                <a:gd name="connsiteY68" fmla="*/ 879540 h 1327006"/>
                <a:gd name="connsiteX69" fmla="*/ 377512 w 444815"/>
                <a:gd name="connsiteY69" fmla="*/ 908497 h 1327006"/>
                <a:gd name="connsiteX70" fmla="*/ 437195 w 444815"/>
                <a:gd name="connsiteY70" fmla="*/ 908497 h 1327006"/>
                <a:gd name="connsiteX71" fmla="*/ 444815 w 444815"/>
                <a:gd name="connsiteY71" fmla="*/ 916117 h 1327006"/>
                <a:gd name="connsiteX72" fmla="*/ 444815 w 444815"/>
                <a:gd name="connsiteY72" fmla="*/ 946596 h 1327006"/>
                <a:gd name="connsiteX73" fmla="*/ 437195 w 444815"/>
                <a:gd name="connsiteY73" fmla="*/ 954216 h 1327006"/>
                <a:gd name="connsiteX74" fmla="*/ 377512 w 444815"/>
                <a:gd name="connsiteY74" fmla="*/ 954216 h 1327006"/>
                <a:gd name="connsiteX75" fmla="*/ 377512 w 444815"/>
                <a:gd name="connsiteY75" fmla="*/ 983173 h 1327006"/>
                <a:gd name="connsiteX76" fmla="*/ 437195 w 444815"/>
                <a:gd name="connsiteY76" fmla="*/ 983173 h 1327006"/>
                <a:gd name="connsiteX77" fmla="*/ 444815 w 444815"/>
                <a:gd name="connsiteY77" fmla="*/ 990793 h 1327006"/>
                <a:gd name="connsiteX78" fmla="*/ 444815 w 444815"/>
                <a:gd name="connsiteY78" fmla="*/ 1021272 h 1327006"/>
                <a:gd name="connsiteX79" fmla="*/ 437195 w 444815"/>
                <a:gd name="connsiteY79" fmla="*/ 1028892 h 1327006"/>
                <a:gd name="connsiteX80" fmla="*/ 377512 w 444815"/>
                <a:gd name="connsiteY80" fmla="*/ 1028892 h 1327006"/>
                <a:gd name="connsiteX81" fmla="*/ 377512 w 444815"/>
                <a:gd name="connsiteY81" fmla="*/ 1057849 h 1327006"/>
                <a:gd name="connsiteX82" fmla="*/ 437195 w 444815"/>
                <a:gd name="connsiteY82" fmla="*/ 1057849 h 1327006"/>
                <a:gd name="connsiteX83" fmla="*/ 444815 w 444815"/>
                <a:gd name="connsiteY83" fmla="*/ 1065469 h 1327006"/>
                <a:gd name="connsiteX84" fmla="*/ 444815 w 444815"/>
                <a:gd name="connsiteY84" fmla="*/ 1095948 h 1327006"/>
                <a:gd name="connsiteX85" fmla="*/ 437195 w 444815"/>
                <a:gd name="connsiteY85" fmla="*/ 1103568 h 1327006"/>
                <a:gd name="connsiteX86" fmla="*/ 377512 w 444815"/>
                <a:gd name="connsiteY86" fmla="*/ 1103568 h 1327006"/>
                <a:gd name="connsiteX87" fmla="*/ 377512 w 444815"/>
                <a:gd name="connsiteY87" fmla="*/ 1132525 h 1327006"/>
                <a:gd name="connsiteX88" fmla="*/ 437195 w 444815"/>
                <a:gd name="connsiteY88" fmla="*/ 1132525 h 1327006"/>
                <a:gd name="connsiteX89" fmla="*/ 444815 w 444815"/>
                <a:gd name="connsiteY89" fmla="*/ 1140145 h 1327006"/>
                <a:gd name="connsiteX90" fmla="*/ 444815 w 444815"/>
                <a:gd name="connsiteY90" fmla="*/ 1170624 h 1327006"/>
                <a:gd name="connsiteX91" fmla="*/ 437195 w 444815"/>
                <a:gd name="connsiteY91" fmla="*/ 1178244 h 1327006"/>
                <a:gd name="connsiteX92" fmla="*/ 377512 w 444815"/>
                <a:gd name="connsiteY92" fmla="*/ 1178244 h 1327006"/>
                <a:gd name="connsiteX93" fmla="*/ 377512 w 444815"/>
                <a:gd name="connsiteY93" fmla="*/ 1207201 h 1327006"/>
                <a:gd name="connsiteX94" fmla="*/ 437195 w 444815"/>
                <a:gd name="connsiteY94" fmla="*/ 1207201 h 1327006"/>
                <a:gd name="connsiteX95" fmla="*/ 444815 w 444815"/>
                <a:gd name="connsiteY95" fmla="*/ 1214821 h 1327006"/>
                <a:gd name="connsiteX96" fmla="*/ 444815 w 444815"/>
                <a:gd name="connsiteY96" fmla="*/ 1245300 h 1327006"/>
                <a:gd name="connsiteX97" fmla="*/ 437195 w 444815"/>
                <a:gd name="connsiteY97" fmla="*/ 1252920 h 1327006"/>
                <a:gd name="connsiteX98" fmla="*/ 377512 w 444815"/>
                <a:gd name="connsiteY98" fmla="*/ 1252920 h 1327006"/>
                <a:gd name="connsiteX99" fmla="*/ 377512 w 444815"/>
                <a:gd name="connsiteY99" fmla="*/ 1264086 h 1327006"/>
                <a:gd name="connsiteX100" fmla="*/ 314592 w 444815"/>
                <a:gd name="connsiteY100" fmla="*/ 1327006 h 1327006"/>
                <a:gd name="connsiteX101" fmla="*/ 62920 w 444815"/>
                <a:gd name="connsiteY101" fmla="*/ 1327006 h 1327006"/>
                <a:gd name="connsiteX102" fmla="*/ 0 w 444815"/>
                <a:gd name="connsiteY102" fmla="*/ 1264086 h 1327006"/>
                <a:gd name="connsiteX103" fmla="*/ 0 w 444815"/>
                <a:gd name="connsiteY103" fmla="*/ 62920 h 1327006"/>
                <a:gd name="connsiteX104" fmla="*/ 62920 w 444815"/>
                <a:gd name="connsiteY104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44815" h="1327006">
                  <a:moveTo>
                    <a:pt x="62920" y="0"/>
                  </a:moveTo>
                  <a:lnTo>
                    <a:pt x="314592" y="0"/>
                  </a:lnTo>
                  <a:cubicBezTo>
                    <a:pt x="349342" y="0"/>
                    <a:pt x="377512" y="28170"/>
                    <a:pt x="377512" y="62920"/>
                  </a:cubicBezTo>
                  <a:lnTo>
                    <a:pt x="377512" y="87061"/>
                  </a:lnTo>
                  <a:lnTo>
                    <a:pt x="437195" y="87061"/>
                  </a:lnTo>
                  <a:cubicBezTo>
                    <a:pt x="441403" y="87061"/>
                    <a:pt x="444815" y="90473"/>
                    <a:pt x="444815" y="94681"/>
                  </a:cubicBezTo>
                  <a:lnTo>
                    <a:pt x="444815" y="125160"/>
                  </a:lnTo>
                  <a:cubicBezTo>
                    <a:pt x="444815" y="129368"/>
                    <a:pt x="441403" y="132780"/>
                    <a:pt x="437195" y="132780"/>
                  </a:cubicBezTo>
                  <a:lnTo>
                    <a:pt x="377512" y="132780"/>
                  </a:lnTo>
                  <a:lnTo>
                    <a:pt x="377512" y="161737"/>
                  </a:lnTo>
                  <a:lnTo>
                    <a:pt x="437195" y="161737"/>
                  </a:lnTo>
                  <a:cubicBezTo>
                    <a:pt x="441403" y="161737"/>
                    <a:pt x="444815" y="165149"/>
                    <a:pt x="444815" y="169357"/>
                  </a:cubicBezTo>
                  <a:lnTo>
                    <a:pt x="444815" y="199836"/>
                  </a:lnTo>
                  <a:cubicBezTo>
                    <a:pt x="444815" y="204044"/>
                    <a:pt x="441403" y="207456"/>
                    <a:pt x="437195" y="207456"/>
                  </a:cubicBezTo>
                  <a:lnTo>
                    <a:pt x="377512" y="207456"/>
                  </a:lnTo>
                  <a:lnTo>
                    <a:pt x="377512" y="236413"/>
                  </a:lnTo>
                  <a:lnTo>
                    <a:pt x="437195" y="236413"/>
                  </a:lnTo>
                  <a:cubicBezTo>
                    <a:pt x="441403" y="236413"/>
                    <a:pt x="444815" y="239825"/>
                    <a:pt x="444815" y="244033"/>
                  </a:cubicBezTo>
                  <a:lnTo>
                    <a:pt x="444815" y="274512"/>
                  </a:lnTo>
                  <a:cubicBezTo>
                    <a:pt x="444815" y="278720"/>
                    <a:pt x="441403" y="282132"/>
                    <a:pt x="437195" y="282132"/>
                  </a:cubicBezTo>
                  <a:lnTo>
                    <a:pt x="377512" y="282132"/>
                  </a:lnTo>
                  <a:lnTo>
                    <a:pt x="377512" y="311089"/>
                  </a:lnTo>
                  <a:lnTo>
                    <a:pt x="437195" y="311089"/>
                  </a:lnTo>
                  <a:cubicBezTo>
                    <a:pt x="441403" y="311089"/>
                    <a:pt x="444815" y="314501"/>
                    <a:pt x="444815" y="318709"/>
                  </a:cubicBezTo>
                  <a:lnTo>
                    <a:pt x="444815" y="349188"/>
                  </a:lnTo>
                  <a:cubicBezTo>
                    <a:pt x="444815" y="353396"/>
                    <a:pt x="441403" y="356808"/>
                    <a:pt x="437195" y="356808"/>
                  </a:cubicBezTo>
                  <a:lnTo>
                    <a:pt x="377512" y="356808"/>
                  </a:lnTo>
                  <a:lnTo>
                    <a:pt x="377512" y="385765"/>
                  </a:lnTo>
                  <a:lnTo>
                    <a:pt x="437195" y="385765"/>
                  </a:lnTo>
                  <a:cubicBezTo>
                    <a:pt x="441403" y="385765"/>
                    <a:pt x="444815" y="389177"/>
                    <a:pt x="444815" y="393385"/>
                  </a:cubicBezTo>
                  <a:lnTo>
                    <a:pt x="444815" y="423864"/>
                  </a:lnTo>
                  <a:cubicBezTo>
                    <a:pt x="444815" y="428072"/>
                    <a:pt x="441403" y="431484"/>
                    <a:pt x="437195" y="431484"/>
                  </a:cubicBezTo>
                  <a:lnTo>
                    <a:pt x="377512" y="431484"/>
                  </a:lnTo>
                  <a:lnTo>
                    <a:pt x="377512" y="460441"/>
                  </a:lnTo>
                  <a:lnTo>
                    <a:pt x="437195" y="460441"/>
                  </a:lnTo>
                  <a:cubicBezTo>
                    <a:pt x="441403" y="460441"/>
                    <a:pt x="444815" y="463853"/>
                    <a:pt x="444815" y="468061"/>
                  </a:cubicBezTo>
                  <a:lnTo>
                    <a:pt x="444815" y="498540"/>
                  </a:lnTo>
                  <a:cubicBezTo>
                    <a:pt x="444815" y="502748"/>
                    <a:pt x="441403" y="506160"/>
                    <a:pt x="437195" y="506160"/>
                  </a:cubicBezTo>
                  <a:lnTo>
                    <a:pt x="377512" y="506160"/>
                  </a:lnTo>
                  <a:lnTo>
                    <a:pt x="377512" y="535117"/>
                  </a:lnTo>
                  <a:lnTo>
                    <a:pt x="437195" y="535117"/>
                  </a:lnTo>
                  <a:cubicBezTo>
                    <a:pt x="441403" y="535117"/>
                    <a:pt x="444815" y="538529"/>
                    <a:pt x="444815" y="542737"/>
                  </a:cubicBezTo>
                  <a:lnTo>
                    <a:pt x="444815" y="573216"/>
                  </a:lnTo>
                  <a:cubicBezTo>
                    <a:pt x="444815" y="577424"/>
                    <a:pt x="441403" y="580836"/>
                    <a:pt x="437195" y="580836"/>
                  </a:cubicBezTo>
                  <a:lnTo>
                    <a:pt x="377512" y="580836"/>
                  </a:lnTo>
                  <a:lnTo>
                    <a:pt x="377512" y="609793"/>
                  </a:lnTo>
                  <a:lnTo>
                    <a:pt x="437195" y="609793"/>
                  </a:lnTo>
                  <a:cubicBezTo>
                    <a:pt x="441403" y="609793"/>
                    <a:pt x="444815" y="613205"/>
                    <a:pt x="444815" y="617413"/>
                  </a:cubicBezTo>
                  <a:lnTo>
                    <a:pt x="444815" y="647892"/>
                  </a:lnTo>
                  <a:cubicBezTo>
                    <a:pt x="444815" y="652100"/>
                    <a:pt x="441403" y="655512"/>
                    <a:pt x="437195" y="655512"/>
                  </a:cubicBezTo>
                  <a:lnTo>
                    <a:pt x="377512" y="655512"/>
                  </a:lnTo>
                  <a:lnTo>
                    <a:pt x="377512" y="684469"/>
                  </a:lnTo>
                  <a:lnTo>
                    <a:pt x="437195" y="684469"/>
                  </a:lnTo>
                  <a:cubicBezTo>
                    <a:pt x="441403" y="684469"/>
                    <a:pt x="444815" y="687881"/>
                    <a:pt x="444815" y="692089"/>
                  </a:cubicBezTo>
                  <a:lnTo>
                    <a:pt x="444815" y="722568"/>
                  </a:lnTo>
                  <a:cubicBezTo>
                    <a:pt x="444815" y="726776"/>
                    <a:pt x="441403" y="730188"/>
                    <a:pt x="437195" y="730188"/>
                  </a:cubicBezTo>
                  <a:lnTo>
                    <a:pt x="377512" y="730188"/>
                  </a:lnTo>
                  <a:lnTo>
                    <a:pt x="377512" y="759145"/>
                  </a:lnTo>
                  <a:lnTo>
                    <a:pt x="437195" y="759145"/>
                  </a:lnTo>
                  <a:cubicBezTo>
                    <a:pt x="441403" y="759145"/>
                    <a:pt x="444815" y="762557"/>
                    <a:pt x="444815" y="766765"/>
                  </a:cubicBezTo>
                  <a:lnTo>
                    <a:pt x="444815" y="797244"/>
                  </a:lnTo>
                  <a:cubicBezTo>
                    <a:pt x="444815" y="801452"/>
                    <a:pt x="441403" y="804864"/>
                    <a:pt x="437195" y="804864"/>
                  </a:cubicBezTo>
                  <a:lnTo>
                    <a:pt x="377512" y="804864"/>
                  </a:lnTo>
                  <a:lnTo>
                    <a:pt x="377512" y="833821"/>
                  </a:lnTo>
                  <a:lnTo>
                    <a:pt x="437195" y="833821"/>
                  </a:lnTo>
                  <a:cubicBezTo>
                    <a:pt x="441403" y="833821"/>
                    <a:pt x="444815" y="837233"/>
                    <a:pt x="444815" y="841441"/>
                  </a:cubicBezTo>
                  <a:lnTo>
                    <a:pt x="444815" y="871920"/>
                  </a:lnTo>
                  <a:cubicBezTo>
                    <a:pt x="444815" y="876128"/>
                    <a:pt x="441403" y="879540"/>
                    <a:pt x="437195" y="879540"/>
                  </a:cubicBezTo>
                  <a:lnTo>
                    <a:pt x="377512" y="879540"/>
                  </a:lnTo>
                  <a:lnTo>
                    <a:pt x="377512" y="908497"/>
                  </a:lnTo>
                  <a:lnTo>
                    <a:pt x="437195" y="908497"/>
                  </a:lnTo>
                  <a:cubicBezTo>
                    <a:pt x="441403" y="908497"/>
                    <a:pt x="444815" y="911909"/>
                    <a:pt x="444815" y="916117"/>
                  </a:cubicBezTo>
                  <a:lnTo>
                    <a:pt x="444815" y="946596"/>
                  </a:lnTo>
                  <a:cubicBezTo>
                    <a:pt x="444815" y="950804"/>
                    <a:pt x="441403" y="954216"/>
                    <a:pt x="437195" y="954216"/>
                  </a:cubicBezTo>
                  <a:lnTo>
                    <a:pt x="377512" y="954216"/>
                  </a:lnTo>
                  <a:lnTo>
                    <a:pt x="377512" y="983173"/>
                  </a:lnTo>
                  <a:lnTo>
                    <a:pt x="437195" y="983173"/>
                  </a:lnTo>
                  <a:cubicBezTo>
                    <a:pt x="441403" y="983173"/>
                    <a:pt x="444815" y="986585"/>
                    <a:pt x="444815" y="990793"/>
                  </a:cubicBezTo>
                  <a:lnTo>
                    <a:pt x="444815" y="1021272"/>
                  </a:lnTo>
                  <a:cubicBezTo>
                    <a:pt x="444815" y="1025480"/>
                    <a:pt x="441403" y="1028892"/>
                    <a:pt x="437195" y="1028892"/>
                  </a:cubicBezTo>
                  <a:lnTo>
                    <a:pt x="377512" y="1028892"/>
                  </a:lnTo>
                  <a:lnTo>
                    <a:pt x="377512" y="1057849"/>
                  </a:lnTo>
                  <a:lnTo>
                    <a:pt x="437195" y="1057849"/>
                  </a:lnTo>
                  <a:cubicBezTo>
                    <a:pt x="441403" y="1057849"/>
                    <a:pt x="444815" y="1061261"/>
                    <a:pt x="444815" y="1065469"/>
                  </a:cubicBezTo>
                  <a:lnTo>
                    <a:pt x="444815" y="1095948"/>
                  </a:lnTo>
                  <a:cubicBezTo>
                    <a:pt x="444815" y="1100156"/>
                    <a:pt x="441403" y="1103568"/>
                    <a:pt x="437195" y="1103568"/>
                  </a:cubicBezTo>
                  <a:lnTo>
                    <a:pt x="377512" y="1103568"/>
                  </a:lnTo>
                  <a:lnTo>
                    <a:pt x="377512" y="1132525"/>
                  </a:lnTo>
                  <a:lnTo>
                    <a:pt x="437195" y="1132525"/>
                  </a:lnTo>
                  <a:cubicBezTo>
                    <a:pt x="441403" y="1132525"/>
                    <a:pt x="444815" y="1135937"/>
                    <a:pt x="444815" y="1140145"/>
                  </a:cubicBezTo>
                  <a:lnTo>
                    <a:pt x="444815" y="1170624"/>
                  </a:lnTo>
                  <a:cubicBezTo>
                    <a:pt x="444815" y="1174832"/>
                    <a:pt x="441403" y="1178244"/>
                    <a:pt x="437195" y="1178244"/>
                  </a:cubicBezTo>
                  <a:lnTo>
                    <a:pt x="377512" y="1178244"/>
                  </a:lnTo>
                  <a:lnTo>
                    <a:pt x="377512" y="1207201"/>
                  </a:lnTo>
                  <a:lnTo>
                    <a:pt x="437195" y="1207201"/>
                  </a:lnTo>
                  <a:cubicBezTo>
                    <a:pt x="441403" y="1207201"/>
                    <a:pt x="444815" y="1210613"/>
                    <a:pt x="444815" y="1214821"/>
                  </a:cubicBezTo>
                  <a:lnTo>
                    <a:pt x="444815" y="1245300"/>
                  </a:lnTo>
                  <a:cubicBezTo>
                    <a:pt x="444815" y="1249508"/>
                    <a:pt x="441403" y="1252920"/>
                    <a:pt x="437195" y="1252920"/>
                  </a:cubicBezTo>
                  <a:lnTo>
                    <a:pt x="377512" y="1252920"/>
                  </a:lnTo>
                  <a:lnTo>
                    <a:pt x="377512" y="1264086"/>
                  </a:lnTo>
                  <a:cubicBezTo>
                    <a:pt x="377512" y="1298836"/>
                    <a:pt x="349342" y="1327006"/>
                    <a:pt x="314592" y="1327006"/>
                  </a:cubicBezTo>
                  <a:lnTo>
                    <a:pt x="62920" y="1327006"/>
                  </a:lnTo>
                  <a:cubicBezTo>
                    <a:pt x="28170" y="1327006"/>
                    <a:pt x="0" y="1298836"/>
                    <a:pt x="0" y="1264086"/>
                  </a:cubicBezTo>
                  <a:lnTo>
                    <a:pt x="0" y="62920"/>
                  </a:lnTo>
                  <a:cubicBezTo>
                    <a:pt x="0" y="28170"/>
                    <a:pt x="28170" y="0"/>
                    <a:pt x="6292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B1B5CC79-F9DF-3B98-2CEE-82695F088DA7}"/>
                </a:ext>
              </a:extLst>
            </p:cNvPr>
            <p:cNvSpPr/>
            <p:nvPr/>
          </p:nvSpPr>
          <p:spPr bwMode="auto">
            <a:xfrm>
              <a:off x="4271904" y="566871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81DA2818-DBF2-5A76-1F51-D3E6485EE031}"/>
                </a:ext>
              </a:extLst>
            </p:cNvPr>
            <p:cNvSpPr/>
            <p:nvPr/>
          </p:nvSpPr>
          <p:spPr bwMode="auto">
            <a:xfrm>
              <a:off x="6580764" y="566871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AA2569E1-7B51-5F6A-9C5A-66283E5191D3}"/>
                </a:ext>
              </a:extLst>
            </p:cNvPr>
            <p:cNvSpPr/>
            <p:nvPr/>
          </p:nvSpPr>
          <p:spPr bwMode="auto">
            <a:xfrm>
              <a:off x="4271904" y="523790"/>
              <a:ext cx="2572596" cy="481930"/>
            </a:xfrm>
            <a:prstGeom prst="rect">
              <a:avLst/>
            </a:pr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8" name="楕円 307">
              <a:extLst>
                <a:ext uri="{FF2B5EF4-FFF2-40B4-BE49-F238E27FC236}">
                  <a16:creationId xmlns:a16="http://schemas.microsoft.com/office/drawing/2014/main" id="{A85F3265-4AE7-282B-8401-2958CF33A009}"/>
                </a:ext>
              </a:extLst>
            </p:cNvPr>
            <p:cNvSpPr/>
            <p:nvPr/>
          </p:nvSpPr>
          <p:spPr bwMode="auto">
            <a:xfrm rot="2700000">
              <a:off x="6180451" y="1257732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" name="楕円 307">
              <a:extLst>
                <a:ext uri="{FF2B5EF4-FFF2-40B4-BE49-F238E27FC236}">
                  <a16:creationId xmlns:a16="http://schemas.microsoft.com/office/drawing/2014/main" id="{3EF2363E-D522-6A5F-7509-CE58EF239D49}"/>
                </a:ext>
              </a:extLst>
            </p:cNvPr>
            <p:cNvSpPr/>
            <p:nvPr/>
          </p:nvSpPr>
          <p:spPr bwMode="auto">
            <a:xfrm rot="18000000">
              <a:off x="4700923" y="1093088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" name="楕円 307">
              <a:extLst>
                <a:ext uri="{FF2B5EF4-FFF2-40B4-BE49-F238E27FC236}">
                  <a16:creationId xmlns:a16="http://schemas.microsoft.com/office/drawing/2014/main" id="{ED4C6EAB-FCD0-76B5-3D12-6CF1995FB556}"/>
                </a:ext>
              </a:extLst>
            </p:cNvPr>
            <p:cNvSpPr/>
            <p:nvPr/>
          </p:nvSpPr>
          <p:spPr bwMode="auto">
            <a:xfrm rot="18900000">
              <a:off x="4783473" y="1416938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B10CC2-EC12-A15B-C0E6-7C4D535C09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9F434114-18DC-DE13-CBDB-8DD5407FA30B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DB90A7D-EE51-64D1-F4ED-A619FBB080D4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44FE9E9-71EB-0FC9-8981-314AC50E31DC}"/>
              </a:ext>
            </a:extLst>
          </p:cNvPr>
          <p:cNvSpPr txBox="1"/>
          <p:nvPr/>
        </p:nvSpPr>
        <p:spPr>
          <a:xfrm>
            <a:off x="1013254" y="1246134"/>
            <a:ext cx="7883611" cy="44660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洗車機トラブルや両替など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スタッフに御用の方は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右側の事務所へお越しください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584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F9D39E-8561-6E87-C8DC-FAD6F74A90F4}"/>
              </a:ext>
            </a:extLst>
          </p:cNvPr>
          <p:cNvSpPr txBox="1"/>
          <p:nvPr/>
        </p:nvSpPr>
        <p:spPr>
          <a:xfrm>
            <a:off x="507793" y="372654"/>
            <a:ext cx="8991889" cy="326268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洗車機トラブルや両替など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スタッフに御用の方は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右側の事務所へお越しください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0C1350B-8F95-2F75-49AA-23041D8BF657}"/>
              </a:ext>
            </a:extLst>
          </p:cNvPr>
          <p:cNvGrpSpPr/>
          <p:nvPr/>
        </p:nvGrpSpPr>
        <p:grpSpPr>
          <a:xfrm>
            <a:off x="5268035" y="4014065"/>
            <a:ext cx="1884859" cy="1602350"/>
            <a:chOff x="-2558459" y="3864469"/>
            <a:chExt cx="3067714" cy="260791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1513E7A-A74F-B7C4-3614-EB1E7AEFEAFB}"/>
                </a:ext>
              </a:extLst>
            </p:cNvPr>
            <p:cNvGrpSpPr/>
            <p:nvPr/>
          </p:nvGrpSpPr>
          <p:grpSpPr>
            <a:xfrm>
              <a:off x="-2263153" y="3864469"/>
              <a:ext cx="2772408" cy="2372262"/>
              <a:chOff x="942655" y="2884880"/>
              <a:chExt cx="4517253" cy="3865270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4D92503F-E8EF-613D-D682-10572FF61A91}"/>
                  </a:ext>
                </a:extLst>
              </p:cNvPr>
              <p:cNvGrpSpPr/>
              <p:nvPr/>
            </p:nvGrpSpPr>
            <p:grpSpPr>
              <a:xfrm>
                <a:off x="1982670" y="3333395"/>
                <a:ext cx="2091897" cy="3416755"/>
                <a:chOff x="3684895" y="2033845"/>
                <a:chExt cx="2091897" cy="3416755"/>
              </a:xfrm>
            </p:grpSpPr>
            <p:sp>
              <p:nvSpPr>
                <p:cNvPr id="23" name="台形 22">
                  <a:extLst>
                    <a:ext uri="{FF2B5EF4-FFF2-40B4-BE49-F238E27FC236}">
                      <a16:creationId xmlns:a16="http://schemas.microsoft.com/office/drawing/2014/main" id="{042ABF99-26CB-2F3F-2AB5-CB28E68FD21A}"/>
                    </a:ext>
                  </a:extLst>
                </p:cNvPr>
                <p:cNvSpPr/>
                <p:nvPr/>
              </p:nvSpPr>
              <p:spPr bwMode="auto">
                <a:xfrm>
                  <a:off x="4521305" y="3830780"/>
                  <a:ext cx="426726" cy="456580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45B3D9F7-BEEE-614E-FC1F-5EF94E73C951}"/>
                    </a:ext>
                  </a:extLst>
                </p:cNvPr>
                <p:cNvSpPr/>
                <p:nvPr/>
              </p:nvSpPr>
              <p:spPr bwMode="auto">
                <a:xfrm>
                  <a:off x="3902093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AFF12BE6-1D7A-B9E4-D9AA-5D5814A3952E}"/>
                    </a:ext>
                  </a:extLst>
                </p:cNvPr>
                <p:cNvSpPr/>
                <p:nvPr/>
              </p:nvSpPr>
              <p:spPr bwMode="auto">
                <a:xfrm>
                  <a:off x="3778865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FBB71A6D-D6FF-3831-2371-CDEF04B58225}"/>
                    </a:ext>
                  </a:extLst>
                </p:cNvPr>
                <p:cNvSpPr/>
                <p:nvPr/>
              </p:nvSpPr>
              <p:spPr bwMode="auto">
                <a:xfrm rot="20700000">
                  <a:off x="3684895" y="2893980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CCC96FC0-5199-80C5-9D8B-8989E128F7D4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299986" y="2893979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9AA40782-8B0A-9142-1556-BC6667859BDC}"/>
                    </a:ext>
                  </a:extLst>
                </p:cNvPr>
                <p:cNvSpPr/>
                <p:nvPr/>
              </p:nvSpPr>
              <p:spPr bwMode="auto">
                <a:xfrm>
                  <a:off x="3938021" y="4172630"/>
                  <a:ext cx="1638299" cy="1277970"/>
                </a:xfrm>
                <a:prstGeom prst="round2SameRect">
                  <a:avLst>
                    <a:gd name="adj1" fmla="val 20902"/>
                    <a:gd name="adj2" fmla="val 0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FB75C5D8-9940-2171-AB44-5C0A29C84349}"/>
                    </a:ext>
                  </a:extLst>
                </p:cNvPr>
                <p:cNvSpPr/>
                <p:nvPr/>
              </p:nvSpPr>
              <p:spPr bwMode="auto">
                <a:xfrm>
                  <a:off x="3902076" y="2258870"/>
                  <a:ext cx="1665185" cy="180020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月 29">
                  <a:extLst>
                    <a:ext uri="{FF2B5EF4-FFF2-40B4-BE49-F238E27FC236}">
                      <a16:creationId xmlns:a16="http://schemas.microsoft.com/office/drawing/2014/main" id="{37727798-73C4-021E-CCAF-32267F323FF3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050" y="3396667"/>
                  <a:ext cx="184489" cy="533345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F6DAFA80-BCF9-32C9-B66D-07B28C523311}"/>
                  </a:ext>
                </a:extLst>
              </p:cNvPr>
              <p:cNvSpPr/>
              <p:nvPr/>
            </p:nvSpPr>
            <p:spPr bwMode="auto">
              <a:xfrm rot="9000000">
                <a:off x="3769643" y="5293067"/>
                <a:ext cx="1389559" cy="895130"/>
              </a:xfrm>
              <a:custGeom>
                <a:avLst/>
                <a:gdLst>
                  <a:gd name="connsiteX0" fmla="*/ 237986 w 1389559"/>
                  <a:gd name="connsiteY0" fmla="*/ 631332 h 895130"/>
                  <a:gd name="connsiteX1" fmla="*/ 208246 w 1389559"/>
                  <a:gd name="connsiteY1" fmla="*/ 591848 h 895130"/>
                  <a:gd name="connsiteX2" fmla="*/ 254619 w 1389559"/>
                  <a:gd name="connsiteY2" fmla="*/ 513157 h 895130"/>
                  <a:gd name="connsiteX3" fmla="*/ 363474 w 1389559"/>
                  <a:gd name="connsiteY3" fmla="*/ 485028 h 895130"/>
                  <a:gd name="connsiteX4" fmla="*/ 297225 w 1389559"/>
                  <a:gd name="connsiteY4" fmla="*/ 446780 h 895130"/>
                  <a:gd name="connsiteX5" fmla="*/ 124415 w 1389559"/>
                  <a:gd name="connsiteY5" fmla="*/ 435492 h 895130"/>
                  <a:gd name="connsiteX6" fmla="*/ 105640 w 1389559"/>
                  <a:gd name="connsiteY6" fmla="*/ 430408 h 895130"/>
                  <a:gd name="connsiteX7" fmla="*/ 90786 w 1389559"/>
                  <a:gd name="connsiteY7" fmla="*/ 418917 h 895130"/>
                  <a:gd name="connsiteX8" fmla="*/ 82189 w 1389559"/>
                  <a:gd name="connsiteY8" fmla="*/ 393609 h 895130"/>
                  <a:gd name="connsiteX9" fmla="*/ 58744 w 1389559"/>
                  <a:gd name="connsiteY9" fmla="*/ 392078 h 895130"/>
                  <a:gd name="connsiteX10" fmla="*/ 39967 w 1389559"/>
                  <a:gd name="connsiteY10" fmla="*/ 386994 h 895130"/>
                  <a:gd name="connsiteX11" fmla="*/ 13055 w 1389559"/>
                  <a:gd name="connsiteY11" fmla="*/ 340003 h 895130"/>
                  <a:gd name="connsiteX12" fmla="*/ 19827 w 1389559"/>
                  <a:gd name="connsiteY12" fmla="*/ 326264 h 895130"/>
                  <a:gd name="connsiteX13" fmla="*/ 11192 w 1389559"/>
                  <a:gd name="connsiteY13" fmla="*/ 319583 h 895130"/>
                  <a:gd name="connsiteX14" fmla="*/ 97 w 1389559"/>
                  <a:gd name="connsiteY14" fmla="*/ 286925 h 895130"/>
                  <a:gd name="connsiteX15" fmla="*/ 48004 w 1389559"/>
                  <a:gd name="connsiteY15" fmla="*/ 244892 h 895130"/>
                  <a:gd name="connsiteX16" fmla="*/ 115879 w 1389559"/>
                  <a:gd name="connsiteY16" fmla="*/ 249326 h 895130"/>
                  <a:gd name="connsiteX17" fmla="*/ 110402 w 1389559"/>
                  <a:gd name="connsiteY17" fmla="*/ 233202 h 895130"/>
                  <a:gd name="connsiteX18" fmla="*/ 154643 w 1389559"/>
                  <a:gd name="connsiteY18" fmla="*/ 194386 h 895130"/>
                  <a:gd name="connsiteX19" fmla="*/ 393507 w 1389559"/>
                  <a:gd name="connsiteY19" fmla="*/ 209988 h 895130"/>
                  <a:gd name="connsiteX20" fmla="*/ 412767 w 1389559"/>
                  <a:gd name="connsiteY20" fmla="*/ 219482 h 895130"/>
                  <a:gd name="connsiteX21" fmla="*/ 421852 w 1389559"/>
                  <a:gd name="connsiteY21" fmla="*/ 220677 h 895130"/>
                  <a:gd name="connsiteX22" fmla="*/ 642616 w 1389559"/>
                  <a:gd name="connsiteY22" fmla="*/ 348136 h 895130"/>
                  <a:gd name="connsiteX23" fmla="*/ 1219465 w 1389559"/>
                  <a:gd name="connsiteY23" fmla="*/ 15092 h 895130"/>
                  <a:gd name="connsiteX24" fmla="*/ 1304843 w 1389559"/>
                  <a:gd name="connsiteY24" fmla="*/ 3852 h 895130"/>
                  <a:gd name="connsiteX25" fmla="*/ 1318651 w 1389559"/>
                  <a:gd name="connsiteY25" fmla="*/ 10590 h 895130"/>
                  <a:gd name="connsiteX26" fmla="*/ 1320841 w 1389559"/>
                  <a:gd name="connsiteY26" fmla="*/ 11032 h 895130"/>
                  <a:gd name="connsiteX27" fmla="*/ 1324205 w 1389559"/>
                  <a:gd name="connsiteY27" fmla="*/ 13300 h 895130"/>
                  <a:gd name="connsiteX28" fmla="*/ 1343607 w 1389559"/>
                  <a:gd name="connsiteY28" fmla="*/ 22768 h 895130"/>
                  <a:gd name="connsiteX29" fmla="*/ 1351471 w 1389559"/>
                  <a:gd name="connsiteY29" fmla="*/ 31683 h 895130"/>
                  <a:gd name="connsiteX30" fmla="*/ 1356605 w 1389559"/>
                  <a:gd name="connsiteY30" fmla="*/ 35144 h 895130"/>
                  <a:gd name="connsiteX31" fmla="*/ 1363354 w 1389559"/>
                  <a:gd name="connsiteY31" fmla="*/ 45155 h 895130"/>
                  <a:gd name="connsiteX32" fmla="*/ 1373162 w 1389559"/>
                  <a:gd name="connsiteY32" fmla="*/ 56275 h 895130"/>
                  <a:gd name="connsiteX33" fmla="*/ 1375462 w 1389559"/>
                  <a:gd name="connsiteY33" fmla="*/ 63114 h 895130"/>
                  <a:gd name="connsiteX34" fmla="*/ 1380717 w 1389559"/>
                  <a:gd name="connsiteY34" fmla="*/ 70908 h 895130"/>
                  <a:gd name="connsiteX35" fmla="*/ 1384675 w 1389559"/>
                  <a:gd name="connsiteY35" fmla="*/ 90511 h 895130"/>
                  <a:gd name="connsiteX36" fmla="*/ 1387403 w 1389559"/>
                  <a:gd name="connsiteY36" fmla="*/ 98624 h 895130"/>
                  <a:gd name="connsiteX37" fmla="*/ 1387123 w 1389559"/>
                  <a:gd name="connsiteY37" fmla="*/ 102638 h 895130"/>
                  <a:gd name="connsiteX38" fmla="*/ 1389559 w 1389559"/>
                  <a:gd name="connsiteY38" fmla="*/ 114704 h 895130"/>
                  <a:gd name="connsiteX39" fmla="*/ 1389558 w 1389559"/>
                  <a:gd name="connsiteY39" fmla="*/ 895130 h 895130"/>
                  <a:gd name="connsiteX40" fmla="*/ 1164531 w 1389559"/>
                  <a:gd name="connsiteY40" fmla="*/ 895130 h 895130"/>
                  <a:gd name="connsiteX41" fmla="*/ 1164531 w 1389559"/>
                  <a:gd name="connsiteY41" fmla="*/ 306648 h 895130"/>
                  <a:gd name="connsiteX42" fmla="*/ 699362 w 1389559"/>
                  <a:gd name="connsiteY42" fmla="*/ 575213 h 895130"/>
                  <a:gd name="connsiteX43" fmla="*/ 691927 w 1389559"/>
                  <a:gd name="connsiteY43" fmla="*/ 583642 h 895130"/>
                  <a:gd name="connsiteX44" fmla="*/ 549527 w 1389559"/>
                  <a:gd name="connsiteY44" fmla="*/ 592446 h 895130"/>
                  <a:gd name="connsiteX45" fmla="*/ 512601 w 1389559"/>
                  <a:gd name="connsiteY45" fmla="*/ 571127 h 895130"/>
                  <a:gd name="connsiteX46" fmla="*/ 508538 w 1389559"/>
                  <a:gd name="connsiteY46" fmla="*/ 575715 h 895130"/>
                  <a:gd name="connsiteX47" fmla="*/ 485468 w 1389559"/>
                  <a:gd name="connsiteY47" fmla="*/ 586919 h 895130"/>
                  <a:gd name="connsiteX48" fmla="*/ 286936 w 1389559"/>
                  <a:gd name="connsiteY48" fmla="*/ 638222 h 895130"/>
                  <a:gd name="connsiteX49" fmla="*/ 237986 w 1389559"/>
                  <a:gd name="connsiteY49" fmla="*/ 631332 h 895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389559" h="895130">
                    <a:moveTo>
                      <a:pt x="237986" y="631332"/>
                    </a:moveTo>
                    <a:cubicBezTo>
                      <a:pt x="223746" y="622940"/>
                      <a:pt x="212707" y="609116"/>
                      <a:pt x="208246" y="591848"/>
                    </a:cubicBezTo>
                    <a:cubicBezTo>
                      <a:pt x="199321" y="557312"/>
                      <a:pt x="220084" y="522081"/>
                      <a:pt x="254619" y="513157"/>
                    </a:cubicBezTo>
                    <a:lnTo>
                      <a:pt x="363474" y="485028"/>
                    </a:lnTo>
                    <a:lnTo>
                      <a:pt x="297225" y="446780"/>
                    </a:lnTo>
                    <a:lnTo>
                      <a:pt x="124415" y="435492"/>
                    </a:lnTo>
                    <a:cubicBezTo>
                      <a:pt x="117667" y="435052"/>
                      <a:pt x="111326" y="433263"/>
                      <a:pt x="105640" y="430408"/>
                    </a:cubicBezTo>
                    <a:cubicBezTo>
                      <a:pt x="99953" y="427553"/>
                      <a:pt x="94921" y="423630"/>
                      <a:pt x="90786" y="418917"/>
                    </a:cubicBezTo>
                    <a:lnTo>
                      <a:pt x="82189" y="393609"/>
                    </a:lnTo>
                    <a:lnTo>
                      <a:pt x="58744" y="392078"/>
                    </a:lnTo>
                    <a:cubicBezTo>
                      <a:pt x="51995" y="391636"/>
                      <a:pt x="45655" y="389848"/>
                      <a:pt x="39967" y="386994"/>
                    </a:cubicBezTo>
                    <a:cubicBezTo>
                      <a:pt x="22908" y="378426"/>
                      <a:pt x="11733" y="360250"/>
                      <a:pt x="13055" y="340003"/>
                    </a:cubicBezTo>
                    <a:lnTo>
                      <a:pt x="19827" y="326264"/>
                    </a:lnTo>
                    <a:lnTo>
                      <a:pt x="11192" y="319583"/>
                    </a:lnTo>
                    <a:cubicBezTo>
                      <a:pt x="3585" y="310914"/>
                      <a:pt x="-714" y="299342"/>
                      <a:pt x="97" y="286925"/>
                    </a:cubicBezTo>
                    <a:cubicBezTo>
                      <a:pt x="1720" y="262089"/>
                      <a:pt x="23169" y="243270"/>
                      <a:pt x="48004" y="244892"/>
                    </a:cubicBezTo>
                    <a:lnTo>
                      <a:pt x="115879" y="249326"/>
                    </a:lnTo>
                    <a:lnTo>
                      <a:pt x="110402" y="233202"/>
                    </a:lnTo>
                    <a:cubicBezTo>
                      <a:pt x="111900" y="210267"/>
                      <a:pt x="131709" y="192888"/>
                      <a:pt x="154643" y="194386"/>
                    </a:cubicBezTo>
                    <a:lnTo>
                      <a:pt x="393507" y="209988"/>
                    </a:lnTo>
                    <a:lnTo>
                      <a:pt x="412767" y="219482"/>
                    </a:lnTo>
                    <a:lnTo>
                      <a:pt x="421852" y="220677"/>
                    </a:lnTo>
                    <a:lnTo>
                      <a:pt x="642616" y="348136"/>
                    </a:lnTo>
                    <a:lnTo>
                      <a:pt x="1219465" y="15092"/>
                    </a:lnTo>
                    <a:cubicBezTo>
                      <a:pt x="1246373" y="-443"/>
                      <a:pt x="1277029" y="-3601"/>
                      <a:pt x="1304843" y="3852"/>
                    </a:cubicBezTo>
                    <a:lnTo>
                      <a:pt x="1318651" y="10590"/>
                    </a:lnTo>
                    <a:lnTo>
                      <a:pt x="1320841" y="11032"/>
                    </a:lnTo>
                    <a:lnTo>
                      <a:pt x="1324205" y="13300"/>
                    </a:lnTo>
                    <a:lnTo>
                      <a:pt x="1343607" y="22768"/>
                    </a:lnTo>
                    <a:lnTo>
                      <a:pt x="1351471" y="31683"/>
                    </a:lnTo>
                    <a:lnTo>
                      <a:pt x="1356605" y="35144"/>
                    </a:lnTo>
                    <a:lnTo>
                      <a:pt x="1363354" y="45155"/>
                    </a:lnTo>
                    <a:lnTo>
                      <a:pt x="1373162" y="56275"/>
                    </a:lnTo>
                    <a:lnTo>
                      <a:pt x="1375462" y="63114"/>
                    </a:lnTo>
                    <a:lnTo>
                      <a:pt x="1380717" y="70908"/>
                    </a:lnTo>
                    <a:lnTo>
                      <a:pt x="1384675" y="90511"/>
                    </a:lnTo>
                    <a:lnTo>
                      <a:pt x="1387403" y="98624"/>
                    </a:lnTo>
                    <a:lnTo>
                      <a:pt x="1387123" y="102638"/>
                    </a:lnTo>
                    <a:lnTo>
                      <a:pt x="1389559" y="114704"/>
                    </a:lnTo>
                    <a:cubicBezTo>
                      <a:pt x="1389559" y="374846"/>
                      <a:pt x="1389558" y="634988"/>
                      <a:pt x="1389558" y="895130"/>
                    </a:cubicBezTo>
                    <a:lnTo>
                      <a:pt x="1164531" y="895130"/>
                    </a:lnTo>
                    <a:lnTo>
                      <a:pt x="1164531" y="306648"/>
                    </a:lnTo>
                    <a:lnTo>
                      <a:pt x="699362" y="575213"/>
                    </a:lnTo>
                    <a:lnTo>
                      <a:pt x="691927" y="583642"/>
                    </a:lnTo>
                    <a:cubicBezTo>
                      <a:pt x="651798" y="613962"/>
                      <a:pt x="595824" y="619176"/>
                      <a:pt x="549527" y="592446"/>
                    </a:cubicBezTo>
                    <a:lnTo>
                      <a:pt x="512601" y="571127"/>
                    </a:lnTo>
                    <a:lnTo>
                      <a:pt x="508538" y="575715"/>
                    </a:lnTo>
                    <a:cubicBezTo>
                      <a:pt x="501875" y="580813"/>
                      <a:pt x="494101" y="584688"/>
                      <a:pt x="485468" y="586919"/>
                    </a:cubicBezTo>
                    <a:cubicBezTo>
                      <a:pt x="419290" y="604019"/>
                      <a:pt x="353113" y="621121"/>
                      <a:pt x="286936" y="638222"/>
                    </a:cubicBezTo>
                    <a:cubicBezTo>
                      <a:pt x="269668" y="642683"/>
                      <a:pt x="252227" y="639724"/>
                      <a:pt x="237986" y="63133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69191ECF-B969-FA52-A154-6483951BE7A3}"/>
                  </a:ext>
                </a:extLst>
              </p:cNvPr>
              <p:cNvSpPr/>
              <p:nvPr/>
            </p:nvSpPr>
            <p:spPr bwMode="auto">
              <a:xfrm rot="12600000" flipH="1">
                <a:off x="942655" y="5304707"/>
                <a:ext cx="1389559" cy="895130"/>
              </a:xfrm>
              <a:custGeom>
                <a:avLst/>
                <a:gdLst>
                  <a:gd name="connsiteX0" fmla="*/ 237986 w 1389559"/>
                  <a:gd name="connsiteY0" fmla="*/ 631332 h 895130"/>
                  <a:gd name="connsiteX1" fmla="*/ 208246 w 1389559"/>
                  <a:gd name="connsiteY1" fmla="*/ 591848 h 895130"/>
                  <a:gd name="connsiteX2" fmla="*/ 254619 w 1389559"/>
                  <a:gd name="connsiteY2" fmla="*/ 513157 h 895130"/>
                  <a:gd name="connsiteX3" fmla="*/ 363474 w 1389559"/>
                  <a:gd name="connsiteY3" fmla="*/ 485028 h 895130"/>
                  <a:gd name="connsiteX4" fmla="*/ 297225 w 1389559"/>
                  <a:gd name="connsiteY4" fmla="*/ 446780 h 895130"/>
                  <a:gd name="connsiteX5" fmla="*/ 124415 w 1389559"/>
                  <a:gd name="connsiteY5" fmla="*/ 435492 h 895130"/>
                  <a:gd name="connsiteX6" fmla="*/ 105640 w 1389559"/>
                  <a:gd name="connsiteY6" fmla="*/ 430408 h 895130"/>
                  <a:gd name="connsiteX7" fmla="*/ 90786 w 1389559"/>
                  <a:gd name="connsiteY7" fmla="*/ 418917 h 895130"/>
                  <a:gd name="connsiteX8" fmla="*/ 82189 w 1389559"/>
                  <a:gd name="connsiteY8" fmla="*/ 393609 h 895130"/>
                  <a:gd name="connsiteX9" fmla="*/ 58744 w 1389559"/>
                  <a:gd name="connsiteY9" fmla="*/ 392078 h 895130"/>
                  <a:gd name="connsiteX10" fmla="*/ 39967 w 1389559"/>
                  <a:gd name="connsiteY10" fmla="*/ 386994 h 895130"/>
                  <a:gd name="connsiteX11" fmla="*/ 13055 w 1389559"/>
                  <a:gd name="connsiteY11" fmla="*/ 340003 h 895130"/>
                  <a:gd name="connsiteX12" fmla="*/ 19827 w 1389559"/>
                  <a:gd name="connsiteY12" fmla="*/ 326264 h 895130"/>
                  <a:gd name="connsiteX13" fmla="*/ 11192 w 1389559"/>
                  <a:gd name="connsiteY13" fmla="*/ 319583 h 895130"/>
                  <a:gd name="connsiteX14" fmla="*/ 97 w 1389559"/>
                  <a:gd name="connsiteY14" fmla="*/ 286925 h 895130"/>
                  <a:gd name="connsiteX15" fmla="*/ 48004 w 1389559"/>
                  <a:gd name="connsiteY15" fmla="*/ 244892 h 895130"/>
                  <a:gd name="connsiteX16" fmla="*/ 115879 w 1389559"/>
                  <a:gd name="connsiteY16" fmla="*/ 249326 h 895130"/>
                  <a:gd name="connsiteX17" fmla="*/ 110402 w 1389559"/>
                  <a:gd name="connsiteY17" fmla="*/ 233202 h 895130"/>
                  <a:gd name="connsiteX18" fmla="*/ 154643 w 1389559"/>
                  <a:gd name="connsiteY18" fmla="*/ 194386 h 895130"/>
                  <a:gd name="connsiteX19" fmla="*/ 393507 w 1389559"/>
                  <a:gd name="connsiteY19" fmla="*/ 209988 h 895130"/>
                  <a:gd name="connsiteX20" fmla="*/ 412767 w 1389559"/>
                  <a:gd name="connsiteY20" fmla="*/ 219482 h 895130"/>
                  <a:gd name="connsiteX21" fmla="*/ 421852 w 1389559"/>
                  <a:gd name="connsiteY21" fmla="*/ 220677 h 895130"/>
                  <a:gd name="connsiteX22" fmla="*/ 642616 w 1389559"/>
                  <a:gd name="connsiteY22" fmla="*/ 348136 h 895130"/>
                  <a:gd name="connsiteX23" fmla="*/ 1219465 w 1389559"/>
                  <a:gd name="connsiteY23" fmla="*/ 15092 h 895130"/>
                  <a:gd name="connsiteX24" fmla="*/ 1304843 w 1389559"/>
                  <a:gd name="connsiteY24" fmla="*/ 3852 h 895130"/>
                  <a:gd name="connsiteX25" fmla="*/ 1318651 w 1389559"/>
                  <a:gd name="connsiteY25" fmla="*/ 10590 h 895130"/>
                  <a:gd name="connsiteX26" fmla="*/ 1320841 w 1389559"/>
                  <a:gd name="connsiteY26" fmla="*/ 11032 h 895130"/>
                  <a:gd name="connsiteX27" fmla="*/ 1324205 w 1389559"/>
                  <a:gd name="connsiteY27" fmla="*/ 13300 h 895130"/>
                  <a:gd name="connsiteX28" fmla="*/ 1343607 w 1389559"/>
                  <a:gd name="connsiteY28" fmla="*/ 22768 h 895130"/>
                  <a:gd name="connsiteX29" fmla="*/ 1351471 w 1389559"/>
                  <a:gd name="connsiteY29" fmla="*/ 31683 h 895130"/>
                  <a:gd name="connsiteX30" fmla="*/ 1356605 w 1389559"/>
                  <a:gd name="connsiteY30" fmla="*/ 35144 h 895130"/>
                  <a:gd name="connsiteX31" fmla="*/ 1363354 w 1389559"/>
                  <a:gd name="connsiteY31" fmla="*/ 45155 h 895130"/>
                  <a:gd name="connsiteX32" fmla="*/ 1373162 w 1389559"/>
                  <a:gd name="connsiteY32" fmla="*/ 56275 h 895130"/>
                  <a:gd name="connsiteX33" fmla="*/ 1375462 w 1389559"/>
                  <a:gd name="connsiteY33" fmla="*/ 63114 h 895130"/>
                  <a:gd name="connsiteX34" fmla="*/ 1380717 w 1389559"/>
                  <a:gd name="connsiteY34" fmla="*/ 70908 h 895130"/>
                  <a:gd name="connsiteX35" fmla="*/ 1384675 w 1389559"/>
                  <a:gd name="connsiteY35" fmla="*/ 90511 h 895130"/>
                  <a:gd name="connsiteX36" fmla="*/ 1387403 w 1389559"/>
                  <a:gd name="connsiteY36" fmla="*/ 98624 h 895130"/>
                  <a:gd name="connsiteX37" fmla="*/ 1387123 w 1389559"/>
                  <a:gd name="connsiteY37" fmla="*/ 102638 h 895130"/>
                  <a:gd name="connsiteX38" fmla="*/ 1389559 w 1389559"/>
                  <a:gd name="connsiteY38" fmla="*/ 114704 h 895130"/>
                  <a:gd name="connsiteX39" fmla="*/ 1389558 w 1389559"/>
                  <a:gd name="connsiteY39" fmla="*/ 895130 h 895130"/>
                  <a:gd name="connsiteX40" fmla="*/ 1164531 w 1389559"/>
                  <a:gd name="connsiteY40" fmla="*/ 895130 h 895130"/>
                  <a:gd name="connsiteX41" fmla="*/ 1164531 w 1389559"/>
                  <a:gd name="connsiteY41" fmla="*/ 306648 h 895130"/>
                  <a:gd name="connsiteX42" fmla="*/ 699362 w 1389559"/>
                  <a:gd name="connsiteY42" fmla="*/ 575213 h 895130"/>
                  <a:gd name="connsiteX43" fmla="*/ 691927 w 1389559"/>
                  <a:gd name="connsiteY43" fmla="*/ 583642 h 895130"/>
                  <a:gd name="connsiteX44" fmla="*/ 549527 w 1389559"/>
                  <a:gd name="connsiteY44" fmla="*/ 592446 h 895130"/>
                  <a:gd name="connsiteX45" fmla="*/ 512601 w 1389559"/>
                  <a:gd name="connsiteY45" fmla="*/ 571127 h 895130"/>
                  <a:gd name="connsiteX46" fmla="*/ 508538 w 1389559"/>
                  <a:gd name="connsiteY46" fmla="*/ 575715 h 895130"/>
                  <a:gd name="connsiteX47" fmla="*/ 485468 w 1389559"/>
                  <a:gd name="connsiteY47" fmla="*/ 586919 h 895130"/>
                  <a:gd name="connsiteX48" fmla="*/ 286936 w 1389559"/>
                  <a:gd name="connsiteY48" fmla="*/ 638222 h 895130"/>
                  <a:gd name="connsiteX49" fmla="*/ 237986 w 1389559"/>
                  <a:gd name="connsiteY49" fmla="*/ 631332 h 895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389559" h="895130">
                    <a:moveTo>
                      <a:pt x="237986" y="631332"/>
                    </a:moveTo>
                    <a:cubicBezTo>
                      <a:pt x="223746" y="622940"/>
                      <a:pt x="212707" y="609116"/>
                      <a:pt x="208246" y="591848"/>
                    </a:cubicBezTo>
                    <a:cubicBezTo>
                      <a:pt x="199321" y="557312"/>
                      <a:pt x="220084" y="522081"/>
                      <a:pt x="254619" y="513157"/>
                    </a:cubicBezTo>
                    <a:lnTo>
                      <a:pt x="363474" y="485028"/>
                    </a:lnTo>
                    <a:lnTo>
                      <a:pt x="297225" y="446780"/>
                    </a:lnTo>
                    <a:lnTo>
                      <a:pt x="124415" y="435492"/>
                    </a:lnTo>
                    <a:cubicBezTo>
                      <a:pt x="117667" y="435052"/>
                      <a:pt x="111326" y="433263"/>
                      <a:pt x="105640" y="430408"/>
                    </a:cubicBezTo>
                    <a:cubicBezTo>
                      <a:pt x="99953" y="427553"/>
                      <a:pt x="94921" y="423630"/>
                      <a:pt x="90786" y="418917"/>
                    </a:cubicBezTo>
                    <a:lnTo>
                      <a:pt x="82189" y="393609"/>
                    </a:lnTo>
                    <a:lnTo>
                      <a:pt x="58744" y="392078"/>
                    </a:lnTo>
                    <a:cubicBezTo>
                      <a:pt x="51995" y="391636"/>
                      <a:pt x="45655" y="389848"/>
                      <a:pt x="39967" y="386994"/>
                    </a:cubicBezTo>
                    <a:cubicBezTo>
                      <a:pt x="22908" y="378426"/>
                      <a:pt x="11733" y="360250"/>
                      <a:pt x="13055" y="340003"/>
                    </a:cubicBezTo>
                    <a:lnTo>
                      <a:pt x="19827" y="326264"/>
                    </a:lnTo>
                    <a:lnTo>
                      <a:pt x="11192" y="319583"/>
                    </a:lnTo>
                    <a:cubicBezTo>
                      <a:pt x="3585" y="310914"/>
                      <a:pt x="-714" y="299342"/>
                      <a:pt x="97" y="286925"/>
                    </a:cubicBezTo>
                    <a:cubicBezTo>
                      <a:pt x="1720" y="262089"/>
                      <a:pt x="23169" y="243270"/>
                      <a:pt x="48004" y="244892"/>
                    </a:cubicBezTo>
                    <a:lnTo>
                      <a:pt x="115879" y="249326"/>
                    </a:lnTo>
                    <a:lnTo>
                      <a:pt x="110402" y="233202"/>
                    </a:lnTo>
                    <a:cubicBezTo>
                      <a:pt x="111900" y="210267"/>
                      <a:pt x="131709" y="192888"/>
                      <a:pt x="154643" y="194386"/>
                    </a:cubicBezTo>
                    <a:lnTo>
                      <a:pt x="393507" y="209988"/>
                    </a:lnTo>
                    <a:lnTo>
                      <a:pt x="412767" y="219482"/>
                    </a:lnTo>
                    <a:lnTo>
                      <a:pt x="421852" y="220677"/>
                    </a:lnTo>
                    <a:lnTo>
                      <a:pt x="642616" y="348136"/>
                    </a:lnTo>
                    <a:lnTo>
                      <a:pt x="1219465" y="15092"/>
                    </a:lnTo>
                    <a:cubicBezTo>
                      <a:pt x="1246373" y="-443"/>
                      <a:pt x="1277029" y="-3601"/>
                      <a:pt x="1304843" y="3852"/>
                    </a:cubicBezTo>
                    <a:lnTo>
                      <a:pt x="1318651" y="10590"/>
                    </a:lnTo>
                    <a:lnTo>
                      <a:pt x="1320841" y="11032"/>
                    </a:lnTo>
                    <a:lnTo>
                      <a:pt x="1324205" y="13300"/>
                    </a:lnTo>
                    <a:lnTo>
                      <a:pt x="1343607" y="22768"/>
                    </a:lnTo>
                    <a:lnTo>
                      <a:pt x="1351471" y="31683"/>
                    </a:lnTo>
                    <a:lnTo>
                      <a:pt x="1356605" y="35144"/>
                    </a:lnTo>
                    <a:lnTo>
                      <a:pt x="1363354" y="45155"/>
                    </a:lnTo>
                    <a:lnTo>
                      <a:pt x="1373162" y="56275"/>
                    </a:lnTo>
                    <a:lnTo>
                      <a:pt x="1375462" y="63114"/>
                    </a:lnTo>
                    <a:lnTo>
                      <a:pt x="1380717" y="70908"/>
                    </a:lnTo>
                    <a:lnTo>
                      <a:pt x="1384675" y="90511"/>
                    </a:lnTo>
                    <a:lnTo>
                      <a:pt x="1387403" y="98624"/>
                    </a:lnTo>
                    <a:lnTo>
                      <a:pt x="1387123" y="102638"/>
                    </a:lnTo>
                    <a:lnTo>
                      <a:pt x="1389559" y="114704"/>
                    </a:lnTo>
                    <a:cubicBezTo>
                      <a:pt x="1389559" y="374846"/>
                      <a:pt x="1389558" y="634988"/>
                      <a:pt x="1389558" y="895130"/>
                    </a:cubicBezTo>
                    <a:lnTo>
                      <a:pt x="1164531" y="895130"/>
                    </a:lnTo>
                    <a:lnTo>
                      <a:pt x="1164531" y="306648"/>
                    </a:lnTo>
                    <a:lnTo>
                      <a:pt x="699362" y="575213"/>
                    </a:lnTo>
                    <a:lnTo>
                      <a:pt x="691927" y="583642"/>
                    </a:lnTo>
                    <a:cubicBezTo>
                      <a:pt x="651798" y="613962"/>
                      <a:pt x="595824" y="619176"/>
                      <a:pt x="549527" y="592446"/>
                    </a:cubicBezTo>
                    <a:lnTo>
                      <a:pt x="512601" y="571127"/>
                    </a:lnTo>
                    <a:lnTo>
                      <a:pt x="508538" y="575715"/>
                    </a:lnTo>
                    <a:cubicBezTo>
                      <a:pt x="501875" y="580813"/>
                      <a:pt x="494101" y="584688"/>
                      <a:pt x="485468" y="586919"/>
                    </a:cubicBezTo>
                    <a:cubicBezTo>
                      <a:pt x="419290" y="604019"/>
                      <a:pt x="353113" y="621121"/>
                      <a:pt x="286936" y="638222"/>
                    </a:cubicBezTo>
                    <a:cubicBezTo>
                      <a:pt x="269668" y="642683"/>
                      <a:pt x="252227" y="639724"/>
                      <a:pt x="237986" y="63133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1703CA70-E181-5887-6D2D-14F387D2D412}"/>
                  </a:ext>
                </a:extLst>
              </p:cNvPr>
              <p:cNvSpPr/>
              <p:nvPr/>
            </p:nvSpPr>
            <p:spPr bwMode="auto">
              <a:xfrm>
                <a:off x="4247375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2CEBFFB5-3517-4211-C714-90CCE83E45EC}"/>
                  </a:ext>
                </a:extLst>
              </p:cNvPr>
              <p:cNvSpPr/>
              <p:nvPr/>
            </p:nvSpPr>
            <p:spPr bwMode="auto">
              <a:xfrm>
                <a:off x="1175849" y="2884880"/>
                <a:ext cx="4002176" cy="1300855"/>
              </a:xfrm>
              <a:custGeom>
                <a:avLst/>
                <a:gdLst>
                  <a:gd name="connsiteX0" fmla="*/ 569124 w 4002176"/>
                  <a:gd name="connsiteY0" fmla="*/ 0 h 1300855"/>
                  <a:gd name="connsiteX1" fmla="*/ 3244064 w 4002176"/>
                  <a:gd name="connsiteY1" fmla="*/ 0 h 1300855"/>
                  <a:gd name="connsiteX2" fmla="*/ 3813188 w 4002176"/>
                  <a:gd name="connsiteY2" fmla="*/ 569124 h 1300855"/>
                  <a:gd name="connsiteX3" fmla="*/ 3813188 w 4002176"/>
                  <a:gd name="connsiteY3" fmla="*/ 922879 h 1300855"/>
                  <a:gd name="connsiteX4" fmla="*/ 4002176 w 4002176"/>
                  <a:gd name="connsiteY4" fmla="*/ 922879 h 1300855"/>
                  <a:gd name="connsiteX5" fmla="*/ 3676962 w 4002176"/>
                  <a:gd name="connsiteY5" fmla="*/ 1300855 h 1300855"/>
                  <a:gd name="connsiteX6" fmla="*/ 3351749 w 4002176"/>
                  <a:gd name="connsiteY6" fmla="*/ 922879 h 1300855"/>
                  <a:gd name="connsiteX7" fmla="*/ 3540737 w 4002176"/>
                  <a:gd name="connsiteY7" fmla="*/ 922879 h 1300855"/>
                  <a:gd name="connsiteX8" fmla="*/ 3540737 w 4002176"/>
                  <a:gd name="connsiteY8" fmla="*/ 569124 h 1300855"/>
                  <a:gd name="connsiteX9" fmla="*/ 3244064 w 4002176"/>
                  <a:gd name="connsiteY9" fmla="*/ 272451 h 1300855"/>
                  <a:gd name="connsiteX10" fmla="*/ 569124 w 4002176"/>
                  <a:gd name="connsiteY10" fmla="*/ 272451 h 1300855"/>
                  <a:gd name="connsiteX11" fmla="*/ 272451 w 4002176"/>
                  <a:gd name="connsiteY11" fmla="*/ 569124 h 1300855"/>
                  <a:gd name="connsiteX12" fmla="*/ 272451 w 4002176"/>
                  <a:gd name="connsiteY12" fmla="*/ 1300855 h 1300855"/>
                  <a:gd name="connsiteX13" fmla="*/ 0 w 4002176"/>
                  <a:gd name="connsiteY13" fmla="*/ 1300855 h 1300855"/>
                  <a:gd name="connsiteX14" fmla="*/ 0 w 4002176"/>
                  <a:gd name="connsiteY14" fmla="*/ 569124 h 1300855"/>
                  <a:gd name="connsiteX15" fmla="*/ 569124 w 4002176"/>
                  <a:gd name="connsiteY15" fmla="*/ 0 h 130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2176" h="1300855">
                    <a:moveTo>
                      <a:pt x="569124" y="0"/>
                    </a:moveTo>
                    <a:lnTo>
                      <a:pt x="3244064" y="0"/>
                    </a:lnTo>
                    <a:cubicBezTo>
                      <a:pt x="3558383" y="0"/>
                      <a:pt x="3813188" y="254805"/>
                      <a:pt x="3813188" y="569124"/>
                    </a:cubicBezTo>
                    <a:lnTo>
                      <a:pt x="3813188" y="922879"/>
                    </a:lnTo>
                    <a:lnTo>
                      <a:pt x="4002176" y="922879"/>
                    </a:lnTo>
                    <a:lnTo>
                      <a:pt x="3676962" y="1300855"/>
                    </a:lnTo>
                    <a:lnTo>
                      <a:pt x="3351749" y="922879"/>
                    </a:lnTo>
                    <a:lnTo>
                      <a:pt x="3540737" y="922879"/>
                    </a:lnTo>
                    <a:lnTo>
                      <a:pt x="3540737" y="569124"/>
                    </a:lnTo>
                    <a:cubicBezTo>
                      <a:pt x="3540737" y="405276"/>
                      <a:pt x="3407912" y="272451"/>
                      <a:pt x="3244064" y="272451"/>
                    </a:cubicBezTo>
                    <a:lnTo>
                      <a:pt x="569124" y="272451"/>
                    </a:lnTo>
                    <a:cubicBezTo>
                      <a:pt x="405276" y="272451"/>
                      <a:pt x="272451" y="405276"/>
                      <a:pt x="272451" y="569124"/>
                    </a:cubicBezTo>
                    <a:lnTo>
                      <a:pt x="272451" y="1300855"/>
                    </a:lnTo>
                    <a:lnTo>
                      <a:pt x="0" y="1300855"/>
                    </a:lnTo>
                    <a:lnTo>
                      <a:pt x="0" y="569124"/>
                    </a:lnTo>
                    <a:cubicBezTo>
                      <a:pt x="0" y="254805"/>
                      <a:pt x="254805" y="0"/>
                      <a:pt x="569124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BA20D690-7BDA-DF00-C983-0BFC360816FC}"/>
                  </a:ext>
                </a:extLst>
              </p:cNvPr>
              <p:cNvSpPr/>
              <p:nvPr/>
            </p:nvSpPr>
            <p:spPr bwMode="auto">
              <a:xfrm>
                <a:off x="4580268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D3D239B1-B33D-9A45-D5C4-E29B8BC4DB5B}"/>
                  </a:ext>
                </a:extLst>
              </p:cNvPr>
              <p:cNvSpPr/>
              <p:nvPr/>
            </p:nvSpPr>
            <p:spPr bwMode="auto">
              <a:xfrm>
                <a:off x="4891442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04929E87-2E9E-37B1-1C9F-BC887936B4BD}"/>
                  </a:ext>
                </a:extLst>
              </p:cNvPr>
              <p:cNvSpPr/>
              <p:nvPr/>
            </p:nvSpPr>
            <p:spPr bwMode="auto">
              <a:xfrm>
                <a:off x="5224335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D4527509-3EF6-D1DE-93A4-5404E3157283}"/>
                  </a:ext>
                </a:extLst>
              </p:cNvPr>
              <p:cNvSpPr/>
              <p:nvPr/>
            </p:nvSpPr>
            <p:spPr bwMode="auto">
              <a:xfrm>
                <a:off x="4417313" y="4802541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CFE07075-D42E-2EF2-1AFE-8E3AEDBDB222}"/>
                  </a:ext>
                </a:extLst>
              </p:cNvPr>
              <p:cNvSpPr/>
              <p:nvPr/>
            </p:nvSpPr>
            <p:spPr bwMode="auto">
              <a:xfrm>
                <a:off x="4728486" y="4802541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8E5B335E-6D64-79F1-8011-45FD295EEAE5}"/>
                  </a:ext>
                </a:extLst>
              </p:cNvPr>
              <p:cNvSpPr/>
              <p:nvPr/>
            </p:nvSpPr>
            <p:spPr bwMode="auto">
              <a:xfrm>
                <a:off x="5061379" y="4802541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6AF2C6F9-2CAB-127D-6742-F56049D00DFE}"/>
                  </a:ext>
                </a:extLst>
              </p:cNvPr>
              <p:cNvSpPr/>
              <p:nvPr/>
            </p:nvSpPr>
            <p:spPr bwMode="auto">
              <a:xfrm>
                <a:off x="4564749" y="4515427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DBFCE4E7-DC32-08A3-C7BC-08B89501807F}"/>
                  </a:ext>
                </a:extLst>
              </p:cNvPr>
              <p:cNvSpPr/>
              <p:nvPr/>
            </p:nvSpPr>
            <p:spPr bwMode="auto">
              <a:xfrm>
                <a:off x="4875922" y="4515427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DFA80050-D757-E54F-C11B-AB424018F5C2}"/>
                  </a:ext>
                </a:extLst>
              </p:cNvPr>
              <p:cNvSpPr/>
              <p:nvPr/>
            </p:nvSpPr>
            <p:spPr bwMode="auto">
              <a:xfrm>
                <a:off x="4728486" y="423607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FA355375-AA6C-8B94-AABB-7B4DF3A7D49C}"/>
                </a:ext>
              </a:extLst>
            </p:cNvPr>
            <p:cNvSpPr/>
            <p:nvPr/>
          </p:nvSpPr>
          <p:spPr bwMode="auto">
            <a:xfrm>
              <a:off x="-1338219" y="4620797"/>
              <a:ext cx="125869" cy="2363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63DC4A5A-4764-5911-DE72-8012E6C27247}"/>
                </a:ext>
              </a:extLst>
            </p:cNvPr>
            <p:cNvSpPr/>
            <p:nvPr/>
          </p:nvSpPr>
          <p:spPr bwMode="auto">
            <a:xfrm>
              <a:off x="-754019" y="4620797"/>
              <a:ext cx="125869" cy="2363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034B5FA8-1717-42DB-7B8F-39245DA69612}"/>
                </a:ext>
              </a:extLst>
            </p:cNvPr>
            <p:cNvSpPr/>
            <p:nvPr/>
          </p:nvSpPr>
          <p:spPr bwMode="auto">
            <a:xfrm>
              <a:off x="-2558459" y="4927639"/>
              <a:ext cx="842286" cy="413377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45EE048-D226-9423-9711-24C83A89EEB8}"/>
                </a:ext>
              </a:extLst>
            </p:cNvPr>
            <p:cNvSpPr/>
            <p:nvPr/>
          </p:nvSpPr>
          <p:spPr bwMode="auto">
            <a:xfrm rot="10800000">
              <a:off x="-2118498" y="5917279"/>
              <a:ext cx="2340298" cy="555105"/>
            </a:xfrm>
            <a:custGeom>
              <a:avLst/>
              <a:gdLst>
                <a:gd name="connsiteX0" fmla="*/ 2340298 w 2340298"/>
                <a:gd name="connsiteY0" fmla="*/ 555105 h 555105"/>
                <a:gd name="connsiteX1" fmla="*/ 2173085 w 2340298"/>
                <a:gd name="connsiteY1" fmla="*/ 555105 h 555105"/>
                <a:gd name="connsiteX2" fmla="*/ 2173085 w 2340298"/>
                <a:gd name="connsiteY2" fmla="*/ 349293 h 555105"/>
                <a:gd name="connsiteX3" fmla="*/ 1991005 w 2340298"/>
                <a:gd name="connsiteY3" fmla="*/ 167214 h 555105"/>
                <a:gd name="connsiteX4" fmla="*/ 349293 w 2340298"/>
                <a:gd name="connsiteY4" fmla="*/ 167214 h 555105"/>
                <a:gd name="connsiteX5" fmla="*/ 167213 w 2340298"/>
                <a:gd name="connsiteY5" fmla="*/ 349293 h 555105"/>
                <a:gd name="connsiteX6" fmla="*/ 167213 w 2340298"/>
                <a:gd name="connsiteY6" fmla="*/ 555105 h 555105"/>
                <a:gd name="connsiteX7" fmla="*/ 0 w 2340298"/>
                <a:gd name="connsiteY7" fmla="*/ 555105 h 555105"/>
                <a:gd name="connsiteX8" fmla="*/ 0 w 2340298"/>
                <a:gd name="connsiteY8" fmla="*/ 349293 h 555105"/>
                <a:gd name="connsiteX9" fmla="*/ 349293 w 2340298"/>
                <a:gd name="connsiteY9" fmla="*/ 0 h 555105"/>
                <a:gd name="connsiteX10" fmla="*/ 1991005 w 2340298"/>
                <a:gd name="connsiteY10" fmla="*/ 0 h 555105"/>
                <a:gd name="connsiteX11" fmla="*/ 2340298 w 2340298"/>
                <a:gd name="connsiteY11" fmla="*/ 349293 h 55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40298" h="555105">
                  <a:moveTo>
                    <a:pt x="2340298" y="555105"/>
                  </a:moveTo>
                  <a:lnTo>
                    <a:pt x="2173085" y="555105"/>
                  </a:lnTo>
                  <a:lnTo>
                    <a:pt x="2173085" y="349293"/>
                  </a:lnTo>
                  <a:cubicBezTo>
                    <a:pt x="2173085" y="248733"/>
                    <a:pt x="2091565" y="167214"/>
                    <a:pt x="1991005" y="167214"/>
                  </a:cubicBezTo>
                  <a:lnTo>
                    <a:pt x="349293" y="167214"/>
                  </a:lnTo>
                  <a:cubicBezTo>
                    <a:pt x="248733" y="167214"/>
                    <a:pt x="167213" y="248733"/>
                    <a:pt x="167213" y="349293"/>
                  </a:cubicBezTo>
                  <a:lnTo>
                    <a:pt x="167213" y="555105"/>
                  </a:lnTo>
                  <a:lnTo>
                    <a:pt x="0" y="555105"/>
                  </a:lnTo>
                  <a:lnTo>
                    <a:pt x="0" y="349293"/>
                  </a:lnTo>
                  <a:cubicBezTo>
                    <a:pt x="0" y="156384"/>
                    <a:pt x="156384" y="0"/>
                    <a:pt x="349293" y="0"/>
                  </a:cubicBezTo>
                  <a:lnTo>
                    <a:pt x="1991005" y="0"/>
                  </a:lnTo>
                  <a:cubicBezTo>
                    <a:pt x="2183914" y="0"/>
                    <a:pt x="2340298" y="156384"/>
                    <a:pt x="2340298" y="34929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B8F1DA0B-538D-57B1-C390-C09C471B80BA}"/>
              </a:ext>
            </a:extLst>
          </p:cNvPr>
          <p:cNvGrpSpPr/>
          <p:nvPr/>
        </p:nvGrpSpPr>
        <p:grpSpPr>
          <a:xfrm>
            <a:off x="2841490" y="3994357"/>
            <a:ext cx="1918412" cy="1574515"/>
            <a:chOff x="4271904" y="523790"/>
            <a:chExt cx="2572596" cy="2111429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93B18973-42A9-CCF4-52EE-DE71A5060D62}"/>
                </a:ext>
              </a:extLst>
            </p:cNvPr>
            <p:cNvGrpSpPr/>
            <p:nvPr/>
          </p:nvGrpSpPr>
          <p:grpSpPr>
            <a:xfrm>
              <a:off x="4713917" y="1451082"/>
              <a:ext cx="1688570" cy="1184137"/>
              <a:chOff x="2378319" y="2258871"/>
              <a:chExt cx="1688570" cy="1184137"/>
            </a:xfrm>
          </p:grpSpPr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B2A1C267-2881-6827-0C2F-3AA5B157B659}"/>
                  </a:ext>
                </a:extLst>
              </p:cNvPr>
              <p:cNvSpPr/>
              <p:nvPr/>
            </p:nvSpPr>
            <p:spPr bwMode="auto">
              <a:xfrm>
                <a:off x="3789250" y="2629188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3169BBEF-13D3-F732-ED88-F730228D09CD}"/>
                  </a:ext>
                </a:extLst>
              </p:cNvPr>
              <p:cNvSpPr/>
              <p:nvPr/>
            </p:nvSpPr>
            <p:spPr bwMode="auto">
              <a:xfrm>
                <a:off x="2464384" y="2629189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台形 80">
                <a:extLst>
                  <a:ext uri="{FF2B5EF4-FFF2-40B4-BE49-F238E27FC236}">
                    <a16:creationId xmlns:a16="http://schemas.microsoft.com/office/drawing/2014/main" id="{D3A24B38-79D6-6F63-BB38-734DA21C3EFE}"/>
                  </a:ext>
                </a:extLst>
              </p:cNvPr>
              <p:cNvSpPr/>
              <p:nvPr/>
            </p:nvSpPr>
            <p:spPr bwMode="auto">
              <a:xfrm>
                <a:off x="2547528" y="2258871"/>
                <a:ext cx="1350150" cy="630070"/>
              </a:xfrm>
              <a:prstGeom prst="trapezoid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台形 81">
                <a:extLst>
                  <a:ext uri="{FF2B5EF4-FFF2-40B4-BE49-F238E27FC236}">
                    <a16:creationId xmlns:a16="http://schemas.microsoft.com/office/drawing/2014/main" id="{B4798654-CDCD-79DD-7D16-F91E3C6EBA3A}"/>
                  </a:ext>
                </a:extLst>
              </p:cNvPr>
              <p:cNvSpPr/>
              <p:nvPr/>
            </p:nvSpPr>
            <p:spPr bwMode="auto">
              <a:xfrm>
                <a:off x="2590249" y="2303875"/>
                <a:ext cx="1264708" cy="597455"/>
              </a:xfrm>
              <a:prstGeom prst="trapezoid">
                <a:avLst/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527A5B3A-D715-466A-A553-0F669E592FDC}"/>
                  </a:ext>
                </a:extLst>
              </p:cNvPr>
              <p:cNvSpPr/>
              <p:nvPr/>
            </p:nvSpPr>
            <p:spPr bwMode="auto">
              <a:xfrm>
                <a:off x="2435016" y="3159053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B681DB78-1EF4-7F22-16D6-290680527303}"/>
                  </a:ext>
                </a:extLst>
              </p:cNvPr>
              <p:cNvSpPr/>
              <p:nvPr/>
            </p:nvSpPr>
            <p:spPr bwMode="auto">
              <a:xfrm>
                <a:off x="3773474" y="3159052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071E069A-DC55-48F3-08E3-AB04072DFCEC}"/>
                  </a:ext>
                </a:extLst>
              </p:cNvPr>
              <p:cNvSpPr/>
              <p:nvPr/>
            </p:nvSpPr>
            <p:spPr bwMode="auto">
              <a:xfrm>
                <a:off x="2435016" y="2753927"/>
                <a:ext cx="1575175" cy="495054"/>
              </a:xfrm>
              <a:prstGeom prst="roundRect">
                <a:avLst>
                  <a:gd name="adj" fmla="val 23844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6F3E023A-5BBE-6087-1057-15A2B5E80135}"/>
                  </a:ext>
                </a:extLst>
              </p:cNvPr>
              <p:cNvSpPr/>
              <p:nvPr/>
            </p:nvSpPr>
            <p:spPr bwMode="auto">
              <a:xfrm>
                <a:off x="2492280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2159311C-FD3E-573A-12F2-676DFC8AC294}"/>
                  </a:ext>
                </a:extLst>
              </p:cNvPr>
              <p:cNvSpPr/>
              <p:nvPr/>
            </p:nvSpPr>
            <p:spPr bwMode="auto">
              <a:xfrm>
                <a:off x="3726947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4A5E97E4-40E4-3ADF-DFE6-503130B7779D}"/>
                  </a:ext>
                </a:extLst>
              </p:cNvPr>
              <p:cNvSpPr/>
              <p:nvPr/>
            </p:nvSpPr>
            <p:spPr bwMode="auto">
              <a:xfrm>
                <a:off x="2378319" y="3111622"/>
                <a:ext cx="1688570" cy="159030"/>
              </a:xfrm>
              <a:prstGeom prst="roundRect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EEC4DDA2-8E7B-FCED-7CC3-51D9A589B3D6}"/>
                  </a:ext>
                </a:extLst>
              </p:cNvPr>
              <p:cNvSpPr/>
              <p:nvPr/>
            </p:nvSpPr>
            <p:spPr bwMode="auto">
              <a:xfrm>
                <a:off x="2806028" y="2819648"/>
                <a:ext cx="832915" cy="185035"/>
              </a:xfrm>
              <a:custGeom>
                <a:avLst/>
                <a:gdLst>
                  <a:gd name="connsiteX0" fmla="*/ 0 w 832915"/>
                  <a:gd name="connsiteY0" fmla="*/ 162174 h 185035"/>
                  <a:gd name="connsiteX1" fmla="*/ 0 w 832915"/>
                  <a:gd name="connsiteY1" fmla="*/ 162175 h 185035"/>
                  <a:gd name="connsiteX2" fmla="*/ 0 w 832915"/>
                  <a:gd name="connsiteY2" fmla="*/ 162175 h 185035"/>
                  <a:gd name="connsiteX3" fmla="*/ 22860 w 832915"/>
                  <a:gd name="connsiteY3" fmla="*/ 139315 h 185035"/>
                  <a:gd name="connsiteX4" fmla="*/ 810055 w 832915"/>
                  <a:gd name="connsiteY4" fmla="*/ 139315 h 185035"/>
                  <a:gd name="connsiteX5" fmla="*/ 832915 w 832915"/>
                  <a:gd name="connsiteY5" fmla="*/ 162175 h 185035"/>
                  <a:gd name="connsiteX6" fmla="*/ 832914 w 832915"/>
                  <a:gd name="connsiteY6" fmla="*/ 162175 h 185035"/>
                  <a:gd name="connsiteX7" fmla="*/ 810054 w 832915"/>
                  <a:gd name="connsiteY7" fmla="*/ 185035 h 185035"/>
                  <a:gd name="connsiteX8" fmla="*/ 22860 w 832915"/>
                  <a:gd name="connsiteY8" fmla="*/ 185034 h 185035"/>
                  <a:gd name="connsiteX9" fmla="*/ 6696 w 832915"/>
                  <a:gd name="connsiteY9" fmla="*/ 178338 h 185035"/>
                  <a:gd name="connsiteX10" fmla="*/ 0 w 832915"/>
                  <a:gd name="connsiteY10" fmla="*/ 162175 h 185035"/>
                  <a:gd name="connsiteX11" fmla="*/ 6696 w 832915"/>
                  <a:gd name="connsiteY11" fmla="*/ 146011 h 185035"/>
                  <a:gd name="connsiteX12" fmla="*/ 22860 w 832915"/>
                  <a:gd name="connsiteY12" fmla="*/ 139315 h 185035"/>
                  <a:gd name="connsiteX13" fmla="*/ 0 w 832915"/>
                  <a:gd name="connsiteY13" fmla="*/ 92516 h 185035"/>
                  <a:gd name="connsiteX14" fmla="*/ 0 w 832915"/>
                  <a:gd name="connsiteY14" fmla="*/ 92517 h 185035"/>
                  <a:gd name="connsiteX15" fmla="*/ 0 w 832915"/>
                  <a:gd name="connsiteY15" fmla="*/ 92517 h 185035"/>
                  <a:gd name="connsiteX16" fmla="*/ 22860 w 832915"/>
                  <a:gd name="connsiteY16" fmla="*/ 69657 h 185035"/>
                  <a:gd name="connsiteX17" fmla="*/ 810055 w 832915"/>
                  <a:gd name="connsiteY17" fmla="*/ 69657 h 185035"/>
                  <a:gd name="connsiteX18" fmla="*/ 832915 w 832915"/>
                  <a:gd name="connsiteY18" fmla="*/ 92517 h 185035"/>
                  <a:gd name="connsiteX19" fmla="*/ 832914 w 832915"/>
                  <a:gd name="connsiteY19" fmla="*/ 92517 h 185035"/>
                  <a:gd name="connsiteX20" fmla="*/ 810054 w 832915"/>
                  <a:gd name="connsiteY20" fmla="*/ 115377 h 185035"/>
                  <a:gd name="connsiteX21" fmla="*/ 22860 w 832915"/>
                  <a:gd name="connsiteY21" fmla="*/ 115376 h 185035"/>
                  <a:gd name="connsiteX22" fmla="*/ 6696 w 832915"/>
                  <a:gd name="connsiteY22" fmla="*/ 108680 h 185035"/>
                  <a:gd name="connsiteX23" fmla="*/ 0 w 832915"/>
                  <a:gd name="connsiteY23" fmla="*/ 92517 h 185035"/>
                  <a:gd name="connsiteX24" fmla="*/ 6696 w 832915"/>
                  <a:gd name="connsiteY24" fmla="*/ 76353 h 185035"/>
                  <a:gd name="connsiteX25" fmla="*/ 22860 w 832915"/>
                  <a:gd name="connsiteY25" fmla="*/ 69657 h 185035"/>
                  <a:gd name="connsiteX26" fmla="*/ 0 w 832915"/>
                  <a:gd name="connsiteY26" fmla="*/ 22859 h 185035"/>
                  <a:gd name="connsiteX27" fmla="*/ 0 w 832915"/>
                  <a:gd name="connsiteY27" fmla="*/ 22859 h 185035"/>
                  <a:gd name="connsiteX28" fmla="*/ 0 w 832915"/>
                  <a:gd name="connsiteY28" fmla="*/ 22860 h 185035"/>
                  <a:gd name="connsiteX29" fmla="*/ 22860 w 832915"/>
                  <a:gd name="connsiteY29" fmla="*/ 0 h 185035"/>
                  <a:gd name="connsiteX30" fmla="*/ 810055 w 832915"/>
                  <a:gd name="connsiteY30" fmla="*/ 0 h 185035"/>
                  <a:gd name="connsiteX31" fmla="*/ 832915 w 832915"/>
                  <a:gd name="connsiteY31" fmla="*/ 22860 h 185035"/>
                  <a:gd name="connsiteX32" fmla="*/ 832914 w 832915"/>
                  <a:gd name="connsiteY32" fmla="*/ 22860 h 185035"/>
                  <a:gd name="connsiteX33" fmla="*/ 810054 w 832915"/>
                  <a:gd name="connsiteY33" fmla="*/ 45720 h 185035"/>
                  <a:gd name="connsiteX34" fmla="*/ 22860 w 832915"/>
                  <a:gd name="connsiteY34" fmla="*/ 45719 h 185035"/>
                  <a:gd name="connsiteX35" fmla="*/ 6696 w 832915"/>
                  <a:gd name="connsiteY35" fmla="*/ 39023 h 185035"/>
                  <a:gd name="connsiteX36" fmla="*/ 0 w 832915"/>
                  <a:gd name="connsiteY36" fmla="*/ 22859 h 185035"/>
                  <a:gd name="connsiteX37" fmla="*/ 6696 w 832915"/>
                  <a:gd name="connsiteY37" fmla="*/ 6696 h 185035"/>
                  <a:gd name="connsiteX38" fmla="*/ 22860 w 832915"/>
                  <a:gd name="connsiteY38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32915" h="185035">
                    <a:moveTo>
                      <a:pt x="0" y="162174"/>
                    </a:moveTo>
                    <a:lnTo>
                      <a:pt x="0" y="162175"/>
                    </a:lnTo>
                    <a:lnTo>
                      <a:pt x="0" y="162175"/>
                    </a:lnTo>
                    <a:close/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5"/>
                      <a:pt x="6696" y="178338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0" y="92516"/>
                    </a:moveTo>
                    <a:lnTo>
                      <a:pt x="0" y="92517"/>
                    </a:lnTo>
                    <a:lnTo>
                      <a:pt x="0" y="92517"/>
                    </a:ln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7"/>
                    </a:lnTo>
                    <a:lnTo>
                      <a:pt x="6696" y="76353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C3EC7AD1-6D21-85C8-1218-AA5F1F114550}"/>
                  </a:ext>
                </a:extLst>
              </p:cNvPr>
              <p:cNvSpPr/>
              <p:nvPr/>
            </p:nvSpPr>
            <p:spPr bwMode="auto">
              <a:xfrm>
                <a:off x="3044783" y="3085654"/>
                <a:ext cx="355642" cy="2153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319C1C72-6738-BA1D-6020-518E4D67C932}"/>
                </a:ext>
              </a:extLst>
            </p:cNvPr>
            <p:cNvSpPr/>
            <p:nvPr/>
          </p:nvSpPr>
          <p:spPr bwMode="auto">
            <a:xfrm>
              <a:off x="4376281" y="1265484"/>
              <a:ext cx="319481" cy="1327006"/>
            </a:xfrm>
            <a:custGeom>
              <a:avLst/>
              <a:gdLst>
                <a:gd name="connsiteX0" fmla="*/ 0 w 319481"/>
                <a:gd name="connsiteY0" fmla="*/ 0 h 1327006"/>
                <a:gd name="connsiteX1" fmla="*/ 189258 w 319481"/>
                <a:gd name="connsiteY1" fmla="*/ 0 h 1327006"/>
                <a:gd name="connsiteX2" fmla="*/ 252178 w 319481"/>
                <a:gd name="connsiteY2" fmla="*/ 62920 h 1327006"/>
                <a:gd name="connsiteX3" fmla="*/ 252178 w 319481"/>
                <a:gd name="connsiteY3" fmla="*/ 87061 h 1327006"/>
                <a:gd name="connsiteX4" fmla="*/ 311861 w 319481"/>
                <a:gd name="connsiteY4" fmla="*/ 87061 h 1327006"/>
                <a:gd name="connsiteX5" fmla="*/ 319481 w 319481"/>
                <a:gd name="connsiteY5" fmla="*/ 94681 h 1327006"/>
                <a:gd name="connsiteX6" fmla="*/ 319481 w 319481"/>
                <a:gd name="connsiteY6" fmla="*/ 125160 h 1327006"/>
                <a:gd name="connsiteX7" fmla="*/ 311861 w 319481"/>
                <a:gd name="connsiteY7" fmla="*/ 132780 h 1327006"/>
                <a:gd name="connsiteX8" fmla="*/ 252178 w 319481"/>
                <a:gd name="connsiteY8" fmla="*/ 132780 h 1327006"/>
                <a:gd name="connsiteX9" fmla="*/ 252178 w 319481"/>
                <a:gd name="connsiteY9" fmla="*/ 161737 h 1327006"/>
                <a:gd name="connsiteX10" fmla="*/ 311861 w 319481"/>
                <a:gd name="connsiteY10" fmla="*/ 161737 h 1327006"/>
                <a:gd name="connsiteX11" fmla="*/ 319481 w 319481"/>
                <a:gd name="connsiteY11" fmla="*/ 169357 h 1327006"/>
                <a:gd name="connsiteX12" fmla="*/ 319481 w 319481"/>
                <a:gd name="connsiteY12" fmla="*/ 199836 h 1327006"/>
                <a:gd name="connsiteX13" fmla="*/ 311861 w 319481"/>
                <a:gd name="connsiteY13" fmla="*/ 207456 h 1327006"/>
                <a:gd name="connsiteX14" fmla="*/ 252178 w 319481"/>
                <a:gd name="connsiteY14" fmla="*/ 207456 h 1327006"/>
                <a:gd name="connsiteX15" fmla="*/ 252178 w 319481"/>
                <a:gd name="connsiteY15" fmla="*/ 236413 h 1327006"/>
                <a:gd name="connsiteX16" fmla="*/ 311861 w 319481"/>
                <a:gd name="connsiteY16" fmla="*/ 236413 h 1327006"/>
                <a:gd name="connsiteX17" fmla="*/ 319481 w 319481"/>
                <a:gd name="connsiteY17" fmla="*/ 244033 h 1327006"/>
                <a:gd name="connsiteX18" fmla="*/ 319481 w 319481"/>
                <a:gd name="connsiteY18" fmla="*/ 274512 h 1327006"/>
                <a:gd name="connsiteX19" fmla="*/ 311861 w 319481"/>
                <a:gd name="connsiteY19" fmla="*/ 282132 h 1327006"/>
                <a:gd name="connsiteX20" fmla="*/ 252178 w 319481"/>
                <a:gd name="connsiteY20" fmla="*/ 282132 h 1327006"/>
                <a:gd name="connsiteX21" fmla="*/ 252178 w 319481"/>
                <a:gd name="connsiteY21" fmla="*/ 311089 h 1327006"/>
                <a:gd name="connsiteX22" fmla="*/ 311861 w 319481"/>
                <a:gd name="connsiteY22" fmla="*/ 311089 h 1327006"/>
                <a:gd name="connsiteX23" fmla="*/ 319481 w 319481"/>
                <a:gd name="connsiteY23" fmla="*/ 318709 h 1327006"/>
                <a:gd name="connsiteX24" fmla="*/ 319481 w 319481"/>
                <a:gd name="connsiteY24" fmla="*/ 349188 h 1327006"/>
                <a:gd name="connsiteX25" fmla="*/ 311861 w 319481"/>
                <a:gd name="connsiteY25" fmla="*/ 356808 h 1327006"/>
                <a:gd name="connsiteX26" fmla="*/ 252178 w 319481"/>
                <a:gd name="connsiteY26" fmla="*/ 356808 h 1327006"/>
                <a:gd name="connsiteX27" fmla="*/ 252178 w 319481"/>
                <a:gd name="connsiteY27" fmla="*/ 385765 h 1327006"/>
                <a:gd name="connsiteX28" fmla="*/ 311861 w 319481"/>
                <a:gd name="connsiteY28" fmla="*/ 385765 h 1327006"/>
                <a:gd name="connsiteX29" fmla="*/ 319481 w 319481"/>
                <a:gd name="connsiteY29" fmla="*/ 393385 h 1327006"/>
                <a:gd name="connsiteX30" fmla="*/ 319481 w 319481"/>
                <a:gd name="connsiteY30" fmla="*/ 423864 h 1327006"/>
                <a:gd name="connsiteX31" fmla="*/ 311861 w 319481"/>
                <a:gd name="connsiteY31" fmla="*/ 431484 h 1327006"/>
                <a:gd name="connsiteX32" fmla="*/ 252178 w 319481"/>
                <a:gd name="connsiteY32" fmla="*/ 431484 h 1327006"/>
                <a:gd name="connsiteX33" fmla="*/ 252178 w 319481"/>
                <a:gd name="connsiteY33" fmla="*/ 460441 h 1327006"/>
                <a:gd name="connsiteX34" fmla="*/ 311861 w 319481"/>
                <a:gd name="connsiteY34" fmla="*/ 460441 h 1327006"/>
                <a:gd name="connsiteX35" fmla="*/ 319481 w 319481"/>
                <a:gd name="connsiteY35" fmla="*/ 468061 h 1327006"/>
                <a:gd name="connsiteX36" fmla="*/ 319481 w 319481"/>
                <a:gd name="connsiteY36" fmla="*/ 498540 h 1327006"/>
                <a:gd name="connsiteX37" fmla="*/ 311861 w 319481"/>
                <a:gd name="connsiteY37" fmla="*/ 506160 h 1327006"/>
                <a:gd name="connsiteX38" fmla="*/ 252178 w 319481"/>
                <a:gd name="connsiteY38" fmla="*/ 506160 h 1327006"/>
                <a:gd name="connsiteX39" fmla="*/ 252178 w 319481"/>
                <a:gd name="connsiteY39" fmla="*/ 535117 h 1327006"/>
                <a:gd name="connsiteX40" fmla="*/ 311861 w 319481"/>
                <a:gd name="connsiteY40" fmla="*/ 535117 h 1327006"/>
                <a:gd name="connsiteX41" fmla="*/ 319481 w 319481"/>
                <a:gd name="connsiteY41" fmla="*/ 542737 h 1327006"/>
                <a:gd name="connsiteX42" fmla="*/ 319481 w 319481"/>
                <a:gd name="connsiteY42" fmla="*/ 573216 h 1327006"/>
                <a:gd name="connsiteX43" fmla="*/ 311861 w 319481"/>
                <a:gd name="connsiteY43" fmla="*/ 580836 h 1327006"/>
                <a:gd name="connsiteX44" fmla="*/ 252178 w 319481"/>
                <a:gd name="connsiteY44" fmla="*/ 580836 h 1327006"/>
                <a:gd name="connsiteX45" fmla="*/ 252178 w 319481"/>
                <a:gd name="connsiteY45" fmla="*/ 609793 h 1327006"/>
                <a:gd name="connsiteX46" fmla="*/ 311861 w 319481"/>
                <a:gd name="connsiteY46" fmla="*/ 609793 h 1327006"/>
                <a:gd name="connsiteX47" fmla="*/ 319481 w 319481"/>
                <a:gd name="connsiteY47" fmla="*/ 617413 h 1327006"/>
                <a:gd name="connsiteX48" fmla="*/ 319481 w 319481"/>
                <a:gd name="connsiteY48" fmla="*/ 647892 h 1327006"/>
                <a:gd name="connsiteX49" fmla="*/ 311861 w 319481"/>
                <a:gd name="connsiteY49" fmla="*/ 655512 h 1327006"/>
                <a:gd name="connsiteX50" fmla="*/ 252178 w 319481"/>
                <a:gd name="connsiteY50" fmla="*/ 655512 h 1327006"/>
                <a:gd name="connsiteX51" fmla="*/ 252178 w 319481"/>
                <a:gd name="connsiteY51" fmla="*/ 684469 h 1327006"/>
                <a:gd name="connsiteX52" fmla="*/ 311861 w 319481"/>
                <a:gd name="connsiteY52" fmla="*/ 684469 h 1327006"/>
                <a:gd name="connsiteX53" fmla="*/ 319481 w 319481"/>
                <a:gd name="connsiteY53" fmla="*/ 692089 h 1327006"/>
                <a:gd name="connsiteX54" fmla="*/ 319481 w 319481"/>
                <a:gd name="connsiteY54" fmla="*/ 722568 h 1327006"/>
                <a:gd name="connsiteX55" fmla="*/ 311861 w 319481"/>
                <a:gd name="connsiteY55" fmla="*/ 730188 h 1327006"/>
                <a:gd name="connsiteX56" fmla="*/ 252178 w 319481"/>
                <a:gd name="connsiteY56" fmla="*/ 730188 h 1327006"/>
                <a:gd name="connsiteX57" fmla="*/ 252178 w 319481"/>
                <a:gd name="connsiteY57" fmla="*/ 759145 h 1327006"/>
                <a:gd name="connsiteX58" fmla="*/ 311861 w 319481"/>
                <a:gd name="connsiteY58" fmla="*/ 759145 h 1327006"/>
                <a:gd name="connsiteX59" fmla="*/ 319481 w 319481"/>
                <a:gd name="connsiteY59" fmla="*/ 766765 h 1327006"/>
                <a:gd name="connsiteX60" fmla="*/ 319481 w 319481"/>
                <a:gd name="connsiteY60" fmla="*/ 797244 h 1327006"/>
                <a:gd name="connsiteX61" fmla="*/ 311861 w 319481"/>
                <a:gd name="connsiteY61" fmla="*/ 804864 h 1327006"/>
                <a:gd name="connsiteX62" fmla="*/ 252178 w 319481"/>
                <a:gd name="connsiteY62" fmla="*/ 804864 h 1327006"/>
                <a:gd name="connsiteX63" fmla="*/ 252178 w 319481"/>
                <a:gd name="connsiteY63" fmla="*/ 833821 h 1327006"/>
                <a:gd name="connsiteX64" fmla="*/ 311861 w 319481"/>
                <a:gd name="connsiteY64" fmla="*/ 833821 h 1327006"/>
                <a:gd name="connsiteX65" fmla="*/ 319481 w 319481"/>
                <a:gd name="connsiteY65" fmla="*/ 841441 h 1327006"/>
                <a:gd name="connsiteX66" fmla="*/ 319481 w 319481"/>
                <a:gd name="connsiteY66" fmla="*/ 871920 h 1327006"/>
                <a:gd name="connsiteX67" fmla="*/ 311861 w 319481"/>
                <a:gd name="connsiteY67" fmla="*/ 879540 h 1327006"/>
                <a:gd name="connsiteX68" fmla="*/ 252178 w 319481"/>
                <a:gd name="connsiteY68" fmla="*/ 879540 h 1327006"/>
                <a:gd name="connsiteX69" fmla="*/ 252178 w 319481"/>
                <a:gd name="connsiteY69" fmla="*/ 908497 h 1327006"/>
                <a:gd name="connsiteX70" fmla="*/ 311861 w 319481"/>
                <a:gd name="connsiteY70" fmla="*/ 908497 h 1327006"/>
                <a:gd name="connsiteX71" fmla="*/ 319481 w 319481"/>
                <a:gd name="connsiteY71" fmla="*/ 916117 h 1327006"/>
                <a:gd name="connsiteX72" fmla="*/ 319481 w 319481"/>
                <a:gd name="connsiteY72" fmla="*/ 946596 h 1327006"/>
                <a:gd name="connsiteX73" fmla="*/ 311861 w 319481"/>
                <a:gd name="connsiteY73" fmla="*/ 954216 h 1327006"/>
                <a:gd name="connsiteX74" fmla="*/ 252178 w 319481"/>
                <a:gd name="connsiteY74" fmla="*/ 954216 h 1327006"/>
                <a:gd name="connsiteX75" fmla="*/ 252178 w 319481"/>
                <a:gd name="connsiteY75" fmla="*/ 983173 h 1327006"/>
                <a:gd name="connsiteX76" fmla="*/ 311861 w 319481"/>
                <a:gd name="connsiteY76" fmla="*/ 983173 h 1327006"/>
                <a:gd name="connsiteX77" fmla="*/ 319481 w 319481"/>
                <a:gd name="connsiteY77" fmla="*/ 990793 h 1327006"/>
                <a:gd name="connsiteX78" fmla="*/ 319481 w 319481"/>
                <a:gd name="connsiteY78" fmla="*/ 1021272 h 1327006"/>
                <a:gd name="connsiteX79" fmla="*/ 311861 w 319481"/>
                <a:gd name="connsiteY79" fmla="*/ 1028892 h 1327006"/>
                <a:gd name="connsiteX80" fmla="*/ 252178 w 319481"/>
                <a:gd name="connsiteY80" fmla="*/ 1028892 h 1327006"/>
                <a:gd name="connsiteX81" fmla="*/ 252178 w 319481"/>
                <a:gd name="connsiteY81" fmla="*/ 1057849 h 1327006"/>
                <a:gd name="connsiteX82" fmla="*/ 311861 w 319481"/>
                <a:gd name="connsiteY82" fmla="*/ 1057849 h 1327006"/>
                <a:gd name="connsiteX83" fmla="*/ 319481 w 319481"/>
                <a:gd name="connsiteY83" fmla="*/ 1065469 h 1327006"/>
                <a:gd name="connsiteX84" fmla="*/ 319481 w 319481"/>
                <a:gd name="connsiteY84" fmla="*/ 1095948 h 1327006"/>
                <a:gd name="connsiteX85" fmla="*/ 311861 w 319481"/>
                <a:gd name="connsiteY85" fmla="*/ 1103568 h 1327006"/>
                <a:gd name="connsiteX86" fmla="*/ 252178 w 319481"/>
                <a:gd name="connsiteY86" fmla="*/ 1103568 h 1327006"/>
                <a:gd name="connsiteX87" fmla="*/ 252178 w 319481"/>
                <a:gd name="connsiteY87" fmla="*/ 1132525 h 1327006"/>
                <a:gd name="connsiteX88" fmla="*/ 311861 w 319481"/>
                <a:gd name="connsiteY88" fmla="*/ 1132525 h 1327006"/>
                <a:gd name="connsiteX89" fmla="*/ 319481 w 319481"/>
                <a:gd name="connsiteY89" fmla="*/ 1140145 h 1327006"/>
                <a:gd name="connsiteX90" fmla="*/ 319481 w 319481"/>
                <a:gd name="connsiteY90" fmla="*/ 1170624 h 1327006"/>
                <a:gd name="connsiteX91" fmla="*/ 311861 w 319481"/>
                <a:gd name="connsiteY91" fmla="*/ 1178244 h 1327006"/>
                <a:gd name="connsiteX92" fmla="*/ 252178 w 319481"/>
                <a:gd name="connsiteY92" fmla="*/ 1178244 h 1327006"/>
                <a:gd name="connsiteX93" fmla="*/ 252178 w 319481"/>
                <a:gd name="connsiteY93" fmla="*/ 1207201 h 1327006"/>
                <a:gd name="connsiteX94" fmla="*/ 311861 w 319481"/>
                <a:gd name="connsiteY94" fmla="*/ 1207201 h 1327006"/>
                <a:gd name="connsiteX95" fmla="*/ 319481 w 319481"/>
                <a:gd name="connsiteY95" fmla="*/ 1214821 h 1327006"/>
                <a:gd name="connsiteX96" fmla="*/ 319481 w 319481"/>
                <a:gd name="connsiteY96" fmla="*/ 1245300 h 1327006"/>
                <a:gd name="connsiteX97" fmla="*/ 311861 w 319481"/>
                <a:gd name="connsiteY97" fmla="*/ 1252920 h 1327006"/>
                <a:gd name="connsiteX98" fmla="*/ 252178 w 319481"/>
                <a:gd name="connsiteY98" fmla="*/ 1252920 h 1327006"/>
                <a:gd name="connsiteX99" fmla="*/ 252178 w 319481"/>
                <a:gd name="connsiteY99" fmla="*/ 1264086 h 1327006"/>
                <a:gd name="connsiteX100" fmla="*/ 189258 w 319481"/>
                <a:gd name="connsiteY100" fmla="*/ 1327006 h 1327006"/>
                <a:gd name="connsiteX101" fmla="*/ 0 w 319481"/>
                <a:gd name="connsiteY101" fmla="*/ 1327006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19481" h="1327006">
                  <a:moveTo>
                    <a:pt x="0" y="0"/>
                  </a:moveTo>
                  <a:lnTo>
                    <a:pt x="189258" y="0"/>
                  </a:lnTo>
                  <a:cubicBezTo>
                    <a:pt x="224008" y="0"/>
                    <a:pt x="252178" y="28170"/>
                    <a:pt x="252178" y="62920"/>
                  </a:cubicBezTo>
                  <a:lnTo>
                    <a:pt x="252178" y="87061"/>
                  </a:lnTo>
                  <a:lnTo>
                    <a:pt x="311861" y="87061"/>
                  </a:lnTo>
                  <a:cubicBezTo>
                    <a:pt x="316069" y="87061"/>
                    <a:pt x="319481" y="90473"/>
                    <a:pt x="319481" y="94681"/>
                  </a:cubicBezTo>
                  <a:lnTo>
                    <a:pt x="319481" y="125160"/>
                  </a:lnTo>
                  <a:cubicBezTo>
                    <a:pt x="319481" y="129368"/>
                    <a:pt x="316069" y="132780"/>
                    <a:pt x="311861" y="132780"/>
                  </a:cubicBezTo>
                  <a:lnTo>
                    <a:pt x="252178" y="132780"/>
                  </a:lnTo>
                  <a:lnTo>
                    <a:pt x="252178" y="161737"/>
                  </a:lnTo>
                  <a:lnTo>
                    <a:pt x="311861" y="161737"/>
                  </a:lnTo>
                  <a:cubicBezTo>
                    <a:pt x="316069" y="161737"/>
                    <a:pt x="319481" y="165149"/>
                    <a:pt x="319481" y="169357"/>
                  </a:cubicBezTo>
                  <a:lnTo>
                    <a:pt x="319481" y="199836"/>
                  </a:lnTo>
                  <a:cubicBezTo>
                    <a:pt x="319481" y="204044"/>
                    <a:pt x="316069" y="207456"/>
                    <a:pt x="311861" y="207456"/>
                  </a:cubicBezTo>
                  <a:lnTo>
                    <a:pt x="252178" y="207456"/>
                  </a:lnTo>
                  <a:lnTo>
                    <a:pt x="252178" y="236413"/>
                  </a:lnTo>
                  <a:lnTo>
                    <a:pt x="311861" y="236413"/>
                  </a:lnTo>
                  <a:cubicBezTo>
                    <a:pt x="316069" y="236413"/>
                    <a:pt x="319481" y="239825"/>
                    <a:pt x="319481" y="244033"/>
                  </a:cubicBezTo>
                  <a:lnTo>
                    <a:pt x="319481" y="274512"/>
                  </a:lnTo>
                  <a:cubicBezTo>
                    <a:pt x="319481" y="278720"/>
                    <a:pt x="316069" y="282132"/>
                    <a:pt x="311861" y="282132"/>
                  </a:cubicBezTo>
                  <a:lnTo>
                    <a:pt x="252178" y="282132"/>
                  </a:lnTo>
                  <a:lnTo>
                    <a:pt x="252178" y="311089"/>
                  </a:lnTo>
                  <a:lnTo>
                    <a:pt x="311861" y="311089"/>
                  </a:lnTo>
                  <a:cubicBezTo>
                    <a:pt x="316069" y="311089"/>
                    <a:pt x="319481" y="314501"/>
                    <a:pt x="319481" y="318709"/>
                  </a:cubicBezTo>
                  <a:lnTo>
                    <a:pt x="319481" y="349188"/>
                  </a:lnTo>
                  <a:cubicBezTo>
                    <a:pt x="319481" y="353396"/>
                    <a:pt x="316069" y="356808"/>
                    <a:pt x="311861" y="356808"/>
                  </a:cubicBezTo>
                  <a:lnTo>
                    <a:pt x="252178" y="356808"/>
                  </a:lnTo>
                  <a:lnTo>
                    <a:pt x="252178" y="385765"/>
                  </a:lnTo>
                  <a:lnTo>
                    <a:pt x="311861" y="385765"/>
                  </a:lnTo>
                  <a:cubicBezTo>
                    <a:pt x="316069" y="385765"/>
                    <a:pt x="319481" y="389177"/>
                    <a:pt x="319481" y="393385"/>
                  </a:cubicBezTo>
                  <a:lnTo>
                    <a:pt x="319481" y="423864"/>
                  </a:lnTo>
                  <a:cubicBezTo>
                    <a:pt x="319481" y="428072"/>
                    <a:pt x="316069" y="431484"/>
                    <a:pt x="311861" y="431484"/>
                  </a:cubicBezTo>
                  <a:lnTo>
                    <a:pt x="252178" y="431484"/>
                  </a:lnTo>
                  <a:lnTo>
                    <a:pt x="252178" y="460441"/>
                  </a:lnTo>
                  <a:lnTo>
                    <a:pt x="311861" y="460441"/>
                  </a:lnTo>
                  <a:cubicBezTo>
                    <a:pt x="316069" y="460441"/>
                    <a:pt x="319481" y="463853"/>
                    <a:pt x="319481" y="468061"/>
                  </a:cubicBezTo>
                  <a:lnTo>
                    <a:pt x="319481" y="498540"/>
                  </a:lnTo>
                  <a:cubicBezTo>
                    <a:pt x="319481" y="502748"/>
                    <a:pt x="316069" y="506160"/>
                    <a:pt x="311861" y="506160"/>
                  </a:cubicBezTo>
                  <a:lnTo>
                    <a:pt x="252178" y="506160"/>
                  </a:lnTo>
                  <a:lnTo>
                    <a:pt x="252178" y="535117"/>
                  </a:lnTo>
                  <a:lnTo>
                    <a:pt x="311861" y="535117"/>
                  </a:lnTo>
                  <a:cubicBezTo>
                    <a:pt x="316069" y="535117"/>
                    <a:pt x="319481" y="538529"/>
                    <a:pt x="319481" y="542737"/>
                  </a:cubicBezTo>
                  <a:lnTo>
                    <a:pt x="319481" y="573216"/>
                  </a:lnTo>
                  <a:cubicBezTo>
                    <a:pt x="319481" y="577424"/>
                    <a:pt x="316069" y="580836"/>
                    <a:pt x="311861" y="580836"/>
                  </a:cubicBezTo>
                  <a:lnTo>
                    <a:pt x="252178" y="580836"/>
                  </a:lnTo>
                  <a:lnTo>
                    <a:pt x="252178" y="609793"/>
                  </a:lnTo>
                  <a:lnTo>
                    <a:pt x="311861" y="609793"/>
                  </a:lnTo>
                  <a:cubicBezTo>
                    <a:pt x="316069" y="609793"/>
                    <a:pt x="319481" y="613205"/>
                    <a:pt x="319481" y="617413"/>
                  </a:cubicBezTo>
                  <a:lnTo>
                    <a:pt x="319481" y="647892"/>
                  </a:lnTo>
                  <a:cubicBezTo>
                    <a:pt x="319481" y="652100"/>
                    <a:pt x="316069" y="655512"/>
                    <a:pt x="311861" y="655512"/>
                  </a:cubicBezTo>
                  <a:lnTo>
                    <a:pt x="252178" y="655512"/>
                  </a:lnTo>
                  <a:lnTo>
                    <a:pt x="252178" y="684469"/>
                  </a:lnTo>
                  <a:lnTo>
                    <a:pt x="311861" y="684469"/>
                  </a:lnTo>
                  <a:cubicBezTo>
                    <a:pt x="316069" y="684469"/>
                    <a:pt x="319481" y="687881"/>
                    <a:pt x="319481" y="692089"/>
                  </a:cubicBezTo>
                  <a:lnTo>
                    <a:pt x="319481" y="722568"/>
                  </a:lnTo>
                  <a:cubicBezTo>
                    <a:pt x="319481" y="726776"/>
                    <a:pt x="316069" y="730188"/>
                    <a:pt x="311861" y="730188"/>
                  </a:cubicBezTo>
                  <a:lnTo>
                    <a:pt x="252178" y="730188"/>
                  </a:lnTo>
                  <a:lnTo>
                    <a:pt x="252178" y="759145"/>
                  </a:lnTo>
                  <a:lnTo>
                    <a:pt x="311861" y="759145"/>
                  </a:lnTo>
                  <a:cubicBezTo>
                    <a:pt x="316069" y="759145"/>
                    <a:pt x="319481" y="762557"/>
                    <a:pt x="319481" y="766765"/>
                  </a:cubicBezTo>
                  <a:lnTo>
                    <a:pt x="319481" y="797244"/>
                  </a:lnTo>
                  <a:cubicBezTo>
                    <a:pt x="319481" y="801452"/>
                    <a:pt x="316069" y="804864"/>
                    <a:pt x="311861" y="804864"/>
                  </a:cubicBezTo>
                  <a:lnTo>
                    <a:pt x="252178" y="804864"/>
                  </a:lnTo>
                  <a:lnTo>
                    <a:pt x="252178" y="833821"/>
                  </a:lnTo>
                  <a:lnTo>
                    <a:pt x="311861" y="833821"/>
                  </a:lnTo>
                  <a:cubicBezTo>
                    <a:pt x="316069" y="833821"/>
                    <a:pt x="319481" y="837233"/>
                    <a:pt x="319481" y="841441"/>
                  </a:cubicBezTo>
                  <a:lnTo>
                    <a:pt x="319481" y="871920"/>
                  </a:lnTo>
                  <a:cubicBezTo>
                    <a:pt x="319481" y="876128"/>
                    <a:pt x="316069" y="879540"/>
                    <a:pt x="311861" y="879540"/>
                  </a:cubicBezTo>
                  <a:lnTo>
                    <a:pt x="252178" y="879540"/>
                  </a:lnTo>
                  <a:lnTo>
                    <a:pt x="252178" y="908497"/>
                  </a:lnTo>
                  <a:lnTo>
                    <a:pt x="311861" y="908497"/>
                  </a:lnTo>
                  <a:cubicBezTo>
                    <a:pt x="316069" y="908497"/>
                    <a:pt x="319481" y="911909"/>
                    <a:pt x="319481" y="916117"/>
                  </a:cubicBezTo>
                  <a:lnTo>
                    <a:pt x="319481" y="946596"/>
                  </a:lnTo>
                  <a:cubicBezTo>
                    <a:pt x="319481" y="950804"/>
                    <a:pt x="316069" y="954216"/>
                    <a:pt x="311861" y="954216"/>
                  </a:cubicBezTo>
                  <a:lnTo>
                    <a:pt x="252178" y="954216"/>
                  </a:lnTo>
                  <a:lnTo>
                    <a:pt x="252178" y="983173"/>
                  </a:lnTo>
                  <a:lnTo>
                    <a:pt x="311861" y="983173"/>
                  </a:lnTo>
                  <a:cubicBezTo>
                    <a:pt x="316069" y="983173"/>
                    <a:pt x="319481" y="986585"/>
                    <a:pt x="319481" y="990793"/>
                  </a:cubicBezTo>
                  <a:lnTo>
                    <a:pt x="319481" y="1021272"/>
                  </a:lnTo>
                  <a:cubicBezTo>
                    <a:pt x="319481" y="1025480"/>
                    <a:pt x="316069" y="1028892"/>
                    <a:pt x="311861" y="1028892"/>
                  </a:cubicBezTo>
                  <a:lnTo>
                    <a:pt x="252178" y="1028892"/>
                  </a:lnTo>
                  <a:lnTo>
                    <a:pt x="252178" y="1057849"/>
                  </a:lnTo>
                  <a:lnTo>
                    <a:pt x="311861" y="1057849"/>
                  </a:lnTo>
                  <a:cubicBezTo>
                    <a:pt x="316069" y="1057849"/>
                    <a:pt x="319481" y="1061261"/>
                    <a:pt x="319481" y="1065469"/>
                  </a:cubicBezTo>
                  <a:lnTo>
                    <a:pt x="319481" y="1095948"/>
                  </a:lnTo>
                  <a:cubicBezTo>
                    <a:pt x="319481" y="1100156"/>
                    <a:pt x="316069" y="1103568"/>
                    <a:pt x="311861" y="1103568"/>
                  </a:cubicBezTo>
                  <a:lnTo>
                    <a:pt x="252178" y="1103568"/>
                  </a:lnTo>
                  <a:lnTo>
                    <a:pt x="252178" y="1132525"/>
                  </a:lnTo>
                  <a:lnTo>
                    <a:pt x="311861" y="1132525"/>
                  </a:lnTo>
                  <a:cubicBezTo>
                    <a:pt x="316069" y="1132525"/>
                    <a:pt x="319481" y="1135937"/>
                    <a:pt x="319481" y="1140145"/>
                  </a:cubicBezTo>
                  <a:lnTo>
                    <a:pt x="319481" y="1170624"/>
                  </a:lnTo>
                  <a:cubicBezTo>
                    <a:pt x="319481" y="1174832"/>
                    <a:pt x="316069" y="1178244"/>
                    <a:pt x="311861" y="1178244"/>
                  </a:cubicBezTo>
                  <a:lnTo>
                    <a:pt x="252178" y="1178244"/>
                  </a:lnTo>
                  <a:lnTo>
                    <a:pt x="252178" y="1207201"/>
                  </a:lnTo>
                  <a:lnTo>
                    <a:pt x="311861" y="1207201"/>
                  </a:lnTo>
                  <a:cubicBezTo>
                    <a:pt x="316069" y="1207201"/>
                    <a:pt x="319481" y="1210613"/>
                    <a:pt x="319481" y="1214821"/>
                  </a:cubicBezTo>
                  <a:lnTo>
                    <a:pt x="319481" y="1245300"/>
                  </a:lnTo>
                  <a:cubicBezTo>
                    <a:pt x="319481" y="1249508"/>
                    <a:pt x="316069" y="1252920"/>
                    <a:pt x="311861" y="1252920"/>
                  </a:cubicBezTo>
                  <a:lnTo>
                    <a:pt x="252178" y="1252920"/>
                  </a:lnTo>
                  <a:lnTo>
                    <a:pt x="252178" y="1264086"/>
                  </a:lnTo>
                  <a:cubicBezTo>
                    <a:pt x="252178" y="1298836"/>
                    <a:pt x="224008" y="1327006"/>
                    <a:pt x="189258" y="1327006"/>
                  </a:cubicBezTo>
                  <a:lnTo>
                    <a:pt x="0" y="132700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8473E8DA-FE92-DB31-7746-092CF0B71EA8}"/>
                </a:ext>
              </a:extLst>
            </p:cNvPr>
            <p:cNvSpPr/>
            <p:nvPr/>
          </p:nvSpPr>
          <p:spPr bwMode="auto">
            <a:xfrm flipH="1">
              <a:off x="6428383" y="1265483"/>
              <a:ext cx="285805" cy="1327006"/>
            </a:xfrm>
            <a:custGeom>
              <a:avLst/>
              <a:gdLst>
                <a:gd name="connsiteX0" fmla="*/ 155582 w 285805"/>
                <a:gd name="connsiteY0" fmla="*/ 0 h 1327006"/>
                <a:gd name="connsiteX1" fmla="*/ 0 w 285805"/>
                <a:gd name="connsiteY1" fmla="*/ 0 h 1327006"/>
                <a:gd name="connsiteX2" fmla="*/ 0 w 285805"/>
                <a:gd name="connsiteY2" fmla="*/ 1327006 h 1327006"/>
                <a:gd name="connsiteX3" fmla="*/ 155582 w 285805"/>
                <a:gd name="connsiteY3" fmla="*/ 1327006 h 1327006"/>
                <a:gd name="connsiteX4" fmla="*/ 218502 w 285805"/>
                <a:gd name="connsiteY4" fmla="*/ 1264086 h 1327006"/>
                <a:gd name="connsiteX5" fmla="*/ 218502 w 285805"/>
                <a:gd name="connsiteY5" fmla="*/ 1252920 h 1327006"/>
                <a:gd name="connsiteX6" fmla="*/ 278185 w 285805"/>
                <a:gd name="connsiteY6" fmla="*/ 1252920 h 1327006"/>
                <a:gd name="connsiteX7" fmla="*/ 285805 w 285805"/>
                <a:gd name="connsiteY7" fmla="*/ 1245300 h 1327006"/>
                <a:gd name="connsiteX8" fmla="*/ 285805 w 285805"/>
                <a:gd name="connsiteY8" fmla="*/ 1214821 h 1327006"/>
                <a:gd name="connsiteX9" fmla="*/ 278185 w 285805"/>
                <a:gd name="connsiteY9" fmla="*/ 1207201 h 1327006"/>
                <a:gd name="connsiteX10" fmla="*/ 218502 w 285805"/>
                <a:gd name="connsiteY10" fmla="*/ 1207201 h 1327006"/>
                <a:gd name="connsiteX11" fmla="*/ 218502 w 285805"/>
                <a:gd name="connsiteY11" fmla="*/ 1178244 h 1327006"/>
                <a:gd name="connsiteX12" fmla="*/ 278185 w 285805"/>
                <a:gd name="connsiteY12" fmla="*/ 1178244 h 1327006"/>
                <a:gd name="connsiteX13" fmla="*/ 285805 w 285805"/>
                <a:gd name="connsiteY13" fmla="*/ 1170624 h 1327006"/>
                <a:gd name="connsiteX14" fmla="*/ 285805 w 285805"/>
                <a:gd name="connsiteY14" fmla="*/ 1140145 h 1327006"/>
                <a:gd name="connsiteX15" fmla="*/ 278185 w 285805"/>
                <a:gd name="connsiteY15" fmla="*/ 1132525 h 1327006"/>
                <a:gd name="connsiteX16" fmla="*/ 218502 w 285805"/>
                <a:gd name="connsiteY16" fmla="*/ 1132525 h 1327006"/>
                <a:gd name="connsiteX17" fmla="*/ 218502 w 285805"/>
                <a:gd name="connsiteY17" fmla="*/ 1103568 h 1327006"/>
                <a:gd name="connsiteX18" fmla="*/ 278185 w 285805"/>
                <a:gd name="connsiteY18" fmla="*/ 1103568 h 1327006"/>
                <a:gd name="connsiteX19" fmla="*/ 285805 w 285805"/>
                <a:gd name="connsiteY19" fmla="*/ 1095948 h 1327006"/>
                <a:gd name="connsiteX20" fmla="*/ 285805 w 285805"/>
                <a:gd name="connsiteY20" fmla="*/ 1065469 h 1327006"/>
                <a:gd name="connsiteX21" fmla="*/ 278185 w 285805"/>
                <a:gd name="connsiteY21" fmla="*/ 1057849 h 1327006"/>
                <a:gd name="connsiteX22" fmla="*/ 218502 w 285805"/>
                <a:gd name="connsiteY22" fmla="*/ 1057849 h 1327006"/>
                <a:gd name="connsiteX23" fmla="*/ 218502 w 285805"/>
                <a:gd name="connsiteY23" fmla="*/ 1028892 h 1327006"/>
                <a:gd name="connsiteX24" fmla="*/ 278185 w 285805"/>
                <a:gd name="connsiteY24" fmla="*/ 1028892 h 1327006"/>
                <a:gd name="connsiteX25" fmla="*/ 285805 w 285805"/>
                <a:gd name="connsiteY25" fmla="*/ 1021272 h 1327006"/>
                <a:gd name="connsiteX26" fmla="*/ 285805 w 285805"/>
                <a:gd name="connsiteY26" fmla="*/ 990793 h 1327006"/>
                <a:gd name="connsiteX27" fmla="*/ 278185 w 285805"/>
                <a:gd name="connsiteY27" fmla="*/ 983173 h 1327006"/>
                <a:gd name="connsiteX28" fmla="*/ 218502 w 285805"/>
                <a:gd name="connsiteY28" fmla="*/ 983173 h 1327006"/>
                <a:gd name="connsiteX29" fmla="*/ 218502 w 285805"/>
                <a:gd name="connsiteY29" fmla="*/ 954216 h 1327006"/>
                <a:gd name="connsiteX30" fmla="*/ 278185 w 285805"/>
                <a:gd name="connsiteY30" fmla="*/ 954216 h 1327006"/>
                <a:gd name="connsiteX31" fmla="*/ 285805 w 285805"/>
                <a:gd name="connsiteY31" fmla="*/ 946596 h 1327006"/>
                <a:gd name="connsiteX32" fmla="*/ 285805 w 285805"/>
                <a:gd name="connsiteY32" fmla="*/ 916117 h 1327006"/>
                <a:gd name="connsiteX33" fmla="*/ 278185 w 285805"/>
                <a:gd name="connsiteY33" fmla="*/ 908497 h 1327006"/>
                <a:gd name="connsiteX34" fmla="*/ 218502 w 285805"/>
                <a:gd name="connsiteY34" fmla="*/ 908497 h 1327006"/>
                <a:gd name="connsiteX35" fmla="*/ 218502 w 285805"/>
                <a:gd name="connsiteY35" fmla="*/ 879540 h 1327006"/>
                <a:gd name="connsiteX36" fmla="*/ 278185 w 285805"/>
                <a:gd name="connsiteY36" fmla="*/ 879540 h 1327006"/>
                <a:gd name="connsiteX37" fmla="*/ 285805 w 285805"/>
                <a:gd name="connsiteY37" fmla="*/ 871920 h 1327006"/>
                <a:gd name="connsiteX38" fmla="*/ 285805 w 285805"/>
                <a:gd name="connsiteY38" fmla="*/ 841441 h 1327006"/>
                <a:gd name="connsiteX39" fmla="*/ 278185 w 285805"/>
                <a:gd name="connsiteY39" fmla="*/ 833821 h 1327006"/>
                <a:gd name="connsiteX40" fmla="*/ 218502 w 285805"/>
                <a:gd name="connsiteY40" fmla="*/ 833821 h 1327006"/>
                <a:gd name="connsiteX41" fmla="*/ 218502 w 285805"/>
                <a:gd name="connsiteY41" fmla="*/ 804864 h 1327006"/>
                <a:gd name="connsiteX42" fmla="*/ 278185 w 285805"/>
                <a:gd name="connsiteY42" fmla="*/ 804864 h 1327006"/>
                <a:gd name="connsiteX43" fmla="*/ 285805 w 285805"/>
                <a:gd name="connsiteY43" fmla="*/ 797244 h 1327006"/>
                <a:gd name="connsiteX44" fmla="*/ 285805 w 285805"/>
                <a:gd name="connsiteY44" fmla="*/ 766765 h 1327006"/>
                <a:gd name="connsiteX45" fmla="*/ 278185 w 285805"/>
                <a:gd name="connsiteY45" fmla="*/ 759145 h 1327006"/>
                <a:gd name="connsiteX46" fmla="*/ 218502 w 285805"/>
                <a:gd name="connsiteY46" fmla="*/ 759145 h 1327006"/>
                <a:gd name="connsiteX47" fmla="*/ 218502 w 285805"/>
                <a:gd name="connsiteY47" fmla="*/ 730188 h 1327006"/>
                <a:gd name="connsiteX48" fmla="*/ 278185 w 285805"/>
                <a:gd name="connsiteY48" fmla="*/ 730188 h 1327006"/>
                <a:gd name="connsiteX49" fmla="*/ 285805 w 285805"/>
                <a:gd name="connsiteY49" fmla="*/ 722568 h 1327006"/>
                <a:gd name="connsiteX50" fmla="*/ 285805 w 285805"/>
                <a:gd name="connsiteY50" fmla="*/ 692089 h 1327006"/>
                <a:gd name="connsiteX51" fmla="*/ 278185 w 285805"/>
                <a:gd name="connsiteY51" fmla="*/ 684469 h 1327006"/>
                <a:gd name="connsiteX52" fmla="*/ 218502 w 285805"/>
                <a:gd name="connsiteY52" fmla="*/ 684469 h 1327006"/>
                <a:gd name="connsiteX53" fmla="*/ 218502 w 285805"/>
                <a:gd name="connsiteY53" fmla="*/ 655512 h 1327006"/>
                <a:gd name="connsiteX54" fmla="*/ 278185 w 285805"/>
                <a:gd name="connsiteY54" fmla="*/ 655512 h 1327006"/>
                <a:gd name="connsiteX55" fmla="*/ 285805 w 285805"/>
                <a:gd name="connsiteY55" fmla="*/ 647892 h 1327006"/>
                <a:gd name="connsiteX56" fmla="*/ 285805 w 285805"/>
                <a:gd name="connsiteY56" fmla="*/ 617413 h 1327006"/>
                <a:gd name="connsiteX57" fmla="*/ 278185 w 285805"/>
                <a:gd name="connsiteY57" fmla="*/ 609793 h 1327006"/>
                <a:gd name="connsiteX58" fmla="*/ 218502 w 285805"/>
                <a:gd name="connsiteY58" fmla="*/ 609793 h 1327006"/>
                <a:gd name="connsiteX59" fmla="*/ 218502 w 285805"/>
                <a:gd name="connsiteY59" fmla="*/ 580836 h 1327006"/>
                <a:gd name="connsiteX60" fmla="*/ 278185 w 285805"/>
                <a:gd name="connsiteY60" fmla="*/ 580836 h 1327006"/>
                <a:gd name="connsiteX61" fmla="*/ 285805 w 285805"/>
                <a:gd name="connsiteY61" fmla="*/ 573216 h 1327006"/>
                <a:gd name="connsiteX62" fmla="*/ 285805 w 285805"/>
                <a:gd name="connsiteY62" fmla="*/ 542737 h 1327006"/>
                <a:gd name="connsiteX63" fmla="*/ 278185 w 285805"/>
                <a:gd name="connsiteY63" fmla="*/ 535117 h 1327006"/>
                <a:gd name="connsiteX64" fmla="*/ 218502 w 285805"/>
                <a:gd name="connsiteY64" fmla="*/ 535117 h 1327006"/>
                <a:gd name="connsiteX65" fmla="*/ 218502 w 285805"/>
                <a:gd name="connsiteY65" fmla="*/ 506160 h 1327006"/>
                <a:gd name="connsiteX66" fmla="*/ 278185 w 285805"/>
                <a:gd name="connsiteY66" fmla="*/ 506160 h 1327006"/>
                <a:gd name="connsiteX67" fmla="*/ 285805 w 285805"/>
                <a:gd name="connsiteY67" fmla="*/ 498540 h 1327006"/>
                <a:gd name="connsiteX68" fmla="*/ 285805 w 285805"/>
                <a:gd name="connsiteY68" fmla="*/ 468061 h 1327006"/>
                <a:gd name="connsiteX69" fmla="*/ 278185 w 285805"/>
                <a:gd name="connsiteY69" fmla="*/ 460441 h 1327006"/>
                <a:gd name="connsiteX70" fmla="*/ 218502 w 285805"/>
                <a:gd name="connsiteY70" fmla="*/ 460441 h 1327006"/>
                <a:gd name="connsiteX71" fmla="*/ 218502 w 285805"/>
                <a:gd name="connsiteY71" fmla="*/ 431484 h 1327006"/>
                <a:gd name="connsiteX72" fmla="*/ 278185 w 285805"/>
                <a:gd name="connsiteY72" fmla="*/ 431484 h 1327006"/>
                <a:gd name="connsiteX73" fmla="*/ 285805 w 285805"/>
                <a:gd name="connsiteY73" fmla="*/ 423864 h 1327006"/>
                <a:gd name="connsiteX74" fmla="*/ 285805 w 285805"/>
                <a:gd name="connsiteY74" fmla="*/ 393385 h 1327006"/>
                <a:gd name="connsiteX75" fmla="*/ 278185 w 285805"/>
                <a:gd name="connsiteY75" fmla="*/ 385765 h 1327006"/>
                <a:gd name="connsiteX76" fmla="*/ 218502 w 285805"/>
                <a:gd name="connsiteY76" fmla="*/ 385765 h 1327006"/>
                <a:gd name="connsiteX77" fmla="*/ 218502 w 285805"/>
                <a:gd name="connsiteY77" fmla="*/ 356808 h 1327006"/>
                <a:gd name="connsiteX78" fmla="*/ 278185 w 285805"/>
                <a:gd name="connsiteY78" fmla="*/ 356808 h 1327006"/>
                <a:gd name="connsiteX79" fmla="*/ 285805 w 285805"/>
                <a:gd name="connsiteY79" fmla="*/ 349188 h 1327006"/>
                <a:gd name="connsiteX80" fmla="*/ 285805 w 285805"/>
                <a:gd name="connsiteY80" fmla="*/ 318709 h 1327006"/>
                <a:gd name="connsiteX81" fmla="*/ 278185 w 285805"/>
                <a:gd name="connsiteY81" fmla="*/ 311089 h 1327006"/>
                <a:gd name="connsiteX82" fmla="*/ 218502 w 285805"/>
                <a:gd name="connsiteY82" fmla="*/ 311089 h 1327006"/>
                <a:gd name="connsiteX83" fmla="*/ 218502 w 285805"/>
                <a:gd name="connsiteY83" fmla="*/ 282132 h 1327006"/>
                <a:gd name="connsiteX84" fmla="*/ 278185 w 285805"/>
                <a:gd name="connsiteY84" fmla="*/ 282132 h 1327006"/>
                <a:gd name="connsiteX85" fmla="*/ 285805 w 285805"/>
                <a:gd name="connsiteY85" fmla="*/ 274512 h 1327006"/>
                <a:gd name="connsiteX86" fmla="*/ 285805 w 285805"/>
                <a:gd name="connsiteY86" fmla="*/ 244033 h 1327006"/>
                <a:gd name="connsiteX87" fmla="*/ 278185 w 285805"/>
                <a:gd name="connsiteY87" fmla="*/ 236413 h 1327006"/>
                <a:gd name="connsiteX88" fmla="*/ 218502 w 285805"/>
                <a:gd name="connsiteY88" fmla="*/ 236413 h 1327006"/>
                <a:gd name="connsiteX89" fmla="*/ 218502 w 285805"/>
                <a:gd name="connsiteY89" fmla="*/ 207456 h 1327006"/>
                <a:gd name="connsiteX90" fmla="*/ 278185 w 285805"/>
                <a:gd name="connsiteY90" fmla="*/ 207456 h 1327006"/>
                <a:gd name="connsiteX91" fmla="*/ 285805 w 285805"/>
                <a:gd name="connsiteY91" fmla="*/ 199836 h 1327006"/>
                <a:gd name="connsiteX92" fmla="*/ 285805 w 285805"/>
                <a:gd name="connsiteY92" fmla="*/ 169357 h 1327006"/>
                <a:gd name="connsiteX93" fmla="*/ 278185 w 285805"/>
                <a:gd name="connsiteY93" fmla="*/ 161737 h 1327006"/>
                <a:gd name="connsiteX94" fmla="*/ 218502 w 285805"/>
                <a:gd name="connsiteY94" fmla="*/ 161737 h 1327006"/>
                <a:gd name="connsiteX95" fmla="*/ 218502 w 285805"/>
                <a:gd name="connsiteY95" fmla="*/ 132780 h 1327006"/>
                <a:gd name="connsiteX96" fmla="*/ 278185 w 285805"/>
                <a:gd name="connsiteY96" fmla="*/ 132780 h 1327006"/>
                <a:gd name="connsiteX97" fmla="*/ 285805 w 285805"/>
                <a:gd name="connsiteY97" fmla="*/ 125160 h 1327006"/>
                <a:gd name="connsiteX98" fmla="*/ 285805 w 285805"/>
                <a:gd name="connsiteY98" fmla="*/ 94681 h 1327006"/>
                <a:gd name="connsiteX99" fmla="*/ 278185 w 285805"/>
                <a:gd name="connsiteY99" fmla="*/ 87061 h 1327006"/>
                <a:gd name="connsiteX100" fmla="*/ 218502 w 285805"/>
                <a:gd name="connsiteY100" fmla="*/ 87061 h 1327006"/>
                <a:gd name="connsiteX101" fmla="*/ 218502 w 285805"/>
                <a:gd name="connsiteY101" fmla="*/ 62920 h 1327006"/>
                <a:gd name="connsiteX102" fmla="*/ 155582 w 285805"/>
                <a:gd name="connsiteY102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85805" h="1327006">
                  <a:moveTo>
                    <a:pt x="155582" y="0"/>
                  </a:moveTo>
                  <a:lnTo>
                    <a:pt x="0" y="0"/>
                  </a:lnTo>
                  <a:lnTo>
                    <a:pt x="0" y="1327006"/>
                  </a:lnTo>
                  <a:lnTo>
                    <a:pt x="155582" y="1327006"/>
                  </a:lnTo>
                  <a:cubicBezTo>
                    <a:pt x="190332" y="1327006"/>
                    <a:pt x="218502" y="1298836"/>
                    <a:pt x="218502" y="1264086"/>
                  </a:cubicBezTo>
                  <a:lnTo>
                    <a:pt x="218502" y="1252920"/>
                  </a:lnTo>
                  <a:lnTo>
                    <a:pt x="278185" y="1252920"/>
                  </a:lnTo>
                  <a:cubicBezTo>
                    <a:pt x="282393" y="1252920"/>
                    <a:pt x="285805" y="1249508"/>
                    <a:pt x="285805" y="1245300"/>
                  </a:cubicBezTo>
                  <a:lnTo>
                    <a:pt x="285805" y="1214821"/>
                  </a:lnTo>
                  <a:cubicBezTo>
                    <a:pt x="285805" y="1210613"/>
                    <a:pt x="282393" y="1207201"/>
                    <a:pt x="278185" y="1207201"/>
                  </a:cubicBezTo>
                  <a:lnTo>
                    <a:pt x="218502" y="1207201"/>
                  </a:lnTo>
                  <a:lnTo>
                    <a:pt x="218502" y="1178244"/>
                  </a:lnTo>
                  <a:lnTo>
                    <a:pt x="278185" y="1178244"/>
                  </a:lnTo>
                  <a:cubicBezTo>
                    <a:pt x="282393" y="1178244"/>
                    <a:pt x="285805" y="1174832"/>
                    <a:pt x="285805" y="1170624"/>
                  </a:cubicBezTo>
                  <a:lnTo>
                    <a:pt x="285805" y="1140145"/>
                  </a:lnTo>
                  <a:cubicBezTo>
                    <a:pt x="285805" y="1135937"/>
                    <a:pt x="282393" y="1132525"/>
                    <a:pt x="278185" y="1132525"/>
                  </a:cubicBezTo>
                  <a:lnTo>
                    <a:pt x="218502" y="1132525"/>
                  </a:lnTo>
                  <a:lnTo>
                    <a:pt x="218502" y="1103568"/>
                  </a:lnTo>
                  <a:lnTo>
                    <a:pt x="278185" y="1103568"/>
                  </a:lnTo>
                  <a:cubicBezTo>
                    <a:pt x="282393" y="1103568"/>
                    <a:pt x="285805" y="1100156"/>
                    <a:pt x="285805" y="1095948"/>
                  </a:cubicBezTo>
                  <a:lnTo>
                    <a:pt x="285805" y="1065469"/>
                  </a:lnTo>
                  <a:cubicBezTo>
                    <a:pt x="285805" y="1061261"/>
                    <a:pt x="282393" y="1057849"/>
                    <a:pt x="278185" y="1057849"/>
                  </a:cubicBezTo>
                  <a:lnTo>
                    <a:pt x="218502" y="1057849"/>
                  </a:lnTo>
                  <a:lnTo>
                    <a:pt x="218502" y="1028892"/>
                  </a:lnTo>
                  <a:lnTo>
                    <a:pt x="278185" y="1028892"/>
                  </a:lnTo>
                  <a:cubicBezTo>
                    <a:pt x="282393" y="1028892"/>
                    <a:pt x="285805" y="1025480"/>
                    <a:pt x="285805" y="1021272"/>
                  </a:cubicBezTo>
                  <a:lnTo>
                    <a:pt x="285805" y="990793"/>
                  </a:lnTo>
                  <a:cubicBezTo>
                    <a:pt x="285805" y="986585"/>
                    <a:pt x="282393" y="983173"/>
                    <a:pt x="278185" y="983173"/>
                  </a:cubicBezTo>
                  <a:lnTo>
                    <a:pt x="218502" y="983173"/>
                  </a:lnTo>
                  <a:lnTo>
                    <a:pt x="218502" y="954216"/>
                  </a:lnTo>
                  <a:lnTo>
                    <a:pt x="278185" y="954216"/>
                  </a:lnTo>
                  <a:cubicBezTo>
                    <a:pt x="282393" y="954216"/>
                    <a:pt x="285805" y="950804"/>
                    <a:pt x="285805" y="946596"/>
                  </a:cubicBezTo>
                  <a:lnTo>
                    <a:pt x="285805" y="916117"/>
                  </a:lnTo>
                  <a:cubicBezTo>
                    <a:pt x="285805" y="911909"/>
                    <a:pt x="282393" y="908497"/>
                    <a:pt x="278185" y="908497"/>
                  </a:cubicBezTo>
                  <a:lnTo>
                    <a:pt x="218502" y="908497"/>
                  </a:lnTo>
                  <a:lnTo>
                    <a:pt x="218502" y="879540"/>
                  </a:lnTo>
                  <a:lnTo>
                    <a:pt x="278185" y="879540"/>
                  </a:lnTo>
                  <a:cubicBezTo>
                    <a:pt x="282393" y="879540"/>
                    <a:pt x="285805" y="876128"/>
                    <a:pt x="285805" y="871920"/>
                  </a:cubicBezTo>
                  <a:lnTo>
                    <a:pt x="285805" y="841441"/>
                  </a:lnTo>
                  <a:cubicBezTo>
                    <a:pt x="285805" y="837233"/>
                    <a:pt x="282393" y="833821"/>
                    <a:pt x="278185" y="833821"/>
                  </a:cubicBezTo>
                  <a:lnTo>
                    <a:pt x="218502" y="833821"/>
                  </a:lnTo>
                  <a:lnTo>
                    <a:pt x="218502" y="804864"/>
                  </a:lnTo>
                  <a:lnTo>
                    <a:pt x="278185" y="804864"/>
                  </a:lnTo>
                  <a:cubicBezTo>
                    <a:pt x="282393" y="804864"/>
                    <a:pt x="285805" y="801452"/>
                    <a:pt x="285805" y="797244"/>
                  </a:cubicBezTo>
                  <a:lnTo>
                    <a:pt x="285805" y="766765"/>
                  </a:lnTo>
                  <a:cubicBezTo>
                    <a:pt x="285805" y="762557"/>
                    <a:pt x="282393" y="759145"/>
                    <a:pt x="278185" y="759145"/>
                  </a:cubicBezTo>
                  <a:lnTo>
                    <a:pt x="218502" y="759145"/>
                  </a:lnTo>
                  <a:lnTo>
                    <a:pt x="218502" y="730188"/>
                  </a:lnTo>
                  <a:lnTo>
                    <a:pt x="278185" y="730188"/>
                  </a:lnTo>
                  <a:cubicBezTo>
                    <a:pt x="282393" y="730188"/>
                    <a:pt x="285805" y="726776"/>
                    <a:pt x="285805" y="722568"/>
                  </a:cubicBezTo>
                  <a:lnTo>
                    <a:pt x="285805" y="692089"/>
                  </a:lnTo>
                  <a:cubicBezTo>
                    <a:pt x="285805" y="687881"/>
                    <a:pt x="282393" y="684469"/>
                    <a:pt x="278185" y="684469"/>
                  </a:cubicBezTo>
                  <a:lnTo>
                    <a:pt x="218502" y="684469"/>
                  </a:lnTo>
                  <a:lnTo>
                    <a:pt x="218502" y="655512"/>
                  </a:lnTo>
                  <a:lnTo>
                    <a:pt x="278185" y="655512"/>
                  </a:lnTo>
                  <a:cubicBezTo>
                    <a:pt x="282393" y="655512"/>
                    <a:pt x="285805" y="652100"/>
                    <a:pt x="285805" y="647892"/>
                  </a:cubicBezTo>
                  <a:lnTo>
                    <a:pt x="285805" y="617413"/>
                  </a:lnTo>
                  <a:cubicBezTo>
                    <a:pt x="285805" y="613205"/>
                    <a:pt x="282393" y="609793"/>
                    <a:pt x="278185" y="609793"/>
                  </a:cubicBezTo>
                  <a:lnTo>
                    <a:pt x="218502" y="609793"/>
                  </a:lnTo>
                  <a:lnTo>
                    <a:pt x="218502" y="580836"/>
                  </a:lnTo>
                  <a:lnTo>
                    <a:pt x="278185" y="580836"/>
                  </a:lnTo>
                  <a:cubicBezTo>
                    <a:pt x="282393" y="580836"/>
                    <a:pt x="285805" y="577424"/>
                    <a:pt x="285805" y="573216"/>
                  </a:cubicBezTo>
                  <a:lnTo>
                    <a:pt x="285805" y="542737"/>
                  </a:lnTo>
                  <a:cubicBezTo>
                    <a:pt x="285805" y="538529"/>
                    <a:pt x="282393" y="535117"/>
                    <a:pt x="278185" y="535117"/>
                  </a:cubicBezTo>
                  <a:lnTo>
                    <a:pt x="218502" y="535117"/>
                  </a:lnTo>
                  <a:lnTo>
                    <a:pt x="218502" y="506160"/>
                  </a:lnTo>
                  <a:lnTo>
                    <a:pt x="278185" y="506160"/>
                  </a:lnTo>
                  <a:cubicBezTo>
                    <a:pt x="282393" y="506160"/>
                    <a:pt x="285805" y="502748"/>
                    <a:pt x="285805" y="498540"/>
                  </a:cubicBezTo>
                  <a:lnTo>
                    <a:pt x="285805" y="468061"/>
                  </a:lnTo>
                  <a:cubicBezTo>
                    <a:pt x="285805" y="463853"/>
                    <a:pt x="282393" y="460441"/>
                    <a:pt x="278185" y="460441"/>
                  </a:cubicBezTo>
                  <a:lnTo>
                    <a:pt x="218502" y="460441"/>
                  </a:lnTo>
                  <a:lnTo>
                    <a:pt x="218502" y="431484"/>
                  </a:lnTo>
                  <a:lnTo>
                    <a:pt x="278185" y="431484"/>
                  </a:lnTo>
                  <a:cubicBezTo>
                    <a:pt x="282393" y="431484"/>
                    <a:pt x="285805" y="428072"/>
                    <a:pt x="285805" y="423864"/>
                  </a:cubicBezTo>
                  <a:lnTo>
                    <a:pt x="285805" y="393385"/>
                  </a:lnTo>
                  <a:cubicBezTo>
                    <a:pt x="285805" y="389177"/>
                    <a:pt x="282393" y="385765"/>
                    <a:pt x="278185" y="385765"/>
                  </a:cubicBezTo>
                  <a:lnTo>
                    <a:pt x="218502" y="385765"/>
                  </a:lnTo>
                  <a:lnTo>
                    <a:pt x="218502" y="356808"/>
                  </a:lnTo>
                  <a:lnTo>
                    <a:pt x="278185" y="356808"/>
                  </a:lnTo>
                  <a:cubicBezTo>
                    <a:pt x="282393" y="356808"/>
                    <a:pt x="285805" y="353396"/>
                    <a:pt x="285805" y="349188"/>
                  </a:cubicBezTo>
                  <a:lnTo>
                    <a:pt x="285805" y="318709"/>
                  </a:lnTo>
                  <a:cubicBezTo>
                    <a:pt x="285805" y="314501"/>
                    <a:pt x="282393" y="311089"/>
                    <a:pt x="278185" y="311089"/>
                  </a:cubicBezTo>
                  <a:lnTo>
                    <a:pt x="218502" y="311089"/>
                  </a:lnTo>
                  <a:lnTo>
                    <a:pt x="218502" y="282132"/>
                  </a:lnTo>
                  <a:lnTo>
                    <a:pt x="278185" y="282132"/>
                  </a:lnTo>
                  <a:cubicBezTo>
                    <a:pt x="282393" y="282132"/>
                    <a:pt x="285805" y="278720"/>
                    <a:pt x="285805" y="274512"/>
                  </a:cubicBezTo>
                  <a:lnTo>
                    <a:pt x="285805" y="244033"/>
                  </a:lnTo>
                  <a:cubicBezTo>
                    <a:pt x="285805" y="239825"/>
                    <a:pt x="282393" y="236413"/>
                    <a:pt x="278185" y="236413"/>
                  </a:cubicBezTo>
                  <a:lnTo>
                    <a:pt x="218502" y="236413"/>
                  </a:lnTo>
                  <a:lnTo>
                    <a:pt x="218502" y="207456"/>
                  </a:lnTo>
                  <a:lnTo>
                    <a:pt x="278185" y="207456"/>
                  </a:lnTo>
                  <a:cubicBezTo>
                    <a:pt x="282393" y="207456"/>
                    <a:pt x="285805" y="204044"/>
                    <a:pt x="285805" y="199836"/>
                  </a:cubicBezTo>
                  <a:lnTo>
                    <a:pt x="285805" y="169357"/>
                  </a:lnTo>
                  <a:cubicBezTo>
                    <a:pt x="285805" y="165149"/>
                    <a:pt x="282393" y="161737"/>
                    <a:pt x="278185" y="161737"/>
                  </a:cubicBezTo>
                  <a:lnTo>
                    <a:pt x="218502" y="161737"/>
                  </a:lnTo>
                  <a:lnTo>
                    <a:pt x="218502" y="132780"/>
                  </a:lnTo>
                  <a:lnTo>
                    <a:pt x="278185" y="132780"/>
                  </a:lnTo>
                  <a:cubicBezTo>
                    <a:pt x="282393" y="132780"/>
                    <a:pt x="285805" y="129368"/>
                    <a:pt x="285805" y="125160"/>
                  </a:cubicBezTo>
                  <a:lnTo>
                    <a:pt x="285805" y="94681"/>
                  </a:lnTo>
                  <a:cubicBezTo>
                    <a:pt x="285805" y="90473"/>
                    <a:pt x="282393" y="87061"/>
                    <a:pt x="278185" y="87061"/>
                  </a:cubicBezTo>
                  <a:lnTo>
                    <a:pt x="218502" y="87061"/>
                  </a:lnTo>
                  <a:lnTo>
                    <a:pt x="218502" y="62920"/>
                  </a:lnTo>
                  <a:cubicBezTo>
                    <a:pt x="218502" y="28170"/>
                    <a:pt x="190332" y="0"/>
                    <a:pt x="15558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1A26B02C-9CC4-0DAA-E7A3-EB603FD3E98E}"/>
                </a:ext>
              </a:extLst>
            </p:cNvPr>
            <p:cNvSpPr/>
            <p:nvPr/>
          </p:nvSpPr>
          <p:spPr bwMode="auto">
            <a:xfrm rot="5400000">
              <a:off x="5367601" y="350593"/>
              <a:ext cx="444815" cy="1327006"/>
            </a:xfrm>
            <a:custGeom>
              <a:avLst/>
              <a:gdLst>
                <a:gd name="connsiteX0" fmla="*/ 62920 w 444815"/>
                <a:gd name="connsiteY0" fmla="*/ 0 h 1327006"/>
                <a:gd name="connsiteX1" fmla="*/ 314592 w 444815"/>
                <a:gd name="connsiteY1" fmla="*/ 0 h 1327006"/>
                <a:gd name="connsiteX2" fmla="*/ 377512 w 444815"/>
                <a:gd name="connsiteY2" fmla="*/ 62920 h 1327006"/>
                <a:gd name="connsiteX3" fmla="*/ 377512 w 444815"/>
                <a:gd name="connsiteY3" fmla="*/ 87061 h 1327006"/>
                <a:gd name="connsiteX4" fmla="*/ 437195 w 444815"/>
                <a:gd name="connsiteY4" fmla="*/ 87061 h 1327006"/>
                <a:gd name="connsiteX5" fmla="*/ 444815 w 444815"/>
                <a:gd name="connsiteY5" fmla="*/ 94681 h 1327006"/>
                <a:gd name="connsiteX6" fmla="*/ 444815 w 444815"/>
                <a:gd name="connsiteY6" fmla="*/ 125160 h 1327006"/>
                <a:gd name="connsiteX7" fmla="*/ 437195 w 444815"/>
                <a:gd name="connsiteY7" fmla="*/ 132780 h 1327006"/>
                <a:gd name="connsiteX8" fmla="*/ 377512 w 444815"/>
                <a:gd name="connsiteY8" fmla="*/ 132780 h 1327006"/>
                <a:gd name="connsiteX9" fmla="*/ 377512 w 444815"/>
                <a:gd name="connsiteY9" fmla="*/ 161737 h 1327006"/>
                <a:gd name="connsiteX10" fmla="*/ 437195 w 444815"/>
                <a:gd name="connsiteY10" fmla="*/ 161737 h 1327006"/>
                <a:gd name="connsiteX11" fmla="*/ 444815 w 444815"/>
                <a:gd name="connsiteY11" fmla="*/ 169357 h 1327006"/>
                <a:gd name="connsiteX12" fmla="*/ 444815 w 444815"/>
                <a:gd name="connsiteY12" fmla="*/ 199836 h 1327006"/>
                <a:gd name="connsiteX13" fmla="*/ 437195 w 444815"/>
                <a:gd name="connsiteY13" fmla="*/ 207456 h 1327006"/>
                <a:gd name="connsiteX14" fmla="*/ 377512 w 444815"/>
                <a:gd name="connsiteY14" fmla="*/ 207456 h 1327006"/>
                <a:gd name="connsiteX15" fmla="*/ 377512 w 444815"/>
                <a:gd name="connsiteY15" fmla="*/ 236413 h 1327006"/>
                <a:gd name="connsiteX16" fmla="*/ 437195 w 444815"/>
                <a:gd name="connsiteY16" fmla="*/ 236413 h 1327006"/>
                <a:gd name="connsiteX17" fmla="*/ 444815 w 444815"/>
                <a:gd name="connsiteY17" fmla="*/ 244033 h 1327006"/>
                <a:gd name="connsiteX18" fmla="*/ 444815 w 444815"/>
                <a:gd name="connsiteY18" fmla="*/ 274512 h 1327006"/>
                <a:gd name="connsiteX19" fmla="*/ 437195 w 444815"/>
                <a:gd name="connsiteY19" fmla="*/ 282132 h 1327006"/>
                <a:gd name="connsiteX20" fmla="*/ 377512 w 444815"/>
                <a:gd name="connsiteY20" fmla="*/ 282132 h 1327006"/>
                <a:gd name="connsiteX21" fmla="*/ 377512 w 444815"/>
                <a:gd name="connsiteY21" fmla="*/ 311089 h 1327006"/>
                <a:gd name="connsiteX22" fmla="*/ 437195 w 444815"/>
                <a:gd name="connsiteY22" fmla="*/ 311089 h 1327006"/>
                <a:gd name="connsiteX23" fmla="*/ 444815 w 444815"/>
                <a:gd name="connsiteY23" fmla="*/ 318709 h 1327006"/>
                <a:gd name="connsiteX24" fmla="*/ 444815 w 444815"/>
                <a:gd name="connsiteY24" fmla="*/ 349188 h 1327006"/>
                <a:gd name="connsiteX25" fmla="*/ 437195 w 444815"/>
                <a:gd name="connsiteY25" fmla="*/ 356808 h 1327006"/>
                <a:gd name="connsiteX26" fmla="*/ 377512 w 444815"/>
                <a:gd name="connsiteY26" fmla="*/ 356808 h 1327006"/>
                <a:gd name="connsiteX27" fmla="*/ 377512 w 444815"/>
                <a:gd name="connsiteY27" fmla="*/ 385765 h 1327006"/>
                <a:gd name="connsiteX28" fmla="*/ 437195 w 444815"/>
                <a:gd name="connsiteY28" fmla="*/ 385765 h 1327006"/>
                <a:gd name="connsiteX29" fmla="*/ 444815 w 444815"/>
                <a:gd name="connsiteY29" fmla="*/ 393385 h 1327006"/>
                <a:gd name="connsiteX30" fmla="*/ 444815 w 444815"/>
                <a:gd name="connsiteY30" fmla="*/ 423864 h 1327006"/>
                <a:gd name="connsiteX31" fmla="*/ 437195 w 444815"/>
                <a:gd name="connsiteY31" fmla="*/ 431484 h 1327006"/>
                <a:gd name="connsiteX32" fmla="*/ 377512 w 444815"/>
                <a:gd name="connsiteY32" fmla="*/ 431484 h 1327006"/>
                <a:gd name="connsiteX33" fmla="*/ 377512 w 444815"/>
                <a:gd name="connsiteY33" fmla="*/ 460441 h 1327006"/>
                <a:gd name="connsiteX34" fmla="*/ 437195 w 444815"/>
                <a:gd name="connsiteY34" fmla="*/ 460441 h 1327006"/>
                <a:gd name="connsiteX35" fmla="*/ 444815 w 444815"/>
                <a:gd name="connsiteY35" fmla="*/ 468061 h 1327006"/>
                <a:gd name="connsiteX36" fmla="*/ 444815 w 444815"/>
                <a:gd name="connsiteY36" fmla="*/ 498540 h 1327006"/>
                <a:gd name="connsiteX37" fmla="*/ 437195 w 444815"/>
                <a:gd name="connsiteY37" fmla="*/ 506160 h 1327006"/>
                <a:gd name="connsiteX38" fmla="*/ 377512 w 444815"/>
                <a:gd name="connsiteY38" fmla="*/ 506160 h 1327006"/>
                <a:gd name="connsiteX39" fmla="*/ 377512 w 444815"/>
                <a:gd name="connsiteY39" fmla="*/ 535117 h 1327006"/>
                <a:gd name="connsiteX40" fmla="*/ 437195 w 444815"/>
                <a:gd name="connsiteY40" fmla="*/ 535117 h 1327006"/>
                <a:gd name="connsiteX41" fmla="*/ 444815 w 444815"/>
                <a:gd name="connsiteY41" fmla="*/ 542737 h 1327006"/>
                <a:gd name="connsiteX42" fmla="*/ 444815 w 444815"/>
                <a:gd name="connsiteY42" fmla="*/ 573216 h 1327006"/>
                <a:gd name="connsiteX43" fmla="*/ 437195 w 444815"/>
                <a:gd name="connsiteY43" fmla="*/ 580836 h 1327006"/>
                <a:gd name="connsiteX44" fmla="*/ 377512 w 444815"/>
                <a:gd name="connsiteY44" fmla="*/ 580836 h 1327006"/>
                <a:gd name="connsiteX45" fmla="*/ 377512 w 444815"/>
                <a:gd name="connsiteY45" fmla="*/ 609793 h 1327006"/>
                <a:gd name="connsiteX46" fmla="*/ 437195 w 444815"/>
                <a:gd name="connsiteY46" fmla="*/ 609793 h 1327006"/>
                <a:gd name="connsiteX47" fmla="*/ 444815 w 444815"/>
                <a:gd name="connsiteY47" fmla="*/ 617413 h 1327006"/>
                <a:gd name="connsiteX48" fmla="*/ 444815 w 444815"/>
                <a:gd name="connsiteY48" fmla="*/ 647892 h 1327006"/>
                <a:gd name="connsiteX49" fmla="*/ 437195 w 444815"/>
                <a:gd name="connsiteY49" fmla="*/ 655512 h 1327006"/>
                <a:gd name="connsiteX50" fmla="*/ 377512 w 444815"/>
                <a:gd name="connsiteY50" fmla="*/ 655512 h 1327006"/>
                <a:gd name="connsiteX51" fmla="*/ 377512 w 444815"/>
                <a:gd name="connsiteY51" fmla="*/ 684469 h 1327006"/>
                <a:gd name="connsiteX52" fmla="*/ 437195 w 444815"/>
                <a:gd name="connsiteY52" fmla="*/ 684469 h 1327006"/>
                <a:gd name="connsiteX53" fmla="*/ 444815 w 444815"/>
                <a:gd name="connsiteY53" fmla="*/ 692089 h 1327006"/>
                <a:gd name="connsiteX54" fmla="*/ 444815 w 444815"/>
                <a:gd name="connsiteY54" fmla="*/ 722568 h 1327006"/>
                <a:gd name="connsiteX55" fmla="*/ 437195 w 444815"/>
                <a:gd name="connsiteY55" fmla="*/ 730188 h 1327006"/>
                <a:gd name="connsiteX56" fmla="*/ 377512 w 444815"/>
                <a:gd name="connsiteY56" fmla="*/ 730188 h 1327006"/>
                <a:gd name="connsiteX57" fmla="*/ 377512 w 444815"/>
                <a:gd name="connsiteY57" fmla="*/ 759145 h 1327006"/>
                <a:gd name="connsiteX58" fmla="*/ 437195 w 444815"/>
                <a:gd name="connsiteY58" fmla="*/ 759145 h 1327006"/>
                <a:gd name="connsiteX59" fmla="*/ 444815 w 444815"/>
                <a:gd name="connsiteY59" fmla="*/ 766765 h 1327006"/>
                <a:gd name="connsiteX60" fmla="*/ 444815 w 444815"/>
                <a:gd name="connsiteY60" fmla="*/ 797244 h 1327006"/>
                <a:gd name="connsiteX61" fmla="*/ 437195 w 444815"/>
                <a:gd name="connsiteY61" fmla="*/ 804864 h 1327006"/>
                <a:gd name="connsiteX62" fmla="*/ 377512 w 444815"/>
                <a:gd name="connsiteY62" fmla="*/ 804864 h 1327006"/>
                <a:gd name="connsiteX63" fmla="*/ 377512 w 444815"/>
                <a:gd name="connsiteY63" fmla="*/ 833821 h 1327006"/>
                <a:gd name="connsiteX64" fmla="*/ 437195 w 444815"/>
                <a:gd name="connsiteY64" fmla="*/ 833821 h 1327006"/>
                <a:gd name="connsiteX65" fmla="*/ 444815 w 444815"/>
                <a:gd name="connsiteY65" fmla="*/ 841441 h 1327006"/>
                <a:gd name="connsiteX66" fmla="*/ 444815 w 444815"/>
                <a:gd name="connsiteY66" fmla="*/ 871920 h 1327006"/>
                <a:gd name="connsiteX67" fmla="*/ 437195 w 444815"/>
                <a:gd name="connsiteY67" fmla="*/ 879540 h 1327006"/>
                <a:gd name="connsiteX68" fmla="*/ 377512 w 444815"/>
                <a:gd name="connsiteY68" fmla="*/ 879540 h 1327006"/>
                <a:gd name="connsiteX69" fmla="*/ 377512 w 444815"/>
                <a:gd name="connsiteY69" fmla="*/ 908497 h 1327006"/>
                <a:gd name="connsiteX70" fmla="*/ 437195 w 444815"/>
                <a:gd name="connsiteY70" fmla="*/ 908497 h 1327006"/>
                <a:gd name="connsiteX71" fmla="*/ 444815 w 444815"/>
                <a:gd name="connsiteY71" fmla="*/ 916117 h 1327006"/>
                <a:gd name="connsiteX72" fmla="*/ 444815 w 444815"/>
                <a:gd name="connsiteY72" fmla="*/ 946596 h 1327006"/>
                <a:gd name="connsiteX73" fmla="*/ 437195 w 444815"/>
                <a:gd name="connsiteY73" fmla="*/ 954216 h 1327006"/>
                <a:gd name="connsiteX74" fmla="*/ 377512 w 444815"/>
                <a:gd name="connsiteY74" fmla="*/ 954216 h 1327006"/>
                <a:gd name="connsiteX75" fmla="*/ 377512 w 444815"/>
                <a:gd name="connsiteY75" fmla="*/ 983173 h 1327006"/>
                <a:gd name="connsiteX76" fmla="*/ 437195 w 444815"/>
                <a:gd name="connsiteY76" fmla="*/ 983173 h 1327006"/>
                <a:gd name="connsiteX77" fmla="*/ 444815 w 444815"/>
                <a:gd name="connsiteY77" fmla="*/ 990793 h 1327006"/>
                <a:gd name="connsiteX78" fmla="*/ 444815 w 444815"/>
                <a:gd name="connsiteY78" fmla="*/ 1021272 h 1327006"/>
                <a:gd name="connsiteX79" fmla="*/ 437195 w 444815"/>
                <a:gd name="connsiteY79" fmla="*/ 1028892 h 1327006"/>
                <a:gd name="connsiteX80" fmla="*/ 377512 w 444815"/>
                <a:gd name="connsiteY80" fmla="*/ 1028892 h 1327006"/>
                <a:gd name="connsiteX81" fmla="*/ 377512 w 444815"/>
                <a:gd name="connsiteY81" fmla="*/ 1057849 h 1327006"/>
                <a:gd name="connsiteX82" fmla="*/ 437195 w 444815"/>
                <a:gd name="connsiteY82" fmla="*/ 1057849 h 1327006"/>
                <a:gd name="connsiteX83" fmla="*/ 444815 w 444815"/>
                <a:gd name="connsiteY83" fmla="*/ 1065469 h 1327006"/>
                <a:gd name="connsiteX84" fmla="*/ 444815 w 444815"/>
                <a:gd name="connsiteY84" fmla="*/ 1095948 h 1327006"/>
                <a:gd name="connsiteX85" fmla="*/ 437195 w 444815"/>
                <a:gd name="connsiteY85" fmla="*/ 1103568 h 1327006"/>
                <a:gd name="connsiteX86" fmla="*/ 377512 w 444815"/>
                <a:gd name="connsiteY86" fmla="*/ 1103568 h 1327006"/>
                <a:gd name="connsiteX87" fmla="*/ 377512 w 444815"/>
                <a:gd name="connsiteY87" fmla="*/ 1132525 h 1327006"/>
                <a:gd name="connsiteX88" fmla="*/ 437195 w 444815"/>
                <a:gd name="connsiteY88" fmla="*/ 1132525 h 1327006"/>
                <a:gd name="connsiteX89" fmla="*/ 444815 w 444815"/>
                <a:gd name="connsiteY89" fmla="*/ 1140145 h 1327006"/>
                <a:gd name="connsiteX90" fmla="*/ 444815 w 444815"/>
                <a:gd name="connsiteY90" fmla="*/ 1170624 h 1327006"/>
                <a:gd name="connsiteX91" fmla="*/ 437195 w 444815"/>
                <a:gd name="connsiteY91" fmla="*/ 1178244 h 1327006"/>
                <a:gd name="connsiteX92" fmla="*/ 377512 w 444815"/>
                <a:gd name="connsiteY92" fmla="*/ 1178244 h 1327006"/>
                <a:gd name="connsiteX93" fmla="*/ 377512 w 444815"/>
                <a:gd name="connsiteY93" fmla="*/ 1207201 h 1327006"/>
                <a:gd name="connsiteX94" fmla="*/ 437195 w 444815"/>
                <a:gd name="connsiteY94" fmla="*/ 1207201 h 1327006"/>
                <a:gd name="connsiteX95" fmla="*/ 444815 w 444815"/>
                <a:gd name="connsiteY95" fmla="*/ 1214821 h 1327006"/>
                <a:gd name="connsiteX96" fmla="*/ 444815 w 444815"/>
                <a:gd name="connsiteY96" fmla="*/ 1245300 h 1327006"/>
                <a:gd name="connsiteX97" fmla="*/ 437195 w 444815"/>
                <a:gd name="connsiteY97" fmla="*/ 1252920 h 1327006"/>
                <a:gd name="connsiteX98" fmla="*/ 377512 w 444815"/>
                <a:gd name="connsiteY98" fmla="*/ 1252920 h 1327006"/>
                <a:gd name="connsiteX99" fmla="*/ 377512 w 444815"/>
                <a:gd name="connsiteY99" fmla="*/ 1264086 h 1327006"/>
                <a:gd name="connsiteX100" fmla="*/ 314592 w 444815"/>
                <a:gd name="connsiteY100" fmla="*/ 1327006 h 1327006"/>
                <a:gd name="connsiteX101" fmla="*/ 62920 w 444815"/>
                <a:gd name="connsiteY101" fmla="*/ 1327006 h 1327006"/>
                <a:gd name="connsiteX102" fmla="*/ 0 w 444815"/>
                <a:gd name="connsiteY102" fmla="*/ 1264086 h 1327006"/>
                <a:gd name="connsiteX103" fmla="*/ 0 w 444815"/>
                <a:gd name="connsiteY103" fmla="*/ 62920 h 1327006"/>
                <a:gd name="connsiteX104" fmla="*/ 62920 w 444815"/>
                <a:gd name="connsiteY104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44815" h="1327006">
                  <a:moveTo>
                    <a:pt x="62920" y="0"/>
                  </a:moveTo>
                  <a:lnTo>
                    <a:pt x="314592" y="0"/>
                  </a:lnTo>
                  <a:cubicBezTo>
                    <a:pt x="349342" y="0"/>
                    <a:pt x="377512" y="28170"/>
                    <a:pt x="377512" y="62920"/>
                  </a:cubicBezTo>
                  <a:lnTo>
                    <a:pt x="377512" y="87061"/>
                  </a:lnTo>
                  <a:lnTo>
                    <a:pt x="437195" y="87061"/>
                  </a:lnTo>
                  <a:cubicBezTo>
                    <a:pt x="441403" y="87061"/>
                    <a:pt x="444815" y="90473"/>
                    <a:pt x="444815" y="94681"/>
                  </a:cubicBezTo>
                  <a:lnTo>
                    <a:pt x="444815" y="125160"/>
                  </a:lnTo>
                  <a:cubicBezTo>
                    <a:pt x="444815" y="129368"/>
                    <a:pt x="441403" y="132780"/>
                    <a:pt x="437195" y="132780"/>
                  </a:cubicBezTo>
                  <a:lnTo>
                    <a:pt x="377512" y="132780"/>
                  </a:lnTo>
                  <a:lnTo>
                    <a:pt x="377512" y="161737"/>
                  </a:lnTo>
                  <a:lnTo>
                    <a:pt x="437195" y="161737"/>
                  </a:lnTo>
                  <a:cubicBezTo>
                    <a:pt x="441403" y="161737"/>
                    <a:pt x="444815" y="165149"/>
                    <a:pt x="444815" y="169357"/>
                  </a:cubicBezTo>
                  <a:lnTo>
                    <a:pt x="444815" y="199836"/>
                  </a:lnTo>
                  <a:cubicBezTo>
                    <a:pt x="444815" y="204044"/>
                    <a:pt x="441403" y="207456"/>
                    <a:pt x="437195" y="207456"/>
                  </a:cubicBezTo>
                  <a:lnTo>
                    <a:pt x="377512" y="207456"/>
                  </a:lnTo>
                  <a:lnTo>
                    <a:pt x="377512" y="236413"/>
                  </a:lnTo>
                  <a:lnTo>
                    <a:pt x="437195" y="236413"/>
                  </a:lnTo>
                  <a:cubicBezTo>
                    <a:pt x="441403" y="236413"/>
                    <a:pt x="444815" y="239825"/>
                    <a:pt x="444815" y="244033"/>
                  </a:cubicBezTo>
                  <a:lnTo>
                    <a:pt x="444815" y="274512"/>
                  </a:lnTo>
                  <a:cubicBezTo>
                    <a:pt x="444815" y="278720"/>
                    <a:pt x="441403" y="282132"/>
                    <a:pt x="437195" y="282132"/>
                  </a:cubicBezTo>
                  <a:lnTo>
                    <a:pt x="377512" y="282132"/>
                  </a:lnTo>
                  <a:lnTo>
                    <a:pt x="377512" y="311089"/>
                  </a:lnTo>
                  <a:lnTo>
                    <a:pt x="437195" y="311089"/>
                  </a:lnTo>
                  <a:cubicBezTo>
                    <a:pt x="441403" y="311089"/>
                    <a:pt x="444815" y="314501"/>
                    <a:pt x="444815" y="318709"/>
                  </a:cubicBezTo>
                  <a:lnTo>
                    <a:pt x="444815" y="349188"/>
                  </a:lnTo>
                  <a:cubicBezTo>
                    <a:pt x="444815" y="353396"/>
                    <a:pt x="441403" y="356808"/>
                    <a:pt x="437195" y="356808"/>
                  </a:cubicBezTo>
                  <a:lnTo>
                    <a:pt x="377512" y="356808"/>
                  </a:lnTo>
                  <a:lnTo>
                    <a:pt x="377512" y="385765"/>
                  </a:lnTo>
                  <a:lnTo>
                    <a:pt x="437195" y="385765"/>
                  </a:lnTo>
                  <a:cubicBezTo>
                    <a:pt x="441403" y="385765"/>
                    <a:pt x="444815" y="389177"/>
                    <a:pt x="444815" y="393385"/>
                  </a:cubicBezTo>
                  <a:lnTo>
                    <a:pt x="444815" y="423864"/>
                  </a:lnTo>
                  <a:cubicBezTo>
                    <a:pt x="444815" y="428072"/>
                    <a:pt x="441403" y="431484"/>
                    <a:pt x="437195" y="431484"/>
                  </a:cubicBezTo>
                  <a:lnTo>
                    <a:pt x="377512" y="431484"/>
                  </a:lnTo>
                  <a:lnTo>
                    <a:pt x="377512" y="460441"/>
                  </a:lnTo>
                  <a:lnTo>
                    <a:pt x="437195" y="460441"/>
                  </a:lnTo>
                  <a:cubicBezTo>
                    <a:pt x="441403" y="460441"/>
                    <a:pt x="444815" y="463853"/>
                    <a:pt x="444815" y="468061"/>
                  </a:cubicBezTo>
                  <a:lnTo>
                    <a:pt x="444815" y="498540"/>
                  </a:lnTo>
                  <a:cubicBezTo>
                    <a:pt x="444815" y="502748"/>
                    <a:pt x="441403" y="506160"/>
                    <a:pt x="437195" y="506160"/>
                  </a:cubicBezTo>
                  <a:lnTo>
                    <a:pt x="377512" y="506160"/>
                  </a:lnTo>
                  <a:lnTo>
                    <a:pt x="377512" y="535117"/>
                  </a:lnTo>
                  <a:lnTo>
                    <a:pt x="437195" y="535117"/>
                  </a:lnTo>
                  <a:cubicBezTo>
                    <a:pt x="441403" y="535117"/>
                    <a:pt x="444815" y="538529"/>
                    <a:pt x="444815" y="542737"/>
                  </a:cubicBezTo>
                  <a:lnTo>
                    <a:pt x="444815" y="573216"/>
                  </a:lnTo>
                  <a:cubicBezTo>
                    <a:pt x="444815" y="577424"/>
                    <a:pt x="441403" y="580836"/>
                    <a:pt x="437195" y="580836"/>
                  </a:cubicBezTo>
                  <a:lnTo>
                    <a:pt x="377512" y="580836"/>
                  </a:lnTo>
                  <a:lnTo>
                    <a:pt x="377512" y="609793"/>
                  </a:lnTo>
                  <a:lnTo>
                    <a:pt x="437195" y="609793"/>
                  </a:lnTo>
                  <a:cubicBezTo>
                    <a:pt x="441403" y="609793"/>
                    <a:pt x="444815" y="613205"/>
                    <a:pt x="444815" y="617413"/>
                  </a:cubicBezTo>
                  <a:lnTo>
                    <a:pt x="444815" y="647892"/>
                  </a:lnTo>
                  <a:cubicBezTo>
                    <a:pt x="444815" y="652100"/>
                    <a:pt x="441403" y="655512"/>
                    <a:pt x="437195" y="655512"/>
                  </a:cubicBezTo>
                  <a:lnTo>
                    <a:pt x="377512" y="655512"/>
                  </a:lnTo>
                  <a:lnTo>
                    <a:pt x="377512" y="684469"/>
                  </a:lnTo>
                  <a:lnTo>
                    <a:pt x="437195" y="684469"/>
                  </a:lnTo>
                  <a:cubicBezTo>
                    <a:pt x="441403" y="684469"/>
                    <a:pt x="444815" y="687881"/>
                    <a:pt x="444815" y="692089"/>
                  </a:cubicBezTo>
                  <a:lnTo>
                    <a:pt x="444815" y="722568"/>
                  </a:lnTo>
                  <a:cubicBezTo>
                    <a:pt x="444815" y="726776"/>
                    <a:pt x="441403" y="730188"/>
                    <a:pt x="437195" y="730188"/>
                  </a:cubicBezTo>
                  <a:lnTo>
                    <a:pt x="377512" y="730188"/>
                  </a:lnTo>
                  <a:lnTo>
                    <a:pt x="377512" y="759145"/>
                  </a:lnTo>
                  <a:lnTo>
                    <a:pt x="437195" y="759145"/>
                  </a:lnTo>
                  <a:cubicBezTo>
                    <a:pt x="441403" y="759145"/>
                    <a:pt x="444815" y="762557"/>
                    <a:pt x="444815" y="766765"/>
                  </a:cubicBezTo>
                  <a:lnTo>
                    <a:pt x="444815" y="797244"/>
                  </a:lnTo>
                  <a:cubicBezTo>
                    <a:pt x="444815" y="801452"/>
                    <a:pt x="441403" y="804864"/>
                    <a:pt x="437195" y="804864"/>
                  </a:cubicBezTo>
                  <a:lnTo>
                    <a:pt x="377512" y="804864"/>
                  </a:lnTo>
                  <a:lnTo>
                    <a:pt x="377512" y="833821"/>
                  </a:lnTo>
                  <a:lnTo>
                    <a:pt x="437195" y="833821"/>
                  </a:lnTo>
                  <a:cubicBezTo>
                    <a:pt x="441403" y="833821"/>
                    <a:pt x="444815" y="837233"/>
                    <a:pt x="444815" y="841441"/>
                  </a:cubicBezTo>
                  <a:lnTo>
                    <a:pt x="444815" y="871920"/>
                  </a:lnTo>
                  <a:cubicBezTo>
                    <a:pt x="444815" y="876128"/>
                    <a:pt x="441403" y="879540"/>
                    <a:pt x="437195" y="879540"/>
                  </a:cubicBezTo>
                  <a:lnTo>
                    <a:pt x="377512" y="879540"/>
                  </a:lnTo>
                  <a:lnTo>
                    <a:pt x="377512" y="908497"/>
                  </a:lnTo>
                  <a:lnTo>
                    <a:pt x="437195" y="908497"/>
                  </a:lnTo>
                  <a:cubicBezTo>
                    <a:pt x="441403" y="908497"/>
                    <a:pt x="444815" y="911909"/>
                    <a:pt x="444815" y="916117"/>
                  </a:cubicBezTo>
                  <a:lnTo>
                    <a:pt x="444815" y="946596"/>
                  </a:lnTo>
                  <a:cubicBezTo>
                    <a:pt x="444815" y="950804"/>
                    <a:pt x="441403" y="954216"/>
                    <a:pt x="437195" y="954216"/>
                  </a:cubicBezTo>
                  <a:lnTo>
                    <a:pt x="377512" y="954216"/>
                  </a:lnTo>
                  <a:lnTo>
                    <a:pt x="377512" y="983173"/>
                  </a:lnTo>
                  <a:lnTo>
                    <a:pt x="437195" y="983173"/>
                  </a:lnTo>
                  <a:cubicBezTo>
                    <a:pt x="441403" y="983173"/>
                    <a:pt x="444815" y="986585"/>
                    <a:pt x="444815" y="990793"/>
                  </a:cubicBezTo>
                  <a:lnTo>
                    <a:pt x="444815" y="1021272"/>
                  </a:lnTo>
                  <a:cubicBezTo>
                    <a:pt x="444815" y="1025480"/>
                    <a:pt x="441403" y="1028892"/>
                    <a:pt x="437195" y="1028892"/>
                  </a:cubicBezTo>
                  <a:lnTo>
                    <a:pt x="377512" y="1028892"/>
                  </a:lnTo>
                  <a:lnTo>
                    <a:pt x="377512" y="1057849"/>
                  </a:lnTo>
                  <a:lnTo>
                    <a:pt x="437195" y="1057849"/>
                  </a:lnTo>
                  <a:cubicBezTo>
                    <a:pt x="441403" y="1057849"/>
                    <a:pt x="444815" y="1061261"/>
                    <a:pt x="444815" y="1065469"/>
                  </a:cubicBezTo>
                  <a:lnTo>
                    <a:pt x="444815" y="1095948"/>
                  </a:lnTo>
                  <a:cubicBezTo>
                    <a:pt x="444815" y="1100156"/>
                    <a:pt x="441403" y="1103568"/>
                    <a:pt x="437195" y="1103568"/>
                  </a:cubicBezTo>
                  <a:lnTo>
                    <a:pt x="377512" y="1103568"/>
                  </a:lnTo>
                  <a:lnTo>
                    <a:pt x="377512" y="1132525"/>
                  </a:lnTo>
                  <a:lnTo>
                    <a:pt x="437195" y="1132525"/>
                  </a:lnTo>
                  <a:cubicBezTo>
                    <a:pt x="441403" y="1132525"/>
                    <a:pt x="444815" y="1135937"/>
                    <a:pt x="444815" y="1140145"/>
                  </a:cubicBezTo>
                  <a:lnTo>
                    <a:pt x="444815" y="1170624"/>
                  </a:lnTo>
                  <a:cubicBezTo>
                    <a:pt x="444815" y="1174832"/>
                    <a:pt x="441403" y="1178244"/>
                    <a:pt x="437195" y="1178244"/>
                  </a:cubicBezTo>
                  <a:lnTo>
                    <a:pt x="377512" y="1178244"/>
                  </a:lnTo>
                  <a:lnTo>
                    <a:pt x="377512" y="1207201"/>
                  </a:lnTo>
                  <a:lnTo>
                    <a:pt x="437195" y="1207201"/>
                  </a:lnTo>
                  <a:cubicBezTo>
                    <a:pt x="441403" y="1207201"/>
                    <a:pt x="444815" y="1210613"/>
                    <a:pt x="444815" y="1214821"/>
                  </a:cubicBezTo>
                  <a:lnTo>
                    <a:pt x="444815" y="1245300"/>
                  </a:lnTo>
                  <a:cubicBezTo>
                    <a:pt x="444815" y="1249508"/>
                    <a:pt x="441403" y="1252920"/>
                    <a:pt x="437195" y="1252920"/>
                  </a:cubicBezTo>
                  <a:lnTo>
                    <a:pt x="377512" y="1252920"/>
                  </a:lnTo>
                  <a:lnTo>
                    <a:pt x="377512" y="1264086"/>
                  </a:lnTo>
                  <a:cubicBezTo>
                    <a:pt x="377512" y="1298836"/>
                    <a:pt x="349342" y="1327006"/>
                    <a:pt x="314592" y="1327006"/>
                  </a:cubicBezTo>
                  <a:lnTo>
                    <a:pt x="62920" y="1327006"/>
                  </a:lnTo>
                  <a:cubicBezTo>
                    <a:pt x="28170" y="1327006"/>
                    <a:pt x="0" y="1298836"/>
                    <a:pt x="0" y="1264086"/>
                  </a:cubicBezTo>
                  <a:lnTo>
                    <a:pt x="0" y="62920"/>
                  </a:lnTo>
                  <a:cubicBezTo>
                    <a:pt x="0" y="28170"/>
                    <a:pt x="28170" y="0"/>
                    <a:pt x="6292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1536D464-A072-44D1-E275-78E2728C4951}"/>
                </a:ext>
              </a:extLst>
            </p:cNvPr>
            <p:cNvSpPr/>
            <p:nvPr/>
          </p:nvSpPr>
          <p:spPr bwMode="auto">
            <a:xfrm>
              <a:off x="4271904" y="566871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8EE185F8-0C83-B7B5-ADF7-B158020B3374}"/>
                </a:ext>
              </a:extLst>
            </p:cNvPr>
            <p:cNvSpPr/>
            <p:nvPr/>
          </p:nvSpPr>
          <p:spPr bwMode="auto">
            <a:xfrm>
              <a:off x="6580764" y="566871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96646169-A5B8-C3E7-B9EF-267985DB6F52}"/>
                </a:ext>
              </a:extLst>
            </p:cNvPr>
            <p:cNvSpPr/>
            <p:nvPr/>
          </p:nvSpPr>
          <p:spPr bwMode="auto">
            <a:xfrm>
              <a:off x="4271904" y="523790"/>
              <a:ext cx="2572596" cy="481930"/>
            </a:xfrm>
            <a:prstGeom prst="rect">
              <a:avLst/>
            </a:pr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" name="楕円 307">
              <a:extLst>
                <a:ext uri="{FF2B5EF4-FFF2-40B4-BE49-F238E27FC236}">
                  <a16:creationId xmlns:a16="http://schemas.microsoft.com/office/drawing/2014/main" id="{9B205CAE-99B2-D0CA-F545-B7F0F8B6BC05}"/>
                </a:ext>
              </a:extLst>
            </p:cNvPr>
            <p:cNvSpPr/>
            <p:nvPr/>
          </p:nvSpPr>
          <p:spPr bwMode="auto">
            <a:xfrm rot="2700000">
              <a:off x="6180451" y="1257732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楕円 307">
              <a:extLst>
                <a:ext uri="{FF2B5EF4-FFF2-40B4-BE49-F238E27FC236}">
                  <a16:creationId xmlns:a16="http://schemas.microsoft.com/office/drawing/2014/main" id="{78763331-09A9-365D-771A-AEAB29A5E5F0}"/>
                </a:ext>
              </a:extLst>
            </p:cNvPr>
            <p:cNvSpPr/>
            <p:nvPr/>
          </p:nvSpPr>
          <p:spPr bwMode="auto">
            <a:xfrm rot="18000000">
              <a:off x="4700923" y="1093088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" name="楕円 307">
              <a:extLst>
                <a:ext uri="{FF2B5EF4-FFF2-40B4-BE49-F238E27FC236}">
                  <a16:creationId xmlns:a16="http://schemas.microsoft.com/office/drawing/2014/main" id="{DC5FADB1-7681-A644-F79B-ABC4A7381244}"/>
                </a:ext>
              </a:extLst>
            </p:cNvPr>
            <p:cNvSpPr/>
            <p:nvPr/>
          </p:nvSpPr>
          <p:spPr bwMode="auto">
            <a:xfrm rot="18900000">
              <a:off x="4783473" y="1416938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91" name="矢印: 右 90">
            <a:extLst>
              <a:ext uri="{FF2B5EF4-FFF2-40B4-BE49-F238E27FC236}">
                <a16:creationId xmlns:a16="http://schemas.microsoft.com/office/drawing/2014/main" id="{B9B38115-1C0C-7C15-279C-7F1B1279CCE5}"/>
              </a:ext>
            </a:extLst>
          </p:cNvPr>
          <p:cNvSpPr/>
          <p:nvPr/>
        </p:nvSpPr>
        <p:spPr>
          <a:xfrm>
            <a:off x="520587" y="5680524"/>
            <a:ext cx="8979095" cy="727838"/>
          </a:xfrm>
          <a:prstGeom prst="rightArrow">
            <a:avLst>
              <a:gd name="adj1" fmla="val 27916"/>
              <a:gd name="adj2" fmla="val 156738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7EA0FE66-4F67-2906-497C-6014BF3A6F5A}"/>
              </a:ext>
            </a:extLst>
          </p:cNvPr>
          <p:cNvSpPr/>
          <p:nvPr/>
        </p:nvSpPr>
        <p:spPr>
          <a:xfrm>
            <a:off x="1957656" y="586823"/>
            <a:ext cx="7627184" cy="5506320"/>
          </a:xfrm>
          <a:custGeom>
            <a:avLst/>
            <a:gdLst>
              <a:gd name="connsiteX0" fmla="*/ 992053 w 7627184"/>
              <a:gd name="connsiteY0" fmla="*/ 0 h 5506320"/>
              <a:gd name="connsiteX1" fmla="*/ 7166635 w 7627184"/>
              <a:gd name="connsiteY1" fmla="*/ 0 h 5506320"/>
              <a:gd name="connsiteX2" fmla="*/ 7627184 w 7627184"/>
              <a:gd name="connsiteY2" fmla="*/ 460549 h 5506320"/>
              <a:gd name="connsiteX3" fmla="*/ 7627184 w 7627184"/>
              <a:gd name="connsiteY3" fmla="*/ 5045771 h 5506320"/>
              <a:gd name="connsiteX4" fmla="*/ 7166635 w 7627184"/>
              <a:gd name="connsiteY4" fmla="*/ 5506320 h 5506320"/>
              <a:gd name="connsiteX5" fmla="*/ 992053 w 7627184"/>
              <a:gd name="connsiteY5" fmla="*/ 5506320 h 5506320"/>
              <a:gd name="connsiteX6" fmla="*/ 531504 w 7627184"/>
              <a:gd name="connsiteY6" fmla="*/ 5045771 h 5506320"/>
              <a:gd name="connsiteX7" fmla="*/ 531504 w 7627184"/>
              <a:gd name="connsiteY7" fmla="*/ 4386503 h 5506320"/>
              <a:gd name="connsiteX8" fmla="*/ 0 w 7627184"/>
              <a:gd name="connsiteY8" fmla="*/ 4321021 h 5506320"/>
              <a:gd name="connsiteX9" fmla="*/ 531504 w 7627184"/>
              <a:gd name="connsiteY9" fmla="*/ 3920161 h 5506320"/>
              <a:gd name="connsiteX10" fmla="*/ 531504 w 7627184"/>
              <a:gd name="connsiteY10" fmla="*/ 460549 h 5506320"/>
              <a:gd name="connsiteX11" fmla="*/ 992053 w 7627184"/>
              <a:gd name="connsiteY11" fmla="*/ 0 h 550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627184" h="5506320">
                <a:moveTo>
                  <a:pt x="992053" y="0"/>
                </a:moveTo>
                <a:lnTo>
                  <a:pt x="7166635" y="0"/>
                </a:lnTo>
                <a:cubicBezTo>
                  <a:pt x="7420989" y="0"/>
                  <a:pt x="7627184" y="206195"/>
                  <a:pt x="7627184" y="460549"/>
                </a:cubicBezTo>
                <a:lnTo>
                  <a:pt x="7627184" y="5045771"/>
                </a:lnTo>
                <a:cubicBezTo>
                  <a:pt x="7627184" y="5300125"/>
                  <a:pt x="7420989" y="5506320"/>
                  <a:pt x="7166635" y="5506320"/>
                </a:cubicBezTo>
                <a:lnTo>
                  <a:pt x="992053" y="5506320"/>
                </a:lnTo>
                <a:cubicBezTo>
                  <a:pt x="737699" y="5506320"/>
                  <a:pt x="531504" y="5300125"/>
                  <a:pt x="531504" y="5045771"/>
                </a:cubicBezTo>
                <a:lnTo>
                  <a:pt x="531504" y="4386503"/>
                </a:lnTo>
                <a:lnTo>
                  <a:pt x="0" y="4321021"/>
                </a:lnTo>
                <a:lnTo>
                  <a:pt x="531504" y="3920161"/>
                </a:lnTo>
                <a:lnTo>
                  <a:pt x="531504" y="460549"/>
                </a:lnTo>
                <a:cubicBezTo>
                  <a:pt x="531504" y="206195"/>
                  <a:pt x="737699" y="0"/>
                  <a:pt x="992053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dirty="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A45FA72-4106-E3DE-7E7C-728AC45A4C5D}"/>
              </a:ext>
            </a:extLst>
          </p:cNvPr>
          <p:cNvSpPr txBox="1"/>
          <p:nvPr/>
        </p:nvSpPr>
        <p:spPr>
          <a:xfrm>
            <a:off x="2933699" y="1059544"/>
            <a:ext cx="6331639" cy="467119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洗車機トラブルや両替など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スタッフに御用の方は右側の事務所へお越しください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5E2D302-E3CA-FBB6-2727-F8675682DBDD}"/>
              </a:ext>
            </a:extLst>
          </p:cNvPr>
          <p:cNvGrpSpPr/>
          <p:nvPr/>
        </p:nvGrpSpPr>
        <p:grpSpPr>
          <a:xfrm>
            <a:off x="436879" y="2452914"/>
            <a:ext cx="1664552" cy="1415062"/>
            <a:chOff x="-2558459" y="3864469"/>
            <a:chExt cx="3067714" cy="260791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783E1E2-CBCE-5677-D448-289F3E4A55A3}"/>
                </a:ext>
              </a:extLst>
            </p:cNvPr>
            <p:cNvGrpSpPr/>
            <p:nvPr/>
          </p:nvGrpSpPr>
          <p:grpSpPr>
            <a:xfrm>
              <a:off x="-2263153" y="3864469"/>
              <a:ext cx="2772408" cy="2372262"/>
              <a:chOff x="942655" y="2884880"/>
              <a:chExt cx="4517253" cy="3865270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6E69D453-D224-47A6-9988-8E0A8BED9CCC}"/>
                  </a:ext>
                </a:extLst>
              </p:cNvPr>
              <p:cNvGrpSpPr/>
              <p:nvPr/>
            </p:nvGrpSpPr>
            <p:grpSpPr>
              <a:xfrm>
                <a:off x="1982670" y="3333395"/>
                <a:ext cx="2091897" cy="3416755"/>
                <a:chOff x="3684895" y="2033845"/>
                <a:chExt cx="2091897" cy="3416755"/>
              </a:xfrm>
            </p:grpSpPr>
            <p:sp>
              <p:nvSpPr>
                <p:cNvPr id="50" name="台形 49">
                  <a:extLst>
                    <a:ext uri="{FF2B5EF4-FFF2-40B4-BE49-F238E27FC236}">
                      <a16:creationId xmlns:a16="http://schemas.microsoft.com/office/drawing/2014/main" id="{C24BF43E-B995-A159-8573-283BDA829CE5}"/>
                    </a:ext>
                  </a:extLst>
                </p:cNvPr>
                <p:cNvSpPr/>
                <p:nvPr/>
              </p:nvSpPr>
              <p:spPr bwMode="auto">
                <a:xfrm>
                  <a:off x="4521305" y="3830780"/>
                  <a:ext cx="426726" cy="456580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A2ED8BE5-B02A-314D-7ACA-DF53B39FEFED}"/>
                    </a:ext>
                  </a:extLst>
                </p:cNvPr>
                <p:cNvSpPr/>
                <p:nvPr/>
              </p:nvSpPr>
              <p:spPr bwMode="auto">
                <a:xfrm>
                  <a:off x="3902093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ABA69F6F-9C3B-FC5D-87F7-51EC49D08D01}"/>
                    </a:ext>
                  </a:extLst>
                </p:cNvPr>
                <p:cNvSpPr/>
                <p:nvPr/>
              </p:nvSpPr>
              <p:spPr bwMode="auto">
                <a:xfrm>
                  <a:off x="3778865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CC77E8B0-8F67-D03E-9451-1B6D742C9E4A}"/>
                    </a:ext>
                  </a:extLst>
                </p:cNvPr>
                <p:cNvSpPr/>
                <p:nvPr/>
              </p:nvSpPr>
              <p:spPr bwMode="auto">
                <a:xfrm rot="20700000">
                  <a:off x="3684895" y="2893980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7566357C-FD81-FC9B-CC78-62F8B9A7C4E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299986" y="2893979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四角形: 上の 2 つの角を丸める 54">
                  <a:extLst>
                    <a:ext uri="{FF2B5EF4-FFF2-40B4-BE49-F238E27FC236}">
                      <a16:creationId xmlns:a16="http://schemas.microsoft.com/office/drawing/2014/main" id="{435C8A16-3F04-7C9F-32A7-D36E9B760472}"/>
                    </a:ext>
                  </a:extLst>
                </p:cNvPr>
                <p:cNvSpPr/>
                <p:nvPr/>
              </p:nvSpPr>
              <p:spPr bwMode="auto">
                <a:xfrm>
                  <a:off x="3938021" y="4172630"/>
                  <a:ext cx="1638299" cy="1277970"/>
                </a:xfrm>
                <a:prstGeom prst="round2SameRect">
                  <a:avLst>
                    <a:gd name="adj1" fmla="val 20902"/>
                    <a:gd name="adj2" fmla="val 0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64D3C879-7C1E-BBC8-618E-FB15CFE9A47B}"/>
                    </a:ext>
                  </a:extLst>
                </p:cNvPr>
                <p:cNvSpPr/>
                <p:nvPr/>
              </p:nvSpPr>
              <p:spPr bwMode="auto">
                <a:xfrm>
                  <a:off x="3902076" y="2258870"/>
                  <a:ext cx="1665185" cy="180020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月 56">
                  <a:extLst>
                    <a:ext uri="{FF2B5EF4-FFF2-40B4-BE49-F238E27FC236}">
                      <a16:creationId xmlns:a16="http://schemas.microsoft.com/office/drawing/2014/main" id="{48432B31-9AB5-A008-3CBF-577C1AC7B436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050" y="3396667"/>
                  <a:ext cx="184489" cy="533345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BCBAC71F-37AA-671F-58F0-BB1AE07F0E72}"/>
                  </a:ext>
                </a:extLst>
              </p:cNvPr>
              <p:cNvSpPr/>
              <p:nvPr/>
            </p:nvSpPr>
            <p:spPr bwMode="auto">
              <a:xfrm rot="9000000">
                <a:off x="3769643" y="5293067"/>
                <a:ext cx="1389559" cy="895130"/>
              </a:xfrm>
              <a:custGeom>
                <a:avLst/>
                <a:gdLst>
                  <a:gd name="connsiteX0" fmla="*/ 237986 w 1389559"/>
                  <a:gd name="connsiteY0" fmla="*/ 631332 h 895130"/>
                  <a:gd name="connsiteX1" fmla="*/ 208246 w 1389559"/>
                  <a:gd name="connsiteY1" fmla="*/ 591848 h 895130"/>
                  <a:gd name="connsiteX2" fmla="*/ 254619 w 1389559"/>
                  <a:gd name="connsiteY2" fmla="*/ 513157 h 895130"/>
                  <a:gd name="connsiteX3" fmla="*/ 363474 w 1389559"/>
                  <a:gd name="connsiteY3" fmla="*/ 485028 h 895130"/>
                  <a:gd name="connsiteX4" fmla="*/ 297225 w 1389559"/>
                  <a:gd name="connsiteY4" fmla="*/ 446780 h 895130"/>
                  <a:gd name="connsiteX5" fmla="*/ 124415 w 1389559"/>
                  <a:gd name="connsiteY5" fmla="*/ 435492 h 895130"/>
                  <a:gd name="connsiteX6" fmla="*/ 105640 w 1389559"/>
                  <a:gd name="connsiteY6" fmla="*/ 430408 h 895130"/>
                  <a:gd name="connsiteX7" fmla="*/ 90786 w 1389559"/>
                  <a:gd name="connsiteY7" fmla="*/ 418917 h 895130"/>
                  <a:gd name="connsiteX8" fmla="*/ 82189 w 1389559"/>
                  <a:gd name="connsiteY8" fmla="*/ 393609 h 895130"/>
                  <a:gd name="connsiteX9" fmla="*/ 58744 w 1389559"/>
                  <a:gd name="connsiteY9" fmla="*/ 392078 h 895130"/>
                  <a:gd name="connsiteX10" fmla="*/ 39967 w 1389559"/>
                  <a:gd name="connsiteY10" fmla="*/ 386994 h 895130"/>
                  <a:gd name="connsiteX11" fmla="*/ 13055 w 1389559"/>
                  <a:gd name="connsiteY11" fmla="*/ 340003 h 895130"/>
                  <a:gd name="connsiteX12" fmla="*/ 19827 w 1389559"/>
                  <a:gd name="connsiteY12" fmla="*/ 326264 h 895130"/>
                  <a:gd name="connsiteX13" fmla="*/ 11192 w 1389559"/>
                  <a:gd name="connsiteY13" fmla="*/ 319583 h 895130"/>
                  <a:gd name="connsiteX14" fmla="*/ 97 w 1389559"/>
                  <a:gd name="connsiteY14" fmla="*/ 286925 h 895130"/>
                  <a:gd name="connsiteX15" fmla="*/ 48004 w 1389559"/>
                  <a:gd name="connsiteY15" fmla="*/ 244892 h 895130"/>
                  <a:gd name="connsiteX16" fmla="*/ 115879 w 1389559"/>
                  <a:gd name="connsiteY16" fmla="*/ 249326 h 895130"/>
                  <a:gd name="connsiteX17" fmla="*/ 110402 w 1389559"/>
                  <a:gd name="connsiteY17" fmla="*/ 233202 h 895130"/>
                  <a:gd name="connsiteX18" fmla="*/ 154643 w 1389559"/>
                  <a:gd name="connsiteY18" fmla="*/ 194386 h 895130"/>
                  <a:gd name="connsiteX19" fmla="*/ 393507 w 1389559"/>
                  <a:gd name="connsiteY19" fmla="*/ 209988 h 895130"/>
                  <a:gd name="connsiteX20" fmla="*/ 412767 w 1389559"/>
                  <a:gd name="connsiteY20" fmla="*/ 219482 h 895130"/>
                  <a:gd name="connsiteX21" fmla="*/ 421852 w 1389559"/>
                  <a:gd name="connsiteY21" fmla="*/ 220677 h 895130"/>
                  <a:gd name="connsiteX22" fmla="*/ 642616 w 1389559"/>
                  <a:gd name="connsiteY22" fmla="*/ 348136 h 895130"/>
                  <a:gd name="connsiteX23" fmla="*/ 1219465 w 1389559"/>
                  <a:gd name="connsiteY23" fmla="*/ 15092 h 895130"/>
                  <a:gd name="connsiteX24" fmla="*/ 1304843 w 1389559"/>
                  <a:gd name="connsiteY24" fmla="*/ 3852 h 895130"/>
                  <a:gd name="connsiteX25" fmla="*/ 1318651 w 1389559"/>
                  <a:gd name="connsiteY25" fmla="*/ 10590 h 895130"/>
                  <a:gd name="connsiteX26" fmla="*/ 1320841 w 1389559"/>
                  <a:gd name="connsiteY26" fmla="*/ 11032 h 895130"/>
                  <a:gd name="connsiteX27" fmla="*/ 1324205 w 1389559"/>
                  <a:gd name="connsiteY27" fmla="*/ 13300 h 895130"/>
                  <a:gd name="connsiteX28" fmla="*/ 1343607 w 1389559"/>
                  <a:gd name="connsiteY28" fmla="*/ 22768 h 895130"/>
                  <a:gd name="connsiteX29" fmla="*/ 1351471 w 1389559"/>
                  <a:gd name="connsiteY29" fmla="*/ 31683 h 895130"/>
                  <a:gd name="connsiteX30" fmla="*/ 1356605 w 1389559"/>
                  <a:gd name="connsiteY30" fmla="*/ 35144 h 895130"/>
                  <a:gd name="connsiteX31" fmla="*/ 1363354 w 1389559"/>
                  <a:gd name="connsiteY31" fmla="*/ 45155 h 895130"/>
                  <a:gd name="connsiteX32" fmla="*/ 1373162 w 1389559"/>
                  <a:gd name="connsiteY32" fmla="*/ 56275 h 895130"/>
                  <a:gd name="connsiteX33" fmla="*/ 1375462 w 1389559"/>
                  <a:gd name="connsiteY33" fmla="*/ 63114 h 895130"/>
                  <a:gd name="connsiteX34" fmla="*/ 1380717 w 1389559"/>
                  <a:gd name="connsiteY34" fmla="*/ 70908 h 895130"/>
                  <a:gd name="connsiteX35" fmla="*/ 1384675 w 1389559"/>
                  <a:gd name="connsiteY35" fmla="*/ 90511 h 895130"/>
                  <a:gd name="connsiteX36" fmla="*/ 1387403 w 1389559"/>
                  <a:gd name="connsiteY36" fmla="*/ 98624 h 895130"/>
                  <a:gd name="connsiteX37" fmla="*/ 1387123 w 1389559"/>
                  <a:gd name="connsiteY37" fmla="*/ 102638 h 895130"/>
                  <a:gd name="connsiteX38" fmla="*/ 1389559 w 1389559"/>
                  <a:gd name="connsiteY38" fmla="*/ 114704 h 895130"/>
                  <a:gd name="connsiteX39" fmla="*/ 1389558 w 1389559"/>
                  <a:gd name="connsiteY39" fmla="*/ 895130 h 895130"/>
                  <a:gd name="connsiteX40" fmla="*/ 1164531 w 1389559"/>
                  <a:gd name="connsiteY40" fmla="*/ 895130 h 895130"/>
                  <a:gd name="connsiteX41" fmla="*/ 1164531 w 1389559"/>
                  <a:gd name="connsiteY41" fmla="*/ 306648 h 895130"/>
                  <a:gd name="connsiteX42" fmla="*/ 699362 w 1389559"/>
                  <a:gd name="connsiteY42" fmla="*/ 575213 h 895130"/>
                  <a:gd name="connsiteX43" fmla="*/ 691927 w 1389559"/>
                  <a:gd name="connsiteY43" fmla="*/ 583642 h 895130"/>
                  <a:gd name="connsiteX44" fmla="*/ 549527 w 1389559"/>
                  <a:gd name="connsiteY44" fmla="*/ 592446 h 895130"/>
                  <a:gd name="connsiteX45" fmla="*/ 512601 w 1389559"/>
                  <a:gd name="connsiteY45" fmla="*/ 571127 h 895130"/>
                  <a:gd name="connsiteX46" fmla="*/ 508538 w 1389559"/>
                  <a:gd name="connsiteY46" fmla="*/ 575715 h 895130"/>
                  <a:gd name="connsiteX47" fmla="*/ 485468 w 1389559"/>
                  <a:gd name="connsiteY47" fmla="*/ 586919 h 895130"/>
                  <a:gd name="connsiteX48" fmla="*/ 286936 w 1389559"/>
                  <a:gd name="connsiteY48" fmla="*/ 638222 h 895130"/>
                  <a:gd name="connsiteX49" fmla="*/ 237986 w 1389559"/>
                  <a:gd name="connsiteY49" fmla="*/ 631332 h 895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389559" h="895130">
                    <a:moveTo>
                      <a:pt x="237986" y="631332"/>
                    </a:moveTo>
                    <a:cubicBezTo>
                      <a:pt x="223746" y="622940"/>
                      <a:pt x="212707" y="609116"/>
                      <a:pt x="208246" y="591848"/>
                    </a:cubicBezTo>
                    <a:cubicBezTo>
                      <a:pt x="199321" y="557312"/>
                      <a:pt x="220084" y="522081"/>
                      <a:pt x="254619" y="513157"/>
                    </a:cubicBezTo>
                    <a:lnTo>
                      <a:pt x="363474" y="485028"/>
                    </a:lnTo>
                    <a:lnTo>
                      <a:pt x="297225" y="446780"/>
                    </a:lnTo>
                    <a:lnTo>
                      <a:pt x="124415" y="435492"/>
                    </a:lnTo>
                    <a:cubicBezTo>
                      <a:pt x="117667" y="435052"/>
                      <a:pt x="111326" y="433263"/>
                      <a:pt x="105640" y="430408"/>
                    </a:cubicBezTo>
                    <a:cubicBezTo>
                      <a:pt x="99953" y="427553"/>
                      <a:pt x="94921" y="423630"/>
                      <a:pt x="90786" y="418917"/>
                    </a:cubicBezTo>
                    <a:lnTo>
                      <a:pt x="82189" y="393609"/>
                    </a:lnTo>
                    <a:lnTo>
                      <a:pt x="58744" y="392078"/>
                    </a:lnTo>
                    <a:cubicBezTo>
                      <a:pt x="51995" y="391636"/>
                      <a:pt x="45655" y="389848"/>
                      <a:pt x="39967" y="386994"/>
                    </a:cubicBezTo>
                    <a:cubicBezTo>
                      <a:pt x="22908" y="378426"/>
                      <a:pt x="11733" y="360250"/>
                      <a:pt x="13055" y="340003"/>
                    </a:cubicBezTo>
                    <a:lnTo>
                      <a:pt x="19827" y="326264"/>
                    </a:lnTo>
                    <a:lnTo>
                      <a:pt x="11192" y="319583"/>
                    </a:lnTo>
                    <a:cubicBezTo>
                      <a:pt x="3585" y="310914"/>
                      <a:pt x="-714" y="299342"/>
                      <a:pt x="97" y="286925"/>
                    </a:cubicBezTo>
                    <a:cubicBezTo>
                      <a:pt x="1720" y="262089"/>
                      <a:pt x="23169" y="243270"/>
                      <a:pt x="48004" y="244892"/>
                    </a:cubicBezTo>
                    <a:lnTo>
                      <a:pt x="115879" y="249326"/>
                    </a:lnTo>
                    <a:lnTo>
                      <a:pt x="110402" y="233202"/>
                    </a:lnTo>
                    <a:cubicBezTo>
                      <a:pt x="111900" y="210267"/>
                      <a:pt x="131709" y="192888"/>
                      <a:pt x="154643" y="194386"/>
                    </a:cubicBezTo>
                    <a:lnTo>
                      <a:pt x="393507" y="209988"/>
                    </a:lnTo>
                    <a:lnTo>
                      <a:pt x="412767" y="219482"/>
                    </a:lnTo>
                    <a:lnTo>
                      <a:pt x="421852" y="220677"/>
                    </a:lnTo>
                    <a:lnTo>
                      <a:pt x="642616" y="348136"/>
                    </a:lnTo>
                    <a:lnTo>
                      <a:pt x="1219465" y="15092"/>
                    </a:lnTo>
                    <a:cubicBezTo>
                      <a:pt x="1246373" y="-443"/>
                      <a:pt x="1277029" y="-3601"/>
                      <a:pt x="1304843" y="3852"/>
                    </a:cubicBezTo>
                    <a:lnTo>
                      <a:pt x="1318651" y="10590"/>
                    </a:lnTo>
                    <a:lnTo>
                      <a:pt x="1320841" y="11032"/>
                    </a:lnTo>
                    <a:lnTo>
                      <a:pt x="1324205" y="13300"/>
                    </a:lnTo>
                    <a:lnTo>
                      <a:pt x="1343607" y="22768"/>
                    </a:lnTo>
                    <a:lnTo>
                      <a:pt x="1351471" y="31683"/>
                    </a:lnTo>
                    <a:lnTo>
                      <a:pt x="1356605" y="35144"/>
                    </a:lnTo>
                    <a:lnTo>
                      <a:pt x="1363354" y="45155"/>
                    </a:lnTo>
                    <a:lnTo>
                      <a:pt x="1373162" y="56275"/>
                    </a:lnTo>
                    <a:lnTo>
                      <a:pt x="1375462" y="63114"/>
                    </a:lnTo>
                    <a:lnTo>
                      <a:pt x="1380717" y="70908"/>
                    </a:lnTo>
                    <a:lnTo>
                      <a:pt x="1384675" y="90511"/>
                    </a:lnTo>
                    <a:lnTo>
                      <a:pt x="1387403" y="98624"/>
                    </a:lnTo>
                    <a:lnTo>
                      <a:pt x="1387123" y="102638"/>
                    </a:lnTo>
                    <a:lnTo>
                      <a:pt x="1389559" y="114704"/>
                    </a:lnTo>
                    <a:cubicBezTo>
                      <a:pt x="1389559" y="374846"/>
                      <a:pt x="1389558" y="634988"/>
                      <a:pt x="1389558" y="895130"/>
                    </a:cubicBezTo>
                    <a:lnTo>
                      <a:pt x="1164531" y="895130"/>
                    </a:lnTo>
                    <a:lnTo>
                      <a:pt x="1164531" y="306648"/>
                    </a:lnTo>
                    <a:lnTo>
                      <a:pt x="699362" y="575213"/>
                    </a:lnTo>
                    <a:lnTo>
                      <a:pt x="691927" y="583642"/>
                    </a:lnTo>
                    <a:cubicBezTo>
                      <a:pt x="651798" y="613962"/>
                      <a:pt x="595824" y="619176"/>
                      <a:pt x="549527" y="592446"/>
                    </a:cubicBezTo>
                    <a:lnTo>
                      <a:pt x="512601" y="571127"/>
                    </a:lnTo>
                    <a:lnTo>
                      <a:pt x="508538" y="575715"/>
                    </a:lnTo>
                    <a:cubicBezTo>
                      <a:pt x="501875" y="580813"/>
                      <a:pt x="494101" y="584688"/>
                      <a:pt x="485468" y="586919"/>
                    </a:cubicBezTo>
                    <a:cubicBezTo>
                      <a:pt x="419290" y="604019"/>
                      <a:pt x="353113" y="621121"/>
                      <a:pt x="286936" y="638222"/>
                    </a:cubicBezTo>
                    <a:cubicBezTo>
                      <a:pt x="269668" y="642683"/>
                      <a:pt x="252227" y="639724"/>
                      <a:pt x="237986" y="63133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BB228F09-EC07-6B8C-1BAB-4953E3EB3046}"/>
                  </a:ext>
                </a:extLst>
              </p:cNvPr>
              <p:cNvSpPr/>
              <p:nvPr/>
            </p:nvSpPr>
            <p:spPr bwMode="auto">
              <a:xfrm rot="12600000" flipH="1">
                <a:off x="942655" y="5304707"/>
                <a:ext cx="1389559" cy="895130"/>
              </a:xfrm>
              <a:custGeom>
                <a:avLst/>
                <a:gdLst>
                  <a:gd name="connsiteX0" fmla="*/ 237986 w 1389559"/>
                  <a:gd name="connsiteY0" fmla="*/ 631332 h 895130"/>
                  <a:gd name="connsiteX1" fmla="*/ 208246 w 1389559"/>
                  <a:gd name="connsiteY1" fmla="*/ 591848 h 895130"/>
                  <a:gd name="connsiteX2" fmla="*/ 254619 w 1389559"/>
                  <a:gd name="connsiteY2" fmla="*/ 513157 h 895130"/>
                  <a:gd name="connsiteX3" fmla="*/ 363474 w 1389559"/>
                  <a:gd name="connsiteY3" fmla="*/ 485028 h 895130"/>
                  <a:gd name="connsiteX4" fmla="*/ 297225 w 1389559"/>
                  <a:gd name="connsiteY4" fmla="*/ 446780 h 895130"/>
                  <a:gd name="connsiteX5" fmla="*/ 124415 w 1389559"/>
                  <a:gd name="connsiteY5" fmla="*/ 435492 h 895130"/>
                  <a:gd name="connsiteX6" fmla="*/ 105640 w 1389559"/>
                  <a:gd name="connsiteY6" fmla="*/ 430408 h 895130"/>
                  <a:gd name="connsiteX7" fmla="*/ 90786 w 1389559"/>
                  <a:gd name="connsiteY7" fmla="*/ 418917 h 895130"/>
                  <a:gd name="connsiteX8" fmla="*/ 82189 w 1389559"/>
                  <a:gd name="connsiteY8" fmla="*/ 393609 h 895130"/>
                  <a:gd name="connsiteX9" fmla="*/ 58744 w 1389559"/>
                  <a:gd name="connsiteY9" fmla="*/ 392078 h 895130"/>
                  <a:gd name="connsiteX10" fmla="*/ 39967 w 1389559"/>
                  <a:gd name="connsiteY10" fmla="*/ 386994 h 895130"/>
                  <a:gd name="connsiteX11" fmla="*/ 13055 w 1389559"/>
                  <a:gd name="connsiteY11" fmla="*/ 340003 h 895130"/>
                  <a:gd name="connsiteX12" fmla="*/ 19827 w 1389559"/>
                  <a:gd name="connsiteY12" fmla="*/ 326264 h 895130"/>
                  <a:gd name="connsiteX13" fmla="*/ 11192 w 1389559"/>
                  <a:gd name="connsiteY13" fmla="*/ 319583 h 895130"/>
                  <a:gd name="connsiteX14" fmla="*/ 97 w 1389559"/>
                  <a:gd name="connsiteY14" fmla="*/ 286925 h 895130"/>
                  <a:gd name="connsiteX15" fmla="*/ 48004 w 1389559"/>
                  <a:gd name="connsiteY15" fmla="*/ 244892 h 895130"/>
                  <a:gd name="connsiteX16" fmla="*/ 115879 w 1389559"/>
                  <a:gd name="connsiteY16" fmla="*/ 249326 h 895130"/>
                  <a:gd name="connsiteX17" fmla="*/ 110402 w 1389559"/>
                  <a:gd name="connsiteY17" fmla="*/ 233202 h 895130"/>
                  <a:gd name="connsiteX18" fmla="*/ 154643 w 1389559"/>
                  <a:gd name="connsiteY18" fmla="*/ 194386 h 895130"/>
                  <a:gd name="connsiteX19" fmla="*/ 393507 w 1389559"/>
                  <a:gd name="connsiteY19" fmla="*/ 209988 h 895130"/>
                  <a:gd name="connsiteX20" fmla="*/ 412767 w 1389559"/>
                  <a:gd name="connsiteY20" fmla="*/ 219482 h 895130"/>
                  <a:gd name="connsiteX21" fmla="*/ 421852 w 1389559"/>
                  <a:gd name="connsiteY21" fmla="*/ 220677 h 895130"/>
                  <a:gd name="connsiteX22" fmla="*/ 642616 w 1389559"/>
                  <a:gd name="connsiteY22" fmla="*/ 348136 h 895130"/>
                  <a:gd name="connsiteX23" fmla="*/ 1219465 w 1389559"/>
                  <a:gd name="connsiteY23" fmla="*/ 15092 h 895130"/>
                  <a:gd name="connsiteX24" fmla="*/ 1304843 w 1389559"/>
                  <a:gd name="connsiteY24" fmla="*/ 3852 h 895130"/>
                  <a:gd name="connsiteX25" fmla="*/ 1318651 w 1389559"/>
                  <a:gd name="connsiteY25" fmla="*/ 10590 h 895130"/>
                  <a:gd name="connsiteX26" fmla="*/ 1320841 w 1389559"/>
                  <a:gd name="connsiteY26" fmla="*/ 11032 h 895130"/>
                  <a:gd name="connsiteX27" fmla="*/ 1324205 w 1389559"/>
                  <a:gd name="connsiteY27" fmla="*/ 13300 h 895130"/>
                  <a:gd name="connsiteX28" fmla="*/ 1343607 w 1389559"/>
                  <a:gd name="connsiteY28" fmla="*/ 22768 h 895130"/>
                  <a:gd name="connsiteX29" fmla="*/ 1351471 w 1389559"/>
                  <a:gd name="connsiteY29" fmla="*/ 31683 h 895130"/>
                  <a:gd name="connsiteX30" fmla="*/ 1356605 w 1389559"/>
                  <a:gd name="connsiteY30" fmla="*/ 35144 h 895130"/>
                  <a:gd name="connsiteX31" fmla="*/ 1363354 w 1389559"/>
                  <a:gd name="connsiteY31" fmla="*/ 45155 h 895130"/>
                  <a:gd name="connsiteX32" fmla="*/ 1373162 w 1389559"/>
                  <a:gd name="connsiteY32" fmla="*/ 56275 h 895130"/>
                  <a:gd name="connsiteX33" fmla="*/ 1375462 w 1389559"/>
                  <a:gd name="connsiteY33" fmla="*/ 63114 h 895130"/>
                  <a:gd name="connsiteX34" fmla="*/ 1380717 w 1389559"/>
                  <a:gd name="connsiteY34" fmla="*/ 70908 h 895130"/>
                  <a:gd name="connsiteX35" fmla="*/ 1384675 w 1389559"/>
                  <a:gd name="connsiteY35" fmla="*/ 90511 h 895130"/>
                  <a:gd name="connsiteX36" fmla="*/ 1387403 w 1389559"/>
                  <a:gd name="connsiteY36" fmla="*/ 98624 h 895130"/>
                  <a:gd name="connsiteX37" fmla="*/ 1387123 w 1389559"/>
                  <a:gd name="connsiteY37" fmla="*/ 102638 h 895130"/>
                  <a:gd name="connsiteX38" fmla="*/ 1389559 w 1389559"/>
                  <a:gd name="connsiteY38" fmla="*/ 114704 h 895130"/>
                  <a:gd name="connsiteX39" fmla="*/ 1389558 w 1389559"/>
                  <a:gd name="connsiteY39" fmla="*/ 895130 h 895130"/>
                  <a:gd name="connsiteX40" fmla="*/ 1164531 w 1389559"/>
                  <a:gd name="connsiteY40" fmla="*/ 895130 h 895130"/>
                  <a:gd name="connsiteX41" fmla="*/ 1164531 w 1389559"/>
                  <a:gd name="connsiteY41" fmla="*/ 306648 h 895130"/>
                  <a:gd name="connsiteX42" fmla="*/ 699362 w 1389559"/>
                  <a:gd name="connsiteY42" fmla="*/ 575213 h 895130"/>
                  <a:gd name="connsiteX43" fmla="*/ 691927 w 1389559"/>
                  <a:gd name="connsiteY43" fmla="*/ 583642 h 895130"/>
                  <a:gd name="connsiteX44" fmla="*/ 549527 w 1389559"/>
                  <a:gd name="connsiteY44" fmla="*/ 592446 h 895130"/>
                  <a:gd name="connsiteX45" fmla="*/ 512601 w 1389559"/>
                  <a:gd name="connsiteY45" fmla="*/ 571127 h 895130"/>
                  <a:gd name="connsiteX46" fmla="*/ 508538 w 1389559"/>
                  <a:gd name="connsiteY46" fmla="*/ 575715 h 895130"/>
                  <a:gd name="connsiteX47" fmla="*/ 485468 w 1389559"/>
                  <a:gd name="connsiteY47" fmla="*/ 586919 h 895130"/>
                  <a:gd name="connsiteX48" fmla="*/ 286936 w 1389559"/>
                  <a:gd name="connsiteY48" fmla="*/ 638222 h 895130"/>
                  <a:gd name="connsiteX49" fmla="*/ 237986 w 1389559"/>
                  <a:gd name="connsiteY49" fmla="*/ 631332 h 895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389559" h="895130">
                    <a:moveTo>
                      <a:pt x="237986" y="631332"/>
                    </a:moveTo>
                    <a:cubicBezTo>
                      <a:pt x="223746" y="622940"/>
                      <a:pt x="212707" y="609116"/>
                      <a:pt x="208246" y="591848"/>
                    </a:cubicBezTo>
                    <a:cubicBezTo>
                      <a:pt x="199321" y="557312"/>
                      <a:pt x="220084" y="522081"/>
                      <a:pt x="254619" y="513157"/>
                    </a:cubicBezTo>
                    <a:lnTo>
                      <a:pt x="363474" y="485028"/>
                    </a:lnTo>
                    <a:lnTo>
                      <a:pt x="297225" y="446780"/>
                    </a:lnTo>
                    <a:lnTo>
                      <a:pt x="124415" y="435492"/>
                    </a:lnTo>
                    <a:cubicBezTo>
                      <a:pt x="117667" y="435052"/>
                      <a:pt x="111326" y="433263"/>
                      <a:pt x="105640" y="430408"/>
                    </a:cubicBezTo>
                    <a:cubicBezTo>
                      <a:pt x="99953" y="427553"/>
                      <a:pt x="94921" y="423630"/>
                      <a:pt x="90786" y="418917"/>
                    </a:cubicBezTo>
                    <a:lnTo>
                      <a:pt x="82189" y="393609"/>
                    </a:lnTo>
                    <a:lnTo>
                      <a:pt x="58744" y="392078"/>
                    </a:lnTo>
                    <a:cubicBezTo>
                      <a:pt x="51995" y="391636"/>
                      <a:pt x="45655" y="389848"/>
                      <a:pt x="39967" y="386994"/>
                    </a:cubicBezTo>
                    <a:cubicBezTo>
                      <a:pt x="22908" y="378426"/>
                      <a:pt x="11733" y="360250"/>
                      <a:pt x="13055" y="340003"/>
                    </a:cubicBezTo>
                    <a:lnTo>
                      <a:pt x="19827" y="326264"/>
                    </a:lnTo>
                    <a:lnTo>
                      <a:pt x="11192" y="319583"/>
                    </a:lnTo>
                    <a:cubicBezTo>
                      <a:pt x="3585" y="310914"/>
                      <a:pt x="-714" y="299342"/>
                      <a:pt x="97" y="286925"/>
                    </a:cubicBezTo>
                    <a:cubicBezTo>
                      <a:pt x="1720" y="262089"/>
                      <a:pt x="23169" y="243270"/>
                      <a:pt x="48004" y="244892"/>
                    </a:cubicBezTo>
                    <a:lnTo>
                      <a:pt x="115879" y="249326"/>
                    </a:lnTo>
                    <a:lnTo>
                      <a:pt x="110402" y="233202"/>
                    </a:lnTo>
                    <a:cubicBezTo>
                      <a:pt x="111900" y="210267"/>
                      <a:pt x="131709" y="192888"/>
                      <a:pt x="154643" y="194386"/>
                    </a:cubicBezTo>
                    <a:lnTo>
                      <a:pt x="393507" y="209988"/>
                    </a:lnTo>
                    <a:lnTo>
                      <a:pt x="412767" y="219482"/>
                    </a:lnTo>
                    <a:lnTo>
                      <a:pt x="421852" y="220677"/>
                    </a:lnTo>
                    <a:lnTo>
                      <a:pt x="642616" y="348136"/>
                    </a:lnTo>
                    <a:lnTo>
                      <a:pt x="1219465" y="15092"/>
                    </a:lnTo>
                    <a:cubicBezTo>
                      <a:pt x="1246373" y="-443"/>
                      <a:pt x="1277029" y="-3601"/>
                      <a:pt x="1304843" y="3852"/>
                    </a:cubicBezTo>
                    <a:lnTo>
                      <a:pt x="1318651" y="10590"/>
                    </a:lnTo>
                    <a:lnTo>
                      <a:pt x="1320841" y="11032"/>
                    </a:lnTo>
                    <a:lnTo>
                      <a:pt x="1324205" y="13300"/>
                    </a:lnTo>
                    <a:lnTo>
                      <a:pt x="1343607" y="22768"/>
                    </a:lnTo>
                    <a:lnTo>
                      <a:pt x="1351471" y="31683"/>
                    </a:lnTo>
                    <a:lnTo>
                      <a:pt x="1356605" y="35144"/>
                    </a:lnTo>
                    <a:lnTo>
                      <a:pt x="1363354" y="45155"/>
                    </a:lnTo>
                    <a:lnTo>
                      <a:pt x="1373162" y="56275"/>
                    </a:lnTo>
                    <a:lnTo>
                      <a:pt x="1375462" y="63114"/>
                    </a:lnTo>
                    <a:lnTo>
                      <a:pt x="1380717" y="70908"/>
                    </a:lnTo>
                    <a:lnTo>
                      <a:pt x="1384675" y="90511"/>
                    </a:lnTo>
                    <a:lnTo>
                      <a:pt x="1387403" y="98624"/>
                    </a:lnTo>
                    <a:lnTo>
                      <a:pt x="1387123" y="102638"/>
                    </a:lnTo>
                    <a:lnTo>
                      <a:pt x="1389559" y="114704"/>
                    </a:lnTo>
                    <a:cubicBezTo>
                      <a:pt x="1389559" y="374846"/>
                      <a:pt x="1389558" y="634988"/>
                      <a:pt x="1389558" y="895130"/>
                    </a:cubicBezTo>
                    <a:lnTo>
                      <a:pt x="1164531" y="895130"/>
                    </a:lnTo>
                    <a:lnTo>
                      <a:pt x="1164531" y="306648"/>
                    </a:lnTo>
                    <a:lnTo>
                      <a:pt x="699362" y="575213"/>
                    </a:lnTo>
                    <a:lnTo>
                      <a:pt x="691927" y="583642"/>
                    </a:lnTo>
                    <a:cubicBezTo>
                      <a:pt x="651798" y="613962"/>
                      <a:pt x="595824" y="619176"/>
                      <a:pt x="549527" y="592446"/>
                    </a:cubicBezTo>
                    <a:lnTo>
                      <a:pt x="512601" y="571127"/>
                    </a:lnTo>
                    <a:lnTo>
                      <a:pt x="508538" y="575715"/>
                    </a:lnTo>
                    <a:cubicBezTo>
                      <a:pt x="501875" y="580813"/>
                      <a:pt x="494101" y="584688"/>
                      <a:pt x="485468" y="586919"/>
                    </a:cubicBezTo>
                    <a:cubicBezTo>
                      <a:pt x="419290" y="604019"/>
                      <a:pt x="353113" y="621121"/>
                      <a:pt x="286936" y="638222"/>
                    </a:cubicBezTo>
                    <a:cubicBezTo>
                      <a:pt x="269668" y="642683"/>
                      <a:pt x="252227" y="639724"/>
                      <a:pt x="237986" y="63133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ACB8C1E5-4144-9E40-7C86-D5BC862E0D89}"/>
                  </a:ext>
                </a:extLst>
              </p:cNvPr>
              <p:cNvSpPr/>
              <p:nvPr/>
            </p:nvSpPr>
            <p:spPr bwMode="auto">
              <a:xfrm>
                <a:off x="4247375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2E0B2EFB-FEF6-4205-1D48-92D651542909}"/>
                  </a:ext>
                </a:extLst>
              </p:cNvPr>
              <p:cNvSpPr/>
              <p:nvPr/>
            </p:nvSpPr>
            <p:spPr bwMode="auto">
              <a:xfrm>
                <a:off x="1175849" y="2884880"/>
                <a:ext cx="4002176" cy="1300855"/>
              </a:xfrm>
              <a:custGeom>
                <a:avLst/>
                <a:gdLst>
                  <a:gd name="connsiteX0" fmla="*/ 569124 w 4002176"/>
                  <a:gd name="connsiteY0" fmla="*/ 0 h 1300855"/>
                  <a:gd name="connsiteX1" fmla="*/ 3244064 w 4002176"/>
                  <a:gd name="connsiteY1" fmla="*/ 0 h 1300855"/>
                  <a:gd name="connsiteX2" fmla="*/ 3813188 w 4002176"/>
                  <a:gd name="connsiteY2" fmla="*/ 569124 h 1300855"/>
                  <a:gd name="connsiteX3" fmla="*/ 3813188 w 4002176"/>
                  <a:gd name="connsiteY3" fmla="*/ 922879 h 1300855"/>
                  <a:gd name="connsiteX4" fmla="*/ 4002176 w 4002176"/>
                  <a:gd name="connsiteY4" fmla="*/ 922879 h 1300855"/>
                  <a:gd name="connsiteX5" fmla="*/ 3676962 w 4002176"/>
                  <a:gd name="connsiteY5" fmla="*/ 1300855 h 1300855"/>
                  <a:gd name="connsiteX6" fmla="*/ 3351749 w 4002176"/>
                  <a:gd name="connsiteY6" fmla="*/ 922879 h 1300855"/>
                  <a:gd name="connsiteX7" fmla="*/ 3540737 w 4002176"/>
                  <a:gd name="connsiteY7" fmla="*/ 922879 h 1300855"/>
                  <a:gd name="connsiteX8" fmla="*/ 3540737 w 4002176"/>
                  <a:gd name="connsiteY8" fmla="*/ 569124 h 1300855"/>
                  <a:gd name="connsiteX9" fmla="*/ 3244064 w 4002176"/>
                  <a:gd name="connsiteY9" fmla="*/ 272451 h 1300855"/>
                  <a:gd name="connsiteX10" fmla="*/ 569124 w 4002176"/>
                  <a:gd name="connsiteY10" fmla="*/ 272451 h 1300855"/>
                  <a:gd name="connsiteX11" fmla="*/ 272451 w 4002176"/>
                  <a:gd name="connsiteY11" fmla="*/ 569124 h 1300855"/>
                  <a:gd name="connsiteX12" fmla="*/ 272451 w 4002176"/>
                  <a:gd name="connsiteY12" fmla="*/ 1300855 h 1300855"/>
                  <a:gd name="connsiteX13" fmla="*/ 0 w 4002176"/>
                  <a:gd name="connsiteY13" fmla="*/ 1300855 h 1300855"/>
                  <a:gd name="connsiteX14" fmla="*/ 0 w 4002176"/>
                  <a:gd name="connsiteY14" fmla="*/ 569124 h 1300855"/>
                  <a:gd name="connsiteX15" fmla="*/ 569124 w 4002176"/>
                  <a:gd name="connsiteY15" fmla="*/ 0 h 130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2176" h="1300855">
                    <a:moveTo>
                      <a:pt x="569124" y="0"/>
                    </a:moveTo>
                    <a:lnTo>
                      <a:pt x="3244064" y="0"/>
                    </a:lnTo>
                    <a:cubicBezTo>
                      <a:pt x="3558383" y="0"/>
                      <a:pt x="3813188" y="254805"/>
                      <a:pt x="3813188" y="569124"/>
                    </a:cubicBezTo>
                    <a:lnTo>
                      <a:pt x="3813188" y="922879"/>
                    </a:lnTo>
                    <a:lnTo>
                      <a:pt x="4002176" y="922879"/>
                    </a:lnTo>
                    <a:lnTo>
                      <a:pt x="3676962" y="1300855"/>
                    </a:lnTo>
                    <a:lnTo>
                      <a:pt x="3351749" y="922879"/>
                    </a:lnTo>
                    <a:lnTo>
                      <a:pt x="3540737" y="922879"/>
                    </a:lnTo>
                    <a:lnTo>
                      <a:pt x="3540737" y="569124"/>
                    </a:lnTo>
                    <a:cubicBezTo>
                      <a:pt x="3540737" y="405276"/>
                      <a:pt x="3407912" y="272451"/>
                      <a:pt x="3244064" y="272451"/>
                    </a:cubicBezTo>
                    <a:lnTo>
                      <a:pt x="569124" y="272451"/>
                    </a:lnTo>
                    <a:cubicBezTo>
                      <a:pt x="405276" y="272451"/>
                      <a:pt x="272451" y="405276"/>
                      <a:pt x="272451" y="569124"/>
                    </a:cubicBezTo>
                    <a:lnTo>
                      <a:pt x="272451" y="1300855"/>
                    </a:lnTo>
                    <a:lnTo>
                      <a:pt x="0" y="1300855"/>
                    </a:lnTo>
                    <a:lnTo>
                      <a:pt x="0" y="569124"/>
                    </a:lnTo>
                    <a:cubicBezTo>
                      <a:pt x="0" y="254805"/>
                      <a:pt x="254805" y="0"/>
                      <a:pt x="569124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03EB47E4-EE74-C2FD-898D-9DE0E31A6FE0}"/>
                  </a:ext>
                </a:extLst>
              </p:cNvPr>
              <p:cNvSpPr/>
              <p:nvPr/>
            </p:nvSpPr>
            <p:spPr bwMode="auto">
              <a:xfrm>
                <a:off x="4580268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57BF9A56-0A2C-924B-A2B0-DD6784AA1CE0}"/>
                  </a:ext>
                </a:extLst>
              </p:cNvPr>
              <p:cNvSpPr/>
              <p:nvPr/>
            </p:nvSpPr>
            <p:spPr bwMode="auto">
              <a:xfrm>
                <a:off x="4891442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44951D30-9C0B-E657-E6EB-51AF0083327D}"/>
                  </a:ext>
                </a:extLst>
              </p:cNvPr>
              <p:cNvSpPr/>
              <p:nvPr/>
            </p:nvSpPr>
            <p:spPr bwMode="auto">
              <a:xfrm>
                <a:off x="5224335" y="508965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2BF25888-7905-74AC-8039-7408A63C2D29}"/>
                  </a:ext>
                </a:extLst>
              </p:cNvPr>
              <p:cNvSpPr/>
              <p:nvPr/>
            </p:nvSpPr>
            <p:spPr bwMode="auto">
              <a:xfrm>
                <a:off x="4417313" y="4802541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29225739-AFFC-9B55-1B7A-0DAE537E44AA}"/>
                  </a:ext>
                </a:extLst>
              </p:cNvPr>
              <p:cNvSpPr/>
              <p:nvPr/>
            </p:nvSpPr>
            <p:spPr bwMode="auto">
              <a:xfrm>
                <a:off x="4728486" y="4802541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AB31E27C-6520-88C9-1943-9593A5D6B84E}"/>
                  </a:ext>
                </a:extLst>
              </p:cNvPr>
              <p:cNvSpPr/>
              <p:nvPr/>
            </p:nvSpPr>
            <p:spPr bwMode="auto">
              <a:xfrm>
                <a:off x="5061379" y="4802541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210515BC-5261-2770-58AA-DB39D8B694CC}"/>
                  </a:ext>
                </a:extLst>
              </p:cNvPr>
              <p:cNvSpPr/>
              <p:nvPr/>
            </p:nvSpPr>
            <p:spPr bwMode="auto">
              <a:xfrm>
                <a:off x="4564749" y="4515427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10B1EFB1-B086-6917-D8BA-245DD92C8F57}"/>
                  </a:ext>
                </a:extLst>
              </p:cNvPr>
              <p:cNvSpPr/>
              <p:nvPr/>
            </p:nvSpPr>
            <p:spPr bwMode="auto">
              <a:xfrm>
                <a:off x="4875922" y="4515427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3D55DE66-728E-C678-854B-06837B4AD10C}"/>
                  </a:ext>
                </a:extLst>
              </p:cNvPr>
              <p:cNvSpPr/>
              <p:nvPr/>
            </p:nvSpPr>
            <p:spPr bwMode="auto">
              <a:xfrm>
                <a:off x="4728486" y="4236074"/>
                <a:ext cx="235573" cy="235573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BA496EBE-D6CF-74F7-DB4C-589B29F54F0A}"/>
                </a:ext>
              </a:extLst>
            </p:cNvPr>
            <p:cNvSpPr/>
            <p:nvPr/>
          </p:nvSpPr>
          <p:spPr bwMode="auto">
            <a:xfrm>
              <a:off x="-1338219" y="4620797"/>
              <a:ext cx="125869" cy="2363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2CCB6122-9E72-5077-BDBF-691D08B212E8}"/>
                </a:ext>
              </a:extLst>
            </p:cNvPr>
            <p:cNvSpPr/>
            <p:nvPr/>
          </p:nvSpPr>
          <p:spPr bwMode="auto">
            <a:xfrm>
              <a:off x="-754019" y="4620797"/>
              <a:ext cx="125869" cy="2363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D145D7-EBCC-2581-B7A1-736C918B8430}"/>
                </a:ext>
              </a:extLst>
            </p:cNvPr>
            <p:cNvSpPr/>
            <p:nvPr/>
          </p:nvSpPr>
          <p:spPr bwMode="auto">
            <a:xfrm>
              <a:off x="-2558459" y="4927639"/>
              <a:ext cx="842286" cy="413377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4C33878-C1E2-4CBF-90E1-D4984E0A6A13}"/>
                </a:ext>
              </a:extLst>
            </p:cNvPr>
            <p:cNvSpPr/>
            <p:nvPr/>
          </p:nvSpPr>
          <p:spPr bwMode="auto">
            <a:xfrm rot="10800000">
              <a:off x="-2118498" y="5917279"/>
              <a:ext cx="2340298" cy="555105"/>
            </a:xfrm>
            <a:custGeom>
              <a:avLst/>
              <a:gdLst>
                <a:gd name="connsiteX0" fmla="*/ 2340298 w 2340298"/>
                <a:gd name="connsiteY0" fmla="*/ 555105 h 555105"/>
                <a:gd name="connsiteX1" fmla="*/ 2173085 w 2340298"/>
                <a:gd name="connsiteY1" fmla="*/ 555105 h 555105"/>
                <a:gd name="connsiteX2" fmla="*/ 2173085 w 2340298"/>
                <a:gd name="connsiteY2" fmla="*/ 349293 h 555105"/>
                <a:gd name="connsiteX3" fmla="*/ 1991005 w 2340298"/>
                <a:gd name="connsiteY3" fmla="*/ 167214 h 555105"/>
                <a:gd name="connsiteX4" fmla="*/ 349293 w 2340298"/>
                <a:gd name="connsiteY4" fmla="*/ 167214 h 555105"/>
                <a:gd name="connsiteX5" fmla="*/ 167213 w 2340298"/>
                <a:gd name="connsiteY5" fmla="*/ 349293 h 555105"/>
                <a:gd name="connsiteX6" fmla="*/ 167213 w 2340298"/>
                <a:gd name="connsiteY6" fmla="*/ 555105 h 555105"/>
                <a:gd name="connsiteX7" fmla="*/ 0 w 2340298"/>
                <a:gd name="connsiteY7" fmla="*/ 555105 h 555105"/>
                <a:gd name="connsiteX8" fmla="*/ 0 w 2340298"/>
                <a:gd name="connsiteY8" fmla="*/ 349293 h 555105"/>
                <a:gd name="connsiteX9" fmla="*/ 349293 w 2340298"/>
                <a:gd name="connsiteY9" fmla="*/ 0 h 555105"/>
                <a:gd name="connsiteX10" fmla="*/ 1991005 w 2340298"/>
                <a:gd name="connsiteY10" fmla="*/ 0 h 555105"/>
                <a:gd name="connsiteX11" fmla="*/ 2340298 w 2340298"/>
                <a:gd name="connsiteY11" fmla="*/ 349293 h 55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40298" h="555105">
                  <a:moveTo>
                    <a:pt x="2340298" y="555105"/>
                  </a:moveTo>
                  <a:lnTo>
                    <a:pt x="2173085" y="555105"/>
                  </a:lnTo>
                  <a:lnTo>
                    <a:pt x="2173085" y="349293"/>
                  </a:lnTo>
                  <a:cubicBezTo>
                    <a:pt x="2173085" y="248733"/>
                    <a:pt x="2091565" y="167214"/>
                    <a:pt x="1991005" y="167214"/>
                  </a:cubicBezTo>
                  <a:lnTo>
                    <a:pt x="349293" y="167214"/>
                  </a:lnTo>
                  <a:cubicBezTo>
                    <a:pt x="248733" y="167214"/>
                    <a:pt x="167213" y="248733"/>
                    <a:pt x="167213" y="349293"/>
                  </a:cubicBezTo>
                  <a:lnTo>
                    <a:pt x="167213" y="555105"/>
                  </a:lnTo>
                  <a:lnTo>
                    <a:pt x="0" y="555105"/>
                  </a:lnTo>
                  <a:lnTo>
                    <a:pt x="0" y="349293"/>
                  </a:lnTo>
                  <a:cubicBezTo>
                    <a:pt x="0" y="156384"/>
                    <a:pt x="156384" y="0"/>
                    <a:pt x="349293" y="0"/>
                  </a:cubicBezTo>
                  <a:lnTo>
                    <a:pt x="1991005" y="0"/>
                  </a:lnTo>
                  <a:cubicBezTo>
                    <a:pt x="2183914" y="0"/>
                    <a:pt x="2340298" y="156384"/>
                    <a:pt x="2340298" y="34929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2A46619A-581B-0554-D07D-30FD92710582}"/>
              </a:ext>
            </a:extLst>
          </p:cNvPr>
          <p:cNvGrpSpPr/>
          <p:nvPr/>
        </p:nvGrpSpPr>
        <p:grpSpPr>
          <a:xfrm>
            <a:off x="545285" y="798900"/>
            <a:ext cx="1498658" cy="1230006"/>
            <a:chOff x="4271904" y="523790"/>
            <a:chExt cx="2572596" cy="2111429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EBE897F2-66EA-1A9D-4447-0B416373CE55}"/>
                </a:ext>
              </a:extLst>
            </p:cNvPr>
            <p:cNvGrpSpPr/>
            <p:nvPr/>
          </p:nvGrpSpPr>
          <p:grpSpPr>
            <a:xfrm>
              <a:off x="4713917" y="1451082"/>
              <a:ext cx="1688570" cy="1184137"/>
              <a:chOff x="2378319" y="2258871"/>
              <a:chExt cx="1688570" cy="1184137"/>
            </a:xfrm>
          </p:grpSpPr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89A70467-0D1F-9ACC-28B9-4811324D863C}"/>
                  </a:ext>
                </a:extLst>
              </p:cNvPr>
              <p:cNvSpPr/>
              <p:nvPr/>
            </p:nvSpPr>
            <p:spPr bwMode="auto">
              <a:xfrm>
                <a:off x="3789250" y="2629188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60A7E0BC-AC01-F6BB-1076-E5AE06AC1236}"/>
                  </a:ext>
                </a:extLst>
              </p:cNvPr>
              <p:cNvSpPr/>
              <p:nvPr/>
            </p:nvSpPr>
            <p:spPr bwMode="auto">
              <a:xfrm>
                <a:off x="2464384" y="2629189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台形 70">
                <a:extLst>
                  <a:ext uri="{FF2B5EF4-FFF2-40B4-BE49-F238E27FC236}">
                    <a16:creationId xmlns:a16="http://schemas.microsoft.com/office/drawing/2014/main" id="{82D57AE6-FC9F-F1D4-E079-CD612DF2D9CD}"/>
                  </a:ext>
                </a:extLst>
              </p:cNvPr>
              <p:cNvSpPr/>
              <p:nvPr/>
            </p:nvSpPr>
            <p:spPr bwMode="auto">
              <a:xfrm>
                <a:off x="2547528" y="2258871"/>
                <a:ext cx="1350150" cy="630070"/>
              </a:xfrm>
              <a:prstGeom prst="trapezoid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96FCAE0D-42A6-FDF6-65E2-488BE7E9CB92}"/>
                  </a:ext>
                </a:extLst>
              </p:cNvPr>
              <p:cNvSpPr/>
              <p:nvPr/>
            </p:nvSpPr>
            <p:spPr bwMode="auto">
              <a:xfrm>
                <a:off x="2590249" y="2303875"/>
                <a:ext cx="1264708" cy="597455"/>
              </a:xfrm>
              <a:prstGeom prst="trapezoid">
                <a:avLst/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8FBB886E-0AA4-76B6-AC3F-6D09FE76F957}"/>
                  </a:ext>
                </a:extLst>
              </p:cNvPr>
              <p:cNvSpPr/>
              <p:nvPr/>
            </p:nvSpPr>
            <p:spPr bwMode="auto">
              <a:xfrm>
                <a:off x="2435016" y="3159053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531A9A41-575C-842D-1FC0-C7C25F5D732F}"/>
                  </a:ext>
                </a:extLst>
              </p:cNvPr>
              <p:cNvSpPr/>
              <p:nvPr/>
            </p:nvSpPr>
            <p:spPr bwMode="auto">
              <a:xfrm>
                <a:off x="3773474" y="3159052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C17B5193-DC66-BFDD-0CF1-10867A0FE80B}"/>
                  </a:ext>
                </a:extLst>
              </p:cNvPr>
              <p:cNvSpPr/>
              <p:nvPr/>
            </p:nvSpPr>
            <p:spPr bwMode="auto">
              <a:xfrm>
                <a:off x="2435016" y="2753927"/>
                <a:ext cx="1575175" cy="495054"/>
              </a:xfrm>
              <a:prstGeom prst="roundRect">
                <a:avLst>
                  <a:gd name="adj" fmla="val 23844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93FD112F-95C0-D813-E4CF-73B6D9AA0DEF}"/>
                  </a:ext>
                </a:extLst>
              </p:cNvPr>
              <p:cNvSpPr/>
              <p:nvPr/>
            </p:nvSpPr>
            <p:spPr bwMode="auto">
              <a:xfrm>
                <a:off x="2492280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ED171B95-42BE-5D94-C783-2C4754A5AD03}"/>
                  </a:ext>
                </a:extLst>
              </p:cNvPr>
              <p:cNvSpPr/>
              <p:nvPr/>
            </p:nvSpPr>
            <p:spPr bwMode="auto">
              <a:xfrm>
                <a:off x="3726947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602C0657-B2C3-298B-8BCF-D13D92749579}"/>
                  </a:ext>
                </a:extLst>
              </p:cNvPr>
              <p:cNvSpPr/>
              <p:nvPr/>
            </p:nvSpPr>
            <p:spPr bwMode="auto">
              <a:xfrm>
                <a:off x="2378319" y="3111622"/>
                <a:ext cx="1688570" cy="159030"/>
              </a:xfrm>
              <a:prstGeom prst="roundRect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D61E22A6-0FA9-A05D-D929-5E42E680E30D}"/>
                  </a:ext>
                </a:extLst>
              </p:cNvPr>
              <p:cNvSpPr/>
              <p:nvPr/>
            </p:nvSpPr>
            <p:spPr bwMode="auto">
              <a:xfrm>
                <a:off x="2806028" y="2819648"/>
                <a:ext cx="832915" cy="185035"/>
              </a:xfrm>
              <a:custGeom>
                <a:avLst/>
                <a:gdLst>
                  <a:gd name="connsiteX0" fmla="*/ 0 w 832915"/>
                  <a:gd name="connsiteY0" fmla="*/ 162174 h 185035"/>
                  <a:gd name="connsiteX1" fmla="*/ 0 w 832915"/>
                  <a:gd name="connsiteY1" fmla="*/ 162175 h 185035"/>
                  <a:gd name="connsiteX2" fmla="*/ 0 w 832915"/>
                  <a:gd name="connsiteY2" fmla="*/ 162175 h 185035"/>
                  <a:gd name="connsiteX3" fmla="*/ 22860 w 832915"/>
                  <a:gd name="connsiteY3" fmla="*/ 139315 h 185035"/>
                  <a:gd name="connsiteX4" fmla="*/ 810055 w 832915"/>
                  <a:gd name="connsiteY4" fmla="*/ 139315 h 185035"/>
                  <a:gd name="connsiteX5" fmla="*/ 832915 w 832915"/>
                  <a:gd name="connsiteY5" fmla="*/ 162175 h 185035"/>
                  <a:gd name="connsiteX6" fmla="*/ 832914 w 832915"/>
                  <a:gd name="connsiteY6" fmla="*/ 162175 h 185035"/>
                  <a:gd name="connsiteX7" fmla="*/ 810054 w 832915"/>
                  <a:gd name="connsiteY7" fmla="*/ 185035 h 185035"/>
                  <a:gd name="connsiteX8" fmla="*/ 22860 w 832915"/>
                  <a:gd name="connsiteY8" fmla="*/ 185034 h 185035"/>
                  <a:gd name="connsiteX9" fmla="*/ 6696 w 832915"/>
                  <a:gd name="connsiteY9" fmla="*/ 178338 h 185035"/>
                  <a:gd name="connsiteX10" fmla="*/ 0 w 832915"/>
                  <a:gd name="connsiteY10" fmla="*/ 162175 h 185035"/>
                  <a:gd name="connsiteX11" fmla="*/ 6696 w 832915"/>
                  <a:gd name="connsiteY11" fmla="*/ 146011 h 185035"/>
                  <a:gd name="connsiteX12" fmla="*/ 22860 w 832915"/>
                  <a:gd name="connsiteY12" fmla="*/ 139315 h 185035"/>
                  <a:gd name="connsiteX13" fmla="*/ 0 w 832915"/>
                  <a:gd name="connsiteY13" fmla="*/ 92516 h 185035"/>
                  <a:gd name="connsiteX14" fmla="*/ 0 w 832915"/>
                  <a:gd name="connsiteY14" fmla="*/ 92517 h 185035"/>
                  <a:gd name="connsiteX15" fmla="*/ 0 w 832915"/>
                  <a:gd name="connsiteY15" fmla="*/ 92517 h 185035"/>
                  <a:gd name="connsiteX16" fmla="*/ 22860 w 832915"/>
                  <a:gd name="connsiteY16" fmla="*/ 69657 h 185035"/>
                  <a:gd name="connsiteX17" fmla="*/ 810055 w 832915"/>
                  <a:gd name="connsiteY17" fmla="*/ 69657 h 185035"/>
                  <a:gd name="connsiteX18" fmla="*/ 832915 w 832915"/>
                  <a:gd name="connsiteY18" fmla="*/ 92517 h 185035"/>
                  <a:gd name="connsiteX19" fmla="*/ 832914 w 832915"/>
                  <a:gd name="connsiteY19" fmla="*/ 92517 h 185035"/>
                  <a:gd name="connsiteX20" fmla="*/ 810054 w 832915"/>
                  <a:gd name="connsiteY20" fmla="*/ 115377 h 185035"/>
                  <a:gd name="connsiteX21" fmla="*/ 22860 w 832915"/>
                  <a:gd name="connsiteY21" fmla="*/ 115376 h 185035"/>
                  <a:gd name="connsiteX22" fmla="*/ 6696 w 832915"/>
                  <a:gd name="connsiteY22" fmla="*/ 108680 h 185035"/>
                  <a:gd name="connsiteX23" fmla="*/ 0 w 832915"/>
                  <a:gd name="connsiteY23" fmla="*/ 92517 h 185035"/>
                  <a:gd name="connsiteX24" fmla="*/ 6696 w 832915"/>
                  <a:gd name="connsiteY24" fmla="*/ 76353 h 185035"/>
                  <a:gd name="connsiteX25" fmla="*/ 22860 w 832915"/>
                  <a:gd name="connsiteY25" fmla="*/ 69657 h 185035"/>
                  <a:gd name="connsiteX26" fmla="*/ 0 w 832915"/>
                  <a:gd name="connsiteY26" fmla="*/ 22859 h 185035"/>
                  <a:gd name="connsiteX27" fmla="*/ 0 w 832915"/>
                  <a:gd name="connsiteY27" fmla="*/ 22859 h 185035"/>
                  <a:gd name="connsiteX28" fmla="*/ 0 w 832915"/>
                  <a:gd name="connsiteY28" fmla="*/ 22860 h 185035"/>
                  <a:gd name="connsiteX29" fmla="*/ 22860 w 832915"/>
                  <a:gd name="connsiteY29" fmla="*/ 0 h 185035"/>
                  <a:gd name="connsiteX30" fmla="*/ 810055 w 832915"/>
                  <a:gd name="connsiteY30" fmla="*/ 0 h 185035"/>
                  <a:gd name="connsiteX31" fmla="*/ 832915 w 832915"/>
                  <a:gd name="connsiteY31" fmla="*/ 22860 h 185035"/>
                  <a:gd name="connsiteX32" fmla="*/ 832914 w 832915"/>
                  <a:gd name="connsiteY32" fmla="*/ 22860 h 185035"/>
                  <a:gd name="connsiteX33" fmla="*/ 810054 w 832915"/>
                  <a:gd name="connsiteY33" fmla="*/ 45720 h 185035"/>
                  <a:gd name="connsiteX34" fmla="*/ 22860 w 832915"/>
                  <a:gd name="connsiteY34" fmla="*/ 45719 h 185035"/>
                  <a:gd name="connsiteX35" fmla="*/ 6696 w 832915"/>
                  <a:gd name="connsiteY35" fmla="*/ 39023 h 185035"/>
                  <a:gd name="connsiteX36" fmla="*/ 0 w 832915"/>
                  <a:gd name="connsiteY36" fmla="*/ 22859 h 185035"/>
                  <a:gd name="connsiteX37" fmla="*/ 6696 w 832915"/>
                  <a:gd name="connsiteY37" fmla="*/ 6696 h 185035"/>
                  <a:gd name="connsiteX38" fmla="*/ 22860 w 832915"/>
                  <a:gd name="connsiteY38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32915" h="185035">
                    <a:moveTo>
                      <a:pt x="0" y="162174"/>
                    </a:moveTo>
                    <a:lnTo>
                      <a:pt x="0" y="162175"/>
                    </a:lnTo>
                    <a:lnTo>
                      <a:pt x="0" y="162175"/>
                    </a:lnTo>
                    <a:close/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5"/>
                      <a:pt x="6696" y="178338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0" y="92516"/>
                    </a:moveTo>
                    <a:lnTo>
                      <a:pt x="0" y="92517"/>
                    </a:lnTo>
                    <a:lnTo>
                      <a:pt x="0" y="92517"/>
                    </a:ln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7"/>
                    </a:lnTo>
                    <a:lnTo>
                      <a:pt x="6696" y="76353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16D242FB-9BFD-A08A-0173-DEA182B81D7A}"/>
                  </a:ext>
                </a:extLst>
              </p:cNvPr>
              <p:cNvSpPr/>
              <p:nvPr/>
            </p:nvSpPr>
            <p:spPr bwMode="auto">
              <a:xfrm>
                <a:off x="3044783" y="3085654"/>
                <a:ext cx="355642" cy="2153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B3460BBE-CD17-D744-8067-D7D555D97447}"/>
                </a:ext>
              </a:extLst>
            </p:cNvPr>
            <p:cNvSpPr/>
            <p:nvPr/>
          </p:nvSpPr>
          <p:spPr bwMode="auto">
            <a:xfrm>
              <a:off x="4376281" y="1265484"/>
              <a:ext cx="319481" cy="1327006"/>
            </a:xfrm>
            <a:custGeom>
              <a:avLst/>
              <a:gdLst>
                <a:gd name="connsiteX0" fmla="*/ 0 w 319481"/>
                <a:gd name="connsiteY0" fmla="*/ 0 h 1327006"/>
                <a:gd name="connsiteX1" fmla="*/ 189258 w 319481"/>
                <a:gd name="connsiteY1" fmla="*/ 0 h 1327006"/>
                <a:gd name="connsiteX2" fmla="*/ 252178 w 319481"/>
                <a:gd name="connsiteY2" fmla="*/ 62920 h 1327006"/>
                <a:gd name="connsiteX3" fmla="*/ 252178 w 319481"/>
                <a:gd name="connsiteY3" fmla="*/ 87061 h 1327006"/>
                <a:gd name="connsiteX4" fmla="*/ 311861 w 319481"/>
                <a:gd name="connsiteY4" fmla="*/ 87061 h 1327006"/>
                <a:gd name="connsiteX5" fmla="*/ 319481 w 319481"/>
                <a:gd name="connsiteY5" fmla="*/ 94681 h 1327006"/>
                <a:gd name="connsiteX6" fmla="*/ 319481 w 319481"/>
                <a:gd name="connsiteY6" fmla="*/ 125160 h 1327006"/>
                <a:gd name="connsiteX7" fmla="*/ 311861 w 319481"/>
                <a:gd name="connsiteY7" fmla="*/ 132780 h 1327006"/>
                <a:gd name="connsiteX8" fmla="*/ 252178 w 319481"/>
                <a:gd name="connsiteY8" fmla="*/ 132780 h 1327006"/>
                <a:gd name="connsiteX9" fmla="*/ 252178 w 319481"/>
                <a:gd name="connsiteY9" fmla="*/ 161737 h 1327006"/>
                <a:gd name="connsiteX10" fmla="*/ 311861 w 319481"/>
                <a:gd name="connsiteY10" fmla="*/ 161737 h 1327006"/>
                <a:gd name="connsiteX11" fmla="*/ 319481 w 319481"/>
                <a:gd name="connsiteY11" fmla="*/ 169357 h 1327006"/>
                <a:gd name="connsiteX12" fmla="*/ 319481 w 319481"/>
                <a:gd name="connsiteY12" fmla="*/ 199836 h 1327006"/>
                <a:gd name="connsiteX13" fmla="*/ 311861 w 319481"/>
                <a:gd name="connsiteY13" fmla="*/ 207456 h 1327006"/>
                <a:gd name="connsiteX14" fmla="*/ 252178 w 319481"/>
                <a:gd name="connsiteY14" fmla="*/ 207456 h 1327006"/>
                <a:gd name="connsiteX15" fmla="*/ 252178 w 319481"/>
                <a:gd name="connsiteY15" fmla="*/ 236413 h 1327006"/>
                <a:gd name="connsiteX16" fmla="*/ 311861 w 319481"/>
                <a:gd name="connsiteY16" fmla="*/ 236413 h 1327006"/>
                <a:gd name="connsiteX17" fmla="*/ 319481 w 319481"/>
                <a:gd name="connsiteY17" fmla="*/ 244033 h 1327006"/>
                <a:gd name="connsiteX18" fmla="*/ 319481 w 319481"/>
                <a:gd name="connsiteY18" fmla="*/ 274512 h 1327006"/>
                <a:gd name="connsiteX19" fmla="*/ 311861 w 319481"/>
                <a:gd name="connsiteY19" fmla="*/ 282132 h 1327006"/>
                <a:gd name="connsiteX20" fmla="*/ 252178 w 319481"/>
                <a:gd name="connsiteY20" fmla="*/ 282132 h 1327006"/>
                <a:gd name="connsiteX21" fmla="*/ 252178 w 319481"/>
                <a:gd name="connsiteY21" fmla="*/ 311089 h 1327006"/>
                <a:gd name="connsiteX22" fmla="*/ 311861 w 319481"/>
                <a:gd name="connsiteY22" fmla="*/ 311089 h 1327006"/>
                <a:gd name="connsiteX23" fmla="*/ 319481 w 319481"/>
                <a:gd name="connsiteY23" fmla="*/ 318709 h 1327006"/>
                <a:gd name="connsiteX24" fmla="*/ 319481 w 319481"/>
                <a:gd name="connsiteY24" fmla="*/ 349188 h 1327006"/>
                <a:gd name="connsiteX25" fmla="*/ 311861 w 319481"/>
                <a:gd name="connsiteY25" fmla="*/ 356808 h 1327006"/>
                <a:gd name="connsiteX26" fmla="*/ 252178 w 319481"/>
                <a:gd name="connsiteY26" fmla="*/ 356808 h 1327006"/>
                <a:gd name="connsiteX27" fmla="*/ 252178 w 319481"/>
                <a:gd name="connsiteY27" fmla="*/ 385765 h 1327006"/>
                <a:gd name="connsiteX28" fmla="*/ 311861 w 319481"/>
                <a:gd name="connsiteY28" fmla="*/ 385765 h 1327006"/>
                <a:gd name="connsiteX29" fmla="*/ 319481 w 319481"/>
                <a:gd name="connsiteY29" fmla="*/ 393385 h 1327006"/>
                <a:gd name="connsiteX30" fmla="*/ 319481 w 319481"/>
                <a:gd name="connsiteY30" fmla="*/ 423864 h 1327006"/>
                <a:gd name="connsiteX31" fmla="*/ 311861 w 319481"/>
                <a:gd name="connsiteY31" fmla="*/ 431484 h 1327006"/>
                <a:gd name="connsiteX32" fmla="*/ 252178 w 319481"/>
                <a:gd name="connsiteY32" fmla="*/ 431484 h 1327006"/>
                <a:gd name="connsiteX33" fmla="*/ 252178 w 319481"/>
                <a:gd name="connsiteY33" fmla="*/ 460441 h 1327006"/>
                <a:gd name="connsiteX34" fmla="*/ 311861 w 319481"/>
                <a:gd name="connsiteY34" fmla="*/ 460441 h 1327006"/>
                <a:gd name="connsiteX35" fmla="*/ 319481 w 319481"/>
                <a:gd name="connsiteY35" fmla="*/ 468061 h 1327006"/>
                <a:gd name="connsiteX36" fmla="*/ 319481 w 319481"/>
                <a:gd name="connsiteY36" fmla="*/ 498540 h 1327006"/>
                <a:gd name="connsiteX37" fmla="*/ 311861 w 319481"/>
                <a:gd name="connsiteY37" fmla="*/ 506160 h 1327006"/>
                <a:gd name="connsiteX38" fmla="*/ 252178 w 319481"/>
                <a:gd name="connsiteY38" fmla="*/ 506160 h 1327006"/>
                <a:gd name="connsiteX39" fmla="*/ 252178 w 319481"/>
                <a:gd name="connsiteY39" fmla="*/ 535117 h 1327006"/>
                <a:gd name="connsiteX40" fmla="*/ 311861 w 319481"/>
                <a:gd name="connsiteY40" fmla="*/ 535117 h 1327006"/>
                <a:gd name="connsiteX41" fmla="*/ 319481 w 319481"/>
                <a:gd name="connsiteY41" fmla="*/ 542737 h 1327006"/>
                <a:gd name="connsiteX42" fmla="*/ 319481 w 319481"/>
                <a:gd name="connsiteY42" fmla="*/ 573216 h 1327006"/>
                <a:gd name="connsiteX43" fmla="*/ 311861 w 319481"/>
                <a:gd name="connsiteY43" fmla="*/ 580836 h 1327006"/>
                <a:gd name="connsiteX44" fmla="*/ 252178 w 319481"/>
                <a:gd name="connsiteY44" fmla="*/ 580836 h 1327006"/>
                <a:gd name="connsiteX45" fmla="*/ 252178 w 319481"/>
                <a:gd name="connsiteY45" fmla="*/ 609793 h 1327006"/>
                <a:gd name="connsiteX46" fmla="*/ 311861 w 319481"/>
                <a:gd name="connsiteY46" fmla="*/ 609793 h 1327006"/>
                <a:gd name="connsiteX47" fmla="*/ 319481 w 319481"/>
                <a:gd name="connsiteY47" fmla="*/ 617413 h 1327006"/>
                <a:gd name="connsiteX48" fmla="*/ 319481 w 319481"/>
                <a:gd name="connsiteY48" fmla="*/ 647892 h 1327006"/>
                <a:gd name="connsiteX49" fmla="*/ 311861 w 319481"/>
                <a:gd name="connsiteY49" fmla="*/ 655512 h 1327006"/>
                <a:gd name="connsiteX50" fmla="*/ 252178 w 319481"/>
                <a:gd name="connsiteY50" fmla="*/ 655512 h 1327006"/>
                <a:gd name="connsiteX51" fmla="*/ 252178 w 319481"/>
                <a:gd name="connsiteY51" fmla="*/ 684469 h 1327006"/>
                <a:gd name="connsiteX52" fmla="*/ 311861 w 319481"/>
                <a:gd name="connsiteY52" fmla="*/ 684469 h 1327006"/>
                <a:gd name="connsiteX53" fmla="*/ 319481 w 319481"/>
                <a:gd name="connsiteY53" fmla="*/ 692089 h 1327006"/>
                <a:gd name="connsiteX54" fmla="*/ 319481 w 319481"/>
                <a:gd name="connsiteY54" fmla="*/ 722568 h 1327006"/>
                <a:gd name="connsiteX55" fmla="*/ 311861 w 319481"/>
                <a:gd name="connsiteY55" fmla="*/ 730188 h 1327006"/>
                <a:gd name="connsiteX56" fmla="*/ 252178 w 319481"/>
                <a:gd name="connsiteY56" fmla="*/ 730188 h 1327006"/>
                <a:gd name="connsiteX57" fmla="*/ 252178 w 319481"/>
                <a:gd name="connsiteY57" fmla="*/ 759145 h 1327006"/>
                <a:gd name="connsiteX58" fmla="*/ 311861 w 319481"/>
                <a:gd name="connsiteY58" fmla="*/ 759145 h 1327006"/>
                <a:gd name="connsiteX59" fmla="*/ 319481 w 319481"/>
                <a:gd name="connsiteY59" fmla="*/ 766765 h 1327006"/>
                <a:gd name="connsiteX60" fmla="*/ 319481 w 319481"/>
                <a:gd name="connsiteY60" fmla="*/ 797244 h 1327006"/>
                <a:gd name="connsiteX61" fmla="*/ 311861 w 319481"/>
                <a:gd name="connsiteY61" fmla="*/ 804864 h 1327006"/>
                <a:gd name="connsiteX62" fmla="*/ 252178 w 319481"/>
                <a:gd name="connsiteY62" fmla="*/ 804864 h 1327006"/>
                <a:gd name="connsiteX63" fmla="*/ 252178 w 319481"/>
                <a:gd name="connsiteY63" fmla="*/ 833821 h 1327006"/>
                <a:gd name="connsiteX64" fmla="*/ 311861 w 319481"/>
                <a:gd name="connsiteY64" fmla="*/ 833821 h 1327006"/>
                <a:gd name="connsiteX65" fmla="*/ 319481 w 319481"/>
                <a:gd name="connsiteY65" fmla="*/ 841441 h 1327006"/>
                <a:gd name="connsiteX66" fmla="*/ 319481 w 319481"/>
                <a:gd name="connsiteY66" fmla="*/ 871920 h 1327006"/>
                <a:gd name="connsiteX67" fmla="*/ 311861 w 319481"/>
                <a:gd name="connsiteY67" fmla="*/ 879540 h 1327006"/>
                <a:gd name="connsiteX68" fmla="*/ 252178 w 319481"/>
                <a:gd name="connsiteY68" fmla="*/ 879540 h 1327006"/>
                <a:gd name="connsiteX69" fmla="*/ 252178 w 319481"/>
                <a:gd name="connsiteY69" fmla="*/ 908497 h 1327006"/>
                <a:gd name="connsiteX70" fmla="*/ 311861 w 319481"/>
                <a:gd name="connsiteY70" fmla="*/ 908497 h 1327006"/>
                <a:gd name="connsiteX71" fmla="*/ 319481 w 319481"/>
                <a:gd name="connsiteY71" fmla="*/ 916117 h 1327006"/>
                <a:gd name="connsiteX72" fmla="*/ 319481 w 319481"/>
                <a:gd name="connsiteY72" fmla="*/ 946596 h 1327006"/>
                <a:gd name="connsiteX73" fmla="*/ 311861 w 319481"/>
                <a:gd name="connsiteY73" fmla="*/ 954216 h 1327006"/>
                <a:gd name="connsiteX74" fmla="*/ 252178 w 319481"/>
                <a:gd name="connsiteY74" fmla="*/ 954216 h 1327006"/>
                <a:gd name="connsiteX75" fmla="*/ 252178 w 319481"/>
                <a:gd name="connsiteY75" fmla="*/ 983173 h 1327006"/>
                <a:gd name="connsiteX76" fmla="*/ 311861 w 319481"/>
                <a:gd name="connsiteY76" fmla="*/ 983173 h 1327006"/>
                <a:gd name="connsiteX77" fmla="*/ 319481 w 319481"/>
                <a:gd name="connsiteY77" fmla="*/ 990793 h 1327006"/>
                <a:gd name="connsiteX78" fmla="*/ 319481 w 319481"/>
                <a:gd name="connsiteY78" fmla="*/ 1021272 h 1327006"/>
                <a:gd name="connsiteX79" fmla="*/ 311861 w 319481"/>
                <a:gd name="connsiteY79" fmla="*/ 1028892 h 1327006"/>
                <a:gd name="connsiteX80" fmla="*/ 252178 w 319481"/>
                <a:gd name="connsiteY80" fmla="*/ 1028892 h 1327006"/>
                <a:gd name="connsiteX81" fmla="*/ 252178 w 319481"/>
                <a:gd name="connsiteY81" fmla="*/ 1057849 h 1327006"/>
                <a:gd name="connsiteX82" fmla="*/ 311861 w 319481"/>
                <a:gd name="connsiteY82" fmla="*/ 1057849 h 1327006"/>
                <a:gd name="connsiteX83" fmla="*/ 319481 w 319481"/>
                <a:gd name="connsiteY83" fmla="*/ 1065469 h 1327006"/>
                <a:gd name="connsiteX84" fmla="*/ 319481 w 319481"/>
                <a:gd name="connsiteY84" fmla="*/ 1095948 h 1327006"/>
                <a:gd name="connsiteX85" fmla="*/ 311861 w 319481"/>
                <a:gd name="connsiteY85" fmla="*/ 1103568 h 1327006"/>
                <a:gd name="connsiteX86" fmla="*/ 252178 w 319481"/>
                <a:gd name="connsiteY86" fmla="*/ 1103568 h 1327006"/>
                <a:gd name="connsiteX87" fmla="*/ 252178 w 319481"/>
                <a:gd name="connsiteY87" fmla="*/ 1132525 h 1327006"/>
                <a:gd name="connsiteX88" fmla="*/ 311861 w 319481"/>
                <a:gd name="connsiteY88" fmla="*/ 1132525 h 1327006"/>
                <a:gd name="connsiteX89" fmla="*/ 319481 w 319481"/>
                <a:gd name="connsiteY89" fmla="*/ 1140145 h 1327006"/>
                <a:gd name="connsiteX90" fmla="*/ 319481 w 319481"/>
                <a:gd name="connsiteY90" fmla="*/ 1170624 h 1327006"/>
                <a:gd name="connsiteX91" fmla="*/ 311861 w 319481"/>
                <a:gd name="connsiteY91" fmla="*/ 1178244 h 1327006"/>
                <a:gd name="connsiteX92" fmla="*/ 252178 w 319481"/>
                <a:gd name="connsiteY92" fmla="*/ 1178244 h 1327006"/>
                <a:gd name="connsiteX93" fmla="*/ 252178 w 319481"/>
                <a:gd name="connsiteY93" fmla="*/ 1207201 h 1327006"/>
                <a:gd name="connsiteX94" fmla="*/ 311861 w 319481"/>
                <a:gd name="connsiteY94" fmla="*/ 1207201 h 1327006"/>
                <a:gd name="connsiteX95" fmla="*/ 319481 w 319481"/>
                <a:gd name="connsiteY95" fmla="*/ 1214821 h 1327006"/>
                <a:gd name="connsiteX96" fmla="*/ 319481 w 319481"/>
                <a:gd name="connsiteY96" fmla="*/ 1245300 h 1327006"/>
                <a:gd name="connsiteX97" fmla="*/ 311861 w 319481"/>
                <a:gd name="connsiteY97" fmla="*/ 1252920 h 1327006"/>
                <a:gd name="connsiteX98" fmla="*/ 252178 w 319481"/>
                <a:gd name="connsiteY98" fmla="*/ 1252920 h 1327006"/>
                <a:gd name="connsiteX99" fmla="*/ 252178 w 319481"/>
                <a:gd name="connsiteY99" fmla="*/ 1264086 h 1327006"/>
                <a:gd name="connsiteX100" fmla="*/ 189258 w 319481"/>
                <a:gd name="connsiteY100" fmla="*/ 1327006 h 1327006"/>
                <a:gd name="connsiteX101" fmla="*/ 0 w 319481"/>
                <a:gd name="connsiteY101" fmla="*/ 1327006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19481" h="1327006">
                  <a:moveTo>
                    <a:pt x="0" y="0"/>
                  </a:moveTo>
                  <a:lnTo>
                    <a:pt x="189258" y="0"/>
                  </a:lnTo>
                  <a:cubicBezTo>
                    <a:pt x="224008" y="0"/>
                    <a:pt x="252178" y="28170"/>
                    <a:pt x="252178" y="62920"/>
                  </a:cubicBezTo>
                  <a:lnTo>
                    <a:pt x="252178" y="87061"/>
                  </a:lnTo>
                  <a:lnTo>
                    <a:pt x="311861" y="87061"/>
                  </a:lnTo>
                  <a:cubicBezTo>
                    <a:pt x="316069" y="87061"/>
                    <a:pt x="319481" y="90473"/>
                    <a:pt x="319481" y="94681"/>
                  </a:cubicBezTo>
                  <a:lnTo>
                    <a:pt x="319481" y="125160"/>
                  </a:lnTo>
                  <a:cubicBezTo>
                    <a:pt x="319481" y="129368"/>
                    <a:pt x="316069" y="132780"/>
                    <a:pt x="311861" y="132780"/>
                  </a:cubicBezTo>
                  <a:lnTo>
                    <a:pt x="252178" y="132780"/>
                  </a:lnTo>
                  <a:lnTo>
                    <a:pt x="252178" y="161737"/>
                  </a:lnTo>
                  <a:lnTo>
                    <a:pt x="311861" y="161737"/>
                  </a:lnTo>
                  <a:cubicBezTo>
                    <a:pt x="316069" y="161737"/>
                    <a:pt x="319481" y="165149"/>
                    <a:pt x="319481" y="169357"/>
                  </a:cubicBezTo>
                  <a:lnTo>
                    <a:pt x="319481" y="199836"/>
                  </a:lnTo>
                  <a:cubicBezTo>
                    <a:pt x="319481" y="204044"/>
                    <a:pt x="316069" y="207456"/>
                    <a:pt x="311861" y="207456"/>
                  </a:cubicBezTo>
                  <a:lnTo>
                    <a:pt x="252178" y="207456"/>
                  </a:lnTo>
                  <a:lnTo>
                    <a:pt x="252178" y="236413"/>
                  </a:lnTo>
                  <a:lnTo>
                    <a:pt x="311861" y="236413"/>
                  </a:lnTo>
                  <a:cubicBezTo>
                    <a:pt x="316069" y="236413"/>
                    <a:pt x="319481" y="239825"/>
                    <a:pt x="319481" y="244033"/>
                  </a:cubicBezTo>
                  <a:lnTo>
                    <a:pt x="319481" y="274512"/>
                  </a:lnTo>
                  <a:cubicBezTo>
                    <a:pt x="319481" y="278720"/>
                    <a:pt x="316069" y="282132"/>
                    <a:pt x="311861" y="282132"/>
                  </a:cubicBezTo>
                  <a:lnTo>
                    <a:pt x="252178" y="282132"/>
                  </a:lnTo>
                  <a:lnTo>
                    <a:pt x="252178" y="311089"/>
                  </a:lnTo>
                  <a:lnTo>
                    <a:pt x="311861" y="311089"/>
                  </a:lnTo>
                  <a:cubicBezTo>
                    <a:pt x="316069" y="311089"/>
                    <a:pt x="319481" y="314501"/>
                    <a:pt x="319481" y="318709"/>
                  </a:cubicBezTo>
                  <a:lnTo>
                    <a:pt x="319481" y="349188"/>
                  </a:lnTo>
                  <a:cubicBezTo>
                    <a:pt x="319481" y="353396"/>
                    <a:pt x="316069" y="356808"/>
                    <a:pt x="311861" y="356808"/>
                  </a:cubicBezTo>
                  <a:lnTo>
                    <a:pt x="252178" y="356808"/>
                  </a:lnTo>
                  <a:lnTo>
                    <a:pt x="252178" y="385765"/>
                  </a:lnTo>
                  <a:lnTo>
                    <a:pt x="311861" y="385765"/>
                  </a:lnTo>
                  <a:cubicBezTo>
                    <a:pt x="316069" y="385765"/>
                    <a:pt x="319481" y="389177"/>
                    <a:pt x="319481" y="393385"/>
                  </a:cubicBezTo>
                  <a:lnTo>
                    <a:pt x="319481" y="423864"/>
                  </a:lnTo>
                  <a:cubicBezTo>
                    <a:pt x="319481" y="428072"/>
                    <a:pt x="316069" y="431484"/>
                    <a:pt x="311861" y="431484"/>
                  </a:cubicBezTo>
                  <a:lnTo>
                    <a:pt x="252178" y="431484"/>
                  </a:lnTo>
                  <a:lnTo>
                    <a:pt x="252178" y="460441"/>
                  </a:lnTo>
                  <a:lnTo>
                    <a:pt x="311861" y="460441"/>
                  </a:lnTo>
                  <a:cubicBezTo>
                    <a:pt x="316069" y="460441"/>
                    <a:pt x="319481" y="463853"/>
                    <a:pt x="319481" y="468061"/>
                  </a:cubicBezTo>
                  <a:lnTo>
                    <a:pt x="319481" y="498540"/>
                  </a:lnTo>
                  <a:cubicBezTo>
                    <a:pt x="319481" y="502748"/>
                    <a:pt x="316069" y="506160"/>
                    <a:pt x="311861" y="506160"/>
                  </a:cubicBezTo>
                  <a:lnTo>
                    <a:pt x="252178" y="506160"/>
                  </a:lnTo>
                  <a:lnTo>
                    <a:pt x="252178" y="535117"/>
                  </a:lnTo>
                  <a:lnTo>
                    <a:pt x="311861" y="535117"/>
                  </a:lnTo>
                  <a:cubicBezTo>
                    <a:pt x="316069" y="535117"/>
                    <a:pt x="319481" y="538529"/>
                    <a:pt x="319481" y="542737"/>
                  </a:cubicBezTo>
                  <a:lnTo>
                    <a:pt x="319481" y="573216"/>
                  </a:lnTo>
                  <a:cubicBezTo>
                    <a:pt x="319481" y="577424"/>
                    <a:pt x="316069" y="580836"/>
                    <a:pt x="311861" y="580836"/>
                  </a:cubicBezTo>
                  <a:lnTo>
                    <a:pt x="252178" y="580836"/>
                  </a:lnTo>
                  <a:lnTo>
                    <a:pt x="252178" y="609793"/>
                  </a:lnTo>
                  <a:lnTo>
                    <a:pt x="311861" y="609793"/>
                  </a:lnTo>
                  <a:cubicBezTo>
                    <a:pt x="316069" y="609793"/>
                    <a:pt x="319481" y="613205"/>
                    <a:pt x="319481" y="617413"/>
                  </a:cubicBezTo>
                  <a:lnTo>
                    <a:pt x="319481" y="647892"/>
                  </a:lnTo>
                  <a:cubicBezTo>
                    <a:pt x="319481" y="652100"/>
                    <a:pt x="316069" y="655512"/>
                    <a:pt x="311861" y="655512"/>
                  </a:cubicBezTo>
                  <a:lnTo>
                    <a:pt x="252178" y="655512"/>
                  </a:lnTo>
                  <a:lnTo>
                    <a:pt x="252178" y="684469"/>
                  </a:lnTo>
                  <a:lnTo>
                    <a:pt x="311861" y="684469"/>
                  </a:lnTo>
                  <a:cubicBezTo>
                    <a:pt x="316069" y="684469"/>
                    <a:pt x="319481" y="687881"/>
                    <a:pt x="319481" y="692089"/>
                  </a:cubicBezTo>
                  <a:lnTo>
                    <a:pt x="319481" y="722568"/>
                  </a:lnTo>
                  <a:cubicBezTo>
                    <a:pt x="319481" y="726776"/>
                    <a:pt x="316069" y="730188"/>
                    <a:pt x="311861" y="730188"/>
                  </a:cubicBezTo>
                  <a:lnTo>
                    <a:pt x="252178" y="730188"/>
                  </a:lnTo>
                  <a:lnTo>
                    <a:pt x="252178" y="759145"/>
                  </a:lnTo>
                  <a:lnTo>
                    <a:pt x="311861" y="759145"/>
                  </a:lnTo>
                  <a:cubicBezTo>
                    <a:pt x="316069" y="759145"/>
                    <a:pt x="319481" y="762557"/>
                    <a:pt x="319481" y="766765"/>
                  </a:cubicBezTo>
                  <a:lnTo>
                    <a:pt x="319481" y="797244"/>
                  </a:lnTo>
                  <a:cubicBezTo>
                    <a:pt x="319481" y="801452"/>
                    <a:pt x="316069" y="804864"/>
                    <a:pt x="311861" y="804864"/>
                  </a:cubicBezTo>
                  <a:lnTo>
                    <a:pt x="252178" y="804864"/>
                  </a:lnTo>
                  <a:lnTo>
                    <a:pt x="252178" y="833821"/>
                  </a:lnTo>
                  <a:lnTo>
                    <a:pt x="311861" y="833821"/>
                  </a:lnTo>
                  <a:cubicBezTo>
                    <a:pt x="316069" y="833821"/>
                    <a:pt x="319481" y="837233"/>
                    <a:pt x="319481" y="841441"/>
                  </a:cubicBezTo>
                  <a:lnTo>
                    <a:pt x="319481" y="871920"/>
                  </a:lnTo>
                  <a:cubicBezTo>
                    <a:pt x="319481" y="876128"/>
                    <a:pt x="316069" y="879540"/>
                    <a:pt x="311861" y="879540"/>
                  </a:cubicBezTo>
                  <a:lnTo>
                    <a:pt x="252178" y="879540"/>
                  </a:lnTo>
                  <a:lnTo>
                    <a:pt x="252178" y="908497"/>
                  </a:lnTo>
                  <a:lnTo>
                    <a:pt x="311861" y="908497"/>
                  </a:lnTo>
                  <a:cubicBezTo>
                    <a:pt x="316069" y="908497"/>
                    <a:pt x="319481" y="911909"/>
                    <a:pt x="319481" y="916117"/>
                  </a:cubicBezTo>
                  <a:lnTo>
                    <a:pt x="319481" y="946596"/>
                  </a:lnTo>
                  <a:cubicBezTo>
                    <a:pt x="319481" y="950804"/>
                    <a:pt x="316069" y="954216"/>
                    <a:pt x="311861" y="954216"/>
                  </a:cubicBezTo>
                  <a:lnTo>
                    <a:pt x="252178" y="954216"/>
                  </a:lnTo>
                  <a:lnTo>
                    <a:pt x="252178" y="983173"/>
                  </a:lnTo>
                  <a:lnTo>
                    <a:pt x="311861" y="983173"/>
                  </a:lnTo>
                  <a:cubicBezTo>
                    <a:pt x="316069" y="983173"/>
                    <a:pt x="319481" y="986585"/>
                    <a:pt x="319481" y="990793"/>
                  </a:cubicBezTo>
                  <a:lnTo>
                    <a:pt x="319481" y="1021272"/>
                  </a:lnTo>
                  <a:cubicBezTo>
                    <a:pt x="319481" y="1025480"/>
                    <a:pt x="316069" y="1028892"/>
                    <a:pt x="311861" y="1028892"/>
                  </a:cubicBezTo>
                  <a:lnTo>
                    <a:pt x="252178" y="1028892"/>
                  </a:lnTo>
                  <a:lnTo>
                    <a:pt x="252178" y="1057849"/>
                  </a:lnTo>
                  <a:lnTo>
                    <a:pt x="311861" y="1057849"/>
                  </a:lnTo>
                  <a:cubicBezTo>
                    <a:pt x="316069" y="1057849"/>
                    <a:pt x="319481" y="1061261"/>
                    <a:pt x="319481" y="1065469"/>
                  </a:cubicBezTo>
                  <a:lnTo>
                    <a:pt x="319481" y="1095948"/>
                  </a:lnTo>
                  <a:cubicBezTo>
                    <a:pt x="319481" y="1100156"/>
                    <a:pt x="316069" y="1103568"/>
                    <a:pt x="311861" y="1103568"/>
                  </a:cubicBezTo>
                  <a:lnTo>
                    <a:pt x="252178" y="1103568"/>
                  </a:lnTo>
                  <a:lnTo>
                    <a:pt x="252178" y="1132525"/>
                  </a:lnTo>
                  <a:lnTo>
                    <a:pt x="311861" y="1132525"/>
                  </a:lnTo>
                  <a:cubicBezTo>
                    <a:pt x="316069" y="1132525"/>
                    <a:pt x="319481" y="1135937"/>
                    <a:pt x="319481" y="1140145"/>
                  </a:cubicBezTo>
                  <a:lnTo>
                    <a:pt x="319481" y="1170624"/>
                  </a:lnTo>
                  <a:cubicBezTo>
                    <a:pt x="319481" y="1174832"/>
                    <a:pt x="316069" y="1178244"/>
                    <a:pt x="311861" y="1178244"/>
                  </a:cubicBezTo>
                  <a:lnTo>
                    <a:pt x="252178" y="1178244"/>
                  </a:lnTo>
                  <a:lnTo>
                    <a:pt x="252178" y="1207201"/>
                  </a:lnTo>
                  <a:lnTo>
                    <a:pt x="311861" y="1207201"/>
                  </a:lnTo>
                  <a:cubicBezTo>
                    <a:pt x="316069" y="1207201"/>
                    <a:pt x="319481" y="1210613"/>
                    <a:pt x="319481" y="1214821"/>
                  </a:cubicBezTo>
                  <a:lnTo>
                    <a:pt x="319481" y="1245300"/>
                  </a:lnTo>
                  <a:cubicBezTo>
                    <a:pt x="319481" y="1249508"/>
                    <a:pt x="316069" y="1252920"/>
                    <a:pt x="311861" y="1252920"/>
                  </a:cubicBezTo>
                  <a:lnTo>
                    <a:pt x="252178" y="1252920"/>
                  </a:lnTo>
                  <a:lnTo>
                    <a:pt x="252178" y="1264086"/>
                  </a:lnTo>
                  <a:cubicBezTo>
                    <a:pt x="252178" y="1298836"/>
                    <a:pt x="224008" y="1327006"/>
                    <a:pt x="189258" y="1327006"/>
                  </a:cubicBezTo>
                  <a:lnTo>
                    <a:pt x="0" y="132700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961EC5F3-8062-18A6-8AF9-A28931ED9791}"/>
                </a:ext>
              </a:extLst>
            </p:cNvPr>
            <p:cNvSpPr/>
            <p:nvPr/>
          </p:nvSpPr>
          <p:spPr bwMode="auto">
            <a:xfrm flipH="1">
              <a:off x="6428383" y="1265483"/>
              <a:ext cx="285805" cy="1327006"/>
            </a:xfrm>
            <a:custGeom>
              <a:avLst/>
              <a:gdLst>
                <a:gd name="connsiteX0" fmla="*/ 155582 w 285805"/>
                <a:gd name="connsiteY0" fmla="*/ 0 h 1327006"/>
                <a:gd name="connsiteX1" fmla="*/ 0 w 285805"/>
                <a:gd name="connsiteY1" fmla="*/ 0 h 1327006"/>
                <a:gd name="connsiteX2" fmla="*/ 0 w 285805"/>
                <a:gd name="connsiteY2" fmla="*/ 1327006 h 1327006"/>
                <a:gd name="connsiteX3" fmla="*/ 155582 w 285805"/>
                <a:gd name="connsiteY3" fmla="*/ 1327006 h 1327006"/>
                <a:gd name="connsiteX4" fmla="*/ 218502 w 285805"/>
                <a:gd name="connsiteY4" fmla="*/ 1264086 h 1327006"/>
                <a:gd name="connsiteX5" fmla="*/ 218502 w 285805"/>
                <a:gd name="connsiteY5" fmla="*/ 1252920 h 1327006"/>
                <a:gd name="connsiteX6" fmla="*/ 278185 w 285805"/>
                <a:gd name="connsiteY6" fmla="*/ 1252920 h 1327006"/>
                <a:gd name="connsiteX7" fmla="*/ 285805 w 285805"/>
                <a:gd name="connsiteY7" fmla="*/ 1245300 h 1327006"/>
                <a:gd name="connsiteX8" fmla="*/ 285805 w 285805"/>
                <a:gd name="connsiteY8" fmla="*/ 1214821 h 1327006"/>
                <a:gd name="connsiteX9" fmla="*/ 278185 w 285805"/>
                <a:gd name="connsiteY9" fmla="*/ 1207201 h 1327006"/>
                <a:gd name="connsiteX10" fmla="*/ 218502 w 285805"/>
                <a:gd name="connsiteY10" fmla="*/ 1207201 h 1327006"/>
                <a:gd name="connsiteX11" fmla="*/ 218502 w 285805"/>
                <a:gd name="connsiteY11" fmla="*/ 1178244 h 1327006"/>
                <a:gd name="connsiteX12" fmla="*/ 278185 w 285805"/>
                <a:gd name="connsiteY12" fmla="*/ 1178244 h 1327006"/>
                <a:gd name="connsiteX13" fmla="*/ 285805 w 285805"/>
                <a:gd name="connsiteY13" fmla="*/ 1170624 h 1327006"/>
                <a:gd name="connsiteX14" fmla="*/ 285805 w 285805"/>
                <a:gd name="connsiteY14" fmla="*/ 1140145 h 1327006"/>
                <a:gd name="connsiteX15" fmla="*/ 278185 w 285805"/>
                <a:gd name="connsiteY15" fmla="*/ 1132525 h 1327006"/>
                <a:gd name="connsiteX16" fmla="*/ 218502 w 285805"/>
                <a:gd name="connsiteY16" fmla="*/ 1132525 h 1327006"/>
                <a:gd name="connsiteX17" fmla="*/ 218502 w 285805"/>
                <a:gd name="connsiteY17" fmla="*/ 1103568 h 1327006"/>
                <a:gd name="connsiteX18" fmla="*/ 278185 w 285805"/>
                <a:gd name="connsiteY18" fmla="*/ 1103568 h 1327006"/>
                <a:gd name="connsiteX19" fmla="*/ 285805 w 285805"/>
                <a:gd name="connsiteY19" fmla="*/ 1095948 h 1327006"/>
                <a:gd name="connsiteX20" fmla="*/ 285805 w 285805"/>
                <a:gd name="connsiteY20" fmla="*/ 1065469 h 1327006"/>
                <a:gd name="connsiteX21" fmla="*/ 278185 w 285805"/>
                <a:gd name="connsiteY21" fmla="*/ 1057849 h 1327006"/>
                <a:gd name="connsiteX22" fmla="*/ 218502 w 285805"/>
                <a:gd name="connsiteY22" fmla="*/ 1057849 h 1327006"/>
                <a:gd name="connsiteX23" fmla="*/ 218502 w 285805"/>
                <a:gd name="connsiteY23" fmla="*/ 1028892 h 1327006"/>
                <a:gd name="connsiteX24" fmla="*/ 278185 w 285805"/>
                <a:gd name="connsiteY24" fmla="*/ 1028892 h 1327006"/>
                <a:gd name="connsiteX25" fmla="*/ 285805 w 285805"/>
                <a:gd name="connsiteY25" fmla="*/ 1021272 h 1327006"/>
                <a:gd name="connsiteX26" fmla="*/ 285805 w 285805"/>
                <a:gd name="connsiteY26" fmla="*/ 990793 h 1327006"/>
                <a:gd name="connsiteX27" fmla="*/ 278185 w 285805"/>
                <a:gd name="connsiteY27" fmla="*/ 983173 h 1327006"/>
                <a:gd name="connsiteX28" fmla="*/ 218502 w 285805"/>
                <a:gd name="connsiteY28" fmla="*/ 983173 h 1327006"/>
                <a:gd name="connsiteX29" fmla="*/ 218502 w 285805"/>
                <a:gd name="connsiteY29" fmla="*/ 954216 h 1327006"/>
                <a:gd name="connsiteX30" fmla="*/ 278185 w 285805"/>
                <a:gd name="connsiteY30" fmla="*/ 954216 h 1327006"/>
                <a:gd name="connsiteX31" fmla="*/ 285805 w 285805"/>
                <a:gd name="connsiteY31" fmla="*/ 946596 h 1327006"/>
                <a:gd name="connsiteX32" fmla="*/ 285805 w 285805"/>
                <a:gd name="connsiteY32" fmla="*/ 916117 h 1327006"/>
                <a:gd name="connsiteX33" fmla="*/ 278185 w 285805"/>
                <a:gd name="connsiteY33" fmla="*/ 908497 h 1327006"/>
                <a:gd name="connsiteX34" fmla="*/ 218502 w 285805"/>
                <a:gd name="connsiteY34" fmla="*/ 908497 h 1327006"/>
                <a:gd name="connsiteX35" fmla="*/ 218502 w 285805"/>
                <a:gd name="connsiteY35" fmla="*/ 879540 h 1327006"/>
                <a:gd name="connsiteX36" fmla="*/ 278185 w 285805"/>
                <a:gd name="connsiteY36" fmla="*/ 879540 h 1327006"/>
                <a:gd name="connsiteX37" fmla="*/ 285805 w 285805"/>
                <a:gd name="connsiteY37" fmla="*/ 871920 h 1327006"/>
                <a:gd name="connsiteX38" fmla="*/ 285805 w 285805"/>
                <a:gd name="connsiteY38" fmla="*/ 841441 h 1327006"/>
                <a:gd name="connsiteX39" fmla="*/ 278185 w 285805"/>
                <a:gd name="connsiteY39" fmla="*/ 833821 h 1327006"/>
                <a:gd name="connsiteX40" fmla="*/ 218502 w 285805"/>
                <a:gd name="connsiteY40" fmla="*/ 833821 h 1327006"/>
                <a:gd name="connsiteX41" fmla="*/ 218502 w 285805"/>
                <a:gd name="connsiteY41" fmla="*/ 804864 h 1327006"/>
                <a:gd name="connsiteX42" fmla="*/ 278185 w 285805"/>
                <a:gd name="connsiteY42" fmla="*/ 804864 h 1327006"/>
                <a:gd name="connsiteX43" fmla="*/ 285805 w 285805"/>
                <a:gd name="connsiteY43" fmla="*/ 797244 h 1327006"/>
                <a:gd name="connsiteX44" fmla="*/ 285805 w 285805"/>
                <a:gd name="connsiteY44" fmla="*/ 766765 h 1327006"/>
                <a:gd name="connsiteX45" fmla="*/ 278185 w 285805"/>
                <a:gd name="connsiteY45" fmla="*/ 759145 h 1327006"/>
                <a:gd name="connsiteX46" fmla="*/ 218502 w 285805"/>
                <a:gd name="connsiteY46" fmla="*/ 759145 h 1327006"/>
                <a:gd name="connsiteX47" fmla="*/ 218502 w 285805"/>
                <a:gd name="connsiteY47" fmla="*/ 730188 h 1327006"/>
                <a:gd name="connsiteX48" fmla="*/ 278185 w 285805"/>
                <a:gd name="connsiteY48" fmla="*/ 730188 h 1327006"/>
                <a:gd name="connsiteX49" fmla="*/ 285805 w 285805"/>
                <a:gd name="connsiteY49" fmla="*/ 722568 h 1327006"/>
                <a:gd name="connsiteX50" fmla="*/ 285805 w 285805"/>
                <a:gd name="connsiteY50" fmla="*/ 692089 h 1327006"/>
                <a:gd name="connsiteX51" fmla="*/ 278185 w 285805"/>
                <a:gd name="connsiteY51" fmla="*/ 684469 h 1327006"/>
                <a:gd name="connsiteX52" fmla="*/ 218502 w 285805"/>
                <a:gd name="connsiteY52" fmla="*/ 684469 h 1327006"/>
                <a:gd name="connsiteX53" fmla="*/ 218502 w 285805"/>
                <a:gd name="connsiteY53" fmla="*/ 655512 h 1327006"/>
                <a:gd name="connsiteX54" fmla="*/ 278185 w 285805"/>
                <a:gd name="connsiteY54" fmla="*/ 655512 h 1327006"/>
                <a:gd name="connsiteX55" fmla="*/ 285805 w 285805"/>
                <a:gd name="connsiteY55" fmla="*/ 647892 h 1327006"/>
                <a:gd name="connsiteX56" fmla="*/ 285805 w 285805"/>
                <a:gd name="connsiteY56" fmla="*/ 617413 h 1327006"/>
                <a:gd name="connsiteX57" fmla="*/ 278185 w 285805"/>
                <a:gd name="connsiteY57" fmla="*/ 609793 h 1327006"/>
                <a:gd name="connsiteX58" fmla="*/ 218502 w 285805"/>
                <a:gd name="connsiteY58" fmla="*/ 609793 h 1327006"/>
                <a:gd name="connsiteX59" fmla="*/ 218502 w 285805"/>
                <a:gd name="connsiteY59" fmla="*/ 580836 h 1327006"/>
                <a:gd name="connsiteX60" fmla="*/ 278185 w 285805"/>
                <a:gd name="connsiteY60" fmla="*/ 580836 h 1327006"/>
                <a:gd name="connsiteX61" fmla="*/ 285805 w 285805"/>
                <a:gd name="connsiteY61" fmla="*/ 573216 h 1327006"/>
                <a:gd name="connsiteX62" fmla="*/ 285805 w 285805"/>
                <a:gd name="connsiteY62" fmla="*/ 542737 h 1327006"/>
                <a:gd name="connsiteX63" fmla="*/ 278185 w 285805"/>
                <a:gd name="connsiteY63" fmla="*/ 535117 h 1327006"/>
                <a:gd name="connsiteX64" fmla="*/ 218502 w 285805"/>
                <a:gd name="connsiteY64" fmla="*/ 535117 h 1327006"/>
                <a:gd name="connsiteX65" fmla="*/ 218502 w 285805"/>
                <a:gd name="connsiteY65" fmla="*/ 506160 h 1327006"/>
                <a:gd name="connsiteX66" fmla="*/ 278185 w 285805"/>
                <a:gd name="connsiteY66" fmla="*/ 506160 h 1327006"/>
                <a:gd name="connsiteX67" fmla="*/ 285805 w 285805"/>
                <a:gd name="connsiteY67" fmla="*/ 498540 h 1327006"/>
                <a:gd name="connsiteX68" fmla="*/ 285805 w 285805"/>
                <a:gd name="connsiteY68" fmla="*/ 468061 h 1327006"/>
                <a:gd name="connsiteX69" fmla="*/ 278185 w 285805"/>
                <a:gd name="connsiteY69" fmla="*/ 460441 h 1327006"/>
                <a:gd name="connsiteX70" fmla="*/ 218502 w 285805"/>
                <a:gd name="connsiteY70" fmla="*/ 460441 h 1327006"/>
                <a:gd name="connsiteX71" fmla="*/ 218502 w 285805"/>
                <a:gd name="connsiteY71" fmla="*/ 431484 h 1327006"/>
                <a:gd name="connsiteX72" fmla="*/ 278185 w 285805"/>
                <a:gd name="connsiteY72" fmla="*/ 431484 h 1327006"/>
                <a:gd name="connsiteX73" fmla="*/ 285805 w 285805"/>
                <a:gd name="connsiteY73" fmla="*/ 423864 h 1327006"/>
                <a:gd name="connsiteX74" fmla="*/ 285805 w 285805"/>
                <a:gd name="connsiteY74" fmla="*/ 393385 h 1327006"/>
                <a:gd name="connsiteX75" fmla="*/ 278185 w 285805"/>
                <a:gd name="connsiteY75" fmla="*/ 385765 h 1327006"/>
                <a:gd name="connsiteX76" fmla="*/ 218502 w 285805"/>
                <a:gd name="connsiteY76" fmla="*/ 385765 h 1327006"/>
                <a:gd name="connsiteX77" fmla="*/ 218502 w 285805"/>
                <a:gd name="connsiteY77" fmla="*/ 356808 h 1327006"/>
                <a:gd name="connsiteX78" fmla="*/ 278185 w 285805"/>
                <a:gd name="connsiteY78" fmla="*/ 356808 h 1327006"/>
                <a:gd name="connsiteX79" fmla="*/ 285805 w 285805"/>
                <a:gd name="connsiteY79" fmla="*/ 349188 h 1327006"/>
                <a:gd name="connsiteX80" fmla="*/ 285805 w 285805"/>
                <a:gd name="connsiteY80" fmla="*/ 318709 h 1327006"/>
                <a:gd name="connsiteX81" fmla="*/ 278185 w 285805"/>
                <a:gd name="connsiteY81" fmla="*/ 311089 h 1327006"/>
                <a:gd name="connsiteX82" fmla="*/ 218502 w 285805"/>
                <a:gd name="connsiteY82" fmla="*/ 311089 h 1327006"/>
                <a:gd name="connsiteX83" fmla="*/ 218502 w 285805"/>
                <a:gd name="connsiteY83" fmla="*/ 282132 h 1327006"/>
                <a:gd name="connsiteX84" fmla="*/ 278185 w 285805"/>
                <a:gd name="connsiteY84" fmla="*/ 282132 h 1327006"/>
                <a:gd name="connsiteX85" fmla="*/ 285805 w 285805"/>
                <a:gd name="connsiteY85" fmla="*/ 274512 h 1327006"/>
                <a:gd name="connsiteX86" fmla="*/ 285805 w 285805"/>
                <a:gd name="connsiteY86" fmla="*/ 244033 h 1327006"/>
                <a:gd name="connsiteX87" fmla="*/ 278185 w 285805"/>
                <a:gd name="connsiteY87" fmla="*/ 236413 h 1327006"/>
                <a:gd name="connsiteX88" fmla="*/ 218502 w 285805"/>
                <a:gd name="connsiteY88" fmla="*/ 236413 h 1327006"/>
                <a:gd name="connsiteX89" fmla="*/ 218502 w 285805"/>
                <a:gd name="connsiteY89" fmla="*/ 207456 h 1327006"/>
                <a:gd name="connsiteX90" fmla="*/ 278185 w 285805"/>
                <a:gd name="connsiteY90" fmla="*/ 207456 h 1327006"/>
                <a:gd name="connsiteX91" fmla="*/ 285805 w 285805"/>
                <a:gd name="connsiteY91" fmla="*/ 199836 h 1327006"/>
                <a:gd name="connsiteX92" fmla="*/ 285805 w 285805"/>
                <a:gd name="connsiteY92" fmla="*/ 169357 h 1327006"/>
                <a:gd name="connsiteX93" fmla="*/ 278185 w 285805"/>
                <a:gd name="connsiteY93" fmla="*/ 161737 h 1327006"/>
                <a:gd name="connsiteX94" fmla="*/ 218502 w 285805"/>
                <a:gd name="connsiteY94" fmla="*/ 161737 h 1327006"/>
                <a:gd name="connsiteX95" fmla="*/ 218502 w 285805"/>
                <a:gd name="connsiteY95" fmla="*/ 132780 h 1327006"/>
                <a:gd name="connsiteX96" fmla="*/ 278185 w 285805"/>
                <a:gd name="connsiteY96" fmla="*/ 132780 h 1327006"/>
                <a:gd name="connsiteX97" fmla="*/ 285805 w 285805"/>
                <a:gd name="connsiteY97" fmla="*/ 125160 h 1327006"/>
                <a:gd name="connsiteX98" fmla="*/ 285805 w 285805"/>
                <a:gd name="connsiteY98" fmla="*/ 94681 h 1327006"/>
                <a:gd name="connsiteX99" fmla="*/ 278185 w 285805"/>
                <a:gd name="connsiteY99" fmla="*/ 87061 h 1327006"/>
                <a:gd name="connsiteX100" fmla="*/ 218502 w 285805"/>
                <a:gd name="connsiteY100" fmla="*/ 87061 h 1327006"/>
                <a:gd name="connsiteX101" fmla="*/ 218502 w 285805"/>
                <a:gd name="connsiteY101" fmla="*/ 62920 h 1327006"/>
                <a:gd name="connsiteX102" fmla="*/ 155582 w 285805"/>
                <a:gd name="connsiteY102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85805" h="1327006">
                  <a:moveTo>
                    <a:pt x="155582" y="0"/>
                  </a:moveTo>
                  <a:lnTo>
                    <a:pt x="0" y="0"/>
                  </a:lnTo>
                  <a:lnTo>
                    <a:pt x="0" y="1327006"/>
                  </a:lnTo>
                  <a:lnTo>
                    <a:pt x="155582" y="1327006"/>
                  </a:lnTo>
                  <a:cubicBezTo>
                    <a:pt x="190332" y="1327006"/>
                    <a:pt x="218502" y="1298836"/>
                    <a:pt x="218502" y="1264086"/>
                  </a:cubicBezTo>
                  <a:lnTo>
                    <a:pt x="218502" y="1252920"/>
                  </a:lnTo>
                  <a:lnTo>
                    <a:pt x="278185" y="1252920"/>
                  </a:lnTo>
                  <a:cubicBezTo>
                    <a:pt x="282393" y="1252920"/>
                    <a:pt x="285805" y="1249508"/>
                    <a:pt x="285805" y="1245300"/>
                  </a:cubicBezTo>
                  <a:lnTo>
                    <a:pt x="285805" y="1214821"/>
                  </a:lnTo>
                  <a:cubicBezTo>
                    <a:pt x="285805" y="1210613"/>
                    <a:pt x="282393" y="1207201"/>
                    <a:pt x="278185" y="1207201"/>
                  </a:cubicBezTo>
                  <a:lnTo>
                    <a:pt x="218502" y="1207201"/>
                  </a:lnTo>
                  <a:lnTo>
                    <a:pt x="218502" y="1178244"/>
                  </a:lnTo>
                  <a:lnTo>
                    <a:pt x="278185" y="1178244"/>
                  </a:lnTo>
                  <a:cubicBezTo>
                    <a:pt x="282393" y="1178244"/>
                    <a:pt x="285805" y="1174832"/>
                    <a:pt x="285805" y="1170624"/>
                  </a:cubicBezTo>
                  <a:lnTo>
                    <a:pt x="285805" y="1140145"/>
                  </a:lnTo>
                  <a:cubicBezTo>
                    <a:pt x="285805" y="1135937"/>
                    <a:pt x="282393" y="1132525"/>
                    <a:pt x="278185" y="1132525"/>
                  </a:cubicBezTo>
                  <a:lnTo>
                    <a:pt x="218502" y="1132525"/>
                  </a:lnTo>
                  <a:lnTo>
                    <a:pt x="218502" y="1103568"/>
                  </a:lnTo>
                  <a:lnTo>
                    <a:pt x="278185" y="1103568"/>
                  </a:lnTo>
                  <a:cubicBezTo>
                    <a:pt x="282393" y="1103568"/>
                    <a:pt x="285805" y="1100156"/>
                    <a:pt x="285805" y="1095948"/>
                  </a:cubicBezTo>
                  <a:lnTo>
                    <a:pt x="285805" y="1065469"/>
                  </a:lnTo>
                  <a:cubicBezTo>
                    <a:pt x="285805" y="1061261"/>
                    <a:pt x="282393" y="1057849"/>
                    <a:pt x="278185" y="1057849"/>
                  </a:cubicBezTo>
                  <a:lnTo>
                    <a:pt x="218502" y="1057849"/>
                  </a:lnTo>
                  <a:lnTo>
                    <a:pt x="218502" y="1028892"/>
                  </a:lnTo>
                  <a:lnTo>
                    <a:pt x="278185" y="1028892"/>
                  </a:lnTo>
                  <a:cubicBezTo>
                    <a:pt x="282393" y="1028892"/>
                    <a:pt x="285805" y="1025480"/>
                    <a:pt x="285805" y="1021272"/>
                  </a:cubicBezTo>
                  <a:lnTo>
                    <a:pt x="285805" y="990793"/>
                  </a:lnTo>
                  <a:cubicBezTo>
                    <a:pt x="285805" y="986585"/>
                    <a:pt x="282393" y="983173"/>
                    <a:pt x="278185" y="983173"/>
                  </a:cubicBezTo>
                  <a:lnTo>
                    <a:pt x="218502" y="983173"/>
                  </a:lnTo>
                  <a:lnTo>
                    <a:pt x="218502" y="954216"/>
                  </a:lnTo>
                  <a:lnTo>
                    <a:pt x="278185" y="954216"/>
                  </a:lnTo>
                  <a:cubicBezTo>
                    <a:pt x="282393" y="954216"/>
                    <a:pt x="285805" y="950804"/>
                    <a:pt x="285805" y="946596"/>
                  </a:cubicBezTo>
                  <a:lnTo>
                    <a:pt x="285805" y="916117"/>
                  </a:lnTo>
                  <a:cubicBezTo>
                    <a:pt x="285805" y="911909"/>
                    <a:pt x="282393" y="908497"/>
                    <a:pt x="278185" y="908497"/>
                  </a:cubicBezTo>
                  <a:lnTo>
                    <a:pt x="218502" y="908497"/>
                  </a:lnTo>
                  <a:lnTo>
                    <a:pt x="218502" y="879540"/>
                  </a:lnTo>
                  <a:lnTo>
                    <a:pt x="278185" y="879540"/>
                  </a:lnTo>
                  <a:cubicBezTo>
                    <a:pt x="282393" y="879540"/>
                    <a:pt x="285805" y="876128"/>
                    <a:pt x="285805" y="871920"/>
                  </a:cubicBezTo>
                  <a:lnTo>
                    <a:pt x="285805" y="841441"/>
                  </a:lnTo>
                  <a:cubicBezTo>
                    <a:pt x="285805" y="837233"/>
                    <a:pt x="282393" y="833821"/>
                    <a:pt x="278185" y="833821"/>
                  </a:cubicBezTo>
                  <a:lnTo>
                    <a:pt x="218502" y="833821"/>
                  </a:lnTo>
                  <a:lnTo>
                    <a:pt x="218502" y="804864"/>
                  </a:lnTo>
                  <a:lnTo>
                    <a:pt x="278185" y="804864"/>
                  </a:lnTo>
                  <a:cubicBezTo>
                    <a:pt x="282393" y="804864"/>
                    <a:pt x="285805" y="801452"/>
                    <a:pt x="285805" y="797244"/>
                  </a:cubicBezTo>
                  <a:lnTo>
                    <a:pt x="285805" y="766765"/>
                  </a:lnTo>
                  <a:cubicBezTo>
                    <a:pt x="285805" y="762557"/>
                    <a:pt x="282393" y="759145"/>
                    <a:pt x="278185" y="759145"/>
                  </a:cubicBezTo>
                  <a:lnTo>
                    <a:pt x="218502" y="759145"/>
                  </a:lnTo>
                  <a:lnTo>
                    <a:pt x="218502" y="730188"/>
                  </a:lnTo>
                  <a:lnTo>
                    <a:pt x="278185" y="730188"/>
                  </a:lnTo>
                  <a:cubicBezTo>
                    <a:pt x="282393" y="730188"/>
                    <a:pt x="285805" y="726776"/>
                    <a:pt x="285805" y="722568"/>
                  </a:cubicBezTo>
                  <a:lnTo>
                    <a:pt x="285805" y="692089"/>
                  </a:lnTo>
                  <a:cubicBezTo>
                    <a:pt x="285805" y="687881"/>
                    <a:pt x="282393" y="684469"/>
                    <a:pt x="278185" y="684469"/>
                  </a:cubicBezTo>
                  <a:lnTo>
                    <a:pt x="218502" y="684469"/>
                  </a:lnTo>
                  <a:lnTo>
                    <a:pt x="218502" y="655512"/>
                  </a:lnTo>
                  <a:lnTo>
                    <a:pt x="278185" y="655512"/>
                  </a:lnTo>
                  <a:cubicBezTo>
                    <a:pt x="282393" y="655512"/>
                    <a:pt x="285805" y="652100"/>
                    <a:pt x="285805" y="647892"/>
                  </a:cubicBezTo>
                  <a:lnTo>
                    <a:pt x="285805" y="617413"/>
                  </a:lnTo>
                  <a:cubicBezTo>
                    <a:pt x="285805" y="613205"/>
                    <a:pt x="282393" y="609793"/>
                    <a:pt x="278185" y="609793"/>
                  </a:cubicBezTo>
                  <a:lnTo>
                    <a:pt x="218502" y="609793"/>
                  </a:lnTo>
                  <a:lnTo>
                    <a:pt x="218502" y="580836"/>
                  </a:lnTo>
                  <a:lnTo>
                    <a:pt x="278185" y="580836"/>
                  </a:lnTo>
                  <a:cubicBezTo>
                    <a:pt x="282393" y="580836"/>
                    <a:pt x="285805" y="577424"/>
                    <a:pt x="285805" y="573216"/>
                  </a:cubicBezTo>
                  <a:lnTo>
                    <a:pt x="285805" y="542737"/>
                  </a:lnTo>
                  <a:cubicBezTo>
                    <a:pt x="285805" y="538529"/>
                    <a:pt x="282393" y="535117"/>
                    <a:pt x="278185" y="535117"/>
                  </a:cubicBezTo>
                  <a:lnTo>
                    <a:pt x="218502" y="535117"/>
                  </a:lnTo>
                  <a:lnTo>
                    <a:pt x="218502" y="506160"/>
                  </a:lnTo>
                  <a:lnTo>
                    <a:pt x="278185" y="506160"/>
                  </a:lnTo>
                  <a:cubicBezTo>
                    <a:pt x="282393" y="506160"/>
                    <a:pt x="285805" y="502748"/>
                    <a:pt x="285805" y="498540"/>
                  </a:cubicBezTo>
                  <a:lnTo>
                    <a:pt x="285805" y="468061"/>
                  </a:lnTo>
                  <a:cubicBezTo>
                    <a:pt x="285805" y="463853"/>
                    <a:pt x="282393" y="460441"/>
                    <a:pt x="278185" y="460441"/>
                  </a:cubicBezTo>
                  <a:lnTo>
                    <a:pt x="218502" y="460441"/>
                  </a:lnTo>
                  <a:lnTo>
                    <a:pt x="218502" y="431484"/>
                  </a:lnTo>
                  <a:lnTo>
                    <a:pt x="278185" y="431484"/>
                  </a:lnTo>
                  <a:cubicBezTo>
                    <a:pt x="282393" y="431484"/>
                    <a:pt x="285805" y="428072"/>
                    <a:pt x="285805" y="423864"/>
                  </a:cubicBezTo>
                  <a:lnTo>
                    <a:pt x="285805" y="393385"/>
                  </a:lnTo>
                  <a:cubicBezTo>
                    <a:pt x="285805" y="389177"/>
                    <a:pt x="282393" y="385765"/>
                    <a:pt x="278185" y="385765"/>
                  </a:cubicBezTo>
                  <a:lnTo>
                    <a:pt x="218502" y="385765"/>
                  </a:lnTo>
                  <a:lnTo>
                    <a:pt x="218502" y="356808"/>
                  </a:lnTo>
                  <a:lnTo>
                    <a:pt x="278185" y="356808"/>
                  </a:lnTo>
                  <a:cubicBezTo>
                    <a:pt x="282393" y="356808"/>
                    <a:pt x="285805" y="353396"/>
                    <a:pt x="285805" y="349188"/>
                  </a:cubicBezTo>
                  <a:lnTo>
                    <a:pt x="285805" y="318709"/>
                  </a:lnTo>
                  <a:cubicBezTo>
                    <a:pt x="285805" y="314501"/>
                    <a:pt x="282393" y="311089"/>
                    <a:pt x="278185" y="311089"/>
                  </a:cubicBezTo>
                  <a:lnTo>
                    <a:pt x="218502" y="311089"/>
                  </a:lnTo>
                  <a:lnTo>
                    <a:pt x="218502" y="282132"/>
                  </a:lnTo>
                  <a:lnTo>
                    <a:pt x="278185" y="282132"/>
                  </a:lnTo>
                  <a:cubicBezTo>
                    <a:pt x="282393" y="282132"/>
                    <a:pt x="285805" y="278720"/>
                    <a:pt x="285805" y="274512"/>
                  </a:cubicBezTo>
                  <a:lnTo>
                    <a:pt x="285805" y="244033"/>
                  </a:lnTo>
                  <a:cubicBezTo>
                    <a:pt x="285805" y="239825"/>
                    <a:pt x="282393" y="236413"/>
                    <a:pt x="278185" y="236413"/>
                  </a:cubicBezTo>
                  <a:lnTo>
                    <a:pt x="218502" y="236413"/>
                  </a:lnTo>
                  <a:lnTo>
                    <a:pt x="218502" y="207456"/>
                  </a:lnTo>
                  <a:lnTo>
                    <a:pt x="278185" y="207456"/>
                  </a:lnTo>
                  <a:cubicBezTo>
                    <a:pt x="282393" y="207456"/>
                    <a:pt x="285805" y="204044"/>
                    <a:pt x="285805" y="199836"/>
                  </a:cubicBezTo>
                  <a:lnTo>
                    <a:pt x="285805" y="169357"/>
                  </a:lnTo>
                  <a:cubicBezTo>
                    <a:pt x="285805" y="165149"/>
                    <a:pt x="282393" y="161737"/>
                    <a:pt x="278185" y="161737"/>
                  </a:cubicBezTo>
                  <a:lnTo>
                    <a:pt x="218502" y="161737"/>
                  </a:lnTo>
                  <a:lnTo>
                    <a:pt x="218502" y="132780"/>
                  </a:lnTo>
                  <a:lnTo>
                    <a:pt x="278185" y="132780"/>
                  </a:lnTo>
                  <a:cubicBezTo>
                    <a:pt x="282393" y="132780"/>
                    <a:pt x="285805" y="129368"/>
                    <a:pt x="285805" y="125160"/>
                  </a:cubicBezTo>
                  <a:lnTo>
                    <a:pt x="285805" y="94681"/>
                  </a:lnTo>
                  <a:cubicBezTo>
                    <a:pt x="285805" y="90473"/>
                    <a:pt x="282393" y="87061"/>
                    <a:pt x="278185" y="87061"/>
                  </a:cubicBezTo>
                  <a:lnTo>
                    <a:pt x="218502" y="87061"/>
                  </a:lnTo>
                  <a:lnTo>
                    <a:pt x="218502" y="62920"/>
                  </a:lnTo>
                  <a:cubicBezTo>
                    <a:pt x="218502" y="28170"/>
                    <a:pt x="190332" y="0"/>
                    <a:pt x="15558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F07E2481-E83D-6DBA-F1DB-870C9FB8C4C4}"/>
                </a:ext>
              </a:extLst>
            </p:cNvPr>
            <p:cNvSpPr/>
            <p:nvPr/>
          </p:nvSpPr>
          <p:spPr bwMode="auto">
            <a:xfrm rot="5400000">
              <a:off x="5367601" y="350593"/>
              <a:ext cx="444815" cy="1327006"/>
            </a:xfrm>
            <a:custGeom>
              <a:avLst/>
              <a:gdLst>
                <a:gd name="connsiteX0" fmla="*/ 62920 w 444815"/>
                <a:gd name="connsiteY0" fmla="*/ 0 h 1327006"/>
                <a:gd name="connsiteX1" fmla="*/ 314592 w 444815"/>
                <a:gd name="connsiteY1" fmla="*/ 0 h 1327006"/>
                <a:gd name="connsiteX2" fmla="*/ 377512 w 444815"/>
                <a:gd name="connsiteY2" fmla="*/ 62920 h 1327006"/>
                <a:gd name="connsiteX3" fmla="*/ 377512 w 444815"/>
                <a:gd name="connsiteY3" fmla="*/ 87061 h 1327006"/>
                <a:gd name="connsiteX4" fmla="*/ 437195 w 444815"/>
                <a:gd name="connsiteY4" fmla="*/ 87061 h 1327006"/>
                <a:gd name="connsiteX5" fmla="*/ 444815 w 444815"/>
                <a:gd name="connsiteY5" fmla="*/ 94681 h 1327006"/>
                <a:gd name="connsiteX6" fmla="*/ 444815 w 444815"/>
                <a:gd name="connsiteY6" fmla="*/ 125160 h 1327006"/>
                <a:gd name="connsiteX7" fmla="*/ 437195 w 444815"/>
                <a:gd name="connsiteY7" fmla="*/ 132780 h 1327006"/>
                <a:gd name="connsiteX8" fmla="*/ 377512 w 444815"/>
                <a:gd name="connsiteY8" fmla="*/ 132780 h 1327006"/>
                <a:gd name="connsiteX9" fmla="*/ 377512 w 444815"/>
                <a:gd name="connsiteY9" fmla="*/ 161737 h 1327006"/>
                <a:gd name="connsiteX10" fmla="*/ 437195 w 444815"/>
                <a:gd name="connsiteY10" fmla="*/ 161737 h 1327006"/>
                <a:gd name="connsiteX11" fmla="*/ 444815 w 444815"/>
                <a:gd name="connsiteY11" fmla="*/ 169357 h 1327006"/>
                <a:gd name="connsiteX12" fmla="*/ 444815 w 444815"/>
                <a:gd name="connsiteY12" fmla="*/ 199836 h 1327006"/>
                <a:gd name="connsiteX13" fmla="*/ 437195 w 444815"/>
                <a:gd name="connsiteY13" fmla="*/ 207456 h 1327006"/>
                <a:gd name="connsiteX14" fmla="*/ 377512 w 444815"/>
                <a:gd name="connsiteY14" fmla="*/ 207456 h 1327006"/>
                <a:gd name="connsiteX15" fmla="*/ 377512 w 444815"/>
                <a:gd name="connsiteY15" fmla="*/ 236413 h 1327006"/>
                <a:gd name="connsiteX16" fmla="*/ 437195 w 444815"/>
                <a:gd name="connsiteY16" fmla="*/ 236413 h 1327006"/>
                <a:gd name="connsiteX17" fmla="*/ 444815 w 444815"/>
                <a:gd name="connsiteY17" fmla="*/ 244033 h 1327006"/>
                <a:gd name="connsiteX18" fmla="*/ 444815 w 444815"/>
                <a:gd name="connsiteY18" fmla="*/ 274512 h 1327006"/>
                <a:gd name="connsiteX19" fmla="*/ 437195 w 444815"/>
                <a:gd name="connsiteY19" fmla="*/ 282132 h 1327006"/>
                <a:gd name="connsiteX20" fmla="*/ 377512 w 444815"/>
                <a:gd name="connsiteY20" fmla="*/ 282132 h 1327006"/>
                <a:gd name="connsiteX21" fmla="*/ 377512 w 444815"/>
                <a:gd name="connsiteY21" fmla="*/ 311089 h 1327006"/>
                <a:gd name="connsiteX22" fmla="*/ 437195 w 444815"/>
                <a:gd name="connsiteY22" fmla="*/ 311089 h 1327006"/>
                <a:gd name="connsiteX23" fmla="*/ 444815 w 444815"/>
                <a:gd name="connsiteY23" fmla="*/ 318709 h 1327006"/>
                <a:gd name="connsiteX24" fmla="*/ 444815 w 444815"/>
                <a:gd name="connsiteY24" fmla="*/ 349188 h 1327006"/>
                <a:gd name="connsiteX25" fmla="*/ 437195 w 444815"/>
                <a:gd name="connsiteY25" fmla="*/ 356808 h 1327006"/>
                <a:gd name="connsiteX26" fmla="*/ 377512 w 444815"/>
                <a:gd name="connsiteY26" fmla="*/ 356808 h 1327006"/>
                <a:gd name="connsiteX27" fmla="*/ 377512 w 444815"/>
                <a:gd name="connsiteY27" fmla="*/ 385765 h 1327006"/>
                <a:gd name="connsiteX28" fmla="*/ 437195 w 444815"/>
                <a:gd name="connsiteY28" fmla="*/ 385765 h 1327006"/>
                <a:gd name="connsiteX29" fmla="*/ 444815 w 444815"/>
                <a:gd name="connsiteY29" fmla="*/ 393385 h 1327006"/>
                <a:gd name="connsiteX30" fmla="*/ 444815 w 444815"/>
                <a:gd name="connsiteY30" fmla="*/ 423864 h 1327006"/>
                <a:gd name="connsiteX31" fmla="*/ 437195 w 444815"/>
                <a:gd name="connsiteY31" fmla="*/ 431484 h 1327006"/>
                <a:gd name="connsiteX32" fmla="*/ 377512 w 444815"/>
                <a:gd name="connsiteY32" fmla="*/ 431484 h 1327006"/>
                <a:gd name="connsiteX33" fmla="*/ 377512 w 444815"/>
                <a:gd name="connsiteY33" fmla="*/ 460441 h 1327006"/>
                <a:gd name="connsiteX34" fmla="*/ 437195 w 444815"/>
                <a:gd name="connsiteY34" fmla="*/ 460441 h 1327006"/>
                <a:gd name="connsiteX35" fmla="*/ 444815 w 444815"/>
                <a:gd name="connsiteY35" fmla="*/ 468061 h 1327006"/>
                <a:gd name="connsiteX36" fmla="*/ 444815 w 444815"/>
                <a:gd name="connsiteY36" fmla="*/ 498540 h 1327006"/>
                <a:gd name="connsiteX37" fmla="*/ 437195 w 444815"/>
                <a:gd name="connsiteY37" fmla="*/ 506160 h 1327006"/>
                <a:gd name="connsiteX38" fmla="*/ 377512 w 444815"/>
                <a:gd name="connsiteY38" fmla="*/ 506160 h 1327006"/>
                <a:gd name="connsiteX39" fmla="*/ 377512 w 444815"/>
                <a:gd name="connsiteY39" fmla="*/ 535117 h 1327006"/>
                <a:gd name="connsiteX40" fmla="*/ 437195 w 444815"/>
                <a:gd name="connsiteY40" fmla="*/ 535117 h 1327006"/>
                <a:gd name="connsiteX41" fmla="*/ 444815 w 444815"/>
                <a:gd name="connsiteY41" fmla="*/ 542737 h 1327006"/>
                <a:gd name="connsiteX42" fmla="*/ 444815 w 444815"/>
                <a:gd name="connsiteY42" fmla="*/ 573216 h 1327006"/>
                <a:gd name="connsiteX43" fmla="*/ 437195 w 444815"/>
                <a:gd name="connsiteY43" fmla="*/ 580836 h 1327006"/>
                <a:gd name="connsiteX44" fmla="*/ 377512 w 444815"/>
                <a:gd name="connsiteY44" fmla="*/ 580836 h 1327006"/>
                <a:gd name="connsiteX45" fmla="*/ 377512 w 444815"/>
                <a:gd name="connsiteY45" fmla="*/ 609793 h 1327006"/>
                <a:gd name="connsiteX46" fmla="*/ 437195 w 444815"/>
                <a:gd name="connsiteY46" fmla="*/ 609793 h 1327006"/>
                <a:gd name="connsiteX47" fmla="*/ 444815 w 444815"/>
                <a:gd name="connsiteY47" fmla="*/ 617413 h 1327006"/>
                <a:gd name="connsiteX48" fmla="*/ 444815 w 444815"/>
                <a:gd name="connsiteY48" fmla="*/ 647892 h 1327006"/>
                <a:gd name="connsiteX49" fmla="*/ 437195 w 444815"/>
                <a:gd name="connsiteY49" fmla="*/ 655512 h 1327006"/>
                <a:gd name="connsiteX50" fmla="*/ 377512 w 444815"/>
                <a:gd name="connsiteY50" fmla="*/ 655512 h 1327006"/>
                <a:gd name="connsiteX51" fmla="*/ 377512 w 444815"/>
                <a:gd name="connsiteY51" fmla="*/ 684469 h 1327006"/>
                <a:gd name="connsiteX52" fmla="*/ 437195 w 444815"/>
                <a:gd name="connsiteY52" fmla="*/ 684469 h 1327006"/>
                <a:gd name="connsiteX53" fmla="*/ 444815 w 444815"/>
                <a:gd name="connsiteY53" fmla="*/ 692089 h 1327006"/>
                <a:gd name="connsiteX54" fmla="*/ 444815 w 444815"/>
                <a:gd name="connsiteY54" fmla="*/ 722568 h 1327006"/>
                <a:gd name="connsiteX55" fmla="*/ 437195 w 444815"/>
                <a:gd name="connsiteY55" fmla="*/ 730188 h 1327006"/>
                <a:gd name="connsiteX56" fmla="*/ 377512 w 444815"/>
                <a:gd name="connsiteY56" fmla="*/ 730188 h 1327006"/>
                <a:gd name="connsiteX57" fmla="*/ 377512 w 444815"/>
                <a:gd name="connsiteY57" fmla="*/ 759145 h 1327006"/>
                <a:gd name="connsiteX58" fmla="*/ 437195 w 444815"/>
                <a:gd name="connsiteY58" fmla="*/ 759145 h 1327006"/>
                <a:gd name="connsiteX59" fmla="*/ 444815 w 444815"/>
                <a:gd name="connsiteY59" fmla="*/ 766765 h 1327006"/>
                <a:gd name="connsiteX60" fmla="*/ 444815 w 444815"/>
                <a:gd name="connsiteY60" fmla="*/ 797244 h 1327006"/>
                <a:gd name="connsiteX61" fmla="*/ 437195 w 444815"/>
                <a:gd name="connsiteY61" fmla="*/ 804864 h 1327006"/>
                <a:gd name="connsiteX62" fmla="*/ 377512 w 444815"/>
                <a:gd name="connsiteY62" fmla="*/ 804864 h 1327006"/>
                <a:gd name="connsiteX63" fmla="*/ 377512 w 444815"/>
                <a:gd name="connsiteY63" fmla="*/ 833821 h 1327006"/>
                <a:gd name="connsiteX64" fmla="*/ 437195 w 444815"/>
                <a:gd name="connsiteY64" fmla="*/ 833821 h 1327006"/>
                <a:gd name="connsiteX65" fmla="*/ 444815 w 444815"/>
                <a:gd name="connsiteY65" fmla="*/ 841441 h 1327006"/>
                <a:gd name="connsiteX66" fmla="*/ 444815 w 444815"/>
                <a:gd name="connsiteY66" fmla="*/ 871920 h 1327006"/>
                <a:gd name="connsiteX67" fmla="*/ 437195 w 444815"/>
                <a:gd name="connsiteY67" fmla="*/ 879540 h 1327006"/>
                <a:gd name="connsiteX68" fmla="*/ 377512 w 444815"/>
                <a:gd name="connsiteY68" fmla="*/ 879540 h 1327006"/>
                <a:gd name="connsiteX69" fmla="*/ 377512 w 444815"/>
                <a:gd name="connsiteY69" fmla="*/ 908497 h 1327006"/>
                <a:gd name="connsiteX70" fmla="*/ 437195 w 444815"/>
                <a:gd name="connsiteY70" fmla="*/ 908497 h 1327006"/>
                <a:gd name="connsiteX71" fmla="*/ 444815 w 444815"/>
                <a:gd name="connsiteY71" fmla="*/ 916117 h 1327006"/>
                <a:gd name="connsiteX72" fmla="*/ 444815 w 444815"/>
                <a:gd name="connsiteY72" fmla="*/ 946596 h 1327006"/>
                <a:gd name="connsiteX73" fmla="*/ 437195 w 444815"/>
                <a:gd name="connsiteY73" fmla="*/ 954216 h 1327006"/>
                <a:gd name="connsiteX74" fmla="*/ 377512 w 444815"/>
                <a:gd name="connsiteY74" fmla="*/ 954216 h 1327006"/>
                <a:gd name="connsiteX75" fmla="*/ 377512 w 444815"/>
                <a:gd name="connsiteY75" fmla="*/ 983173 h 1327006"/>
                <a:gd name="connsiteX76" fmla="*/ 437195 w 444815"/>
                <a:gd name="connsiteY76" fmla="*/ 983173 h 1327006"/>
                <a:gd name="connsiteX77" fmla="*/ 444815 w 444815"/>
                <a:gd name="connsiteY77" fmla="*/ 990793 h 1327006"/>
                <a:gd name="connsiteX78" fmla="*/ 444815 w 444815"/>
                <a:gd name="connsiteY78" fmla="*/ 1021272 h 1327006"/>
                <a:gd name="connsiteX79" fmla="*/ 437195 w 444815"/>
                <a:gd name="connsiteY79" fmla="*/ 1028892 h 1327006"/>
                <a:gd name="connsiteX80" fmla="*/ 377512 w 444815"/>
                <a:gd name="connsiteY80" fmla="*/ 1028892 h 1327006"/>
                <a:gd name="connsiteX81" fmla="*/ 377512 w 444815"/>
                <a:gd name="connsiteY81" fmla="*/ 1057849 h 1327006"/>
                <a:gd name="connsiteX82" fmla="*/ 437195 w 444815"/>
                <a:gd name="connsiteY82" fmla="*/ 1057849 h 1327006"/>
                <a:gd name="connsiteX83" fmla="*/ 444815 w 444815"/>
                <a:gd name="connsiteY83" fmla="*/ 1065469 h 1327006"/>
                <a:gd name="connsiteX84" fmla="*/ 444815 w 444815"/>
                <a:gd name="connsiteY84" fmla="*/ 1095948 h 1327006"/>
                <a:gd name="connsiteX85" fmla="*/ 437195 w 444815"/>
                <a:gd name="connsiteY85" fmla="*/ 1103568 h 1327006"/>
                <a:gd name="connsiteX86" fmla="*/ 377512 w 444815"/>
                <a:gd name="connsiteY86" fmla="*/ 1103568 h 1327006"/>
                <a:gd name="connsiteX87" fmla="*/ 377512 w 444815"/>
                <a:gd name="connsiteY87" fmla="*/ 1132525 h 1327006"/>
                <a:gd name="connsiteX88" fmla="*/ 437195 w 444815"/>
                <a:gd name="connsiteY88" fmla="*/ 1132525 h 1327006"/>
                <a:gd name="connsiteX89" fmla="*/ 444815 w 444815"/>
                <a:gd name="connsiteY89" fmla="*/ 1140145 h 1327006"/>
                <a:gd name="connsiteX90" fmla="*/ 444815 w 444815"/>
                <a:gd name="connsiteY90" fmla="*/ 1170624 h 1327006"/>
                <a:gd name="connsiteX91" fmla="*/ 437195 w 444815"/>
                <a:gd name="connsiteY91" fmla="*/ 1178244 h 1327006"/>
                <a:gd name="connsiteX92" fmla="*/ 377512 w 444815"/>
                <a:gd name="connsiteY92" fmla="*/ 1178244 h 1327006"/>
                <a:gd name="connsiteX93" fmla="*/ 377512 w 444815"/>
                <a:gd name="connsiteY93" fmla="*/ 1207201 h 1327006"/>
                <a:gd name="connsiteX94" fmla="*/ 437195 w 444815"/>
                <a:gd name="connsiteY94" fmla="*/ 1207201 h 1327006"/>
                <a:gd name="connsiteX95" fmla="*/ 444815 w 444815"/>
                <a:gd name="connsiteY95" fmla="*/ 1214821 h 1327006"/>
                <a:gd name="connsiteX96" fmla="*/ 444815 w 444815"/>
                <a:gd name="connsiteY96" fmla="*/ 1245300 h 1327006"/>
                <a:gd name="connsiteX97" fmla="*/ 437195 w 444815"/>
                <a:gd name="connsiteY97" fmla="*/ 1252920 h 1327006"/>
                <a:gd name="connsiteX98" fmla="*/ 377512 w 444815"/>
                <a:gd name="connsiteY98" fmla="*/ 1252920 h 1327006"/>
                <a:gd name="connsiteX99" fmla="*/ 377512 w 444815"/>
                <a:gd name="connsiteY99" fmla="*/ 1264086 h 1327006"/>
                <a:gd name="connsiteX100" fmla="*/ 314592 w 444815"/>
                <a:gd name="connsiteY100" fmla="*/ 1327006 h 1327006"/>
                <a:gd name="connsiteX101" fmla="*/ 62920 w 444815"/>
                <a:gd name="connsiteY101" fmla="*/ 1327006 h 1327006"/>
                <a:gd name="connsiteX102" fmla="*/ 0 w 444815"/>
                <a:gd name="connsiteY102" fmla="*/ 1264086 h 1327006"/>
                <a:gd name="connsiteX103" fmla="*/ 0 w 444815"/>
                <a:gd name="connsiteY103" fmla="*/ 62920 h 1327006"/>
                <a:gd name="connsiteX104" fmla="*/ 62920 w 444815"/>
                <a:gd name="connsiteY104" fmla="*/ 0 h 132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44815" h="1327006">
                  <a:moveTo>
                    <a:pt x="62920" y="0"/>
                  </a:moveTo>
                  <a:lnTo>
                    <a:pt x="314592" y="0"/>
                  </a:lnTo>
                  <a:cubicBezTo>
                    <a:pt x="349342" y="0"/>
                    <a:pt x="377512" y="28170"/>
                    <a:pt x="377512" y="62920"/>
                  </a:cubicBezTo>
                  <a:lnTo>
                    <a:pt x="377512" y="87061"/>
                  </a:lnTo>
                  <a:lnTo>
                    <a:pt x="437195" y="87061"/>
                  </a:lnTo>
                  <a:cubicBezTo>
                    <a:pt x="441403" y="87061"/>
                    <a:pt x="444815" y="90473"/>
                    <a:pt x="444815" y="94681"/>
                  </a:cubicBezTo>
                  <a:lnTo>
                    <a:pt x="444815" y="125160"/>
                  </a:lnTo>
                  <a:cubicBezTo>
                    <a:pt x="444815" y="129368"/>
                    <a:pt x="441403" y="132780"/>
                    <a:pt x="437195" y="132780"/>
                  </a:cubicBezTo>
                  <a:lnTo>
                    <a:pt x="377512" y="132780"/>
                  </a:lnTo>
                  <a:lnTo>
                    <a:pt x="377512" y="161737"/>
                  </a:lnTo>
                  <a:lnTo>
                    <a:pt x="437195" y="161737"/>
                  </a:lnTo>
                  <a:cubicBezTo>
                    <a:pt x="441403" y="161737"/>
                    <a:pt x="444815" y="165149"/>
                    <a:pt x="444815" y="169357"/>
                  </a:cubicBezTo>
                  <a:lnTo>
                    <a:pt x="444815" y="199836"/>
                  </a:lnTo>
                  <a:cubicBezTo>
                    <a:pt x="444815" y="204044"/>
                    <a:pt x="441403" y="207456"/>
                    <a:pt x="437195" y="207456"/>
                  </a:cubicBezTo>
                  <a:lnTo>
                    <a:pt x="377512" y="207456"/>
                  </a:lnTo>
                  <a:lnTo>
                    <a:pt x="377512" y="236413"/>
                  </a:lnTo>
                  <a:lnTo>
                    <a:pt x="437195" y="236413"/>
                  </a:lnTo>
                  <a:cubicBezTo>
                    <a:pt x="441403" y="236413"/>
                    <a:pt x="444815" y="239825"/>
                    <a:pt x="444815" y="244033"/>
                  </a:cubicBezTo>
                  <a:lnTo>
                    <a:pt x="444815" y="274512"/>
                  </a:lnTo>
                  <a:cubicBezTo>
                    <a:pt x="444815" y="278720"/>
                    <a:pt x="441403" y="282132"/>
                    <a:pt x="437195" y="282132"/>
                  </a:cubicBezTo>
                  <a:lnTo>
                    <a:pt x="377512" y="282132"/>
                  </a:lnTo>
                  <a:lnTo>
                    <a:pt x="377512" y="311089"/>
                  </a:lnTo>
                  <a:lnTo>
                    <a:pt x="437195" y="311089"/>
                  </a:lnTo>
                  <a:cubicBezTo>
                    <a:pt x="441403" y="311089"/>
                    <a:pt x="444815" y="314501"/>
                    <a:pt x="444815" y="318709"/>
                  </a:cubicBezTo>
                  <a:lnTo>
                    <a:pt x="444815" y="349188"/>
                  </a:lnTo>
                  <a:cubicBezTo>
                    <a:pt x="444815" y="353396"/>
                    <a:pt x="441403" y="356808"/>
                    <a:pt x="437195" y="356808"/>
                  </a:cubicBezTo>
                  <a:lnTo>
                    <a:pt x="377512" y="356808"/>
                  </a:lnTo>
                  <a:lnTo>
                    <a:pt x="377512" y="385765"/>
                  </a:lnTo>
                  <a:lnTo>
                    <a:pt x="437195" y="385765"/>
                  </a:lnTo>
                  <a:cubicBezTo>
                    <a:pt x="441403" y="385765"/>
                    <a:pt x="444815" y="389177"/>
                    <a:pt x="444815" y="393385"/>
                  </a:cubicBezTo>
                  <a:lnTo>
                    <a:pt x="444815" y="423864"/>
                  </a:lnTo>
                  <a:cubicBezTo>
                    <a:pt x="444815" y="428072"/>
                    <a:pt x="441403" y="431484"/>
                    <a:pt x="437195" y="431484"/>
                  </a:cubicBezTo>
                  <a:lnTo>
                    <a:pt x="377512" y="431484"/>
                  </a:lnTo>
                  <a:lnTo>
                    <a:pt x="377512" y="460441"/>
                  </a:lnTo>
                  <a:lnTo>
                    <a:pt x="437195" y="460441"/>
                  </a:lnTo>
                  <a:cubicBezTo>
                    <a:pt x="441403" y="460441"/>
                    <a:pt x="444815" y="463853"/>
                    <a:pt x="444815" y="468061"/>
                  </a:cubicBezTo>
                  <a:lnTo>
                    <a:pt x="444815" y="498540"/>
                  </a:lnTo>
                  <a:cubicBezTo>
                    <a:pt x="444815" y="502748"/>
                    <a:pt x="441403" y="506160"/>
                    <a:pt x="437195" y="506160"/>
                  </a:cubicBezTo>
                  <a:lnTo>
                    <a:pt x="377512" y="506160"/>
                  </a:lnTo>
                  <a:lnTo>
                    <a:pt x="377512" y="535117"/>
                  </a:lnTo>
                  <a:lnTo>
                    <a:pt x="437195" y="535117"/>
                  </a:lnTo>
                  <a:cubicBezTo>
                    <a:pt x="441403" y="535117"/>
                    <a:pt x="444815" y="538529"/>
                    <a:pt x="444815" y="542737"/>
                  </a:cubicBezTo>
                  <a:lnTo>
                    <a:pt x="444815" y="573216"/>
                  </a:lnTo>
                  <a:cubicBezTo>
                    <a:pt x="444815" y="577424"/>
                    <a:pt x="441403" y="580836"/>
                    <a:pt x="437195" y="580836"/>
                  </a:cubicBezTo>
                  <a:lnTo>
                    <a:pt x="377512" y="580836"/>
                  </a:lnTo>
                  <a:lnTo>
                    <a:pt x="377512" y="609793"/>
                  </a:lnTo>
                  <a:lnTo>
                    <a:pt x="437195" y="609793"/>
                  </a:lnTo>
                  <a:cubicBezTo>
                    <a:pt x="441403" y="609793"/>
                    <a:pt x="444815" y="613205"/>
                    <a:pt x="444815" y="617413"/>
                  </a:cubicBezTo>
                  <a:lnTo>
                    <a:pt x="444815" y="647892"/>
                  </a:lnTo>
                  <a:cubicBezTo>
                    <a:pt x="444815" y="652100"/>
                    <a:pt x="441403" y="655512"/>
                    <a:pt x="437195" y="655512"/>
                  </a:cubicBezTo>
                  <a:lnTo>
                    <a:pt x="377512" y="655512"/>
                  </a:lnTo>
                  <a:lnTo>
                    <a:pt x="377512" y="684469"/>
                  </a:lnTo>
                  <a:lnTo>
                    <a:pt x="437195" y="684469"/>
                  </a:lnTo>
                  <a:cubicBezTo>
                    <a:pt x="441403" y="684469"/>
                    <a:pt x="444815" y="687881"/>
                    <a:pt x="444815" y="692089"/>
                  </a:cubicBezTo>
                  <a:lnTo>
                    <a:pt x="444815" y="722568"/>
                  </a:lnTo>
                  <a:cubicBezTo>
                    <a:pt x="444815" y="726776"/>
                    <a:pt x="441403" y="730188"/>
                    <a:pt x="437195" y="730188"/>
                  </a:cubicBezTo>
                  <a:lnTo>
                    <a:pt x="377512" y="730188"/>
                  </a:lnTo>
                  <a:lnTo>
                    <a:pt x="377512" y="759145"/>
                  </a:lnTo>
                  <a:lnTo>
                    <a:pt x="437195" y="759145"/>
                  </a:lnTo>
                  <a:cubicBezTo>
                    <a:pt x="441403" y="759145"/>
                    <a:pt x="444815" y="762557"/>
                    <a:pt x="444815" y="766765"/>
                  </a:cubicBezTo>
                  <a:lnTo>
                    <a:pt x="444815" y="797244"/>
                  </a:lnTo>
                  <a:cubicBezTo>
                    <a:pt x="444815" y="801452"/>
                    <a:pt x="441403" y="804864"/>
                    <a:pt x="437195" y="804864"/>
                  </a:cubicBezTo>
                  <a:lnTo>
                    <a:pt x="377512" y="804864"/>
                  </a:lnTo>
                  <a:lnTo>
                    <a:pt x="377512" y="833821"/>
                  </a:lnTo>
                  <a:lnTo>
                    <a:pt x="437195" y="833821"/>
                  </a:lnTo>
                  <a:cubicBezTo>
                    <a:pt x="441403" y="833821"/>
                    <a:pt x="444815" y="837233"/>
                    <a:pt x="444815" y="841441"/>
                  </a:cubicBezTo>
                  <a:lnTo>
                    <a:pt x="444815" y="871920"/>
                  </a:lnTo>
                  <a:cubicBezTo>
                    <a:pt x="444815" y="876128"/>
                    <a:pt x="441403" y="879540"/>
                    <a:pt x="437195" y="879540"/>
                  </a:cubicBezTo>
                  <a:lnTo>
                    <a:pt x="377512" y="879540"/>
                  </a:lnTo>
                  <a:lnTo>
                    <a:pt x="377512" y="908497"/>
                  </a:lnTo>
                  <a:lnTo>
                    <a:pt x="437195" y="908497"/>
                  </a:lnTo>
                  <a:cubicBezTo>
                    <a:pt x="441403" y="908497"/>
                    <a:pt x="444815" y="911909"/>
                    <a:pt x="444815" y="916117"/>
                  </a:cubicBezTo>
                  <a:lnTo>
                    <a:pt x="444815" y="946596"/>
                  </a:lnTo>
                  <a:cubicBezTo>
                    <a:pt x="444815" y="950804"/>
                    <a:pt x="441403" y="954216"/>
                    <a:pt x="437195" y="954216"/>
                  </a:cubicBezTo>
                  <a:lnTo>
                    <a:pt x="377512" y="954216"/>
                  </a:lnTo>
                  <a:lnTo>
                    <a:pt x="377512" y="983173"/>
                  </a:lnTo>
                  <a:lnTo>
                    <a:pt x="437195" y="983173"/>
                  </a:lnTo>
                  <a:cubicBezTo>
                    <a:pt x="441403" y="983173"/>
                    <a:pt x="444815" y="986585"/>
                    <a:pt x="444815" y="990793"/>
                  </a:cubicBezTo>
                  <a:lnTo>
                    <a:pt x="444815" y="1021272"/>
                  </a:lnTo>
                  <a:cubicBezTo>
                    <a:pt x="444815" y="1025480"/>
                    <a:pt x="441403" y="1028892"/>
                    <a:pt x="437195" y="1028892"/>
                  </a:cubicBezTo>
                  <a:lnTo>
                    <a:pt x="377512" y="1028892"/>
                  </a:lnTo>
                  <a:lnTo>
                    <a:pt x="377512" y="1057849"/>
                  </a:lnTo>
                  <a:lnTo>
                    <a:pt x="437195" y="1057849"/>
                  </a:lnTo>
                  <a:cubicBezTo>
                    <a:pt x="441403" y="1057849"/>
                    <a:pt x="444815" y="1061261"/>
                    <a:pt x="444815" y="1065469"/>
                  </a:cubicBezTo>
                  <a:lnTo>
                    <a:pt x="444815" y="1095948"/>
                  </a:lnTo>
                  <a:cubicBezTo>
                    <a:pt x="444815" y="1100156"/>
                    <a:pt x="441403" y="1103568"/>
                    <a:pt x="437195" y="1103568"/>
                  </a:cubicBezTo>
                  <a:lnTo>
                    <a:pt x="377512" y="1103568"/>
                  </a:lnTo>
                  <a:lnTo>
                    <a:pt x="377512" y="1132525"/>
                  </a:lnTo>
                  <a:lnTo>
                    <a:pt x="437195" y="1132525"/>
                  </a:lnTo>
                  <a:cubicBezTo>
                    <a:pt x="441403" y="1132525"/>
                    <a:pt x="444815" y="1135937"/>
                    <a:pt x="444815" y="1140145"/>
                  </a:cubicBezTo>
                  <a:lnTo>
                    <a:pt x="444815" y="1170624"/>
                  </a:lnTo>
                  <a:cubicBezTo>
                    <a:pt x="444815" y="1174832"/>
                    <a:pt x="441403" y="1178244"/>
                    <a:pt x="437195" y="1178244"/>
                  </a:cubicBezTo>
                  <a:lnTo>
                    <a:pt x="377512" y="1178244"/>
                  </a:lnTo>
                  <a:lnTo>
                    <a:pt x="377512" y="1207201"/>
                  </a:lnTo>
                  <a:lnTo>
                    <a:pt x="437195" y="1207201"/>
                  </a:lnTo>
                  <a:cubicBezTo>
                    <a:pt x="441403" y="1207201"/>
                    <a:pt x="444815" y="1210613"/>
                    <a:pt x="444815" y="1214821"/>
                  </a:cubicBezTo>
                  <a:lnTo>
                    <a:pt x="444815" y="1245300"/>
                  </a:lnTo>
                  <a:cubicBezTo>
                    <a:pt x="444815" y="1249508"/>
                    <a:pt x="441403" y="1252920"/>
                    <a:pt x="437195" y="1252920"/>
                  </a:cubicBezTo>
                  <a:lnTo>
                    <a:pt x="377512" y="1252920"/>
                  </a:lnTo>
                  <a:lnTo>
                    <a:pt x="377512" y="1264086"/>
                  </a:lnTo>
                  <a:cubicBezTo>
                    <a:pt x="377512" y="1298836"/>
                    <a:pt x="349342" y="1327006"/>
                    <a:pt x="314592" y="1327006"/>
                  </a:cubicBezTo>
                  <a:lnTo>
                    <a:pt x="62920" y="1327006"/>
                  </a:lnTo>
                  <a:cubicBezTo>
                    <a:pt x="28170" y="1327006"/>
                    <a:pt x="0" y="1298836"/>
                    <a:pt x="0" y="1264086"/>
                  </a:cubicBezTo>
                  <a:lnTo>
                    <a:pt x="0" y="62920"/>
                  </a:lnTo>
                  <a:cubicBezTo>
                    <a:pt x="0" y="28170"/>
                    <a:pt x="28170" y="0"/>
                    <a:pt x="6292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47C8574-0811-7E0E-492B-BA363BA3C14E}"/>
                </a:ext>
              </a:extLst>
            </p:cNvPr>
            <p:cNvSpPr/>
            <p:nvPr/>
          </p:nvSpPr>
          <p:spPr bwMode="auto">
            <a:xfrm>
              <a:off x="4271904" y="566871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6705C0B0-8910-ABE4-E706-7599003FA3A8}"/>
                </a:ext>
              </a:extLst>
            </p:cNvPr>
            <p:cNvSpPr/>
            <p:nvPr/>
          </p:nvSpPr>
          <p:spPr bwMode="auto">
            <a:xfrm>
              <a:off x="6580764" y="566871"/>
              <a:ext cx="263736" cy="2067938"/>
            </a:xfrm>
            <a:custGeom>
              <a:avLst/>
              <a:gdLst>
                <a:gd name="connsiteX0" fmla="*/ 0 w 263736"/>
                <a:gd name="connsiteY0" fmla="*/ 0 h 2067938"/>
                <a:gd name="connsiteX1" fmla="*/ 263736 w 263736"/>
                <a:gd name="connsiteY1" fmla="*/ 0 h 2067938"/>
                <a:gd name="connsiteX2" fmla="*/ 263736 w 263736"/>
                <a:gd name="connsiteY2" fmla="*/ 2067938 h 2067938"/>
                <a:gd name="connsiteX3" fmla="*/ 0 w 263736"/>
                <a:gd name="connsiteY3" fmla="*/ 2067938 h 2067938"/>
                <a:gd name="connsiteX4" fmla="*/ 0 w 263736"/>
                <a:gd name="connsiteY4" fmla="*/ 0 h 2067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736" h="2067938">
                  <a:moveTo>
                    <a:pt x="0" y="0"/>
                  </a:moveTo>
                  <a:lnTo>
                    <a:pt x="263736" y="0"/>
                  </a:lnTo>
                  <a:lnTo>
                    <a:pt x="263736" y="2067938"/>
                  </a:lnTo>
                  <a:lnTo>
                    <a:pt x="0" y="2067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CAEF13C2-FF03-FF32-FB58-AA5A1A9448C4}"/>
                </a:ext>
              </a:extLst>
            </p:cNvPr>
            <p:cNvSpPr/>
            <p:nvPr/>
          </p:nvSpPr>
          <p:spPr bwMode="auto">
            <a:xfrm>
              <a:off x="4271904" y="523790"/>
              <a:ext cx="2572596" cy="481930"/>
            </a:xfrm>
            <a:prstGeom prst="rect">
              <a:avLst/>
            </a:pr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楕円 307">
              <a:extLst>
                <a:ext uri="{FF2B5EF4-FFF2-40B4-BE49-F238E27FC236}">
                  <a16:creationId xmlns:a16="http://schemas.microsoft.com/office/drawing/2014/main" id="{23486639-922D-9259-34CD-F9A12FE3A6C7}"/>
                </a:ext>
              </a:extLst>
            </p:cNvPr>
            <p:cNvSpPr/>
            <p:nvPr/>
          </p:nvSpPr>
          <p:spPr bwMode="auto">
            <a:xfrm rot="2700000">
              <a:off x="6180451" y="1257732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楕円 307">
              <a:extLst>
                <a:ext uri="{FF2B5EF4-FFF2-40B4-BE49-F238E27FC236}">
                  <a16:creationId xmlns:a16="http://schemas.microsoft.com/office/drawing/2014/main" id="{9D85E8DE-73ED-7C98-394A-96A7027FC655}"/>
                </a:ext>
              </a:extLst>
            </p:cNvPr>
            <p:cNvSpPr/>
            <p:nvPr/>
          </p:nvSpPr>
          <p:spPr bwMode="auto">
            <a:xfrm rot="18000000">
              <a:off x="4700923" y="1093088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楕円 307">
              <a:extLst>
                <a:ext uri="{FF2B5EF4-FFF2-40B4-BE49-F238E27FC236}">
                  <a16:creationId xmlns:a16="http://schemas.microsoft.com/office/drawing/2014/main" id="{C472D29F-A80B-5CFA-08FB-AB88698E6374}"/>
                </a:ext>
              </a:extLst>
            </p:cNvPr>
            <p:cNvSpPr/>
            <p:nvPr/>
          </p:nvSpPr>
          <p:spPr bwMode="auto">
            <a:xfrm rot="18900000">
              <a:off x="4783473" y="1416938"/>
              <a:ext cx="123913" cy="197053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9A1422A5-0B39-A18C-A300-EC283F963FA2}"/>
              </a:ext>
            </a:extLst>
          </p:cNvPr>
          <p:cNvGrpSpPr/>
          <p:nvPr/>
        </p:nvGrpSpPr>
        <p:grpSpPr>
          <a:xfrm>
            <a:off x="374569" y="4075487"/>
            <a:ext cx="1467985" cy="2633485"/>
            <a:chOff x="391586" y="4594226"/>
            <a:chExt cx="1054351" cy="1891448"/>
          </a:xfrm>
        </p:grpSpPr>
        <p:sp>
          <p:nvSpPr>
            <p:cNvPr id="113" name="涙形 64">
              <a:extLst>
                <a:ext uri="{FF2B5EF4-FFF2-40B4-BE49-F238E27FC236}">
                  <a16:creationId xmlns:a16="http://schemas.microsoft.com/office/drawing/2014/main" id="{CF631E45-6AF6-0164-3407-315B2D7EEEDB}"/>
                </a:ext>
              </a:extLst>
            </p:cNvPr>
            <p:cNvSpPr/>
            <p:nvPr/>
          </p:nvSpPr>
          <p:spPr bwMode="auto">
            <a:xfrm>
              <a:off x="647558" y="6353329"/>
              <a:ext cx="270892" cy="132345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6747764C-8D38-E1C8-2869-8C46CED5A229}"/>
                </a:ext>
              </a:extLst>
            </p:cNvPr>
            <p:cNvGrpSpPr/>
            <p:nvPr/>
          </p:nvGrpSpPr>
          <p:grpSpPr>
            <a:xfrm>
              <a:off x="662681" y="5977918"/>
              <a:ext cx="511538" cy="375411"/>
              <a:chOff x="420565" y="1657564"/>
              <a:chExt cx="478518" cy="588592"/>
            </a:xfrm>
            <a:solidFill>
              <a:schemeClr val="bg2">
                <a:lumMod val="75000"/>
              </a:schemeClr>
            </a:solidFill>
          </p:grpSpPr>
          <p:sp>
            <p:nvSpPr>
              <p:cNvPr id="141" name="フリーフォーム 295">
                <a:extLst>
                  <a:ext uri="{FF2B5EF4-FFF2-40B4-BE49-F238E27FC236}">
                    <a16:creationId xmlns:a16="http://schemas.microsoft.com/office/drawing/2014/main" id="{A0E1BB78-857C-3E91-E420-EED543467C1A}"/>
                  </a:ext>
                </a:extLst>
              </p:cNvPr>
              <p:cNvSpPr/>
              <p:nvPr/>
            </p:nvSpPr>
            <p:spPr bwMode="auto">
              <a:xfrm>
                <a:off x="420565" y="1657564"/>
                <a:ext cx="239261" cy="588592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 296">
                <a:extLst>
                  <a:ext uri="{FF2B5EF4-FFF2-40B4-BE49-F238E27FC236}">
                    <a16:creationId xmlns:a16="http://schemas.microsoft.com/office/drawing/2014/main" id="{E9FF97B7-A808-1AE1-DD49-FC184221D757}"/>
                  </a:ext>
                </a:extLst>
              </p:cNvPr>
              <p:cNvSpPr/>
              <p:nvPr/>
            </p:nvSpPr>
            <p:spPr bwMode="auto">
              <a:xfrm flipH="1">
                <a:off x="659822" y="1657564"/>
                <a:ext cx="239261" cy="588592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5" name="涙形 64">
              <a:extLst>
                <a:ext uri="{FF2B5EF4-FFF2-40B4-BE49-F238E27FC236}">
                  <a16:creationId xmlns:a16="http://schemas.microsoft.com/office/drawing/2014/main" id="{31547ED3-3E27-1440-3012-3497F38337E0}"/>
                </a:ext>
              </a:extLst>
            </p:cNvPr>
            <p:cNvSpPr/>
            <p:nvPr/>
          </p:nvSpPr>
          <p:spPr bwMode="auto">
            <a:xfrm flipH="1">
              <a:off x="918451" y="6353329"/>
              <a:ext cx="270892" cy="132345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8899AE74-6121-A897-A990-D48536E5C1E5}"/>
                </a:ext>
              </a:extLst>
            </p:cNvPr>
            <p:cNvSpPr/>
            <p:nvPr/>
          </p:nvSpPr>
          <p:spPr bwMode="auto">
            <a:xfrm>
              <a:off x="610961" y="5525905"/>
              <a:ext cx="608240" cy="447544"/>
            </a:xfrm>
            <a:custGeom>
              <a:avLst/>
              <a:gdLst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80485 w 580485"/>
                <a:gd name="connsiteY3" fmla="*/ 447544 h 447544"/>
                <a:gd name="connsiteX4" fmla="*/ 539593 w 580485"/>
                <a:gd name="connsiteY4" fmla="*/ 447544 h 447544"/>
                <a:gd name="connsiteX5" fmla="*/ 539593 w 580485"/>
                <a:gd name="connsiteY5" fmla="*/ 415592 h 447544"/>
                <a:gd name="connsiteX6" fmla="*/ 40893 w 580485"/>
                <a:gd name="connsiteY6" fmla="*/ 415592 h 447544"/>
                <a:gd name="connsiteX7" fmla="*/ 40893 w 580485"/>
                <a:gd name="connsiteY7" fmla="*/ 447544 h 447544"/>
                <a:gd name="connsiteX8" fmla="*/ 0 w 580485"/>
                <a:gd name="connsiteY8" fmla="*/ 447544 h 447544"/>
                <a:gd name="connsiteX9" fmla="*/ 0 w 580485"/>
                <a:gd name="connsiteY9" fmla="*/ 122922 h 447544"/>
                <a:gd name="connsiteX10" fmla="*/ 122922 w 580485"/>
                <a:gd name="connsiteY10" fmla="*/ 0 h 447544"/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80485 w 580485"/>
                <a:gd name="connsiteY3" fmla="*/ 447544 h 447544"/>
                <a:gd name="connsiteX4" fmla="*/ 539593 w 580485"/>
                <a:gd name="connsiteY4" fmla="*/ 447544 h 447544"/>
                <a:gd name="connsiteX5" fmla="*/ 539593 w 580485"/>
                <a:gd name="connsiteY5" fmla="*/ 415592 h 447544"/>
                <a:gd name="connsiteX6" fmla="*/ 40893 w 580485"/>
                <a:gd name="connsiteY6" fmla="*/ 415592 h 447544"/>
                <a:gd name="connsiteX7" fmla="*/ 40893 w 580485"/>
                <a:gd name="connsiteY7" fmla="*/ 447544 h 447544"/>
                <a:gd name="connsiteX8" fmla="*/ 0 w 580485"/>
                <a:gd name="connsiteY8" fmla="*/ 122922 h 447544"/>
                <a:gd name="connsiteX9" fmla="*/ 122922 w 580485"/>
                <a:gd name="connsiteY9" fmla="*/ 0 h 447544"/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80485 w 580485"/>
                <a:gd name="connsiteY3" fmla="*/ 447544 h 447544"/>
                <a:gd name="connsiteX4" fmla="*/ 539593 w 580485"/>
                <a:gd name="connsiteY4" fmla="*/ 447544 h 447544"/>
                <a:gd name="connsiteX5" fmla="*/ 539593 w 580485"/>
                <a:gd name="connsiteY5" fmla="*/ 415592 h 447544"/>
                <a:gd name="connsiteX6" fmla="*/ 40893 w 580485"/>
                <a:gd name="connsiteY6" fmla="*/ 415592 h 447544"/>
                <a:gd name="connsiteX7" fmla="*/ 0 w 580485"/>
                <a:gd name="connsiteY7" fmla="*/ 122922 h 447544"/>
                <a:gd name="connsiteX8" fmla="*/ 122922 w 580485"/>
                <a:gd name="connsiteY8" fmla="*/ 0 h 447544"/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39593 w 580485"/>
                <a:gd name="connsiteY3" fmla="*/ 447544 h 447544"/>
                <a:gd name="connsiteX4" fmla="*/ 539593 w 580485"/>
                <a:gd name="connsiteY4" fmla="*/ 415592 h 447544"/>
                <a:gd name="connsiteX5" fmla="*/ 40893 w 580485"/>
                <a:gd name="connsiteY5" fmla="*/ 415592 h 447544"/>
                <a:gd name="connsiteX6" fmla="*/ 0 w 580485"/>
                <a:gd name="connsiteY6" fmla="*/ 122922 h 447544"/>
                <a:gd name="connsiteX7" fmla="*/ 122922 w 580485"/>
                <a:gd name="connsiteY7" fmla="*/ 0 h 447544"/>
                <a:gd name="connsiteX0" fmla="*/ 122922 w 580485"/>
                <a:gd name="connsiteY0" fmla="*/ 0 h 415592"/>
                <a:gd name="connsiteX1" fmla="*/ 457563 w 580485"/>
                <a:gd name="connsiteY1" fmla="*/ 0 h 415592"/>
                <a:gd name="connsiteX2" fmla="*/ 580485 w 580485"/>
                <a:gd name="connsiteY2" fmla="*/ 122922 h 415592"/>
                <a:gd name="connsiteX3" fmla="*/ 539593 w 580485"/>
                <a:gd name="connsiteY3" fmla="*/ 415592 h 415592"/>
                <a:gd name="connsiteX4" fmla="*/ 40893 w 580485"/>
                <a:gd name="connsiteY4" fmla="*/ 415592 h 415592"/>
                <a:gd name="connsiteX5" fmla="*/ 0 w 580485"/>
                <a:gd name="connsiteY5" fmla="*/ 122922 h 415592"/>
                <a:gd name="connsiteX6" fmla="*/ 122922 w 580485"/>
                <a:gd name="connsiteY6" fmla="*/ 0 h 41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85" h="415592">
                  <a:moveTo>
                    <a:pt x="122922" y="0"/>
                  </a:moveTo>
                  <a:lnTo>
                    <a:pt x="457563" y="0"/>
                  </a:lnTo>
                  <a:cubicBezTo>
                    <a:pt x="525451" y="0"/>
                    <a:pt x="580485" y="55034"/>
                    <a:pt x="580485" y="122922"/>
                  </a:cubicBezTo>
                  <a:lnTo>
                    <a:pt x="539593" y="415592"/>
                  </a:lnTo>
                  <a:lnTo>
                    <a:pt x="40893" y="415592"/>
                  </a:lnTo>
                  <a:lnTo>
                    <a:pt x="0" y="122922"/>
                  </a:lnTo>
                  <a:cubicBezTo>
                    <a:pt x="0" y="55034"/>
                    <a:pt x="55034" y="0"/>
                    <a:pt x="122922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CCA2E5C6-9C0B-B082-39E2-CFEFD96A71DC}"/>
                </a:ext>
              </a:extLst>
            </p:cNvPr>
            <p:cNvSpPr/>
            <p:nvPr/>
          </p:nvSpPr>
          <p:spPr bwMode="auto">
            <a:xfrm>
              <a:off x="647335" y="5928186"/>
              <a:ext cx="535495" cy="47625"/>
            </a:xfrm>
            <a:custGeom>
              <a:avLst/>
              <a:gdLst>
                <a:gd name="connsiteX0" fmla="*/ 0 w 535495"/>
                <a:gd name="connsiteY0" fmla="*/ 0 h 47625"/>
                <a:gd name="connsiteX1" fmla="*/ 535495 w 535495"/>
                <a:gd name="connsiteY1" fmla="*/ 0 h 47625"/>
                <a:gd name="connsiteX2" fmla="*/ 529020 w 535495"/>
                <a:gd name="connsiteY2" fmla="*/ 47625 h 47625"/>
                <a:gd name="connsiteX3" fmla="*/ 6475 w 535495"/>
                <a:gd name="connsiteY3" fmla="*/ 47625 h 47625"/>
                <a:gd name="connsiteX4" fmla="*/ 0 w 535495"/>
                <a:gd name="connsiteY4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5495" h="47625">
                  <a:moveTo>
                    <a:pt x="0" y="0"/>
                  </a:moveTo>
                  <a:lnTo>
                    <a:pt x="535495" y="0"/>
                  </a:lnTo>
                  <a:lnTo>
                    <a:pt x="529020" y="47625"/>
                  </a:lnTo>
                  <a:lnTo>
                    <a:pt x="6475" y="476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1FA23E96-CDA9-A06A-9D1C-5A929D1920F6}"/>
                </a:ext>
              </a:extLst>
            </p:cNvPr>
            <p:cNvSpPr/>
            <p:nvPr/>
          </p:nvSpPr>
          <p:spPr bwMode="auto">
            <a:xfrm>
              <a:off x="810987" y="5415269"/>
              <a:ext cx="208188" cy="24258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EBFCC660-B271-C9AE-E9FC-E51FB0E43FA8}"/>
                </a:ext>
              </a:extLst>
            </p:cNvPr>
            <p:cNvGrpSpPr/>
            <p:nvPr/>
          </p:nvGrpSpPr>
          <p:grpSpPr>
            <a:xfrm>
              <a:off x="391586" y="4817473"/>
              <a:ext cx="1054351" cy="780565"/>
              <a:chOff x="391586" y="4817473"/>
              <a:chExt cx="1054351" cy="780565"/>
            </a:xfrm>
          </p:grpSpPr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D49274EC-2344-07E9-2C85-E6094FC0AF12}"/>
                  </a:ext>
                </a:extLst>
              </p:cNvPr>
              <p:cNvGrpSpPr/>
              <p:nvPr/>
            </p:nvGrpSpPr>
            <p:grpSpPr>
              <a:xfrm flipH="1">
                <a:off x="1175930" y="5147556"/>
                <a:ext cx="270007" cy="277880"/>
                <a:chOff x="8472560" y="1251585"/>
                <a:chExt cx="225670" cy="232250"/>
              </a:xfrm>
            </p:grpSpPr>
            <p:sp>
              <p:nvSpPr>
                <p:cNvPr id="139" name="円/楕円 342">
                  <a:extLst>
                    <a:ext uri="{FF2B5EF4-FFF2-40B4-BE49-F238E27FC236}">
                      <a16:creationId xmlns:a16="http://schemas.microsoft.com/office/drawing/2014/main" id="{CCB6681A-78CE-A315-8787-C2D479DF29D7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円/楕円 343">
                  <a:extLst>
                    <a:ext uri="{FF2B5EF4-FFF2-40B4-BE49-F238E27FC236}">
                      <a16:creationId xmlns:a16="http://schemas.microsoft.com/office/drawing/2014/main" id="{0A1631AF-5154-4EAE-2404-74C4F5C6F0D3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DBF7E358-ED1F-C0E3-5B89-BEE419F8269D}"/>
                  </a:ext>
                </a:extLst>
              </p:cNvPr>
              <p:cNvGrpSpPr/>
              <p:nvPr/>
            </p:nvGrpSpPr>
            <p:grpSpPr>
              <a:xfrm>
                <a:off x="391586" y="5147556"/>
                <a:ext cx="270007" cy="277880"/>
                <a:chOff x="8472560" y="1251585"/>
                <a:chExt cx="225670" cy="232250"/>
              </a:xfrm>
            </p:grpSpPr>
            <p:sp>
              <p:nvSpPr>
                <p:cNvPr id="137" name="円/楕円 340">
                  <a:extLst>
                    <a:ext uri="{FF2B5EF4-FFF2-40B4-BE49-F238E27FC236}">
                      <a16:creationId xmlns:a16="http://schemas.microsoft.com/office/drawing/2014/main" id="{028F685B-0C78-AAED-9E62-3E6D3FFF1FFA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円/楕円 341">
                  <a:extLst>
                    <a:ext uri="{FF2B5EF4-FFF2-40B4-BE49-F238E27FC236}">
                      <a16:creationId xmlns:a16="http://schemas.microsoft.com/office/drawing/2014/main" id="{D56B1949-C984-D5C5-9678-98D40C945E13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3" name="円/楕円 303">
                <a:extLst>
                  <a:ext uri="{FF2B5EF4-FFF2-40B4-BE49-F238E27FC236}">
                    <a16:creationId xmlns:a16="http://schemas.microsoft.com/office/drawing/2014/main" id="{ED5F8133-4B78-96E5-070D-6AA8AA7DEF8F}"/>
                  </a:ext>
                </a:extLst>
              </p:cNvPr>
              <p:cNvSpPr/>
              <p:nvPr/>
            </p:nvSpPr>
            <p:spPr bwMode="auto">
              <a:xfrm>
                <a:off x="528169" y="4817473"/>
                <a:ext cx="780565" cy="780565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アーチ 133">
                <a:extLst>
                  <a:ext uri="{FF2B5EF4-FFF2-40B4-BE49-F238E27FC236}">
                    <a16:creationId xmlns:a16="http://schemas.microsoft.com/office/drawing/2014/main" id="{2EA2C9A1-B067-988C-E647-2C16984F8D59}"/>
                  </a:ext>
                </a:extLst>
              </p:cNvPr>
              <p:cNvSpPr/>
              <p:nvPr/>
            </p:nvSpPr>
            <p:spPr bwMode="auto">
              <a:xfrm>
                <a:off x="813659" y="5298227"/>
                <a:ext cx="205254" cy="20525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アーチ 134">
                <a:extLst>
                  <a:ext uri="{FF2B5EF4-FFF2-40B4-BE49-F238E27FC236}">
                    <a16:creationId xmlns:a16="http://schemas.microsoft.com/office/drawing/2014/main" id="{9EBBF3EE-5A01-D98C-8780-FBFD303CE7D0}"/>
                  </a:ext>
                </a:extLst>
              </p:cNvPr>
              <p:cNvSpPr/>
              <p:nvPr/>
            </p:nvSpPr>
            <p:spPr bwMode="auto">
              <a:xfrm>
                <a:off x="601732" y="5135975"/>
                <a:ext cx="272647" cy="20525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アーチ 135">
                <a:extLst>
                  <a:ext uri="{FF2B5EF4-FFF2-40B4-BE49-F238E27FC236}">
                    <a16:creationId xmlns:a16="http://schemas.microsoft.com/office/drawing/2014/main" id="{DEC37D8A-1FCF-0849-1545-53E24B371D05}"/>
                  </a:ext>
                </a:extLst>
              </p:cNvPr>
              <p:cNvSpPr/>
              <p:nvPr/>
            </p:nvSpPr>
            <p:spPr bwMode="auto">
              <a:xfrm>
                <a:off x="968694" y="5135975"/>
                <a:ext cx="272647" cy="20525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39635E00-5E9A-7D42-7D67-BE6FC376410D}"/>
                </a:ext>
              </a:extLst>
            </p:cNvPr>
            <p:cNvGrpSpPr/>
            <p:nvPr/>
          </p:nvGrpSpPr>
          <p:grpSpPr>
            <a:xfrm rot="268371">
              <a:off x="689795" y="5677229"/>
              <a:ext cx="368514" cy="500284"/>
              <a:chOff x="2068234" y="5565409"/>
              <a:chExt cx="368514" cy="500284"/>
            </a:xfrm>
          </p:grpSpPr>
          <p:sp>
            <p:nvSpPr>
              <p:cNvPr id="129" name="角丸四角形 559">
                <a:extLst>
                  <a:ext uri="{FF2B5EF4-FFF2-40B4-BE49-F238E27FC236}">
                    <a16:creationId xmlns:a16="http://schemas.microsoft.com/office/drawing/2014/main" id="{65585288-DAEA-6A21-FD0B-AD69393CA25D}"/>
                  </a:ext>
                </a:extLst>
              </p:cNvPr>
              <p:cNvSpPr/>
              <p:nvPr/>
            </p:nvSpPr>
            <p:spPr bwMode="auto">
              <a:xfrm rot="10085881">
                <a:off x="2180971" y="5798073"/>
                <a:ext cx="255777" cy="267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台形 441">
                <a:extLst>
                  <a:ext uri="{FF2B5EF4-FFF2-40B4-BE49-F238E27FC236}">
                    <a16:creationId xmlns:a16="http://schemas.microsoft.com/office/drawing/2014/main" id="{02B0B9AC-90C5-F86D-F680-B9A4ECF46185}"/>
                  </a:ext>
                </a:extLst>
              </p:cNvPr>
              <p:cNvSpPr/>
              <p:nvPr/>
            </p:nvSpPr>
            <p:spPr bwMode="auto">
              <a:xfrm rot="9000000">
                <a:off x="2068234" y="5565409"/>
                <a:ext cx="218230" cy="28058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1A85DC3A-2A41-7482-9DB3-0B624935FA4A}"/>
                </a:ext>
              </a:extLst>
            </p:cNvPr>
            <p:cNvGrpSpPr/>
            <p:nvPr/>
          </p:nvGrpSpPr>
          <p:grpSpPr>
            <a:xfrm rot="21235167">
              <a:off x="795953" y="5689928"/>
              <a:ext cx="368513" cy="500284"/>
              <a:chOff x="2519306" y="5565409"/>
              <a:chExt cx="368513" cy="500284"/>
            </a:xfrm>
          </p:grpSpPr>
          <p:sp>
            <p:nvSpPr>
              <p:cNvPr id="127" name="角丸四角形 559">
                <a:extLst>
                  <a:ext uri="{FF2B5EF4-FFF2-40B4-BE49-F238E27FC236}">
                    <a16:creationId xmlns:a16="http://schemas.microsoft.com/office/drawing/2014/main" id="{B356D467-AF3A-E4E7-6B8A-914A2B062175}"/>
                  </a:ext>
                </a:extLst>
              </p:cNvPr>
              <p:cNvSpPr/>
              <p:nvPr/>
            </p:nvSpPr>
            <p:spPr bwMode="auto">
              <a:xfrm rot="11514119" flipH="1">
                <a:off x="2519306" y="5798073"/>
                <a:ext cx="255777" cy="267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台形 441">
                <a:extLst>
                  <a:ext uri="{FF2B5EF4-FFF2-40B4-BE49-F238E27FC236}">
                    <a16:creationId xmlns:a16="http://schemas.microsoft.com/office/drawing/2014/main" id="{D0B72DF2-8565-A9DF-958F-82CC91D412D0}"/>
                  </a:ext>
                </a:extLst>
              </p:cNvPr>
              <p:cNvSpPr/>
              <p:nvPr/>
            </p:nvSpPr>
            <p:spPr bwMode="auto">
              <a:xfrm rot="12600000" flipH="1">
                <a:off x="2669589" y="5565409"/>
                <a:ext cx="218230" cy="28058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098C6F97-55FB-6F2C-03C6-0C3057CECAA9}"/>
                </a:ext>
              </a:extLst>
            </p:cNvPr>
            <p:cNvSpPr/>
            <p:nvPr/>
          </p:nvSpPr>
          <p:spPr bwMode="auto">
            <a:xfrm rot="5400000">
              <a:off x="613087" y="4558261"/>
              <a:ext cx="606906" cy="873026"/>
            </a:xfrm>
            <a:custGeom>
              <a:avLst/>
              <a:gdLst>
                <a:gd name="connsiteX0" fmla="*/ 0 w 579042"/>
                <a:gd name="connsiteY0" fmla="*/ 436529 h 873026"/>
                <a:gd name="connsiteX1" fmla="*/ 379144 w 579042"/>
                <a:gd name="connsiteY1" fmla="*/ 453 h 873026"/>
                <a:gd name="connsiteX2" fmla="*/ 376194 w 579042"/>
                <a:gd name="connsiteY2" fmla="*/ 5112 h 873026"/>
                <a:gd name="connsiteX3" fmla="*/ 407044 w 579042"/>
                <a:gd name="connsiteY3" fmla="*/ 0 h 873026"/>
                <a:gd name="connsiteX4" fmla="*/ 579042 w 579042"/>
                <a:gd name="connsiteY4" fmla="*/ 75442 h 873026"/>
                <a:gd name="connsiteX5" fmla="*/ 406799 w 579042"/>
                <a:gd name="connsiteY5" fmla="*/ 146796 h 873026"/>
                <a:gd name="connsiteX6" fmla="*/ 400983 w 579042"/>
                <a:gd name="connsiteY6" fmla="*/ 152175 h 873026"/>
                <a:gd name="connsiteX7" fmla="*/ 421784 w 579042"/>
                <a:gd name="connsiteY7" fmla="*/ 156816 h 873026"/>
                <a:gd name="connsiteX8" fmla="*/ 502842 w 579042"/>
                <a:gd name="connsiteY8" fmla="*/ 211968 h 873026"/>
                <a:gd name="connsiteX9" fmla="*/ 284200 w 579042"/>
                <a:gd name="connsiteY9" fmla="*/ 322994 h 873026"/>
                <a:gd name="connsiteX10" fmla="*/ 268255 w 579042"/>
                <a:gd name="connsiteY10" fmla="*/ 341643 h 873026"/>
                <a:gd name="connsiteX11" fmla="*/ 318144 w 579042"/>
                <a:gd name="connsiteY11" fmla="*/ 333375 h 873026"/>
                <a:gd name="connsiteX12" fmla="*/ 490143 w 579042"/>
                <a:gd name="connsiteY12" fmla="*/ 408817 h 873026"/>
                <a:gd name="connsiteX13" fmla="*/ 490142 w 579042"/>
                <a:gd name="connsiteY13" fmla="*/ 408817 h 873026"/>
                <a:gd name="connsiteX14" fmla="*/ 370292 w 579042"/>
                <a:gd name="connsiteY14" fmla="*/ 447955 h 873026"/>
                <a:gd name="connsiteX15" fmla="*/ 271784 w 579042"/>
                <a:gd name="connsiteY15" fmla="*/ 519637 h 873026"/>
                <a:gd name="connsiteX16" fmla="*/ 284201 w 579042"/>
                <a:gd name="connsiteY16" fmla="*/ 534157 h 873026"/>
                <a:gd name="connsiteX17" fmla="*/ 502842 w 579042"/>
                <a:gd name="connsiteY17" fmla="*/ 645183 h 873026"/>
                <a:gd name="connsiteX18" fmla="*/ 502843 w 579042"/>
                <a:gd name="connsiteY18" fmla="*/ 645183 h 873026"/>
                <a:gd name="connsiteX19" fmla="*/ 421784 w 579042"/>
                <a:gd name="connsiteY19" fmla="*/ 700336 h 873026"/>
                <a:gd name="connsiteX20" fmla="*/ 384830 w 579042"/>
                <a:gd name="connsiteY20" fmla="*/ 708580 h 873026"/>
                <a:gd name="connsiteX21" fmla="*/ 473142 w 579042"/>
                <a:gd name="connsiteY21" fmla="*/ 765249 h 873026"/>
                <a:gd name="connsiteX22" fmla="*/ 579042 w 579042"/>
                <a:gd name="connsiteY22" fmla="*/ 797583 h 873026"/>
                <a:gd name="connsiteX23" fmla="*/ 579042 w 579042"/>
                <a:gd name="connsiteY23" fmla="*/ 797585 h 873026"/>
                <a:gd name="connsiteX24" fmla="*/ 407044 w 579042"/>
                <a:gd name="connsiteY24" fmla="*/ 873026 h 873026"/>
                <a:gd name="connsiteX25" fmla="*/ 376172 w 579042"/>
                <a:gd name="connsiteY25" fmla="*/ 867910 h 873026"/>
                <a:gd name="connsiteX26" fmla="*/ 379144 w 579042"/>
                <a:gd name="connsiteY26" fmla="*/ 872605 h 873026"/>
                <a:gd name="connsiteX27" fmla="*/ 0 w 579042"/>
                <a:gd name="connsiteY27" fmla="*/ 436529 h 873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9042" h="873026">
                  <a:moveTo>
                    <a:pt x="0" y="436529"/>
                  </a:moveTo>
                  <a:cubicBezTo>
                    <a:pt x="0" y="195691"/>
                    <a:pt x="169749" y="453"/>
                    <a:pt x="379144" y="453"/>
                  </a:cubicBezTo>
                  <a:lnTo>
                    <a:pt x="376194" y="5112"/>
                  </a:lnTo>
                  <a:lnTo>
                    <a:pt x="407044" y="0"/>
                  </a:lnTo>
                  <a:cubicBezTo>
                    <a:pt x="468535" y="1833"/>
                    <a:pt x="530727" y="27126"/>
                    <a:pt x="579042" y="75442"/>
                  </a:cubicBezTo>
                  <a:cubicBezTo>
                    <a:pt x="514827" y="85849"/>
                    <a:pt x="456316" y="110730"/>
                    <a:pt x="406799" y="146796"/>
                  </a:cubicBezTo>
                  <a:lnTo>
                    <a:pt x="400983" y="152175"/>
                  </a:lnTo>
                  <a:lnTo>
                    <a:pt x="421784" y="156816"/>
                  </a:lnTo>
                  <a:cubicBezTo>
                    <a:pt x="451058" y="169407"/>
                    <a:pt x="478684" y="187810"/>
                    <a:pt x="502842" y="211968"/>
                  </a:cubicBezTo>
                  <a:cubicBezTo>
                    <a:pt x="417222" y="225845"/>
                    <a:pt x="341743" y="265452"/>
                    <a:pt x="284200" y="322994"/>
                  </a:cubicBezTo>
                  <a:lnTo>
                    <a:pt x="268255" y="341643"/>
                  </a:lnTo>
                  <a:lnTo>
                    <a:pt x="318144" y="333375"/>
                  </a:lnTo>
                  <a:cubicBezTo>
                    <a:pt x="379635" y="335209"/>
                    <a:pt x="441827" y="360501"/>
                    <a:pt x="490143" y="408817"/>
                  </a:cubicBezTo>
                  <a:lnTo>
                    <a:pt x="490142" y="408817"/>
                  </a:lnTo>
                  <a:cubicBezTo>
                    <a:pt x="447332" y="415756"/>
                    <a:pt x="407057" y="429126"/>
                    <a:pt x="370292" y="447955"/>
                  </a:cubicBezTo>
                  <a:lnTo>
                    <a:pt x="271784" y="519637"/>
                  </a:lnTo>
                  <a:lnTo>
                    <a:pt x="284201" y="534157"/>
                  </a:lnTo>
                  <a:cubicBezTo>
                    <a:pt x="341743" y="591700"/>
                    <a:pt x="417221" y="631306"/>
                    <a:pt x="502842" y="645183"/>
                  </a:cubicBezTo>
                  <a:lnTo>
                    <a:pt x="502843" y="645183"/>
                  </a:lnTo>
                  <a:cubicBezTo>
                    <a:pt x="478685" y="669342"/>
                    <a:pt x="451058" y="687743"/>
                    <a:pt x="421784" y="700336"/>
                  </a:cubicBezTo>
                  <a:lnTo>
                    <a:pt x="384830" y="708580"/>
                  </a:lnTo>
                  <a:lnTo>
                    <a:pt x="473142" y="765249"/>
                  </a:lnTo>
                  <a:cubicBezTo>
                    <a:pt x="506065" y="780517"/>
                    <a:pt x="541583" y="791513"/>
                    <a:pt x="579042" y="797583"/>
                  </a:cubicBezTo>
                  <a:lnTo>
                    <a:pt x="579042" y="797585"/>
                  </a:lnTo>
                  <a:cubicBezTo>
                    <a:pt x="530727" y="845900"/>
                    <a:pt x="468535" y="871192"/>
                    <a:pt x="407044" y="873026"/>
                  </a:cubicBezTo>
                  <a:lnTo>
                    <a:pt x="376172" y="867910"/>
                  </a:lnTo>
                  <a:lnTo>
                    <a:pt x="379144" y="872605"/>
                  </a:lnTo>
                  <a:cubicBezTo>
                    <a:pt x="169749" y="872605"/>
                    <a:pt x="0" y="677367"/>
                    <a:pt x="0" y="436529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B0790B2B-E531-73AA-D08D-D6A6BE19C7DD}"/>
                </a:ext>
              </a:extLst>
            </p:cNvPr>
            <p:cNvGrpSpPr/>
            <p:nvPr/>
          </p:nvGrpSpPr>
          <p:grpSpPr>
            <a:xfrm>
              <a:off x="512921" y="4594226"/>
              <a:ext cx="811054" cy="580610"/>
              <a:chOff x="547846" y="4575843"/>
              <a:chExt cx="741204" cy="598755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A5A75AB5-646A-3725-1C9D-8A9340171174}"/>
                  </a:ext>
                </a:extLst>
              </p:cNvPr>
              <p:cNvSpPr/>
              <p:nvPr/>
            </p:nvSpPr>
            <p:spPr bwMode="auto">
              <a:xfrm>
                <a:off x="547846" y="4713582"/>
                <a:ext cx="741204" cy="461016"/>
              </a:xfrm>
              <a:custGeom>
                <a:avLst/>
                <a:gdLst>
                  <a:gd name="connsiteX0" fmla="*/ 342219 w 684438"/>
                  <a:gd name="connsiteY0" fmla="*/ 0 h 495272"/>
                  <a:gd name="connsiteX1" fmla="*/ 684438 w 684438"/>
                  <a:gd name="connsiteY1" fmla="*/ 267365 h 495272"/>
                  <a:gd name="connsiteX2" fmla="*/ 533557 w 684438"/>
                  <a:gd name="connsiteY2" fmla="*/ 489069 h 495272"/>
                  <a:gd name="connsiteX3" fmla="*/ 518929 w 684438"/>
                  <a:gd name="connsiteY3" fmla="*/ 495272 h 495272"/>
                  <a:gd name="connsiteX4" fmla="*/ 501235 w 684438"/>
                  <a:gd name="connsiteY4" fmla="*/ 488692 h 495272"/>
                  <a:gd name="connsiteX5" fmla="*/ 342219 w 684438"/>
                  <a:gd name="connsiteY5" fmla="*/ 466697 h 495272"/>
                  <a:gd name="connsiteX6" fmla="*/ 183203 w 684438"/>
                  <a:gd name="connsiteY6" fmla="*/ 488692 h 495272"/>
                  <a:gd name="connsiteX7" fmla="*/ 165509 w 684438"/>
                  <a:gd name="connsiteY7" fmla="*/ 495272 h 495272"/>
                  <a:gd name="connsiteX8" fmla="*/ 150881 w 684438"/>
                  <a:gd name="connsiteY8" fmla="*/ 489069 h 495272"/>
                  <a:gd name="connsiteX9" fmla="*/ 0 w 684438"/>
                  <a:gd name="connsiteY9" fmla="*/ 267365 h 495272"/>
                  <a:gd name="connsiteX10" fmla="*/ 342219 w 684438"/>
                  <a:gd name="connsiteY10" fmla="*/ 0 h 49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84438" h="495272">
                    <a:moveTo>
                      <a:pt x="342219" y="0"/>
                    </a:moveTo>
                    <a:cubicBezTo>
                      <a:pt x="531221" y="0"/>
                      <a:pt x="684438" y="119703"/>
                      <a:pt x="684438" y="267365"/>
                    </a:cubicBezTo>
                    <a:cubicBezTo>
                      <a:pt x="684438" y="359654"/>
                      <a:pt x="624588" y="441021"/>
                      <a:pt x="533557" y="489069"/>
                    </a:cubicBezTo>
                    <a:lnTo>
                      <a:pt x="518929" y="495272"/>
                    </a:lnTo>
                    <a:lnTo>
                      <a:pt x="501235" y="488692"/>
                    </a:lnTo>
                    <a:cubicBezTo>
                      <a:pt x="452360" y="474529"/>
                      <a:pt x="398624" y="466697"/>
                      <a:pt x="342219" y="466697"/>
                    </a:cubicBezTo>
                    <a:cubicBezTo>
                      <a:pt x="285814" y="466697"/>
                      <a:pt x="232079" y="474529"/>
                      <a:pt x="183203" y="488692"/>
                    </a:cubicBezTo>
                    <a:lnTo>
                      <a:pt x="165509" y="495272"/>
                    </a:lnTo>
                    <a:lnTo>
                      <a:pt x="150881" y="489069"/>
                    </a:lnTo>
                    <a:cubicBezTo>
                      <a:pt x="59850" y="441021"/>
                      <a:pt x="0" y="359654"/>
                      <a:pt x="0" y="267365"/>
                    </a:cubicBezTo>
                    <a:cubicBezTo>
                      <a:pt x="0" y="119703"/>
                      <a:pt x="153217" y="0"/>
                      <a:pt x="34221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楕円 420">
                <a:extLst>
                  <a:ext uri="{FF2B5EF4-FFF2-40B4-BE49-F238E27FC236}">
                    <a16:creationId xmlns:a16="http://schemas.microsoft.com/office/drawing/2014/main" id="{417A86B0-1397-757C-8B14-BC1DBB345DDF}"/>
                  </a:ext>
                </a:extLst>
              </p:cNvPr>
              <p:cNvSpPr/>
              <p:nvPr/>
            </p:nvSpPr>
            <p:spPr bwMode="auto">
              <a:xfrm>
                <a:off x="550829" y="4575843"/>
                <a:ext cx="735238" cy="481764"/>
              </a:xfrm>
              <a:custGeom>
                <a:avLst/>
                <a:gdLst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308455 h 483560"/>
                  <a:gd name="connsiteX1" fmla="*/ 424770 w 843190"/>
                  <a:gd name="connsiteY1" fmla="*/ 0 h 483560"/>
                  <a:gd name="connsiteX2" fmla="*/ 843190 w 843190"/>
                  <a:gd name="connsiteY2" fmla="*/ 308455 h 483560"/>
                  <a:gd name="connsiteX3" fmla="*/ 421595 w 843190"/>
                  <a:gd name="connsiteY3" fmla="*/ 483560 h 483560"/>
                  <a:gd name="connsiteX4" fmla="*/ 0 w 843190"/>
                  <a:gd name="connsiteY4" fmla="*/ 308455 h 483560"/>
                  <a:gd name="connsiteX0" fmla="*/ 0 w 843190"/>
                  <a:gd name="connsiteY0" fmla="*/ 308753 h 483858"/>
                  <a:gd name="connsiteX1" fmla="*/ 424770 w 843190"/>
                  <a:gd name="connsiteY1" fmla="*/ 298 h 483858"/>
                  <a:gd name="connsiteX2" fmla="*/ 843190 w 843190"/>
                  <a:gd name="connsiteY2" fmla="*/ 308753 h 483858"/>
                  <a:gd name="connsiteX3" fmla="*/ 421595 w 843190"/>
                  <a:gd name="connsiteY3" fmla="*/ 483858 h 483858"/>
                  <a:gd name="connsiteX4" fmla="*/ 0 w 843190"/>
                  <a:gd name="connsiteY4" fmla="*/ 308753 h 483858"/>
                  <a:gd name="connsiteX0" fmla="*/ 0 w 843190"/>
                  <a:gd name="connsiteY0" fmla="*/ 308753 h 442986"/>
                  <a:gd name="connsiteX1" fmla="*/ 424770 w 843190"/>
                  <a:gd name="connsiteY1" fmla="*/ 298 h 442986"/>
                  <a:gd name="connsiteX2" fmla="*/ 843190 w 843190"/>
                  <a:gd name="connsiteY2" fmla="*/ 308753 h 442986"/>
                  <a:gd name="connsiteX3" fmla="*/ 417954 w 843190"/>
                  <a:gd name="connsiteY3" fmla="*/ 442986 h 442986"/>
                  <a:gd name="connsiteX4" fmla="*/ 0 w 843190"/>
                  <a:gd name="connsiteY4" fmla="*/ 308753 h 442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3190" h="442986">
                    <a:moveTo>
                      <a:pt x="0" y="308753"/>
                    </a:moveTo>
                    <a:cubicBezTo>
                      <a:pt x="0" y="212045"/>
                      <a:pt x="90330" y="-9227"/>
                      <a:pt x="424770" y="298"/>
                    </a:cubicBezTo>
                    <a:cubicBezTo>
                      <a:pt x="759210" y="9823"/>
                      <a:pt x="843190" y="212045"/>
                      <a:pt x="843190" y="308753"/>
                    </a:cubicBezTo>
                    <a:cubicBezTo>
                      <a:pt x="843190" y="405461"/>
                      <a:pt x="650794" y="442986"/>
                      <a:pt x="417954" y="442986"/>
                    </a:cubicBezTo>
                    <a:cubicBezTo>
                      <a:pt x="185114" y="442986"/>
                      <a:pt x="0" y="405461"/>
                      <a:pt x="0" y="30875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楕円 420">
                <a:extLst>
                  <a:ext uri="{FF2B5EF4-FFF2-40B4-BE49-F238E27FC236}">
                    <a16:creationId xmlns:a16="http://schemas.microsoft.com/office/drawing/2014/main" id="{36132AA5-3EF4-D846-42EB-8C9F33D02146}"/>
                  </a:ext>
                </a:extLst>
              </p:cNvPr>
              <p:cNvSpPr/>
              <p:nvPr/>
            </p:nvSpPr>
            <p:spPr bwMode="auto">
              <a:xfrm>
                <a:off x="709579" y="4872874"/>
                <a:ext cx="417738" cy="133028"/>
              </a:xfrm>
              <a:custGeom>
                <a:avLst/>
                <a:gdLst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308455 h 483560"/>
                  <a:gd name="connsiteX1" fmla="*/ 424770 w 843190"/>
                  <a:gd name="connsiteY1" fmla="*/ 0 h 483560"/>
                  <a:gd name="connsiteX2" fmla="*/ 843190 w 843190"/>
                  <a:gd name="connsiteY2" fmla="*/ 308455 h 483560"/>
                  <a:gd name="connsiteX3" fmla="*/ 421595 w 843190"/>
                  <a:gd name="connsiteY3" fmla="*/ 483560 h 483560"/>
                  <a:gd name="connsiteX4" fmla="*/ 0 w 843190"/>
                  <a:gd name="connsiteY4" fmla="*/ 308455 h 483560"/>
                  <a:gd name="connsiteX0" fmla="*/ 0 w 843190"/>
                  <a:gd name="connsiteY0" fmla="*/ 308753 h 483858"/>
                  <a:gd name="connsiteX1" fmla="*/ 424770 w 843190"/>
                  <a:gd name="connsiteY1" fmla="*/ 298 h 483858"/>
                  <a:gd name="connsiteX2" fmla="*/ 843190 w 843190"/>
                  <a:gd name="connsiteY2" fmla="*/ 308753 h 483858"/>
                  <a:gd name="connsiteX3" fmla="*/ 421595 w 843190"/>
                  <a:gd name="connsiteY3" fmla="*/ 483858 h 483858"/>
                  <a:gd name="connsiteX4" fmla="*/ 0 w 843190"/>
                  <a:gd name="connsiteY4" fmla="*/ 308753 h 483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3190" h="483858">
                    <a:moveTo>
                      <a:pt x="0" y="308753"/>
                    </a:moveTo>
                    <a:cubicBezTo>
                      <a:pt x="0" y="212045"/>
                      <a:pt x="90330" y="-9227"/>
                      <a:pt x="424770" y="298"/>
                    </a:cubicBezTo>
                    <a:cubicBezTo>
                      <a:pt x="759210" y="9823"/>
                      <a:pt x="843190" y="212045"/>
                      <a:pt x="843190" y="308753"/>
                    </a:cubicBezTo>
                    <a:cubicBezTo>
                      <a:pt x="843190" y="405461"/>
                      <a:pt x="654435" y="483858"/>
                      <a:pt x="421595" y="483858"/>
                    </a:cubicBezTo>
                    <a:cubicBezTo>
                      <a:pt x="188755" y="483858"/>
                      <a:pt x="0" y="405461"/>
                      <a:pt x="0" y="30875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A4 210 x 297 mm</PresentationFormat>
  <Paragraphs>11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ricc32_スタッフに御用の方は右側の事務所へ</dc:title>
  <dc:subject>ricc32_スタッフに御用の方は右側の事務所へ</dc:subject>
  <dc:creator>でじけろお</dc:creator>
  <cp:lastModifiedBy/>
  <cp:revision>1</cp:revision>
  <dcterms:created xsi:type="dcterms:W3CDTF">2014-12-04T06:28:23Z</dcterms:created>
  <dcterms:modified xsi:type="dcterms:W3CDTF">2024-10-05T11:16:37Z</dcterms:modified>
  <cp:version>1</cp:version>
</cp:coreProperties>
</file>