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7" r:id="rId3"/>
    <p:sldId id="306" r:id="rId4"/>
    <p:sldId id="30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2146786" y="764679"/>
            <a:ext cx="6965131" cy="109390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ダンプカー・トラック・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オフロード車の方へ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9ABEF1-79F0-D80F-0AF7-84953D029F22}"/>
              </a:ext>
            </a:extLst>
          </p:cNvPr>
          <p:cNvGrpSpPr/>
          <p:nvPr/>
        </p:nvGrpSpPr>
        <p:grpSpPr>
          <a:xfrm>
            <a:off x="662773" y="705854"/>
            <a:ext cx="1399072" cy="1230144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FB43815-60A2-75C1-7828-E6BD6E51325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" name="フリーフォーム 367">
                <a:extLst>
                  <a:ext uri="{FF2B5EF4-FFF2-40B4-BE49-F238E27FC236}">
                    <a16:creationId xmlns:a16="http://schemas.microsoft.com/office/drawing/2014/main" id="{E444D15F-C03D-E72C-402F-1083567398F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二等辺三角形 7">
                <a:extLst>
                  <a:ext uri="{FF2B5EF4-FFF2-40B4-BE49-F238E27FC236}">
                    <a16:creationId xmlns:a16="http://schemas.microsoft.com/office/drawing/2014/main" id="{3A9B805D-F16C-CC82-1DEA-A211D5CE9C91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1075722-3DA5-0E02-5BB0-8B704E8A0E5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C572091-7B77-AFC6-87E3-F48A816D037A}"/>
              </a:ext>
            </a:extLst>
          </p:cNvPr>
          <p:cNvSpPr txBox="1"/>
          <p:nvPr/>
        </p:nvSpPr>
        <p:spPr>
          <a:xfrm>
            <a:off x="686696" y="2181497"/>
            <a:ext cx="8532608" cy="25614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A2F8A36-6E40-A484-BE2C-990F7972D343}"/>
              </a:ext>
            </a:extLst>
          </p:cNvPr>
          <p:cNvGrpSpPr/>
          <p:nvPr/>
        </p:nvGrpSpPr>
        <p:grpSpPr>
          <a:xfrm>
            <a:off x="809897" y="4969882"/>
            <a:ext cx="8372798" cy="1452402"/>
            <a:chOff x="427781" y="4903598"/>
            <a:chExt cx="9137030" cy="158497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1975CF4-B413-5328-E509-7C22B251E4C7}"/>
                </a:ext>
              </a:extLst>
            </p:cNvPr>
            <p:cNvGrpSpPr/>
            <p:nvPr/>
          </p:nvGrpSpPr>
          <p:grpSpPr>
            <a:xfrm>
              <a:off x="7512104" y="5482546"/>
              <a:ext cx="2052707" cy="1006022"/>
              <a:chOff x="343875" y="1049886"/>
              <a:chExt cx="3565978" cy="174766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89AFE2D-6329-451D-56FD-2E117E5EBFCB}"/>
                  </a:ext>
                </a:extLst>
              </p:cNvPr>
              <p:cNvGrpSpPr/>
              <p:nvPr/>
            </p:nvGrpSpPr>
            <p:grpSpPr>
              <a:xfrm>
                <a:off x="343875" y="1176320"/>
                <a:ext cx="2428176" cy="1517918"/>
                <a:chOff x="343875" y="1176320"/>
                <a:chExt cx="2428176" cy="1517918"/>
              </a:xfrm>
            </p:grpSpPr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F9C0AB19-262A-6777-11E5-1359A446118E}"/>
                    </a:ext>
                  </a:extLst>
                </p:cNvPr>
                <p:cNvSpPr/>
                <p:nvPr/>
              </p:nvSpPr>
              <p:spPr bwMode="auto">
                <a:xfrm>
                  <a:off x="513529" y="1928770"/>
                  <a:ext cx="1928813" cy="342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5241229A-1E88-BE72-A66D-D8787DB44A6D}"/>
                    </a:ext>
                  </a:extLst>
                </p:cNvPr>
                <p:cNvSpPr/>
                <p:nvPr/>
              </p:nvSpPr>
              <p:spPr bwMode="auto">
                <a:xfrm>
                  <a:off x="2035732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C7FD50D7-F697-633C-1F99-1304BD513D53}"/>
                    </a:ext>
                  </a:extLst>
                </p:cNvPr>
                <p:cNvSpPr/>
                <p:nvPr/>
              </p:nvSpPr>
              <p:spPr bwMode="auto">
                <a:xfrm>
                  <a:off x="840345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075B1354-63A0-4CE9-9B1E-74C07D8EB0B2}"/>
                    </a:ext>
                  </a:extLst>
                </p:cNvPr>
                <p:cNvSpPr/>
                <p:nvPr/>
              </p:nvSpPr>
              <p:spPr bwMode="auto">
                <a:xfrm rot="16200000">
                  <a:off x="2526687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1E21175C-FCB5-33D9-AFF1-6C67AF1A7B7E}"/>
                    </a:ext>
                  </a:extLst>
                </p:cNvPr>
                <p:cNvSpPr/>
                <p:nvPr/>
              </p:nvSpPr>
              <p:spPr bwMode="auto">
                <a:xfrm>
                  <a:off x="474187" y="1176320"/>
                  <a:ext cx="2013072" cy="1123283"/>
                </a:xfrm>
                <a:custGeom>
                  <a:avLst/>
                  <a:gdLst>
                    <a:gd name="connsiteX0" fmla="*/ 698303 w 2013072"/>
                    <a:gd name="connsiteY0" fmla="*/ 0 h 1123283"/>
                    <a:gd name="connsiteX1" fmla="*/ 1829337 w 2013072"/>
                    <a:gd name="connsiteY1" fmla="*/ 0 h 1123283"/>
                    <a:gd name="connsiteX2" fmla="*/ 2003029 w 2013072"/>
                    <a:gd name="connsiteY2" fmla="*/ 663123 h 1123283"/>
                    <a:gd name="connsiteX3" fmla="*/ 2013072 w 2013072"/>
                    <a:gd name="connsiteY3" fmla="*/ 712870 h 1123283"/>
                    <a:gd name="connsiteX4" fmla="*/ 2013072 w 2013072"/>
                    <a:gd name="connsiteY4" fmla="*/ 1085183 h 1123283"/>
                    <a:gd name="connsiteX5" fmla="*/ 1974972 w 2013072"/>
                    <a:gd name="connsiteY5" fmla="*/ 1123283 h 1123283"/>
                    <a:gd name="connsiteX6" fmla="*/ 1946032 w 2013072"/>
                    <a:gd name="connsiteY6" fmla="*/ 1123283 h 1123283"/>
                    <a:gd name="connsiteX7" fmla="*/ 1943229 w 2013072"/>
                    <a:gd name="connsiteY7" fmla="*/ 1114253 h 1123283"/>
                    <a:gd name="connsiteX8" fmla="*/ 1620129 w 2013072"/>
                    <a:gd name="connsiteY8" fmla="*/ 900088 h 1123283"/>
                    <a:gd name="connsiteX9" fmla="*/ 1297029 w 2013072"/>
                    <a:gd name="connsiteY9" fmla="*/ 1114253 h 1123283"/>
                    <a:gd name="connsiteX10" fmla="*/ 1294226 w 2013072"/>
                    <a:gd name="connsiteY10" fmla="*/ 1123283 h 1123283"/>
                    <a:gd name="connsiteX11" fmla="*/ 748333 w 2013072"/>
                    <a:gd name="connsiteY11" fmla="*/ 1123283 h 1123283"/>
                    <a:gd name="connsiteX12" fmla="*/ 745530 w 2013072"/>
                    <a:gd name="connsiteY12" fmla="*/ 1114253 h 1123283"/>
                    <a:gd name="connsiteX13" fmla="*/ 422430 w 2013072"/>
                    <a:gd name="connsiteY13" fmla="*/ 900088 h 1123283"/>
                    <a:gd name="connsiteX14" fmla="*/ 99330 w 2013072"/>
                    <a:gd name="connsiteY14" fmla="*/ 1114253 h 1123283"/>
                    <a:gd name="connsiteX15" fmla="*/ 96527 w 2013072"/>
                    <a:gd name="connsiteY15" fmla="*/ 1123283 h 1123283"/>
                    <a:gd name="connsiteX16" fmla="*/ 38100 w 2013072"/>
                    <a:gd name="connsiteY16" fmla="*/ 1123283 h 1123283"/>
                    <a:gd name="connsiteX17" fmla="*/ 0 w 2013072"/>
                    <a:gd name="connsiteY17" fmla="*/ 1085183 h 1123283"/>
                    <a:gd name="connsiteX18" fmla="*/ 0 w 2013072"/>
                    <a:gd name="connsiteY18" fmla="*/ 712870 h 1123283"/>
                    <a:gd name="connsiteX19" fmla="*/ 127805 w 2013072"/>
                    <a:gd name="connsiteY19" fmla="*/ 585065 h 1123283"/>
                    <a:gd name="connsiteX20" fmla="*/ 575850 w 2013072"/>
                    <a:gd name="connsiteY20" fmla="*/ 504103 h 1123283"/>
                    <a:gd name="connsiteX21" fmla="*/ 698303 w 2013072"/>
                    <a:gd name="connsiteY21" fmla="*/ 0 h 1123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13072" h="1123283">
                      <a:moveTo>
                        <a:pt x="698303" y="0"/>
                      </a:moveTo>
                      <a:lnTo>
                        <a:pt x="1829337" y="0"/>
                      </a:lnTo>
                      <a:lnTo>
                        <a:pt x="2003029" y="663123"/>
                      </a:lnTo>
                      <a:cubicBezTo>
                        <a:pt x="2009496" y="678413"/>
                        <a:pt x="2013072" y="695224"/>
                        <a:pt x="2013072" y="712870"/>
                      </a:cubicBezTo>
                      <a:lnTo>
                        <a:pt x="2013072" y="1085183"/>
                      </a:lnTo>
                      <a:cubicBezTo>
                        <a:pt x="2013072" y="1106225"/>
                        <a:pt x="1996014" y="1123283"/>
                        <a:pt x="1974972" y="1123283"/>
                      </a:cubicBezTo>
                      <a:lnTo>
                        <a:pt x="1946032" y="1123283"/>
                      </a:lnTo>
                      <a:lnTo>
                        <a:pt x="1943229" y="1114253"/>
                      </a:lnTo>
                      <a:cubicBezTo>
                        <a:pt x="1889996" y="988397"/>
                        <a:pt x="1765376" y="900088"/>
                        <a:pt x="1620129" y="900088"/>
                      </a:cubicBezTo>
                      <a:cubicBezTo>
                        <a:pt x="1474883" y="900088"/>
                        <a:pt x="1350262" y="988397"/>
                        <a:pt x="1297029" y="1114253"/>
                      </a:cubicBezTo>
                      <a:lnTo>
                        <a:pt x="1294226" y="1123283"/>
                      </a:lnTo>
                      <a:lnTo>
                        <a:pt x="748333" y="1123283"/>
                      </a:lnTo>
                      <a:lnTo>
                        <a:pt x="745530" y="1114253"/>
                      </a:lnTo>
                      <a:cubicBezTo>
                        <a:pt x="692297" y="988397"/>
                        <a:pt x="567677" y="900088"/>
                        <a:pt x="422430" y="900088"/>
                      </a:cubicBezTo>
                      <a:cubicBezTo>
                        <a:pt x="277184" y="900088"/>
                        <a:pt x="152563" y="988397"/>
                        <a:pt x="99330" y="1114253"/>
                      </a:cubicBezTo>
                      <a:lnTo>
                        <a:pt x="96527" y="1123283"/>
                      </a:lnTo>
                      <a:lnTo>
                        <a:pt x="38100" y="1123283"/>
                      </a:lnTo>
                      <a:cubicBezTo>
                        <a:pt x="17058" y="1123283"/>
                        <a:pt x="0" y="1106225"/>
                        <a:pt x="0" y="1085183"/>
                      </a:cubicBezTo>
                      <a:lnTo>
                        <a:pt x="0" y="712870"/>
                      </a:lnTo>
                      <a:cubicBezTo>
                        <a:pt x="0" y="642285"/>
                        <a:pt x="57220" y="585065"/>
                        <a:pt x="127805" y="585065"/>
                      </a:cubicBezTo>
                      <a:lnTo>
                        <a:pt x="575850" y="504103"/>
                      </a:lnTo>
                      <a:cubicBezTo>
                        <a:pt x="624605" y="309081"/>
                        <a:pt x="649548" y="195022"/>
                        <a:pt x="69830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円/楕円 388">
                  <a:extLst>
                    <a:ext uri="{FF2B5EF4-FFF2-40B4-BE49-F238E27FC236}">
                      <a16:creationId xmlns:a16="http://schemas.microsoft.com/office/drawing/2014/main" id="{8CC2EBC5-8D08-CC3B-4A2B-D46D0C7D67A6}"/>
                    </a:ext>
                  </a:extLst>
                </p:cNvPr>
                <p:cNvSpPr/>
                <p:nvPr/>
              </p:nvSpPr>
              <p:spPr>
                <a:xfrm>
                  <a:off x="629554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91">
                  <a:extLst>
                    <a:ext uri="{FF2B5EF4-FFF2-40B4-BE49-F238E27FC236}">
                      <a16:creationId xmlns:a16="http://schemas.microsoft.com/office/drawing/2014/main" id="{74D76668-A0DF-78C7-D9FC-AC5034600CD7}"/>
                    </a:ext>
                  </a:extLst>
                </p:cNvPr>
                <p:cNvSpPr/>
                <p:nvPr/>
              </p:nvSpPr>
              <p:spPr>
                <a:xfrm>
                  <a:off x="752030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388">
                  <a:extLst>
                    <a:ext uri="{FF2B5EF4-FFF2-40B4-BE49-F238E27FC236}">
                      <a16:creationId xmlns:a16="http://schemas.microsoft.com/office/drawing/2014/main" id="{0E891A39-21CA-1678-6334-F5838604835B}"/>
                    </a:ext>
                  </a:extLst>
                </p:cNvPr>
                <p:cNvSpPr/>
                <p:nvPr/>
              </p:nvSpPr>
              <p:spPr>
                <a:xfrm>
                  <a:off x="1827253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円/楕円 391">
                  <a:extLst>
                    <a:ext uri="{FF2B5EF4-FFF2-40B4-BE49-F238E27FC236}">
                      <a16:creationId xmlns:a16="http://schemas.microsoft.com/office/drawing/2014/main" id="{DD04BA92-CEF4-28A6-7841-05D9F9089BC1}"/>
                    </a:ext>
                  </a:extLst>
                </p:cNvPr>
                <p:cNvSpPr/>
                <p:nvPr/>
              </p:nvSpPr>
              <p:spPr>
                <a:xfrm>
                  <a:off x="1949729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4F137B3-D563-CC7A-4F71-BC32915D3688}"/>
                    </a:ext>
                  </a:extLst>
                </p:cNvPr>
                <p:cNvSpPr/>
                <p:nvPr/>
              </p:nvSpPr>
              <p:spPr bwMode="auto">
                <a:xfrm>
                  <a:off x="1114658" y="1232274"/>
                  <a:ext cx="453144" cy="443008"/>
                </a:xfrm>
                <a:custGeom>
                  <a:avLst/>
                  <a:gdLst>
                    <a:gd name="connsiteX0" fmla="*/ 110752 w 453144"/>
                    <a:gd name="connsiteY0" fmla="*/ 0 h 443008"/>
                    <a:gd name="connsiteX1" fmla="*/ 453144 w 453144"/>
                    <a:gd name="connsiteY1" fmla="*/ 0 h 443008"/>
                    <a:gd name="connsiteX2" fmla="*/ 442240 w 453144"/>
                    <a:gd name="connsiteY2" fmla="*/ 443008 h 443008"/>
                    <a:gd name="connsiteX3" fmla="*/ 0 w 453144"/>
                    <a:gd name="connsiteY3" fmla="*/ 443008 h 443008"/>
                    <a:gd name="connsiteX4" fmla="*/ 110752 w 453144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4" h="443008">
                      <a:moveTo>
                        <a:pt x="110752" y="0"/>
                      </a:moveTo>
                      <a:lnTo>
                        <a:pt x="453144" y="0"/>
                      </a:lnTo>
                      <a:lnTo>
                        <a:pt x="442240" y="443008"/>
                      </a:lnTo>
                      <a:lnTo>
                        <a:pt x="0" y="443008"/>
                      </a:lnTo>
                      <a:lnTo>
                        <a:pt x="11075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406C83BF-CC0B-8D24-B15C-948B758DE938}"/>
                    </a:ext>
                  </a:extLst>
                </p:cNvPr>
                <p:cNvSpPr/>
                <p:nvPr/>
              </p:nvSpPr>
              <p:spPr bwMode="auto">
                <a:xfrm>
                  <a:off x="1642185" y="1232274"/>
                  <a:ext cx="453143" cy="443008"/>
                </a:xfrm>
                <a:custGeom>
                  <a:avLst/>
                  <a:gdLst>
                    <a:gd name="connsiteX0" fmla="*/ 0 w 453143"/>
                    <a:gd name="connsiteY0" fmla="*/ 0 h 443008"/>
                    <a:gd name="connsiteX1" fmla="*/ 342391 w 453143"/>
                    <a:gd name="connsiteY1" fmla="*/ 0 h 443008"/>
                    <a:gd name="connsiteX2" fmla="*/ 453143 w 453143"/>
                    <a:gd name="connsiteY2" fmla="*/ 443008 h 443008"/>
                    <a:gd name="connsiteX3" fmla="*/ 10903 w 453143"/>
                    <a:gd name="connsiteY3" fmla="*/ 443008 h 443008"/>
                    <a:gd name="connsiteX4" fmla="*/ 0 w 453143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3" h="443008">
                      <a:moveTo>
                        <a:pt x="0" y="0"/>
                      </a:moveTo>
                      <a:lnTo>
                        <a:pt x="342391" y="0"/>
                      </a:lnTo>
                      <a:lnTo>
                        <a:pt x="453143" y="443008"/>
                      </a:lnTo>
                      <a:lnTo>
                        <a:pt x="10903" y="4430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73549BB3-20FC-5523-1D36-0F4244002DD7}"/>
                    </a:ext>
                  </a:extLst>
                </p:cNvPr>
                <p:cNvSpPr/>
                <p:nvPr/>
              </p:nvSpPr>
              <p:spPr bwMode="auto">
                <a:xfrm rot="16200000">
                  <a:off x="212112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3E6882B0-9B70-2809-3735-55F74DD06C39}"/>
                    </a:ext>
                  </a:extLst>
                </p:cNvPr>
                <p:cNvSpPr/>
                <p:nvPr/>
              </p:nvSpPr>
              <p:spPr bwMode="auto">
                <a:xfrm rot="5400000">
                  <a:off x="2355064" y="1866366"/>
                  <a:ext cx="591903" cy="242071"/>
                </a:xfrm>
                <a:prstGeom prst="round2Same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9" name="楕円 307">
                <a:extLst>
                  <a:ext uri="{FF2B5EF4-FFF2-40B4-BE49-F238E27FC236}">
                    <a16:creationId xmlns:a16="http://schemas.microsoft.com/office/drawing/2014/main" id="{EF6BAA5B-B31B-114D-6603-A8E4249B9979}"/>
                  </a:ext>
                </a:extLst>
              </p:cNvPr>
              <p:cNvSpPr/>
              <p:nvPr/>
            </p:nvSpPr>
            <p:spPr bwMode="auto">
              <a:xfrm rot="18900000">
                <a:off x="766581" y="12453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307">
                <a:extLst>
                  <a:ext uri="{FF2B5EF4-FFF2-40B4-BE49-F238E27FC236}">
                    <a16:creationId xmlns:a16="http://schemas.microsoft.com/office/drawing/2014/main" id="{BA8C8A68-27FE-98B3-8481-7529BFA47A9B}"/>
                  </a:ext>
                </a:extLst>
              </p:cNvPr>
              <p:cNvSpPr/>
              <p:nvPr/>
            </p:nvSpPr>
            <p:spPr bwMode="auto">
              <a:xfrm rot="17100000">
                <a:off x="408441" y="142822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307">
                <a:extLst>
                  <a:ext uri="{FF2B5EF4-FFF2-40B4-BE49-F238E27FC236}">
                    <a16:creationId xmlns:a16="http://schemas.microsoft.com/office/drawing/2014/main" id="{FCCBC70A-2C56-D268-BFF9-226C86775CBC}"/>
                  </a:ext>
                </a:extLst>
              </p:cNvPr>
              <p:cNvSpPr/>
              <p:nvPr/>
            </p:nvSpPr>
            <p:spPr bwMode="auto">
              <a:xfrm rot="4500000">
                <a:off x="2572521" y="1283446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307">
                <a:extLst>
                  <a:ext uri="{FF2B5EF4-FFF2-40B4-BE49-F238E27FC236}">
                    <a16:creationId xmlns:a16="http://schemas.microsoft.com/office/drawing/2014/main" id="{30F51214-292D-B1C0-BB9E-98B02D53C62C}"/>
                  </a:ext>
                </a:extLst>
              </p:cNvPr>
              <p:cNvSpPr/>
              <p:nvPr/>
            </p:nvSpPr>
            <p:spPr bwMode="auto">
              <a:xfrm rot="2700000">
                <a:off x="2434376" y="100863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307">
                <a:extLst>
                  <a:ext uri="{FF2B5EF4-FFF2-40B4-BE49-F238E27FC236}">
                    <a16:creationId xmlns:a16="http://schemas.microsoft.com/office/drawing/2014/main" id="{9431FD2C-D557-A15F-518B-438514E666DE}"/>
                  </a:ext>
                </a:extLst>
              </p:cNvPr>
              <p:cNvSpPr/>
              <p:nvPr/>
            </p:nvSpPr>
            <p:spPr bwMode="auto">
              <a:xfrm rot="18900000">
                <a:off x="362721" y="107770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4B7E081-18A7-3AFE-10DF-E261E399F3CD}"/>
                  </a:ext>
                </a:extLst>
              </p:cNvPr>
              <p:cNvSpPr/>
              <p:nvPr/>
            </p:nvSpPr>
            <p:spPr bwMode="auto">
              <a:xfrm>
                <a:off x="1203022" y="1587466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5B26705E-313A-EBBB-D820-9E764E28CCC9}"/>
                  </a:ext>
                </a:extLst>
              </p:cNvPr>
              <p:cNvSpPr/>
              <p:nvPr/>
            </p:nvSpPr>
            <p:spPr bwMode="auto">
              <a:xfrm rot="5400000">
                <a:off x="1920139" y="1371701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6E99B79-9C73-F76D-B53E-EAFD6D5B4E7E}"/>
                  </a:ext>
                </a:extLst>
              </p:cNvPr>
              <p:cNvGrpSpPr/>
              <p:nvPr/>
            </p:nvGrpSpPr>
            <p:grpSpPr>
              <a:xfrm>
                <a:off x="2254804" y="1118471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9119F30-3FA9-BB3E-CAA9-D889C5060EE1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1024A7E-550B-87A9-D415-23F5803A99B4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A07EDD11-4C42-57E0-D56F-A66E018CD296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21A8B04B-5FEA-035D-0E58-EF87CD978F11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D8680DD-8064-93FF-8428-4741A4768D8B}"/>
                </a:ext>
              </a:extLst>
            </p:cNvPr>
            <p:cNvGrpSpPr/>
            <p:nvPr/>
          </p:nvGrpSpPr>
          <p:grpSpPr>
            <a:xfrm>
              <a:off x="4096186" y="5094185"/>
              <a:ext cx="2945212" cy="1348043"/>
              <a:chOff x="1368373" y="4140967"/>
              <a:chExt cx="3054118" cy="1397890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B5789D08-80F8-2DE9-3CAB-5A395166F755}"/>
                  </a:ext>
                </a:extLst>
              </p:cNvPr>
              <p:cNvGrpSpPr/>
              <p:nvPr/>
            </p:nvGrpSpPr>
            <p:grpSpPr>
              <a:xfrm>
                <a:off x="1368373" y="4163894"/>
                <a:ext cx="2411117" cy="1354945"/>
                <a:chOff x="4053840" y="3699030"/>
                <a:chExt cx="2104074" cy="1182400"/>
              </a:xfrm>
            </p:grpSpPr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8456DAE2-7BB5-93CB-79A0-2C9D7FD08899}"/>
                    </a:ext>
                  </a:extLst>
                </p:cNvPr>
                <p:cNvSpPr/>
                <p:nvPr/>
              </p:nvSpPr>
              <p:spPr>
                <a:xfrm>
                  <a:off x="4751073" y="4464115"/>
                  <a:ext cx="1400000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3241A3F-237C-9772-958B-65B529011E05}"/>
                    </a:ext>
                  </a:extLst>
                </p:cNvPr>
                <p:cNvSpPr/>
                <p:nvPr/>
              </p:nvSpPr>
              <p:spPr>
                <a:xfrm>
                  <a:off x="4751073" y="3699030"/>
                  <a:ext cx="1406841" cy="813511"/>
                </a:xfrm>
                <a:custGeom>
                  <a:avLst/>
                  <a:gdLst>
                    <a:gd name="connsiteX0" fmla="*/ 0 w 1406841"/>
                    <a:gd name="connsiteY0" fmla="*/ 0 h 813511"/>
                    <a:gd name="connsiteX1" fmla="*/ 45719 w 1406841"/>
                    <a:gd name="connsiteY1" fmla="*/ 0 h 813511"/>
                    <a:gd name="connsiteX2" fmla="*/ 45719 w 1406841"/>
                    <a:gd name="connsiteY2" fmla="*/ 497188 h 813511"/>
                    <a:gd name="connsiteX3" fmla="*/ 1406841 w 1406841"/>
                    <a:gd name="connsiteY3" fmla="*/ 497188 h 813511"/>
                    <a:gd name="connsiteX4" fmla="*/ 1406841 w 1406841"/>
                    <a:gd name="connsiteY4" fmla="*/ 813511 h 813511"/>
                    <a:gd name="connsiteX5" fmla="*/ 45719 w 1406841"/>
                    <a:gd name="connsiteY5" fmla="*/ 813511 h 813511"/>
                    <a:gd name="connsiteX6" fmla="*/ 45491 w 1406841"/>
                    <a:gd name="connsiteY6" fmla="*/ 813511 h 813511"/>
                    <a:gd name="connsiteX7" fmla="*/ 0 w 1406841"/>
                    <a:gd name="connsiteY7" fmla="*/ 813511 h 813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06841" h="813511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497188"/>
                      </a:lnTo>
                      <a:lnTo>
                        <a:pt x="1406841" y="497188"/>
                      </a:lnTo>
                      <a:lnTo>
                        <a:pt x="1406841" y="813511"/>
                      </a:lnTo>
                      <a:lnTo>
                        <a:pt x="45719" y="813511"/>
                      </a:lnTo>
                      <a:lnTo>
                        <a:pt x="45491" y="813511"/>
                      </a:lnTo>
                      <a:lnTo>
                        <a:pt x="0" y="81351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0425A6F-C6D6-9EDE-ABAA-08FF0330A075}"/>
                    </a:ext>
                  </a:extLst>
                </p:cNvPr>
                <p:cNvSpPr/>
                <p:nvPr/>
              </p:nvSpPr>
              <p:spPr bwMode="auto">
                <a:xfrm>
                  <a:off x="405384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62" name="円/楕円 388">
                  <a:extLst>
                    <a:ext uri="{FF2B5EF4-FFF2-40B4-BE49-F238E27FC236}">
                      <a16:creationId xmlns:a16="http://schemas.microsoft.com/office/drawing/2014/main" id="{E1853C97-718C-9A5B-B54D-1DE83A50EC62}"/>
                    </a:ext>
                  </a:extLst>
                </p:cNvPr>
                <p:cNvSpPr/>
                <p:nvPr/>
              </p:nvSpPr>
              <p:spPr>
                <a:xfrm>
                  <a:off x="428991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/楕円 391">
                  <a:extLst>
                    <a:ext uri="{FF2B5EF4-FFF2-40B4-BE49-F238E27FC236}">
                      <a16:creationId xmlns:a16="http://schemas.microsoft.com/office/drawing/2014/main" id="{3F0223DE-D419-FCB5-E543-44F1DD1028AF}"/>
                    </a:ext>
                  </a:extLst>
                </p:cNvPr>
                <p:cNvSpPr/>
                <p:nvPr/>
              </p:nvSpPr>
              <p:spPr>
                <a:xfrm>
                  <a:off x="436786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388">
                  <a:extLst>
                    <a:ext uri="{FF2B5EF4-FFF2-40B4-BE49-F238E27FC236}">
                      <a16:creationId xmlns:a16="http://schemas.microsoft.com/office/drawing/2014/main" id="{5016703F-790B-96AA-7376-1DECE5CC93F6}"/>
                    </a:ext>
                  </a:extLst>
                </p:cNvPr>
                <p:cNvSpPr/>
                <p:nvPr/>
              </p:nvSpPr>
              <p:spPr>
                <a:xfrm>
                  <a:off x="5696323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391">
                  <a:extLst>
                    <a:ext uri="{FF2B5EF4-FFF2-40B4-BE49-F238E27FC236}">
                      <a16:creationId xmlns:a16="http://schemas.microsoft.com/office/drawing/2014/main" id="{ECD5E677-AC58-8F51-83F2-DF07D34181F8}"/>
                    </a:ext>
                  </a:extLst>
                </p:cNvPr>
                <p:cNvSpPr/>
                <p:nvPr/>
              </p:nvSpPr>
              <p:spPr>
                <a:xfrm>
                  <a:off x="5774265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C7C31ED-C7D4-01E6-D9DD-3D99E708264E}"/>
                    </a:ext>
                  </a:extLst>
                </p:cNvPr>
                <p:cNvSpPr/>
                <p:nvPr/>
              </p:nvSpPr>
              <p:spPr bwMode="auto">
                <a:xfrm>
                  <a:off x="411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09FB833-67BE-DCF5-D032-EAF51338FE8C}"/>
                  </a:ext>
                </a:extLst>
              </p:cNvPr>
              <p:cNvGrpSpPr/>
              <p:nvPr/>
            </p:nvGrpSpPr>
            <p:grpSpPr>
              <a:xfrm>
                <a:off x="2818192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D4737D45-0666-F7ED-1E27-F4DDC8AC4A08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二等辺三角形 52">
                  <a:extLst>
                    <a:ext uri="{FF2B5EF4-FFF2-40B4-BE49-F238E27FC236}">
                      <a16:creationId xmlns:a16="http://schemas.microsoft.com/office/drawing/2014/main" id="{E904A00E-CD2A-AC0E-1B22-73C479724C07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181208FA-186C-8DAD-CE89-BE284A221876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D93D3F15-B5E0-5561-0117-86E46E7EBF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8ED88479-5108-E403-3877-CA6B6B0348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3BE6E282-D684-9CFE-6178-F80C993C8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58368700-9072-FD13-5D38-0E52B3AE6EA3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7" name="楕円 307">
                <a:extLst>
                  <a:ext uri="{FF2B5EF4-FFF2-40B4-BE49-F238E27FC236}">
                    <a16:creationId xmlns:a16="http://schemas.microsoft.com/office/drawing/2014/main" id="{9EAA928B-BD6D-7790-5C11-37129955F916}"/>
                  </a:ext>
                </a:extLst>
              </p:cNvPr>
              <p:cNvSpPr/>
              <p:nvPr/>
            </p:nvSpPr>
            <p:spPr bwMode="auto">
              <a:xfrm rot="3600000">
                <a:off x="3363829" y="445746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307">
                <a:extLst>
                  <a:ext uri="{FF2B5EF4-FFF2-40B4-BE49-F238E27FC236}">
                    <a16:creationId xmlns:a16="http://schemas.microsoft.com/office/drawing/2014/main" id="{3FD72D22-6CC3-F1E0-C17C-7927F404A3E2}"/>
                  </a:ext>
                </a:extLst>
              </p:cNvPr>
              <p:cNvSpPr/>
              <p:nvPr/>
            </p:nvSpPr>
            <p:spPr bwMode="auto">
              <a:xfrm rot="1800000">
                <a:off x="3280492" y="414096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307">
                <a:extLst>
                  <a:ext uri="{FF2B5EF4-FFF2-40B4-BE49-F238E27FC236}">
                    <a16:creationId xmlns:a16="http://schemas.microsoft.com/office/drawing/2014/main" id="{D997C001-4A9C-17DE-CAFE-5B4ACBF9E72D}"/>
                  </a:ext>
                </a:extLst>
              </p:cNvPr>
              <p:cNvSpPr/>
              <p:nvPr/>
            </p:nvSpPr>
            <p:spPr bwMode="auto">
              <a:xfrm rot="17100000">
                <a:off x="2528501" y="446681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307">
                <a:extLst>
                  <a:ext uri="{FF2B5EF4-FFF2-40B4-BE49-F238E27FC236}">
                    <a16:creationId xmlns:a16="http://schemas.microsoft.com/office/drawing/2014/main" id="{6DC1E59C-BCCE-823C-2754-A9603CAA9C85}"/>
                  </a:ext>
                </a:extLst>
              </p:cNvPr>
              <p:cNvSpPr/>
              <p:nvPr/>
            </p:nvSpPr>
            <p:spPr bwMode="auto">
              <a:xfrm rot="20700000">
                <a:off x="2862641" y="429811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307">
                <a:extLst>
                  <a:ext uri="{FF2B5EF4-FFF2-40B4-BE49-F238E27FC236}">
                    <a16:creationId xmlns:a16="http://schemas.microsoft.com/office/drawing/2014/main" id="{F84083CA-D42D-5928-477B-14263B2E1AC2}"/>
                  </a:ext>
                </a:extLst>
              </p:cNvPr>
              <p:cNvSpPr/>
              <p:nvPr/>
            </p:nvSpPr>
            <p:spPr bwMode="auto">
              <a:xfrm rot="14400000">
                <a:off x="2484539" y="5302083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CE4216C-7114-B5D4-0498-2A37C008861B}"/>
                </a:ext>
              </a:extLst>
            </p:cNvPr>
            <p:cNvGrpSpPr/>
            <p:nvPr/>
          </p:nvGrpSpPr>
          <p:grpSpPr>
            <a:xfrm>
              <a:off x="427781" y="5029980"/>
              <a:ext cx="3314033" cy="1392768"/>
              <a:chOff x="4581967" y="4094588"/>
              <a:chExt cx="3436578" cy="1444269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E622B811-FE0A-297C-A8F2-55280F621143}"/>
                  </a:ext>
                </a:extLst>
              </p:cNvPr>
              <p:cNvGrpSpPr/>
              <p:nvPr/>
            </p:nvGrpSpPr>
            <p:grpSpPr>
              <a:xfrm>
                <a:off x="4581967" y="4094588"/>
                <a:ext cx="2695059" cy="1424252"/>
                <a:chOff x="6591300" y="3638549"/>
                <a:chExt cx="2351857" cy="1242881"/>
              </a:xfrm>
            </p:grpSpPr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709C331D-74CB-6AA3-D4B8-3411C381C8EE}"/>
                    </a:ext>
                  </a:extLst>
                </p:cNvPr>
                <p:cNvSpPr/>
                <p:nvPr/>
              </p:nvSpPr>
              <p:spPr>
                <a:xfrm>
                  <a:off x="7224408" y="4464115"/>
                  <a:ext cx="1711949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07C144F-17DF-382D-DD75-C3625E293F3D}"/>
                    </a:ext>
                  </a:extLst>
                </p:cNvPr>
                <p:cNvSpPr/>
                <p:nvPr/>
              </p:nvSpPr>
              <p:spPr bwMode="auto">
                <a:xfrm>
                  <a:off x="659130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4" name="円/楕円 388">
                  <a:extLst>
                    <a:ext uri="{FF2B5EF4-FFF2-40B4-BE49-F238E27FC236}">
                      <a16:creationId xmlns:a16="http://schemas.microsoft.com/office/drawing/2014/main" id="{FA5B2823-4BA6-A493-EE40-E5777840A7DB}"/>
                    </a:ext>
                  </a:extLst>
                </p:cNvPr>
                <p:cNvSpPr/>
                <p:nvPr/>
              </p:nvSpPr>
              <p:spPr>
                <a:xfrm>
                  <a:off x="682737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391">
                  <a:extLst>
                    <a:ext uri="{FF2B5EF4-FFF2-40B4-BE49-F238E27FC236}">
                      <a16:creationId xmlns:a16="http://schemas.microsoft.com/office/drawing/2014/main" id="{5D6C9B8F-5187-B4E1-4410-2553A4CAAFAD}"/>
                    </a:ext>
                  </a:extLst>
                </p:cNvPr>
                <p:cNvSpPr/>
                <p:nvPr/>
              </p:nvSpPr>
              <p:spPr>
                <a:xfrm>
                  <a:off x="690532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388">
                  <a:extLst>
                    <a:ext uri="{FF2B5EF4-FFF2-40B4-BE49-F238E27FC236}">
                      <a16:creationId xmlns:a16="http://schemas.microsoft.com/office/drawing/2014/main" id="{8E94D4BC-CD30-FBCD-9605-3D69E9D43C33}"/>
                    </a:ext>
                  </a:extLst>
                </p:cNvPr>
                <p:cNvSpPr/>
                <p:nvPr/>
              </p:nvSpPr>
              <p:spPr>
                <a:xfrm>
                  <a:off x="8079040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/楕円 391">
                  <a:extLst>
                    <a:ext uri="{FF2B5EF4-FFF2-40B4-BE49-F238E27FC236}">
                      <a16:creationId xmlns:a16="http://schemas.microsoft.com/office/drawing/2014/main" id="{76EAFDC2-3FA4-E0A9-5F32-E907BB563793}"/>
                    </a:ext>
                  </a:extLst>
                </p:cNvPr>
                <p:cNvSpPr/>
                <p:nvPr/>
              </p:nvSpPr>
              <p:spPr>
                <a:xfrm>
                  <a:off x="8156982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388">
                  <a:extLst>
                    <a:ext uri="{FF2B5EF4-FFF2-40B4-BE49-F238E27FC236}">
                      <a16:creationId xmlns:a16="http://schemas.microsoft.com/office/drawing/2014/main" id="{DC4961E1-2A23-D889-9467-0198C1C58DB6}"/>
                    </a:ext>
                  </a:extLst>
                </p:cNvPr>
                <p:cNvSpPr/>
                <p:nvPr/>
              </p:nvSpPr>
              <p:spPr>
                <a:xfrm>
                  <a:off x="8494965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391">
                  <a:extLst>
                    <a:ext uri="{FF2B5EF4-FFF2-40B4-BE49-F238E27FC236}">
                      <a16:creationId xmlns:a16="http://schemas.microsoft.com/office/drawing/2014/main" id="{4B050E3D-35CF-F92E-C8FA-7B0C73F99863}"/>
                    </a:ext>
                  </a:extLst>
                </p:cNvPr>
                <p:cNvSpPr/>
                <p:nvPr/>
              </p:nvSpPr>
              <p:spPr>
                <a:xfrm>
                  <a:off x="8572907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E5F2CD1-3672-D03A-3E78-B0FC311B73DE}"/>
                    </a:ext>
                  </a:extLst>
                </p:cNvPr>
                <p:cNvSpPr/>
                <p:nvPr/>
              </p:nvSpPr>
              <p:spPr>
                <a:xfrm>
                  <a:off x="7089346" y="3638549"/>
                  <a:ext cx="1847010" cy="768107"/>
                </a:xfrm>
                <a:custGeom>
                  <a:avLst/>
                  <a:gdLst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225920 h 768107"/>
                    <a:gd name="connsiteX10" fmla="*/ 273478 w 1847010"/>
                    <a:gd name="connsiteY10" fmla="*/ 60481 h 768107"/>
                    <a:gd name="connsiteX11" fmla="*/ 0 w 1847010"/>
                    <a:gd name="connsiteY11" fmla="*/ 60481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60481 h 768107"/>
                    <a:gd name="connsiteX10" fmla="*/ 0 w 1847010"/>
                    <a:gd name="connsiteY10" fmla="*/ 60481 h 768107"/>
                    <a:gd name="connsiteX11" fmla="*/ 0 w 1847010"/>
                    <a:gd name="connsiteY11" fmla="*/ 0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225920 h 768107"/>
                    <a:gd name="connsiteX4" fmla="*/ 1847010 w 1847010"/>
                    <a:gd name="connsiteY4" fmla="*/ 225920 h 768107"/>
                    <a:gd name="connsiteX5" fmla="*/ 1847010 w 1847010"/>
                    <a:gd name="connsiteY5" fmla="*/ 768107 h 768107"/>
                    <a:gd name="connsiteX6" fmla="*/ 273478 w 1847010"/>
                    <a:gd name="connsiteY6" fmla="*/ 768107 h 768107"/>
                    <a:gd name="connsiteX7" fmla="*/ 273478 w 1847010"/>
                    <a:gd name="connsiteY7" fmla="*/ 434732 h 768107"/>
                    <a:gd name="connsiteX8" fmla="*/ 273478 w 1847010"/>
                    <a:gd name="connsiteY8" fmla="*/ 60481 h 768107"/>
                    <a:gd name="connsiteX9" fmla="*/ 0 w 1847010"/>
                    <a:gd name="connsiteY9" fmla="*/ 60481 h 768107"/>
                    <a:gd name="connsiteX10" fmla="*/ 0 w 1847010"/>
                    <a:gd name="connsiteY10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434732 h 768107"/>
                    <a:gd name="connsiteX7" fmla="*/ 273478 w 1847010"/>
                    <a:gd name="connsiteY7" fmla="*/ 60481 h 768107"/>
                    <a:gd name="connsiteX8" fmla="*/ 0 w 1847010"/>
                    <a:gd name="connsiteY8" fmla="*/ 60481 h 768107"/>
                    <a:gd name="connsiteX9" fmla="*/ 0 w 1847010"/>
                    <a:gd name="connsiteY9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60481 h 768107"/>
                    <a:gd name="connsiteX7" fmla="*/ 0 w 1847010"/>
                    <a:gd name="connsiteY7" fmla="*/ 60481 h 768107"/>
                    <a:gd name="connsiteX8" fmla="*/ 0 w 1847010"/>
                    <a:gd name="connsiteY8" fmla="*/ 0 h 76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010" h="768107">
                      <a:moveTo>
                        <a:pt x="0" y="0"/>
                      </a:moveTo>
                      <a:lnTo>
                        <a:pt x="362741" y="0"/>
                      </a:lnTo>
                      <a:lnTo>
                        <a:pt x="362741" y="225920"/>
                      </a:lnTo>
                      <a:lnTo>
                        <a:pt x="1847010" y="225920"/>
                      </a:lnTo>
                      <a:lnTo>
                        <a:pt x="1847010" y="768107"/>
                      </a:lnTo>
                      <a:lnTo>
                        <a:pt x="273478" y="768107"/>
                      </a:lnTo>
                      <a:lnTo>
                        <a:pt x="273478" y="60481"/>
                      </a:lnTo>
                      <a:lnTo>
                        <a:pt x="0" y="604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335F2360-E83A-A977-9B4A-FC6018C33ED1}"/>
                    </a:ext>
                  </a:extLst>
                </p:cNvPr>
                <p:cNvSpPr/>
                <p:nvPr/>
              </p:nvSpPr>
              <p:spPr bwMode="auto">
                <a:xfrm>
                  <a:off x="665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93D770B9-CEEB-B2CB-3E72-C3D44470083D}"/>
                    </a:ext>
                  </a:extLst>
                </p:cNvPr>
                <p:cNvSpPr/>
                <p:nvPr/>
              </p:nvSpPr>
              <p:spPr bwMode="auto">
                <a:xfrm>
                  <a:off x="7966783" y="4429125"/>
                  <a:ext cx="976374" cy="232492"/>
                </a:xfrm>
                <a:custGeom>
                  <a:avLst/>
                  <a:gdLst>
                    <a:gd name="connsiteX0" fmla="*/ 58123 w 976374"/>
                    <a:gd name="connsiteY0" fmla="*/ 0 h 232492"/>
                    <a:gd name="connsiteX1" fmla="*/ 918251 w 976374"/>
                    <a:gd name="connsiteY1" fmla="*/ 0 h 232492"/>
                    <a:gd name="connsiteX2" fmla="*/ 976374 w 976374"/>
                    <a:gd name="connsiteY2" fmla="*/ 232492 h 232492"/>
                    <a:gd name="connsiteX3" fmla="*/ 905885 w 976374"/>
                    <a:gd name="connsiteY3" fmla="*/ 232492 h 232492"/>
                    <a:gd name="connsiteX4" fmla="*/ 864451 w 976374"/>
                    <a:gd name="connsiteY4" fmla="*/ 66755 h 232492"/>
                    <a:gd name="connsiteX5" fmla="*/ 111924 w 976374"/>
                    <a:gd name="connsiteY5" fmla="*/ 66755 h 232492"/>
                    <a:gd name="connsiteX6" fmla="*/ 70490 w 976374"/>
                    <a:gd name="connsiteY6" fmla="*/ 232492 h 232492"/>
                    <a:gd name="connsiteX7" fmla="*/ 0 w 976374"/>
                    <a:gd name="connsiteY7" fmla="*/ 232492 h 232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76374" h="232492">
                      <a:moveTo>
                        <a:pt x="58123" y="0"/>
                      </a:moveTo>
                      <a:lnTo>
                        <a:pt x="918251" y="0"/>
                      </a:lnTo>
                      <a:lnTo>
                        <a:pt x="976374" y="232492"/>
                      </a:lnTo>
                      <a:lnTo>
                        <a:pt x="905885" y="232492"/>
                      </a:lnTo>
                      <a:lnTo>
                        <a:pt x="864451" y="66755"/>
                      </a:lnTo>
                      <a:lnTo>
                        <a:pt x="111924" y="66755"/>
                      </a:lnTo>
                      <a:lnTo>
                        <a:pt x="70490" y="232492"/>
                      </a:lnTo>
                      <a:lnTo>
                        <a:pt x="0" y="23249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C3695CF-4BEB-147C-A8CB-0AFA00BE3780}"/>
                  </a:ext>
                </a:extLst>
              </p:cNvPr>
              <p:cNvGrpSpPr/>
              <p:nvPr/>
            </p:nvGrpSpPr>
            <p:grpSpPr>
              <a:xfrm>
                <a:off x="6414246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87767C5-C6E8-3A16-079C-2E50C1D9C3A3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61E6A3F9-36A0-CBE1-AEB0-E639321D28D7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74961F24-CEAC-8070-21CC-0D62E76727D5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51543D00-FA6E-49D6-B29C-B9AE517BEB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57384EC-85D4-3373-7173-7ECAD333F6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F9960224-6D68-06C1-27EA-38AB7D499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6EBE6553-71A4-2B8D-31C9-3EB3D3F19C41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70" name="楕円 307">
                <a:extLst>
                  <a:ext uri="{FF2B5EF4-FFF2-40B4-BE49-F238E27FC236}">
                    <a16:creationId xmlns:a16="http://schemas.microsoft.com/office/drawing/2014/main" id="{A06FDE89-4AB1-BFD0-8ECE-88B5B0223565}"/>
                  </a:ext>
                </a:extLst>
              </p:cNvPr>
              <p:cNvSpPr/>
              <p:nvPr/>
            </p:nvSpPr>
            <p:spPr bwMode="auto">
              <a:xfrm rot="14400000">
                <a:off x="5913539" y="5214161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307">
                <a:extLst>
                  <a:ext uri="{FF2B5EF4-FFF2-40B4-BE49-F238E27FC236}">
                    <a16:creationId xmlns:a16="http://schemas.microsoft.com/office/drawing/2014/main" id="{D2747186-60A1-E6FD-0F42-59EDFD1E408E}"/>
                  </a:ext>
                </a:extLst>
              </p:cNvPr>
              <p:cNvSpPr/>
              <p:nvPr/>
            </p:nvSpPr>
            <p:spPr bwMode="auto">
              <a:xfrm rot="3600000">
                <a:off x="6898337" y="453660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307">
                <a:extLst>
                  <a:ext uri="{FF2B5EF4-FFF2-40B4-BE49-F238E27FC236}">
                    <a16:creationId xmlns:a16="http://schemas.microsoft.com/office/drawing/2014/main" id="{310AD15F-7A22-DB99-B3C0-A08487367F44}"/>
                  </a:ext>
                </a:extLst>
              </p:cNvPr>
              <p:cNvSpPr/>
              <p:nvPr/>
            </p:nvSpPr>
            <p:spPr bwMode="auto">
              <a:xfrm rot="1800000">
                <a:off x="6815000" y="4220098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307">
                <a:extLst>
                  <a:ext uri="{FF2B5EF4-FFF2-40B4-BE49-F238E27FC236}">
                    <a16:creationId xmlns:a16="http://schemas.microsoft.com/office/drawing/2014/main" id="{3C72B922-5434-DF59-B328-187DE753B42E}"/>
                  </a:ext>
                </a:extLst>
              </p:cNvPr>
              <p:cNvSpPr/>
              <p:nvPr/>
            </p:nvSpPr>
            <p:spPr bwMode="auto">
              <a:xfrm rot="17100000">
                <a:off x="6063009" y="45459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307">
                <a:extLst>
                  <a:ext uri="{FF2B5EF4-FFF2-40B4-BE49-F238E27FC236}">
                    <a16:creationId xmlns:a16="http://schemas.microsoft.com/office/drawing/2014/main" id="{021BA4BF-C598-3FA4-47D2-75C8C9CF7C82}"/>
                  </a:ext>
                </a:extLst>
              </p:cNvPr>
              <p:cNvSpPr/>
              <p:nvPr/>
            </p:nvSpPr>
            <p:spPr bwMode="auto">
              <a:xfrm rot="20700000">
                <a:off x="6397149" y="437725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8A41B8-78CD-5574-F64F-83D8F0A63BF1}"/>
                </a:ext>
              </a:extLst>
            </p:cNvPr>
            <p:cNvSpPr/>
            <p:nvPr/>
          </p:nvSpPr>
          <p:spPr>
            <a:xfrm>
              <a:off x="7980394" y="4903598"/>
              <a:ext cx="577876" cy="577876"/>
            </a:xfrm>
            <a:custGeom>
              <a:avLst/>
              <a:gdLst>
                <a:gd name="connsiteX0" fmla="*/ 170749 w 704265"/>
                <a:gd name="connsiteY0" fmla="*/ 0 h 704265"/>
                <a:gd name="connsiteX1" fmla="*/ 352133 w 704265"/>
                <a:gd name="connsiteY1" fmla="*/ 181383 h 704265"/>
                <a:gd name="connsiteX2" fmla="*/ 533516 w 704265"/>
                <a:gd name="connsiteY2" fmla="*/ 0 h 704265"/>
                <a:gd name="connsiteX3" fmla="*/ 704265 w 704265"/>
                <a:gd name="connsiteY3" fmla="*/ 170749 h 704265"/>
                <a:gd name="connsiteX4" fmla="*/ 522882 w 704265"/>
                <a:gd name="connsiteY4" fmla="*/ 352133 h 704265"/>
                <a:gd name="connsiteX5" fmla="*/ 704265 w 704265"/>
                <a:gd name="connsiteY5" fmla="*/ 533516 h 704265"/>
                <a:gd name="connsiteX6" fmla="*/ 533516 w 704265"/>
                <a:gd name="connsiteY6" fmla="*/ 704265 h 704265"/>
                <a:gd name="connsiteX7" fmla="*/ 352133 w 704265"/>
                <a:gd name="connsiteY7" fmla="*/ 522882 h 704265"/>
                <a:gd name="connsiteX8" fmla="*/ 170749 w 704265"/>
                <a:gd name="connsiteY8" fmla="*/ 704265 h 704265"/>
                <a:gd name="connsiteX9" fmla="*/ 0 w 704265"/>
                <a:gd name="connsiteY9" fmla="*/ 533516 h 704265"/>
                <a:gd name="connsiteX10" fmla="*/ 181383 w 704265"/>
                <a:gd name="connsiteY10" fmla="*/ 352133 h 704265"/>
                <a:gd name="connsiteX11" fmla="*/ 0 w 704265"/>
                <a:gd name="connsiteY11" fmla="*/ 170749 h 704265"/>
                <a:gd name="connsiteX12" fmla="*/ 170749 w 704265"/>
                <a:gd name="connsiteY12" fmla="*/ 0 h 7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4265" h="704265">
                  <a:moveTo>
                    <a:pt x="170749" y="0"/>
                  </a:moveTo>
                  <a:lnTo>
                    <a:pt x="352133" y="181383"/>
                  </a:lnTo>
                  <a:lnTo>
                    <a:pt x="533516" y="0"/>
                  </a:lnTo>
                  <a:lnTo>
                    <a:pt x="704265" y="170749"/>
                  </a:lnTo>
                  <a:lnTo>
                    <a:pt x="522882" y="352133"/>
                  </a:lnTo>
                  <a:lnTo>
                    <a:pt x="704265" y="533516"/>
                  </a:lnTo>
                  <a:lnTo>
                    <a:pt x="533516" y="704265"/>
                  </a:lnTo>
                  <a:lnTo>
                    <a:pt x="352133" y="522882"/>
                  </a:lnTo>
                  <a:lnTo>
                    <a:pt x="170749" y="704265"/>
                  </a:lnTo>
                  <a:lnTo>
                    <a:pt x="0" y="533516"/>
                  </a:lnTo>
                  <a:lnTo>
                    <a:pt x="181383" y="352133"/>
                  </a:lnTo>
                  <a:lnTo>
                    <a:pt x="0" y="170749"/>
                  </a:lnTo>
                  <a:lnTo>
                    <a:pt x="170749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A4FD7EC-F687-44D0-F2C1-1A6494F98F58}"/>
                </a:ext>
              </a:extLst>
            </p:cNvPr>
            <p:cNvSpPr/>
            <p:nvPr/>
          </p:nvSpPr>
          <p:spPr>
            <a:xfrm>
              <a:off x="3730725" y="4903598"/>
              <a:ext cx="577876" cy="577876"/>
            </a:xfrm>
            <a:custGeom>
              <a:avLst/>
              <a:gdLst>
                <a:gd name="connsiteX0" fmla="*/ 170749 w 704265"/>
                <a:gd name="connsiteY0" fmla="*/ 0 h 704265"/>
                <a:gd name="connsiteX1" fmla="*/ 352133 w 704265"/>
                <a:gd name="connsiteY1" fmla="*/ 181383 h 704265"/>
                <a:gd name="connsiteX2" fmla="*/ 533516 w 704265"/>
                <a:gd name="connsiteY2" fmla="*/ 0 h 704265"/>
                <a:gd name="connsiteX3" fmla="*/ 704265 w 704265"/>
                <a:gd name="connsiteY3" fmla="*/ 170749 h 704265"/>
                <a:gd name="connsiteX4" fmla="*/ 522882 w 704265"/>
                <a:gd name="connsiteY4" fmla="*/ 352133 h 704265"/>
                <a:gd name="connsiteX5" fmla="*/ 704265 w 704265"/>
                <a:gd name="connsiteY5" fmla="*/ 533516 h 704265"/>
                <a:gd name="connsiteX6" fmla="*/ 533516 w 704265"/>
                <a:gd name="connsiteY6" fmla="*/ 704265 h 704265"/>
                <a:gd name="connsiteX7" fmla="*/ 352133 w 704265"/>
                <a:gd name="connsiteY7" fmla="*/ 522882 h 704265"/>
                <a:gd name="connsiteX8" fmla="*/ 170749 w 704265"/>
                <a:gd name="connsiteY8" fmla="*/ 704265 h 704265"/>
                <a:gd name="connsiteX9" fmla="*/ 0 w 704265"/>
                <a:gd name="connsiteY9" fmla="*/ 533516 h 704265"/>
                <a:gd name="connsiteX10" fmla="*/ 181383 w 704265"/>
                <a:gd name="connsiteY10" fmla="*/ 352133 h 704265"/>
                <a:gd name="connsiteX11" fmla="*/ 0 w 704265"/>
                <a:gd name="connsiteY11" fmla="*/ 170749 h 704265"/>
                <a:gd name="connsiteX12" fmla="*/ 170749 w 704265"/>
                <a:gd name="connsiteY12" fmla="*/ 0 h 7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4265" h="704265">
                  <a:moveTo>
                    <a:pt x="170749" y="0"/>
                  </a:moveTo>
                  <a:lnTo>
                    <a:pt x="352133" y="181383"/>
                  </a:lnTo>
                  <a:lnTo>
                    <a:pt x="533516" y="0"/>
                  </a:lnTo>
                  <a:lnTo>
                    <a:pt x="704265" y="170749"/>
                  </a:lnTo>
                  <a:lnTo>
                    <a:pt x="522882" y="352133"/>
                  </a:lnTo>
                  <a:lnTo>
                    <a:pt x="704265" y="533516"/>
                  </a:lnTo>
                  <a:lnTo>
                    <a:pt x="533516" y="704265"/>
                  </a:lnTo>
                  <a:lnTo>
                    <a:pt x="352133" y="522882"/>
                  </a:lnTo>
                  <a:lnTo>
                    <a:pt x="170749" y="704265"/>
                  </a:lnTo>
                  <a:lnTo>
                    <a:pt x="0" y="533516"/>
                  </a:lnTo>
                  <a:lnTo>
                    <a:pt x="181383" y="352133"/>
                  </a:lnTo>
                  <a:lnTo>
                    <a:pt x="0" y="170749"/>
                  </a:lnTo>
                  <a:lnTo>
                    <a:pt x="170749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160C7907-DA77-093A-5D9F-61CACABAC823}"/>
                </a:ext>
              </a:extLst>
            </p:cNvPr>
            <p:cNvSpPr/>
            <p:nvPr/>
          </p:nvSpPr>
          <p:spPr>
            <a:xfrm>
              <a:off x="1000588" y="4903598"/>
              <a:ext cx="577876" cy="577876"/>
            </a:xfrm>
            <a:custGeom>
              <a:avLst/>
              <a:gdLst>
                <a:gd name="connsiteX0" fmla="*/ 170749 w 704265"/>
                <a:gd name="connsiteY0" fmla="*/ 0 h 704265"/>
                <a:gd name="connsiteX1" fmla="*/ 352133 w 704265"/>
                <a:gd name="connsiteY1" fmla="*/ 181383 h 704265"/>
                <a:gd name="connsiteX2" fmla="*/ 533516 w 704265"/>
                <a:gd name="connsiteY2" fmla="*/ 0 h 704265"/>
                <a:gd name="connsiteX3" fmla="*/ 704265 w 704265"/>
                <a:gd name="connsiteY3" fmla="*/ 170749 h 704265"/>
                <a:gd name="connsiteX4" fmla="*/ 522882 w 704265"/>
                <a:gd name="connsiteY4" fmla="*/ 352133 h 704265"/>
                <a:gd name="connsiteX5" fmla="*/ 704265 w 704265"/>
                <a:gd name="connsiteY5" fmla="*/ 533516 h 704265"/>
                <a:gd name="connsiteX6" fmla="*/ 533516 w 704265"/>
                <a:gd name="connsiteY6" fmla="*/ 704265 h 704265"/>
                <a:gd name="connsiteX7" fmla="*/ 352133 w 704265"/>
                <a:gd name="connsiteY7" fmla="*/ 522882 h 704265"/>
                <a:gd name="connsiteX8" fmla="*/ 170749 w 704265"/>
                <a:gd name="connsiteY8" fmla="*/ 704265 h 704265"/>
                <a:gd name="connsiteX9" fmla="*/ 0 w 704265"/>
                <a:gd name="connsiteY9" fmla="*/ 533516 h 704265"/>
                <a:gd name="connsiteX10" fmla="*/ 181383 w 704265"/>
                <a:gd name="connsiteY10" fmla="*/ 352133 h 704265"/>
                <a:gd name="connsiteX11" fmla="*/ 0 w 704265"/>
                <a:gd name="connsiteY11" fmla="*/ 170749 h 704265"/>
                <a:gd name="connsiteX12" fmla="*/ 170749 w 704265"/>
                <a:gd name="connsiteY12" fmla="*/ 0 h 7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4265" h="704265">
                  <a:moveTo>
                    <a:pt x="170749" y="0"/>
                  </a:moveTo>
                  <a:lnTo>
                    <a:pt x="352133" y="181383"/>
                  </a:lnTo>
                  <a:lnTo>
                    <a:pt x="533516" y="0"/>
                  </a:lnTo>
                  <a:lnTo>
                    <a:pt x="704265" y="170749"/>
                  </a:lnTo>
                  <a:lnTo>
                    <a:pt x="522882" y="352133"/>
                  </a:lnTo>
                  <a:lnTo>
                    <a:pt x="704265" y="533516"/>
                  </a:lnTo>
                  <a:lnTo>
                    <a:pt x="533516" y="704265"/>
                  </a:lnTo>
                  <a:lnTo>
                    <a:pt x="352133" y="522882"/>
                  </a:lnTo>
                  <a:lnTo>
                    <a:pt x="170749" y="704265"/>
                  </a:lnTo>
                  <a:lnTo>
                    <a:pt x="0" y="533516"/>
                  </a:lnTo>
                  <a:lnTo>
                    <a:pt x="181383" y="352133"/>
                  </a:lnTo>
                  <a:lnTo>
                    <a:pt x="0" y="170749"/>
                  </a:lnTo>
                  <a:lnTo>
                    <a:pt x="170749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D80B2-36FC-8FF9-E141-7972CF114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1A32D2F-1405-85AE-9DF4-892564F8CB2D}"/>
              </a:ext>
            </a:extLst>
          </p:cNvPr>
          <p:cNvSpPr/>
          <p:nvPr/>
        </p:nvSpPr>
        <p:spPr>
          <a:xfrm>
            <a:off x="362490" y="323655"/>
            <a:ext cx="9226025" cy="20702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8598D39-6DDE-1968-F963-60CA645014C1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47CF5D2F-7C66-16CC-AE28-D5648E66DCD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2E60811-695C-622A-F865-DDAC58C3CC88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BAB08-30CD-93F0-9B88-FADD259ACC9F}"/>
              </a:ext>
            </a:extLst>
          </p:cNvPr>
          <p:cNvSpPr txBox="1"/>
          <p:nvPr/>
        </p:nvSpPr>
        <p:spPr>
          <a:xfrm>
            <a:off x="780809" y="634177"/>
            <a:ext cx="8344382" cy="144918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ダンプカー・トラック・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オフロード車の方へ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50EDA01-C832-BFA4-446A-08CE68890833}"/>
              </a:ext>
            </a:extLst>
          </p:cNvPr>
          <p:cNvSpPr txBox="1"/>
          <p:nvPr/>
        </p:nvSpPr>
        <p:spPr>
          <a:xfrm>
            <a:off x="686696" y="2618909"/>
            <a:ext cx="8532608" cy="346683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3919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DFF6E-1F60-B94A-35F6-21CED45AB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87083E8-B108-9027-9B42-C31AF4E7FD8A}"/>
              </a:ext>
            </a:extLst>
          </p:cNvPr>
          <p:cNvSpPr/>
          <p:nvPr/>
        </p:nvSpPr>
        <p:spPr>
          <a:xfrm>
            <a:off x="272480" y="278650"/>
            <a:ext cx="9316035" cy="945105"/>
          </a:xfrm>
          <a:prstGeom prst="roundRect">
            <a:avLst>
              <a:gd name="adj" fmla="val 1682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CDA4ED-5827-A680-0445-EA83181FE3BF}"/>
              </a:ext>
            </a:extLst>
          </p:cNvPr>
          <p:cNvSpPr txBox="1"/>
          <p:nvPr/>
        </p:nvSpPr>
        <p:spPr>
          <a:xfrm>
            <a:off x="539930" y="470262"/>
            <a:ext cx="8747762" cy="5636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ダンプカー・トラック・オフロード車の方へ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55E8D0-4448-50ED-E089-1DA4A70EAC72}"/>
              </a:ext>
            </a:extLst>
          </p:cNvPr>
          <p:cNvSpPr txBox="1"/>
          <p:nvPr/>
        </p:nvSpPr>
        <p:spPr>
          <a:xfrm>
            <a:off x="461554" y="1538790"/>
            <a:ext cx="8982892" cy="3114371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63F0B34-6C22-9815-CE91-96ECA851EB89}"/>
              </a:ext>
            </a:extLst>
          </p:cNvPr>
          <p:cNvGrpSpPr/>
          <p:nvPr/>
        </p:nvGrpSpPr>
        <p:grpSpPr>
          <a:xfrm>
            <a:off x="7512104" y="5482546"/>
            <a:ext cx="2052707" cy="1006022"/>
            <a:chOff x="343875" y="1049886"/>
            <a:chExt cx="3565978" cy="174766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35AA126-7EA6-9743-824A-A435EB31728E}"/>
                </a:ext>
              </a:extLst>
            </p:cNvPr>
            <p:cNvGrpSpPr/>
            <p:nvPr/>
          </p:nvGrpSpPr>
          <p:grpSpPr>
            <a:xfrm>
              <a:off x="343875" y="1176320"/>
              <a:ext cx="2428176" cy="1517918"/>
              <a:chOff x="343875" y="1176320"/>
              <a:chExt cx="2428176" cy="1517918"/>
            </a:xfrm>
          </p:grpSpPr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17B83978-F8BE-3CFA-87A8-4D37E6451471}"/>
                  </a:ext>
                </a:extLst>
              </p:cNvPr>
              <p:cNvSpPr/>
              <p:nvPr/>
            </p:nvSpPr>
            <p:spPr bwMode="auto">
              <a:xfrm>
                <a:off x="513529" y="1928770"/>
                <a:ext cx="1928813" cy="34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986042EE-CBD9-B682-B171-740EB9C70C3D}"/>
                  </a:ext>
                </a:extLst>
              </p:cNvPr>
              <p:cNvSpPr/>
              <p:nvPr/>
            </p:nvSpPr>
            <p:spPr bwMode="auto">
              <a:xfrm>
                <a:off x="2035732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BCC3B922-2726-E763-7057-C236FB6A29BA}"/>
                  </a:ext>
                </a:extLst>
              </p:cNvPr>
              <p:cNvSpPr/>
              <p:nvPr/>
            </p:nvSpPr>
            <p:spPr bwMode="auto">
              <a:xfrm>
                <a:off x="840345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E9ABAD8A-3504-5D6C-F446-AB66F78CF8BA}"/>
                  </a:ext>
                </a:extLst>
              </p:cNvPr>
              <p:cNvSpPr/>
              <p:nvPr/>
            </p:nvSpPr>
            <p:spPr bwMode="auto">
              <a:xfrm rot="16200000">
                <a:off x="2526687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E38DE98-7CFB-6ED4-2583-1C6753FFAE29}"/>
                  </a:ext>
                </a:extLst>
              </p:cNvPr>
              <p:cNvSpPr/>
              <p:nvPr/>
            </p:nvSpPr>
            <p:spPr bwMode="auto">
              <a:xfrm>
                <a:off x="474187" y="1176320"/>
                <a:ext cx="2013072" cy="1123283"/>
              </a:xfrm>
              <a:custGeom>
                <a:avLst/>
                <a:gdLst>
                  <a:gd name="connsiteX0" fmla="*/ 698303 w 2013072"/>
                  <a:gd name="connsiteY0" fmla="*/ 0 h 1123283"/>
                  <a:gd name="connsiteX1" fmla="*/ 1829337 w 2013072"/>
                  <a:gd name="connsiteY1" fmla="*/ 0 h 1123283"/>
                  <a:gd name="connsiteX2" fmla="*/ 2003029 w 2013072"/>
                  <a:gd name="connsiteY2" fmla="*/ 663123 h 1123283"/>
                  <a:gd name="connsiteX3" fmla="*/ 2013072 w 2013072"/>
                  <a:gd name="connsiteY3" fmla="*/ 712870 h 1123283"/>
                  <a:gd name="connsiteX4" fmla="*/ 2013072 w 2013072"/>
                  <a:gd name="connsiteY4" fmla="*/ 1085183 h 1123283"/>
                  <a:gd name="connsiteX5" fmla="*/ 1974972 w 2013072"/>
                  <a:gd name="connsiteY5" fmla="*/ 1123283 h 1123283"/>
                  <a:gd name="connsiteX6" fmla="*/ 1946032 w 2013072"/>
                  <a:gd name="connsiteY6" fmla="*/ 1123283 h 1123283"/>
                  <a:gd name="connsiteX7" fmla="*/ 1943229 w 2013072"/>
                  <a:gd name="connsiteY7" fmla="*/ 1114253 h 1123283"/>
                  <a:gd name="connsiteX8" fmla="*/ 1620129 w 2013072"/>
                  <a:gd name="connsiteY8" fmla="*/ 900088 h 1123283"/>
                  <a:gd name="connsiteX9" fmla="*/ 1297029 w 2013072"/>
                  <a:gd name="connsiteY9" fmla="*/ 1114253 h 1123283"/>
                  <a:gd name="connsiteX10" fmla="*/ 1294226 w 2013072"/>
                  <a:gd name="connsiteY10" fmla="*/ 1123283 h 1123283"/>
                  <a:gd name="connsiteX11" fmla="*/ 748333 w 2013072"/>
                  <a:gd name="connsiteY11" fmla="*/ 1123283 h 1123283"/>
                  <a:gd name="connsiteX12" fmla="*/ 745530 w 2013072"/>
                  <a:gd name="connsiteY12" fmla="*/ 1114253 h 1123283"/>
                  <a:gd name="connsiteX13" fmla="*/ 422430 w 2013072"/>
                  <a:gd name="connsiteY13" fmla="*/ 900088 h 1123283"/>
                  <a:gd name="connsiteX14" fmla="*/ 99330 w 2013072"/>
                  <a:gd name="connsiteY14" fmla="*/ 1114253 h 1123283"/>
                  <a:gd name="connsiteX15" fmla="*/ 96527 w 2013072"/>
                  <a:gd name="connsiteY15" fmla="*/ 1123283 h 1123283"/>
                  <a:gd name="connsiteX16" fmla="*/ 38100 w 2013072"/>
                  <a:gd name="connsiteY16" fmla="*/ 1123283 h 1123283"/>
                  <a:gd name="connsiteX17" fmla="*/ 0 w 2013072"/>
                  <a:gd name="connsiteY17" fmla="*/ 1085183 h 1123283"/>
                  <a:gd name="connsiteX18" fmla="*/ 0 w 2013072"/>
                  <a:gd name="connsiteY18" fmla="*/ 712870 h 1123283"/>
                  <a:gd name="connsiteX19" fmla="*/ 127805 w 2013072"/>
                  <a:gd name="connsiteY19" fmla="*/ 585065 h 1123283"/>
                  <a:gd name="connsiteX20" fmla="*/ 575850 w 2013072"/>
                  <a:gd name="connsiteY20" fmla="*/ 504103 h 1123283"/>
                  <a:gd name="connsiteX21" fmla="*/ 698303 w 2013072"/>
                  <a:gd name="connsiteY21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13072" h="1123283">
                    <a:moveTo>
                      <a:pt x="698303" y="0"/>
                    </a:moveTo>
                    <a:lnTo>
                      <a:pt x="1829337" y="0"/>
                    </a:lnTo>
                    <a:lnTo>
                      <a:pt x="2003029" y="663123"/>
                    </a:lnTo>
                    <a:cubicBezTo>
                      <a:pt x="2009496" y="678413"/>
                      <a:pt x="2013072" y="695224"/>
                      <a:pt x="2013072" y="712870"/>
                    </a:cubicBezTo>
                    <a:lnTo>
                      <a:pt x="2013072" y="1085183"/>
                    </a:lnTo>
                    <a:cubicBezTo>
                      <a:pt x="2013072" y="1106225"/>
                      <a:pt x="1996014" y="1123283"/>
                      <a:pt x="1974972" y="1123283"/>
                    </a:cubicBezTo>
                    <a:lnTo>
                      <a:pt x="1946032" y="1123283"/>
                    </a:lnTo>
                    <a:lnTo>
                      <a:pt x="1943229" y="1114253"/>
                    </a:lnTo>
                    <a:cubicBezTo>
                      <a:pt x="1889996" y="988397"/>
                      <a:pt x="1765376" y="900088"/>
                      <a:pt x="1620129" y="900088"/>
                    </a:cubicBezTo>
                    <a:cubicBezTo>
                      <a:pt x="1474883" y="900088"/>
                      <a:pt x="1350262" y="988397"/>
                      <a:pt x="1297029" y="1114253"/>
                    </a:cubicBezTo>
                    <a:lnTo>
                      <a:pt x="1294226" y="1123283"/>
                    </a:lnTo>
                    <a:lnTo>
                      <a:pt x="748333" y="1123283"/>
                    </a:lnTo>
                    <a:lnTo>
                      <a:pt x="745530" y="1114253"/>
                    </a:lnTo>
                    <a:cubicBezTo>
                      <a:pt x="692297" y="988397"/>
                      <a:pt x="567677" y="900088"/>
                      <a:pt x="422430" y="900088"/>
                    </a:cubicBezTo>
                    <a:cubicBezTo>
                      <a:pt x="277184" y="900088"/>
                      <a:pt x="152563" y="988397"/>
                      <a:pt x="99330" y="1114253"/>
                    </a:cubicBezTo>
                    <a:lnTo>
                      <a:pt x="96527" y="1123283"/>
                    </a:lnTo>
                    <a:lnTo>
                      <a:pt x="38100" y="1123283"/>
                    </a:lnTo>
                    <a:cubicBezTo>
                      <a:pt x="17058" y="1123283"/>
                      <a:pt x="0" y="1106225"/>
                      <a:pt x="0" y="1085183"/>
                    </a:cubicBezTo>
                    <a:lnTo>
                      <a:pt x="0" y="712870"/>
                    </a:lnTo>
                    <a:cubicBezTo>
                      <a:pt x="0" y="642285"/>
                      <a:pt x="57220" y="585065"/>
                      <a:pt x="127805" y="585065"/>
                    </a:cubicBezTo>
                    <a:lnTo>
                      <a:pt x="575850" y="504103"/>
                    </a:lnTo>
                    <a:cubicBezTo>
                      <a:pt x="624605" y="309081"/>
                      <a:pt x="649548" y="195022"/>
                      <a:pt x="69830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円/楕円 388">
                <a:extLst>
                  <a:ext uri="{FF2B5EF4-FFF2-40B4-BE49-F238E27FC236}">
                    <a16:creationId xmlns:a16="http://schemas.microsoft.com/office/drawing/2014/main" id="{27C143A0-EF50-47A9-0CFD-A03E965D307F}"/>
                  </a:ext>
                </a:extLst>
              </p:cNvPr>
              <p:cNvSpPr/>
              <p:nvPr/>
            </p:nvSpPr>
            <p:spPr>
              <a:xfrm>
                <a:off x="629554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91">
                <a:extLst>
                  <a:ext uri="{FF2B5EF4-FFF2-40B4-BE49-F238E27FC236}">
                    <a16:creationId xmlns:a16="http://schemas.microsoft.com/office/drawing/2014/main" id="{3E40FC6B-78A8-DB00-45FE-2C92A52FC3D7}"/>
                  </a:ext>
                </a:extLst>
              </p:cNvPr>
              <p:cNvSpPr/>
              <p:nvPr/>
            </p:nvSpPr>
            <p:spPr>
              <a:xfrm>
                <a:off x="752030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88">
                <a:extLst>
                  <a:ext uri="{FF2B5EF4-FFF2-40B4-BE49-F238E27FC236}">
                    <a16:creationId xmlns:a16="http://schemas.microsoft.com/office/drawing/2014/main" id="{23A9D4BB-EE40-7104-8076-1EDC65871557}"/>
                  </a:ext>
                </a:extLst>
              </p:cNvPr>
              <p:cNvSpPr/>
              <p:nvPr/>
            </p:nvSpPr>
            <p:spPr>
              <a:xfrm>
                <a:off x="1827253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91">
                <a:extLst>
                  <a:ext uri="{FF2B5EF4-FFF2-40B4-BE49-F238E27FC236}">
                    <a16:creationId xmlns:a16="http://schemas.microsoft.com/office/drawing/2014/main" id="{75B5A809-4C45-DB13-D841-A22691B8D586}"/>
                  </a:ext>
                </a:extLst>
              </p:cNvPr>
              <p:cNvSpPr/>
              <p:nvPr/>
            </p:nvSpPr>
            <p:spPr>
              <a:xfrm>
                <a:off x="1949729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F881A68-09B5-44F5-30D8-0AF110EEF66A}"/>
                  </a:ext>
                </a:extLst>
              </p:cNvPr>
              <p:cNvSpPr/>
              <p:nvPr/>
            </p:nvSpPr>
            <p:spPr bwMode="auto">
              <a:xfrm>
                <a:off x="1114658" y="1232274"/>
                <a:ext cx="453144" cy="443008"/>
              </a:xfrm>
              <a:custGeom>
                <a:avLst/>
                <a:gdLst>
                  <a:gd name="connsiteX0" fmla="*/ 110752 w 453144"/>
                  <a:gd name="connsiteY0" fmla="*/ 0 h 443008"/>
                  <a:gd name="connsiteX1" fmla="*/ 453144 w 453144"/>
                  <a:gd name="connsiteY1" fmla="*/ 0 h 443008"/>
                  <a:gd name="connsiteX2" fmla="*/ 442240 w 453144"/>
                  <a:gd name="connsiteY2" fmla="*/ 443008 h 443008"/>
                  <a:gd name="connsiteX3" fmla="*/ 0 w 453144"/>
                  <a:gd name="connsiteY3" fmla="*/ 443008 h 443008"/>
                  <a:gd name="connsiteX4" fmla="*/ 110752 w 453144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4" h="443008">
                    <a:moveTo>
                      <a:pt x="110752" y="0"/>
                    </a:moveTo>
                    <a:lnTo>
                      <a:pt x="453144" y="0"/>
                    </a:lnTo>
                    <a:lnTo>
                      <a:pt x="442240" y="443008"/>
                    </a:lnTo>
                    <a:lnTo>
                      <a:pt x="0" y="443008"/>
                    </a:lnTo>
                    <a:lnTo>
                      <a:pt x="110752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2E8CEEB-104D-85EA-B16C-4916940D353A}"/>
                  </a:ext>
                </a:extLst>
              </p:cNvPr>
              <p:cNvSpPr/>
              <p:nvPr/>
            </p:nvSpPr>
            <p:spPr bwMode="auto">
              <a:xfrm>
                <a:off x="1642185" y="1232274"/>
                <a:ext cx="453143" cy="443008"/>
              </a:xfrm>
              <a:custGeom>
                <a:avLst/>
                <a:gdLst>
                  <a:gd name="connsiteX0" fmla="*/ 0 w 453143"/>
                  <a:gd name="connsiteY0" fmla="*/ 0 h 443008"/>
                  <a:gd name="connsiteX1" fmla="*/ 342391 w 453143"/>
                  <a:gd name="connsiteY1" fmla="*/ 0 h 443008"/>
                  <a:gd name="connsiteX2" fmla="*/ 453143 w 453143"/>
                  <a:gd name="connsiteY2" fmla="*/ 443008 h 443008"/>
                  <a:gd name="connsiteX3" fmla="*/ 10903 w 453143"/>
                  <a:gd name="connsiteY3" fmla="*/ 443008 h 443008"/>
                  <a:gd name="connsiteX4" fmla="*/ 0 w 453143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3" h="443008">
                    <a:moveTo>
                      <a:pt x="0" y="0"/>
                    </a:moveTo>
                    <a:lnTo>
                      <a:pt x="342391" y="0"/>
                    </a:lnTo>
                    <a:lnTo>
                      <a:pt x="453143" y="443008"/>
                    </a:lnTo>
                    <a:lnTo>
                      <a:pt x="10903" y="443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CA48C3EC-3843-1C39-8FD2-F717AF58EEB6}"/>
                  </a:ext>
                </a:extLst>
              </p:cNvPr>
              <p:cNvSpPr/>
              <p:nvPr/>
            </p:nvSpPr>
            <p:spPr bwMode="auto">
              <a:xfrm rot="16200000">
                <a:off x="212112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34D69901-1D48-DFA4-A3F6-4C8AE792BF7D}"/>
                  </a:ext>
                </a:extLst>
              </p:cNvPr>
              <p:cNvSpPr/>
              <p:nvPr/>
            </p:nvSpPr>
            <p:spPr bwMode="auto">
              <a:xfrm rot="5400000">
                <a:off x="2355064" y="1866366"/>
                <a:ext cx="591903" cy="242071"/>
              </a:xfrm>
              <a:prstGeom prst="round2Same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" name="楕円 307">
              <a:extLst>
                <a:ext uri="{FF2B5EF4-FFF2-40B4-BE49-F238E27FC236}">
                  <a16:creationId xmlns:a16="http://schemas.microsoft.com/office/drawing/2014/main" id="{6E3783F9-77B1-260A-41C7-9D27DF7C19FD}"/>
                </a:ext>
              </a:extLst>
            </p:cNvPr>
            <p:cNvSpPr/>
            <p:nvPr/>
          </p:nvSpPr>
          <p:spPr bwMode="auto">
            <a:xfrm rot="18900000">
              <a:off x="766581" y="12453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楕円 307">
              <a:extLst>
                <a:ext uri="{FF2B5EF4-FFF2-40B4-BE49-F238E27FC236}">
                  <a16:creationId xmlns:a16="http://schemas.microsoft.com/office/drawing/2014/main" id="{ABA529A9-77C3-16F1-78B9-41F490A09628}"/>
                </a:ext>
              </a:extLst>
            </p:cNvPr>
            <p:cNvSpPr/>
            <p:nvPr/>
          </p:nvSpPr>
          <p:spPr bwMode="auto">
            <a:xfrm rot="17100000">
              <a:off x="408441" y="142822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楕円 307">
              <a:extLst>
                <a:ext uri="{FF2B5EF4-FFF2-40B4-BE49-F238E27FC236}">
                  <a16:creationId xmlns:a16="http://schemas.microsoft.com/office/drawing/2014/main" id="{09C19A59-68B5-F299-16FC-1B182C05CA53}"/>
                </a:ext>
              </a:extLst>
            </p:cNvPr>
            <p:cNvSpPr/>
            <p:nvPr/>
          </p:nvSpPr>
          <p:spPr bwMode="auto">
            <a:xfrm rot="4500000">
              <a:off x="2572521" y="1283446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楕円 307">
              <a:extLst>
                <a:ext uri="{FF2B5EF4-FFF2-40B4-BE49-F238E27FC236}">
                  <a16:creationId xmlns:a16="http://schemas.microsoft.com/office/drawing/2014/main" id="{CC3D7653-864A-C280-46E1-447E2E1509D4}"/>
                </a:ext>
              </a:extLst>
            </p:cNvPr>
            <p:cNvSpPr/>
            <p:nvPr/>
          </p:nvSpPr>
          <p:spPr bwMode="auto">
            <a:xfrm rot="2700000">
              <a:off x="2434376" y="100863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楕円 307">
              <a:extLst>
                <a:ext uri="{FF2B5EF4-FFF2-40B4-BE49-F238E27FC236}">
                  <a16:creationId xmlns:a16="http://schemas.microsoft.com/office/drawing/2014/main" id="{6806E19E-54EF-A0E9-BCF1-8513177153C4}"/>
                </a:ext>
              </a:extLst>
            </p:cNvPr>
            <p:cNvSpPr/>
            <p:nvPr/>
          </p:nvSpPr>
          <p:spPr bwMode="auto">
            <a:xfrm rot="18900000">
              <a:off x="362721" y="107770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7BA39A3-ABF7-ED8E-53AE-8093AD4AA062}"/>
                </a:ext>
              </a:extLst>
            </p:cNvPr>
            <p:cNvSpPr/>
            <p:nvPr/>
          </p:nvSpPr>
          <p:spPr bwMode="auto">
            <a:xfrm>
              <a:off x="1203022" y="1587466"/>
              <a:ext cx="632334" cy="660770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二等辺三角形 20">
              <a:extLst>
                <a:ext uri="{FF2B5EF4-FFF2-40B4-BE49-F238E27FC236}">
                  <a16:creationId xmlns:a16="http://schemas.microsoft.com/office/drawing/2014/main" id="{3729D5CE-2522-BE7A-460E-B6019684AAA5}"/>
                </a:ext>
              </a:extLst>
            </p:cNvPr>
            <p:cNvSpPr/>
            <p:nvPr/>
          </p:nvSpPr>
          <p:spPr bwMode="auto">
            <a:xfrm rot="5400000">
              <a:off x="1920139" y="1371701"/>
              <a:ext cx="174500" cy="1027738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CFBA12C-D8BE-B26F-93D2-E3514379B36C}"/>
                </a:ext>
              </a:extLst>
            </p:cNvPr>
            <p:cNvGrpSpPr/>
            <p:nvPr/>
          </p:nvGrpSpPr>
          <p:grpSpPr>
            <a:xfrm>
              <a:off x="2254804" y="1118471"/>
              <a:ext cx="1655049" cy="1679084"/>
              <a:chOff x="6270155" y="2123855"/>
              <a:chExt cx="2379141" cy="2413691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E5F59B8-610A-CCD8-13FD-204C5BD076E4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ACE22F-BB42-0669-7B1F-1B2A1947A01F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5C5C04D2-ACA7-C515-EB30-97D565BE27D2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74CE91A-98AB-288E-4314-B3603A9CD181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59FA1DF-4776-63F5-5D25-793A4AD1A5BB}"/>
              </a:ext>
            </a:extLst>
          </p:cNvPr>
          <p:cNvGrpSpPr/>
          <p:nvPr/>
        </p:nvGrpSpPr>
        <p:grpSpPr>
          <a:xfrm>
            <a:off x="4096186" y="5094185"/>
            <a:ext cx="2945212" cy="1348043"/>
            <a:chOff x="1368373" y="4140967"/>
            <a:chExt cx="3054118" cy="139789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163DC8A-C9EE-D8CA-B3FC-D843202B2B5F}"/>
                </a:ext>
              </a:extLst>
            </p:cNvPr>
            <p:cNvGrpSpPr/>
            <p:nvPr/>
          </p:nvGrpSpPr>
          <p:grpSpPr>
            <a:xfrm>
              <a:off x="1368373" y="4163894"/>
              <a:ext cx="2411117" cy="1354945"/>
              <a:chOff x="4053840" y="3699030"/>
              <a:chExt cx="2104074" cy="1182400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D71E916-A5A2-37CD-3CF4-39E2D75DE3CB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21AE899-3262-20DB-05C1-D02D2A5DF3C5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62BC1AF-918F-5985-3224-C977CAD42C67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" name="円/楕円 388">
                <a:extLst>
                  <a:ext uri="{FF2B5EF4-FFF2-40B4-BE49-F238E27FC236}">
                    <a16:creationId xmlns:a16="http://schemas.microsoft.com/office/drawing/2014/main" id="{4B76814A-2761-1AA5-0B45-CA4B018E928A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391">
                <a:extLst>
                  <a:ext uri="{FF2B5EF4-FFF2-40B4-BE49-F238E27FC236}">
                    <a16:creationId xmlns:a16="http://schemas.microsoft.com/office/drawing/2014/main" id="{66119852-C8A1-4627-9557-CCA96E6E0552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388">
                <a:extLst>
                  <a:ext uri="{FF2B5EF4-FFF2-40B4-BE49-F238E27FC236}">
                    <a16:creationId xmlns:a16="http://schemas.microsoft.com/office/drawing/2014/main" id="{AAF9EB05-29A3-182A-C8B4-DEEC052FA51F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391">
                <a:extLst>
                  <a:ext uri="{FF2B5EF4-FFF2-40B4-BE49-F238E27FC236}">
                    <a16:creationId xmlns:a16="http://schemas.microsoft.com/office/drawing/2014/main" id="{A6889433-E834-630E-C413-22B25BAF3EC9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65E2016-02AA-2D3E-1A36-8FF995F39C46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AA998B17-0A08-F684-EE78-25D1DF5124B9}"/>
                </a:ext>
              </a:extLst>
            </p:cNvPr>
            <p:cNvGrpSpPr/>
            <p:nvPr/>
          </p:nvGrpSpPr>
          <p:grpSpPr>
            <a:xfrm>
              <a:off x="2818192" y="4543689"/>
              <a:ext cx="1604299" cy="995168"/>
              <a:chOff x="2135007" y="2419732"/>
              <a:chExt cx="2706831" cy="1679084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514969D-5AAB-CE2B-E631-0F50F91B74A4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二等辺三角形 48">
                <a:extLst>
                  <a:ext uri="{FF2B5EF4-FFF2-40B4-BE49-F238E27FC236}">
                    <a16:creationId xmlns:a16="http://schemas.microsoft.com/office/drawing/2014/main" id="{41A2CB56-321A-DDBA-D7F4-255156239BCD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BF2A379-59BB-0DC5-78FD-F6310951C547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D6E2153-4351-520E-E1B8-65715777424D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89B43C23-9D0D-93E3-7DBE-357CDDBF526D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4D7DB23-2ECD-9C56-97B8-FA51CEF3495F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DF1783EF-DD41-2561-BCB0-96A628DF3378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3" name="楕円 307">
              <a:extLst>
                <a:ext uri="{FF2B5EF4-FFF2-40B4-BE49-F238E27FC236}">
                  <a16:creationId xmlns:a16="http://schemas.microsoft.com/office/drawing/2014/main" id="{BF2808E9-033D-6AC4-1574-51DA9C948F24}"/>
                </a:ext>
              </a:extLst>
            </p:cNvPr>
            <p:cNvSpPr/>
            <p:nvPr/>
          </p:nvSpPr>
          <p:spPr bwMode="auto">
            <a:xfrm rot="3600000">
              <a:off x="3363829" y="445746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楕円 307">
              <a:extLst>
                <a:ext uri="{FF2B5EF4-FFF2-40B4-BE49-F238E27FC236}">
                  <a16:creationId xmlns:a16="http://schemas.microsoft.com/office/drawing/2014/main" id="{A5A44F97-42CF-2490-F8A4-F66CCADB2217}"/>
                </a:ext>
              </a:extLst>
            </p:cNvPr>
            <p:cNvSpPr/>
            <p:nvPr/>
          </p:nvSpPr>
          <p:spPr bwMode="auto">
            <a:xfrm rot="1800000">
              <a:off x="3280492" y="414096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楕円 307">
              <a:extLst>
                <a:ext uri="{FF2B5EF4-FFF2-40B4-BE49-F238E27FC236}">
                  <a16:creationId xmlns:a16="http://schemas.microsoft.com/office/drawing/2014/main" id="{03E475CB-AF2E-76F7-EE2F-F587299B3590}"/>
                </a:ext>
              </a:extLst>
            </p:cNvPr>
            <p:cNvSpPr/>
            <p:nvPr/>
          </p:nvSpPr>
          <p:spPr bwMode="auto">
            <a:xfrm rot="17100000">
              <a:off x="2528501" y="446681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楕円 307">
              <a:extLst>
                <a:ext uri="{FF2B5EF4-FFF2-40B4-BE49-F238E27FC236}">
                  <a16:creationId xmlns:a16="http://schemas.microsoft.com/office/drawing/2014/main" id="{FEF0127B-73C2-46E1-05BA-71028A84DF45}"/>
                </a:ext>
              </a:extLst>
            </p:cNvPr>
            <p:cNvSpPr/>
            <p:nvPr/>
          </p:nvSpPr>
          <p:spPr bwMode="auto">
            <a:xfrm rot="20700000">
              <a:off x="2862641" y="429811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楕円 307">
              <a:extLst>
                <a:ext uri="{FF2B5EF4-FFF2-40B4-BE49-F238E27FC236}">
                  <a16:creationId xmlns:a16="http://schemas.microsoft.com/office/drawing/2014/main" id="{8A0E6318-CFD2-713B-303F-EDF7E2E57226}"/>
                </a:ext>
              </a:extLst>
            </p:cNvPr>
            <p:cNvSpPr/>
            <p:nvPr/>
          </p:nvSpPr>
          <p:spPr bwMode="auto">
            <a:xfrm rot="14400000">
              <a:off x="2484539" y="5302083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5F3B626-6E3D-A41B-DD44-C55EC2475997}"/>
              </a:ext>
            </a:extLst>
          </p:cNvPr>
          <p:cNvGrpSpPr/>
          <p:nvPr/>
        </p:nvGrpSpPr>
        <p:grpSpPr>
          <a:xfrm>
            <a:off x="427781" y="5029980"/>
            <a:ext cx="3314033" cy="1392768"/>
            <a:chOff x="4581967" y="4094588"/>
            <a:chExt cx="3436578" cy="1444269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78B403F-FF5F-52AB-B395-33CAD76520C4}"/>
                </a:ext>
              </a:extLst>
            </p:cNvPr>
            <p:cNvGrpSpPr/>
            <p:nvPr/>
          </p:nvGrpSpPr>
          <p:grpSpPr>
            <a:xfrm>
              <a:off x="4581967" y="4094588"/>
              <a:ext cx="2695059" cy="1424252"/>
              <a:chOff x="6591300" y="3638549"/>
              <a:chExt cx="2351857" cy="1242881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82D963FD-3281-C8BE-3B3E-D146762D137C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4307F82-1B70-E121-61B1-E3B54757B43A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0" name="円/楕円 388">
                <a:extLst>
                  <a:ext uri="{FF2B5EF4-FFF2-40B4-BE49-F238E27FC236}">
                    <a16:creationId xmlns:a16="http://schemas.microsoft.com/office/drawing/2014/main" id="{12188965-02B5-CB83-4E88-B996AC01BEA9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391">
                <a:extLst>
                  <a:ext uri="{FF2B5EF4-FFF2-40B4-BE49-F238E27FC236}">
                    <a16:creationId xmlns:a16="http://schemas.microsoft.com/office/drawing/2014/main" id="{216C386C-B62C-CF0B-F4E4-F6F0897E4A33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388">
                <a:extLst>
                  <a:ext uri="{FF2B5EF4-FFF2-40B4-BE49-F238E27FC236}">
                    <a16:creationId xmlns:a16="http://schemas.microsoft.com/office/drawing/2014/main" id="{ECD33E02-6D49-071F-5AB4-596248C53694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91">
                <a:extLst>
                  <a:ext uri="{FF2B5EF4-FFF2-40B4-BE49-F238E27FC236}">
                    <a16:creationId xmlns:a16="http://schemas.microsoft.com/office/drawing/2014/main" id="{ED4C5440-A9C6-9110-6A2D-79351946EC2C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388">
                <a:extLst>
                  <a:ext uri="{FF2B5EF4-FFF2-40B4-BE49-F238E27FC236}">
                    <a16:creationId xmlns:a16="http://schemas.microsoft.com/office/drawing/2014/main" id="{C3B6BE4E-0925-1D80-4E44-8ED7C80C7432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391">
                <a:extLst>
                  <a:ext uri="{FF2B5EF4-FFF2-40B4-BE49-F238E27FC236}">
                    <a16:creationId xmlns:a16="http://schemas.microsoft.com/office/drawing/2014/main" id="{5C3C5F6D-52C3-13EB-695A-0A22CB752D3B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B88D704-D5DC-7298-2E22-48CF584DEEB6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9491360-4A43-B3EA-89E9-1A3EE495F59F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37AC3D4-B822-1378-7CEA-75CEAD0AABD6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91D7F39-F831-370C-5D6F-13B505FC4D46}"/>
                </a:ext>
              </a:extLst>
            </p:cNvPr>
            <p:cNvGrpSpPr/>
            <p:nvPr/>
          </p:nvGrpSpPr>
          <p:grpSpPr>
            <a:xfrm>
              <a:off x="6414246" y="4543689"/>
              <a:ext cx="1604299" cy="995168"/>
              <a:chOff x="2135007" y="2419732"/>
              <a:chExt cx="2706831" cy="167908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21E5E9A-DA19-EF95-60AD-4B495CEA2DCA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B2BE40FF-BD67-1490-A678-806F2A707854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2D2D606E-C96F-77B4-E9A2-B8A30D2D35C5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04EFFC5-279F-01C7-E521-CE8A609E73F3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E9037C8F-0674-1092-FFD5-4F50AF6AFDE4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9723257E-9408-359E-4839-70AB90370640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65A21DA-F218-B8EB-70CA-B6F17CF3E797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6" name="楕円 307">
              <a:extLst>
                <a:ext uri="{FF2B5EF4-FFF2-40B4-BE49-F238E27FC236}">
                  <a16:creationId xmlns:a16="http://schemas.microsoft.com/office/drawing/2014/main" id="{C88F78C0-70E7-B82C-46AC-D1FE124C73BD}"/>
                </a:ext>
              </a:extLst>
            </p:cNvPr>
            <p:cNvSpPr/>
            <p:nvPr/>
          </p:nvSpPr>
          <p:spPr bwMode="auto">
            <a:xfrm rot="14400000">
              <a:off x="5913539" y="5214161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307">
              <a:extLst>
                <a:ext uri="{FF2B5EF4-FFF2-40B4-BE49-F238E27FC236}">
                  <a16:creationId xmlns:a16="http://schemas.microsoft.com/office/drawing/2014/main" id="{C430BBC7-436C-5F93-BBBC-C0C26E37BDF4}"/>
                </a:ext>
              </a:extLst>
            </p:cNvPr>
            <p:cNvSpPr/>
            <p:nvPr/>
          </p:nvSpPr>
          <p:spPr bwMode="auto">
            <a:xfrm rot="3600000">
              <a:off x="6898337" y="453660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楕円 307">
              <a:extLst>
                <a:ext uri="{FF2B5EF4-FFF2-40B4-BE49-F238E27FC236}">
                  <a16:creationId xmlns:a16="http://schemas.microsoft.com/office/drawing/2014/main" id="{36016C66-2AA6-9C33-3253-F17978285E5A}"/>
                </a:ext>
              </a:extLst>
            </p:cNvPr>
            <p:cNvSpPr/>
            <p:nvPr/>
          </p:nvSpPr>
          <p:spPr bwMode="auto">
            <a:xfrm rot="1800000">
              <a:off x="6815000" y="4220098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楕円 307">
              <a:extLst>
                <a:ext uri="{FF2B5EF4-FFF2-40B4-BE49-F238E27FC236}">
                  <a16:creationId xmlns:a16="http://schemas.microsoft.com/office/drawing/2014/main" id="{FE1FDFAE-6D71-461A-733B-18127C35175F}"/>
                </a:ext>
              </a:extLst>
            </p:cNvPr>
            <p:cNvSpPr/>
            <p:nvPr/>
          </p:nvSpPr>
          <p:spPr bwMode="auto">
            <a:xfrm rot="17100000">
              <a:off x="6063009" y="45459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楕円 307">
              <a:extLst>
                <a:ext uri="{FF2B5EF4-FFF2-40B4-BE49-F238E27FC236}">
                  <a16:creationId xmlns:a16="http://schemas.microsoft.com/office/drawing/2014/main" id="{48BF6388-36BA-D7A2-AC16-11A204ADCD2D}"/>
                </a:ext>
              </a:extLst>
            </p:cNvPr>
            <p:cNvSpPr/>
            <p:nvPr/>
          </p:nvSpPr>
          <p:spPr bwMode="auto">
            <a:xfrm rot="20700000">
              <a:off x="6397149" y="437725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DF32361D-4002-DB35-48A9-895C69CCBCFF}"/>
              </a:ext>
            </a:extLst>
          </p:cNvPr>
          <p:cNvSpPr/>
          <p:nvPr/>
        </p:nvSpPr>
        <p:spPr>
          <a:xfrm>
            <a:off x="7980394" y="4903598"/>
            <a:ext cx="577876" cy="577876"/>
          </a:xfrm>
          <a:custGeom>
            <a:avLst/>
            <a:gdLst>
              <a:gd name="connsiteX0" fmla="*/ 170749 w 704265"/>
              <a:gd name="connsiteY0" fmla="*/ 0 h 704265"/>
              <a:gd name="connsiteX1" fmla="*/ 352133 w 704265"/>
              <a:gd name="connsiteY1" fmla="*/ 181383 h 704265"/>
              <a:gd name="connsiteX2" fmla="*/ 533516 w 704265"/>
              <a:gd name="connsiteY2" fmla="*/ 0 h 704265"/>
              <a:gd name="connsiteX3" fmla="*/ 704265 w 704265"/>
              <a:gd name="connsiteY3" fmla="*/ 170749 h 704265"/>
              <a:gd name="connsiteX4" fmla="*/ 522882 w 704265"/>
              <a:gd name="connsiteY4" fmla="*/ 352133 h 704265"/>
              <a:gd name="connsiteX5" fmla="*/ 704265 w 704265"/>
              <a:gd name="connsiteY5" fmla="*/ 533516 h 704265"/>
              <a:gd name="connsiteX6" fmla="*/ 533516 w 704265"/>
              <a:gd name="connsiteY6" fmla="*/ 704265 h 704265"/>
              <a:gd name="connsiteX7" fmla="*/ 352133 w 704265"/>
              <a:gd name="connsiteY7" fmla="*/ 522882 h 704265"/>
              <a:gd name="connsiteX8" fmla="*/ 170749 w 704265"/>
              <a:gd name="connsiteY8" fmla="*/ 704265 h 704265"/>
              <a:gd name="connsiteX9" fmla="*/ 0 w 704265"/>
              <a:gd name="connsiteY9" fmla="*/ 533516 h 704265"/>
              <a:gd name="connsiteX10" fmla="*/ 181383 w 704265"/>
              <a:gd name="connsiteY10" fmla="*/ 352133 h 704265"/>
              <a:gd name="connsiteX11" fmla="*/ 0 w 704265"/>
              <a:gd name="connsiteY11" fmla="*/ 170749 h 704265"/>
              <a:gd name="connsiteX12" fmla="*/ 170749 w 704265"/>
              <a:gd name="connsiteY12" fmla="*/ 0 h 70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265" h="704265">
                <a:moveTo>
                  <a:pt x="170749" y="0"/>
                </a:moveTo>
                <a:lnTo>
                  <a:pt x="352133" y="181383"/>
                </a:lnTo>
                <a:lnTo>
                  <a:pt x="533516" y="0"/>
                </a:lnTo>
                <a:lnTo>
                  <a:pt x="704265" y="170749"/>
                </a:lnTo>
                <a:lnTo>
                  <a:pt x="522882" y="352133"/>
                </a:lnTo>
                <a:lnTo>
                  <a:pt x="704265" y="533516"/>
                </a:lnTo>
                <a:lnTo>
                  <a:pt x="533516" y="704265"/>
                </a:lnTo>
                <a:lnTo>
                  <a:pt x="352133" y="522882"/>
                </a:lnTo>
                <a:lnTo>
                  <a:pt x="170749" y="704265"/>
                </a:lnTo>
                <a:lnTo>
                  <a:pt x="0" y="533516"/>
                </a:lnTo>
                <a:lnTo>
                  <a:pt x="181383" y="352133"/>
                </a:lnTo>
                <a:lnTo>
                  <a:pt x="0" y="170749"/>
                </a:lnTo>
                <a:lnTo>
                  <a:pt x="170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04C373CB-6498-42A9-A653-BCF85B6FC0D6}"/>
              </a:ext>
            </a:extLst>
          </p:cNvPr>
          <p:cNvSpPr/>
          <p:nvPr/>
        </p:nvSpPr>
        <p:spPr>
          <a:xfrm>
            <a:off x="3730725" y="4903598"/>
            <a:ext cx="577876" cy="577876"/>
          </a:xfrm>
          <a:custGeom>
            <a:avLst/>
            <a:gdLst>
              <a:gd name="connsiteX0" fmla="*/ 170749 w 704265"/>
              <a:gd name="connsiteY0" fmla="*/ 0 h 704265"/>
              <a:gd name="connsiteX1" fmla="*/ 352133 w 704265"/>
              <a:gd name="connsiteY1" fmla="*/ 181383 h 704265"/>
              <a:gd name="connsiteX2" fmla="*/ 533516 w 704265"/>
              <a:gd name="connsiteY2" fmla="*/ 0 h 704265"/>
              <a:gd name="connsiteX3" fmla="*/ 704265 w 704265"/>
              <a:gd name="connsiteY3" fmla="*/ 170749 h 704265"/>
              <a:gd name="connsiteX4" fmla="*/ 522882 w 704265"/>
              <a:gd name="connsiteY4" fmla="*/ 352133 h 704265"/>
              <a:gd name="connsiteX5" fmla="*/ 704265 w 704265"/>
              <a:gd name="connsiteY5" fmla="*/ 533516 h 704265"/>
              <a:gd name="connsiteX6" fmla="*/ 533516 w 704265"/>
              <a:gd name="connsiteY6" fmla="*/ 704265 h 704265"/>
              <a:gd name="connsiteX7" fmla="*/ 352133 w 704265"/>
              <a:gd name="connsiteY7" fmla="*/ 522882 h 704265"/>
              <a:gd name="connsiteX8" fmla="*/ 170749 w 704265"/>
              <a:gd name="connsiteY8" fmla="*/ 704265 h 704265"/>
              <a:gd name="connsiteX9" fmla="*/ 0 w 704265"/>
              <a:gd name="connsiteY9" fmla="*/ 533516 h 704265"/>
              <a:gd name="connsiteX10" fmla="*/ 181383 w 704265"/>
              <a:gd name="connsiteY10" fmla="*/ 352133 h 704265"/>
              <a:gd name="connsiteX11" fmla="*/ 0 w 704265"/>
              <a:gd name="connsiteY11" fmla="*/ 170749 h 704265"/>
              <a:gd name="connsiteX12" fmla="*/ 170749 w 704265"/>
              <a:gd name="connsiteY12" fmla="*/ 0 h 70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265" h="704265">
                <a:moveTo>
                  <a:pt x="170749" y="0"/>
                </a:moveTo>
                <a:lnTo>
                  <a:pt x="352133" y="181383"/>
                </a:lnTo>
                <a:lnTo>
                  <a:pt x="533516" y="0"/>
                </a:lnTo>
                <a:lnTo>
                  <a:pt x="704265" y="170749"/>
                </a:lnTo>
                <a:lnTo>
                  <a:pt x="522882" y="352133"/>
                </a:lnTo>
                <a:lnTo>
                  <a:pt x="704265" y="533516"/>
                </a:lnTo>
                <a:lnTo>
                  <a:pt x="533516" y="704265"/>
                </a:lnTo>
                <a:lnTo>
                  <a:pt x="352133" y="522882"/>
                </a:lnTo>
                <a:lnTo>
                  <a:pt x="170749" y="704265"/>
                </a:lnTo>
                <a:lnTo>
                  <a:pt x="0" y="533516"/>
                </a:lnTo>
                <a:lnTo>
                  <a:pt x="181383" y="352133"/>
                </a:lnTo>
                <a:lnTo>
                  <a:pt x="0" y="170749"/>
                </a:lnTo>
                <a:lnTo>
                  <a:pt x="170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ADCAA7C0-9B78-4D7F-098C-F4CD5A048E96}"/>
              </a:ext>
            </a:extLst>
          </p:cNvPr>
          <p:cNvSpPr/>
          <p:nvPr/>
        </p:nvSpPr>
        <p:spPr>
          <a:xfrm>
            <a:off x="1000588" y="4903598"/>
            <a:ext cx="577876" cy="577876"/>
          </a:xfrm>
          <a:custGeom>
            <a:avLst/>
            <a:gdLst>
              <a:gd name="connsiteX0" fmla="*/ 170749 w 704265"/>
              <a:gd name="connsiteY0" fmla="*/ 0 h 704265"/>
              <a:gd name="connsiteX1" fmla="*/ 352133 w 704265"/>
              <a:gd name="connsiteY1" fmla="*/ 181383 h 704265"/>
              <a:gd name="connsiteX2" fmla="*/ 533516 w 704265"/>
              <a:gd name="connsiteY2" fmla="*/ 0 h 704265"/>
              <a:gd name="connsiteX3" fmla="*/ 704265 w 704265"/>
              <a:gd name="connsiteY3" fmla="*/ 170749 h 704265"/>
              <a:gd name="connsiteX4" fmla="*/ 522882 w 704265"/>
              <a:gd name="connsiteY4" fmla="*/ 352133 h 704265"/>
              <a:gd name="connsiteX5" fmla="*/ 704265 w 704265"/>
              <a:gd name="connsiteY5" fmla="*/ 533516 h 704265"/>
              <a:gd name="connsiteX6" fmla="*/ 533516 w 704265"/>
              <a:gd name="connsiteY6" fmla="*/ 704265 h 704265"/>
              <a:gd name="connsiteX7" fmla="*/ 352133 w 704265"/>
              <a:gd name="connsiteY7" fmla="*/ 522882 h 704265"/>
              <a:gd name="connsiteX8" fmla="*/ 170749 w 704265"/>
              <a:gd name="connsiteY8" fmla="*/ 704265 h 704265"/>
              <a:gd name="connsiteX9" fmla="*/ 0 w 704265"/>
              <a:gd name="connsiteY9" fmla="*/ 533516 h 704265"/>
              <a:gd name="connsiteX10" fmla="*/ 181383 w 704265"/>
              <a:gd name="connsiteY10" fmla="*/ 352133 h 704265"/>
              <a:gd name="connsiteX11" fmla="*/ 0 w 704265"/>
              <a:gd name="connsiteY11" fmla="*/ 170749 h 704265"/>
              <a:gd name="connsiteX12" fmla="*/ 170749 w 704265"/>
              <a:gd name="connsiteY12" fmla="*/ 0 h 70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4265" h="704265">
                <a:moveTo>
                  <a:pt x="170749" y="0"/>
                </a:moveTo>
                <a:lnTo>
                  <a:pt x="352133" y="181383"/>
                </a:lnTo>
                <a:lnTo>
                  <a:pt x="533516" y="0"/>
                </a:lnTo>
                <a:lnTo>
                  <a:pt x="704265" y="170749"/>
                </a:lnTo>
                <a:lnTo>
                  <a:pt x="522882" y="352133"/>
                </a:lnTo>
                <a:lnTo>
                  <a:pt x="704265" y="533516"/>
                </a:lnTo>
                <a:lnTo>
                  <a:pt x="533516" y="704265"/>
                </a:lnTo>
                <a:lnTo>
                  <a:pt x="352133" y="522882"/>
                </a:lnTo>
                <a:lnTo>
                  <a:pt x="170749" y="704265"/>
                </a:lnTo>
                <a:lnTo>
                  <a:pt x="0" y="533516"/>
                </a:lnTo>
                <a:lnTo>
                  <a:pt x="181383" y="352133"/>
                </a:lnTo>
                <a:lnTo>
                  <a:pt x="0" y="170749"/>
                </a:lnTo>
                <a:lnTo>
                  <a:pt x="170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6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5954A-D16A-EA6B-1672-1D93B6C44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F6D83B4-F02D-EAB4-6B56-040F104ADC48}"/>
              </a:ext>
            </a:extLst>
          </p:cNvPr>
          <p:cNvSpPr/>
          <p:nvPr/>
        </p:nvSpPr>
        <p:spPr>
          <a:xfrm>
            <a:off x="272480" y="278650"/>
            <a:ext cx="9316035" cy="945105"/>
          </a:xfrm>
          <a:prstGeom prst="roundRect">
            <a:avLst>
              <a:gd name="adj" fmla="val 1682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4F1549-FD50-1E10-E147-05656D64F547}"/>
              </a:ext>
            </a:extLst>
          </p:cNvPr>
          <p:cNvSpPr txBox="1"/>
          <p:nvPr/>
        </p:nvSpPr>
        <p:spPr>
          <a:xfrm>
            <a:off x="539930" y="470262"/>
            <a:ext cx="8747762" cy="5636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ダンプカー・トラック・オフロード車の方へ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27C05D-AA23-D75B-FA0C-8411C409B369}"/>
              </a:ext>
            </a:extLst>
          </p:cNvPr>
          <p:cNvSpPr txBox="1"/>
          <p:nvPr/>
        </p:nvSpPr>
        <p:spPr>
          <a:xfrm>
            <a:off x="461554" y="1555090"/>
            <a:ext cx="8982892" cy="2941927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荷台や車底部タイヤ周りの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泥・残コン等の洗い流しは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固くお断りします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0E99754-0AAE-64B0-E5F7-10E82119EFA2}"/>
              </a:ext>
            </a:extLst>
          </p:cNvPr>
          <p:cNvGrpSpPr/>
          <p:nvPr/>
        </p:nvGrpSpPr>
        <p:grpSpPr>
          <a:xfrm>
            <a:off x="539930" y="4653160"/>
            <a:ext cx="2430109" cy="1284235"/>
            <a:chOff x="6591300" y="3638549"/>
            <a:chExt cx="2351857" cy="1242881"/>
          </a:xfrm>
        </p:grpSpPr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78159A54-A291-12C6-2444-BC4D58305C55}"/>
                </a:ext>
              </a:extLst>
            </p:cNvPr>
            <p:cNvSpPr/>
            <p:nvPr/>
          </p:nvSpPr>
          <p:spPr>
            <a:xfrm>
              <a:off x="7224408" y="4464115"/>
              <a:ext cx="1711949" cy="24257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8B616F65-ADC1-7D45-A793-02EF9025B496}"/>
                </a:ext>
              </a:extLst>
            </p:cNvPr>
            <p:cNvSpPr/>
            <p:nvPr/>
          </p:nvSpPr>
          <p:spPr bwMode="auto">
            <a:xfrm>
              <a:off x="6591300" y="3778916"/>
              <a:ext cx="691983" cy="932319"/>
            </a:xfrm>
            <a:custGeom>
              <a:avLst/>
              <a:gdLst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127081 w 750597"/>
                <a:gd name="connsiteY4" fmla="*/ 932319 h 932319"/>
                <a:gd name="connsiteX5" fmla="*/ 0 w 750597"/>
                <a:gd name="connsiteY5" fmla="*/ 932319 h 932319"/>
                <a:gd name="connsiteX6" fmla="*/ 0 w 750597"/>
                <a:gd name="connsiteY6" fmla="*/ 360824 h 932319"/>
                <a:gd name="connsiteX7" fmla="*/ 127081 w 750597"/>
                <a:gd name="connsiteY7" fmla="*/ 360824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127081 w 750597"/>
                <a:gd name="connsiteY4" fmla="*/ 932319 h 932319"/>
                <a:gd name="connsiteX5" fmla="*/ 0 w 750597"/>
                <a:gd name="connsiteY5" fmla="*/ 932319 h 932319"/>
                <a:gd name="connsiteX6" fmla="*/ 0 w 750597"/>
                <a:gd name="connsiteY6" fmla="*/ 360824 h 932319"/>
                <a:gd name="connsiteX7" fmla="*/ 127081 w 750597"/>
                <a:gd name="connsiteY7" fmla="*/ 0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0 w 750597"/>
                <a:gd name="connsiteY4" fmla="*/ 932319 h 932319"/>
                <a:gd name="connsiteX5" fmla="*/ 0 w 750597"/>
                <a:gd name="connsiteY5" fmla="*/ 360824 h 932319"/>
                <a:gd name="connsiteX6" fmla="*/ 127081 w 750597"/>
                <a:gd name="connsiteY6" fmla="*/ 0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0 w 750597"/>
                <a:gd name="connsiteY3" fmla="*/ 932319 h 932319"/>
                <a:gd name="connsiteX4" fmla="*/ 0 w 750597"/>
                <a:gd name="connsiteY4" fmla="*/ 360824 h 932319"/>
                <a:gd name="connsiteX5" fmla="*/ 127081 w 750597"/>
                <a:gd name="connsiteY5" fmla="*/ 0 h 93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0597" h="932319">
                  <a:moveTo>
                    <a:pt x="127081" y="0"/>
                  </a:moveTo>
                  <a:lnTo>
                    <a:pt x="750597" y="0"/>
                  </a:lnTo>
                  <a:lnTo>
                    <a:pt x="750597" y="932319"/>
                  </a:lnTo>
                  <a:lnTo>
                    <a:pt x="0" y="932319"/>
                  </a:lnTo>
                  <a:lnTo>
                    <a:pt x="0" y="360824"/>
                  </a:lnTo>
                  <a:lnTo>
                    <a:pt x="127081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円/楕円 388">
              <a:extLst>
                <a:ext uri="{FF2B5EF4-FFF2-40B4-BE49-F238E27FC236}">
                  <a16:creationId xmlns:a16="http://schemas.microsoft.com/office/drawing/2014/main" id="{753D43D5-4FED-92D5-D216-4891774DA01C}"/>
                </a:ext>
              </a:extLst>
            </p:cNvPr>
            <p:cNvSpPr/>
            <p:nvPr/>
          </p:nvSpPr>
          <p:spPr>
            <a:xfrm>
              <a:off x="6827379" y="4541520"/>
              <a:ext cx="339910" cy="3399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391">
              <a:extLst>
                <a:ext uri="{FF2B5EF4-FFF2-40B4-BE49-F238E27FC236}">
                  <a16:creationId xmlns:a16="http://schemas.microsoft.com/office/drawing/2014/main" id="{B31A28AB-122E-5A1B-26DC-9D6CC9576FDA}"/>
                </a:ext>
              </a:extLst>
            </p:cNvPr>
            <p:cNvSpPr/>
            <p:nvPr/>
          </p:nvSpPr>
          <p:spPr>
            <a:xfrm>
              <a:off x="6905321" y="4619462"/>
              <a:ext cx="184026" cy="1840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388">
              <a:extLst>
                <a:ext uri="{FF2B5EF4-FFF2-40B4-BE49-F238E27FC236}">
                  <a16:creationId xmlns:a16="http://schemas.microsoft.com/office/drawing/2014/main" id="{C726C09B-8343-4B55-315F-94AEC37418CF}"/>
                </a:ext>
              </a:extLst>
            </p:cNvPr>
            <p:cNvSpPr/>
            <p:nvPr/>
          </p:nvSpPr>
          <p:spPr>
            <a:xfrm>
              <a:off x="8079040" y="4541520"/>
              <a:ext cx="339910" cy="3399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391">
              <a:extLst>
                <a:ext uri="{FF2B5EF4-FFF2-40B4-BE49-F238E27FC236}">
                  <a16:creationId xmlns:a16="http://schemas.microsoft.com/office/drawing/2014/main" id="{9E1DD045-C6DB-5C15-F8CA-4AAEF8D0A289}"/>
                </a:ext>
              </a:extLst>
            </p:cNvPr>
            <p:cNvSpPr/>
            <p:nvPr/>
          </p:nvSpPr>
          <p:spPr>
            <a:xfrm>
              <a:off x="8156982" y="4619462"/>
              <a:ext cx="184026" cy="1840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388">
              <a:extLst>
                <a:ext uri="{FF2B5EF4-FFF2-40B4-BE49-F238E27FC236}">
                  <a16:creationId xmlns:a16="http://schemas.microsoft.com/office/drawing/2014/main" id="{26DC6E74-C0E2-685A-0171-1E5E16015B62}"/>
                </a:ext>
              </a:extLst>
            </p:cNvPr>
            <p:cNvSpPr/>
            <p:nvPr/>
          </p:nvSpPr>
          <p:spPr>
            <a:xfrm>
              <a:off x="8494965" y="4541520"/>
              <a:ext cx="339910" cy="3399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391">
              <a:extLst>
                <a:ext uri="{FF2B5EF4-FFF2-40B4-BE49-F238E27FC236}">
                  <a16:creationId xmlns:a16="http://schemas.microsoft.com/office/drawing/2014/main" id="{36E6AEB0-22C5-8608-A935-C6EC66A82C5B}"/>
                </a:ext>
              </a:extLst>
            </p:cNvPr>
            <p:cNvSpPr/>
            <p:nvPr/>
          </p:nvSpPr>
          <p:spPr>
            <a:xfrm>
              <a:off x="8572907" y="4619462"/>
              <a:ext cx="184026" cy="1840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470A46F-5AEE-357C-611E-389E469C8F5F}"/>
                </a:ext>
              </a:extLst>
            </p:cNvPr>
            <p:cNvSpPr/>
            <p:nvPr/>
          </p:nvSpPr>
          <p:spPr>
            <a:xfrm>
              <a:off x="7089346" y="3638549"/>
              <a:ext cx="1847010" cy="768107"/>
            </a:xfrm>
            <a:custGeom>
              <a:avLst/>
              <a:gdLst>
                <a:gd name="connsiteX0" fmla="*/ 0 w 1847010"/>
                <a:gd name="connsiteY0" fmla="*/ 0 h 768107"/>
                <a:gd name="connsiteX1" fmla="*/ 273478 w 1847010"/>
                <a:gd name="connsiteY1" fmla="*/ 0 h 768107"/>
                <a:gd name="connsiteX2" fmla="*/ 362741 w 1847010"/>
                <a:gd name="connsiteY2" fmla="*/ 0 h 768107"/>
                <a:gd name="connsiteX3" fmla="*/ 362741 w 1847010"/>
                <a:gd name="connsiteY3" fmla="*/ 60481 h 768107"/>
                <a:gd name="connsiteX4" fmla="*/ 362741 w 1847010"/>
                <a:gd name="connsiteY4" fmla="*/ 225920 h 768107"/>
                <a:gd name="connsiteX5" fmla="*/ 1847010 w 1847010"/>
                <a:gd name="connsiteY5" fmla="*/ 225920 h 768107"/>
                <a:gd name="connsiteX6" fmla="*/ 1847010 w 1847010"/>
                <a:gd name="connsiteY6" fmla="*/ 768107 h 768107"/>
                <a:gd name="connsiteX7" fmla="*/ 273478 w 1847010"/>
                <a:gd name="connsiteY7" fmla="*/ 768107 h 768107"/>
                <a:gd name="connsiteX8" fmla="*/ 273478 w 1847010"/>
                <a:gd name="connsiteY8" fmla="*/ 434732 h 768107"/>
                <a:gd name="connsiteX9" fmla="*/ 273478 w 1847010"/>
                <a:gd name="connsiteY9" fmla="*/ 225920 h 768107"/>
                <a:gd name="connsiteX10" fmla="*/ 273478 w 1847010"/>
                <a:gd name="connsiteY10" fmla="*/ 60481 h 768107"/>
                <a:gd name="connsiteX11" fmla="*/ 0 w 1847010"/>
                <a:gd name="connsiteY11" fmla="*/ 60481 h 768107"/>
                <a:gd name="connsiteX0" fmla="*/ 0 w 1847010"/>
                <a:gd name="connsiteY0" fmla="*/ 0 h 768107"/>
                <a:gd name="connsiteX1" fmla="*/ 273478 w 1847010"/>
                <a:gd name="connsiteY1" fmla="*/ 0 h 768107"/>
                <a:gd name="connsiteX2" fmla="*/ 362741 w 1847010"/>
                <a:gd name="connsiteY2" fmla="*/ 0 h 768107"/>
                <a:gd name="connsiteX3" fmla="*/ 362741 w 1847010"/>
                <a:gd name="connsiteY3" fmla="*/ 60481 h 768107"/>
                <a:gd name="connsiteX4" fmla="*/ 362741 w 1847010"/>
                <a:gd name="connsiteY4" fmla="*/ 225920 h 768107"/>
                <a:gd name="connsiteX5" fmla="*/ 1847010 w 1847010"/>
                <a:gd name="connsiteY5" fmla="*/ 225920 h 768107"/>
                <a:gd name="connsiteX6" fmla="*/ 1847010 w 1847010"/>
                <a:gd name="connsiteY6" fmla="*/ 768107 h 768107"/>
                <a:gd name="connsiteX7" fmla="*/ 273478 w 1847010"/>
                <a:gd name="connsiteY7" fmla="*/ 768107 h 768107"/>
                <a:gd name="connsiteX8" fmla="*/ 273478 w 1847010"/>
                <a:gd name="connsiteY8" fmla="*/ 434732 h 768107"/>
                <a:gd name="connsiteX9" fmla="*/ 273478 w 1847010"/>
                <a:gd name="connsiteY9" fmla="*/ 60481 h 768107"/>
                <a:gd name="connsiteX10" fmla="*/ 0 w 1847010"/>
                <a:gd name="connsiteY10" fmla="*/ 60481 h 768107"/>
                <a:gd name="connsiteX11" fmla="*/ 0 w 1847010"/>
                <a:gd name="connsiteY11" fmla="*/ 0 h 768107"/>
                <a:gd name="connsiteX0" fmla="*/ 0 w 1847010"/>
                <a:gd name="connsiteY0" fmla="*/ 0 h 768107"/>
                <a:gd name="connsiteX1" fmla="*/ 273478 w 1847010"/>
                <a:gd name="connsiteY1" fmla="*/ 0 h 768107"/>
                <a:gd name="connsiteX2" fmla="*/ 362741 w 1847010"/>
                <a:gd name="connsiteY2" fmla="*/ 0 h 768107"/>
                <a:gd name="connsiteX3" fmla="*/ 362741 w 1847010"/>
                <a:gd name="connsiteY3" fmla="*/ 225920 h 768107"/>
                <a:gd name="connsiteX4" fmla="*/ 1847010 w 1847010"/>
                <a:gd name="connsiteY4" fmla="*/ 225920 h 768107"/>
                <a:gd name="connsiteX5" fmla="*/ 1847010 w 1847010"/>
                <a:gd name="connsiteY5" fmla="*/ 768107 h 768107"/>
                <a:gd name="connsiteX6" fmla="*/ 273478 w 1847010"/>
                <a:gd name="connsiteY6" fmla="*/ 768107 h 768107"/>
                <a:gd name="connsiteX7" fmla="*/ 273478 w 1847010"/>
                <a:gd name="connsiteY7" fmla="*/ 434732 h 768107"/>
                <a:gd name="connsiteX8" fmla="*/ 273478 w 1847010"/>
                <a:gd name="connsiteY8" fmla="*/ 60481 h 768107"/>
                <a:gd name="connsiteX9" fmla="*/ 0 w 1847010"/>
                <a:gd name="connsiteY9" fmla="*/ 60481 h 768107"/>
                <a:gd name="connsiteX10" fmla="*/ 0 w 1847010"/>
                <a:gd name="connsiteY10" fmla="*/ 0 h 768107"/>
                <a:gd name="connsiteX0" fmla="*/ 0 w 1847010"/>
                <a:gd name="connsiteY0" fmla="*/ 0 h 768107"/>
                <a:gd name="connsiteX1" fmla="*/ 362741 w 1847010"/>
                <a:gd name="connsiteY1" fmla="*/ 0 h 768107"/>
                <a:gd name="connsiteX2" fmla="*/ 362741 w 1847010"/>
                <a:gd name="connsiteY2" fmla="*/ 225920 h 768107"/>
                <a:gd name="connsiteX3" fmla="*/ 1847010 w 1847010"/>
                <a:gd name="connsiteY3" fmla="*/ 225920 h 768107"/>
                <a:gd name="connsiteX4" fmla="*/ 1847010 w 1847010"/>
                <a:gd name="connsiteY4" fmla="*/ 768107 h 768107"/>
                <a:gd name="connsiteX5" fmla="*/ 273478 w 1847010"/>
                <a:gd name="connsiteY5" fmla="*/ 768107 h 768107"/>
                <a:gd name="connsiteX6" fmla="*/ 273478 w 1847010"/>
                <a:gd name="connsiteY6" fmla="*/ 434732 h 768107"/>
                <a:gd name="connsiteX7" fmla="*/ 273478 w 1847010"/>
                <a:gd name="connsiteY7" fmla="*/ 60481 h 768107"/>
                <a:gd name="connsiteX8" fmla="*/ 0 w 1847010"/>
                <a:gd name="connsiteY8" fmla="*/ 60481 h 768107"/>
                <a:gd name="connsiteX9" fmla="*/ 0 w 1847010"/>
                <a:gd name="connsiteY9" fmla="*/ 0 h 768107"/>
                <a:gd name="connsiteX0" fmla="*/ 0 w 1847010"/>
                <a:gd name="connsiteY0" fmla="*/ 0 h 768107"/>
                <a:gd name="connsiteX1" fmla="*/ 362741 w 1847010"/>
                <a:gd name="connsiteY1" fmla="*/ 0 h 768107"/>
                <a:gd name="connsiteX2" fmla="*/ 362741 w 1847010"/>
                <a:gd name="connsiteY2" fmla="*/ 225920 h 768107"/>
                <a:gd name="connsiteX3" fmla="*/ 1847010 w 1847010"/>
                <a:gd name="connsiteY3" fmla="*/ 225920 h 768107"/>
                <a:gd name="connsiteX4" fmla="*/ 1847010 w 1847010"/>
                <a:gd name="connsiteY4" fmla="*/ 768107 h 768107"/>
                <a:gd name="connsiteX5" fmla="*/ 273478 w 1847010"/>
                <a:gd name="connsiteY5" fmla="*/ 768107 h 768107"/>
                <a:gd name="connsiteX6" fmla="*/ 273478 w 1847010"/>
                <a:gd name="connsiteY6" fmla="*/ 60481 h 768107"/>
                <a:gd name="connsiteX7" fmla="*/ 0 w 1847010"/>
                <a:gd name="connsiteY7" fmla="*/ 60481 h 768107"/>
                <a:gd name="connsiteX8" fmla="*/ 0 w 1847010"/>
                <a:gd name="connsiteY8" fmla="*/ 0 h 7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7010" h="768107">
                  <a:moveTo>
                    <a:pt x="0" y="0"/>
                  </a:moveTo>
                  <a:lnTo>
                    <a:pt x="362741" y="0"/>
                  </a:lnTo>
                  <a:lnTo>
                    <a:pt x="362741" y="225920"/>
                  </a:lnTo>
                  <a:lnTo>
                    <a:pt x="1847010" y="225920"/>
                  </a:lnTo>
                  <a:lnTo>
                    <a:pt x="1847010" y="768107"/>
                  </a:lnTo>
                  <a:lnTo>
                    <a:pt x="273478" y="768107"/>
                  </a:lnTo>
                  <a:lnTo>
                    <a:pt x="273478" y="60481"/>
                  </a:lnTo>
                  <a:lnTo>
                    <a:pt x="0" y="60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D505545-2ACC-3484-D615-18229E0ADCAA}"/>
                </a:ext>
              </a:extLst>
            </p:cNvPr>
            <p:cNvSpPr/>
            <p:nvPr/>
          </p:nvSpPr>
          <p:spPr bwMode="auto">
            <a:xfrm>
              <a:off x="6652167" y="3838447"/>
              <a:ext cx="405056" cy="313194"/>
            </a:xfrm>
            <a:custGeom>
              <a:avLst/>
              <a:gdLst>
                <a:gd name="connsiteX0" fmla="*/ 101693 w 405056"/>
                <a:gd name="connsiteY0" fmla="*/ 0 h 313194"/>
                <a:gd name="connsiteX1" fmla="*/ 405056 w 405056"/>
                <a:gd name="connsiteY1" fmla="*/ 0 h 313194"/>
                <a:gd name="connsiteX2" fmla="*/ 405056 w 405056"/>
                <a:gd name="connsiteY2" fmla="*/ 313194 h 313194"/>
                <a:gd name="connsiteX3" fmla="*/ 0 w 405056"/>
                <a:gd name="connsiteY3" fmla="*/ 313194 h 31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056" h="313194">
                  <a:moveTo>
                    <a:pt x="101693" y="0"/>
                  </a:moveTo>
                  <a:lnTo>
                    <a:pt x="405056" y="0"/>
                  </a:lnTo>
                  <a:lnTo>
                    <a:pt x="405056" y="313194"/>
                  </a:lnTo>
                  <a:lnTo>
                    <a:pt x="0" y="31319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B9FCBE6-8C51-358B-01F7-6330A09B8715}"/>
                </a:ext>
              </a:extLst>
            </p:cNvPr>
            <p:cNvSpPr/>
            <p:nvPr/>
          </p:nvSpPr>
          <p:spPr bwMode="auto">
            <a:xfrm>
              <a:off x="7966783" y="4429125"/>
              <a:ext cx="976374" cy="232492"/>
            </a:xfrm>
            <a:custGeom>
              <a:avLst/>
              <a:gdLst>
                <a:gd name="connsiteX0" fmla="*/ 58123 w 976374"/>
                <a:gd name="connsiteY0" fmla="*/ 0 h 232492"/>
                <a:gd name="connsiteX1" fmla="*/ 918251 w 976374"/>
                <a:gd name="connsiteY1" fmla="*/ 0 h 232492"/>
                <a:gd name="connsiteX2" fmla="*/ 976374 w 976374"/>
                <a:gd name="connsiteY2" fmla="*/ 232492 h 232492"/>
                <a:gd name="connsiteX3" fmla="*/ 905885 w 976374"/>
                <a:gd name="connsiteY3" fmla="*/ 232492 h 232492"/>
                <a:gd name="connsiteX4" fmla="*/ 864451 w 976374"/>
                <a:gd name="connsiteY4" fmla="*/ 66755 h 232492"/>
                <a:gd name="connsiteX5" fmla="*/ 111924 w 976374"/>
                <a:gd name="connsiteY5" fmla="*/ 66755 h 232492"/>
                <a:gd name="connsiteX6" fmla="*/ 70490 w 976374"/>
                <a:gd name="connsiteY6" fmla="*/ 232492 h 232492"/>
                <a:gd name="connsiteX7" fmla="*/ 0 w 976374"/>
                <a:gd name="connsiteY7" fmla="*/ 232492 h 23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374" h="232492">
                  <a:moveTo>
                    <a:pt x="58123" y="0"/>
                  </a:moveTo>
                  <a:lnTo>
                    <a:pt x="918251" y="0"/>
                  </a:lnTo>
                  <a:lnTo>
                    <a:pt x="976374" y="232492"/>
                  </a:lnTo>
                  <a:lnTo>
                    <a:pt x="905885" y="232492"/>
                  </a:lnTo>
                  <a:lnTo>
                    <a:pt x="864451" y="66755"/>
                  </a:lnTo>
                  <a:lnTo>
                    <a:pt x="111924" y="66755"/>
                  </a:lnTo>
                  <a:lnTo>
                    <a:pt x="70490" y="232492"/>
                  </a:lnTo>
                  <a:lnTo>
                    <a:pt x="0" y="232492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998BD37-2D47-C5AA-188C-C7F94674D49B}"/>
              </a:ext>
            </a:extLst>
          </p:cNvPr>
          <p:cNvGrpSpPr/>
          <p:nvPr/>
        </p:nvGrpSpPr>
        <p:grpSpPr>
          <a:xfrm>
            <a:off x="1840255" y="5157756"/>
            <a:ext cx="2174082" cy="1221741"/>
            <a:chOff x="4053840" y="3699030"/>
            <a:chExt cx="2104074" cy="1182400"/>
          </a:xfrm>
        </p:grpSpPr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AA62A993-7B1F-4AF9-52D1-6987C7B4A826}"/>
                </a:ext>
              </a:extLst>
            </p:cNvPr>
            <p:cNvSpPr/>
            <p:nvPr/>
          </p:nvSpPr>
          <p:spPr>
            <a:xfrm>
              <a:off x="4751073" y="4464115"/>
              <a:ext cx="1400000" cy="24257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E86F8A2B-5879-BFE1-92FA-386B773B11D2}"/>
                </a:ext>
              </a:extLst>
            </p:cNvPr>
            <p:cNvSpPr/>
            <p:nvPr/>
          </p:nvSpPr>
          <p:spPr>
            <a:xfrm>
              <a:off x="4751073" y="3699030"/>
              <a:ext cx="1406841" cy="813511"/>
            </a:xfrm>
            <a:custGeom>
              <a:avLst/>
              <a:gdLst>
                <a:gd name="connsiteX0" fmla="*/ 0 w 1406841"/>
                <a:gd name="connsiteY0" fmla="*/ 0 h 813511"/>
                <a:gd name="connsiteX1" fmla="*/ 45719 w 1406841"/>
                <a:gd name="connsiteY1" fmla="*/ 0 h 813511"/>
                <a:gd name="connsiteX2" fmla="*/ 45719 w 1406841"/>
                <a:gd name="connsiteY2" fmla="*/ 497188 h 813511"/>
                <a:gd name="connsiteX3" fmla="*/ 1406841 w 1406841"/>
                <a:gd name="connsiteY3" fmla="*/ 497188 h 813511"/>
                <a:gd name="connsiteX4" fmla="*/ 1406841 w 1406841"/>
                <a:gd name="connsiteY4" fmla="*/ 813511 h 813511"/>
                <a:gd name="connsiteX5" fmla="*/ 45719 w 1406841"/>
                <a:gd name="connsiteY5" fmla="*/ 813511 h 813511"/>
                <a:gd name="connsiteX6" fmla="*/ 45491 w 1406841"/>
                <a:gd name="connsiteY6" fmla="*/ 813511 h 813511"/>
                <a:gd name="connsiteX7" fmla="*/ 0 w 1406841"/>
                <a:gd name="connsiteY7" fmla="*/ 813511 h 81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6841" h="813511">
                  <a:moveTo>
                    <a:pt x="0" y="0"/>
                  </a:moveTo>
                  <a:lnTo>
                    <a:pt x="45719" y="0"/>
                  </a:lnTo>
                  <a:lnTo>
                    <a:pt x="45719" y="497188"/>
                  </a:lnTo>
                  <a:lnTo>
                    <a:pt x="1406841" y="497188"/>
                  </a:lnTo>
                  <a:lnTo>
                    <a:pt x="1406841" y="813511"/>
                  </a:lnTo>
                  <a:lnTo>
                    <a:pt x="45719" y="813511"/>
                  </a:lnTo>
                  <a:lnTo>
                    <a:pt x="45491" y="813511"/>
                  </a:lnTo>
                  <a:lnTo>
                    <a:pt x="0" y="813511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20873A9-19C6-978C-37D3-B2E0ACB20AA2}"/>
                </a:ext>
              </a:extLst>
            </p:cNvPr>
            <p:cNvSpPr/>
            <p:nvPr/>
          </p:nvSpPr>
          <p:spPr bwMode="auto">
            <a:xfrm>
              <a:off x="4053840" y="3778916"/>
              <a:ext cx="691983" cy="932319"/>
            </a:xfrm>
            <a:custGeom>
              <a:avLst/>
              <a:gdLst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127081 w 750597"/>
                <a:gd name="connsiteY4" fmla="*/ 932319 h 932319"/>
                <a:gd name="connsiteX5" fmla="*/ 0 w 750597"/>
                <a:gd name="connsiteY5" fmla="*/ 932319 h 932319"/>
                <a:gd name="connsiteX6" fmla="*/ 0 w 750597"/>
                <a:gd name="connsiteY6" fmla="*/ 360824 h 932319"/>
                <a:gd name="connsiteX7" fmla="*/ 127081 w 750597"/>
                <a:gd name="connsiteY7" fmla="*/ 360824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127081 w 750597"/>
                <a:gd name="connsiteY4" fmla="*/ 932319 h 932319"/>
                <a:gd name="connsiteX5" fmla="*/ 0 w 750597"/>
                <a:gd name="connsiteY5" fmla="*/ 932319 h 932319"/>
                <a:gd name="connsiteX6" fmla="*/ 0 w 750597"/>
                <a:gd name="connsiteY6" fmla="*/ 360824 h 932319"/>
                <a:gd name="connsiteX7" fmla="*/ 127081 w 750597"/>
                <a:gd name="connsiteY7" fmla="*/ 0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623516 w 750597"/>
                <a:gd name="connsiteY3" fmla="*/ 932319 h 932319"/>
                <a:gd name="connsiteX4" fmla="*/ 0 w 750597"/>
                <a:gd name="connsiteY4" fmla="*/ 932319 h 932319"/>
                <a:gd name="connsiteX5" fmla="*/ 0 w 750597"/>
                <a:gd name="connsiteY5" fmla="*/ 360824 h 932319"/>
                <a:gd name="connsiteX6" fmla="*/ 127081 w 750597"/>
                <a:gd name="connsiteY6" fmla="*/ 0 h 932319"/>
                <a:gd name="connsiteX0" fmla="*/ 127081 w 750597"/>
                <a:gd name="connsiteY0" fmla="*/ 0 h 932319"/>
                <a:gd name="connsiteX1" fmla="*/ 750597 w 750597"/>
                <a:gd name="connsiteY1" fmla="*/ 0 h 932319"/>
                <a:gd name="connsiteX2" fmla="*/ 750597 w 750597"/>
                <a:gd name="connsiteY2" fmla="*/ 932319 h 932319"/>
                <a:gd name="connsiteX3" fmla="*/ 0 w 750597"/>
                <a:gd name="connsiteY3" fmla="*/ 932319 h 932319"/>
                <a:gd name="connsiteX4" fmla="*/ 0 w 750597"/>
                <a:gd name="connsiteY4" fmla="*/ 360824 h 932319"/>
                <a:gd name="connsiteX5" fmla="*/ 127081 w 750597"/>
                <a:gd name="connsiteY5" fmla="*/ 0 h 93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0597" h="932319">
                  <a:moveTo>
                    <a:pt x="127081" y="0"/>
                  </a:moveTo>
                  <a:lnTo>
                    <a:pt x="750597" y="0"/>
                  </a:lnTo>
                  <a:lnTo>
                    <a:pt x="750597" y="932319"/>
                  </a:lnTo>
                  <a:lnTo>
                    <a:pt x="0" y="932319"/>
                  </a:lnTo>
                  <a:lnTo>
                    <a:pt x="0" y="360824"/>
                  </a:lnTo>
                  <a:lnTo>
                    <a:pt x="127081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円/楕円 388">
              <a:extLst>
                <a:ext uri="{FF2B5EF4-FFF2-40B4-BE49-F238E27FC236}">
                  <a16:creationId xmlns:a16="http://schemas.microsoft.com/office/drawing/2014/main" id="{8EC1DB8E-EA17-BF32-74E9-BF2782A1D883}"/>
                </a:ext>
              </a:extLst>
            </p:cNvPr>
            <p:cNvSpPr/>
            <p:nvPr/>
          </p:nvSpPr>
          <p:spPr>
            <a:xfrm>
              <a:off x="4289919" y="4541520"/>
              <a:ext cx="339910" cy="3399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391">
              <a:extLst>
                <a:ext uri="{FF2B5EF4-FFF2-40B4-BE49-F238E27FC236}">
                  <a16:creationId xmlns:a16="http://schemas.microsoft.com/office/drawing/2014/main" id="{80E6FDFD-7A86-28C5-FA0D-26C821FBC244}"/>
                </a:ext>
              </a:extLst>
            </p:cNvPr>
            <p:cNvSpPr/>
            <p:nvPr/>
          </p:nvSpPr>
          <p:spPr>
            <a:xfrm>
              <a:off x="4367861" y="4619462"/>
              <a:ext cx="184026" cy="1840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388">
              <a:extLst>
                <a:ext uri="{FF2B5EF4-FFF2-40B4-BE49-F238E27FC236}">
                  <a16:creationId xmlns:a16="http://schemas.microsoft.com/office/drawing/2014/main" id="{2104454D-CDE4-12B4-16AB-897AA8C65667}"/>
                </a:ext>
              </a:extLst>
            </p:cNvPr>
            <p:cNvSpPr/>
            <p:nvPr/>
          </p:nvSpPr>
          <p:spPr>
            <a:xfrm>
              <a:off x="5696323" y="4541520"/>
              <a:ext cx="339910" cy="3399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391">
              <a:extLst>
                <a:ext uri="{FF2B5EF4-FFF2-40B4-BE49-F238E27FC236}">
                  <a16:creationId xmlns:a16="http://schemas.microsoft.com/office/drawing/2014/main" id="{C149AE79-5090-5019-7815-42AECC65C381}"/>
                </a:ext>
              </a:extLst>
            </p:cNvPr>
            <p:cNvSpPr/>
            <p:nvPr/>
          </p:nvSpPr>
          <p:spPr>
            <a:xfrm>
              <a:off x="5774265" y="4619462"/>
              <a:ext cx="184026" cy="1840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BB6B182-903A-E46F-FE51-82DB3DFE8494}"/>
                </a:ext>
              </a:extLst>
            </p:cNvPr>
            <p:cNvSpPr/>
            <p:nvPr/>
          </p:nvSpPr>
          <p:spPr bwMode="auto">
            <a:xfrm>
              <a:off x="4112167" y="3838447"/>
              <a:ext cx="405056" cy="313194"/>
            </a:xfrm>
            <a:custGeom>
              <a:avLst/>
              <a:gdLst>
                <a:gd name="connsiteX0" fmla="*/ 101693 w 405056"/>
                <a:gd name="connsiteY0" fmla="*/ 0 h 313194"/>
                <a:gd name="connsiteX1" fmla="*/ 405056 w 405056"/>
                <a:gd name="connsiteY1" fmla="*/ 0 h 313194"/>
                <a:gd name="connsiteX2" fmla="*/ 405056 w 405056"/>
                <a:gd name="connsiteY2" fmla="*/ 313194 h 313194"/>
                <a:gd name="connsiteX3" fmla="*/ 0 w 405056"/>
                <a:gd name="connsiteY3" fmla="*/ 313194 h 31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056" h="313194">
                  <a:moveTo>
                    <a:pt x="101693" y="0"/>
                  </a:moveTo>
                  <a:lnTo>
                    <a:pt x="405056" y="0"/>
                  </a:lnTo>
                  <a:lnTo>
                    <a:pt x="405056" y="313194"/>
                  </a:lnTo>
                  <a:lnTo>
                    <a:pt x="0" y="31319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5D834C0-AAA1-CD90-8E4B-A8339E82358D}"/>
              </a:ext>
            </a:extLst>
          </p:cNvPr>
          <p:cNvGrpSpPr/>
          <p:nvPr/>
        </p:nvGrpSpPr>
        <p:grpSpPr>
          <a:xfrm>
            <a:off x="3428971" y="5318718"/>
            <a:ext cx="2189464" cy="1368693"/>
            <a:chOff x="343875" y="1176320"/>
            <a:chExt cx="2428176" cy="1517918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4E66AF92-92A9-0BAC-B15C-C3B22FC3A369}"/>
                </a:ext>
              </a:extLst>
            </p:cNvPr>
            <p:cNvSpPr/>
            <p:nvPr/>
          </p:nvSpPr>
          <p:spPr bwMode="auto">
            <a:xfrm>
              <a:off x="513529" y="1928770"/>
              <a:ext cx="1928813" cy="342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105FE995-50FC-EB48-A19E-7617264A7EBB}"/>
                </a:ext>
              </a:extLst>
            </p:cNvPr>
            <p:cNvSpPr/>
            <p:nvPr/>
          </p:nvSpPr>
          <p:spPr bwMode="auto">
            <a:xfrm>
              <a:off x="2035732" y="2009734"/>
              <a:ext cx="106572" cy="41024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FACF0980-39E7-CAA9-FBEF-FACA5FCD452F}"/>
                </a:ext>
              </a:extLst>
            </p:cNvPr>
            <p:cNvSpPr/>
            <p:nvPr/>
          </p:nvSpPr>
          <p:spPr bwMode="auto">
            <a:xfrm>
              <a:off x="840345" y="2009734"/>
              <a:ext cx="106572" cy="410242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759A0403-6A14-EE78-B6FB-B563D272DA5E}"/>
                </a:ext>
              </a:extLst>
            </p:cNvPr>
            <p:cNvSpPr/>
            <p:nvPr/>
          </p:nvSpPr>
          <p:spPr bwMode="auto">
            <a:xfrm rot="16200000">
              <a:off x="2526687" y="2062016"/>
              <a:ext cx="353100" cy="89574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7CB0EE8C-969A-B9CA-746E-2EF9FBBDA0D1}"/>
                </a:ext>
              </a:extLst>
            </p:cNvPr>
            <p:cNvSpPr/>
            <p:nvPr/>
          </p:nvSpPr>
          <p:spPr bwMode="auto">
            <a:xfrm>
              <a:off x="474187" y="1176320"/>
              <a:ext cx="2013072" cy="1123283"/>
            </a:xfrm>
            <a:custGeom>
              <a:avLst/>
              <a:gdLst>
                <a:gd name="connsiteX0" fmla="*/ 698303 w 2013072"/>
                <a:gd name="connsiteY0" fmla="*/ 0 h 1123283"/>
                <a:gd name="connsiteX1" fmla="*/ 1829337 w 2013072"/>
                <a:gd name="connsiteY1" fmla="*/ 0 h 1123283"/>
                <a:gd name="connsiteX2" fmla="*/ 2003029 w 2013072"/>
                <a:gd name="connsiteY2" fmla="*/ 663123 h 1123283"/>
                <a:gd name="connsiteX3" fmla="*/ 2013072 w 2013072"/>
                <a:gd name="connsiteY3" fmla="*/ 712870 h 1123283"/>
                <a:gd name="connsiteX4" fmla="*/ 2013072 w 2013072"/>
                <a:gd name="connsiteY4" fmla="*/ 1085183 h 1123283"/>
                <a:gd name="connsiteX5" fmla="*/ 1974972 w 2013072"/>
                <a:gd name="connsiteY5" fmla="*/ 1123283 h 1123283"/>
                <a:gd name="connsiteX6" fmla="*/ 1946032 w 2013072"/>
                <a:gd name="connsiteY6" fmla="*/ 1123283 h 1123283"/>
                <a:gd name="connsiteX7" fmla="*/ 1943229 w 2013072"/>
                <a:gd name="connsiteY7" fmla="*/ 1114253 h 1123283"/>
                <a:gd name="connsiteX8" fmla="*/ 1620129 w 2013072"/>
                <a:gd name="connsiteY8" fmla="*/ 900088 h 1123283"/>
                <a:gd name="connsiteX9" fmla="*/ 1297029 w 2013072"/>
                <a:gd name="connsiteY9" fmla="*/ 1114253 h 1123283"/>
                <a:gd name="connsiteX10" fmla="*/ 1294226 w 2013072"/>
                <a:gd name="connsiteY10" fmla="*/ 1123283 h 1123283"/>
                <a:gd name="connsiteX11" fmla="*/ 748333 w 2013072"/>
                <a:gd name="connsiteY11" fmla="*/ 1123283 h 1123283"/>
                <a:gd name="connsiteX12" fmla="*/ 745530 w 2013072"/>
                <a:gd name="connsiteY12" fmla="*/ 1114253 h 1123283"/>
                <a:gd name="connsiteX13" fmla="*/ 422430 w 2013072"/>
                <a:gd name="connsiteY13" fmla="*/ 900088 h 1123283"/>
                <a:gd name="connsiteX14" fmla="*/ 99330 w 2013072"/>
                <a:gd name="connsiteY14" fmla="*/ 1114253 h 1123283"/>
                <a:gd name="connsiteX15" fmla="*/ 96527 w 2013072"/>
                <a:gd name="connsiteY15" fmla="*/ 1123283 h 1123283"/>
                <a:gd name="connsiteX16" fmla="*/ 38100 w 2013072"/>
                <a:gd name="connsiteY16" fmla="*/ 1123283 h 1123283"/>
                <a:gd name="connsiteX17" fmla="*/ 0 w 2013072"/>
                <a:gd name="connsiteY17" fmla="*/ 1085183 h 1123283"/>
                <a:gd name="connsiteX18" fmla="*/ 0 w 2013072"/>
                <a:gd name="connsiteY18" fmla="*/ 712870 h 1123283"/>
                <a:gd name="connsiteX19" fmla="*/ 127805 w 2013072"/>
                <a:gd name="connsiteY19" fmla="*/ 585065 h 1123283"/>
                <a:gd name="connsiteX20" fmla="*/ 575850 w 2013072"/>
                <a:gd name="connsiteY20" fmla="*/ 504103 h 1123283"/>
                <a:gd name="connsiteX21" fmla="*/ 698303 w 2013072"/>
                <a:gd name="connsiteY21" fmla="*/ 0 h 112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13072" h="1123283">
                  <a:moveTo>
                    <a:pt x="698303" y="0"/>
                  </a:moveTo>
                  <a:lnTo>
                    <a:pt x="1829337" y="0"/>
                  </a:lnTo>
                  <a:lnTo>
                    <a:pt x="2003029" y="663123"/>
                  </a:lnTo>
                  <a:cubicBezTo>
                    <a:pt x="2009496" y="678413"/>
                    <a:pt x="2013072" y="695224"/>
                    <a:pt x="2013072" y="712870"/>
                  </a:cubicBezTo>
                  <a:lnTo>
                    <a:pt x="2013072" y="1085183"/>
                  </a:lnTo>
                  <a:cubicBezTo>
                    <a:pt x="2013072" y="1106225"/>
                    <a:pt x="1996014" y="1123283"/>
                    <a:pt x="1974972" y="1123283"/>
                  </a:cubicBezTo>
                  <a:lnTo>
                    <a:pt x="1946032" y="1123283"/>
                  </a:lnTo>
                  <a:lnTo>
                    <a:pt x="1943229" y="1114253"/>
                  </a:lnTo>
                  <a:cubicBezTo>
                    <a:pt x="1889996" y="988397"/>
                    <a:pt x="1765376" y="900088"/>
                    <a:pt x="1620129" y="900088"/>
                  </a:cubicBezTo>
                  <a:cubicBezTo>
                    <a:pt x="1474883" y="900088"/>
                    <a:pt x="1350262" y="988397"/>
                    <a:pt x="1297029" y="1114253"/>
                  </a:cubicBezTo>
                  <a:lnTo>
                    <a:pt x="1294226" y="1123283"/>
                  </a:lnTo>
                  <a:lnTo>
                    <a:pt x="748333" y="1123283"/>
                  </a:lnTo>
                  <a:lnTo>
                    <a:pt x="745530" y="1114253"/>
                  </a:lnTo>
                  <a:cubicBezTo>
                    <a:pt x="692297" y="988397"/>
                    <a:pt x="567677" y="900088"/>
                    <a:pt x="422430" y="900088"/>
                  </a:cubicBezTo>
                  <a:cubicBezTo>
                    <a:pt x="277184" y="900088"/>
                    <a:pt x="152563" y="988397"/>
                    <a:pt x="99330" y="1114253"/>
                  </a:cubicBezTo>
                  <a:lnTo>
                    <a:pt x="96527" y="1123283"/>
                  </a:lnTo>
                  <a:lnTo>
                    <a:pt x="38100" y="1123283"/>
                  </a:lnTo>
                  <a:cubicBezTo>
                    <a:pt x="17058" y="1123283"/>
                    <a:pt x="0" y="1106225"/>
                    <a:pt x="0" y="1085183"/>
                  </a:cubicBezTo>
                  <a:lnTo>
                    <a:pt x="0" y="712870"/>
                  </a:lnTo>
                  <a:cubicBezTo>
                    <a:pt x="0" y="642285"/>
                    <a:pt x="57220" y="585065"/>
                    <a:pt x="127805" y="585065"/>
                  </a:cubicBezTo>
                  <a:lnTo>
                    <a:pt x="575850" y="504103"/>
                  </a:lnTo>
                  <a:cubicBezTo>
                    <a:pt x="624605" y="309081"/>
                    <a:pt x="649548" y="195022"/>
                    <a:pt x="69830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円/楕円 388">
              <a:extLst>
                <a:ext uri="{FF2B5EF4-FFF2-40B4-BE49-F238E27FC236}">
                  <a16:creationId xmlns:a16="http://schemas.microsoft.com/office/drawing/2014/main" id="{ACAB8AF9-7121-4C95-37B1-EA6E42228FFA}"/>
                </a:ext>
              </a:extLst>
            </p:cNvPr>
            <p:cNvSpPr/>
            <p:nvPr/>
          </p:nvSpPr>
          <p:spPr>
            <a:xfrm>
              <a:off x="629554" y="2160112"/>
              <a:ext cx="534126" cy="5341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391">
              <a:extLst>
                <a:ext uri="{FF2B5EF4-FFF2-40B4-BE49-F238E27FC236}">
                  <a16:creationId xmlns:a16="http://schemas.microsoft.com/office/drawing/2014/main" id="{F2A8FD79-C5D2-65A3-45BC-7EE89AAFCD4F}"/>
                </a:ext>
              </a:extLst>
            </p:cNvPr>
            <p:cNvSpPr/>
            <p:nvPr/>
          </p:nvSpPr>
          <p:spPr>
            <a:xfrm>
              <a:off x="752030" y="2282589"/>
              <a:ext cx="289174" cy="2891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388">
              <a:extLst>
                <a:ext uri="{FF2B5EF4-FFF2-40B4-BE49-F238E27FC236}">
                  <a16:creationId xmlns:a16="http://schemas.microsoft.com/office/drawing/2014/main" id="{41C58F20-B739-7A20-CC8D-D9F634FC5B61}"/>
                </a:ext>
              </a:extLst>
            </p:cNvPr>
            <p:cNvSpPr/>
            <p:nvPr/>
          </p:nvSpPr>
          <p:spPr>
            <a:xfrm>
              <a:off x="1827253" y="2160112"/>
              <a:ext cx="534126" cy="5341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391">
              <a:extLst>
                <a:ext uri="{FF2B5EF4-FFF2-40B4-BE49-F238E27FC236}">
                  <a16:creationId xmlns:a16="http://schemas.microsoft.com/office/drawing/2014/main" id="{2E29B95E-9EE0-61FB-7A94-51E379123DF3}"/>
                </a:ext>
              </a:extLst>
            </p:cNvPr>
            <p:cNvSpPr/>
            <p:nvPr/>
          </p:nvSpPr>
          <p:spPr>
            <a:xfrm>
              <a:off x="1949729" y="2282589"/>
              <a:ext cx="289174" cy="2891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C30A48B7-DACF-2CD7-87FF-5CCD7F256A2F}"/>
                </a:ext>
              </a:extLst>
            </p:cNvPr>
            <p:cNvSpPr/>
            <p:nvPr/>
          </p:nvSpPr>
          <p:spPr bwMode="auto">
            <a:xfrm>
              <a:off x="1114658" y="1232274"/>
              <a:ext cx="453144" cy="443008"/>
            </a:xfrm>
            <a:custGeom>
              <a:avLst/>
              <a:gdLst>
                <a:gd name="connsiteX0" fmla="*/ 110752 w 453144"/>
                <a:gd name="connsiteY0" fmla="*/ 0 h 443008"/>
                <a:gd name="connsiteX1" fmla="*/ 453144 w 453144"/>
                <a:gd name="connsiteY1" fmla="*/ 0 h 443008"/>
                <a:gd name="connsiteX2" fmla="*/ 442240 w 453144"/>
                <a:gd name="connsiteY2" fmla="*/ 443008 h 443008"/>
                <a:gd name="connsiteX3" fmla="*/ 0 w 453144"/>
                <a:gd name="connsiteY3" fmla="*/ 443008 h 443008"/>
                <a:gd name="connsiteX4" fmla="*/ 110752 w 453144"/>
                <a:gd name="connsiteY4" fmla="*/ 0 h 44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144" h="443008">
                  <a:moveTo>
                    <a:pt x="110752" y="0"/>
                  </a:moveTo>
                  <a:lnTo>
                    <a:pt x="453144" y="0"/>
                  </a:lnTo>
                  <a:lnTo>
                    <a:pt x="442240" y="443008"/>
                  </a:lnTo>
                  <a:lnTo>
                    <a:pt x="0" y="443008"/>
                  </a:lnTo>
                  <a:lnTo>
                    <a:pt x="11075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EA29C3C-3967-AD60-701B-225C0D8AC6E8}"/>
                </a:ext>
              </a:extLst>
            </p:cNvPr>
            <p:cNvSpPr/>
            <p:nvPr/>
          </p:nvSpPr>
          <p:spPr bwMode="auto">
            <a:xfrm>
              <a:off x="1642185" y="1232274"/>
              <a:ext cx="453143" cy="443008"/>
            </a:xfrm>
            <a:custGeom>
              <a:avLst/>
              <a:gdLst>
                <a:gd name="connsiteX0" fmla="*/ 0 w 453143"/>
                <a:gd name="connsiteY0" fmla="*/ 0 h 443008"/>
                <a:gd name="connsiteX1" fmla="*/ 342391 w 453143"/>
                <a:gd name="connsiteY1" fmla="*/ 0 h 443008"/>
                <a:gd name="connsiteX2" fmla="*/ 453143 w 453143"/>
                <a:gd name="connsiteY2" fmla="*/ 443008 h 443008"/>
                <a:gd name="connsiteX3" fmla="*/ 10903 w 453143"/>
                <a:gd name="connsiteY3" fmla="*/ 443008 h 443008"/>
                <a:gd name="connsiteX4" fmla="*/ 0 w 453143"/>
                <a:gd name="connsiteY4" fmla="*/ 0 h 44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143" h="443008">
                  <a:moveTo>
                    <a:pt x="0" y="0"/>
                  </a:moveTo>
                  <a:lnTo>
                    <a:pt x="342391" y="0"/>
                  </a:lnTo>
                  <a:lnTo>
                    <a:pt x="453143" y="443008"/>
                  </a:lnTo>
                  <a:lnTo>
                    <a:pt x="10903" y="4430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A31EC91-F9A5-2CB2-369B-9936569BA10A}"/>
                </a:ext>
              </a:extLst>
            </p:cNvPr>
            <p:cNvSpPr/>
            <p:nvPr/>
          </p:nvSpPr>
          <p:spPr bwMode="auto">
            <a:xfrm rot="16200000">
              <a:off x="212112" y="2062016"/>
              <a:ext cx="353100" cy="89574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B52B893F-1DBF-B169-FBCE-57B6923F0284}"/>
                </a:ext>
              </a:extLst>
            </p:cNvPr>
            <p:cNvSpPr/>
            <p:nvPr/>
          </p:nvSpPr>
          <p:spPr bwMode="auto">
            <a:xfrm rot="5400000">
              <a:off x="2355064" y="1866366"/>
              <a:ext cx="591903" cy="242071"/>
            </a:xfrm>
            <a:prstGeom prst="round2Same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CF5675A-815C-F959-5B67-8EA6A588A154}"/>
              </a:ext>
            </a:extLst>
          </p:cNvPr>
          <p:cNvGrpSpPr/>
          <p:nvPr/>
        </p:nvGrpSpPr>
        <p:grpSpPr>
          <a:xfrm>
            <a:off x="5382299" y="4096941"/>
            <a:ext cx="4210542" cy="2592138"/>
            <a:chOff x="7393159" y="5049522"/>
            <a:chExt cx="1923825" cy="1184365"/>
          </a:xfrm>
        </p:grpSpPr>
        <p:sp>
          <p:nvSpPr>
            <p:cNvPr id="95" name="二等辺三角形 94">
              <a:extLst>
                <a:ext uri="{FF2B5EF4-FFF2-40B4-BE49-F238E27FC236}">
                  <a16:creationId xmlns:a16="http://schemas.microsoft.com/office/drawing/2014/main" id="{EEBABBFC-0D4E-6E0B-EF85-3115B82DEE99}"/>
                </a:ext>
              </a:extLst>
            </p:cNvPr>
            <p:cNvSpPr/>
            <p:nvPr/>
          </p:nvSpPr>
          <p:spPr bwMode="auto">
            <a:xfrm rot="5400000">
              <a:off x="7805603" y="5120235"/>
              <a:ext cx="119471" cy="944359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7217D65-9339-D567-34A5-8A0702BA65EB}"/>
                </a:ext>
              </a:extLst>
            </p:cNvPr>
            <p:cNvGrpSpPr/>
            <p:nvPr/>
          </p:nvGrpSpPr>
          <p:grpSpPr>
            <a:xfrm>
              <a:off x="8149570" y="5049522"/>
              <a:ext cx="1167414" cy="1184365"/>
              <a:chOff x="6270155" y="2123856"/>
              <a:chExt cx="2379145" cy="2413690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90C74E3-9FC5-720E-4493-413482EA8B30}"/>
                  </a:ext>
                </a:extLst>
              </p:cNvPr>
              <p:cNvSpPr/>
              <p:nvPr/>
            </p:nvSpPr>
            <p:spPr bwMode="auto">
              <a:xfrm>
                <a:off x="6855169" y="2123856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A0C8E55-5075-C151-61A3-ECF9F6F001D1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5F87C78-7BE2-91C7-B114-5BEC3DE5163F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585FB14-9AEF-43D4-064D-FA667D120A52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B5DA0471-F41A-E402-94DE-0DC4486F80D6}"/>
              </a:ext>
            </a:extLst>
          </p:cNvPr>
          <p:cNvSpPr/>
          <p:nvPr/>
        </p:nvSpPr>
        <p:spPr bwMode="auto">
          <a:xfrm>
            <a:off x="4024988" y="5758696"/>
            <a:ext cx="466526" cy="487505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6" name="フリーフォーム: 図形 135">
            <a:extLst>
              <a:ext uri="{FF2B5EF4-FFF2-40B4-BE49-F238E27FC236}">
                <a16:creationId xmlns:a16="http://schemas.microsoft.com/office/drawing/2014/main" id="{E7B5F377-374A-149A-00F1-D271613696FD}"/>
              </a:ext>
            </a:extLst>
          </p:cNvPr>
          <p:cNvSpPr/>
          <p:nvPr/>
        </p:nvSpPr>
        <p:spPr bwMode="auto">
          <a:xfrm>
            <a:off x="4842205" y="5615005"/>
            <a:ext cx="341640" cy="357003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7" name="フリーフォーム: 図形 136">
            <a:extLst>
              <a:ext uri="{FF2B5EF4-FFF2-40B4-BE49-F238E27FC236}">
                <a16:creationId xmlns:a16="http://schemas.microsoft.com/office/drawing/2014/main" id="{A70E3EA2-DC87-B827-B7B7-A02B139F2B36}"/>
              </a:ext>
            </a:extLst>
          </p:cNvPr>
          <p:cNvSpPr/>
          <p:nvPr/>
        </p:nvSpPr>
        <p:spPr bwMode="auto">
          <a:xfrm>
            <a:off x="1563428" y="4935737"/>
            <a:ext cx="341640" cy="357003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4E9948B0-4CF4-2890-2BE9-C48BC14209AA}"/>
              </a:ext>
            </a:extLst>
          </p:cNvPr>
          <p:cNvSpPr/>
          <p:nvPr/>
        </p:nvSpPr>
        <p:spPr bwMode="auto">
          <a:xfrm>
            <a:off x="701280" y="5196994"/>
            <a:ext cx="341640" cy="357003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531988B1-759A-96DE-C9A3-AFA820C9C75A}"/>
              </a:ext>
            </a:extLst>
          </p:cNvPr>
          <p:cNvSpPr/>
          <p:nvPr/>
        </p:nvSpPr>
        <p:spPr bwMode="auto">
          <a:xfrm>
            <a:off x="1929189" y="5680320"/>
            <a:ext cx="341640" cy="357003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78AC6E8E-D6A6-B856-4430-38BCD274AAF7}"/>
              </a:ext>
            </a:extLst>
          </p:cNvPr>
          <p:cNvSpPr/>
          <p:nvPr/>
        </p:nvSpPr>
        <p:spPr bwMode="auto">
          <a:xfrm>
            <a:off x="2856651" y="5732571"/>
            <a:ext cx="341640" cy="357003"/>
          </a:xfrm>
          <a:custGeom>
            <a:avLst/>
            <a:gdLst>
              <a:gd name="connsiteX0" fmla="*/ 1440 w 846954"/>
              <a:gd name="connsiteY0" fmla="*/ 153000 h 762662"/>
              <a:gd name="connsiteX1" fmla="*/ 115740 w 846954"/>
              <a:gd name="connsiteY1" fmla="*/ 328260 h 762662"/>
              <a:gd name="connsiteX2" fmla="*/ 1440 w 846954"/>
              <a:gd name="connsiteY2" fmla="*/ 480660 h 762662"/>
              <a:gd name="connsiteX3" fmla="*/ 214800 w 846954"/>
              <a:gd name="connsiteY3" fmla="*/ 549240 h 762662"/>
              <a:gd name="connsiteX4" fmla="*/ 291000 w 846954"/>
              <a:gd name="connsiteY4" fmla="*/ 762600 h 762662"/>
              <a:gd name="connsiteX5" fmla="*/ 496740 w 846954"/>
              <a:gd name="connsiteY5" fmla="*/ 526380 h 762662"/>
              <a:gd name="connsiteX6" fmla="*/ 725340 w 846954"/>
              <a:gd name="connsiteY6" fmla="*/ 625440 h 762662"/>
              <a:gd name="connsiteX7" fmla="*/ 702480 w 846954"/>
              <a:gd name="connsiteY7" fmla="*/ 335880 h 762662"/>
              <a:gd name="connsiteX8" fmla="*/ 839640 w 846954"/>
              <a:gd name="connsiteY8" fmla="*/ 107280 h 762662"/>
              <a:gd name="connsiteX9" fmla="*/ 443400 w 846954"/>
              <a:gd name="connsiteY9" fmla="*/ 130140 h 762662"/>
              <a:gd name="connsiteX10" fmla="*/ 336720 w 846954"/>
              <a:gd name="connsiteY10" fmla="*/ 600 h 762662"/>
              <a:gd name="connsiteX11" fmla="*/ 214800 w 846954"/>
              <a:gd name="connsiteY11" fmla="*/ 191100 h 762662"/>
              <a:gd name="connsiteX12" fmla="*/ 1440 w 846954"/>
              <a:gd name="connsiteY12" fmla="*/ 153000 h 76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6954" h="762662">
                <a:moveTo>
                  <a:pt x="1440" y="153000"/>
                </a:moveTo>
                <a:cubicBezTo>
                  <a:pt x="-15070" y="175860"/>
                  <a:pt x="115740" y="273650"/>
                  <a:pt x="115740" y="328260"/>
                </a:cubicBezTo>
                <a:cubicBezTo>
                  <a:pt x="115740" y="382870"/>
                  <a:pt x="-15070" y="443830"/>
                  <a:pt x="1440" y="480660"/>
                </a:cubicBezTo>
                <a:cubicBezTo>
                  <a:pt x="17950" y="517490"/>
                  <a:pt x="166540" y="502250"/>
                  <a:pt x="214800" y="549240"/>
                </a:cubicBezTo>
                <a:cubicBezTo>
                  <a:pt x="263060" y="596230"/>
                  <a:pt x="244010" y="766410"/>
                  <a:pt x="291000" y="762600"/>
                </a:cubicBezTo>
                <a:cubicBezTo>
                  <a:pt x="337990" y="758790"/>
                  <a:pt x="424350" y="549240"/>
                  <a:pt x="496740" y="526380"/>
                </a:cubicBezTo>
                <a:cubicBezTo>
                  <a:pt x="569130" y="503520"/>
                  <a:pt x="691050" y="657190"/>
                  <a:pt x="725340" y="625440"/>
                </a:cubicBezTo>
                <a:cubicBezTo>
                  <a:pt x="759630" y="593690"/>
                  <a:pt x="683430" y="422240"/>
                  <a:pt x="702480" y="335880"/>
                </a:cubicBezTo>
                <a:cubicBezTo>
                  <a:pt x="721530" y="249520"/>
                  <a:pt x="882820" y="141570"/>
                  <a:pt x="839640" y="107280"/>
                </a:cubicBezTo>
                <a:cubicBezTo>
                  <a:pt x="796460" y="72990"/>
                  <a:pt x="527220" y="147920"/>
                  <a:pt x="443400" y="130140"/>
                </a:cubicBezTo>
                <a:cubicBezTo>
                  <a:pt x="359580" y="112360"/>
                  <a:pt x="374820" y="-9560"/>
                  <a:pt x="336720" y="600"/>
                </a:cubicBezTo>
                <a:cubicBezTo>
                  <a:pt x="298620" y="10760"/>
                  <a:pt x="266870" y="164430"/>
                  <a:pt x="214800" y="191100"/>
                </a:cubicBezTo>
                <a:cubicBezTo>
                  <a:pt x="162730" y="217770"/>
                  <a:pt x="17950" y="130140"/>
                  <a:pt x="1440" y="153000"/>
                </a:cubicBezTo>
                <a:close/>
              </a:path>
            </a:pathLst>
          </a:custGeom>
          <a:solidFill>
            <a:srgbClr val="9933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2" name="フリーフォーム: 図形 141">
            <a:extLst>
              <a:ext uri="{FF2B5EF4-FFF2-40B4-BE49-F238E27FC236}">
                <a16:creationId xmlns:a16="http://schemas.microsoft.com/office/drawing/2014/main" id="{89979B62-713A-CA75-21C9-E7003382EB5A}"/>
              </a:ext>
            </a:extLst>
          </p:cNvPr>
          <p:cNvSpPr/>
          <p:nvPr/>
        </p:nvSpPr>
        <p:spPr>
          <a:xfrm>
            <a:off x="2723000" y="4823025"/>
            <a:ext cx="1423176" cy="1423176"/>
          </a:xfrm>
          <a:custGeom>
            <a:avLst/>
            <a:gdLst>
              <a:gd name="connsiteX0" fmla="*/ 113749 w 1423176"/>
              <a:gd name="connsiteY0" fmla="*/ 0 h 1423176"/>
              <a:gd name="connsiteX1" fmla="*/ 711588 w 1423176"/>
              <a:gd name="connsiteY1" fmla="*/ 597839 h 1423176"/>
              <a:gd name="connsiteX2" fmla="*/ 1309427 w 1423176"/>
              <a:gd name="connsiteY2" fmla="*/ 0 h 1423176"/>
              <a:gd name="connsiteX3" fmla="*/ 1423176 w 1423176"/>
              <a:gd name="connsiteY3" fmla="*/ 113749 h 1423176"/>
              <a:gd name="connsiteX4" fmla="*/ 825337 w 1423176"/>
              <a:gd name="connsiteY4" fmla="*/ 711588 h 1423176"/>
              <a:gd name="connsiteX5" fmla="*/ 1423176 w 1423176"/>
              <a:gd name="connsiteY5" fmla="*/ 1309427 h 1423176"/>
              <a:gd name="connsiteX6" fmla="*/ 1309427 w 1423176"/>
              <a:gd name="connsiteY6" fmla="*/ 1423176 h 1423176"/>
              <a:gd name="connsiteX7" fmla="*/ 711588 w 1423176"/>
              <a:gd name="connsiteY7" fmla="*/ 825337 h 1423176"/>
              <a:gd name="connsiteX8" fmla="*/ 113749 w 1423176"/>
              <a:gd name="connsiteY8" fmla="*/ 1423176 h 1423176"/>
              <a:gd name="connsiteX9" fmla="*/ 0 w 1423176"/>
              <a:gd name="connsiteY9" fmla="*/ 1309427 h 1423176"/>
              <a:gd name="connsiteX10" fmla="*/ 597839 w 1423176"/>
              <a:gd name="connsiteY10" fmla="*/ 711588 h 1423176"/>
              <a:gd name="connsiteX11" fmla="*/ 0 w 1423176"/>
              <a:gd name="connsiteY11" fmla="*/ 113749 h 1423176"/>
              <a:gd name="connsiteX12" fmla="*/ 113749 w 1423176"/>
              <a:gd name="connsiteY12" fmla="*/ 0 h 1423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176" h="1423176">
                <a:moveTo>
                  <a:pt x="113749" y="0"/>
                </a:moveTo>
                <a:lnTo>
                  <a:pt x="711588" y="597839"/>
                </a:lnTo>
                <a:lnTo>
                  <a:pt x="1309427" y="0"/>
                </a:lnTo>
                <a:lnTo>
                  <a:pt x="1423176" y="113749"/>
                </a:lnTo>
                <a:lnTo>
                  <a:pt x="825337" y="711588"/>
                </a:lnTo>
                <a:lnTo>
                  <a:pt x="1423176" y="1309427"/>
                </a:lnTo>
                <a:lnTo>
                  <a:pt x="1309427" y="1423176"/>
                </a:lnTo>
                <a:lnTo>
                  <a:pt x="711588" y="825337"/>
                </a:lnTo>
                <a:lnTo>
                  <a:pt x="113749" y="1423176"/>
                </a:lnTo>
                <a:lnTo>
                  <a:pt x="0" y="1309427"/>
                </a:lnTo>
                <a:lnTo>
                  <a:pt x="597839" y="711588"/>
                </a:lnTo>
                <a:lnTo>
                  <a:pt x="0" y="113749"/>
                </a:lnTo>
                <a:lnTo>
                  <a:pt x="11374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604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ricc33_ダンプカー・トラック・オフロード車の方へ</dc:title>
  <dc:subject>ricc33_ダンプカー・トラック・オフロード車の方へ</dc:subject>
  <dc:creator>でじけろお</dc:creator>
  <cp:lastModifiedBy/>
  <cp:revision>1</cp:revision>
  <dcterms:created xsi:type="dcterms:W3CDTF">2014-12-04T06:28:23Z</dcterms:created>
  <dcterms:modified xsi:type="dcterms:W3CDTF">2024-10-05T10:44:14Z</dcterms:modified>
  <cp:version>1</cp:version>
</cp:coreProperties>
</file>