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1" r:id="rId3"/>
    <p:sldId id="300" r:id="rId4"/>
    <p:sldId id="30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A019FA-F8E3-7485-5B4E-E32CD3EDDF7A}"/>
              </a:ext>
            </a:extLst>
          </p:cNvPr>
          <p:cNvSpPr txBox="1"/>
          <p:nvPr/>
        </p:nvSpPr>
        <p:spPr>
          <a:xfrm rot="5400000">
            <a:off x="2043224" y="5149205"/>
            <a:ext cx="6932759" cy="101085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ダンプカー・トラック・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オフロード車の方へ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531CFC-F2C7-1978-97F7-1C53CEFF62BC}"/>
              </a:ext>
            </a:extLst>
          </p:cNvPr>
          <p:cNvGrpSpPr/>
          <p:nvPr/>
        </p:nvGrpSpPr>
        <p:grpSpPr>
          <a:xfrm>
            <a:off x="4746577" y="737790"/>
            <a:ext cx="1415831" cy="1244880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3AE9A4A-5EB0-67A0-272A-2F756A2DB577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9" name="フリーフォーム 367">
                <a:extLst>
                  <a:ext uri="{FF2B5EF4-FFF2-40B4-BE49-F238E27FC236}">
                    <a16:creationId xmlns:a16="http://schemas.microsoft.com/office/drawing/2014/main" id="{7B1746DF-01C1-2331-BD5B-391596CC5367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二等辺三角形 10">
                <a:extLst>
                  <a:ext uri="{FF2B5EF4-FFF2-40B4-BE49-F238E27FC236}">
                    <a16:creationId xmlns:a16="http://schemas.microsoft.com/office/drawing/2014/main" id="{ECF2AEF7-ABE6-84A3-B1B9-07BFEDBD1409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EA6788A-AEAB-BF1D-4CC0-5E5DD8D81BCA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78A728-FBCB-3929-D160-267B7A58972F}"/>
              </a:ext>
            </a:extLst>
          </p:cNvPr>
          <p:cNvSpPr txBox="1"/>
          <p:nvPr/>
        </p:nvSpPr>
        <p:spPr>
          <a:xfrm rot="5400000">
            <a:off x="-667346" y="2301227"/>
            <a:ext cx="6660741" cy="359335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B913095-B376-9B9B-E98F-D19B3B6EAF85}"/>
              </a:ext>
            </a:extLst>
          </p:cNvPr>
          <p:cNvGrpSpPr/>
          <p:nvPr/>
        </p:nvGrpSpPr>
        <p:grpSpPr>
          <a:xfrm>
            <a:off x="710751" y="7765323"/>
            <a:ext cx="4221499" cy="1580726"/>
            <a:chOff x="7234888" y="3682758"/>
            <a:chExt cx="5984853" cy="224100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3932DD6-88E1-9DAD-2684-A466DA57ABE8}"/>
                </a:ext>
              </a:extLst>
            </p:cNvPr>
            <p:cNvGrpSpPr/>
            <p:nvPr/>
          </p:nvGrpSpPr>
          <p:grpSpPr>
            <a:xfrm>
              <a:off x="7234888" y="3682758"/>
              <a:ext cx="2695059" cy="1424252"/>
              <a:chOff x="6591300" y="3638549"/>
              <a:chExt cx="2351857" cy="1242881"/>
            </a:xfrm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8E65E7E3-2686-CE8E-5342-4C8272A96A0A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7DAEC16-1E0A-B6F8-FA63-F20EB2FBA7F2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円/楕円 388">
                <a:extLst>
                  <a:ext uri="{FF2B5EF4-FFF2-40B4-BE49-F238E27FC236}">
                    <a16:creationId xmlns:a16="http://schemas.microsoft.com/office/drawing/2014/main" id="{3884228A-3204-D524-9444-7CC6D9282B74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391">
                <a:extLst>
                  <a:ext uri="{FF2B5EF4-FFF2-40B4-BE49-F238E27FC236}">
                    <a16:creationId xmlns:a16="http://schemas.microsoft.com/office/drawing/2014/main" id="{0D53CD1B-3A3C-82AA-A079-352742506448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388">
                <a:extLst>
                  <a:ext uri="{FF2B5EF4-FFF2-40B4-BE49-F238E27FC236}">
                    <a16:creationId xmlns:a16="http://schemas.microsoft.com/office/drawing/2014/main" id="{FAE60092-64F3-7503-1DBD-4B544BF88E9F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391">
                <a:extLst>
                  <a:ext uri="{FF2B5EF4-FFF2-40B4-BE49-F238E27FC236}">
                    <a16:creationId xmlns:a16="http://schemas.microsoft.com/office/drawing/2014/main" id="{8A89FF76-DFB5-C117-DEDC-F7840F4FE6B6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388">
                <a:extLst>
                  <a:ext uri="{FF2B5EF4-FFF2-40B4-BE49-F238E27FC236}">
                    <a16:creationId xmlns:a16="http://schemas.microsoft.com/office/drawing/2014/main" id="{B1738DD8-2428-AF72-797E-78B3C6C20257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391">
                <a:extLst>
                  <a:ext uri="{FF2B5EF4-FFF2-40B4-BE49-F238E27FC236}">
                    <a16:creationId xmlns:a16="http://schemas.microsoft.com/office/drawing/2014/main" id="{541B6161-354A-D74E-1AF3-4EFF7369C681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BC49CAB-BBA5-C59B-309D-85B53D83BDBA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D5E7C0C-82CC-76C0-4F7D-F05654B325AC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59E0C72-F5B0-5E8F-47B2-9A38052DA32A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BFD55F3-1679-FDAA-8B38-AA351B8FD25A}"/>
                </a:ext>
              </a:extLst>
            </p:cNvPr>
            <p:cNvGrpSpPr/>
            <p:nvPr/>
          </p:nvGrpSpPr>
          <p:grpSpPr>
            <a:xfrm>
              <a:off x="8540138" y="4083212"/>
              <a:ext cx="2411117" cy="1354945"/>
              <a:chOff x="4053840" y="3699030"/>
              <a:chExt cx="2104074" cy="1182400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D998A6F4-9BD1-38B0-C6DD-339E980B2342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082F406-F5AB-D0E3-A0B0-5763BF3CE5C1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DC58F63-A020-4B3A-B746-B13E978CF59F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" name="円/楕円 388">
                <a:extLst>
                  <a:ext uri="{FF2B5EF4-FFF2-40B4-BE49-F238E27FC236}">
                    <a16:creationId xmlns:a16="http://schemas.microsoft.com/office/drawing/2014/main" id="{A2EFD0FC-B94C-4E60-06E0-82A84A332D2A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391">
                <a:extLst>
                  <a:ext uri="{FF2B5EF4-FFF2-40B4-BE49-F238E27FC236}">
                    <a16:creationId xmlns:a16="http://schemas.microsoft.com/office/drawing/2014/main" id="{88FD6E92-3332-7076-A07A-16E39199AE0D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388">
                <a:extLst>
                  <a:ext uri="{FF2B5EF4-FFF2-40B4-BE49-F238E27FC236}">
                    <a16:creationId xmlns:a16="http://schemas.microsoft.com/office/drawing/2014/main" id="{7BCF27B6-F1A4-5EF5-12B9-F4CB7132B3E4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391">
                <a:extLst>
                  <a:ext uri="{FF2B5EF4-FFF2-40B4-BE49-F238E27FC236}">
                    <a16:creationId xmlns:a16="http://schemas.microsoft.com/office/drawing/2014/main" id="{B21451CC-CA6C-E12F-F963-EABA5433C257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72D9919-0C19-78D6-5686-4BB535B3CCEF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FF4CAAD-25D8-8FF7-CE47-C5A71CBF5057}"/>
                </a:ext>
              </a:extLst>
            </p:cNvPr>
            <p:cNvGrpSpPr/>
            <p:nvPr/>
          </p:nvGrpSpPr>
          <p:grpSpPr>
            <a:xfrm>
              <a:off x="9653763" y="4176097"/>
              <a:ext cx="3565978" cy="1747669"/>
              <a:chOff x="343875" y="1049886"/>
              <a:chExt cx="3565978" cy="1747669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47A719D4-6602-89F4-87A8-7D526ED13B0E}"/>
                  </a:ext>
                </a:extLst>
              </p:cNvPr>
              <p:cNvGrpSpPr/>
              <p:nvPr/>
            </p:nvGrpSpPr>
            <p:grpSpPr>
              <a:xfrm>
                <a:off x="343875" y="1176320"/>
                <a:ext cx="2428176" cy="1517918"/>
                <a:chOff x="343875" y="1176320"/>
                <a:chExt cx="2428176" cy="1517918"/>
              </a:xfrm>
            </p:grpSpPr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CC4659FB-4BBD-670A-4CCA-4803E53B94F3}"/>
                    </a:ext>
                  </a:extLst>
                </p:cNvPr>
                <p:cNvSpPr/>
                <p:nvPr/>
              </p:nvSpPr>
              <p:spPr bwMode="auto">
                <a:xfrm>
                  <a:off x="513529" y="1928770"/>
                  <a:ext cx="1928813" cy="342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34071105-503C-A600-1979-BE3CCEF89768}"/>
                    </a:ext>
                  </a:extLst>
                </p:cNvPr>
                <p:cNvSpPr/>
                <p:nvPr/>
              </p:nvSpPr>
              <p:spPr bwMode="auto">
                <a:xfrm>
                  <a:off x="2035732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24418D82-0CA3-566F-32FA-49B7FEC6CAD1}"/>
                    </a:ext>
                  </a:extLst>
                </p:cNvPr>
                <p:cNvSpPr/>
                <p:nvPr/>
              </p:nvSpPr>
              <p:spPr bwMode="auto">
                <a:xfrm>
                  <a:off x="840345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537A07E8-C472-E166-9971-5B68E97816B9}"/>
                    </a:ext>
                  </a:extLst>
                </p:cNvPr>
                <p:cNvSpPr/>
                <p:nvPr/>
              </p:nvSpPr>
              <p:spPr bwMode="auto">
                <a:xfrm rot="16200000">
                  <a:off x="2526687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6925CE68-8951-8245-7377-17FACBEC6082}"/>
                    </a:ext>
                  </a:extLst>
                </p:cNvPr>
                <p:cNvSpPr/>
                <p:nvPr/>
              </p:nvSpPr>
              <p:spPr bwMode="auto">
                <a:xfrm>
                  <a:off x="474187" y="1176320"/>
                  <a:ext cx="2013072" cy="1123283"/>
                </a:xfrm>
                <a:custGeom>
                  <a:avLst/>
                  <a:gdLst>
                    <a:gd name="connsiteX0" fmla="*/ 698303 w 2013072"/>
                    <a:gd name="connsiteY0" fmla="*/ 0 h 1123283"/>
                    <a:gd name="connsiteX1" fmla="*/ 1829337 w 2013072"/>
                    <a:gd name="connsiteY1" fmla="*/ 0 h 1123283"/>
                    <a:gd name="connsiteX2" fmla="*/ 2003029 w 2013072"/>
                    <a:gd name="connsiteY2" fmla="*/ 663123 h 1123283"/>
                    <a:gd name="connsiteX3" fmla="*/ 2013072 w 2013072"/>
                    <a:gd name="connsiteY3" fmla="*/ 712870 h 1123283"/>
                    <a:gd name="connsiteX4" fmla="*/ 2013072 w 2013072"/>
                    <a:gd name="connsiteY4" fmla="*/ 1085183 h 1123283"/>
                    <a:gd name="connsiteX5" fmla="*/ 1974972 w 2013072"/>
                    <a:gd name="connsiteY5" fmla="*/ 1123283 h 1123283"/>
                    <a:gd name="connsiteX6" fmla="*/ 1946032 w 2013072"/>
                    <a:gd name="connsiteY6" fmla="*/ 1123283 h 1123283"/>
                    <a:gd name="connsiteX7" fmla="*/ 1943229 w 2013072"/>
                    <a:gd name="connsiteY7" fmla="*/ 1114253 h 1123283"/>
                    <a:gd name="connsiteX8" fmla="*/ 1620129 w 2013072"/>
                    <a:gd name="connsiteY8" fmla="*/ 900088 h 1123283"/>
                    <a:gd name="connsiteX9" fmla="*/ 1297029 w 2013072"/>
                    <a:gd name="connsiteY9" fmla="*/ 1114253 h 1123283"/>
                    <a:gd name="connsiteX10" fmla="*/ 1294226 w 2013072"/>
                    <a:gd name="connsiteY10" fmla="*/ 1123283 h 1123283"/>
                    <a:gd name="connsiteX11" fmla="*/ 748333 w 2013072"/>
                    <a:gd name="connsiteY11" fmla="*/ 1123283 h 1123283"/>
                    <a:gd name="connsiteX12" fmla="*/ 745530 w 2013072"/>
                    <a:gd name="connsiteY12" fmla="*/ 1114253 h 1123283"/>
                    <a:gd name="connsiteX13" fmla="*/ 422430 w 2013072"/>
                    <a:gd name="connsiteY13" fmla="*/ 900088 h 1123283"/>
                    <a:gd name="connsiteX14" fmla="*/ 99330 w 2013072"/>
                    <a:gd name="connsiteY14" fmla="*/ 1114253 h 1123283"/>
                    <a:gd name="connsiteX15" fmla="*/ 96527 w 2013072"/>
                    <a:gd name="connsiteY15" fmla="*/ 1123283 h 1123283"/>
                    <a:gd name="connsiteX16" fmla="*/ 38100 w 2013072"/>
                    <a:gd name="connsiteY16" fmla="*/ 1123283 h 1123283"/>
                    <a:gd name="connsiteX17" fmla="*/ 0 w 2013072"/>
                    <a:gd name="connsiteY17" fmla="*/ 1085183 h 1123283"/>
                    <a:gd name="connsiteX18" fmla="*/ 0 w 2013072"/>
                    <a:gd name="connsiteY18" fmla="*/ 712870 h 1123283"/>
                    <a:gd name="connsiteX19" fmla="*/ 127805 w 2013072"/>
                    <a:gd name="connsiteY19" fmla="*/ 585065 h 1123283"/>
                    <a:gd name="connsiteX20" fmla="*/ 575850 w 2013072"/>
                    <a:gd name="connsiteY20" fmla="*/ 504103 h 1123283"/>
                    <a:gd name="connsiteX21" fmla="*/ 698303 w 2013072"/>
                    <a:gd name="connsiteY21" fmla="*/ 0 h 1123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13072" h="1123283">
                      <a:moveTo>
                        <a:pt x="698303" y="0"/>
                      </a:moveTo>
                      <a:lnTo>
                        <a:pt x="1829337" y="0"/>
                      </a:lnTo>
                      <a:lnTo>
                        <a:pt x="2003029" y="663123"/>
                      </a:lnTo>
                      <a:cubicBezTo>
                        <a:pt x="2009496" y="678413"/>
                        <a:pt x="2013072" y="695224"/>
                        <a:pt x="2013072" y="712870"/>
                      </a:cubicBezTo>
                      <a:lnTo>
                        <a:pt x="2013072" y="1085183"/>
                      </a:lnTo>
                      <a:cubicBezTo>
                        <a:pt x="2013072" y="1106225"/>
                        <a:pt x="1996014" y="1123283"/>
                        <a:pt x="1974972" y="1123283"/>
                      </a:cubicBezTo>
                      <a:lnTo>
                        <a:pt x="1946032" y="1123283"/>
                      </a:lnTo>
                      <a:lnTo>
                        <a:pt x="1943229" y="1114253"/>
                      </a:lnTo>
                      <a:cubicBezTo>
                        <a:pt x="1889996" y="988397"/>
                        <a:pt x="1765376" y="900088"/>
                        <a:pt x="1620129" y="900088"/>
                      </a:cubicBezTo>
                      <a:cubicBezTo>
                        <a:pt x="1474883" y="900088"/>
                        <a:pt x="1350262" y="988397"/>
                        <a:pt x="1297029" y="1114253"/>
                      </a:cubicBezTo>
                      <a:lnTo>
                        <a:pt x="1294226" y="1123283"/>
                      </a:lnTo>
                      <a:lnTo>
                        <a:pt x="748333" y="1123283"/>
                      </a:lnTo>
                      <a:lnTo>
                        <a:pt x="745530" y="1114253"/>
                      </a:lnTo>
                      <a:cubicBezTo>
                        <a:pt x="692297" y="988397"/>
                        <a:pt x="567677" y="900088"/>
                        <a:pt x="422430" y="900088"/>
                      </a:cubicBezTo>
                      <a:cubicBezTo>
                        <a:pt x="277184" y="900088"/>
                        <a:pt x="152563" y="988397"/>
                        <a:pt x="99330" y="1114253"/>
                      </a:cubicBezTo>
                      <a:lnTo>
                        <a:pt x="96527" y="1123283"/>
                      </a:lnTo>
                      <a:lnTo>
                        <a:pt x="38100" y="1123283"/>
                      </a:lnTo>
                      <a:cubicBezTo>
                        <a:pt x="17058" y="1123283"/>
                        <a:pt x="0" y="1106225"/>
                        <a:pt x="0" y="1085183"/>
                      </a:cubicBezTo>
                      <a:lnTo>
                        <a:pt x="0" y="712870"/>
                      </a:lnTo>
                      <a:cubicBezTo>
                        <a:pt x="0" y="642285"/>
                        <a:pt x="57220" y="585065"/>
                        <a:pt x="127805" y="585065"/>
                      </a:cubicBezTo>
                      <a:lnTo>
                        <a:pt x="575850" y="504103"/>
                      </a:lnTo>
                      <a:cubicBezTo>
                        <a:pt x="624605" y="309081"/>
                        <a:pt x="649548" y="195022"/>
                        <a:pt x="69830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388">
                  <a:extLst>
                    <a:ext uri="{FF2B5EF4-FFF2-40B4-BE49-F238E27FC236}">
                      <a16:creationId xmlns:a16="http://schemas.microsoft.com/office/drawing/2014/main" id="{72BE89F5-029E-3263-EF43-F9019BFEED86}"/>
                    </a:ext>
                  </a:extLst>
                </p:cNvPr>
                <p:cNvSpPr/>
                <p:nvPr/>
              </p:nvSpPr>
              <p:spPr>
                <a:xfrm>
                  <a:off x="629554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91">
                  <a:extLst>
                    <a:ext uri="{FF2B5EF4-FFF2-40B4-BE49-F238E27FC236}">
                      <a16:creationId xmlns:a16="http://schemas.microsoft.com/office/drawing/2014/main" id="{1A27420C-673C-2938-EBB3-3402DDB3B1D9}"/>
                    </a:ext>
                  </a:extLst>
                </p:cNvPr>
                <p:cNvSpPr/>
                <p:nvPr/>
              </p:nvSpPr>
              <p:spPr>
                <a:xfrm>
                  <a:off x="752030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88">
                  <a:extLst>
                    <a:ext uri="{FF2B5EF4-FFF2-40B4-BE49-F238E27FC236}">
                      <a16:creationId xmlns:a16="http://schemas.microsoft.com/office/drawing/2014/main" id="{807B51B0-4085-8149-2B68-B411B3CDEF00}"/>
                    </a:ext>
                  </a:extLst>
                </p:cNvPr>
                <p:cNvSpPr/>
                <p:nvPr/>
              </p:nvSpPr>
              <p:spPr>
                <a:xfrm>
                  <a:off x="1827253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91">
                  <a:extLst>
                    <a:ext uri="{FF2B5EF4-FFF2-40B4-BE49-F238E27FC236}">
                      <a16:creationId xmlns:a16="http://schemas.microsoft.com/office/drawing/2014/main" id="{D0A7F840-7654-9E52-DBE5-04CED3AE0631}"/>
                    </a:ext>
                  </a:extLst>
                </p:cNvPr>
                <p:cNvSpPr/>
                <p:nvPr/>
              </p:nvSpPr>
              <p:spPr>
                <a:xfrm>
                  <a:off x="1949729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5898793-3786-934D-413A-FA15B70E3802}"/>
                    </a:ext>
                  </a:extLst>
                </p:cNvPr>
                <p:cNvSpPr/>
                <p:nvPr/>
              </p:nvSpPr>
              <p:spPr bwMode="auto">
                <a:xfrm>
                  <a:off x="1114658" y="1232274"/>
                  <a:ext cx="453144" cy="443008"/>
                </a:xfrm>
                <a:custGeom>
                  <a:avLst/>
                  <a:gdLst>
                    <a:gd name="connsiteX0" fmla="*/ 110752 w 453144"/>
                    <a:gd name="connsiteY0" fmla="*/ 0 h 443008"/>
                    <a:gd name="connsiteX1" fmla="*/ 453144 w 453144"/>
                    <a:gd name="connsiteY1" fmla="*/ 0 h 443008"/>
                    <a:gd name="connsiteX2" fmla="*/ 442240 w 453144"/>
                    <a:gd name="connsiteY2" fmla="*/ 443008 h 443008"/>
                    <a:gd name="connsiteX3" fmla="*/ 0 w 453144"/>
                    <a:gd name="connsiteY3" fmla="*/ 443008 h 443008"/>
                    <a:gd name="connsiteX4" fmla="*/ 110752 w 453144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4" h="443008">
                      <a:moveTo>
                        <a:pt x="110752" y="0"/>
                      </a:moveTo>
                      <a:lnTo>
                        <a:pt x="453144" y="0"/>
                      </a:lnTo>
                      <a:lnTo>
                        <a:pt x="442240" y="443008"/>
                      </a:lnTo>
                      <a:lnTo>
                        <a:pt x="0" y="443008"/>
                      </a:lnTo>
                      <a:lnTo>
                        <a:pt x="11075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D5EDFE8-0634-DCE8-2A51-58DF45F58DEE}"/>
                    </a:ext>
                  </a:extLst>
                </p:cNvPr>
                <p:cNvSpPr/>
                <p:nvPr/>
              </p:nvSpPr>
              <p:spPr bwMode="auto">
                <a:xfrm>
                  <a:off x="1642185" y="1232274"/>
                  <a:ext cx="453143" cy="443008"/>
                </a:xfrm>
                <a:custGeom>
                  <a:avLst/>
                  <a:gdLst>
                    <a:gd name="connsiteX0" fmla="*/ 0 w 453143"/>
                    <a:gd name="connsiteY0" fmla="*/ 0 h 443008"/>
                    <a:gd name="connsiteX1" fmla="*/ 342391 w 453143"/>
                    <a:gd name="connsiteY1" fmla="*/ 0 h 443008"/>
                    <a:gd name="connsiteX2" fmla="*/ 453143 w 453143"/>
                    <a:gd name="connsiteY2" fmla="*/ 443008 h 443008"/>
                    <a:gd name="connsiteX3" fmla="*/ 10903 w 453143"/>
                    <a:gd name="connsiteY3" fmla="*/ 443008 h 443008"/>
                    <a:gd name="connsiteX4" fmla="*/ 0 w 453143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3" h="443008">
                      <a:moveTo>
                        <a:pt x="0" y="0"/>
                      </a:moveTo>
                      <a:lnTo>
                        <a:pt x="342391" y="0"/>
                      </a:lnTo>
                      <a:lnTo>
                        <a:pt x="453143" y="443008"/>
                      </a:lnTo>
                      <a:lnTo>
                        <a:pt x="10903" y="4430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97C1079F-9614-0549-5E12-F36013706638}"/>
                    </a:ext>
                  </a:extLst>
                </p:cNvPr>
                <p:cNvSpPr/>
                <p:nvPr/>
              </p:nvSpPr>
              <p:spPr bwMode="auto">
                <a:xfrm rot="16200000">
                  <a:off x="212112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2E7CE6AB-380A-3BE9-574C-6BD8FFC456DF}"/>
                    </a:ext>
                  </a:extLst>
                </p:cNvPr>
                <p:cNvSpPr/>
                <p:nvPr/>
              </p:nvSpPr>
              <p:spPr bwMode="auto">
                <a:xfrm rot="5400000">
                  <a:off x="2355064" y="1866366"/>
                  <a:ext cx="591903" cy="242071"/>
                </a:xfrm>
                <a:prstGeom prst="round2Same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7" name="楕円 307">
                <a:extLst>
                  <a:ext uri="{FF2B5EF4-FFF2-40B4-BE49-F238E27FC236}">
                    <a16:creationId xmlns:a16="http://schemas.microsoft.com/office/drawing/2014/main" id="{5D5510C5-E472-A5E3-E837-F72E27C19486}"/>
                  </a:ext>
                </a:extLst>
              </p:cNvPr>
              <p:cNvSpPr/>
              <p:nvPr/>
            </p:nvSpPr>
            <p:spPr bwMode="auto">
              <a:xfrm rot="18900000">
                <a:off x="766581" y="12453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307">
                <a:extLst>
                  <a:ext uri="{FF2B5EF4-FFF2-40B4-BE49-F238E27FC236}">
                    <a16:creationId xmlns:a16="http://schemas.microsoft.com/office/drawing/2014/main" id="{D47262D1-BD64-2992-559C-FCB7250E90AA}"/>
                  </a:ext>
                </a:extLst>
              </p:cNvPr>
              <p:cNvSpPr/>
              <p:nvPr/>
            </p:nvSpPr>
            <p:spPr bwMode="auto">
              <a:xfrm rot="17100000">
                <a:off x="408441" y="142822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307">
                <a:extLst>
                  <a:ext uri="{FF2B5EF4-FFF2-40B4-BE49-F238E27FC236}">
                    <a16:creationId xmlns:a16="http://schemas.microsoft.com/office/drawing/2014/main" id="{3F9EED69-B4FD-04B1-B4B3-1EF3F8DB21C6}"/>
                  </a:ext>
                </a:extLst>
              </p:cNvPr>
              <p:cNvSpPr/>
              <p:nvPr/>
            </p:nvSpPr>
            <p:spPr bwMode="auto">
              <a:xfrm rot="4500000">
                <a:off x="2572521" y="1283446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307">
                <a:extLst>
                  <a:ext uri="{FF2B5EF4-FFF2-40B4-BE49-F238E27FC236}">
                    <a16:creationId xmlns:a16="http://schemas.microsoft.com/office/drawing/2014/main" id="{F90A5D66-882F-AD46-0328-52BF740BEF95}"/>
                  </a:ext>
                </a:extLst>
              </p:cNvPr>
              <p:cNvSpPr/>
              <p:nvPr/>
            </p:nvSpPr>
            <p:spPr bwMode="auto">
              <a:xfrm rot="2700000">
                <a:off x="2434376" y="100863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307">
                <a:extLst>
                  <a:ext uri="{FF2B5EF4-FFF2-40B4-BE49-F238E27FC236}">
                    <a16:creationId xmlns:a16="http://schemas.microsoft.com/office/drawing/2014/main" id="{77F93952-FEB4-F991-43BE-31EA5E78B281}"/>
                  </a:ext>
                </a:extLst>
              </p:cNvPr>
              <p:cNvSpPr/>
              <p:nvPr/>
            </p:nvSpPr>
            <p:spPr bwMode="auto">
              <a:xfrm rot="18900000">
                <a:off x="362721" y="107770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966DB80-D89E-8909-2EF1-7D71452F5770}"/>
                  </a:ext>
                </a:extLst>
              </p:cNvPr>
              <p:cNvSpPr/>
              <p:nvPr/>
            </p:nvSpPr>
            <p:spPr bwMode="auto">
              <a:xfrm>
                <a:off x="1203022" y="1587466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EFB4A4B3-3A6B-4B4C-9880-F5580C47A017}"/>
                  </a:ext>
                </a:extLst>
              </p:cNvPr>
              <p:cNvSpPr/>
              <p:nvPr/>
            </p:nvSpPr>
            <p:spPr bwMode="auto">
              <a:xfrm rot="5400000">
                <a:off x="1920139" y="1371701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2D0436B9-B385-7F6E-5763-DB0542595108}"/>
                  </a:ext>
                </a:extLst>
              </p:cNvPr>
              <p:cNvGrpSpPr/>
              <p:nvPr/>
            </p:nvGrpSpPr>
            <p:grpSpPr>
              <a:xfrm>
                <a:off x="2254804" y="1118471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CEDBEFC-86BF-0251-0DBA-37F691C187D7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29FDCC0-6E50-55B3-A70B-2CA6E99A6AD6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67FD231-3B58-0A1B-1D1C-551CE791D68A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59F1BFD-918A-E916-59D6-638F4512F355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5FC90368-1489-9941-4365-F9F62842563F}"/>
              </a:ext>
            </a:extLst>
          </p:cNvPr>
          <p:cNvSpPr/>
          <p:nvPr/>
        </p:nvSpPr>
        <p:spPr>
          <a:xfrm>
            <a:off x="1219263" y="7697838"/>
            <a:ext cx="1423176" cy="1423176"/>
          </a:xfrm>
          <a:custGeom>
            <a:avLst/>
            <a:gdLst>
              <a:gd name="connsiteX0" fmla="*/ 113749 w 1423176"/>
              <a:gd name="connsiteY0" fmla="*/ 0 h 1423176"/>
              <a:gd name="connsiteX1" fmla="*/ 711588 w 1423176"/>
              <a:gd name="connsiteY1" fmla="*/ 597839 h 1423176"/>
              <a:gd name="connsiteX2" fmla="*/ 1309427 w 1423176"/>
              <a:gd name="connsiteY2" fmla="*/ 0 h 1423176"/>
              <a:gd name="connsiteX3" fmla="*/ 1423176 w 1423176"/>
              <a:gd name="connsiteY3" fmla="*/ 113749 h 1423176"/>
              <a:gd name="connsiteX4" fmla="*/ 825337 w 1423176"/>
              <a:gd name="connsiteY4" fmla="*/ 711588 h 1423176"/>
              <a:gd name="connsiteX5" fmla="*/ 1423176 w 1423176"/>
              <a:gd name="connsiteY5" fmla="*/ 1309427 h 1423176"/>
              <a:gd name="connsiteX6" fmla="*/ 1309427 w 1423176"/>
              <a:gd name="connsiteY6" fmla="*/ 1423176 h 1423176"/>
              <a:gd name="connsiteX7" fmla="*/ 711588 w 1423176"/>
              <a:gd name="connsiteY7" fmla="*/ 825337 h 1423176"/>
              <a:gd name="connsiteX8" fmla="*/ 113749 w 1423176"/>
              <a:gd name="connsiteY8" fmla="*/ 1423176 h 1423176"/>
              <a:gd name="connsiteX9" fmla="*/ 0 w 1423176"/>
              <a:gd name="connsiteY9" fmla="*/ 1309427 h 1423176"/>
              <a:gd name="connsiteX10" fmla="*/ 597839 w 1423176"/>
              <a:gd name="connsiteY10" fmla="*/ 711588 h 1423176"/>
              <a:gd name="connsiteX11" fmla="*/ 0 w 1423176"/>
              <a:gd name="connsiteY11" fmla="*/ 113749 h 1423176"/>
              <a:gd name="connsiteX12" fmla="*/ 113749 w 1423176"/>
              <a:gd name="connsiteY12" fmla="*/ 0 h 1423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176" h="1423176">
                <a:moveTo>
                  <a:pt x="113749" y="0"/>
                </a:moveTo>
                <a:lnTo>
                  <a:pt x="711588" y="597839"/>
                </a:lnTo>
                <a:lnTo>
                  <a:pt x="1309427" y="0"/>
                </a:lnTo>
                <a:lnTo>
                  <a:pt x="1423176" y="113749"/>
                </a:lnTo>
                <a:lnTo>
                  <a:pt x="825337" y="711588"/>
                </a:lnTo>
                <a:lnTo>
                  <a:pt x="1423176" y="1309427"/>
                </a:lnTo>
                <a:lnTo>
                  <a:pt x="1309427" y="1423176"/>
                </a:lnTo>
                <a:lnTo>
                  <a:pt x="711588" y="825337"/>
                </a:lnTo>
                <a:lnTo>
                  <a:pt x="113749" y="1423176"/>
                </a:lnTo>
                <a:lnTo>
                  <a:pt x="0" y="1309427"/>
                </a:lnTo>
                <a:lnTo>
                  <a:pt x="597839" y="711588"/>
                </a:lnTo>
                <a:lnTo>
                  <a:pt x="0" y="113749"/>
                </a:lnTo>
                <a:lnTo>
                  <a:pt x="113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1927C-EAE8-767C-EBBE-6EAD85EF6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8E57393-916C-A898-A863-D8E1FFBD6B44}"/>
              </a:ext>
            </a:extLst>
          </p:cNvPr>
          <p:cNvSpPr/>
          <p:nvPr/>
        </p:nvSpPr>
        <p:spPr>
          <a:xfrm>
            <a:off x="4464115" y="323654"/>
            <a:ext cx="2119565" cy="92958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5138CA2-E59A-A310-F76A-9D7DCF21CC9B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E4ADC34-48C5-9435-312F-6927B27757D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842BDCE-6AF8-DBB3-04ED-A03A7449F9D6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A064876-9675-A953-490C-B3602A8D0087}"/>
              </a:ext>
            </a:extLst>
          </p:cNvPr>
          <p:cNvSpPr txBox="1"/>
          <p:nvPr/>
        </p:nvSpPr>
        <p:spPr>
          <a:xfrm rot="5400000">
            <a:off x="1253614" y="4218180"/>
            <a:ext cx="8353479" cy="145219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ダンプカー・トラック・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オフロード車の方へ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81D921-CEED-C29D-0999-DB4C9F7E8D59}"/>
              </a:ext>
            </a:extLst>
          </p:cNvPr>
          <p:cNvSpPr txBox="1"/>
          <p:nvPr/>
        </p:nvSpPr>
        <p:spPr>
          <a:xfrm rot="5400000">
            <a:off x="-1722743" y="3356623"/>
            <a:ext cx="8353478" cy="317530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095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C9484-8152-F04F-8DED-1C27A1E1E3E8}"/>
              </a:ext>
            </a:extLst>
          </p:cNvPr>
          <p:cNvSpPr txBox="1"/>
          <p:nvPr/>
        </p:nvSpPr>
        <p:spPr>
          <a:xfrm rot="5400000">
            <a:off x="-1058525" y="1860633"/>
            <a:ext cx="7525399" cy="450999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泥・残コン等の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F84B03F-E9BE-0309-2CCC-2BABC5FE95B1}"/>
              </a:ext>
            </a:extLst>
          </p:cNvPr>
          <p:cNvSpPr/>
          <p:nvPr/>
        </p:nvSpPr>
        <p:spPr>
          <a:xfrm>
            <a:off x="5386187" y="278650"/>
            <a:ext cx="951275" cy="9274425"/>
          </a:xfrm>
          <a:prstGeom prst="roundRect">
            <a:avLst>
              <a:gd name="adj" fmla="val 1682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F8443F-A0B9-00A2-609D-B94033058F3B}"/>
              </a:ext>
            </a:extLst>
          </p:cNvPr>
          <p:cNvSpPr txBox="1"/>
          <p:nvPr/>
        </p:nvSpPr>
        <p:spPr>
          <a:xfrm rot="5400000">
            <a:off x="1467037" y="4527741"/>
            <a:ext cx="8775700" cy="71082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ダンプカー・トラック・オフロード車の方へ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36ED3E0-AB47-1B4D-1087-0F3C4B2B84FE}"/>
              </a:ext>
            </a:extLst>
          </p:cNvPr>
          <p:cNvGrpSpPr/>
          <p:nvPr/>
        </p:nvGrpSpPr>
        <p:grpSpPr>
          <a:xfrm>
            <a:off x="1854436" y="5524811"/>
            <a:ext cx="2052707" cy="1006022"/>
            <a:chOff x="343875" y="1049886"/>
            <a:chExt cx="3565978" cy="1747669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0B34E31-5DFE-D907-B408-C86543C55C2D}"/>
                </a:ext>
              </a:extLst>
            </p:cNvPr>
            <p:cNvGrpSpPr/>
            <p:nvPr/>
          </p:nvGrpSpPr>
          <p:grpSpPr>
            <a:xfrm>
              <a:off x="343875" y="1176320"/>
              <a:ext cx="2428176" cy="1517918"/>
              <a:chOff x="343875" y="1176320"/>
              <a:chExt cx="2428176" cy="1517918"/>
            </a:xfrm>
          </p:grpSpPr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D5A2AF7-155B-B09B-1246-8F12E3F71151}"/>
                  </a:ext>
                </a:extLst>
              </p:cNvPr>
              <p:cNvSpPr/>
              <p:nvPr/>
            </p:nvSpPr>
            <p:spPr bwMode="auto">
              <a:xfrm>
                <a:off x="513529" y="1928770"/>
                <a:ext cx="1928813" cy="34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7EC385FF-D54E-7A5F-993A-E59A97D91450}"/>
                  </a:ext>
                </a:extLst>
              </p:cNvPr>
              <p:cNvSpPr/>
              <p:nvPr/>
            </p:nvSpPr>
            <p:spPr bwMode="auto">
              <a:xfrm>
                <a:off x="2035732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6B0061D-D59C-91A0-194F-DB35848F9D72}"/>
                  </a:ext>
                </a:extLst>
              </p:cNvPr>
              <p:cNvSpPr/>
              <p:nvPr/>
            </p:nvSpPr>
            <p:spPr bwMode="auto">
              <a:xfrm>
                <a:off x="840345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E093F09C-647E-0F2B-9A60-18080105AFE0}"/>
                  </a:ext>
                </a:extLst>
              </p:cNvPr>
              <p:cNvSpPr/>
              <p:nvPr/>
            </p:nvSpPr>
            <p:spPr bwMode="auto">
              <a:xfrm rot="16200000">
                <a:off x="2526687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E5CFFA6-354D-BF4B-596E-5E988AB8AC6D}"/>
                  </a:ext>
                </a:extLst>
              </p:cNvPr>
              <p:cNvSpPr/>
              <p:nvPr/>
            </p:nvSpPr>
            <p:spPr bwMode="auto">
              <a:xfrm>
                <a:off x="474187" y="1176320"/>
                <a:ext cx="2013072" cy="1123283"/>
              </a:xfrm>
              <a:custGeom>
                <a:avLst/>
                <a:gdLst>
                  <a:gd name="connsiteX0" fmla="*/ 698303 w 2013072"/>
                  <a:gd name="connsiteY0" fmla="*/ 0 h 1123283"/>
                  <a:gd name="connsiteX1" fmla="*/ 1829337 w 2013072"/>
                  <a:gd name="connsiteY1" fmla="*/ 0 h 1123283"/>
                  <a:gd name="connsiteX2" fmla="*/ 2003029 w 2013072"/>
                  <a:gd name="connsiteY2" fmla="*/ 663123 h 1123283"/>
                  <a:gd name="connsiteX3" fmla="*/ 2013072 w 2013072"/>
                  <a:gd name="connsiteY3" fmla="*/ 712870 h 1123283"/>
                  <a:gd name="connsiteX4" fmla="*/ 2013072 w 2013072"/>
                  <a:gd name="connsiteY4" fmla="*/ 1085183 h 1123283"/>
                  <a:gd name="connsiteX5" fmla="*/ 1974972 w 2013072"/>
                  <a:gd name="connsiteY5" fmla="*/ 1123283 h 1123283"/>
                  <a:gd name="connsiteX6" fmla="*/ 1946032 w 2013072"/>
                  <a:gd name="connsiteY6" fmla="*/ 1123283 h 1123283"/>
                  <a:gd name="connsiteX7" fmla="*/ 1943229 w 2013072"/>
                  <a:gd name="connsiteY7" fmla="*/ 1114253 h 1123283"/>
                  <a:gd name="connsiteX8" fmla="*/ 1620129 w 2013072"/>
                  <a:gd name="connsiteY8" fmla="*/ 900088 h 1123283"/>
                  <a:gd name="connsiteX9" fmla="*/ 1297029 w 2013072"/>
                  <a:gd name="connsiteY9" fmla="*/ 1114253 h 1123283"/>
                  <a:gd name="connsiteX10" fmla="*/ 1294226 w 2013072"/>
                  <a:gd name="connsiteY10" fmla="*/ 1123283 h 1123283"/>
                  <a:gd name="connsiteX11" fmla="*/ 748333 w 2013072"/>
                  <a:gd name="connsiteY11" fmla="*/ 1123283 h 1123283"/>
                  <a:gd name="connsiteX12" fmla="*/ 745530 w 2013072"/>
                  <a:gd name="connsiteY12" fmla="*/ 1114253 h 1123283"/>
                  <a:gd name="connsiteX13" fmla="*/ 422430 w 2013072"/>
                  <a:gd name="connsiteY13" fmla="*/ 900088 h 1123283"/>
                  <a:gd name="connsiteX14" fmla="*/ 99330 w 2013072"/>
                  <a:gd name="connsiteY14" fmla="*/ 1114253 h 1123283"/>
                  <a:gd name="connsiteX15" fmla="*/ 96527 w 2013072"/>
                  <a:gd name="connsiteY15" fmla="*/ 1123283 h 1123283"/>
                  <a:gd name="connsiteX16" fmla="*/ 38100 w 2013072"/>
                  <a:gd name="connsiteY16" fmla="*/ 1123283 h 1123283"/>
                  <a:gd name="connsiteX17" fmla="*/ 0 w 2013072"/>
                  <a:gd name="connsiteY17" fmla="*/ 1085183 h 1123283"/>
                  <a:gd name="connsiteX18" fmla="*/ 0 w 2013072"/>
                  <a:gd name="connsiteY18" fmla="*/ 712870 h 1123283"/>
                  <a:gd name="connsiteX19" fmla="*/ 127805 w 2013072"/>
                  <a:gd name="connsiteY19" fmla="*/ 585065 h 1123283"/>
                  <a:gd name="connsiteX20" fmla="*/ 575850 w 2013072"/>
                  <a:gd name="connsiteY20" fmla="*/ 504103 h 1123283"/>
                  <a:gd name="connsiteX21" fmla="*/ 698303 w 2013072"/>
                  <a:gd name="connsiteY21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13072" h="1123283">
                    <a:moveTo>
                      <a:pt x="698303" y="0"/>
                    </a:moveTo>
                    <a:lnTo>
                      <a:pt x="1829337" y="0"/>
                    </a:lnTo>
                    <a:lnTo>
                      <a:pt x="2003029" y="663123"/>
                    </a:lnTo>
                    <a:cubicBezTo>
                      <a:pt x="2009496" y="678413"/>
                      <a:pt x="2013072" y="695224"/>
                      <a:pt x="2013072" y="712870"/>
                    </a:cubicBezTo>
                    <a:lnTo>
                      <a:pt x="2013072" y="1085183"/>
                    </a:lnTo>
                    <a:cubicBezTo>
                      <a:pt x="2013072" y="1106225"/>
                      <a:pt x="1996014" y="1123283"/>
                      <a:pt x="1974972" y="1123283"/>
                    </a:cubicBezTo>
                    <a:lnTo>
                      <a:pt x="1946032" y="1123283"/>
                    </a:lnTo>
                    <a:lnTo>
                      <a:pt x="1943229" y="1114253"/>
                    </a:lnTo>
                    <a:cubicBezTo>
                      <a:pt x="1889996" y="988397"/>
                      <a:pt x="1765376" y="900088"/>
                      <a:pt x="1620129" y="900088"/>
                    </a:cubicBezTo>
                    <a:cubicBezTo>
                      <a:pt x="1474883" y="900088"/>
                      <a:pt x="1350262" y="988397"/>
                      <a:pt x="1297029" y="1114253"/>
                    </a:cubicBezTo>
                    <a:lnTo>
                      <a:pt x="1294226" y="1123283"/>
                    </a:lnTo>
                    <a:lnTo>
                      <a:pt x="748333" y="1123283"/>
                    </a:lnTo>
                    <a:lnTo>
                      <a:pt x="745530" y="1114253"/>
                    </a:lnTo>
                    <a:cubicBezTo>
                      <a:pt x="692297" y="988397"/>
                      <a:pt x="567677" y="900088"/>
                      <a:pt x="422430" y="900088"/>
                    </a:cubicBezTo>
                    <a:cubicBezTo>
                      <a:pt x="277184" y="900088"/>
                      <a:pt x="152563" y="988397"/>
                      <a:pt x="99330" y="1114253"/>
                    </a:cubicBezTo>
                    <a:lnTo>
                      <a:pt x="96527" y="1123283"/>
                    </a:lnTo>
                    <a:lnTo>
                      <a:pt x="38100" y="1123283"/>
                    </a:lnTo>
                    <a:cubicBezTo>
                      <a:pt x="17058" y="1123283"/>
                      <a:pt x="0" y="1106225"/>
                      <a:pt x="0" y="1085183"/>
                    </a:cubicBezTo>
                    <a:lnTo>
                      <a:pt x="0" y="712870"/>
                    </a:lnTo>
                    <a:cubicBezTo>
                      <a:pt x="0" y="642285"/>
                      <a:pt x="57220" y="585065"/>
                      <a:pt x="127805" y="585065"/>
                    </a:cubicBezTo>
                    <a:lnTo>
                      <a:pt x="575850" y="504103"/>
                    </a:lnTo>
                    <a:cubicBezTo>
                      <a:pt x="624605" y="309081"/>
                      <a:pt x="649548" y="195022"/>
                      <a:pt x="69830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388">
                <a:extLst>
                  <a:ext uri="{FF2B5EF4-FFF2-40B4-BE49-F238E27FC236}">
                    <a16:creationId xmlns:a16="http://schemas.microsoft.com/office/drawing/2014/main" id="{2E7E420C-3789-9E55-E9A7-5C8D447B267B}"/>
                  </a:ext>
                </a:extLst>
              </p:cNvPr>
              <p:cNvSpPr/>
              <p:nvPr/>
            </p:nvSpPr>
            <p:spPr>
              <a:xfrm>
                <a:off x="629554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391">
                <a:extLst>
                  <a:ext uri="{FF2B5EF4-FFF2-40B4-BE49-F238E27FC236}">
                    <a16:creationId xmlns:a16="http://schemas.microsoft.com/office/drawing/2014/main" id="{371E808F-D098-8C0C-1713-52716BAD389C}"/>
                  </a:ext>
                </a:extLst>
              </p:cNvPr>
              <p:cNvSpPr/>
              <p:nvPr/>
            </p:nvSpPr>
            <p:spPr>
              <a:xfrm>
                <a:off x="752030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88">
                <a:extLst>
                  <a:ext uri="{FF2B5EF4-FFF2-40B4-BE49-F238E27FC236}">
                    <a16:creationId xmlns:a16="http://schemas.microsoft.com/office/drawing/2014/main" id="{278C5639-0E61-0E91-071D-E01BCB52DDAF}"/>
                  </a:ext>
                </a:extLst>
              </p:cNvPr>
              <p:cNvSpPr/>
              <p:nvPr/>
            </p:nvSpPr>
            <p:spPr>
              <a:xfrm>
                <a:off x="1827253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391">
                <a:extLst>
                  <a:ext uri="{FF2B5EF4-FFF2-40B4-BE49-F238E27FC236}">
                    <a16:creationId xmlns:a16="http://schemas.microsoft.com/office/drawing/2014/main" id="{E77D898F-0F89-B0AD-2F1E-EBE7FBB207DD}"/>
                  </a:ext>
                </a:extLst>
              </p:cNvPr>
              <p:cNvSpPr/>
              <p:nvPr/>
            </p:nvSpPr>
            <p:spPr>
              <a:xfrm>
                <a:off x="1949729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A4C03A2-BC4E-1560-7E56-2E9A5A624F44}"/>
                  </a:ext>
                </a:extLst>
              </p:cNvPr>
              <p:cNvSpPr/>
              <p:nvPr/>
            </p:nvSpPr>
            <p:spPr bwMode="auto">
              <a:xfrm>
                <a:off x="1114658" y="1232274"/>
                <a:ext cx="453144" cy="443008"/>
              </a:xfrm>
              <a:custGeom>
                <a:avLst/>
                <a:gdLst>
                  <a:gd name="connsiteX0" fmla="*/ 110752 w 453144"/>
                  <a:gd name="connsiteY0" fmla="*/ 0 h 443008"/>
                  <a:gd name="connsiteX1" fmla="*/ 453144 w 453144"/>
                  <a:gd name="connsiteY1" fmla="*/ 0 h 443008"/>
                  <a:gd name="connsiteX2" fmla="*/ 442240 w 453144"/>
                  <a:gd name="connsiteY2" fmla="*/ 443008 h 443008"/>
                  <a:gd name="connsiteX3" fmla="*/ 0 w 453144"/>
                  <a:gd name="connsiteY3" fmla="*/ 443008 h 443008"/>
                  <a:gd name="connsiteX4" fmla="*/ 110752 w 453144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4" h="443008">
                    <a:moveTo>
                      <a:pt x="110752" y="0"/>
                    </a:moveTo>
                    <a:lnTo>
                      <a:pt x="453144" y="0"/>
                    </a:lnTo>
                    <a:lnTo>
                      <a:pt x="442240" y="443008"/>
                    </a:lnTo>
                    <a:lnTo>
                      <a:pt x="0" y="443008"/>
                    </a:lnTo>
                    <a:lnTo>
                      <a:pt x="110752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B243D21-63D6-D8BB-289C-9A925C1EC1BB}"/>
                  </a:ext>
                </a:extLst>
              </p:cNvPr>
              <p:cNvSpPr/>
              <p:nvPr/>
            </p:nvSpPr>
            <p:spPr bwMode="auto">
              <a:xfrm>
                <a:off x="1642185" y="1232274"/>
                <a:ext cx="453143" cy="443008"/>
              </a:xfrm>
              <a:custGeom>
                <a:avLst/>
                <a:gdLst>
                  <a:gd name="connsiteX0" fmla="*/ 0 w 453143"/>
                  <a:gd name="connsiteY0" fmla="*/ 0 h 443008"/>
                  <a:gd name="connsiteX1" fmla="*/ 342391 w 453143"/>
                  <a:gd name="connsiteY1" fmla="*/ 0 h 443008"/>
                  <a:gd name="connsiteX2" fmla="*/ 453143 w 453143"/>
                  <a:gd name="connsiteY2" fmla="*/ 443008 h 443008"/>
                  <a:gd name="connsiteX3" fmla="*/ 10903 w 453143"/>
                  <a:gd name="connsiteY3" fmla="*/ 443008 h 443008"/>
                  <a:gd name="connsiteX4" fmla="*/ 0 w 453143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3" h="443008">
                    <a:moveTo>
                      <a:pt x="0" y="0"/>
                    </a:moveTo>
                    <a:lnTo>
                      <a:pt x="342391" y="0"/>
                    </a:lnTo>
                    <a:lnTo>
                      <a:pt x="453143" y="443008"/>
                    </a:lnTo>
                    <a:lnTo>
                      <a:pt x="10903" y="443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19291A0A-D334-D870-2610-E42C129E2972}"/>
                  </a:ext>
                </a:extLst>
              </p:cNvPr>
              <p:cNvSpPr/>
              <p:nvPr/>
            </p:nvSpPr>
            <p:spPr bwMode="auto">
              <a:xfrm rot="16200000">
                <a:off x="212112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3D7528C0-9729-3D09-81DF-ACC5DE0347CB}"/>
                  </a:ext>
                </a:extLst>
              </p:cNvPr>
              <p:cNvSpPr/>
              <p:nvPr/>
            </p:nvSpPr>
            <p:spPr bwMode="auto">
              <a:xfrm rot="5400000">
                <a:off x="2355064" y="1866366"/>
                <a:ext cx="591903" cy="242071"/>
              </a:xfrm>
              <a:prstGeom prst="round2Same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64" name="楕円 307">
              <a:extLst>
                <a:ext uri="{FF2B5EF4-FFF2-40B4-BE49-F238E27FC236}">
                  <a16:creationId xmlns:a16="http://schemas.microsoft.com/office/drawing/2014/main" id="{0133DE79-7544-6EFE-8C7C-BA6A185AA88E}"/>
                </a:ext>
              </a:extLst>
            </p:cNvPr>
            <p:cNvSpPr/>
            <p:nvPr/>
          </p:nvSpPr>
          <p:spPr bwMode="auto">
            <a:xfrm rot="18900000">
              <a:off x="766581" y="12453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楕円 307">
              <a:extLst>
                <a:ext uri="{FF2B5EF4-FFF2-40B4-BE49-F238E27FC236}">
                  <a16:creationId xmlns:a16="http://schemas.microsoft.com/office/drawing/2014/main" id="{8E17DBCC-CB28-5FD5-74B8-AE7DE453EAD0}"/>
                </a:ext>
              </a:extLst>
            </p:cNvPr>
            <p:cNvSpPr/>
            <p:nvPr/>
          </p:nvSpPr>
          <p:spPr bwMode="auto">
            <a:xfrm rot="17100000">
              <a:off x="408441" y="142822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楕円 307">
              <a:extLst>
                <a:ext uri="{FF2B5EF4-FFF2-40B4-BE49-F238E27FC236}">
                  <a16:creationId xmlns:a16="http://schemas.microsoft.com/office/drawing/2014/main" id="{BBFFE314-940B-29E0-5867-35FF135C07A3}"/>
                </a:ext>
              </a:extLst>
            </p:cNvPr>
            <p:cNvSpPr/>
            <p:nvPr/>
          </p:nvSpPr>
          <p:spPr bwMode="auto">
            <a:xfrm rot="4500000">
              <a:off x="2572521" y="1283446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307">
              <a:extLst>
                <a:ext uri="{FF2B5EF4-FFF2-40B4-BE49-F238E27FC236}">
                  <a16:creationId xmlns:a16="http://schemas.microsoft.com/office/drawing/2014/main" id="{256A6654-C29C-22C3-C183-4AC3C00AB8A4}"/>
                </a:ext>
              </a:extLst>
            </p:cNvPr>
            <p:cNvSpPr/>
            <p:nvPr/>
          </p:nvSpPr>
          <p:spPr bwMode="auto">
            <a:xfrm rot="2700000">
              <a:off x="2434376" y="100863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楕円 307">
              <a:extLst>
                <a:ext uri="{FF2B5EF4-FFF2-40B4-BE49-F238E27FC236}">
                  <a16:creationId xmlns:a16="http://schemas.microsoft.com/office/drawing/2014/main" id="{B9A3C532-D628-56C1-8D03-1CF5A34A09EE}"/>
                </a:ext>
              </a:extLst>
            </p:cNvPr>
            <p:cNvSpPr/>
            <p:nvPr/>
          </p:nvSpPr>
          <p:spPr bwMode="auto">
            <a:xfrm rot="18900000">
              <a:off x="362721" y="107770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09FC0D3-075A-C060-C401-B3918D4F177B}"/>
                </a:ext>
              </a:extLst>
            </p:cNvPr>
            <p:cNvSpPr/>
            <p:nvPr/>
          </p:nvSpPr>
          <p:spPr bwMode="auto">
            <a:xfrm>
              <a:off x="1203022" y="1587466"/>
              <a:ext cx="632334" cy="660770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二等辺三角形 69">
              <a:extLst>
                <a:ext uri="{FF2B5EF4-FFF2-40B4-BE49-F238E27FC236}">
                  <a16:creationId xmlns:a16="http://schemas.microsoft.com/office/drawing/2014/main" id="{6688FCB0-50F5-D878-96A4-F9834EA58BEA}"/>
                </a:ext>
              </a:extLst>
            </p:cNvPr>
            <p:cNvSpPr/>
            <p:nvPr/>
          </p:nvSpPr>
          <p:spPr bwMode="auto">
            <a:xfrm rot="5400000">
              <a:off x="1920139" y="1371701"/>
              <a:ext cx="174500" cy="1027738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49D4FDB-FB22-6932-DF54-930C55EB7F68}"/>
                </a:ext>
              </a:extLst>
            </p:cNvPr>
            <p:cNvGrpSpPr/>
            <p:nvPr/>
          </p:nvGrpSpPr>
          <p:grpSpPr>
            <a:xfrm>
              <a:off x="2254804" y="1118471"/>
              <a:ext cx="1655049" cy="1679084"/>
              <a:chOff x="6270155" y="2123855"/>
              <a:chExt cx="2379141" cy="2413691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D7C3AAD-BD63-52A9-F15B-68EC0028E08E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2E2FA84-63F0-0887-2405-130224E9F547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B709EBD-153D-E39B-7191-23DD75F7D7D4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3329A59-1D62-E9A2-AD2C-F88CAE42EF74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D06AACB-C6E8-B716-A5E8-9CFC1D7A2EC8}"/>
              </a:ext>
            </a:extLst>
          </p:cNvPr>
          <p:cNvGrpSpPr/>
          <p:nvPr/>
        </p:nvGrpSpPr>
        <p:grpSpPr>
          <a:xfrm>
            <a:off x="1724831" y="8248811"/>
            <a:ext cx="2945212" cy="1348043"/>
            <a:chOff x="1368373" y="4140967"/>
            <a:chExt cx="3054118" cy="1397890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64CCC5E-B885-5AAD-0B4B-E59C8AA2951E}"/>
                </a:ext>
              </a:extLst>
            </p:cNvPr>
            <p:cNvGrpSpPr/>
            <p:nvPr/>
          </p:nvGrpSpPr>
          <p:grpSpPr>
            <a:xfrm>
              <a:off x="1368373" y="4163894"/>
              <a:ext cx="2411117" cy="1354945"/>
              <a:chOff x="4053840" y="3699030"/>
              <a:chExt cx="2104074" cy="118240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0104553D-E142-275E-C8D0-EC8C14B35DAA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ABA676D-8B4C-67F0-67E2-DCB24DECF488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B8EB3C5-5C48-DCB7-EE8C-1165D8AF808F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" name="円/楕円 388">
                <a:extLst>
                  <a:ext uri="{FF2B5EF4-FFF2-40B4-BE49-F238E27FC236}">
                    <a16:creationId xmlns:a16="http://schemas.microsoft.com/office/drawing/2014/main" id="{D5FCF893-3F6D-F889-9A8B-B0C54B09D0BA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391">
                <a:extLst>
                  <a:ext uri="{FF2B5EF4-FFF2-40B4-BE49-F238E27FC236}">
                    <a16:creationId xmlns:a16="http://schemas.microsoft.com/office/drawing/2014/main" id="{27939E70-0FBD-6EBE-3024-7E58F7301A01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388">
                <a:extLst>
                  <a:ext uri="{FF2B5EF4-FFF2-40B4-BE49-F238E27FC236}">
                    <a16:creationId xmlns:a16="http://schemas.microsoft.com/office/drawing/2014/main" id="{64D6E7CF-C95C-37C3-51E0-76F5CEEEA3A3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391">
                <a:extLst>
                  <a:ext uri="{FF2B5EF4-FFF2-40B4-BE49-F238E27FC236}">
                    <a16:creationId xmlns:a16="http://schemas.microsoft.com/office/drawing/2014/main" id="{037EDB0E-97BE-1C65-F7D9-E663A1054485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4C317E0-BA73-EE4E-D0A5-5DD6A479F359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43B9983-3C3E-3FAE-4990-669596FB9D53}"/>
                </a:ext>
              </a:extLst>
            </p:cNvPr>
            <p:cNvGrpSpPr/>
            <p:nvPr/>
          </p:nvGrpSpPr>
          <p:grpSpPr>
            <a:xfrm>
              <a:off x="2818192" y="4543689"/>
              <a:ext cx="1604299" cy="995168"/>
              <a:chOff x="2135007" y="2419732"/>
              <a:chExt cx="2706831" cy="1679084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14BFAB3-FF49-EEB1-6958-9CDDCF99827F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66895C37-3C0F-F211-D175-9BDF491B8894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5E9C20F6-29A8-82DD-3BBF-97661A570674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964CFCD-2E0F-D4F6-02B5-173C990EBB56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E59CB7C-3B70-48AF-00F9-3BDECAAC0118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65FEA75-0D05-1505-D7A0-E29544EFFCB5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EA6AA10F-513E-A0C2-DF63-DF68697AFA7A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" name="楕円 307">
              <a:extLst>
                <a:ext uri="{FF2B5EF4-FFF2-40B4-BE49-F238E27FC236}">
                  <a16:creationId xmlns:a16="http://schemas.microsoft.com/office/drawing/2014/main" id="{56FDB0D4-3FB2-9D8D-5A58-0DEE7D076B4E}"/>
                </a:ext>
              </a:extLst>
            </p:cNvPr>
            <p:cNvSpPr/>
            <p:nvPr/>
          </p:nvSpPr>
          <p:spPr bwMode="auto">
            <a:xfrm rot="3600000">
              <a:off x="3363829" y="445746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楕円 307">
              <a:extLst>
                <a:ext uri="{FF2B5EF4-FFF2-40B4-BE49-F238E27FC236}">
                  <a16:creationId xmlns:a16="http://schemas.microsoft.com/office/drawing/2014/main" id="{2C97FBEA-8838-7E3D-3ABF-47192D20DAD2}"/>
                </a:ext>
              </a:extLst>
            </p:cNvPr>
            <p:cNvSpPr/>
            <p:nvPr/>
          </p:nvSpPr>
          <p:spPr bwMode="auto">
            <a:xfrm rot="1800000">
              <a:off x="3280492" y="414096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楕円 307">
              <a:extLst>
                <a:ext uri="{FF2B5EF4-FFF2-40B4-BE49-F238E27FC236}">
                  <a16:creationId xmlns:a16="http://schemas.microsoft.com/office/drawing/2014/main" id="{336E7CF0-CEEE-16BE-3394-F33DC390CB4B}"/>
                </a:ext>
              </a:extLst>
            </p:cNvPr>
            <p:cNvSpPr/>
            <p:nvPr/>
          </p:nvSpPr>
          <p:spPr bwMode="auto">
            <a:xfrm rot="17100000">
              <a:off x="2528501" y="446681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楕円 307">
              <a:extLst>
                <a:ext uri="{FF2B5EF4-FFF2-40B4-BE49-F238E27FC236}">
                  <a16:creationId xmlns:a16="http://schemas.microsoft.com/office/drawing/2014/main" id="{B7136252-FED0-D9F3-0FC9-556FD66097E8}"/>
                </a:ext>
              </a:extLst>
            </p:cNvPr>
            <p:cNvSpPr/>
            <p:nvPr/>
          </p:nvSpPr>
          <p:spPr bwMode="auto">
            <a:xfrm rot="20700000">
              <a:off x="2862641" y="429811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307">
              <a:extLst>
                <a:ext uri="{FF2B5EF4-FFF2-40B4-BE49-F238E27FC236}">
                  <a16:creationId xmlns:a16="http://schemas.microsoft.com/office/drawing/2014/main" id="{E7A4282C-E976-D872-3EAD-6B78DA346A36}"/>
                </a:ext>
              </a:extLst>
            </p:cNvPr>
            <p:cNvSpPr/>
            <p:nvPr/>
          </p:nvSpPr>
          <p:spPr bwMode="auto">
            <a:xfrm rot="14400000">
              <a:off x="2484539" y="5302083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DC52CB3F-FC5E-578E-6F71-DBDCCDC9C6B4}"/>
              </a:ext>
            </a:extLst>
          </p:cNvPr>
          <p:cNvGrpSpPr/>
          <p:nvPr/>
        </p:nvGrpSpPr>
        <p:grpSpPr>
          <a:xfrm>
            <a:off x="385566" y="6578412"/>
            <a:ext cx="3314033" cy="1392768"/>
            <a:chOff x="4581967" y="4094588"/>
            <a:chExt cx="3436578" cy="1444269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0B2E7A8-30C3-F1D9-A80F-BD6DFBB9C190}"/>
                </a:ext>
              </a:extLst>
            </p:cNvPr>
            <p:cNvGrpSpPr/>
            <p:nvPr/>
          </p:nvGrpSpPr>
          <p:grpSpPr>
            <a:xfrm>
              <a:off x="4581967" y="4094588"/>
              <a:ext cx="2695059" cy="1424252"/>
              <a:chOff x="6591300" y="3638549"/>
              <a:chExt cx="2351857" cy="1242881"/>
            </a:xfrm>
          </p:grpSpPr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CC31C377-8C94-7C74-1D16-41C01239F85E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1D0272C-B1EE-D9F3-C642-230EF1B05CE7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円/楕円 388">
                <a:extLst>
                  <a:ext uri="{FF2B5EF4-FFF2-40B4-BE49-F238E27FC236}">
                    <a16:creationId xmlns:a16="http://schemas.microsoft.com/office/drawing/2014/main" id="{D07E8CF6-A8B0-FDBB-94AC-37E3DC3A17AB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391">
                <a:extLst>
                  <a:ext uri="{FF2B5EF4-FFF2-40B4-BE49-F238E27FC236}">
                    <a16:creationId xmlns:a16="http://schemas.microsoft.com/office/drawing/2014/main" id="{BF114607-9DAC-7BCC-58B2-D6B471146D97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388">
                <a:extLst>
                  <a:ext uri="{FF2B5EF4-FFF2-40B4-BE49-F238E27FC236}">
                    <a16:creationId xmlns:a16="http://schemas.microsoft.com/office/drawing/2014/main" id="{7223642D-0B35-3E13-1F71-31EDE112FEB0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391">
                <a:extLst>
                  <a:ext uri="{FF2B5EF4-FFF2-40B4-BE49-F238E27FC236}">
                    <a16:creationId xmlns:a16="http://schemas.microsoft.com/office/drawing/2014/main" id="{11D8181C-AD40-FBBD-197B-5DBCACD4904C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388">
                <a:extLst>
                  <a:ext uri="{FF2B5EF4-FFF2-40B4-BE49-F238E27FC236}">
                    <a16:creationId xmlns:a16="http://schemas.microsoft.com/office/drawing/2014/main" id="{BC2013D6-1296-5AFE-7A0A-4C9D5783FE64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391">
                <a:extLst>
                  <a:ext uri="{FF2B5EF4-FFF2-40B4-BE49-F238E27FC236}">
                    <a16:creationId xmlns:a16="http://schemas.microsoft.com/office/drawing/2014/main" id="{31EB012A-1160-C9DD-FC30-EE8F25AB6EF3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362F43C-6792-0E01-3F9D-ABBCBD25BB94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58C02449-DB49-09AF-F366-9E0DA7DDDE4E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1665F6E-5572-4140-A57E-06254CC81B91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A07AA22-1C91-055B-38B8-CFD4942487F0}"/>
                </a:ext>
              </a:extLst>
            </p:cNvPr>
            <p:cNvGrpSpPr/>
            <p:nvPr/>
          </p:nvGrpSpPr>
          <p:grpSpPr>
            <a:xfrm>
              <a:off x="6414246" y="4543689"/>
              <a:ext cx="1604299" cy="995168"/>
              <a:chOff x="2135007" y="2419732"/>
              <a:chExt cx="2706831" cy="1679084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EFDED811-40B4-3DCE-77B4-9D61C37AA062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二等辺三角形 120">
                <a:extLst>
                  <a:ext uri="{FF2B5EF4-FFF2-40B4-BE49-F238E27FC236}">
                    <a16:creationId xmlns:a16="http://schemas.microsoft.com/office/drawing/2014/main" id="{977C1715-B570-796B-5323-6125ED0BD6BC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F6C6457D-2391-7C1A-7C90-78D3A6C2D6B0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C177D08-B2D5-0F0A-C61A-87F946327C70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D4EB991F-192B-1A54-EC6C-AA2A5CFCB64D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790F5A98-7871-1872-5FE6-79D1387D7A25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A589B8CE-BA4E-A726-4FD0-45113E9E683F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5" name="楕円 307">
              <a:extLst>
                <a:ext uri="{FF2B5EF4-FFF2-40B4-BE49-F238E27FC236}">
                  <a16:creationId xmlns:a16="http://schemas.microsoft.com/office/drawing/2014/main" id="{262F447F-39DF-9C8E-5EE4-CC97863DFF32}"/>
                </a:ext>
              </a:extLst>
            </p:cNvPr>
            <p:cNvSpPr/>
            <p:nvPr/>
          </p:nvSpPr>
          <p:spPr bwMode="auto">
            <a:xfrm rot="14400000">
              <a:off x="5913539" y="5214161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楕円 307">
              <a:extLst>
                <a:ext uri="{FF2B5EF4-FFF2-40B4-BE49-F238E27FC236}">
                  <a16:creationId xmlns:a16="http://schemas.microsoft.com/office/drawing/2014/main" id="{C2D7B792-5631-017E-E541-8F4FF7C5E65A}"/>
                </a:ext>
              </a:extLst>
            </p:cNvPr>
            <p:cNvSpPr/>
            <p:nvPr/>
          </p:nvSpPr>
          <p:spPr bwMode="auto">
            <a:xfrm rot="3600000">
              <a:off x="6898337" y="453660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楕円 307">
              <a:extLst>
                <a:ext uri="{FF2B5EF4-FFF2-40B4-BE49-F238E27FC236}">
                  <a16:creationId xmlns:a16="http://schemas.microsoft.com/office/drawing/2014/main" id="{A149F2E2-6EAD-C284-EB57-A7DA0C9E7598}"/>
                </a:ext>
              </a:extLst>
            </p:cNvPr>
            <p:cNvSpPr/>
            <p:nvPr/>
          </p:nvSpPr>
          <p:spPr bwMode="auto">
            <a:xfrm rot="1800000">
              <a:off x="6815000" y="4220098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楕円 307">
              <a:extLst>
                <a:ext uri="{FF2B5EF4-FFF2-40B4-BE49-F238E27FC236}">
                  <a16:creationId xmlns:a16="http://schemas.microsoft.com/office/drawing/2014/main" id="{0F3126A8-AB50-12E1-6FCB-DDE2FE096791}"/>
                </a:ext>
              </a:extLst>
            </p:cNvPr>
            <p:cNvSpPr/>
            <p:nvPr/>
          </p:nvSpPr>
          <p:spPr bwMode="auto">
            <a:xfrm rot="17100000">
              <a:off x="6063009" y="45459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楕円 307">
              <a:extLst>
                <a:ext uri="{FF2B5EF4-FFF2-40B4-BE49-F238E27FC236}">
                  <a16:creationId xmlns:a16="http://schemas.microsoft.com/office/drawing/2014/main" id="{075734C3-9222-A516-EEDD-DF80928E3968}"/>
                </a:ext>
              </a:extLst>
            </p:cNvPr>
            <p:cNvSpPr/>
            <p:nvPr/>
          </p:nvSpPr>
          <p:spPr bwMode="auto">
            <a:xfrm rot="20700000">
              <a:off x="6397149" y="437725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3D161FF8-2BCE-E76B-546A-CCB50799F5DA}"/>
              </a:ext>
            </a:extLst>
          </p:cNvPr>
          <p:cNvSpPr/>
          <p:nvPr/>
        </p:nvSpPr>
        <p:spPr>
          <a:xfrm>
            <a:off x="1578989" y="4950350"/>
            <a:ext cx="1066400" cy="1066400"/>
          </a:xfrm>
          <a:custGeom>
            <a:avLst/>
            <a:gdLst>
              <a:gd name="connsiteX0" fmla="*/ 113749 w 1423176"/>
              <a:gd name="connsiteY0" fmla="*/ 0 h 1423176"/>
              <a:gd name="connsiteX1" fmla="*/ 711588 w 1423176"/>
              <a:gd name="connsiteY1" fmla="*/ 597839 h 1423176"/>
              <a:gd name="connsiteX2" fmla="*/ 1309427 w 1423176"/>
              <a:gd name="connsiteY2" fmla="*/ 0 h 1423176"/>
              <a:gd name="connsiteX3" fmla="*/ 1423176 w 1423176"/>
              <a:gd name="connsiteY3" fmla="*/ 113749 h 1423176"/>
              <a:gd name="connsiteX4" fmla="*/ 825337 w 1423176"/>
              <a:gd name="connsiteY4" fmla="*/ 711588 h 1423176"/>
              <a:gd name="connsiteX5" fmla="*/ 1423176 w 1423176"/>
              <a:gd name="connsiteY5" fmla="*/ 1309427 h 1423176"/>
              <a:gd name="connsiteX6" fmla="*/ 1309427 w 1423176"/>
              <a:gd name="connsiteY6" fmla="*/ 1423176 h 1423176"/>
              <a:gd name="connsiteX7" fmla="*/ 711588 w 1423176"/>
              <a:gd name="connsiteY7" fmla="*/ 825337 h 1423176"/>
              <a:gd name="connsiteX8" fmla="*/ 113749 w 1423176"/>
              <a:gd name="connsiteY8" fmla="*/ 1423176 h 1423176"/>
              <a:gd name="connsiteX9" fmla="*/ 0 w 1423176"/>
              <a:gd name="connsiteY9" fmla="*/ 1309427 h 1423176"/>
              <a:gd name="connsiteX10" fmla="*/ 597839 w 1423176"/>
              <a:gd name="connsiteY10" fmla="*/ 711588 h 1423176"/>
              <a:gd name="connsiteX11" fmla="*/ 0 w 1423176"/>
              <a:gd name="connsiteY11" fmla="*/ 113749 h 1423176"/>
              <a:gd name="connsiteX12" fmla="*/ 113749 w 1423176"/>
              <a:gd name="connsiteY12" fmla="*/ 0 h 1423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176" h="1423176">
                <a:moveTo>
                  <a:pt x="113749" y="0"/>
                </a:moveTo>
                <a:lnTo>
                  <a:pt x="711588" y="597839"/>
                </a:lnTo>
                <a:lnTo>
                  <a:pt x="1309427" y="0"/>
                </a:lnTo>
                <a:lnTo>
                  <a:pt x="1423176" y="113749"/>
                </a:lnTo>
                <a:lnTo>
                  <a:pt x="825337" y="711588"/>
                </a:lnTo>
                <a:lnTo>
                  <a:pt x="1423176" y="1309427"/>
                </a:lnTo>
                <a:lnTo>
                  <a:pt x="1309427" y="1423176"/>
                </a:lnTo>
                <a:lnTo>
                  <a:pt x="711588" y="825337"/>
                </a:lnTo>
                <a:lnTo>
                  <a:pt x="113749" y="1423176"/>
                </a:lnTo>
                <a:lnTo>
                  <a:pt x="0" y="1309427"/>
                </a:lnTo>
                <a:lnTo>
                  <a:pt x="597839" y="711588"/>
                </a:lnTo>
                <a:lnTo>
                  <a:pt x="0" y="113749"/>
                </a:lnTo>
                <a:lnTo>
                  <a:pt x="113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E5C25650-92DA-738B-1058-6D9D5E2C8BF9}"/>
              </a:ext>
            </a:extLst>
          </p:cNvPr>
          <p:cNvSpPr/>
          <p:nvPr/>
        </p:nvSpPr>
        <p:spPr>
          <a:xfrm>
            <a:off x="1539778" y="8112785"/>
            <a:ext cx="1066400" cy="1066400"/>
          </a:xfrm>
          <a:custGeom>
            <a:avLst/>
            <a:gdLst>
              <a:gd name="connsiteX0" fmla="*/ 113749 w 1423176"/>
              <a:gd name="connsiteY0" fmla="*/ 0 h 1423176"/>
              <a:gd name="connsiteX1" fmla="*/ 711588 w 1423176"/>
              <a:gd name="connsiteY1" fmla="*/ 597839 h 1423176"/>
              <a:gd name="connsiteX2" fmla="*/ 1309427 w 1423176"/>
              <a:gd name="connsiteY2" fmla="*/ 0 h 1423176"/>
              <a:gd name="connsiteX3" fmla="*/ 1423176 w 1423176"/>
              <a:gd name="connsiteY3" fmla="*/ 113749 h 1423176"/>
              <a:gd name="connsiteX4" fmla="*/ 825337 w 1423176"/>
              <a:gd name="connsiteY4" fmla="*/ 711588 h 1423176"/>
              <a:gd name="connsiteX5" fmla="*/ 1423176 w 1423176"/>
              <a:gd name="connsiteY5" fmla="*/ 1309427 h 1423176"/>
              <a:gd name="connsiteX6" fmla="*/ 1309427 w 1423176"/>
              <a:gd name="connsiteY6" fmla="*/ 1423176 h 1423176"/>
              <a:gd name="connsiteX7" fmla="*/ 711588 w 1423176"/>
              <a:gd name="connsiteY7" fmla="*/ 825337 h 1423176"/>
              <a:gd name="connsiteX8" fmla="*/ 113749 w 1423176"/>
              <a:gd name="connsiteY8" fmla="*/ 1423176 h 1423176"/>
              <a:gd name="connsiteX9" fmla="*/ 0 w 1423176"/>
              <a:gd name="connsiteY9" fmla="*/ 1309427 h 1423176"/>
              <a:gd name="connsiteX10" fmla="*/ 597839 w 1423176"/>
              <a:gd name="connsiteY10" fmla="*/ 711588 h 1423176"/>
              <a:gd name="connsiteX11" fmla="*/ 0 w 1423176"/>
              <a:gd name="connsiteY11" fmla="*/ 113749 h 1423176"/>
              <a:gd name="connsiteX12" fmla="*/ 113749 w 1423176"/>
              <a:gd name="connsiteY12" fmla="*/ 0 h 1423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176" h="1423176">
                <a:moveTo>
                  <a:pt x="113749" y="0"/>
                </a:moveTo>
                <a:lnTo>
                  <a:pt x="711588" y="597839"/>
                </a:lnTo>
                <a:lnTo>
                  <a:pt x="1309427" y="0"/>
                </a:lnTo>
                <a:lnTo>
                  <a:pt x="1423176" y="113749"/>
                </a:lnTo>
                <a:lnTo>
                  <a:pt x="825337" y="711588"/>
                </a:lnTo>
                <a:lnTo>
                  <a:pt x="1423176" y="1309427"/>
                </a:lnTo>
                <a:lnTo>
                  <a:pt x="1309427" y="1423176"/>
                </a:lnTo>
                <a:lnTo>
                  <a:pt x="711588" y="825337"/>
                </a:lnTo>
                <a:lnTo>
                  <a:pt x="113749" y="1423176"/>
                </a:lnTo>
                <a:lnTo>
                  <a:pt x="0" y="1309427"/>
                </a:lnTo>
                <a:lnTo>
                  <a:pt x="597839" y="711588"/>
                </a:lnTo>
                <a:lnTo>
                  <a:pt x="0" y="113749"/>
                </a:lnTo>
                <a:lnTo>
                  <a:pt x="113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2F5CD958-656C-AA80-600A-8306EB958D19}"/>
              </a:ext>
            </a:extLst>
          </p:cNvPr>
          <p:cNvSpPr/>
          <p:nvPr/>
        </p:nvSpPr>
        <p:spPr>
          <a:xfrm>
            <a:off x="580750" y="6266112"/>
            <a:ext cx="1066400" cy="1066400"/>
          </a:xfrm>
          <a:custGeom>
            <a:avLst/>
            <a:gdLst>
              <a:gd name="connsiteX0" fmla="*/ 113749 w 1423176"/>
              <a:gd name="connsiteY0" fmla="*/ 0 h 1423176"/>
              <a:gd name="connsiteX1" fmla="*/ 711588 w 1423176"/>
              <a:gd name="connsiteY1" fmla="*/ 597839 h 1423176"/>
              <a:gd name="connsiteX2" fmla="*/ 1309427 w 1423176"/>
              <a:gd name="connsiteY2" fmla="*/ 0 h 1423176"/>
              <a:gd name="connsiteX3" fmla="*/ 1423176 w 1423176"/>
              <a:gd name="connsiteY3" fmla="*/ 113749 h 1423176"/>
              <a:gd name="connsiteX4" fmla="*/ 825337 w 1423176"/>
              <a:gd name="connsiteY4" fmla="*/ 711588 h 1423176"/>
              <a:gd name="connsiteX5" fmla="*/ 1423176 w 1423176"/>
              <a:gd name="connsiteY5" fmla="*/ 1309427 h 1423176"/>
              <a:gd name="connsiteX6" fmla="*/ 1309427 w 1423176"/>
              <a:gd name="connsiteY6" fmla="*/ 1423176 h 1423176"/>
              <a:gd name="connsiteX7" fmla="*/ 711588 w 1423176"/>
              <a:gd name="connsiteY7" fmla="*/ 825337 h 1423176"/>
              <a:gd name="connsiteX8" fmla="*/ 113749 w 1423176"/>
              <a:gd name="connsiteY8" fmla="*/ 1423176 h 1423176"/>
              <a:gd name="connsiteX9" fmla="*/ 0 w 1423176"/>
              <a:gd name="connsiteY9" fmla="*/ 1309427 h 1423176"/>
              <a:gd name="connsiteX10" fmla="*/ 597839 w 1423176"/>
              <a:gd name="connsiteY10" fmla="*/ 711588 h 1423176"/>
              <a:gd name="connsiteX11" fmla="*/ 0 w 1423176"/>
              <a:gd name="connsiteY11" fmla="*/ 113749 h 1423176"/>
              <a:gd name="connsiteX12" fmla="*/ 113749 w 1423176"/>
              <a:gd name="connsiteY12" fmla="*/ 0 h 1423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176" h="1423176">
                <a:moveTo>
                  <a:pt x="113749" y="0"/>
                </a:moveTo>
                <a:lnTo>
                  <a:pt x="711588" y="597839"/>
                </a:lnTo>
                <a:lnTo>
                  <a:pt x="1309427" y="0"/>
                </a:lnTo>
                <a:lnTo>
                  <a:pt x="1423176" y="113749"/>
                </a:lnTo>
                <a:lnTo>
                  <a:pt x="825337" y="711588"/>
                </a:lnTo>
                <a:lnTo>
                  <a:pt x="1423176" y="1309427"/>
                </a:lnTo>
                <a:lnTo>
                  <a:pt x="1309427" y="1423176"/>
                </a:lnTo>
                <a:lnTo>
                  <a:pt x="711588" y="825337"/>
                </a:lnTo>
                <a:lnTo>
                  <a:pt x="113749" y="1423176"/>
                </a:lnTo>
                <a:lnTo>
                  <a:pt x="0" y="1309427"/>
                </a:lnTo>
                <a:lnTo>
                  <a:pt x="597839" y="711588"/>
                </a:lnTo>
                <a:lnTo>
                  <a:pt x="0" y="113749"/>
                </a:lnTo>
                <a:lnTo>
                  <a:pt x="113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00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7D7A3-9668-3B49-4ED6-D2A75241B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CC925C-B939-17E5-980A-58F5D9D7E3E8}"/>
              </a:ext>
            </a:extLst>
          </p:cNvPr>
          <p:cNvSpPr txBox="1"/>
          <p:nvPr/>
        </p:nvSpPr>
        <p:spPr>
          <a:xfrm rot="5400000">
            <a:off x="-859044" y="1661153"/>
            <a:ext cx="7126437" cy="450999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泥・残コン等の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洗い流しは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17F952A-0BCA-416D-E7E6-1A34EB96437E}"/>
              </a:ext>
            </a:extLst>
          </p:cNvPr>
          <p:cNvSpPr/>
          <p:nvPr/>
        </p:nvSpPr>
        <p:spPr>
          <a:xfrm>
            <a:off x="5478231" y="278650"/>
            <a:ext cx="951275" cy="9274425"/>
          </a:xfrm>
          <a:prstGeom prst="roundRect">
            <a:avLst>
              <a:gd name="adj" fmla="val 1682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061190-9737-FEB8-1B9E-DCBA25326F59}"/>
              </a:ext>
            </a:extLst>
          </p:cNvPr>
          <p:cNvSpPr txBox="1"/>
          <p:nvPr/>
        </p:nvSpPr>
        <p:spPr>
          <a:xfrm rot="5400000">
            <a:off x="1559081" y="4527741"/>
            <a:ext cx="8775700" cy="71082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ダンプカー・トラック・オフロード車の方へ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3C7E5D5-162D-83A3-CBA7-7E2F01449BE3}"/>
              </a:ext>
            </a:extLst>
          </p:cNvPr>
          <p:cNvGrpSpPr/>
          <p:nvPr/>
        </p:nvGrpSpPr>
        <p:grpSpPr>
          <a:xfrm>
            <a:off x="2136494" y="7665800"/>
            <a:ext cx="3384191" cy="2083411"/>
            <a:chOff x="7393159" y="5049522"/>
            <a:chExt cx="1923825" cy="1184365"/>
          </a:xfrm>
        </p:grpSpPr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5EB6C1A5-249B-6A4D-3303-A0642A9BFF8F}"/>
                </a:ext>
              </a:extLst>
            </p:cNvPr>
            <p:cNvSpPr/>
            <p:nvPr/>
          </p:nvSpPr>
          <p:spPr bwMode="auto">
            <a:xfrm rot="5400000">
              <a:off x="7805603" y="5120235"/>
              <a:ext cx="119471" cy="944359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31B3E028-0B2D-E3C0-59A1-809892C630E7}"/>
                </a:ext>
              </a:extLst>
            </p:cNvPr>
            <p:cNvGrpSpPr/>
            <p:nvPr/>
          </p:nvGrpSpPr>
          <p:grpSpPr>
            <a:xfrm>
              <a:off x="8149570" y="5049522"/>
              <a:ext cx="1167414" cy="1184365"/>
              <a:chOff x="6270155" y="2123856"/>
              <a:chExt cx="2379145" cy="241369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DAD3E49-F0CB-DB10-8CE8-E87FBC65E17C}"/>
                  </a:ext>
                </a:extLst>
              </p:cNvPr>
              <p:cNvSpPr/>
              <p:nvPr/>
            </p:nvSpPr>
            <p:spPr bwMode="auto">
              <a:xfrm>
                <a:off x="6855169" y="2123856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F61068B-A167-019C-B6AF-84D60F5808C7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266110D-5E3A-4B9A-70BC-A9EA9DF47EE5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160FC2C-6F1B-B1FC-CF4D-6EBA4E751FF5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BBE6106-CA27-3482-C928-1FD3B22E6360}"/>
              </a:ext>
            </a:extLst>
          </p:cNvPr>
          <p:cNvGrpSpPr/>
          <p:nvPr/>
        </p:nvGrpSpPr>
        <p:grpSpPr>
          <a:xfrm>
            <a:off x="681557" y="8360201"/>
            <a:ext cx="2189464" cy="1368693"/>
            <a:chOff x="710938" y="8285077"/>
            <a:chExt cx="2189464" cy="1368693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5BC5332-1DDB-5861-249C-EB7E1C9BDBA6}"/>
                </a:ext>
              </a:extLst>
            </p:cNvPr>
            <p:cNvGrpSpPr/>
            <p:nvPr/>
          </p:nvGrpSpPr>
          <p:grpSpPr>
            <a:xfrm>
              <a:off x="710938" y="8285077"/>
              <a:ext cx="2189464" cy="1368693"/>
              <a:chOff x="343875" y="1176320"/>
              <a:chExt cx="2428176" cy="1517918"/>
            </a:xfrm>
          </p:grpSpPr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B0BCD46C-DCA7-97F8-ACC2-91A519A9CFDD}"/>
                  </a:ext>
                </a:extLst>
              </p:cNvPr>
              <p:cNvSpPr/>
              <p:nvPr/>
            </p:nvSpPr>
            <p:spPr bwMode="auto">
              <a:xfrm>
                <a:off x="513529" y="1928770"/>
                <a:ext cx="1928813" cy="34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A816358-5354-6E12-E04F-6384A898126B}"/>
                  </a:ext>
                </a:extLst>
              </p:cNvPr>
              <p:cNvSpPr/>
              <p:nvPr/>
            </p:nvSpPr>
            <p:spPr bwMode="auto">
              <a:xfrm>
                <a:off x="2035732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5B387BCC-8BC1-5117-E14E-C4871D5BA6CB}"/>
                  </a:ext>
                </a:extLst>
              </p:cNvPr>
              <p:cNvSpPr/>
              <p:nvPr/>
            </p:nvSpPr>
            <p:spPr bwMode="auto">
              <a:xfrm>
                <a:off x="840345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0ABB4FB-C37B-B809-C327-0A2170FFF33F}"/>
                  </a:ext>
                </a:extLst>
              </p:cNvPr>
              <p:cNvSpPr/>
              <p:nvPr/>
            </p:nvSpPr>
            <p:spPr bwMode="auto">
              <a:xfrm rot="16200000">
                <a:off x="2526687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8422624-EF24-A060-5A7B-90BDD5499265}"/>
                  </a:ext>
                </a:extLst>
              </p:cNvPr>
              <p:cNvSpPr/>
              <p:nvPr/>
            </p:nvSpPr>
            <p:spPr bwMode="auto">
              <a:xfrm>
                <a:off x="474187" y="1176320"/>
                <a:ext cx="2013072" cy="1123283"/>
              </a:xfrm>
              <a:custGeom>
                <a:avLst/>
                <a:gdLst>
                  <a:gd name="connsiteX0" fmla="*/ 698303 w 2013072"/>
                  <a:gd name="connsiteY0" fmla="*/ 0 h 1123283"/>
                  <a:gd name="connsiteX1" fmla="*/ 1829337 w 2013072"/>
                  <a:gd name="connsiteY1" fmla="*/ 0 h 1123283"/>
                  <a:gd name="connsiteX2" fmla="*/ 2003029 w 2013072"/>
                  <a:gd name="connsiteY2" fmla="*/ 663123 h 1123283"/>
                  <a:gd name="connsiteX3" fmla="*/ 2013072 w 2013072"/>
                  <a:gd name="connsiteY3" fmla="*/ 712870 h 1123283"/>
                  <a:gd name="connsiteX4" fmla="*/ 2013072 w 2013072"/>
                  <a:gd name="connsiteY4" fmla="*/ 1085183 h 1123283"/>
                  <a:gd name="connsiteX5" fmla="*/ 1974972 w 2013072"/>
                  <a:gd name="connsiteY5" fmla="*/ 1123283 h 1123283"/>
                  <a:gd name="connsiteX6" fmla="*/ 1946032 w 2013072"/>
                  <a:gd name="connsiteY6" fmla="*/ 1123283 h 1123283"/>
                  <a:gd name="connsiteX7" fmla="*/ 1943229 w 2013072"/>
                  <a:gd name="connsiteY7" fmla="*/ 1114253 h 1123283"/>
                  <a:gd name="connsiteX8" fmla="*/ 1620129 w 2013072"/>
                  <a:gd name="connsiteY8" fmla="*/ 900088 h 1123283"/>
                  <a:gd name="connsiteX9" fmla="*/ 1297029 w 2013072"/>
                  <a:gd name="connsiteY9" fmla="*/ 1114253 h 1123283"/>
                  <a:gd name="connsiteX10" fmla="*/ 1294226 w 2013072"/>
                  <a:gd name="connsiteY10" fmla="*/ 1123283 h 1123283"/>
                  <a:gd name="connsiteX11" fmla="*/ 748333 w 2013072"/>
                  <a:gd name="connsiteY11" fmla="*/ 1123283 h 1123283"/>
                  <a:gd name="connsiteX12" fmla="*/ 745530 w 2013072"/>
                  <a:gd name="connsiteY12" fmla="*/ 1114253 h 1123283"/>
                  <a:gd name="connsiteX13" fmla="*/ 422430 w 2013072"/>
                  <a:gd name="connsiteY13" fmla="*/ 900088 h 1123283"/>
                  <a:gd name="connsiteX14" fmla="*/ 99330 w 2013072"/>
                  <a:gd name="connsiteY14" fmla="*/ 1114253 h 1123283"/>
                  <a:gd name="connsiteX15" fmla="*/ 96527 w 2013072"/>
                  <a:gd name="connsiteY15" fmla="*/ 1123283 h 1123283"/>
                  <a:gd name="connsiteX16" fmla="*/ 38100 w 2013072"/>
                  <a:gd name="connsiteY16" fmla="*/ 1123283 h 1123283"/>
                  <a:gd name="connsiteX17" fmla="*/ 0 w 2013072"/>
                  <a:gd name="connsiteY17" fmla="*/ 1085183 h 1123283"/>
                  <a:gd name="connsiteX18" fmla="*/ 0 w 2013072"/>
                  <a:gd name="connsiteY18" fmla="*/ 712870 h 1123283"/>
                  <a:gd name="connsiteX19" fmla="*/ 127805 w 2013072"/>
                  <a:gd name="connsiteY19" fmla="*/ 585065 h 1123283"/>
                  <a:gd name="connsiteX20" fmla="*/ 575850 w 2013072"/>
                  <a:gd name="connsiteY20" fmla="*/ 504103 h 1123283"/>
                  <a:gd name="connsiteX21" fmla="*/ 698303 w 2013072"/>
                  <a:gd name="connsiteY21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13072" h="1123283">
                    <a:moveTo>
                      <a:pt x="698303" y="0"/>
                    </a:moveTo>
                    <a:lnTo>
                      <a:pt x="1829337" y="0"/>
                    </a:lnTo>
                    <a:lnTo>
                      <a:pt x="2003029" y="663123"/>
                    </a:lnTo>
                    <a:cubicBezTo>
                      <a:pt x="2009496" y="678413"/>
                      <a:pt x="2013072" y="695224"/>
                      <a:pt x="2013072" y="712870"/>
                    </a:cubicBezTo>
                    <a:lnTo>
                      <a:pt x="2013072" y="1085183"/>
                    </a:lnTo>
                    <a:cubicBezTo>
                      <a:pt x="2013072" y="1106225"/>
                      <a:pt x="1996014" y="1123283"/>
                      <a:pt x="1974972" y="1123283"/>
                    </a:cubicBezTo>
                    <a:lnTo>
                      <a:pt x="1946032" y="1123283"/>
                    </a:lnTo>
                    <a:lnTo>
                      <a:pt x="1943229" y="1114253"/>
                    </a:lnTo>
                    <a:cubicBezTo>
                      <a:pt x="1889996" y="988397"/>
                      <a:pt x="1765376" y="900088"/>
                      <a:pt x="1620129" y="900088"/>
                    </a:cubicBezTo>
                    <a:cubicBezTo>
                      <a:pt x="1474883" y="900088"/>
                      <a:pt x="1350262" y="988397"/>
                      <a:pt x="1297029" y="1114253"/>
                    </a:cubicBezTo>
                    <a:lnTo>
                      <a:pt x="1294226" y="1123283"/>
                    </a:lnTo>
                    <a:lnTo>
                      <a:pt x="748333" y="1123283"/>
                    </a:lnTo>
                    <a:lnTo>
                      <a:pt x="745530" y="1114253"/>
                    </a:lnTo>
                    <a:cubicBezTo>
                      <a:pt x="692297" y="988397"/>
                      <a:pt x="567677" y="900088"/>
                      <a:pt x="422430" y="900088"/>
                    </a:cubicBezTo>
                    <a:cubicBezTo>
                      <a:pt x="277184" y="900088"/>
                      <a:pt x="152563" y="988397"/>
                      <a:pt x="99330" y="1114253"/>
                    </a:cubicBezTo>
                    <a:lnTo>
                      <a:pt x="96527" y="1123283"/>
                    </a:lnTo>
                    <a:lnTo>
                      <a:pt x="38100" y="1123283"/>
                    </a:lnTo>
                    <a:cubicBezTo>
                      <a:pt x="17058" y="1123283"/>
                      <a:pt x="0" y="1106225"/>
                      <a:pt x="0" y="1085183"/>
                    </a:cubicBezTo>
                    <a:lnTo>
                      <a:pt x="0" y="712870"/>
                    </a:lnTo>
                    <a:cubicBezTo>
                      <a:pt x="0" y="642285"/>
                      <a:pt x="57220" y="585065"/>
                      <a:pt x="127805" y="585065"/>
                    </a:cubicBezTo>
                    <a:lnTo>
                      <a:pt x="575850" y="504103"/>
                    </a:lnTo>
                    <a:cubicBezTo>
                      <a:pt x="624605" y="309081"/>
                      <a:pt x="649548" y="195022"/>
                      <a:pt x="69830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円/楕円 388">
                <a:extLst>
                  <a:ext uri="{FF2B5EF4-FFF2-40B4-BE49-F238E27FC236}">
                    <a16:creationId xmlns:a16="http://schemas.microsoft.com/office/drawing/2014/main" id="{9659EE23-2AE6-E6E2-264F-84BE5CEB7BE3}"/>
                  </a:ext>
                </a:extLst>
              </p:cNvPr>
              <p:cNvSpPr/>
              <p:nvPr/>
            </p:nvSpPr>
            <p:spPr>
              <a:xfrm>
                <a:off x="629554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91">
                <a:extLst>
                  <a:ext uri="{FF2B5EF4-FFF2-40B4-BE49-F238E27FC236}">
                    <a16:creationId xmlns:a16="http://schemas.microsoft.com/office/drawing/2014/main" id="{80BC7BE3-E1CC-2AF2-CE76-D156B0B87458}"/>
                  </a:ext>
                </a:extLst>
              </p:cNvPr>
              <p:cNvSpPr/>
              <p:nvPr/>
            </p:nvSpPr>
            <p:spPr>
              <a:xfrm>
                <a:off x="752030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88">
                <a:extLst>
                  <a:ext uri="{FF2B5EF4-FFF2-40B4-BE49-F238E27FC236}">
                    <a16:creationId xmlns:a16="http://schemas.microsoft.com/office/drawing/2014/main" id="{251E2847-68C0-E7AC-F641-0DAA752B79A8}"/>
                  </a:ext>
                </a:extLst>
              </p:cNvPr>
              <p:cNvSpPr/>
              <p:nvPr/>
            </p:nvSpPr>
            <p:spPr>
              <a:xfrm>
                <a:off x="1827253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91">
                <a:extLst>
                  <a:ext uri="{FF2B5EF4-FFF2-40B4-BE49-F238E27FC236}">
                    <a16:creationId xmlns:a16="http://schemas.microsoft.com/office/drawing/2014/main" id="{DCFD05D4-609B-FDD1-684D-89F934614CDC}"/>
                  </a:ext>
                </a:extLst>
              </p:cNvPr>
              <p:cNvSpPr/>
              <p:nvPr/>
            </p:nvSpPr>
            <p:spPr>
              <a:xfrm>
                <a:off x="1949729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6CD5FCB-D770-50AD-FB59-0AA4D7AEAAE6}"/>
                  </a:ext>
                </a:extLst>
              </p:cNvPr>
              <p:cNvSpPr/>
              <p:nvPr/>
            </p:nvSpPr>
            <p:spPr bwMode="auto">
              <a:xfrm>
                <a:off x="1114658" y="1232274"/>
                <a:ext cx="453144" cy="443008"/>
              </a:xfrm>
              <a:custGeom>
                <a:avLst/>
                <a:gdLst>
                  <a:gd name="connsiteX0" fmla="*/ 110752 w 453144"/>
                  <a:gd name="connsiteY0" fmla="*/ 0 h 443008"/>
                  <a:gd name="connsiteX1" fmla="*/ 453144 w 453144"/>
                  <a:gd name="connsiteY1" fmla="*/ 0 h 443008"/>
                  <a:gd name="connsiteX2" fmla="*/ 442240 w 453144"/>
                  <a:gd name="connsiteY2" fmla="*/ 443008 h 443008"/>
                  <a:gd name="connsiteX3" fmla="*/ 0 w 453144"/>
                  <a:gd name="connsiteY3" fmla="*/ 443008 h 443008"/>
                  <a:gd name="connsiteX4" fmla="*/ 110752 w 453144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4" h="443008">
                    <a:moveTo>
                      <a:pt x="110752" y="0"/>
                    </a:moveTo>
                    <a:lnTo>
                      <a:pt x="453144" y="0"/>
                    </a:lnTo>
                    <a:lnTo>
                      <a:pt x="442240" y="443008"/>
                    </a:lnTo>
                    <a:lnTo>
                      <a:pt x="0" y="443008"/>
                    </a:lnTo>
                    <a:lnTo>
                      <a:pt x="110752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D335D8E-24FA-2432-6B1F-EEA5A91BD5B5}"/>
                  </a:ext>
                </a:extLst>
              </p:cNvPr>
              <p:cNvSpPr/>
              <p:nvPr/>
            </p:nvSpPr>
            <p:spPr bwMode="auto">
              <a:xfrm>
                <a:off x="1642185" y="1232274"/>
                <a:ext cx="453143" cy="443008"/>
              </a:xfrm>
              <a:custGeom>
                <a:avLst/>
                <a:gdLst>
                  <a:gd name="connsiteX0" fmla="*/ 0 w 453143"/>
                  <a:gd name="connsiteY0" fmla="*/ 0 h 443008"/>
                  <a:gd name="connsiteX1" fmla="*/ 342391 w 453143"/>
                  <a:gd name="connsiteY1" fmla="*/ 0 h 443008"/>
                  <a:gd name="connsiteX2" fmla="*/ 453143 w 453143"/>
                  <a:gd name="connsiteY2" fmla="*/ 443008 h 443008"/>
                  <a:gd name="connsiteX3" fmla="*/ 10903 w 453143"/>
                  <a:gd name="connsiteY3" fmla="*/ 443008 h 443008"/>
                  <a:gd name="connsiteX4" fmla="*/ 0 w 453143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3" h="443008">
                    <a:moveTo>
                      <a:pt x="0" y="0"/>
                    </a:moveTo>
                    <a:lnTo>
                      <a:pt x="342391" y="0"/>
                    </a:lnTo>
                    <a:lnTo>
                      <a:pt x="453143" y="443008"/>
                    </a:lnTo>
                    <a:lnTo>
                      <a:pt x="10903" y="443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F7BC2DC5-3028-4D4A-1E6E-ECCDBD9A4AA1}"/>
                  </a:ext>
                </a:extLst>
              </p:cNvPr>
              <p:cNvSpPr/>
              <p:nvPr/>
            </p:nvSpPr>
            <p:spPr bwMode="auto">
              <a:xfrm rot="16200000">
                <a:off x="212112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938956CC-1091-F026-D97B-C6DFFAB4FCC1}"/>
                  </a:ext>
                </a:extLst>
              </p:cNvPr>
              <p:cNvSpPr/>
              <p:nvPr/>
            </p:nvSpPr>
            <p:spPr bwMode="auto">
              <a:xfrm rot="5400000">
                <a:off x="2355064" y="1866366"/>
                <a:ext cx="591903" cy="242071"/>
              </a:xfrm>
              <a:prstGeom prst="round2Same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F43621E-ED80-DBF0-ED29-ECC8FA84A759}"/>
                </a:ext>
              </a:extLst>
            </p:cNvPr>
            <p:cNvSpPr/>
            <p:nvPr/>
          </p:nvSpPr>
          <p:spPr bwMode="auto">
            <a:xfrm>
              <a:off x="1306955" y="8725055"/>
              <a:ext cx="466526" cy="487505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CE825400-DB62-00B5-BB0B-6A1CB2D19ADC}"/>
                </a:ext>
              </a:extLst>
            </p:cNvPr>
            <p:cNvSpPr/>
            <p:nvPr/>
          </p:nvSpPr>
          <p:spPr bwMode="auto">
            <a:xfrm>
              <a:off x="2124172" y="8581364"/>
              <a:ext cx="341640" cy="357003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01C132F1-9787-FB5D-31B8-8A5F422691A6}"/>
              </a:ext>
            </a:extLst>
          </p:cNvPr>
          <p:cNvGrpSpPr/>
          <p:nvPr/>
        </p:nvGrpSpPr>
        <p:grpSpPr>
          <a:xfrm>
            <a:off x="687505" y="5314308"/>
            <a:ext cx="2430109" cy="1284235"/>
            <a:chOff x="210815" y="5683235"/>
            <a:chExt cx="2430109" cy="128423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90E4F18-073C-9B02-8343-3839F2E4110E}"/>
                </a:ext>
              </a:extLst>
            </p:cNvPr>
            <p:cNvGrpSpPr/>
            <p:nvPr/>
          </p:nvGrpSpPr>
          <p:grpSpPr>
            <a:xfrm>
              <a:off x="210815" y="5683235"/>
              <a:ext cx="2430109" cy="1284235"/>
              <a:chOff x="6591300" y="3638549"/>
              <a:chExt cx="2351857" cy="1242881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A91D9EB5-F39F-31BF-0371-CD758E3D653E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787CFA0-5C1B-449A-9DD3-7758F5059684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" name="円/楕円 388">
                <a:extLst>
                  <a:ext uri="{FF2B5EF4-FFF2-40B4-BE49-F238E27FC236}">
                    <a16:creationId xmlns:a16="http://schemas.microsoft.com/office/drawing/2014/main" id="{1CEB265A-A765-0645-95A8-621DBEF98DA3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円/楕円 391">
                <a:extLst>
                  <a:ext uri="{FF2B5EF4-FFF2-40B4-BE49-F238E27FC236}">
                    <a16:creationId xmlns:a16="http://schemas.microsoft.com/office/drawing/2014/main" id="{9D9D0D79-68F8-C609-F0F6-F2D38763F586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388">
                <a:extLst>
                  <a:ext uri="{FF2B5EF4-FFF2-40B4-BE49-F238E27FC236}">
                    <a16:creationId xmlns:a16="http://schemas.microsoft.com/office/drawing/2014/main" id="{FC148820-0BE5-C1E8-18BA-A64D169FDEDD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391">
                <a:extLst>
                  <a:ext uri="{FF2B5EF4-FFF2-40B4-BE49-F238E27FC236}">
                    <a16:creationId xmlns:a16="http://schemas.microsoft.com/office/drawing/2014/main" id="{BF3D1D74-306E-25D9-7852-64CE2E931014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388">
                <a:extLst>
                  <a:ext uri="{FF2B5EF4-FFF2-40B4-BE49-F238E27FC236}">
                    <a16:creationId xmlns:a16="http://schemas.microsoft.com/office/drawing/2014/main" id="{4F608EA3-C7CA-2C73-B00A-5457565FB4AA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391">
                <a:extLst>
                  <a:ext uri="{FF2B5EF4-FFF2-40B4-BE49-F238E27FC236}">
                    <a16:creationId xmlns:a16="http://schemas.microsoft.com/office/drawing/2014/main" id="{2A6B7FAA-440A-6147-E739-C1C9742185EB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12D416E-4508-AC01-66DC-1602EBAC7211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A315CFE-617D-1064-D937-991973523D9B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9731450-6D32-E771-4181-3D3622CBC2AE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F2C1A79-0F0D-5F29-FA39-A14FF239E42E}"/>
                </a:ext>
              </a:extLst>
            </p:cNvPr>
            <p:cNvSpPr/>
            <p:nvPr/>
          </p:nvSpPr>
          <p:spPr bwMode="auto">
            <a:xfrm>
              <a:off x="1234313" y="5965812"/>
              <a:ext cx="341640" cy="357003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5232032-A365-3251-1BE2-9E26CAFD76F6}"/>
                </a:ext>
              </a:extLst>
            </p:cNvPr>
            <p:cNvSpPr/>
            <p:nvPr/>
          </p:nvSpPr>
          <p:spPr bwMode="auto">
            <a:xfrm>
              <a:off x="372165" y="6227069"/>
              <a:ext cx="341640" cy="357003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C901469-3780-5F52-E8ED-EA776489EC0E}"/>
              </a:ext>
            </a:extLst>
          </p:cNvPr>
          <p:cNvGrpSpPr/>
          <p:nvPr/>
        </p:nvGrpSpPr>
        <p:grpSpPr>
          <a:xfrm>
            <a:off x="1545493" y="6755822"/>
            <a:ext cx="2174082" cy="1221741"/>
            <a:chOff x="1511140" y="6187831"/>
            <a:chExt cx="2174082" cy="122174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76B5EAA-7DD8-6D86-BCD7-C220EF05BA6D}"/>
                </a:ext>
              </a:extLst>
            </p:cNvPr>
            <p:cNvGrpSpPr/>
            <p:nvPr/>
          </p:nvGrpSpPr>
          <p:grpSpPr>
            <a:xfrm>
              <a:off x="1511140" y="6187831"/>
              <a:ext cx="2174082" cy="1221741"/>
              <a:chOff x="4053840" y="3699030"/>
              <a:chExt cx="2104074" cy="1182400"/>
            </a:xfrm>
          </p:grpSpPr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9E479FC9-6B45-F883-07D1-10E07DD00A2C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94B8613-ACAA-7137-61BE-8C456CA9C83C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E91DE16-DD2A-02F4-751F-1F28DE15EB88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円/楕円 388">
                <a:extLst>
                  <a:ext uri="{FF2B5EF4-FFF2-40B4-BE49-F238E27FC236}">
                    <a16:creationId xmlns:a16="http://schemas.microsoft.com/office/drawing/2014/main" id="{12F2C993-9149-6ED0-4350-7C0D1DFC3AFD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391">
                <a:extLst>
                  <a:ext uri="{FF2B5EF4-FFF2-40B4-BE49-F238E27FC236}">
                    <a16:creationId xmlns:a16="http://schemas.microsoft.com/office/drawing/2014/main" id="{A6FDCBB4-61E2-2FAE-22EF-5AD252673F71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388">
                <a:extLst>
                  <a:ext uri="{FF2B5EF4-FFF2-40B4-BE49-F238E27FC236}">
                    <a16:creationId xmlns:a16="http://schemas.microsoft.com/office/drawing/2014/main" id="{2214792B-6DCF-2D24-1BAE-1879AC1369AE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391">
                <a:extLst>
                  <a:ext uri="{FF2B5EF4-FFF2-40B4-BE49-F238E27FC236}">
                    <a16:creationId xmlns:a16="http://schemas.microsoft.com/office/drawing/2014/main" id="{3986069B-AD73-0669-FB72-4A3FA54E8690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CC5E199-0185-BB65-F872-15EB00BFAA0B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92042A7-DE69-826B-CDAC-ABB250D8C0D0}"/>
                </a:ext>
              </a:extLst>
            </p:cNvPr>
            <p:cNvSpPr/>
            <p:nvPr/>
          </p:nvSpPr>
          <p:spPr bwMode="auto">
            <a:xfrm>
              <a:off x="1600074" y="6710395"/>
              <a:ext cx="341640" cy="357003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43E95BF-4E22-AE21-1DFC-6E2BD40FEAF1}"/>
                </a:ext>
              </a:extLst>
            </p:cNvPr>
            <p:cNvSpPr/>
            <p:nvPr/>
          </p:nvSpPr>
          <p:spPr bwMode="auto">
            <a:xfrm>
              <a:off x="2527536" y="6762646"/>
              <a:ext cx="341640" cy="357003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86" name="フリーフォーム: 図形 185">
            <a:extLst>
              <a:ext uri="{FF2B5EF4-FFF2-40B4-BE49-F238E27FC236}">
                <a16:creationId xmlns:a16="http://schemas.microsoft.com/office/drawing/2014/main" id="{857051A4-8EDF-881C-41F2-F246F4F26F9E}"/>
              </a:ext>
            </a:extLst>
          </p:cNvPr>
          <p:cNvSpPr/>
          <p:nvPr/>
        </p:nvSpPr>
        <p:spPr>
          <a:xfrm>
            <a:off x="866698" y="6440803"/>
            <a:ext cx="2363550" cy="2363550"/>
          </a:xfrm>
          <a:custGeom>
            <a:avLst/>
            <a:gdLst>
              <a:gd name="connsiteX0" fmla="*/ 104220 w 2363550"/>
              <a:gd name="connsiteY0" fmla="*/ 0 h 2363550"/>
              <a:gd name="connsiteX1" fmla="*/ 1181775 w 2363550"/>
              <a:gd name="connsiteY1" fmla="*/ 1077554 h 2363550"/>
              <a:gd name="connsiteX2" fmla="*/ 2259330 w 2363550"/>
              <a:gd name="connsiteY2" fmla="*/ 0 h 2363550"/>
              <a:gd name="connsiteX3" fmla="*/ 2363550 w 2363550"/>
              <a:gd name="connsiteY3" fmla="*/ 104220 h 2363550"/>
              <a:gd name="connsiteX4" fmla="*/ 1285996 w 2363550"/>
              <a:gd name="connsiteY4" fmla="*/ 1181775 h 2363550"/>
              <a:gd name="connsiteX5" fmla="*/ 2363550 w 2363550"/>
              <a:gd name="connsiteY5" fmla="*/ 2259330 h 2363550"/>
              <a:gd name="connsiteX6" fmla="*/ 2259330 w 2363550"/>
              <a:gd name="connsiteY6" fmla="*/ 2363550 h 2363550"/>
              <a:gd name="connsiteX7" fmla="*/ 1181775 w 2363550"/>
              <a:gd name="connsiteY7" fmla="*/ 1285996 h 2363550"/>
              <a:gd name="connsiteX8" fmla="*/ 104220 w 2363550"/>
              <a:gd name="connsiteY8" fmla="*/ 2363550 h 2363550"/>
              <a:gd name="connsiteX9" fmla="*/ 0 w 2363550"/>
              <a:gd name="connsiteY9" fmla="*/ 2259330 h 2363550"/>
              <a:gd name="connsiteX10" fmla="*/ 1077554 w 2363550"/>
              <a:gd name="connsiteY10" fmla="*/ 1181775 h 2363550"/>
              <a:gd name="connsiteX11" fmla="*/ 0 w 2363550"/>
              <a:gd name="connsiteY11" fmla="*/ 104220 h 2363550"/>
              <a:gd name="connsiteX12" fmla="*/ 104220 w 2363550"/>
              <a:gd name="connsiteY12" fmla="*/ 0 h 23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63550" h="2363550">
                <a:moveTo>
                  <a:pt x="104220" y="0"/>
                </a:moveTo>
                <a:lnTo>
                  <a:pt x="1181775" y="1077554"/>
                </a:lnTo>
                <a:lnTo>
                  <a:pt x="2259330" y="0"/>
                </a:lnTo>
                <a:lnTo>
                  <a:pt x="2363550" y="104220"/>
                </a:lnTo>
                <a:lnTo>
                  <a:pt x="1285996" y="1181775"/>
                </a:lnTo>
                <a:lnTo>
                  <a:pt x="2363550" y="2259330"/>
                </a:lnTo>
                <a:lnTo>
                  <a:pt x="2259330" y="2363550"/>
                </a:lnTo>
                <a:lnTo>
                  <a:pt x="1181775" y="1285996"/>
                </a:lnTo>
                <a:lnTo>
                  <a:pt x="104220" y="2363550"/>
                </a:lnTo>
                <a:lnTo>
                  <a:pt x="0" y="2259330"/>
                </a:lnTo>
                <a:lnTo>
                  <a:pt x="1077554" y="1181775"/>
                </a:lnTo>
                <a:lnTo>
                  <a:pt x="0" y="104220"/>
                </a:lnTo>
                <a:lnTo>
                  <a:pt x="10422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107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ricc33_ダンプカー・トラック・オフロード車の方へ</dc:title>
  <dc:subject>ricc33_ダンプカー・トラック・オフロード車の方へ</dc:subject>
  <dc:creator>でじけろお</dc:creator>
  <cp:lastModifiedBy/>
  <cp:revision>1</cp:revision>
  <dcterms:created xsi:type="dcterms:W3CDTF">2014-12-04T06:28:15Z</dcterms:created>
  <dcterms:modified xsi:type="dcterms:W3CDTF">2024-10-05T10:44:15Z</dcterms:modified>
  <cp:version>1</cp:version>
</cp:coreProperties>
</file>