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22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CC2E340-AB15-DCC2-2599-7607B1A8EE35}"/>
              </a:ext>
            </a:extLst>
          </p:cNvPr>
          <p:cNvSpPr txBox="1"/>
          <p:nvPr/>
        </p:nvSpPr>
        <p:spPr>
          <a:xfrm>
            <a:off x="1136571" y="2573383"/>
            <a:ext cx="7632856" cy="328830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ルールを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守って入退場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5AE648-A1B3-061D-053F-16E2249E6601}"/>
              </a:ext>
            </a:extLst>
          </p:cNvPr>
          <p:cNvSpPr txBox="1"/>
          <p:nvPr/>
        </p:nvSpPr>
        <p:spPr>
          <a:xfrm>
            <a:off x="1136571" y="1060237"/>
            <a:ext cx="7632856" cy="114385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紳士淑女の皆様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6977E-736B-2002-71DA-1B9BAE0A8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9935C21-5973-DE5A-2298-4680E8E44B39}"/>
              </a:ext>
            </a:extLst>
          </p:cNvPr>
          <p:cNvGrpSpPr/>
          <p:nvPr/>
        </p:nvGrpSpPr>
        <p:grpSpPr>
          <a:xfrm>
            <a:off x="474615" y="483327"/>
            <a:ext cx="8956768" cy="5929148"/>
            <a:chOff x="1136571" y="1060237"/>
            <a:chExt cx="7632856" cy="4801452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DF248AB-E04A-58A7-2EB3-D998F956ED0E}"/>
                </a:ext>
              </a:extLst>
            </p:cNvPr>
            <p:cNvSpPr txBox="1"/>
            <p:nvPr/>
          </p:nvSpPr>
          <p:spPr>
            <a:xfrm>
              <a:off x="1136571" y="2573383"/>
              <a:ext cx="7632856" cy="328830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ルールを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守って入退場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722BB297-D29F-0D47-3B2D-5AA588882CE1}"/>
                </a:ext>
              </a:extLst>
            </p:cNvPr>
            <p:cNvSpPr txBox="1"/>
            <p:nvPr/>
          </p:nvSpPr>
          <p:spPr>
            <a:xfrm>
              <a:off x="1136571" y="1060237"/>
              <a:ext cx="7632856" cy="114385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紳士淑女の皆様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1430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0F6238-E71E-1A3F-5DF5-A58DF5F511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171A33F-8FC9-B97B-3157-915DBCFD7DC6}"/>
              </a:ext>
            </a:extLst>
          </p:cNvPr>
          <p:cNvGrpSpPr/>
          <p:nvPr/>
        </p:nvGrpSpPr>
        <p:grpSpPr>
          <a:xfrm>
            <a:off x="474615" y="368661"/>
            <a:ext cx="8956768" cy="6043814"/>
            <a:chOff x="1136571" y="1060237"/>
            <a:chExt cx="7632856" cy="4801451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ADDA31C0-A7A5-77E6-6EE7-59EF9F07DBD4}"/>
                </a:ext>
              </a:extLst>
            </p:cNvPr>
            <p:cNvSpPr txBox="1"/>
            <p:nvPr/>
          </p:nvSpPr>
          <p:spPr>
            <a:xfrm>
              <a:off x="1136571" y="4247452"/>
              <a:ext cx="7632856" cy="161423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入退場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86C83661-016E-AFF2-0CF2-EA45D08B52FD}"/>
                </a:ext>
              </a:extLst>
            </p:cNvPr>
            <p:cNvSpPr txBox="1"/>
            <p:nvPr/>
          </p:nvSpPr>
          <p:spPr>
            <a:xfrm>
              <a:off x="1136571" y="1060237"/>
              <a:ext cx="7632856" cy="114385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紳士淑女の皆様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DB3CA2A-B601-EE29-AF0F-EB88902B9CBB}"/>
                </a:ext>
              </a:extLst>
            </p:cNvPr>
            <p:cNvSpPr txBox="1"/>
            <p:nvPr/>
          </p:nvSpPr>
          <p:spPr>
            <a:xfrm>
              <a:off x="1136571" y="2417394"/>
              <a:ext cx="7632856" cy="161423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ルールを守って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9975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C31BCC7-0928-1DE1-7173-07BDDFEA16B2}"/>
              </a:ext>
            </a:extLst>
          </p:cNvPr>
          <p:cNvSpPr/>
          <p:nvPr/>
        </p:nvSpPr>
        <p:spPr>
          <a:xfrm>
            <a:off x="114299" y="132202"/>
            <a:ext cx="9656717" cy="659910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DC4E11E-829B-E02C-5D7E-F4122C8F36D2}"/>
              </a:ext>
            </a:extLst>
          </p:cNvPr>
          <p:cNvGrpSpPr/>
          <p:nvPr/>
        </p:nvGrpSpPr>
        <p:grpSpPr>
          <a:xfrm>
            <a:off x="496389" y="509450"/>
            <a:ext cx="8913220" cy="5840611"/>
            <a:chOff x="1136571" y="1060237"/>
            <a:chExt cx="7632856" cy="4801451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99A3AA28-65A8-D5BF-0E10-708445A1A470}"/>
                </a:ext>
              </a:extLst>
            </p:cNvPr>
            <p:cNvSpPr txBox="1"/>
            <p:nvPr/>
          </p:nvSpPr>
          <p:spPr>
            <a:xfrm>
              <a:off x="1136571" y="4247452"/>
              <a:ext cx="7632856" cy="161423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入退場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4AA4795-3688-95AD-1486-E1CD949280D9}"/>
                </a:ext>
              </a:extLst>
            </p:cNvPr>
            <p:cNvSpPr txBox="1"/>
            <p:nvPr/>
          </p:nvSpPr>
          <p:spPr>
            <a:xfrm>
              <a:off x="1136571" y="1060237"/>
              <a:ext cx="7632856" cy="114385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紳士淑女の皆様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CFDA713-A41F-D31F-58A5-E9B3256C5DEC}"/>
                </a:ext>
              </a:extLst>
            </p:cNvPr>
            <p:cNvSpPr txBox="1"/>
            <p:nvPr/>
          </p:nvSpPr>
          <p:spPr>
            <a:xfrm>
              <a:off x="1136571" y="2417394"/>
              <a:ext cx="7632856" cy="161423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ルールを守って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紳士淑女の皆様　ルールを守って入退場の貼り紙</dc:title>
  <dc:subject>紳士淑女の皆様　ルールを守って入退場の貼り紙</dc:subject>
  <dc:creator>でじけろお</dc:creator>
  <cp:lastModifiedBy/>
  <cp:revision>1</cp:revision>
  <dcterms:created xsi:type="dcterms:W3CDTF">2014-12-04T06:28:23Z</dcterms:created>
  <dcterms:modified xsi:type="dcterms:W3CDTF">2024-10-09T16:01:55Z</dcterms:modified>
  <cp:version>1</cp:version>
</cp:coreProperties>
</file>