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21" r:id="rId3"/>
    <p:sldId id="322" r:id="rId4"/>
    <p:sldId id="312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CCFF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8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A708AC5-AF5F-3F76-0E09-C3DF13DF58AB}"/>
              </a:ext>
            </a:extLst>
          </p:cNvPr>
          <p:cNvSpPr txBox="1"/>
          <p:nvPr/>
        </p:nvSpPr>
        <p:spPr>
          <a:xfrm rot="5400000">
            <a:off x="-1341836" y="3400766"/>
            <a:ext cx="8020039" cy="314181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ルールを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守って入退場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437AEBE-3530-F0EF-D168-103F92B2D992}"/>
              </a:ext>
            </a:extLst>
          </p:cNvPr>
          <p:cNvSpPr txBox="1"/>
          <p:nvPr/>
        </p:nvSpPr>
        <p:spPr>
          <a:xfrm rot="5400000">
            <a:off x="1238451" y="4348394"/>
            <a:ext cx="8020039" cy="124655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紳士淑女の皆様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5F86BD-B009-BFBE-DA31-4ACF0372C5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47D8EA1-7273-9E1D-8490-EB008DEAD42C}"/>
              </a:ext>
            </a:extLst>
          </p:cNvPr>
          <p:cNvGrpSpPr/>
          <p:nvPr/>
        </p:nvGrpSpPr>
        <p:grpSpPr>
          <a:xfrm>
            <a:off x="421924" y="457200"/>
            <a:ext cx="6125180" cy="9028942"/>
            <a:chOff x="1097279" y="961651"/>
            <a:chExt cx="4774470" cy="8020040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45B04B7F-4358-C65C-24CE-051F951B386D}"/>
                </a:ext>
              </a:extLst>
            </p:cNvPr>
            <p:cNvSpPr txBox="1"/>
            <p:nvPr/>
          </p:nvSpPr>
          <p:spPr>
            <a:xfrm rot="5400000">
              <a:off x="-1341836" y="3400766"/>
              <a:ext cx="8020039" cy="3141810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ルールを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守って入退場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CC37FEAB-2781-E36A-EE94-D839E2B9C0D9}"/>
                </a:ext>
              </a:extLst>
            </p:cNvPr>
            <p:cNvSpPr txBox="1"/>
            <p:nvPr/>
          </p:nvSpPr>
          <p:spPr>
            <a:xfrm rot="5400000">
              <a:off x="1238451" y="4348394"/>
              <a:ext cx="8020039" cy="1246556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紳士淑女の皆様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6455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7D49DA-A9B6-7C17-03F2-490E60EB39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EF0532C-1CE5-C670-784F-82D500237AF8}"/>
              </a:ext>
            </a:extLst>
          </p:cNvPr>
          <p:cNvGrpSpPr/>
          <p:nvPr/>
        </p:nvGrpSpPr>
        <p:grpSpPr>
          <a:xfrm>
            <a:off x="421924" y="457200"/>
            <a:ext cx="6052028" cy="9028942"/>
            <a:chOff x="1097279" y="961651"/>
            <a:chExt cx="4774470" cy="8020040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FA34B62A-320B-EE09-0554-F81810A82600}"/>
                </a:ext>
              </a:extLst>
            </p:cNvPr>
            <p:cNvSpPr txBox="1"/>
            <p:nvPr/>
          </p:nvSpPr>
          <p:spPr>
            <a:xfrm rot="5400000">
              <a:off x="-2109106" y="4168036"/>
              <a:ext cx="8020039" cy="1607270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入退場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AE24F94F-EC4C-C72B-3AA0-ED1AD3CA176D}"/>
                </a:ext>
              </a:extLst>
            </p:cNvPr>
            <p:cNvSpPr txBox="1"/>
            <p:nvPr/>
          </p:nvSpPr>
          <p:spPr>
            <a:xfrm rot="5400000">
              <a:off x="1238451" y="4348394"/>
              <a:ext cx="8020039" cy="1246556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紳士淑女の皆様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B8308A6A-27B6-3784-BF77-AC3215C77A40}"/>
                </a:ext>
              </a:extLst>
            </p:cNvPr>
            <p:cNvSpPr txBox="1"/>
            <p:nvPr/>
          </p:nvSpPr>
          <p:spPr>
            <a:xfrm rot="5400000">
              <a:off x="-355720" y="4168036"/>
              <a:ext cx="8020039" cy="1607270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ルールを守って</a:t>
              </a:r>
              <a:endParaRPr lang="en-US" altLang="ja-JP" sz="5400" dirty="0">
                <a:ln w="28575">
                  <a:noFill/>
                </a:ln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6687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EAE6923-2E2E-2139-EF31-9FEAAF98B81D}"/>
              </a:ext>
            </a:extLst>
          </p:cNvPr>
          <p:cNvSpPr/>
          <p:nvPr/>
        </p:nvSpPr>
        <p:spPr>
          <a:xfrm>
            <a:off x="114300" y="101600"/>
            <a:ext cx="6631274" cy="973734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E500B808-35A9-767D-4CFA-BBCFB5AC3846}"/>
              </a:ext>
            </a:extLst>
          </p:cNvPr>
          <p:cNvGrpSpPr/>
          <p:nvPr/>
        </p:nvGrpSpPr>
        <p:grpSpPr>
          <a:xfrm>
            <a:off x="458500" y="475488"/>
            <a:ext cx="5960588" cy="8992366"/>
            <a:chOff x="1097279" y="961651"/>
            <a:chExt cx="4774470" cy="8020040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A36E1CB6-3686-7854-DE99-9CEBA00AB549}"/>
                </a:ext>
              </a:extLst>
            </p:cNvPr>
            <p:cNvSpPr txBox="1"/>
            <p:nvPr/>
          </p:nvSpPr>
          <p:spPr>
            <a:xfrm rot="5400000">
              <a:off x="-2109106" y="4168036"/>
              <a:ext cx="8020039" cy="1607270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入退場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2970E318-5369-92C5-8816-2FF4113B6F6C}"/>
                </a:ext>
              </a:extLst>
            </p:cNvPr>
            <p:cNvSpPr txBox="1"/>
            <p:nvPr/>
          </p:nvSpPr>
          <p:spPr>
            <a:xfrm rot="5400000">
              <a:off x="1238451" y="4348394"/>
              <a:ext cx="8020039" cy="1246556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紳士淑女の皆様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E76426AD-4E95-EFB1-93CF-3917563EB3A1}"/>
                </a:ext>
              </a:extLst>
            </p:cNvPr>
            <p:cNvSpPr txBox="1"/>
            <p:nvPr/>
          </p:nvSpPr>
          <p:spPr>
            <a:xfrm rot="5400000">
              <a:off x="-355720" y="4168036"/>
              <a:ext cx="8020039" cy="1607270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ルールを守って</a:t>
              </a:r>
              <a:endParaRPr lang="en-US" altLang="ja-JP" sz="5400" dirty="0">
                <a:ln w="28575">
                  <a:noFill/>
                </a:ln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A4 210 x 297 mm</PresentationFormat>
  <Paragraphs>12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紳士淑女の皆様　ルールを守って入退場の貼り紙</dc:title>
  <dc:subject>紳士淑女の皆様　ルールを守って入退場の貼り紙</dc:subject>
  <dc:creator>でじけろお</dc:creator>
  <cp:lastModifiedBy/>
  <cp:revision>1</cp:revision>
  <dcterms:created xsi:type="dcterms:W3CDTF">2014-12-04T06:28:15Z</dcterms:created>
  <dcterms:modified xsi:type="dcterms:W3CDTF">2024-10-09T16:01:52Z</dcterms:modified>
  <cp:version>1</cp:version>
</cp:coreProperties>
</file>