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1" r:id="rId2"/>
    <p:sldId id="321" r:id="rId3"/>
    <p:sldId id="322" r:id="rId4"/>
    <p:sldId id="320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0000"/>
    <a:srgbClr val="339933"/>
    <a:srgbClr val="FF6600"/>
    <a:srgbClr val="FFFF99"/>
    <a:srgbClr val="006600"/>
    <a:srgbClr val="FFCC66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3" d="100"/>
          <a:sy n="73" d="100"/>
        </p:scale>
        <p:origin x="72" y="13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フリーフォーム: 図形 148">
            <a:extLst>
              <a:ext uri="{FF2B5EF4-FFF2-40B4-BE49-F238E27FC236}">
                <a16:creationId xmlns:a16="http://schemas.microsoft.com/office/drawing/2014/main" id="{4DF515A8-73DA-4BE9-A806-51281790037A}"/>
              </a:ext>
            </a:extLst>
          </p:cNvPr>
          <p:cNvSpPr/>
          <p:nvPr/>
        </p:nvSpPr>
        <p:spPr>
          <a:xfrm>
            <a:off x="426598" y="385102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0" y="304661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CC2E340-AB15-DCC2-2599-7607B1A8EE35}"/>
              </a:ext>
            </a:extLst>
          </p:cNvPr>
          <p:cNvSpPr txBox="1"/>
          <p:nvPr/>
        </p:nvSpPr>
        <p:spPr>
          <a:xfrm>
            <a:off x="1136571" y="2573383"/>
            <a:ext cx="7632856" cy="328830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ルールを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守って入退場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25AE648-A1B3-061D-053F-16E2249E6601}"/>
              </a:ext>
            </a:extLst>
          </p:cNvPr>
          <p:cNvSpPr txBox="1"/>
          <p:nvPr/>
        </p:nvSpPr>
        <p:spPr>
          <a:xfrm>
            <a:off x="1136571" y="1060237"/>
            <a:ext cx="7632856" cy="1143851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紳士淑女の皆様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C36977E-736B-2002-71DA-1B9BAE0A8F6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9935C21-5973-DE5A-2298-4680E8E44B39}"/>
              </a:ext>
            </a:extLst>
          </p:cNvPr>
          <p:cNvGrpSpPr/>
          <p:nvPr/>
        </p:nvGrpSpPr>
        <p:grpSpPr>
          <a:xfrm>
            <a:off x="474615" y="483327"/>
            <a:ext cx="8956768" cy="5929148"/>
            <a:chOff x="1136571" y="1060237"/>
            <a:chExt cx="7632856" cy="4801452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DDF248AB-E04A-58A7-2EB3-D998F956ED0E}"/>
                </a:ext>
              </a:extLst>
            </p:cNvPr>
            <p:cNvSpPr txBox="1"/>
            <p:nvPr/>
          </p:nvSpPr>
          <p:spPr>
            <a:xfrm>
              <a:off x="1136571" y="2573383"/>
              <a:ext cx="7632856" cy="3288306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ルールを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守って入退場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722BB297-D29F-0D47-3B2D-5AA588882CE1}"/>
                </a:ext>
              </a:extLst>
            </p:cNvPr>
            <p:cNvSpPr txBox="1"/>
            <p:nvPr/>
          </p:nvSpPr>
          <p:spPr>
            <a:xfrm>
              <a:off x="1136571" y="1060237"/>
              <a:ext cx="7632856" cy="1143851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紳士淑女の皆様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514301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60F6238-E71E-1A3F-5DF5-A58DF5F5116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9171A33F-8FC9-B97B-3157-915DBCFD7DC6}"/>
              </a:ext>
            </a:extLst>
          </p:cNvPr>
          <p:cNvGrpSpPr/>
          <p:nvPr/>
        </p:nvGrpSpPr>
        <p:grpSpPr>
          <a:xfrm>
            <a:off x="474615" y="368661"/>
            <a:ext cx="8956768" cy="6043814"/>
            <a:chOff x="1136571" y="1060237"/>
            <a:chExt cx="7632856" cy="4801451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ADDA31C0-A7A5-77E6-6EE7-59EF9F07DBD4}"/>
                </a:ext>
              </a:extLst>
            </p:cNvPr>
            <p:cNvSpPr txBox="1"/>
            <p:nvPr/>
          </p:nvSpPr>
          <p:spPr>
            <a:xfrm>
              <a:off x="1136571" y="4247452"/>
              <a:ext cx="7632856" cy="1614236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入退場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86C83661-016E-AFF2-0CF2-EA45D08B52FD}"/>
                </a:ext>
              </a:extLst>
            </p:cNvPr>
            <p:cNvSpPr txBox="1"/>
            <p:nvPr/>
          </p:nvSpPr>
          <p:spPr>
            <a:xfrm>
              <a:off x="1136571" y="1060237"/>
              <a:ext cx="7632856" cy="1143851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紳士淑女の皆様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7DB3CA2A-B601-EE29-AF0F-EB88902B9CBB}"/>
                </a:ext>
              </a:extLst>
            </p:cNvPr>
            <p:cNvSpPr txBox="1"/>
            <p:nvPr/>
          </p:nvSpPr>
          <p:spPr>
            <a:xfrm>
              <a:off x="1136571" y="2417394"/>
              <a:ext cx="7632856" cy="1614236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ルールを守って</a:t>
              </a:r>
              <a:endParaRPr lang="en-US" altLang="ja-JP" sz="5400" dirty="0">
                <a:ln w="28575">
                  <a:noFill/>
                </a:ln>
                <a:solidFill>
                  <a:srgbClr val="00206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099754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CC31BCC7-0928-1DE1-7173-07BDDFEA16B2}"/>
              </a:ext>
            </a:extLst>
          </p:cNvPr>
          <p:cNvSpPr/>
          <p:nvPr/>
        </p:nvSpPr>
        <p:spPr>
          <a:xfrm>
            <a:off x="114299" y="132202"/>
            <a:ext cx="9656717" cy="6599104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1DC4E11E-829B-E02C-5D7E-F4122C8F36D2}"/>
              </a:ext>
            </a:extLst>
          </p:cNvPr>
          <p:cNvGrpSpPr/>
          <p:nvPr/>
        </p:nvGrpSpPr>
        <p:grpSpPr>
          <a:xfrm>
            <a:off x="496389" y="509450"/>
            <a:ext cx="8913220" cy="5840611"/>
            <a:chOff x="1136571" y="1060237"/>
            <a:chExt cx="7632856" cy="4801451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99A3AA28-65A8-D5BF-0E10-708445A1A470}"/>
                </a:ext>
              </a:extLst>
            </p:cNvPr>
            <p:cNvSpPr txBox="1"/>
            <p:nvPr/>
          </p:nvSpPr>
          <p:spPr>
            <a:xfrm>
              <a:off x="1136571" y="4247452"/>
              <a:ext cx="7632856" cy="1614236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入退場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64AA4795-3688-95AD-1486-E1CD949280D9}"/>
                </a:ext>
              </a:extLst>
            </p:cNvPr>
            <p:cNvSpPr txBox="1"/>
            <p:nvPr/>
          </p:nvSpPr>
          <p:spPr>
            <a:xfrm>
              <a:off x="1136571" y="1060237"/>
              <a:ext cx="7632856" cy="1143851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紳士淑女の皆様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3CFDA713-A41F-D31F-58A5-E9B3256C5DEC}"/>
                </a:ext>
              </a:extLst>
            </p:cNvPr>
            <p:cNvSpPr txBox="1"/>
            <p:nvPr/>
          </p:nvSpPr>
          <p:spPr>
            <a:xfrm>
              <a:off x="1136571" y="2417394"/>
              <a:ext cx="7632856" cy="1614236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ルールを守って</a:t>
              </a:r>
              <a:endParaRPr lang="en-US" altLang="ja-JP" sz="5400" dirty="0">
                <a:ln w="28575">
                  <a:noFill/>
                </a:ln>
                <a:solidFill>
                  <a:srgbClr val="00206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1441727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</Words>
  <Application>Microsoft Office PowerPoint</Application>
  <PresentationFormat>A4 210 x 297 mm</PresentationFormat>
  <Paragraphs>12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紳士淑女の皆様　ルールを守って入退場の貼り紙</dc:title>
  <dc:subject>紳士淑女の皆様　ルールを守って入退場の貼り紙</dc:subject>
  <dc:creator>でじけろお</dc:creator>
  <cp:lastModifiedBy/>
  <cp:revision>1</cp:revision>
  <dcterms:created xsi:type="dcterms:W3CDTF">2014-12-04T06:28:23Z</dcterms:created>
  <dcterms:modified xsi:type="dcterms:W3CDTF">2024-10-09T16:01:55Z</dcterms:modified>
  <cp:version>1</cp:version>
</cp:coreProperties>
</file>

<file path=docProps/thumbnail.jpeg>
</file>