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3" r:id="rId3"/>
    <p:sldId id="322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CCFF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278" y="15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>
            <a:off x="833969" y="2230753"/>
            <a:ext cx="5190062" cy="544449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Welcome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to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Hiroshima</a:t>
            </a:r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1A8A1-859E-86F5-FFE8-27DC6F360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55B85B8-BA73-3D04-721B-31CE1516870D}"/>
              </a:ext>
            </a:extLst>
          </p:cNvPr>
          <p:cNvSpPr txBox="1"/>
          <p:nvPr/>
        </p:nvSpPr>
        <p:spPr>
          <a:xfrm>
            <a:off x="420624" y="1152144"/>
            <a:ext cx="6016752" cy="760171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Welcome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to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Hi</a:t>
            </a: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ro</a:t>
            </a: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0070C0"/>
                </a:solidFill>
              </a:rPr>
              <a:t>shi</a:t>
            </a: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ma</a:t>
            </a:r>
          </a:p>
        </p:txBody>
      </p:sp>
    </p:spTree>
    <p:extLst>
      <p:ext uri="{BB962C8B-B14F-4D97-AF65-F5344CB8AC3E}">
        <p14:creationId xmlns:p14="http://schemas.microsoft.com/office/powerpoint/2010/main" val="4019420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7D49DA-A9B6-7C17-03F2-490E60EB3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8E8C2F06-62D3-D3A3-E0DF-86911ADC9E45}"/>
              </a:ext>
            </a:extLst>
          </p:cNvPr>
          <p:cNvGrpSpPr/>
          <p:nvPr/>
        </p:nvGrpSpPr>
        <p:grpSpPr>
          <a:xfrm>
            <a:off x="294344" y="296235"/>
            <a:ext cx="6352799" cy="763379"/>
            <a:chOff x="294344" y="296235"/>
            <a:chExt cx="6352799" cy="763379"/>
          </a:xfrm>
        </p:grpSpPr>
        <p:grpSp>
          <p:nvGrpSpPr>
            <p:cNvPr id="6" name="Group 51">
              <a:extLst>
                <a:ext uri="{FF2B5EF4-FFF2-40B4-BE49-F238E27FC236}">
                  <a16:creationId xmlns:a16="http://schemas.microsoft.com/office/drawing/2014/main" id="{EE6F1135-98D5-6E02-1B81-9726B2300D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4344" y="296235"/>
              <a:ext cx="1145640" cy="763378"/>
              <a:chOff x="353" y="527"/>
              <a:chExt cx="998" cy="665"/>
            </a:xfrm>
          </p:grpSpPr>
          <p:sp>
            <p:nvSpPr>
              <p:cNvPr id="7" name="Rectangle 3">
                <a:extLst>
                  <a:ext uri="{FF2B5EF4-FFF2-40B4-BE49-F238E27FC236}">
                    <a16:creationId xmlns:a16="http://schemas.microsoft.com/office/drawing/2014/main" id="{C8CEA304-B312-4EB8-F530-973BEFDE59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" name="Oval 23">
                <a:extLst>
                  <a:ext uri="{FF2B5EF4-FFF2-40B4-BE49-F238E27FC236}">
                    <a16:creationId xmlns:a16="http://schemas.microsoft.com/office/drawing/2014/main" id="{98CD7C1C-9C4F-9694-F501-EED1F63ED1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" y="656"/>
                <a:ext cx="408" cy="40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8" name="Group 168">
              <a:extLst>
                <a:ext uri="{FF2B5EF4-FFF2-40B4-BE49-F238E27FC236}">
                  <a16:creationId xmlns:a16="http://schemas.microsoft.com/office/drawing/2014/main" id="{B4DA3CB6-D970-045F-8330-08404F4F94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1503" y="296235"/>
              <a:ext cx="1145640" cy="763378"/>
              <a:chOff x="3755" y="527"/>
              <a:chExt cx="998" cy="665"/>
            </a:xfrm>
          </p:grpSpPr>
          <p:sp>
            <p:nvSpPr>
              <p:cNvPr id="19" name="Rectangle 5">
                <a:extLst>
                  <a:ext uri="{FF2B5EF4-FFF2-40B4-BE49-F238E27FC236}">
                    <a16:creationId xmlns:a16="http://schemas.microsoft.com/office/drawing/2014/main" id="{5B3B891C-858C-BFFE-FBB7-8156AAB8D9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0" name="Group 136">
                <a:extLst>
                  <a:ext uri="{FF2B5EF4-FFF2-40B4-BE49-F238E27FC236}">
                    <a16:creationId xmlns:a16="http://schemas.microsoft.com/office/drawing/2014/main" id="{420EFCFC-DC49-F99F-6995-CB8082D774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45" y="607"/>
                <a:ext cx="616" cy="504"/>
                <a:chOff x="1632" y="948"/>
                <a:chExt cx="2963" cy="2422"/>
              </a:xfrm>
            </p:grpSpPr>
            <p:grpSp>
              <p:nvGrpSpPr>
                <p:cNvPr id="21" name="Group 137">
                  <a:extLst>
                    <a:ext uri="{FF2B5EF4-FFF2-40B4-BE49-F238E27FC236}">
                      <a16:creationId xmlns:a16="http://schemas.microsoft.com/office/drawing/2014/main" id="{437749DC-F3D0-DB73-F572-AB8074C342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409158">
                  <a:off x="1501" y="2715"/>
                  <a:ext cx="797" cy="512"/>
                  <a:chOff x="2712" y="1752"/>
                  <a:chExt cx="907" cy="589"/>
                </a:xfrm>
              </p:grpSpPr>
              <p:sp>
                <p:nvSpPr>
                  <p:cNvPr id="47" name="Rectangle 138">
                    <a:extLst>
                      <a:ext uri="{FF2B5EF4-FFF2-40B4-BE49-F238E27FC236}">
                        <a16:creationId xmlns:a16="http://schemas.microsoft.com/office/drawing/2014/main" id="{EF05BCC3-AF52-5494-4F4A-DFB3A05AA3A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2205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8" name="Rectangle 139">
                    <a:extLst>
                      <a:ext uri="{FF2B5EF4-FFF2-40B4-BE49-F238E27FC236}">
                        <a16:creationId xmlns:a16="http://schemas.microsoft.com/office/drawing/2014/main" id="{E7AFF82C-C8CF-4364-B018-AD388965123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979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9" name="Rectangle 140">
                    <a:extLst>
                      <a:ext uri="{FF2B5EF4-FFF2-40B4-BE49-F238E27FC236}">
                        <a16:creationId xmlns:a16="http://schemas.microsoft.com/office/drawing/2014/main" id="{2E8C3946-0CDB-6A42-00E7-7154455791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11" y="1979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0" name="Rectangle 141">
                    <a:extLst>
                      <a:ext uri="{FF2B5EF4-FFF2-40B4-BE49-F238E27FC236}">
                        <a16:creationId xmlns:a16="http://schemas.microsoft.com/office/drawing/2014/main" id="{7E92A238-A314-8853-D54B-20F6D64B10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752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2" name="Group 142">
                  <a:extLst>
                    <a:ext uri="{FF2B5EF4-FFF2-40B4-BE49-F238E27FC236}">
                      <a16:creationId xmlns:a16="http://schemas.microsoft.com/office/drawing/2014/main" id="{FD21FDB1-6C5C-4DA7-E7D7-7E02848F6FE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3366942">
                  <a:off x="3930" y="2704"/>
                  <a:ext cx="802" cy="529"/>
                  <a:chOff x="4118" y="2750"/>
                  <a:chExt cx="907" cy="589"/>
                </a:xfrm>
              </p:grpSpPr>
              <p:sp>
                <p:nvSpPr>
                  <p:cNvPr id="41" name="Rectangle 143">
                    <a:extLst>
                      <a:ext uri="{FF2B5EF4-FFF2-40B4-BE49-F238E27FC236}">
                        <a16:creationId xmlns:a16="http://schemas.microsoft.com/office/drawing/2014/main" id="{1E514B50-90D7-5E8A-91F1-18ED68BF98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18" y="2750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" name="Rectangle 144">
                    <a:extLst>
                      <a:ext uri="{FF2B5EF4-FFF2-40B4-BE49-F238E27FC236}">
                        <a16:creationId xmlns:a16="http://schemas.microsoft.com/office/drawing/2014/main" id="{FDEEC873-5A3E-19E5-C7B1-F9B3B5AADAF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17" y="2750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3" name="Rectangle 145">
                    <a:extLst>
                      <a:ext uri="{FF2B5EF4-FFF2-40B4-BE49-F238E27FC236}">
                        <a16:creationId xmlns:a16="http://schemas.microsoft.com/office/drawing/2014/main" id="{D379C556-15B0-D18A-FA50-8E228ED359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18" y="2976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4" name="Rectangle 146">
                    <a:extLst>
                      <a:ext uri="{FF2B5EF4-FFF2-40B4-BE49-F238E27FC236}">
                        <a16:creationId xmlns:a16="http://schemas.microsoft.com/office/drawing/2014/main" id="{39D72D8F-FF83-0133-4999-401CF7E0D1C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17" y="2976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5" name="Rectangle 147">
                    <a:extLst>
                      <a:ext uri="{FF2B5EF4-FFF2-40B4-BE49-F238E27FC236}">
                        <a16:creationId xmlns:a16="http://schemas.microsoft.com/office/drawing/2014/main" id="{119F7233-E961-B529-7777-A34AEA88613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18" y="3203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6" name="Rectangle 148">
                    <a:extLst>
                      <a:ext uri="{FF2B5EF4-FFF2-40B4-BE49-F238E27FC236}">
                        <a16:creationId xmlns:a16="http://schemas.microsoft.com/office/drawing/2014/main" id="{C6D91DEE-593F-27CB-00BE-227057C20A4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17" y="3203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3" name="Group 149">
                  <a:extLst>
                    <a:ext uri="{FF2B5EF4-FFF2-40B4-BE49-F238E27FC236}">
                      <a16:creationId xmlns:a16="http://schemas.microsoft.com/office/drawing/2014/main" id="{F7A51D06-6018-C205-B968-F2231EA8DD6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3389308">
                  <a:off x="1500" y="1087"/>
                  <a:ext cx="787" cy="524"/>
                  <a:chOff x="2757" y="2750"/>
                  <a:chExt cx="907" cy="589"/>
                </a:xfrm>
              </p:grpSpPr>
              <p:sp>
                <p:nvSpPr>
                  <p:cNvPr id="38" name="Rectangle 150">
                    <a:extLst>
                      <a:ext uri="{FF2B5EF4-FFF2-40B4-BE49-F238E27FC236}">
                        <a16:creationId xmlns:a16="http://schemas.microsoft.com/office/drawing/2014/main" id="{11A41477-179A-07DE-3198-6D16886CD2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7" y="3203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9" name="Rectangle 151">
                    <a:extLst>
                      <a:ext uri="{FF2B5EF4-FFF2-40B4-BE49-F238E27FC236}">
                        <a16:creationId xmlns:a16="http://schemas.microsoft.com/office/drawing/2014/main" id="{12599D80-E190-07FC-107E-A23E31980C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7" y="2750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0" name="Rectangle 152">
                    <a:extLst>
                      <a:ext uri="{FF2B5EF4-FFF2-40B4-BE49-F238E27FC236}">
                        <a16:creationId xmlns:a16="http://schemas.microsoft.com/office/drawing/2014/main" id="{F37F020B-D595-F5F5-6A9E-D896CFB947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7" y="2976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4" name="Group 153">
                  <a:extLst>
                    <a:ext uri="{FF2B5EF4-FFF2-40B4-BE49-F238E27FC236}">
                      <a16:creationId xmlns:a16="http://schemas.microsoft.com/office/drawing/2014/main" id="{A331569F-96D4-40A7-417A-25FCAAAF15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377097">
                  <a:off x="3935" y="1091"/>
                  <a:ext cx="800" cy="514"/>
                  <a:chOff x="4027" y="1753"/>
                  <a:chExt cx="907" cy="588"/>
                </a:xfrm>
              </p:grpSpPr>
              <p:sp>
                <p:nvSpPr>
                  <p:cNvPr id="33" name="Rectangle 154">
                    <a:extLst>
                      <a:ext uri="{FF2B5EF4-FFF2-40B4-BE49-F238E27FC236}">
                        <a16:creationId xmlns:a16="http://schemas.microsoft.com/office/drawing/2014/main" id="{E9F8E2BA-6099-DE0D-3969-892A50DC66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27" y="1979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4" name="Rectangle 155">
                    <a:extLst>
                      <a:ext uri="{FF2B5EF4-FFF2-40B4-BE49-F238E27FC236}">
                        <a16:creationId xmlns:a16="http://schemas.microsoft.com/office/drawing/2014/main" id="{6F7F9CE4-A7B9-B531-1F04-F6044CBB11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27" y="1753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5" name="Rectangle 156">
                    <a:extLst>
                      <a:ext uri="{FF2B5EF4-FFF2-40B4-BE49-F238E27FC236}">
                        <a16:creationId xmlns:a16="http://schemas.microsoft.com/office/drawing/2014/main" id="{42181BD1-16C5-17D5-91B5-F954D170D7F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26" y="1753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6" name="Rectangle 157">
                    <a:extLst>
                      <a:ext uri="{FF2B5EF4-FFF2-40B4-BE49-F238E27FC236}">
                        <a16:creationId xmlns:a16="http://schemas.microsoft.com/office/drawing/2014/main" id="{92839155-470C-4807-E8EF-9387FB4936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27" y="2205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7" name="Rectangle 158">
                    <a:extLst>
                      <a:ext uri="{FF2B5EF4-FFF2-40B4-BE49-F238E27FC236}">
                        <a16:creationId xmlns:a16="http://schemas.microsoft.com/office/drawing/2014/main" id="{6ABC492A-78A2-A2C3-0440-72E92EF3AB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26" y="2205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5" name="Group 159">
                  <a:extLst>
                    <a:ext uri="{FF2B5EF4-FFF2-40B4-BE49-F238E27FC236}">
                      <a16:creationId xmlns:a16="http://schemas.microsoft.com/office/drawing/2014/main" id="{2344E69F-5358-42D0-6B4D-DAC2933575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279482">
                  <a:off x="2318" y="1359"/>
                  <a:ext cx="1632" cy="1632"/>
                  <a:chOff x="3211" y="1344"/>
                  <a:chExt cx="1632" cy="1632"/>
                </a:xfrm>
              </p:grpSpPr>
              <p:grpSp>
                <p:nvGrpSpPr>
                  <p:cNvPr id="26" name="Group 160">
                    <a:extLst>
                      <a:ext uri="{FF2B5EF4-FFF2-40B4-BE49-F238E27FC236}">
                        <a16:creationId xmlns:a16="http://schemas.microsoft.com/office/drawing/2014/main" id="{C8F44F23-12E3-44F7-CA3F-CD551C364B4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211" y="1344"/>
                    <a:ext cx="1632" cy="1632"/>
                    <a:chOff x="3075" y="1344"/>
                    <a:chExt cx="1632" cy="1632"/>
                  </a:xfrm>
                </p:grpSpPr>
                <p:sp>
                  <p:nvSpPr>
                    <p:cNvPr id="29" name="AutoShape 161">
                      <a:extLst>
                        <a:ext uri="{FF2B5EF4-FFF2-40B4-BE49-F238E27FC236}">
                          <a16:creationId xmlns:a16="http://schemas.microsoft.com/office/drawing/2014/main" id="{EFEC4BB8-F18B-E4A8-5ED2-8784FD043EE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75" y="1344"/>
                      <a:ext cx="1632" cy="1632"/>
                    </a:xfrm>
                    <a:custGeom>
                      <a:avLst/>
                      <a:gdLst>
                        <a:gd name="T0" fmla="*/ 62 w 21600"/>
                        <a:gd name="T1" fmla="*/ 0 h 21600"/>
                        <a:gd name="T2" fmla="*/ 30 w 21600"/>
                        <a:gd name="T3" fmla="*/ 62 h 21600"/>
                        <a:gd name="T4" fmla="*/ 62 w 21600"/>
                        <a:gd name="T5" fmla="*/ 59 h 21600"/>
                        <a:gd name="T6" fmla="*/ 94 w 21600"/>
                        <a:gd name="T7" fmla="*/ 62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21600"/>
                        <a:gd name="T13" fmla="*/ 0 h 21600"/>
                        <a:gd name="T14" fmla="*/ 21600 w 21600"/>
                        <a:gd name="T15" fmla="*/ 7716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416" y="10800"/>
                          </a:moveTo>
                          <a:cubicBezTo>
                            <a:pt x="10416" y="10587"/>
                            <a:pt x="10587" y="10416"/>
                            <a:pt x="10800" y="10416"/>
                          </a:cubicBezTo>
                          <a:cubicBezTo>
                            <a:pt x="11012" y="10416"/>
                            <a:pt x="11184" y="10587"/>
                            <a:pt x="11184" y="10800"/>
                          </a:cubicBezTo>
                          <a:lnTo>
                            <a:pt x="21600" y="10800"/>
                          </a:lnTo>
                          <a:cubicBezTo>
                            <a:pt x="21600" y="4835"/>
                            <a:pt x="16764" y="0"/>
                            <a:pt x="10800" y="0"/>
                          </a:cubicBezTo>
                          <a:cubicBezTo>
                            <a:pt x="4835" y="0"/>
                            <a:pt x="0" y="4835"/>
                            <a:pt x="0" y="10799"/>
                          </a:cubicBezTo>
                          <a:lnTo>
                            <a:pt x="10416" y="1080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0" name="Rectangle 162">
                      <a:extLst>
                        <a:ext uri="{FF2B5EF4-FFF2-40B4-BE49-F238E27FC236}">
                          <a16:creationId xmlns:a16="http://schemas.microsoft.com/office/drawing/2014/main" id="{47CEE785-A49D-B139-CCF6-4D88843F62A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10" y="2069"/>
                      <a:ext cx="408" cy="91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31" name="AutoShape 163">
                      <a:extLst>
                        <a:ext uri="{FF2B5EF4-FFF2-40B4-BE49-F238E27FC236}">
                          <a16:creationId xmlns:a16="http://schemas.microsoft.com/office/drawing/2014/main" id="{DD41ADAE-6201-44DF-6A9D-E6DE72E60D5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3075" y="1344"/>
                      <a:ext cx="1632" cy="1632"/>
                    </a:xfrm>
                    <a:custGeom>
                      <a:avLst/>
                      <a:gdLst>
                        <a:gd name="T0" fmla="*/ 62 w 21600"/>
                        <a:gd name="T1" fmla="*/ 0 h 21600"/>
                        <a:gd name="T2" fmla="*/ 30 w 21600"/>
                        <a:gd name="T3" fmla="*/ 62 h 21600"/>
                        <a:gd name="T4" fmla="*/ 62 w 21600"/>
                        <a:gd name="T5" fmla="*/ 59 h 21600"/>
                        <a:gd name="T6" fmla="*/ 94 w 21600"/>
                        <a:gd name="T7" fmla="*/ 62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21600"/>
                        <a:gd name="T13" fmla="*/ 0 h 21600"/>
                        <a:gd name="T14" fmla="*/ 21600 w 21600"/>
                        <a:gd name="T15" fmla="*/ 7716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416" y="10800"/>
                          </a:moveTo>
                          <a:cubicBezTo>
                            <a:pt x="10416" y="10587"/>
                            <a:pt x="10587" y="10416"/>
                            <a:pt x="10800" y="10416"/>
                          </a:cubicBezTo>
                          <a:cubicBezTo>
                            <a:pt x="11012" y="10416"/>
                            <a:pt x="11184" y="10587"/>
                            <a:pt x="11184" y="10800"/>
                          </a:cubicBezTo>
                          <a:lnTo>
                            <a:pt x="21600" y="10800"/>
                          </a:lnTo>
                          <a:cubicBezTo>
                            <a:pt x="21600" y="4835"/>
                            <a:pt x="16764" y="0"/>
                            <a:pt x="10800" y="0"/>
                          </a:cubicBezTo>
                          <a:cubicBezTo>
                            <a:pt x="4835" y="0"/>
                            <a:pt x="0" y="4835"/>
                            <a:pt x="0" y="10799"/>
                          </a:cubicBezTo>
                          <a:lnTo>
                            <a:pt x="10416" y="1080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2" name="Rectangle 164">
                      <a:extLst>
                        <a:ext uri="{FF2B5EF4-FFF2-40B4-BE49-F238E27FC236}">
                          <a16:creationId xmlns:a16="http://schemas.microsoft.com/office/drawing/2014/main" id="{691E9209-1E27-AF4B-860B-F19E058F3B7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3710" y="2160"/>
                      <a:ext cx="408" cy="91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sp>
                <p:nvSpPr>
                  <p:cNvPr id="27" name="Oval 165">
                    <a:extLst>
                      <a:ext uri="{FF2B5EF4-FFF2-40B4-BE49-F238E27FC236}">
                        <a16:creationId xmlns:a16="http://schemas.microsoft.com/office/drawing/2014/main" id="{806C8F80-2B2C-5FB9-724B-6DDAB08814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11" y="1752"/>
                    <a:ext cx="816" cy="816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8" name="Oval 166">
                    <a:extLst>
                      <a:ext uri="{FF2B5EF4-FFF2-40B4-BE49-F238E27FC236}">
                        <a16:creationId xmlns:a16="http://schemas.microsoft.com/office/drawing/2014/main" id="{B395DDDD-3596-BA74-6974-A6F1AFAC459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27" y="1752"/>
                    <a:ext cx="816" cy="816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grpSp>
          <p:nvGrpSpPr>
            <p:cNvPr id="51" name="グループ化 4">
              <a:extLst>
                <a:ext uri="{FF2B5EF4-FFF2-40B4-BE49-F238E27FC236}">
                  <a16:creationId xmlns:a16="http://schemas.microsoft.com/office/drawing/2014/main" id="{8579A2C8-CA45-FEB4-B9DC-70308329F6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7924" y="296235"/>
              <a:ext cx="1145640" cy="763378"/>
              <a:chOff x="6294001" y="1659150"/>
              <a:chExt cx="1584325" cy="1055686"/>
            </a:xfrm>
          </p:grpSpPr>
          <p:sp>
            <p:nvSpPr>
              <p:cNvPr id="52" name="Rectangle 4">
                <a:extLst>
                  <a:ext uri="{FF2B5EF4-FFF2-40B4-BE49-F238E27FC236}">
                    <a16:creationId xmlns:a16="http://schemas.microsoft.com/office/drawing/2014/main" id="{3B781E54-A5B1-8BBD-F243-7B3A698AD0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4001" y="1659150"/>
                <a:ext cx="1584325" cy="1055686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" name="フリーフォーム: 図形 6">
                <a:extLst>
                  <a:ext uri="{FF2B5EF4-FFF2-40B4-BE49-F238E27FC236}">
                    <a16:creationId xmlns:a16="http://schemas.microsoft.com/office/drawing/2014/main" id="{A89A7848-2E0E-2ACB-4223-4F1E9FD30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4842" y="1718178"/>
                <a:ext cx="563451" cy="463778"/>
              </a:xfrm>
              <a:custGeom>
                <a:avLst/>
                <a:gdLst>
                  <a:gd name="T0" fmla="*/ 80813 w 2996498"/>
                  <a:gd name="T1" fmla="*/ 69237 h 2466427"/>
                  <a:gd name="T2" fmla="*/ 80406 w 2996498"/>
                  <a:gd name="T3" fmla="*/ 76101 h 2466427"/>
                  <a:gd name="T4" fmla="*/ 86801 w 2996498"/>
                  <a:gd name="T5" fmla="*/ 78603 h 2466427"/>
                  <a:gd name="T6" fmla="*/ 80154 w 2996498"/>
                  <a:gd name="T7" fmla="*/ 80343 h 2466427"/>
                  <a:gd name="T8" fmla="*/ 79747 w 2996498"/>
                  <a:gd name="T9" fmla="*/ 87207 h 2466427"/>
                  <a:gd name="T10" fmla="*/ 76046 w 2996498"/>
                  <a:gd name="T11" fmla="*/ 81418 h 2466427"/>
                  <a:gd name="T12" fmla="*/ 69399 w 2996498"/>
                  <a:gd name="T13" fmla="*/ 83158 h 2466427"/>
                  <a:gd name="T14" fmla="*/ 73759 w 2996498"/>
                  <a:gd name="T15" fmla="*/ 77841 h 2466427"/>
                  <a:gd name="T16" fmla="*/ 70058 w 2996498"/>
                  <a:gd name="T17" fmla="*/ 72052 h 2466427"/>
                  <a:gd name="T18" fmla="*/ 76453 w 2996498"/>
                  <a:gd name="T19" fmla="*/ 74555 h 2466427"/>
                  <a:gd name="T20" fmla="*/ 96680 w 2996498"/>
                  <a:gd name="T21" fmla="*/ 48955 h 2466427"/>
                  <a:gd name="T22" fmla="*/ 99089 w 2996498"/>
                  <a:gd name="T23" fmla="*/ 55396 h 2466427"/>
                  <a:gd name="T24" fmla="*/ 105949 w 2996498"/>
                  <a:gd name="T25" fmla="*/ 55093 h 2466427"/>
                  <a:gd name="T26" fmla="*/ 100577 w 2996498"/>
                  <a:gd name="T27" fmla="*/ 59376 h 2466427"/>
                  <a:gd name="T28" fmla="*/ 102986 w 2996498"/>
                  <a:gd name="T29" fmla="*/ 65816 h 2466427"/>
                  <a:gd name="T30" fmla="*/ 97257 w 2996498"/>
                  <a:gd name="T31" fmla="*/ 62023 h 2466427"/>
                  <a:gd name="T32" fmla="*/ 91885 w 2996498"/>
                  <a:gd name="T33" fmla="*/ 66306 h 2466427"/>
                  <a:gd name="T34" fmla="*/ 93717 w 2996498"/>
                  <a:gd name="T35" fmla="*/ 59679 h 2466427"/>
                  <a:gd name="T36" fmla="*/ 87988 w 2996498"/>
                  <a:gd name="T37" fmla="*/ 55886 h 2466427"/>
                  <a:gd name="T38" fmla="*/ 94849 w 2996498"/>
                  <a:gd name="T39" fmla="*/ 55583 h 2466427"/>
                  <a:gd name="T40" fmla="*/ 92856 w 2996498"/>
                  <a:gd name="T41" fmla="*/ 19937 h 2466427"/>
                  <a:gd name="T42" fmla="*/ 97648 w 2996498"/>
                  <a:gd name="T43" fmla="*/ 24868 h 2466427"/>
                  <a:gd name="T44" fmla="*/ 103810 w 2996498"/>
                  <a:gd name="T45" fmla="*/ 21836 h 2466427"/>
                  <a:gd name="T46" fmla="*/ 100610 w 2996498"/>
                  <a:gd name="T47" fmla="*/ 27916 h 2466427"/>
                  <a:gd name="T48" fmla="*/ 105402 w 2996498"/>
                  <a:gd name="T49" fmla="*/ 32847 h 2466427"/>
                  <a:gd name="T50" fmla="*/ 98633 w 2996498"/>
                  <a:gd name="T51" fmla="*/ 31673 h 2466427"/>
                  <a:gd name="T52" fmla="*/ 95433 w 2996498"/>
                  <a:gd name="T53" fmla="*/ 37754 h 2466427"/>
                  <a:gd name="T54" fmla="*/ 94449 w 2996498"/>
                  <a:gd name="T55" fmla="*/ 30948 h 2466427"/>
                  <a:gd name="T56" fmla="*/ 87679 w 2996498"/>
                  <a:gd name="T57" fmla="*/ 29775 h 2466427"/>
                  <a:gd name="T58" fmla="*/ 93841 w 2996498"/>
                  <a:gd name="T59" fmla="*/ 26743 h 2466427"/>
                  <a:gd name="T60" fmla="*/ 27847 w 2996498"/>
                  <a:gd name="T61" fmla="*/ 9153 h 2466427"/>
                  <a:gd name="T62" fmla="*/ 34421 w 2996498"/>
                  <a:gd name="T63" fmla="*/ 29414 h 2466427"/>
                  <a:gd name="T64" fmla="*/ 55695 w 2996498"/>
                  <a:gd name="T65" fmla="*/ 29414 h 2466427"/>
                  <a:gd name="T66" fmla="*/ 38484 w 2996498"/>
                  <a:gd name="T67" fmla="*/ 41936 h 2466427"/>
                  <a:gd name="T68" fmla="*/ 45058 w 2996498"/>
                  <a:gd name="T69" fmla="*/ 62196 h 2466427"/>
                  <a:gd name="T70" fmla="*/ 27847 w 2996498"/>
                  <a:gd name="T71" fmla="*/ 49675 h 2466427"/>
                  <a:gd name="T72" fmla="*/ 10637 w 2996498"/>
                  <a:gd name="T73" fmla="*/ 62196 h 2466427"/>
                  <a:gd name="T74" fmla="*/ 17211 w 2996498"/>
                  <a:gd name="T75" fmla="*/ 41936 h 2466427"/>
                  <a:gd name="T76" fmla="*/ 0 w 2996498"/>
                  <a:gd name="T77" fmla="*/ 29414 h 2466427"/>
                  <a:gd name="T78" fmla="*/ 21274 w 2996498"/>
                  <a:gd name="T79" fmla="*/ 29414 h 2466427"/>
                  <a:gd name="T80" fmla="*/ 80948 w 2996498"/>
                  <a:gd name="T81" fmla="*/ 0 h 2466427"/>
                  <a:gd name="T82" fmla="*/ 80346 w 2996498"/>
                  <a:gd name="T83" fmla="*/ 6850 h 2466427"/>
                  <a:gd name="T84" fmla="*/ 86668 w 2996498"/>
                  <a:gd name="T85" fmla="*/ 9532 h 2466427"/>
                  <a:gd name="T86" fmla="*/ 79974 w 2996498"/>
                  <a:gd name="T87" fmla="*/ 11083 h 2466427"/>
                  <a:gd name="T88" fmla="*/ 79373 w 2996498"/>
                  <a:gd name="T89" fmla="*/ 17933 h 2466427"/>
                  <a:gd name="T90" fmla="*/ 75838 w 2996498"/>
                  <a:gd name="T91" fmla="*/ 12041 h 2466427"/>
                  <a:gd name="T92" fmla="*/ 69144 w 2996498"/>
                  <a:gd name="T93" fmla="*/ 13592 h 2466427"/>
                  <a:gd name="T94" fmla="*/ 73653 w 2996498"/>
                  <a:gd name="T95" fmla="*/ 8400 h 2466427"/>
                  <a:gd name="T96" fmla="*/ 70117 w 2996498"/>
                  <a:gd name="T97" fmla="*/ 2509 h 2466427"/>
                  <a:gd name="T98" fmla="*/ 76439 w 2996498"/>
                  <a:gd name="T99" fmla="*/ 5192 h 2466427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2996498" h="2466427">
                    <a:moveTo>
                      <a:pt x="2285573" y="1958191"/>
                    </a:moveTo>
                    <a:lnTo>
                      <a:pt x="2274059" y="2152321"/>
                    </a:lnTo>
                    <a:lnTo>
                      <a:pt x="2454929" y="2223093"/>
                    </a:lnTo>
                    <a:lnTo>
                      <a:pt x="2266944" y="2272297"/>
                    </a:lnTo>
                    <a:lnTo>
                      <a:pt x="2255434" y="2466427"/>
                    </a:lnTo>
                    <a:lnTo>
                      <a:pt x="2150766" y="2302707"/>
                    </a:lnTo>
                    <a:lnTo>
                      <a:pt x="1962781" y="2351914"/>
                    </a:lnTo>
                    <a:lnTo>
                      <a:pt x="2086078" y="2201526"/>
                    </a:lnTo>
                    <a:lnTo>
                      <a:pt x="1981408" y="2037808"/>
                    </a:lnTo>
                    <a:lnTo>
                      <a:pt x="2162277" y="2108581"/>
                    </a:lnTo>
                    <a:lnTo>
                      <a:pt x="2285573" y="1958191"/>
                    </a:lnTo>
                    <a:close/>
                    <a:moveTo>
                      <a:pt x="2734347" y="1384567"/>
                    </a:moveTo>
                    <a:lnTo>
                      <a:pt x="2802465" y="1566718"/>
                    </a:lnTo>
                    <a:lnTo>
                      <a:pt x="2996498" y="1558149"/>
                    </a:lnTo>
                    <a:lnTo>
                      <a:pt x="2844563" y="1679290"/>
                    </a:lnTo>
                    <a:lnTo>
                      <a:pt x="2912684" y="1861440"/>
                    </a:lnTo>
                    <a:lnTo>
                      <a:pt x="2750665" y="1754158"/>
                    </a:lnTo>
                    <a:lnTo>
                      <a:pt x="2598731" y="1875302"/>
                    </a:lnTo>
                    <a:lnTo>
                      <a:pt x="2650533" y="1687857"/>
                    </a:lnTo>
                    <a:lnTo>
                      <a:pt x="2488512" y="1580578"/>
                    </a:lnTo>
                    <a:lnTo>
                      <a:pt x="2682546" y="1572012"/>
                    </a:lnTo>
                    <a:lnTo>
                      <a:pt x="2734347" y="1384567"/>
                    </a:lnTo>
                    <a:close/>
                    <a:moveTo>
                      <a:pt x="2626194" y="563877"/>
                    </a:moveTo>
                    <a:lnTo>
                      <a:pt x="2761728" y="703338"/>
                    </a:lnTo>
                    <a:lnTo>
                      <a:pt x="2935987" y="617568"/>
                    </a:lnTo>
                    <a:lnTo>
                      <a:pt x="2845491" y="789527"/>
                    </a:lnTo>
                    <a:lnTo>
                      <a:pt x="2981028" y="928986"/>
                    </a:lnTo>
                    <a:lnTo>
                      <a:pt x="2789564" y="895801"/>
                    </a:lnTo>
                    <a:lnTo>
                      <a:pt x="2699071" y="1067763"/>
                    </a:lnTo>
                    <a:lnTo>
                      <a:pt x="2671236" y="875294"/>
                    </a:lnTo>
                    <a:lnTo>
                      <a:pt x="2479772" y="842113"/>
                    </a:lnTo>
                    <a:lnTo>
                      <a:pt x="2654031" y="756345"/>
                    </a:lnTo>
                    <a:lnTo>
                      <a:pt x="2626194" y="563877"/>
                    </a:lnTo>
                    <a:close/>
                    <a:moveTo>
                      <a:pt x="787586" y="258882"/>
                    </a:moveTo>
                    <a:lnTo>
                      <a:pt x="973506" y="831905"/>
                    </a:lnTo>
                    <a:lnTo>
                      <a:pt x="1575171" y="831901"/>
                    </a:lnTo>
                    <a:lnTo>
                      <a:pt x="1088412" y="1186045"/>
                    </a:lnTo>
                    <a:lnTo>
                      <a:pt x="1274340" y="1759066"/>
                    </a:lnTo>
                    <a:lnTo>
                      <a:pt x="787586" y="1404916"/>
                    </a:lnTo>
                    <a:lnTo>
                      <a:pt x="300831" y="1759066"/>
                    </a:lnTo>
                    <a:lnTo>
                      <a:pt x="486759" y="1186045"/>
                    </a:lnTo>
                    <a:lnTo>
                      <a:pt x="0" y="831901"/>
                    </a:lnTo>
                    <a:lnTo>
                      <a:pt x="601665" y="831905"/>
                    </a:lnTo>
                    <a:lnTo>
                      <a:pt x="787586" y="258882"/>
                    </a:lnTo>
                    <a:close/>
                    <a:moveTo>
                      <a:pt x="2289389" y="0"/>
                    </a:moveTo>
                    <a:lnTo>
                      <a:pt x="2272376" y="193725"/>
                    </a:lnTo>
                    <a:lnTo>
                      <a:pt x="2451167" y="269597"/>
                    </a:lnTo>
                    <a:lnTo>
                      <a:pt x="2261863" y="313452"/>
                    </a:lnTo>
                    <a:lnTo>
                      <a:pt x="2244853" y="507177"/>
                    </a:lnTo>
                    <a:lnTo>
                      <a:pt x="2144870" y="340556"/>
                    </a:lnTo>
                    <a:lnTo>
                      <a:pt x="1955565" y="384414"/>
                    </a:lnTo>
                    <a:lnTo>
                      <a:pt x="2083076" y="237581"/>
                    </a:lnTo>
                    <a:lnTo>
                      <a:pt x="1983089" y="70961"/>
                    </a:lnTo>
                    <a:lnTo>
                      <a:pt x="2161879" y="146834"/>
                    </a:lnTo>
                    <a:lnTo>
                      <a:pt x="2289389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0" name="Group 386">
              <a:extLst>
                <a:ext uri="{FF2B5EF4-FFF2-40B4-BE49-F238E27FC236}">
                  <a16:creationId xmlns:a16="http://schemas.microsoft.com/office/drawing/2014/main" id="{36046DC1-2B75-7440-C99C-286338BDC9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99713" y="296235"/>
              <a:ext cx="1145640" cy="763378"/>
              <a:chOff x="353" y="527"/>
              <a:chExt cx="998" cy="665"/>
            </a:xfrm>
          </p:grpSpPr>
          <p:sp>
            <p:nvSpPr>
              <p:cNvPr id="61" name="Rectangle 387">
                <a:extLst>
                  <a:ext uri="{FF2B5EF4-FFF2-40B4-BE49-F238E27FC236}">
                    <a16:creationId xmlns:a16="http://schemas.microsoft.com/office/drawing/2014/main" id="{DE421504-9BC1-B4DA-4BF9-10D5B0FD27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62" name="Group 388">
                <a:extLst>
                  <a:ext uri="{FF2B5EF4-FFF2-40B4-BE49-F238E27FC236}">
                    <a16:creationId xmlns:a16="http://schemas.microsoft.com/office/drawing/2014/main" id="{E15E7B9F-4ADF-D563-26D0-70052441DE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527"/>
                <a:ext cx="998" cy="665"/>
                <a:chOff x="353" y="527"/>
                <a:chExt cx="1270" cy="671"/>
              </a:xfrm>
            </p:grpSpPr>
            <p:sp>
              <p:nvSpPr>
                <p:cNvPr id="115" name="Rectangle 389">
                  <a:extLst>
                    <a:ext uri="{FF2B5EF4-FFF2-40B4-BE49-F238E27FC236}">
                      <a16:creationId xmlns:a16="http://schemas.microsoft.com/office/drawing/2014/main" id="{2F8C27D8-6D51-3864-5CA9-E0B8899190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145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16" name="Rectangle 390">
                  <a:extLst>
                    <a:ext uri="{FF2B5EF4-FFF2-40B4-BE49-F238E27FC236}">
                      <a16:creationId xmlns:a16="http://schemas.microsoft.com/office/drawing/2014/main" id="{92D61FA4-D941-10B3-9913-4B2B73562F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527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17" name="Rectangle 391">
                  <a:extLst>
                    <a:ext uri="{FF2B5EF4-FFF2-40B4-BE49-F238E27FC236}">
                      <a16:creationId xmlns:a16="http://schemas.microsoft.com/office/drawing/2014/main" id="{13A63AB3-F8A6-D04C-7E47-938256D349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630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18" name="Rectangle 392">
                  <a:extLst>
                    <a:ext uri="{FF2B5EF4-FFF2-40B4-BE49-F238E27FC236}">
                      <a16:creationId xmlns:a16="http://schemas.microsoft.com/office/drawing/2014/main" id="{98BC9FBF-9038-35AC-62AD-9D30ED26C6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33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19" name="Rectangle 393">
                  <a:extLst>
                    <a:ext uri="{FF2B5EF4-FFF2-40B4-BE49-F238E27FC236}">
                      <a16:creationId xmlns:a16="http://schemas.microsoft.com/office/drawing/2014/main" id="{01C81CBA-0C04-9900-8CB6-EDAC43DF8F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836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0" name="Rectangle 394">
                  <a:extLst>
                    <a:ext uri="{FF2B5EF4-FFF2-40B4-BE49-F238E27FC236}">
                      <a16:creationId xmlns:a16="http://schemas.microsoft.com/office/drawing/2014/main" id="{BAA30B7C-741E-B3EA-2C39-9141906E99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939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1" name="Rectangle 395">
                  <a:extLst>
                    <a:ext uri="{FF2B5EF4-FFF2-40B4-BE49-F238E27FC236}">
                      <a16:creationId xmlns:a16="http://schemas.microsoft.com/office/drawing/2014/main" id="{3EE68607-0498-A882-44A7-CF90EF347F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042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63" name="Rectangle 396">
                <a:extLst>
                  <a:ext uri="{FF2B5EF4-FFF2-40B4-BE49-F238E27FC236}">
                    <a16:creationId xmlns:a16="http://schemas.microsoft.com/office/drawing/2014/main" id="{29821B68-2321-4033-5E17-1BEE2D5209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507" cy="363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" name="AutoShape 397">
                <a:extLst>
                  <a:ext uri="{FF2B5EF4-FFF2-40B4-BE49-F238E27FC236}">
                    <a16:creationId xmlns:a16="http://schemas.microsoft.com/office/drawing/2014/main" id="{2BB29A30-E486-6638-AD13-4C21C5E2A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5" name="AutoShape 398">
                <a:extLst>
                  <a:ext uri="{FF2B5EF4-FFF2-40B4-BE49-F238E27FC236}">
                    <a16:creationId xmlns:a16="http://schemas.microsoft.com/office/drawing/2014/main" id="{4B01EFB8-05FE-3715-EC96-5504472B5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6" name="AutoShape 399">
                <a:extLst>
                  <a:ext uri="{FF2B5EF4-FFF2-40B4-BE49-F238E27FC236}">
                    <a16:creationId xmlns:a16="http://schemas.microsoft.com/office/drawing/2014/main" id="{E65B1ADB-3813-9C8B-3FF4-CE45249CE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7" name="AutoShape 400">
                <a:extLst>
                  <a:ext uri="{FF2B5EF4-FFF2-40B4-BE49-F238E27FC236}">
                    <a16:creationId xmlns:a16="http://schemas.microsoft.com/office/drawing/2014/main" id="{24A230DC-861A-AEA0-69EC-8A02FC37A2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8" name="AutoShape 401">
                <a:extLst>
                  <a:ext uri="{FF2B5EF4-FFF2-40B4-BE49-F238E27FC236}">
                    <a16:creationId xmlns:a16="http://schemas.microsoft.com/office/drawing/2014/main" id="{BF0BEF44-C934-702B-85BB-A3B00C3DC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9" name="AutoShape 402">
                <a:extLst>
                  <a:ext uri="{FF2B5EF4-FFF2-40B4-BE49-F238E27FC236}">
                    <a16:creationId xmlns:a16="http://schemas.microsoft.com/office/drawing/2014/main" id="{8F3641D4-0916-9F16-C2A9-428B6A32C7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0" name="AutoShape 403">
                <a:extLst>
                  <a:ext uri="{FF2B5EF4-FFF2-40B4-BE49-F238E27FC236}">
                    <a16:creationId xmlns:a16="http://schemas.microsoft.com/office/drawing/2014/main" id="{0EC988C7-7823-9FBD-27C5-A124A6CF7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1" name="AutoShape 404">
                <a:extLst>
                  <a:ext uri="{FF2B5EF4-FFF2-40B4-BE49-F238E27FC236}">
                    <a16:creationId xmlns:a16="http://schemas.microsoft.com/office/drawing/2014/main" id="{32B7DC67-121C-3022-AD02-EE1524A247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2" name="AutoShape 405">
                <a:extLst>
                  <a:ext uri="{FF2B5EF4-FFF2-40B4-BE49-F238E27FC236}">
                    <a16:creationId xmlns:a16="http://schemas.microsoft.com/office/drawing/2014/main" id="{F1C518FE-7F72-63A3-2C6D-6E8AE9A533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3" name="AutoShape 406">
                <a:extLst>
                  <a:ext uri="{FF2B5EF4-FFF2-40B4-BE49-F238E27FC236}">
                    <a16:creationId xmlns:a16="http://schemas.microsoft.com/office/drawing/2014/main" id="{E285AFB1-5CA7-7D8C-FBAF-A51F2795C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4" name="AutoShape 407">
                <a:extLst>
                  <a:ext uri="{FF2B5EF4-FFF2-40B4-BE49-F238E27FC236}">
                    <a16:creationId xmlns:a16="http://schemas.microsoft.com/office/drawing/2014/main" id="{0BF14DAB-B5C2-A0E2-CD82-446500BD5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5" name="AutoShape 408">
                <a:extLst>
                  <a:ext uri="{FF2B5EF4-FFF2-40B4-BE49-F238E27FC236}">
                    <a16:creationId xmlns:a16="http://schemas.microsoft.com/office/drawing/2014/main" id="{5667563A-26EC-C90D-87FB-A834CBACE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6" name="AutoShape 409">
                <a:extLst>
                  <a:ext uri="{FF2B5EF4-FFF2-40B4-BE49-F238E27FC236}">
                    <a16:creationId xmlns:a16="http://schemas.microsoft.com/office/drawing/2014/main" id="{679330F9-8353-B311-8E95-CF098C45B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7" name="AutoShape 410">
                <a:extLst>
                  <a:ext uri="{FF2B5EF4-FFF2-40B4-BE49-F238E27FC236}">
                    <a16:creationId xmlns:a16="http://schemas.microsoft.com/office/drawing/2014/main" id="{9B384F61-A532-FF64-D69A-36A061C6D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8" name="AutoShape 411">
                <a:extLst>
                  <a:ext uri="{FF2B5EF4-FFF2-40B4-BE49-F238E27FC236}">
                    <a16:creationId xmlns:a16="http://schemas.microsoft.com/office/drawing/2014/main" id="{B39208D7-17CD-6C2A-C139-5E1E2D31F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9" name="AutoShape 412">
                <a:extLst>
                  <a:ext uri="{FF2B5EF4-FFF2-40B4-BE49-F238E27FC236}">
                    <a16:creationId xmlns:a16="http://schemas.microsoft.com/office/drawing/2014/main" id="{15CF3772-567E-DB84-9CF6-922E7BB7F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0" name="AutoShape 413">
                <a:extLst>
                  <a:ext uri="{FF2B5EF4-FFF2-40B4-BE49-F238E27FC236}">
                    <a16:creationId xmlns:a16="http://schemas.microsoft.com/office/drawing/2014/main" id="{0D893E96-60B6-3D88-CEA7-6DDC258B67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1" name="AutoShape 414">
                <a:extLst>
                  <a:ext uri="{FF2B5EF4-FFF2-40B4-BE49-F238E27FC236}">
                    <a16:creationId xmlns:a16="http://schemas.microsoft.com/office/drawing/2014/main" id="{C5908E67-E816-CBFC-8284-93CDD17CE4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2" name="AutoShape 415">
                <a:extLst>
                  <a:ext uri="{FF2B5EF4-FFF2-40B4-BE49-F238E27FC236}">
                    <a16:creationId xmlns:a16="http://schemas.microsoft.com/office/drawing/2014/main" id="{14993C06-62A2-9505-B683-133FDAD785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3" name="AutoShape 416">
                <a:extLst>
                  <a:ext uri="{FF2B5EF4-FFF2-40B4-BE49-F238E27FC236}">
                    <a16:creationId xmlns:a16="http://schemas.microsoft.com/office/drawing/2014/main" id="{7EFBA6F7-7378-BA20-662A-0AAF86B986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4" name="AutoShape 417">
                <a:extLst>
                  <a:ext uri="{FF2B5EF4-FFF2-40B4-BE49-F238E27FC236}">
                    <a16:creationId xmlns:a16="http://schemas.microsoft.com/office/drawing/2014/main" id="{FC8DF30B-C152-EE1B-2992-B4CB61B18B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5" name="AutoShape 418">
                <a:extLst>
                  <a:ext uri="{FF2B5EF4-FFF2-40B4-BE49-F238E27FC236}">
                    <a16:creationId xmlns:a16="http://schemas.microsoft.com/office/drawing/2014/main" id="{276A00A7-160A-ECD0-D3B7-49DA7C528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6" name="AutoShape 419">
                <a:extLst>
                  <a:ext uri="{FF2B5EF4-FFF2-40B4-BE49-F238E27FC236}">
                    <a16:creationId xmlns:a16="http://schemas.microsoft.com/office/drawing/2014/main" id="{BFE9814A-428F-6EDC-6CE9-25E0FF619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7" name="AutoShape 420">
                <a:extLst>
                  <a:ext uri="{FF2B5EF4-FFF2-40B4-BE49-F238E27FC236}">
                    <a16:creationId xmlns:a16="http://schemas.microsoft.com/office/drawing/2014/main" id="{B3984FA0-29BB-399B-F179-F3B51C282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8" name="AutoShape 421">
                <a:extLst>
                  <a:ext uri="{FF2B5EF4-FFF2-40B4-BE49-F238E27FC236}">
                    <a16:creationId xmlns:a16="http://schemas.microsoft.com/office/drawing/2014/main" id="{065A98CA-372D-31C9-E985-BCEF59C7A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9" name="AutoShape 422">
                <a:extLst>
                  <a:ext uri="{FF2B5EF4-FFF2-40B4-BE49-F238E27FC236}">
                    <a16:creationId xmlns:a16="http://schemas.microsoft.com/office/drawing/2014/main" id="{F4D8D5A5-ED5E-49E3-EBBD-12D1885F92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0" name="AutoShape 423">
                <a:extLst>
                  <a:ext uri="{FF2B5EF4-FFF2-40B4-BE49-F238E27FC236}">
                    <a16:creationId xmlns:a16="http://schemas.microsoft.com/office/drawing/2014/main" id="{E17A7126-F15C-CAF6-9CCD-8E1663F9AD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1" name="AutoShape 424">
                <a:extLst>
                  <a:ext uri="{FF2B5EF4-FFF2-40B4-BE49-F238E27FC236}">
                    <a16:creationId xmlns:a16="http://schemas.microsoft.com/office/drawing/2014/main" id="{4198C92A-DF05-14F7-4DED-E0433C94F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2" name="AutoShape 425">
                <a:extLst>
                  <a:ext uri="{FF2B5EF4-FFF2-40B4-BE49-F238E27FC236}">
                    <a16:creationId xmlns:a16="http://schemas.microsoft.com/office/drawing/2014/main" id="{C4579A76-9F07-F82C-9952-8ADBC7B65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3" name="AutoShape 426">
                <a:extLst>
                  <a:ext uri="{FF2B5EF4-FFF2-40B4-BE49-F238E27FC236}">
                    <a16:creationId xmlns:a16="http://schemas.microsoft.com/office/drawing/2014/main" id="{4383733A-24E9-9404-2FD0-1E834E31BA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4" name="AutoShape 427">
                <a:extLst>
                  <a:ext uri="{FF2B5EF4-FFF2-40B4-BE49-F238E27FC236}">
                    <a16:creationId xmlns:a16="http://schemas.microsoft.com/office/drawing/2014/main" id="{27596DA5-BABB-93D9-AB45-0BCEB6E3B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5" name="AutoShape 428">
                <a:extLst>
                  <a:ext uri="{FF2B5EF4-FFF2-40B4-BE49-F238E27FC236}">
                    <a16:creationId xmlns:a16="http://schemas.microsoft.com/office/drawing/2014/main" id="{20A061CB-21BB-A688-091C-8AEAD13E26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6" name="AutoShape 429">
                <a:extLst>
                  <a:ext uri="{FF2B5EF4-FFF2-40B4-BE49-F238E27FC236}">
                    <a16:creationId xmlns:a16="http://schemas.microsoft.com/office/drawing/2014/main" id="{B1A56AA0-DCF5-2A73-B81F-1BD75AB5B7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7" name="AutoShape 430">
                <a:extLst>
                  <a:ext uri="{FF2B5EF4-FFF2-40B4-BE49-F238E27FC236}">
                    <a16:creationId xmlns:a16="http://schemas.microsoft.com/office/drawing/2014/main" id="{BAFA9214-2317-39F0-FE49-2AF9D7B3AC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8" name="AutoShape 431">
                <a:extLst>
                  <a:ext uri="{FF2B5EF4-FFF2-40B4-BE49-F238E27FC236}">
                    <a16:creationId xmlns:a16="http://schemas.microsoft.com/office/drawing/2014/main" id="{826E70DD-F7E0-9357-1ADE-1813F5475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9" name="AutoShape 432">
                <a:extLst>
                  <a:ext uri="{FF2B5EF4-FFF2-40B4-BE49-F238E27FC236}">
                    <a16:creationId xmlns:a16="http://schemas.microsoft.com/office/drawing/2014/main" id="{6F61E8FB-D9B9-B551-1A25-4C8C34848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0" name="AutoShape 433">
                <a:extLst>
                  <a:ext uri="{FF2B5EF4-FFF2-40B4-BE49-F238E27FC236}">
                    <a16:creationId xmlns:a16="http://schemas.microsoft.com/office/drawing/2014/main" id="{4BDC0AFC-92A5-7398-B5C8-AF5904D5E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1" name="AutoShape 434">
                <a:extLst>
                  <a:ext uri="{FF2B5EF4-FFF2-40B4-BE49-F238E27FC236}">
                    <a16:creationId xmlns:a16="http://schemas.microsoft.com/office/drawing/2014/main" id="{D3E0C67E-C59E-B7E1-ADF6-9B7B2E5D40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2" name="AutoShape 435">
                <a:extLst>
                  <a:ext uri="{FF2B5EF4-FFF2-40B4-BE49-F238E27FC236}">
                    <a16:creationId xmlns:a16="http://schemas.microsoft.com/office/drawing/2014/main" id="{DDCF12C3-5860-D51D-8FFB-51CB837B0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3" name="AutoShape 436">
                <a:extLst>
                  <a:ext uri="{FF2B5EF4-FFF2-40B4-BE49-F238E27FC236}">
                    <a16:creationId xmlns:a16="http://schemas.microsoft.com/office/drawing/2014/main" id="{CD4B2560-A839-0E92-5733-6001CB68E8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4" name="AutoShape 437">
                <a:extLst>
                  <a:ext uri="{FF2B5EF4-FFF2-40B4-BE49-F238E27FC236}">
                    <a16:creationId xmlns:a16="http://schemas.microsoft.com/office/drawing/2014/main" id="{4CD27139-3C35-2062-E2E6-4BD3FE6E06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5" name="AutoShape 438">
                <a:extLst>
                  <a:ext uri="{FF2B5EF4-FFF2-40B4-BE49-F238E27FC236}">
                    <a16:creationId xmlns:a16="http://schemas.microsoft.com/office/drawing/2014/main" id="{DA6E58F7-859F-A58D-2D16-A9B429C46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6" name="AutoShape 439">
                <a:extLst>
                  <a:ext uri="{FF2B5EF4-FFF2-40B4-BE49-F238E27FC236}">
                    <a16:creationId xmlns:a16="http://schemas.microsoft.com/office/drawing/2014/main" id="{4B679F46-8690-E279-2674-6D5F17670F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7" name="AutoShape 440">
                <a:extLst>
                  <a:ext uri="{FF2B5EF4-FFF2-40B4-BE49-F238E27FC236}">
                    <a16:creationId xmlns:a16="http://schemas.microsoft.com/office/drawing/2014/main" id="{A2144C61-189B-58CE-A379-6390508A6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8" name="AutoShape 441">
                <a:extLst>
                  <a:ext uri="{FF2B5EF4-FFF2-40B4-BE49-F238E27FC236}">
                    <a16:creationId xmlns:a16="http://schemas.microsoft.com/office/drawing/2014/main" id="{33D44686-6A72-065A-3B5F-DD0D6BE117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9" name="AutoShape 442">
                <a:extLst>
                  <a:ext uri="{FF2B5EF4-FFF2-40B4-BE49-F238E27FC236}">
                    <a16:creationId xmlns:a16="http://schemas.microsoft.com/office/drawing/2014/main" id="{A64390CF-016C-35BF-A30C-17F48E8184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10" name="AutoShape 443">
                <a:extLst>
                  <a:ext uri="{FF2B5EF4-FFF2-40B4-BE49-F238E27FC236}">
                    <a16:creationId xmlns:a16="http://schemas.microsoft.com/office/drawing/2014/main" id="{F66FB50B-7F42-C297-FF0B-D9640BCB6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11" name="AutoShape 444">
                <a:extLst>
                  <a:ext uri="{FF2B5EF4-FFF2-40B4-BE49-F238E27FC236}">
                    <a16:creationId xmlns:a16="http://schemas.microsoft.com/office/drawing/2014/main" id="{9809A240-196E-2D2E-AC13-007BD7701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12" name="AutoShape 445">
                <a:extLst>
                  <a:ext uri="{FF2B5EF4-FFF2-40B4-BE49-F238E27FC236}">
                    <a16:creationId xmlns:a16="http://schemas.microsoft.com/office/drawing/2014/main" id="{CDD8BD90-5665-3C54-D121-1DA9CA1169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13" name="AutoShape 446">
                <a:extLst>
                  <a:ext uri="{FF2B5EF4-FFF2-40B4-BE49-F238E27FC236}">
                    <a16:creationId xmlns:a16="http://schemas.microsoft.com/office/drawing/2014/main" id="{656EDD71-9EBF-A5A0-0CDF-81228DA615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14" name="Rectangle 447">
                <a:extLst>
                  <a:ext uri="{FF2B5EF4-FFF2-40B4-BE49-F238E27FC236}">
                    <a16:creationId xmlns:a16="http://schemas.microsoft.com/office/drawing/2014/main" id="{EE166A88-72E0-7432-B414-2A24091647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>
                        <a:alpha val="89803"/>
                      </a:scheme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22" name="Group 72">
              <a:extLst>
                <a:ext uri="{FF2B5EF4-FFF2-40B4-BE49-F238E27FC236}">
                  <a16:creationId xmlns:a16="http://schemas.microsoft.com/office/drawing/2014/main" id="{FFB6ED02-64EF-612B-19EF-48F6360932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96133" y="296236"/>
              <a:ext cx="1145642" cy="763378"/>
              <a:chOff x="353" y="1434"/>
              <a:chExt cx="998" cy="665"/>
            </a:xfrm>
          </p:grpSpPr>
          <p:grpSp>
            <p:nvGrpSpPr>
              <p:cNvPr id="123" name="Group 71">
                <a:extLst>
                  <a:ext uri="{FF2B5EF4-FFF2-40B4-BE49-F238E27FC236}">
                    <a16:creationId xmlns:a16="http://schemas.microsoft.com/office/drawing/2014/main" id="{FFD1950A-9979-E3F6-D2B7-C21A4F8886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1434"/>
                <a:ext cx="998" cy="662"/>
                <a:chOff x="353" y="1434"/>
                <a:chExt cx="545" cy="182"/>
              </a:xfrm>
            </p:grpSpPr>
            <p:sp>
              <p:nvSpPr>
                <p:cNvPr id="125" name="Rectangle 65">
                  <a:extLst>
                    <a:ext uri="{FF2B5EF4-FFF2-40B4-BE49-F238E27FC236}">
                      <a16:creationId xmlns:a16="http://schemas.microsoft.com/office/drawing/2014/main" id="{D777D0C0-2E7E-3E03-10E6-07795153D5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6" name="Rectangle 66">
                  <a:extLst>
                    <a:ext uri="{FF2B5EF4-FFF2-40B4-BE49-F238E27FC236}">
                      <a16:creationId xmlns:a16="http://schemas.microsoft.com/office/drawing/2014/main" id="{E592D5BA-0ACF-261B-83C4-6AFD1C0E96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7" name="Rectangle 67">
                  <a:extLst>
                    <a:ext uri="{FF2B5EF4-FFF2-40B4-BE49-F238E27FC236}">
                      <a16:creationId xmlns:a16="http://schemas.microsoft.com/office/drawing/2014/main" id="{B7BEDC32-8621-C984-759E-B27DEF02F1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24" name="Rectangle 8">
                <a:extLst>
                  <a:ext uri="{FF2B5EF4-FFF2-40B4-BE49-F238E27FC236}">
                    <a16:creationId xmlns:a16="http://schemas.microsoft.com/office/drawing/2014/main" id="{5B47FF43-703F-F33B-3E59-844AA3B3CF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998" cy="66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C7AB7210-C49E-3783-A223-F334BDE9EAAC}"/>
              </a:ext>
            </a:extLst>
          </p:cNvPr>
          <p:cNvGrpSpPr/>
          <p:nvPr/>
        </p:nvGrpSpPr>
        <p:grpSpPr>
          <a:xfrm>
            <a:off x="267336" y="8789886"/>
            <a:ext cx="6379807" cy="779431"/>
            <a:chOff x="267336" y="5820502"/>
            <a:chExt cx="6379807" cy="779431"/>
          </a:xfrm>
        </p:grpSpPr>
        <p:grpSp>
          <p:nvGrpSpPr>
            <p:cNvPr id="54" name="Group 322">
              <a:extLst>
                <a:ext uri="{FF2B5EF4-FFF2-40B4-BE49-F238E27FC236}">
                  <a16:creationId xmlns:a16="http://schemas.microsoft.com/office/drawing/2014/main" id="{3C45D95C-5906-5D86-94E9-2B91EBFD68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336" y="5820502"/>
              <a:ext cx="1145640" cy="763378"/>
              <a:chOff x="1487" y="527"/>
              <a:chExt cx="998" cy="665"/>
            </a:xfrm>
          </p:grpSpPr>
          <p:sp>
            <p:nvSpPr>
              <p:cNvPr id="55" name="Rectangle 318">
                <a:extLst>
                  <a:ext uri="{FF2B5EF4-FFF2-40B4-BE49-F238E27FC236}">
                    <a16:creationId xmlns:a16="http://schemas.microsoft.com/office/drawing/2014/main" id="{6A85307A-A48C-4A63-53CF-50F444189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527"/>
                <a:ext cx="272" cy="66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6" name="Rectangle 319">
                <a:extLst>
                  <a:ext uri="{FF2B5EF4-FFF2-40B4-BE49-F238E27FC236}">
                    <a16:creationId xmlns:a16="http://schemas.microsoft.com/office/drawing/2014/main" id="{72B64E83-22AA-ADD3-718C-0E8F2F3E6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0" y="527"/>
                <a:ext cx="334" cy="6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7" name="Rectangle 320">
                <a:extLst>
                  <a:ext uri="{FF2B5EF4-FFF2-40B4-BE49-F238E27FC236}">
                    <a16:creationId xmlns:a16="http://schemas.microsoft.com/office/drawing/2014/main" id="{456AD11C-3C11-E888-7FE0-2D9545190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527"/>
                <a:ext cx="272" cy="66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8" name="Rectangle 321">
                <a:extLst>
                  <a:ext uri="{FF2B5EF4-FFF2-40B4-BE49-F238E27FC236}">
                    <a16:creationId xmlns:a16="http://schemas.microsoft.com/office/drawing/2014/main" id="{5DAAFE95-03F6-4120-F209-D951FF2CA8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527"/>
                <a:ext cx="998" cy="66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9" name="Freeform 315">
                <a:extLst>
                  <a:ext uri="{FF2B5EF4-FFF2-40B4-BE49-F238E27FC236}">
                    <a16:creationId xmlns:a16="http://schemas.microsoft.com/office/drawing/2014/main" id="{6A858C7F-3213-259B-56BD-6A6DA9BDB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3" y="648"/>
                <a:ext cx="392" cy="424"/>
              </a:xfrm>
              <a:custGeom>
                <a:avLst/>
                <a:gdLst>
                  <a:gd name="T0" fmla="*/ 37 w 2045"/>
                  <a:gd name="T1" fmla="*/ 0 h 2204"/>
                  <a:gd name="T2" fmla="*/ 30 w 2045"/>
                  <a:gd name="T3" fmla="*/ 13 h 2204"/>
                  <a:gd name="T4" fmla="*/ 29 w 2045"/>
                  <a:gd name="T5" fmla="*/ 13 h 2204"/>
                  <a:gd name="T6" fmla="*/ 23 w 2045"/>
                  <a:gd name="T7" fmla="*/ 11 h 2204"/>
                  <a:gd name="T8" fmla="*/ 26 w 2045"/>
                  <a:gd name="T9" fmla="*/ 30 h 2204"/>
                  <a:gd name="T10" fmla="*/ 26 w 2045"/>
                  <a:gd name="T11" fmla="*/ 32 h 2204"/>
                  <a:gd name="T12" fmla="*/ 25 w 2045"/>
                  <a:gd name="T13" fmla="*/ 32 h 2204"/>
                  <a:gd name="T14" fmla="*/ 16 w 2045"/>
                  <a:gd name="T15" fmla="*/ 22 h 2204"/>
                  <a:gd name="T16" fmla="*/ 14 w 2045"/>
                  <a:gd name="T17" fmla="*/ 27 h 2204"/>
                  <a:gd name="T18" fmla="*/ 13 w 2045"/>
                  <a:gd name="T19" fmla="*/ 28 h 2204"/>
                  <a:gd name="T20" fmla="*/ 1 w 2045"/>
                  <a:gd name="T21" fmla="*/ 26 h 2204"/>
                  <a:gd name="T22" fmla="*/ 4 w 2045"/>
                  <a:gd name="T23" fmla="*/ 37 h 2204"/>
                  <a:gd name="T24" fmla="*/ 5 w 2045"/>
                  <a:gd name="T25" fmla="*/ 39 h 2204"/>
                  <a:gd name="T26" fmla="*/ 0 w 2045"/>
                  <a:gd name="T27" fmla="*/ 41 h 2204"/>
                  <a:gd name="T28" fmla="*/ 18 w 2045"/>
                  <a:gd name="T29" fmla="*/ 56 h 2204"/>
                  <a:gd name="T30" fmla="*/ 19 w 2045"/>
                  <a:gd name="T31" fmla="*/ 57 h 2204"/>
                  <a:gd name="T32" fmla="*/ 19 w 2045"/>
                  <a:gd name="T33" fmla="*/ 59 h 2204"/>
                  <a:gd name="T34" fmla="*/ 17 w 2045"/>
                  <a:gd name="T35" fmla="*/ 64 h 2204"/>
                  <a:gd name="T36" fmla="*/ 35 w 2045"/>
                  <a:gd name="T37" fmla="*/ 62 h 2204"/>
                  <a:gd name="T38" fmla="*/ 36 w 2045"/>
                  <a:gd name="T39" fmla="*/ 62 h 2204"/>
                  <a:gd name="T40" fmla="*/ 36 w 2045"/>
                  <a:gd name="T41" fmla="*/ 82 h 2204"/>
                  <a:gd name="T42" fmla="*/ 39 w 2045"/>
                  <a:gd name="T43" fmla="*/ 82 h 2204"/>
                  <a:gd name="T44" fmla="*/ 39 w 2045"/>
                  <a:gd name="T45" fmla="*/ 62 h 2204"/>
                  <a:gd name="T46" fmla="*/ 39 w 2045"/>
                  <a:gd name="T47" fmla="*/ 61 h 2204"/>
                  <a:gd name="T48" fmla="*/ 58 w 2045"/>
                  <a:gd name="T49" fmla="*/ 64 h 2204"/>
                  <a:gd name="T50" fmla="*/ 56 w 2045"/>
                  <a:gd name="T51" fmla="*/ 59 h 2204"/>
                  <a:gd name="T52" fmla="*/ 56 w 2045"/>
                  <a:gd name="T53" fmla="*/ 57 h 2204"/>
                  <a:gd name="T54" fmla="*/ 57 w 2045"/>
                  <a:gd name="T55" fmla="*/ 56 h 2204"/>
                  <a:gd name="T56" fmla="*/ 75 w 2045"/>
                  <a:gd name="T57" fmla="*/ 41 h 2204"/>
                  <a:gd name="T58" fmla="*/ 71 w 2045"/>
                  <a:gd name="T59" fmla="*/ 39 h 2204"/>
                  <a:gd name="T60" fmla="*/ 70 w 2045"/>
                  <a:gd name="T61" fmla="*/ 38 h 2204"/>
                  <a:gd name="T62" fmla="*/ 73 w 2045"/>
                  <a:gd name="T63" fmla="*/ 25 h 2204"/>
                  <a:gd name="T64" fmla="*/ 62 w 2045"/>
                  <a:gd name="T65" fmla="*/ 28 h 2204"/>
                  <a:gd name="T66" fmla="*/ 61 w 2045"/>
                  <a:gd name="T67" fmla="*/ 27 h 2204"/>
                  <a:gd name="T68" fmla="*/ 60 w 2045"/>
                  <a:gd name="T69" fmla="*/ 22 h 2204"/>
                  <a:gd name="T70" fmla="*/ 51 w 2045"/>
                  <a:gd name="T71" fmla="*/ 32 h 2204"/>
                  <a:gd name="T72" fmla="*/ 49 w 2045"/>
                  <a:gd name="T73" fmla="*/ 32 h 2204"/>
                  <a:gd name="T74" fmla="*/ 48 w 2045"/>
                  <a:gd name="T75" fmla="*/ 31 h 2204"/>
                  <a:gd name="T76" fmla="*/ 52 w 2045"/>
                  <a:gd name="T77" fmla="*/ 11 h 2204"/>
                  <a:gd name="T78" fmla="*/ 47 w 2045"/>
                  <a:gd name="T79" fmla="*/ 13 h 2204"/>
                  <a:gd name="T80" fmla="*/ 46 w 2045"/>
                  <a:gd name="T81" fmla="*/ 13 h 2204"/>
                  <a:gd name="T82" fmla="*/ 45 w 2045"/>
                  <a:gd name="T83" fmla="*/ 13 h 2204"/>
                  <a:gd name="T84" fmla="*/ 37 w 2045"/>
                  <a:gd name="T85" fmla="*/ 0 h 22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2045" h="2204">
                    <a:moveTo>
                      <a:pt x="1017" y="0"/>
                    </a:moveTo>
                    <a:lnTo>
                      <a:pt x="825" y="356"/>
                    </a:lnTo>
                    <a:lnTo>
                      <a:pt x="777" y="360"/>
                    </a:lnTo>
                    <a:lnTo>
                      <a:pt x="619" y="288"/>
                    </a:lnTo>
                    <a:lnTo>
                      <a:pt x="715" y="816"/>
                    </a:lnTo>
                    <a:lnTo>
                      <a:pt x="701" y="874"/>
                    </a:lnTo>
                    <a:lnTo>
                      <a:pt x="667" y="874"/>
                    </a:lnTo>
                    <a:lnTo>
                      <a:pt x="422" y="605"/>
                    </a:lnTo>
                    <a:lnTo>
                      <a:pt x="379" y="730"/>
                    </a:lnTo>
                    <a:lnTo>
                      <a:pt x="355" y="754"/>
                    </a:lnTo>
                    <a:lnTo>
                      <a:pt x="33" y="701"/>
                    </a:lnTo>
                    <a:lnTo>
                      <a:pt x="120" y="1004"/>
                    </a:lnTo>
                    <a:lnTo>
                      <a:pt x="125" y="1047"/>
                    </a:lnTo>
                    <a:lnTo>
                      <a:pt x="0" y="1114"/>
                    </a:lnTo>
                    <a:lnTo>
                      <a:pt x="485" y="1508"/>
                    </a:lnTo>
                    <a:lnTo>
                      <a:pt x="504" y="1536"/>
                    </a:lnTo>
                    <a:lnTo>
                      <a:pt x="509" y="1584"/>
                    </a:lnTo>
                    <a:lnTo>
                      <a:pt x="461" y="1733"/>
                    </a:lnTo>
                    <a:lnTo>
                      <a:pt x="945" y="1661"/>
                    </a:lnTo>
                    <a:lnTo>
                      <a:pt x="979" y="1666"/>
                    </a:lnTo>
                    <a:lnTo>
                      <a:pt x="969" y="2204"/>
                    </a:lnTo>
                    <a:lnTo>
                      <a:pt x="1065" y="2204"/>
                    </a:lnTo>
                    <a:lnTo>
                      <a:pt x="1046" y="1680"/>
                    </a:lnTo>
                    <a:lnTo>
                      <a:pt x="1075" y="1647"/>
                    </a:lnTo>
                    <a:lnTo>
                      <a:pt x="1565" y="1724"/>
                    </a:lnTo>
                    <a:lnTo>
                      <a:pt x="1526" y="1584"/>
                    </a:lnTo>
                    <a:lnTo>
                      <a:pt x="1531" y="1551"/>
                    </a:lnTo>
                    <a:lnTo>
                      <a:pt x="1550" y="1512"/>
                    </a:lnTo>
                    <a:lnTo>
                      <a:pt x="2045" y="1114"/>
                    </a:lnTo>
                    <a:lnTo>
                      <a:pt x="1925" y="1061"/>
                    </a:lnTo>
                    <a:lnTo>
                      <a:pt x="1901" y="1013"/>
                    </a:lnTo>
                    <a:lnTo>
                      <a:pt x="1997" y="687"/>
                    </a:lnTo>
                    <a:lnTo>
                      <a:pt x="1699" y="759"/>
                    </a:lnTo>
                    <a:lnTo>
                      <a:pt x="1665" y="735"/>
                    </a:lnTo>
                    <a:lnTo>
                      <a:pt x="1627" y="596"/>
                    </a:lnTo>
                    <a:lnTo>
                      <a:pt x="1382" y="855"/>
                    </a:lnTo>
                    <a:lnTo>
                      <a:pt x="1344" y="864"/>
                    </a:lnTo>
                    <a:lnTo>
                      <a:pt x="1315" y="845"/>
                    </a:lnTo>
                    <a:lnTo>
                      <a:pt x="1416" y="284"/>
                    </a:lnTo>
                    <a:lnTo>
                      <a:pt x="1272" y="360"/>
                    </a:lnTo>
                    <a:lnTo>
                      <a:pt x="1243" y="365"/>
                    </a:lnTo>
                    <a:lnTo>
                      <a:pt x="1214" y="356"/>
                    </a:lnTo>
                    <a:lnTo>
                      <a:pt x="101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8" name="Group 83">
              <a:extLst>
                <a:ext uri="{FF2B5EF4-FFF2-40B4-BE49-F238E27FC236}">
                  <a16:creationId xmlns:a16="http://schemas.microsoft.com/office/drawing/2014/main" id="{080CFB20-00E6-47B1-4291-C753EC8EAB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1503" y="5835981"/>
              <a:ext cx="1145640" cy="763378"/>
              <a:chOff x="353" y="1434"/>
              <a:chExt cx="998" cy="665"/>
            </a:xfrm>
          </p:grpSpPr>
          <p:grpSp>
            <p:nvGrpSpPr>
              <p:cNvPr id="129" name="Group 84">
                <a:extLst>
                  <a:ext uri="{FF2B5EF4-FFF2-40B4-BE49-F238E27FC236}">
                    <a16:creationId xmlns:a16="http://schemas.microsoft.com/office/drawing/2014/main" id="{325CBBDF-A8EF-DBBF-C37D-CF6EA060FC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1434"/>
                <a:ext cx="998" cy="662"/>
                <a:chOff x="353" y="1434"/>
                <a:chExt cx="545" cy="182"/>
              </a:xfrm>
            </p:grpSpPr>
            <p:sp>
              <p:nvSpPr>
                <p:cNvPr id="131" name="Rectangle 85">
                  <a:extLst>
                    <a:ext uri="{FF2B5EF4-FFF2-40B4-BE49-F238E27FC236}">
                      <a16:creationId xmlns:a16="http://schemas.microsoft.com/office/drawing/2014/main" id="{D3A6711A-3CCA-BCC8-B664-73C5C4454E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2" name="Rectangle 86">
                  <a:extLst>
                    <a:ext uri="{FF2B5EF4-FFF2-40B4-BE49-F238E27FC236}">
                      <a16:creationId xmlns:a16="http://schemas.microsoft.com/office/drawing/2014/main" id="{E0931355-60F4-A130-7BBA-3DD3FDD1C7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3" name="Rectangle 87">
                  <a:extLst>
                    <a:ext uri="{FF2B5EF4-FFF2-40B4-BE49-F238E27FC236}">
                      <a16:creationId xmlns:a16="http://schemas.microsoft.com/office/drawing/2014/main" id="{244F21A1-DE86-C092-1ABD-566295D286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30" name="Rectangle 88">
                <a:extLst>
                  <a:ext uri="{FF2B5EF4-FFF2-40B4-BE49-F238E27FC236}">
                    <a16:creationId xmlns:a16="http://schemas.microsoft.com/office/drawing/2014/main" id="{1EFC9F90-B937-D6CB-55C2-8626CFFB3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998" cy="66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34" name="Group 225">
              <a:extLst>
                <a:ext uri="{FF2B5EF4-FFF2-40B4-BE49-F238E27FC236}">
                  <a16:creationId xmlns:a16="http://schemas.microsoft.com/office/drawing/2014/main" id="{4A777E70-692A-F7E9-F459-047EC97A4B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5016" y="5835407"/>
              <a:ext cx="1149084" cy="764526"/>
              <a:chOff x="351" y="527"/>
              <a:chExt cx="1001" cy="666"/>
            </a:xfrm>
          </p:grpSpPr>
          <p:sp>
            <p:nvSpPr>
              <p:cNvPr id="135" name="Rectangle 3">
                <a:extLst>
                  <a:ext uri="{FF2B5EF4-FFF2-40B4-BE49-F238E27FC236}">
                    <a16:creationId xmlns:a16="http://schemas.microsoft.com/office/drawing/2014/main" id="{7BC5C7ED-31CF-0D54-F028-108ACE8B0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6" name="Rectangle 206">
                <a:extLst>
                  <a:ext uri="{FF2B5EF4-FFF2-40B4-BE49-F238E27FC236}">
                    <a16:creationId xmlns:a16="http://schemas.microsoft.com/office/drawing/2014/main" id="{A8D3614F-24F2-467C-9113-5AB4D8E77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" y="527"/>
                <a:ext cx="157" cy="66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7" name="Rectangle 207">
                <a:extLst>
                  <a:ext uri="{FF2B5EF4-FFF2-40B4-BE49-F238E27FC236}">
                    <a16:creationId xmlns:a16="http://schemas.microsoft.com/office/drawing/2014/main" id="{7C3540FC-4D5C-0658-A959-C20B0540C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73" y="367"/>
                <a:ext cx="157" cy="99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8" name="AutoShape 210">
                <a:extLst>
                  <a:ext uri="{FF2B5EF4-FFF2-40B4-BE49-F238E27FC236}">
                    <a16:creationId xmlns:a16="http://schemas.microsoft.com/office/drawing/2014/main" id="{AB9672AF-DC8A-2D1E-2D60-B69B9E8D8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9" y="527"/>
                <a:ext cx="278" cy="179"/>
              </a:xfrm>
              <a:prstGeom prst="rtTriangl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9" name="AutoShape 211">
                <a:extLst>
                  <a:ext uri="{FF2B5EF4-FFF2-40B4-BE49-F238E27FC236}">
                    <a16:creationId xmlns:a16="http://schemas.microsoft.com/office/drawing/2014/main" id="{91E673B5-BFF6-B6C6-F289-76983929B7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H="1">
                <a:off x="963" y="527"/>
                <a:ext cx="280" cy="179"/>
              </a:xfrm>
              <a:prstGeom prst="rtTriangl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0" name="AutoShape 212">
                <a:extLst>
                  <a:ext uri="{FF2B5EF4-FFF2-40B4-BE49-F238E27FC236}">
                    <a16:creationId xmlns:a16="http://schemas.microsoft.com/office/drawing/2014/main" id="{47F144D3-0E38-1F64-D981-89C4393DAC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5" y="1020"/>
                <a:ext cx="278" cy="172"/>
              </a:xfrm>
              <a:prstGeom prst="rtTriangl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1" name="AutoShape 213">
                <a:extLst>
                  <a:ext uri="{FF2B5EF4-FFF2-40B4-BE49-F238E27FC236}">
                    <a16:creationId xmlns:a16="http://schemas.microsoft.com/office/drawing/2014/main" id="{108E9B09-71DA-8FF7-65DE-D717B98C28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82" y="1020"/>
                <a:ext cx="257" cy="172"/>
              </a:xfrm>
              <a:prstGeom prst="rtTriangl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2" name="AutoShape 215">
                <a:extLst>
                  <a:ext uri="{FF2B5EF4-FFF2-40B4-BE49-F238E27FC236}">
                    <a16:creationId xmlns:a16="http://schemas.microsoft.com/office/drawing/2014/main" id="{A23667A0-C56C-8EDD-479B-25E09657AD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139" y="605"/>
                <a:ext cx="213" cy="144"/>
              </a:xfrm>
              <a:prstGeom prst="rtTriangl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3" name="AutoShape 216">
                <a:extLst>
                  <a:ext uri="{FF2B5EF4-FFF2-40B4-BE49-F238E27FC236}">
                    <a16:creationId xmlns:a16="http://schemas.microsoft.com/office/drawing/2014/main" id="{0AA2A22A-7D2F-6A9B-E1A4-BAC8A4E61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622"/>
                <a:ext cx="195" cy="127"/>
              </a:xfrm>
              <a:prstGeom prst="rtTriangl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4" name="AutoShape 217">
                <a:extLst>
                  <a:ext uri="{FF2B5EF4-FFF2-40B4-BE49-F238E27FC236}">
                    <a16:creationId xmlns:a16="http://schemas.microsoft.com/office/drawing/2014/main" id="{012140E9-1089-8C95-D204-5D776F8CC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1158" y="982"/>
                <a:ext cx="194" cy="131"/>
              </a:xfrm>
              <a:prstGeom prst="rtTriangl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5" name="AutoShape 218">
                <a:extLst>
                  <a:ext uri="{FF2B5EF4-FFF2-40B4-BE49-F238E27FC236}">
                    <a16:creationId xmlns:a16="http://schemas.microsoft.com/office/drawing/2014/main" id="{2AC44E2E-CCCE-E49B-5CD5-DF45098321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53" y="982"/>
                <a:ext cx="195" cy="127"/>
              </a:xfrm>
              <a:prstGeom prst="rtTriangl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6" name="Freeform 219">
                <a:extLst>
                  <a:ext uri="{FF2B5EF4-FFF2-40B4-BE49-F238E27FC236}">
                    <a16:creationId xmlns:a16="http://schemas.microsoft.com/office/drawing/2014/main" id="{4E8D0D5C-33B8-10E5-8856-6EDCF56CEC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" y="987"/>
                <a:ext cx="388" cy="205"/>
              </a:xfrm>
              <a:custGeom>
                <a:avLst/>
                <a:gdLst>
                  <a:gd name="T0" fmla="*/ 369 w 408"/>
                  <a:gd name="T1" fmla="*/ 0 h 226"/>
                  <a:gd name="T2" fmla="*/ 287 w 408"/>
                  <a:gd name="T3" fmla="*/ 0 h 226"/>
                  <a:gd name="T4" fmla="*/ 0 w 408"/>
                  <a:gd name="T5" fmla="*/ 186 h 226"/>
                  <a:gd name="T6" fmla="*/ 83 w 408"/>
                  <a:gd name="T7" fmla="*/ 186 h 226"/>
                  <a:gd name="T8" fmla="*/ 369 w 40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8" h="226">
                    <a:moveTo>
                      <a:pt x="408" y="0"/>
                    </a:moveTo>
                    <a:lnTo>
                      <a:pt x="318" y="0"/>
                    </a:lnTo>
                    <a:lnTo>
                      <a:pt x="0" y="226"/>
                    </a:lnTo>
                    <a:lnTo>
                      <a:pt x="91" y="226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7" name="Freeform 221">
                <a:extLst>
                  <a:ext uri="{FF2B5EF4-FFF2-40B4-BE49-F238E27FC236}">
                    <a16:creationId xmlns:a16="http://schemas.microsoft.com/office/drawing/2014/main" id="{31DCBB0F-4E90-4776-88A5-4DDBA215C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3" y="983"/>
                <a:ext cx="319" cy="207"/>
              </a:xfrm>
              <a:custGeom>
                <a:avLst/>
                <a:gdLst>
                  <a:gd name="T0" fmla="*/ 318 w 319"/>
                  <a:gd name="T1" fmla="*/ 207 h 207"/>
                  <a:gd name="T2" fmla="*/ 319 w 319"/>
                  <a:gd name="T3" fmla="*/ 153 h 207"/>
                  <a:gd name="T4" fmla="*/ 80 w 319"/>
                  <a:gd name="T5" fmla="*/ 0 h 207"/>
                  <a:gd name="T6" fmla="*/ 0 w 319"/>
                  <a:gd name="T7" fmla="*/ 0 h 207"/>
                  <a:gd name="T8" fmla="*/ 318 w 319"/>
                  <a:gd name="T9" fmla="*/ 207 h 2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9" h="207">
                    <a:moveTo>
                      <a:pt x="318" y="207"/>
                    </a:moveTo>
                    <a:lnTo>
                      <a:pt x="319" y="153"/>
                    </a:lnTo>
                    <a:lnTo>
                      <a:pt x="80" y="0"/>
                    </a:lnTo>
                    <a:lnTo>
                      <a:pt x="0" y="0"/>
                    </a:lnTo>
                    <a:lnTo>
                      <a:pt x="318" y="20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" name="Freeform 222">
                <a:extLst>
                  <a:ext uri="{FF2B5EF4-FFF2-40B4-BE49-F238E27FC236}">
                    <a16:creationId xmlns:a16="http://schemas.microsoft.com/office/drawing/2014/main" id="{2CB029EA-EAB4-7AB2-FA6C-69920D9D2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4" y="527"/>
                <a:ext cx="367" cy="219"/>
              </a:xfrm>
              <a:custGeom>
                <a:avLst/>
                <a:gdLst>
                  <a:gd name="T0" fmla="*/ 367 w 367"/>
                  <a:gd name="T1" fmla="*/ 0 h 219"/>
                  <a:gd name="T2" fmla="*/ 366 w 367"/>
                  <a:gd name="T3" fmla="*/ 21 h 219"/>
                  <a:gd name="T4" fmla="*/ 81 w 367"/>
                  <a:gd name="T5" fmla="*/ 219 h 219"/>
                  <a:gd name="T6" fmla="*/ 0 w 367"/>
                  <a:gd name="T7" fmla="*/ 219 h 219"/>
                  <a:gd name="T8" fmla="*/ 308 w 367"/>
                  <a:gd name="T9" fmla="*/ 0 h 219"/>
                  <a:gd name="T10" fmla="*/ 367 w 367"/>
                  <a:gd name="T11" fmla="*/ 0 h 2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7" h="219">
                    <a:moveTo>
                      <a:pt x="367" y="0"/>
                    </a:moveTo>
                    <a:lnTo>
                      <a:pt x="366" y="21"/>
                    </a:lnTo>
                    <a:lnTo>
                      <a:pt x="81" y="219"/>
                    </a:lnTo>
                    <a:lnTo>
                      <a:pt x="0" y="219"/>
                    </a:lnTo>
                    <a:lnTo>
                      <a:pt x="308" y="0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" name="Freeform 223">
                <a:extLst>
                  <a:ext uri="{FF2B5EF4-FFF2-40B4-BE49-F238E27FC236}">
                    <a16:creationId xmlns:a16="http://schemas.microsoft.com/office/drawing/2014/main" id="{6F77449A-39E1-D97A-2C0A-14357FA197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" y="532"/>
                <a:ext cx="321" cy="213"/>
              </a:xfrm>
              <a:custGeom>
                <a:avLst/>
                <a:gdLst>
                  <a:gd name="T0" fmla="*/ 321 w 321"/>
                  <a:gd name="T1" fmla="*/ 208 h 218"/>
                  <a:gd name="T2" fmla="*/ 230 w 321"/>
                  <a:gd name="T3" fmla="*/ 208 h 218"/>
                  <a:gd name="T4" fmla="*/ 0 w 321"/>
                  <a:gd name="T5" fmla="*/ 56 h 218"/>
                  <a:gd name="T6" fmla="*/ 0 w 321"/>
                  <a:gd name="T7" fmla="*/ 0 h 218"/>
                  <a:gd name="T8" fmla="*/ 321 w 321"/>
                  <a:gd name="T9" fmla="*/ 208 h 2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1" h="218">
                    <a:moveTo>
                      <a:pt x="321" y="218"/>
                    </a:moveTo>
                    <a:lnTo>
                      <a:pt x="230" y="21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321" y="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0" name="Rectangle 224">
                <a:extLst>
                  <a:ext uri="{FF2B5EF4-FFF2-40B4-BE49-F238E27FC236}">
                    <a16:creationId xmlns:a16="http://schemas.microsoft.com/office/drawing/2014/main" id="{ED887C69-D893-2D34-C27E-8857A7B72F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64" name="Group 335">
              <a:extLst>
                <a:ext uri="{FF2B5EF4-FFF2-40B4-BE49-F238E27FC236}">
                  <a16:creationId xmlns:a16="http://schemas.microsoft.com/office/drawing/2014/main" id="{AA6B96E4-3C40-49D6-5864-66B44F9E64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6140" y="5820502"/>
              <a:ext cx="1145640" cy="763378"/>
              <a:chOff x="2440" y="3339"/>
              <a:chExt cx="998" cy="665"/>
            </a:xfrm>
          </p:grpSpPr>
          <p:sp>
            <p:nvSpPr>
              <p:cNvPr id="165" name="Rectangle 336">
                <a:extLst>
                  <a:ext uri="{FF2B5EF4-FFF2-40B4-BE49-F238E27FC236}">
                    <a16:creationId xmlns:a16="http://schemas.microsoft.com/office/drawing/2014/main" id="{2D10F25C-6483-714C-1B35-338D4BB45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339"/>
                <a:ext cx="998" cy="665"/>
              </a:xfrm>
              <a:prstGeom prst="rect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66" name="Group 337">
                <a:extLst>
                  <a:ext uri="{FF2B5EF4-FFF2-40B4-BE49-F238E27FC236}">
                    <a16:creationId xmlns:a16="http://schemas.microsoft.com/office/drawing/2014/main" id="{0B89B6DF-077B-C372-B279-D8EC423C54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59" y="3431"/>
                <a:ext cx="760" cy="480"/>
                <a:chOff x="1351" y="2052"/>
                <a:chExt cx="3583" cy="2268"/>
              </a:xfrm>
            </p:grpSpPr>
            <p:sp>
              <p:nvSpPr>
                <p:cNvPr id="167" name="AutoShape 338">
                  <a:extLst>
                    <a:ext uri="{FF2B5EF4-FFF2-40B4-BE49-F238E27FC236}">
                      <a16:creationId xmlns:a16="http://schemas.microsoft.com/office/drawing/2014/main" id="{5C06D4F7-69E5-D0EC-2ABC-155316465C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052"/>
                  <a:ext cx="3583" cy="2268"/>
                </a:xfrm>
                <a:prstGeom prst="flowChartDecision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68" name="Oval 339">
                  <a:extLst>
                    <a:ext uri="{FF2B5EF4-FFF2-40B4-BE49-F238E27FC236}">
                      <a16:creationId xmlns:a16="http://schemas.microsoft.com/office/drawing/2014/main" id="{BCF7BCF2-82CB-E9C8-D510-DC4A410B71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2426"/>
                  <a:ext cx="1519" cy="1519"/>
                </a:xfrm>
                <a:prstGeom prst="ellipse">
                  <a:avLst/>
                </a:prstGeom>
                <a:solidFill>
                  <a:srgbClr val="000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69" name="Freeform 340">
                  <a:extLst>
                    <a:ext uri="{FF2B5EF4-FFF2-40B4-BE49-F238E27FC236}">
                      <a16:creationId xmlns:a16="http://schemas.microsoft.com/office/drawing/2014/main" id="{8EC1290D-887E-9D32-F5A5-F53004FE5A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4" y="2818"/>
                  <a:ext cx="1493" cy="548"/>
                </a:xfrm>
                <a:custGeom>
                  <a:avLst/>
                  <a:gdLst>
                    <a:gd name="T0" fmla="*/ 66 w 1519"/>
                    <a:gd name="T1" fmla="*/ 21 h 583"/>
                    <a:gd name="T2" fmla="*/ 416 w 1519"/>
                    <a:gd name="T3" fmla="*/ 21 h 583"/>
                    <a:gd name="T4" fmla="*/ 897 w 1519"/>
                    <a:gd name="T5" fmla="*/ 101 h 583"/>
                    <a:gd name="T6" fmla="*/ 1248 w 1519"/>
                    <a:gd name="T7" fmla="*/ 261 h 583"/>
                    <a:gd name="T8" fmla="*/ 1424 w 1519"/>
                    <a:gd name="T9" fmla="*/ 382 h 583"/>
                    <a:gd name="T10" fmla="*/ 1424 w 1519"/>
                    <a:gd name="T11" fmla="*/ 502 h 583"/>
                    <a:gd name="T12" fmla="*/ 1161 w 1519"/>
                    <a:gd name="T13" fmla="*/ 302 h 583"/>
                    <a:gd name="T14" fmla="*/ 722 w 1519"/>
                    <a:gd name="T15" fmla="*/ 141 h 583"/>
                    <a:gd name="T16" fmla="*/ 328 w 1519"/>
                    <a:gd name="T17" fmla="*/ 101 h 583"/>
                    <a:gd name="T18" fmla="*/ 66 w 1519"/>
                    <a:gd name="T19" fmla="*/ 101 h 583"/>
                    <a:gd name="T20" fmla="*/ 22 w 1519"/>
                    <a:gd name="T21" fmla="*/ 141 h 583"/>
                    <a:gd name="T22" fmla="*/ 66 w 1519"/>
                    <a:gd name="T23" fmla="*/ 21 h 58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519" h="583">
                      <a:moveTo>
                        <a:pt x="68" y="23"/>
                      </a:moveTo>
                      <a:cubicBezTo>
                        <a:pt x="136" y="0"/>
                        <a:pt x="286" y="8"/>
                        <a:pt x="430" y="23"/>
                      </a:cubicBezTo>
                      <a:cubicBezTo>
                        <a:pt x="574" y="38"/>
                        <a:pt x="785" y="69"/>
                        <a:pt x="929" y="114"/>
                      </a:cubicBezTo>
                      <a:cubicBezTo>
                        <a:pt x="1073" y="159"/>
                        <a:pt x="1201" y="243"/>
                        <a:pt x="1292" y="296"/>
                      </a:cubicBezTo>
                      <a:cubicBezTo>
                        <a:pt x="1383" y="349"/>
                        <a:pt x="1444" y="387"/>
                        <a:pt x="1474" y="432"/>
                      </a:cubicBezTo>
                      <a:cubicBezTo>
                        <a:pt x="1504" y="477"/>
                        <a:pt x="1519" y="583"/>
                        <a:pt x="1474" y="568"/>
                      </a:cubicBezTo>
                      <a:cubicBezTo>
                        <a:pt x="1429" y="553"/>
                        <a:pt x="1323" y="409"/>
                        <a:pt x="1202" y="341"/>
                      </a:cubicBezTo>
                      <a:cubicBezTo>
                        <a:pt x="1081" y="273"/>
                        <a:pt x="892" y="198"/>
                        <a:pt x="748" y="160"/>
                      </a:cubicBezTo>
                      <a:cubicBezTo>
                        <a:pt x="604" y="122"/>
                        <a:pt x="453" y="122"/>
                        <a:pt x="340" y="114"/>
                      </a:cubicBezTo>
                      <a:cubicBezTo>
                        <a:pt x="227" y="106"/>
                        <a:pt x="121" y="106"/>
                        <a:pt x="68" y="114"/>
                      </a:cubicBezTo>
                      <a:cubicBezTo>
                        <a:pt x="15" y="122"/>
                        <a:pt x="22" y="167"/>
                        <a:pt x="22" y="160"/>
                      </a:cubicBezTo>
                      <a:cubicBezTo>
                        <a:pt x="22" y="153"/>
                        <a:pt x="0" y="46"/>
                        <a:pt x="68" y="2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70" name="Group 347">
              <a:extLst>
                <a:ext uri="{FF2B5EF4-FFF2-40B4-BE49-F238E27FC236}">
                  <a16:creationId xmlns:a16="http://schemas.microsoft.com/office/drawing/2014/main" id="{77E17581-6965-898B-BDAC-5BB31A787F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93820" y="5835982"/>
              <a:ext cx="1145642" cy="763378"/>
              <a:chOff x="2621" y="527"/>
              <a:chExt cx="998" cy="665"/>
            </a:xfrm>
          </p:grpSpPr>
          <p:sp>
            <p:nvSpPr>
              <p:cNvPr id="171" name="Rectangle 60">
                <a:extLst>
                  <a:ext uri="{FF2B5EF4-FFF2-40B4-BE49-F238E27FC236}">
                    <a16:creationId xmlns:a16="http://schemas.microsoft.com/office/drawing/2014/main" id="{999E4FC6-955F-E710-7952-0E178105F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527"/>
                <a:ext cx="998" cy="665"/>
              </a:xfrm>
              <a:prstGeom prst="rect">
                <a:avLst/>
              </a:prstGeom>
              <a:solidFill>
                <a:srgbClr val="00008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2" name="Rectangle 324">
                <a:extLst>
                  <a:ext uri="{FF2B5EF4-FFF2-40B4-BE49-F238E27FC236}">
                    <a16:creationId xmlns:a16="http://schemas.microsoft.com/office/drawing/2014/main" id="{3DCFDA5C-CEA4-C1E1-FC8C-3B9AE0E65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2" y="527"/>
                <a:ext cx="498" cy="3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3" name="Rectangle 325">
                <a:extLst>
                  <a:ext uri="{FF2B5EF4-FFF2-40B4-BE49-F238E27FC236}">
                    <a16:creationId xmlns:a16="http://schemas.microsoft.com/office/drawing/2014/main" id="{BC3F4E63-670F-DA22-0DB0-F8B0B025A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2" y="527"/>
                <a:ext cx="78" cy="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4" name="Rectangle 326">
                <a:extLst>
                  <a:ext uri="{FF2B5EF4-FFF2-40B4-BE49-F238E27FC236}">
                    <a16:creationId xmlns:a16="http://schemas.microsoft.com/office/drawing/2014/main" id="{BD648635-5154-2ECC-9B39-0FA779B4ED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1" y="448"/>
                <a:ext cx="79" cy="49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5" name="AutoShape 327">
                <a:extLst>
                  <a:ext uri="{FF2B5EF4-FFF2-40B4-BE49-F238E27FC236}">
                    <a16:creationId xmlns:a16="http://schemas.microsoft.com/office/drawing/2014/main" id="{406AFC13-06AE-8DCE-B666-D4D44E3036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75" y="527"/>
                <a:ext cx="138" cy="90"/>
              </a:xfrm>
              <a:prstGeom prst="rtTriangl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6" name="AutoShape 328">
                <a:extLst>
                  <a:ext uri="{FF2B5EF4-FFF2-40B4-BE49-F238E27FC236}">
                    <a16:creationId xmlns:a16="http://schemas.microsoft.com/office/drawing/2014/main" id="{13A4F32C-6718-626A-EA49-0BB513A5DD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H="1">
                <a:off x="2926" y="527"/>
                <a:ext cx="140" cy="90"/>
              </a:xfrm>
              <a:prstGeom prst="rtTriangl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7" name="AutoShape 329">
                <a:extLst>
                  <a:ext uri="{FF2B5EF4-FFF2-40B4-BE49-F238E27FC236}">
                    <a16:creationId xmlns:a16="http://schemas.microsoft.com/office/drawing/2014/main" id="{6B34804D-800C-6DF3-7F8C-FE409F525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7" y="774"/>
                <a:ext cx="139" cy="86"/>
              </a:xfrm>
              <a:prstGeom prst="rtTriangl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8" name="AutoShape 330">
                <a:extLst>
                  <a:ext uri="{FF2B5EF4-FFF2-40B4-BE49-F238E27FC236}">
                    <a16:creationId xmlns:a16="http://schemas.microsoft.com/office/drawing/2014/main" id="{55EAEDE9-CCAA-DA96-B150-D4A40958CF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686" y="774"/>
                <a:ext cx="128" cy="86"/>
              </a:xfrm>
              <a:prstGeom prst="rtTriangl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9" name="AutoShape 331">
                <a:extLst>
                  <a:ext uri="{FF2B5EF4-FFF2-40B4-BE49-F238E27FC236}">
                    <a16:creationId xmlns:a16="http://schemas.microsoft.com/office/drawing/2014/main" id="{EFB11A12-A021-BC42-26E8-FD7E9D68A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014" y="566"/>
                <a:ext cx="106" cy="72"/>
              </a:xfrm>
              <a:prstGeom prst="rtTriangl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0" name="AutoShape 332">
                <a:extLst>
                  <a:ext uri="{FF2B5EF4-FFF2-40B4-BE49-F238E27FC236}">
                    <a16:creationId xmlns:a16="http://schemas.microsoft.com/office/drawing/2014/main" id="{7F3F5CDE-2254-3598-E682-FBB765DD76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2" y="575"/>
                <a:ext cx="97" cy="63"/>
              </a:xfrm>
              <a:prstGeom prst="rtTriangl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1" name="AutoShape 333">
                <a:extLst>
                  <a:ext uri="{FF2B5EF4-FFF2-40B4-BE49-F238E27FC236}">
                    <a16:creationId xmlns:a16="http://schemas.microsoft.com/office/drawing/2014/main" id="{E13C02FB-036F-60CA-2148-9D289E7AF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3023" y="755"/>
                <a:ext cx="97" cy="65"/>
              </a:xfrm>
              <a:prstGeom prst="rtTriangl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2" name="AutoShape 334">
                <a:extLst>
                  <a:ext uri="{FF2B5EF4-FFF2-40B4-BE49-F238E27FC236}">
                    <a16:creationId xmlns:a16="http://schemas.microsoft.com/office/drawing/2014/main" id="{171287D1-AE4D-757D-46D0-B7FDB16B98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622" y="755"/>
                <a:ext cx="97" cy="63"/>
              </a:xfrm>
              <a:prstGeom prst="rtTriangl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3" name="Freeform 335">
                <a:extLst>
                  <a:ext uri="{FF2B5EF4-FFF2-40B4-BE49-F238E27FC236}">
                    <a16:creationId xmlns:a16="http://schemas.microsoft.com/office/drawing/2014/main" id="{DE93F8F3-7A6F-54D4-FE4F-88488EE858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2" y="757"/>
                <a:ext cx="193" cy="103"/>
              </a:xfrm>
              <a:custGeom>
                <a:avLst/>
                <a:gdLst>
                  <a:gd name="T0" fmla="*/ 91 w 408"/>
                  <a:gd name="T1" fmla="*/ 0 h 226"/>
                  <a:gd name="T2" fmla="*/ 71 w 408"/>
                  <a:gd name="T3" fmla="*/ 0 h 226"/>
                  <a:gd name="T4" fmla="*/ 0 w 408"/>
                  <a:gd name="T5" fmla="*/ 47 h 226"/>
                  <a:gd name="T6" fmla="*/ 20 w 408"/>
                  <a:gd name="T7" fmla="*/ 47 h 226"/>
                  <a:gd name="T8" fmla="*/ 91 w 40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8" h="226">
                    <a:moveTo>
                      <a:pt x="408" y="0"/>
                    </a:moveTo>
                    <a:lnTo>
                      <a:pt x="318" y="0"/>
                    </a:lnTo>
                    <a:lnTo>
                      <a:pt x="0" y="226"/>
                    </a:lnTo>
                    <a:lnTo>
                      <a:pt x="91" y="226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" name="Freeform 336">
                <a:extLst>
                  <a:ext uri="{FF2B5EF4-FFF2-40B4-BE49-F238E27FC236}">
                    <a16:creationId xmlns:a16="http://schemas.microsoft.com/office/drawing/2014/main" id="{2B56AB20-BB33-0303-F001-7AEB1D778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1" y="755"/>
                <a:ext cx="159" cy="104"/>
              </a:xfrm>
              <a:custGeom>
                <a:avLst/>
                <a:gdLst>
                  <a:gd name="T0" fmla="*/ 79 w 319"/>
                  <a:gd name="T1" fmla="*/ 52 h 207"/>
                  <a:gd name="T2" fmla="*/ 79 w 319"/>
                  <a:gd name="T3" fmla="*/ 39 h 207"/>
                  <a:gd name="T4" fmla="*/ 20 w 319"/>
                  <a:gd name="T5" fmla="*/ 0 h 207"/>
                  <a:gd name="T6" fmla="*/ 0 w 319"/>
                  <a:gd name="T7" fmla="*/ 0 h 207"/>
                  <a:gd name="T8" fmla="*/ 79 w 319"/>
                  <a:gd name="T9" fmla="*/ 52 h 2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9" h="207">
                    <a:moveTo>
                      <a:pt x="318" y="207"/>
                    </a:moveTo>
                    <a:lnTo>
                      <a:pt x="319" y="153"/>
                    </a:lnTo>
                    <a:lnTo>
                      <a:pt x="80" y="0"/>
                    </a:lnTo>
                    <a:lnTo>
                      <a:pt x="0" y="0"/>
                    </a:lnTo>
                    <a:lnTo>
                      <a:pt x="318" y="20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" name="Freeform 337">
                <a:extLst>
                  <a:ext uri="{FF2B5EF4-FFF2-40B4-BE49-F238E27FC236}">
                    <a16:creationId xmlns:a16="http://schemas.microsoft.com/office/drawing/2014/main" id="{39887F20-00D3-95A7-5821-BD37E6BB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7" y="527"/>
                <a:ext cx="183" cy="110"/>
              </a:xfrm>
              <a:custGeom>
                <a:avLst/>
                <a:gdLst>
                  <a:gd name="T0" fmla="*/ 91 w 367"/>
                  <a:gd name="T1" fmla="*/ 0 h 219"/>
                  <a:gd name="T2" fmla="*/ 91 w 367"/>
                  <a:gd name="T3" fmla="*/ 6 h 219"/>
                  <a:gd name="T4" fmla="*/ 20 w 367"/>
                  <a:gd name="T5" fmla="*/ 55 h 219"/>
                  <a:gd name="T6" fmla="*/ 0 w 367"/>
                  <a:gd name="T7" fmla="*/ 55 h 219"/>
                  <a:gd name="T8" fmla="*/ 77 w 367"/>
                  <a:gd name="T9" fmla="*/ 0 h 219"/>
                  <a:gd name="T10" fmla="*/ 91 w 367"/>
                  <a:gd name="T11" fmla="*/ 0 h 2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7" h="219">
                    <a:moveTo>
                      <a:pt x="367" y="0"/>
                    </a:moveTo>
                    <a:lnTo>
                      <a:pt x="366" y="21"/>
                    </a:lnTo>
                    <a:lnTo>
                      <a:pt x="81" y="219"/>
                    </a:lnTo>
                    <a:lnTo>
                      <a:pt x="0" y="219"/>
                    </a:lnTo>
                    <a:lnTo>
                      <a:pt x="308" y="0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" name="Freeform 338">
                <a:extLst>
                  <a:ext uri="{FF2B5EF4-FFF2-40B4-BE49-F238E27FC236}">
                    <a16:creationId xmlns:a16="http://schemas.microsoft.com/office/drawing/2014/main" id="{EA61DAB4-7766-7C06-5EA3-2F7DF6878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1" y="530"/>
                <a:ext cx="160" cy="106"/>
              </a:xfrm>
              <a:custGeom>
                <a:avLst/>
                <a:gdLst>
                  <a:gd name="T0" fmla="*/ 80 w 321"/>
                  <a:gd name="T1" fmla="*/ 52 h 218"/>
                  <a:gd name="T2" fmla="*/ 57 w 321"/>
                  <a:gd name="T3" fmla="*/ 52 h 218"/>
                  <a:gd name="T4" fmla="*/ 0 w 321"/>
                  <a:gd name="T5" fmla="*/ 14 h 218"/>
                  <a:gd name="T6" fmla="*/ 0 w 321"/>
                  <a:gd name="T7" fmla="*/ 0 h 218"/>
                  <a:gd name="T8" fmla="*/ 80 w 321"/>
                  <a:gd name="T9" fmla="*/ 52 h 2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1" h="218">
                    <a:moveTo>
                      <a:pt x="321" y="218"/>
                    </a:moveTo>
                    <a:lnTo>
                      <a:pt x="230" y="21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321" y="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" name="AutoShape 340">
                <a:extLst>
                  <a:ext uri="{FF2B5EF4-FFF2-40B4-BE49-F238E27FC236}">
                    <a16:creationId xmlns:a16="http://schemas.microsoft.com/office/drawing/2014/main" id="{074B4F5C-B1A6-05D2-53C7-7DECC61ED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3" y="942"/>
                <a:ext cx="192" cy="19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8" name="AutoShape 341">
                <a:extLst>
                  <a:ext uri="{FF2B5EF4-FFF2-40B4-BE49-F238E27FC236}">
                    <a16:creationId xmlns:a16="http://schemas.microsoft.com/office/drawing/2014/main" id="{F80DE507-15B6-5136-9A93-E43BD8A306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778"/>
                <a:ext cx="102" cy="10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9" name="AutoShape 342">
                <a:extLst>
                  <a:ext uri="{FF2B5EF4-FFF2-40B4-BE49-F238E27FC236}">
                    <a16:creationId xmlns:a16="http://schemas.microsoft.com/office/drawing/2014/main" id="{CFD546D1-DB00-5675-3CFC-A4344B6902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6" y="1040"/>
                <a:ext cx="102" cy="10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0" name="AutoShape 343">
                <a:extLst>
                  <a:ext uri="{FF2B5EF4-FFF2-40B4-BE49-F238E27FC236}">
                    <a16:creationId xmlns:a16="http://schemas.microsoft.com/office/drawing/2014/main" id="{F0241B2E-EB89-9082-EDF6-DE1D3D254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0" y="579"/>
                <a:ext cx="102" cy="10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1" name="AutoShape 344">
                <a:extLst>
                  <a:ext uri="{FF2B5EF4-FFF2-40B4-BE49-F238E27FC236}">
                    <a16:creationId xmlns:a16="http://schemas.microsoft.com/office/drawing/2014/main" id="{931C1455-3D67-E216-0735-EC6B4E938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2" y="727"/>
                <a:ext cx="102" cy="10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2" name="AutoShape 345">
                <a:extLst>
                  <a:ext uri="{FF2B5EF4-FFF2-40B4-BE49-F238E27FC236}">
                    <a16:creationId xmlns:a16="http://schemas.microsoft.com/office/drawing/2014/main" id="{00441BF7-E55A-8CC7-921E-4420E28AD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8" y="858"/>
                <a:ext cx="70" cy="66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93" name="Rectangle 346">
                <a:extLst>
                  <a:ext uri="{FF2B5EF4-FFF2-40B4-BE49-F238E27FC236}">
                    <a16:creationId xmlns:a16="http://schemas.microsoft.com/office/drawing/2014/main" id="{953FA32D-FC1D-F990-89A7-1058AA1BC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527"/>
                <a:ext cx="998" cy="66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008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9CA36B98-8B1A-24DC-43F9-99BA9F9ADD1E}"/>
              </a:ext>
            </a:extLst>
          </p:cNvPr>
          <p:cNvSpPr txBox="1"/>
          <p:nvPr/>
        </p:nvSpPr>
        <p:spPr>
          <a:xfrm>
            <a:off x="398283" y="1790700"/>
            <a:ext cx="6144922" cy="61332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Welcome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to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Hiroshima</a:t>
            </a:r>
          </a:p>
        </p:txBody>
      </p:sp>
    </p:spTree>
    <p:extLst>
      <p:ext uri="{BB962C8B-B14F-4D97-AF65-F5344CB8AC3E}">
        <p14:creationId xmlns:p14="http://schemas.microsoft.com/office/powerpoint/2010/main" val="3726687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6DD137A-7877-534F-6DA6-83060F01197A}"/>
              </a:ext>
            </a:extLst>
          </p:cNvPr>
          <p:cNvSpPr/>
          <p:nvPr/>
        </p:nvSpPr>
        <p:spPr>
          <a:xfrm rot="10800000">
            <a:off x="114298" y="8631114"/>
            <a:ext cx="6648451" cy="1142683"/>
          </a:xfrm>
          <a:prstGeom prst="rect">
            <a:avLst/>
          </a:prstGeom>
          <a:gradFill>
            <a:gsLst>
              <a:gs pos="100000">
                <a:schemeClr val="bg1"/>
              </a:gs>
              <a:gs pos="0">
                <a:srgbClr val="00B0F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081523C-CF1E-2109-7CB4-929824B5DF3D}"/>
              </a:ext>
            </a:extLst>
          </p:cNvPr>
          <p:cNvSpPr/>
          <p:nvPr/>
        </p:nvSpPr>
        <p:spPr>
          <a:xfrm>
            <a:off x="114299" y="132202"/>
            <a:ext cx="6648451" cy="1142683"/>
          </a:xfrm>
          <a:prstGeom prst="rect">
            <a:avLst/>
          </a:prstGeom>
          <a:gradFill>
            <a:gsLst>
              <a:gs pos="100000">
                <a:schemeClr val="bg1"/>
              </a:gs>
              <a:gs pos="0">
                <a:srgbClr val="00B0F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C3F524C-A471-FE94-B1E8-68660D5DA52C}"/>
              </a:ext>
            </a:extLst>
          </p:cNvPr>
          <p:cNvGrpSpPr/>
          <p:nvPr/>
        </p:nvGrpSpPr>
        <p:grpSpPr>
          <a:xfrm>
            <a:off x="294344" y="296235"/>
            <a:ext cx="6352799" cy="763379"/>
            <a:chOff x="294344" y="296235"/>
            <a:chExt cx="6352799" cy="763379"/>
          </a:xfrm>
        </p:grpSpPr>
        <p:grpSp>
          <p:nvGrpSpPr>
            <p:cNvPr id="8" name="Group 51">
              <a:extLst>
                <a:ext uri="{FF2B5EF4-FFF2-40B4-BE49-F238E27FC236}">
                  <a16:creationId xmlns:a16="http://schemas.microsoft.com/office/drawing/2014/main" id="{7B7456F7-CBDC-3A6C-9E4F-2D6A40E2CC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4344" y="296235"/>
              <a:ext cx="1145640" cy="763378"/>
              <a:chOff x="353" y="527"/>
              <a:chExt cx="998" cy="665"/>
            </a:xfrm>
          </p:grpSpPr>
          <p:sp>
            <p:nvSpPr>
              <p:cNvPr id="115" name="Rectangle 3">
                <a:extLst>
                  <a:ext uri="{FF2B5EF4-FFF2-40B4-BE49-F238E27FC236}">
                    <a16:creationId xmlns:a16="http://schemas.microsoft.com/office/drawing/2014/main" id="{F1EFF58C-0915-0341-9628-614CA02F08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6" name="Oval 23">
                <a:extLst>
                  <a:ext uri="{FF2B5EF4-FFF2-40B4-BE49-F238E27FC236}">
                    <a16:creationId xmlns:a16="http://schemas.microsoft.com/office/drawing/2014/main" id="{9C9C4655-A0BC-71B8-886F-3DE42AC7A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" y="656"/>
                <a:ext cx="408" cy="408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1" name="Group 168">
              <a:extLst>
                <a:ext uri="{FF2B5EF4-FFF2-40B4-BE49-F238E27FC236}">
                  <a16:creationId xmlns:a16="http://schemas.microsoft.com/office/drawing/2014/main" id="{1AD7DD48-EDD1-FBB1-69ED-F23E283F7D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1503" y="296235"/>
              <a:ext cx="1145640" cy="763378"/>
              <a:chOff x="3755" y="527"/>
              <a:chExt cx="998" cy="665"/>
            </a:xfrm>
          </p:grpSpPr>
          <p:sp>
            <p:nvSpPr>
              <p:cNvPr id="83" name="Rectangle 5">
                <a:extLst>
                  <a:ext uri="{FF2B5EF4-FFF2-40B4-BE49-F238E27FC236}">
                    <a16:creationId xmlns:a16="http://schemas.microsoft.com/office/drawing/2014/main" id="{ABCE6AA6-0CEB-54A6-0D48-0CCE8FD018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84" name="Group 136">
                <a:extLst>
                  <a:ext uri="{FF2B5EF4-FFF2-40B4-BE49-F238E27FC236}">
                    <a16:creationId xmlns:a16="http://schemas.microsoft.com/office/drawing/2014/main" id="{2A97E209-E01D-90E9-2FA1-E2A92061FF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45" y="607"/>
                <a:ext cx="616" cy="504"/>
                <a:chOff x="1632" y="948"/>
                <a:chExt cx="2963" cy="2422"/>
              </a:xfrm>
            </p:grpSpPr>
            <p:grpSp>
              <p:nvGrpSpPr>
                <p:cNvPr id="85" name="Group 137">
                  <a:extLst>
                    <a:ext uri="{FF2B5EF4-FFF2-40B4-BE49-F238E27FC236}">
                      <a16:creationId xmlns:a16="http://schemas.microsoft.com/office/drawing/2014/main" id="{9A833BB2-2608-B573-3A8D-44C561057D7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409158">
                  <a:off x="1501" y="2715"/>
                  <a:ext cx="797" cy="512"/>
                  <a:chOff x="2712" y="1752"/>
                  <a:chExt cx="907" cy="589"/>
                </a:xfrm>
              </p:grpSpPr>
              <p:sp>
                <p:nvSpPr>
                  <p:cNvPr id="111" name="Rectangle 138">
                    <a:extLst>
                      <a:ext uri="{FF2B5EF4-FFF2-40B4-BE49-F238E27FC236}">
                        <a16:creationId xmlns:a16="http://schemas.microsoft.com/office/drawing/2014/main" id="{92ECCA3D-1779-35BA-7A5A-B46C22F1F4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2205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2" name="Rectangle 139">
                    <a:extLst>
                      <a:ext uri="{FF2B5EF4-FFF2-40B4-BE49-F238E27FC236}">
                        <a16:creationId xmlns:a16="http://schemas.microsoft.com/office/drawing/2014/main" id="{81E27DF0-182D-5192-736A-5BD85ED0820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979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3" name="Rectangle 140">
                    <a:extLst>
                      <a:ext uri="{FF2B5EF4-FFF2-40B4-BE49-F238E27FC236}">
                        <a16:creationId xmlns:a16="http://schemas.microsoft.com/office/drawing/2014/main" id="{A08FFDEE-76B6-4546-FCEF-227FCCE0BF3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11" y="1979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4" name="Rectangle 141">
                    <a:extLst>
                      <a:ext uri="{FF2B5EF4-FFF2-40B4-BE49-F238E27FC236}">
                        <a16:creationId xmlns:a16="http://schemas.microsoft.com/office/drawing/2014/main" id="{CE4E4878-4E85-80CE-D1F0-17BF699A29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752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86" name="Group 142">
                  <a:extLst>
                    <a:ext uri="{FF2B5EF4-FFF2-40B4-BE49-F238E27FC236}">
                      <a16:creationId xmlns:a16="http://schemas.microsoft.com/office/drawing/2014/main" id="{B4A595AE-3549-7D21-7110-C81543BBC2F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3366942">
                  <a:off x="3930" y="2704"/>
                  <a:ext cx="802" cy="529"/>
                  <a:chOff x="4118" y="2750"/>
                  <a:chExt cx="907" cy="589"/>
                </a:xfrm>
              </p:grpSpPr>
              <p:sp>
                <p:nvSpPr>
                  <p:cNvPr id="105" name="Rectangle 143">
                    <a:extLst>
                      <a:ext uri="{FF2B5EF4-FFF2-40B4-BE49-F238E27FC236}">
                        <a16:creationId xmlns:a16="http://schemas.microsoft.com/office/drawing/2014/main" id="{B97FEEC9-C579-D510-173E-DAA6DE0295F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18" y="2750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6" name="Rectangle 144">
                    <a:extLst>
                      <a:ext uri="{FF2B5EF4-FFF2-40B4-BE49-F238E27FC236}">
                        <a16:creationId xmlns:a16="http://schemas.microsoft.com/office/drawing/2014/main" id="{998B73D9-ECC7-BBDF-009C-C0D0EED513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17" y="2750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7" name="Rectangle 145">
                    <a:extLst>
                      <a:ext uri="{FF2B5EF4-FFF2-40B4-BE49-F238E27FC236}">
                        <a16:creationId xmlns:a16="http://schemas.microsoft.com/office/drawing/2014/main" id="{125DA219-B16A-4BAE-842E-6F7BE0BC02F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18" y="2976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8" name="Rectangle 146">
                    <a:extLst>
                      <a:ext uri="{FF2B5EF4-FFF2-40B4-BE49-F238E27FC236}">
                        <a16:creationId xmlns:a16="http://schemas.microsoft.com/office/drawing/2014/main" id="{ABAB85FF-0FE8-4BD3-A549-A6F8763FC9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17" y="2976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9" name="Rectangle 147">
                    <a:extLst>
                      <a:ext uri="{FF2B5EF4-FFF2-40B4-BE49-F238E27FC236}">
                        <a16:creationId xmlns:a16="http://schemas.microsoft.com/office/drawing/2014/main" id="{C77CDDD4-7F13-30A0-F0DE-D128FDC75C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18" y="3203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0" name="Rectangle 148">
                    <a:extLst>
                      <a:ext uri="{FF2B5EF4-FFF2-40B4-BE49-F238E27FC236}">
                        <a16:creationId xmlns:a16="http://schemas.microsoft.com/office/drawing/2014/main" id="{5AEF2E68-8385-275D-FAF4-B1A28D224D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17" y="3203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87" name="Group 149">
                  <a:extLst>
                    <a:ext uri="{FF2B5EF4-FFF2-40B4-BE49-F238E27FC236}">
                      <a16:creationId xmlns:a16="http://schemas.microsoft.com/office/drawing/2014/main" id="{A7397A54-9F18-6DAD-A7FD-4244CE6C133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3389308">
                  <a:off x="1500" y="1087"/>
                  <a:ext cx="787" cy="524"/>
                  <a:chOff x="2757" y="2750"/>
                  <a:chExt cx="907" cy="589"/>
                </a:xfrm>
              </p:grpSpPr>
              <p:sp>
                <p:nvSpPr>
                  <p:cNvPr id="102" name="Rectangle 150">
                    <a:extLst>
                      <a:ext uri="{FF2B5EF4-FFF2-40B4-BE49-F238E27FC236}">
                        <a16:creationId xmlns:a16="http://schemas.microsoft.com/office/drawing/2014/main" id="{BE0A664F-1C98-FE55-F31A-D6A3832F97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7" y="3203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3" name="Rectangle 151">
                    <a:extLst>
                      <a:ext uri="{FF2B5EF4-FFF2-40B4-BE49-F238E27FC236}">
                        <a16:creationId xmlns:a16="http://schemas.microsoft.com/office/drawing/2014/main" id="{F7599813-06BE-0EB6-F204-08FAD802C6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7" y="2750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4" name="Rectangle 152">
                    <a:extLst>
                      <a:ext uri="{FF2B5EF4-FFF2-40B4-BE49-F238E27FC236}">
                        <a16:creationId xmlns:a16="http://schemas.microsoft.com/office/drawing/2014/main" id="{CD757E2B-07DD-BDC2-9610-A1B06FF278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7" y="2976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88" name="Group 153">
                  <a:extLst>
                    <a:ext uri="{FF2B5EF4-FFF2-40B4-BE49-F238E27FC236}">
                      <a16:creationId xmlns:a16="http://schemas.microsoft.com/office/drawing/2014/main" id="{B37A6CA9-B1CE-99D8-240B-0CD10D56916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377097">
                  <a:off x="3935" y="1091"/>
                  <a:ext cx="800" cy="514"/>
                  <a:chOff x="4027" y="1753"/>
                  <a:chExt cx="907" cy="588"/>
                </a:xfrm>
              </p:grpSpPr>
              <p:sp>
                <p:nvSpPr>
                  <p:cNvPr id="97" name="Rectangle 154">
                    <a:extLst>
                      <a:ext uri="{FF2B5EF4-FFF2-40B4-BE49-F238E27FC236}">
                        <a16:creationId xmlns:a16="http://schemas.microsoft.com/office/drawing/2014/main" id="{FAA5ED63-C440-22E7-4236-DB8BF14078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27" y="1979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98" name="Rectangle 155">
                    <a:extLst>
                      <a:ext uri="{FF2B5EF4-FFF2-40B4-BE49-F238E27FC236}">
                        <a16:creationId xmlns:a16="http://schemas.microsoft.com/office/drawing/2014/main" id="{AE5D42ED-65E4-6BC4-BA89-4B984CFFCB2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27" y="1753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99" name="Rectangle 156">
                    <a:extLst>
                      <a:ext uri="{FF2B5EF4-FFF2-40B4-BE49-F238E27FC236}">
                        <a16:creationId xmlns:a16="http://schemas.microsoft.com/office/drawing/2014/main" id="{54EFED9D-ED50-C02E-B7F6-FBE9081F64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26" y="1753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0" name="Rectangle 157">
                    <a:extLst>
                      <a:ext uri="{FF2B5EF4-FFF2-40B4-BE49-F238E27FC236}">
                        <a16:creationId xmlns:a16="http://schemas.microsoft.com/office/drawing/2014/main" id="{B8997435-A290-6EA5-F13B-DDF6BE9246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27" y="2205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1" name="Rectangle 158">
                    <a:extLst>
                      <a:ext uri="{FF2B5EF4-FFF2-40B4-BE49-F238E27FC236}">
                        <a16:creationId xmlns:a16="http://schemas.microsoft.com/office/drawing/2014/main" id="{202C8BA5-0086-8F3F-732D-4E93E221EB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26" y="2205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89" name="Group 159">
                  <a:extLst>
                    <a:ext uri="{FF2B5EF4-FFF2-40B4-BE49-F238E27FC236}">
                      <a16:creationId xmlns:a16="http://schemas.microsoft.com/office/drawing/2014/main" id="{DB045460-C0D0-A06A-7189-8F40B3F4AB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279482">
                  <a:off x="2318" y="1359"/>
                  <a:ext cx="1632" cy="1632"/>
                  <a:chOff x="3211" y="1344"/>
                  <a:chExt cx="1632" cy="1632"/>
                </a:xfrm>
              </p:grpSpPr>
              <p:grpSp>
                <p:nvGrpSpPr>
                  <p:cNvPr id="90" name="Group 160">
                    <a:extLst>
                      <a:ext uri="{FF2B5EF4-FFF2-40B4-BE49-F238E27FC236}">
                        <a16:creationId xmlns:a16="http://schemas.microsoft.com/office/drawing/2014/main" id="{A24DA4B6-DA96-2145-5B71-EAF6D6EE3F9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211" y="1344"/>
                    <a:ext cx="1632" cy="1632"/>
                    <a:chOff x="3075" y="1344"/>
                    <a:chExt cx="1632" cy="1632"/>
                  </a:xfrm>
                </p:grpSpPr>
                <p:sp>
                  <p:nvSpPr>
                    <p:cNvPr id="93" name="AutoShape 161">
                      <a:extLst>
                        <a:ext uri="{FF2B5EF4-FFF2-40B4-BE49-F238E27FC236}">
                          <a16:creationId xmlns:a16="http://schemas.microsoft.com/office/drawing/2014/main" id="{16084629-56CA-3C72-AD00-D1C137110FB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75" y="1344"/>
                      <a:ext cx="1632" cy="1632"/>
                    </a:xfrm>
                    <a:custGeom>
                      <a:avLst/>
                      <a:gdLst>
                        <a:gd name="T0" fmla="*/ 62 w 21600"/>
                        <a:gd name="T1" fmla="*/ 0 h 21600"/>
                        <a:gd name="T2" fmla="*/ 30 w 21600"/>
                        <a:gd name="T3" fmla="*/ 62 h 21600"/>
                        <a:gd name="T4" fmla="*/ 62 w 21600"/>
                        <a:gd name="T5" fmla="*/ 59 h 21600"/>
                        <a:gd name="T6" fmla="*/ 94 w 21600"/>
                        <a:gd name="T7" fmla="*/ 62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21600"/>
                        <a:gd name="T13" fmla="*/ 0 h 21600"/>
                        <a:gd name="T14" fmla="*/ 21600 w 21600"/>
                        <a:gd name="T15" fmla="*/ 7716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416" y="10800"/>
                          </a:moveTo>
                          <a:cubicBezTo>
                            <a:pt x="10416" y="10587"/>
                            <a:pt x="10587" y="10416"/>
                            <a:pt x="10800" y="10416"/>
                          </a:cubicBezTo>
                          <a:cubicBezTo>
                            <a:pt x="11012" y="10416"/>
                            <a:pt x="11184" y="10587"/>
                            <a:pt x="11184" y="10800"/>
                          </a:cubicBezTo>
                          <a:lnTo>
                            <a:pt x="21600" y="10800"/>
                          </a:lnTo>
                          <a:cubicBezTo>
                            <a:pt x="21600" y="4835"/>
                            <a:pt x="16764" y="0"/>
                            <a:pt x="10800" y="0"/>
                          </a:cubicBezTo>
                          <a:cubicBezTo>
                            <a:pt x="4835" y="0"/>
                            <a:pt x="0" y="4835"/>
                            <a:pt x="0" y="10799"/>
                          </a:cubicBezTo>
                          <a:lnTo>
                            <a:pt x="10416" y="1080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4" name="Rectangle 162">
                      <a:extLst>
                        <a:ext uri="{FF2B5EF4-FFF2-40B4-BE49-F238E27FC236}">
                          <a16:creationId xmlns:a16="http://schemas.microsoft.com/office/drawing/2014/main" id="{268F98A1-EBC7-6CF7-E2C2-CEDB6F648A1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10" y="2069"/>
                      <a:ext cx="408" cy="91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95" name="AutoShape 163">
                      <a:extLst>
                        <a:ext uri="{FF2B5EF4-FFF2-40B4-BE49-F238E27FC236}">
                          <a16:creationId xmlns:a16="http://schemas.microsoft.com/office/drawing/2014/main" id="{0F49CC46-55B1-F4A4-23A1-1C9B5323F91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3075" y="1344"/>
                      <a:ext cx="1632" cy="1632"/>
                    </a:xfrm>
                    <a:custGeom>
                      <a:avLst/>
                      <a:gdLst>
                        <a:gd name="T0" fmla="*/ 62 w 21600"/>
                        <a:gd name="T1" fmla="*/ 0 h 21600"/>
                        <a:gd name="T2" fmla="*/ 30 w 21600"/>
                        <a:gd name="T3" fmla="*/ 62 h 21600"/>
                        <a:gd name="T4" fmla="*/ 62 w 21600"/>
                        <a:gd name="T5" fmla="*/ 59 h 21600"/>
                        <a:gd name="T6" fmla="*/ 94 w 21600"/>
                        <a:gd name="T7" fmla="*/ 62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21600"/>
                        <a:gd name="T13" fmla="*/ 0 h 21600"/>
                        <a:gd name="T14" fmla="*/ 21600 w 21600"/>
                        <a:gd name="T15" fmla="*/ 7716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416" y="10800"/>
                          </a:moveTo>
                          <a:cubicBezTo>
                            <a:pt x="10416" y="10587"/>
                            <a:pt x="10587" y="10416"/>
                            <a:pt x="10800" y="10416"/>
                          </a:cubicBezTo>
                          <a:cubicBezTo>
                            <a:pt x="11012" y="10416"/>
                            <a:pt x="11184" y="10587"/>
                            <a:pt x="11184" y="10800"/>
                          </a:cubicBezTo>
                          <a:lnTo>
                            <a:pt x="21600" y="10800"/>
                          </a:lnTo>
                          <a:cubicBezTo>
                            <a:pt x="21600" y="4835"/>
                            <a:pt x="16764" y="0"/>
                            <a:pt x="10800" y="0"/>
                          </a:cubicBezTo>
                          <a:cubicBezTo>
                            <a:pt x="4835" y="0"/>
                            <a:pt x="0" y="4835"/>
                            <a:pt x="0" y="10799"/>
                          </a:cubicBezTo>
                          <a:lnTo>
                            <a:pt x="10416" y="1080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6" name="Rectangle 164">
                      <a:extLst>
                        <a:ext uri="{FF2B5EF4-FFF2-40B4-BE49-F238E27FC236}">
                          <a16:creationId xmlns:a16="http://schemas.microsoft.com/office/drawing/2014/main" id="{B54FF4A2-09AE-4A4B-7D30-E9FECDA459C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3710" y="2160"/>
                      <a:ext cx="408" cy="91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sp>
                <p:nvSpPr>
                  <p:cNvPr id="91" name="Oval 165">
                    <a:extLst>
                      <a:ext uri="{FF2B5EF4-FFF2-40B4-BE49-F238E27FC236}">
                        <a16:creationId xmlns:a16="http://schemas.microsoft.com/office/drawing/2014/main" id="{1867256A-5363-4406-5A64-230B616B79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11" y="1752"/>
                    <a:ext cx="816" cy="81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92" name="Oval 166">
                    <a:extLst>
                      <a:ext uri="{FF2B5EF4-FFF2-40B4-BE49-F238E27FC236}">
                        <a16:creationId xmlns:a16="http://schemas.microsoft.com/office/drawing/2014/main" id="{406EAD32-1E70-4A7D-F660-9906793848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27" y="1752"/>
                    <a:ext cx="816" cy="816"/>
                  </a:xfrm>
                  <a:prstGeom prst="ellipse">
                    <a:avLst/>
                  </a:prstGeom>
                  <a:solidFill>
                    <a:srgbClr val="0000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grpSp>
          <p:nvGrpSpPr>
            <p:cNvPr id="12" name="グループ化 4">
              <a:extLst>
                <a:ext uri="{FF2B5EF4-FFF2-40B4-BE49-F238E27FC236}">
                  <a16:creationId xmlns:a16="http://schemas.microsoft.com/office/drawing/2014/main" id="{ABDD09E2-0630-164B-3D44-F1D08F35DC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7924" y="296235"/>
              <a:ext cx="1145640" cy="763378"/>
              <a:chOff x="6294001" y="1659150"/>
              <a:chExt cx="1584325" cy="1055686"/>
            </a:xfrm>
          </p:grpSpPr>
          <p:sp>
            <p:nvSpPr>
              <p:cNvPr id="81" name="Rectangle 4">
                <a:extLst>
                  <a:ext uri="{FF2B5EF4-FFF2-40B4-BE49-F238E27FC236}">
                    <a16:creationId xmlns:a16="http://schemas.microsoft.com/office/drawing/2014/main" id="{1B6303A9-20A0-BE74-125A-804CD48D87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4001" y="1659150"/>
                <a:ext cx="1584325" cy="1055686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2" name="フリーフォーム: 図形 6">
                <a:extLst>
                  <a:ext uri="{FF2B5EF4-FFF2-40B4-BE49-F238E27FC236}">
                    <a16:creationId xmlns:a16="http://schemas.microsoft.com/office/drawing/2014/main" id="{2D357A23-C135-1B39-17CA-EDE0B5BBA1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4842" y="1718178"/>
                <a:ext cx="563451" cy="463778"/>
              </a:xfrm>
              <a:custGeom>
                <a:avLst/>
                <a:gdLst>
                  <a:gd name="T0" fmla="*/ 80813 w 2996498"/>
                  <a:gd name="T1" fmla="*/ 69237 h 2466427"/>
                  <a:gd name="T2" fmla="*/ 80406 w 2996498"/>
                  <a:gd name="T3" fmla="*/ 76101 h 2466427"/>
                  <a:gd name="T4" fmla="*/ 86801 w 2996498"/>
                  <a:gd name="T5" fmla="*/ 78603 h 2466427"/>
                  <a:gd name="T6" fmla="*/ 80154 w 2996498"/>
                  <a:gd name="T7" fmla="*/ 80343 h 2466427"/>
                  <a:gd name="T8" fmla="*/ 79747 w 2996498"/>
                  <a:gd name="T9" fmla="*/ 87207 h 2466427"/>
                  <a:gd name="T10" fmla="*/ 76046 w 2996498"/>
                  <a:gd name="T11" fmla="*/ 81418 h 2466427"/>
                  <a:gd name="T12" fmla="*/ 69399 w 2996498"/>
                  <a:gd name="T13" fmla="*/ 83158 h 2466427"/>
                  <a:gd name="T14" fmla="*/ 73759 w 2996498"/>
                  <a:gd name="T15" fmla="*/ 77841 h 2466427"/>
                  <a:gd name="T16" fmla="*/ 70058 w 2996498"/>
                  <a:gd name="T17" fmla="*/ 72052 h 2466427"/>
                  <a:gd name="T18" fmla="*/ 76453 w 2996498"/>
                  <a:gd name="T19" fmla="*/ 74555 h 2466427"/>
                  <a:gd name="T20" fmla="*/ 96680 w 2996498"/>
                  <a:gd name="T21" fmla="*/ 48955 h 2466427"/>
                  <a:gd name="T22" fmla="*/ 99089 w 2996498"/>
                  <a:gd name="T23" fmla="*/ 55396 h 2466427"/>
                  <a:gd name="T24" fmla="*/ 105949 w 2996498"/>
                  <a:gd name="T25" fmla="*/ 55093 h 2466427"/>
                  <a:gd name="T26" fmla="*/ 100577 w 2996498"/>
                  <a:gd name="T27" fmla="*/ 59376 h 2466427"/>
                  <a:gd name="T28" fmla="*/ 102986 w 2996498"/>
                  <a:gd name="T29" fmla="*/ 65816 h 2466427"/>
                  <a:gd name="T30" fmla="*/ 97257 w 2996498"/>
                  <a:gd name="T31" fmla="*/ 62023 h 2466427"/>
                  <a:gd name="T32" fmla="*/ 91885 w 2996498"/>
                  <a:gd name="T33" fmla="*/ 66306 h 2466427"/>
                  <a:gd name="T34" fmla="*/ 93717 w 2996498"/>
                  <a:gd name="T35" fmla="*/ 59679 h 2466427"/>
                  <a:gd name="T36" fmla="*/ 87988 w 2996498"/>
                  <a:gd name="T37" fmla="*/ 55886 h 2466427"/>
                  <a:gd name="T38" fmla="*/ 94849 w 2996498"/>
                  <a:gd name="T39" fmla="*/ 55583 h 2466427"/>
                  <a:gd name="T40" fmla="*/ 92856 w 2996498"/>
                  <a:gd name="T41" fmla="*/ 19937 h 2466427"/>
                  <a:gd name="T42" fmla="*/ 97648 w 2996498"/>
                  <a:gd name="T43" fmla="*/ 24868 h 2466427"/>
                  <a:gd name="T44" fmla="*/ 103810 w 2996498"/>
                  <a:gd name="T45" fmla="*/ 21836 h 2466427"/>
                  <a:gd name="T46" fmla="*/ 100610 w 2996498"/>
                  <a:gd name="T47" fmla="*/ 27916 h 2466427"/>
                  <a:gd name="T48" fmla="*/ 105402 w 2996498"/>
                  <a:gd name="T49" fmla="*/ 32847 h 2466427"/>
                  <a:gd name="T50" fmla="*/ 98633 w 2996498"/>
                  <a:gd name="T51" fmla="*/ 31673 h 2466427"/>
                  <a:gd name="T52" fmla="*/ 95433 w 2996498"/>
                  <a:gd name="T53" fmla="*/ 37754 h 2466427"/>
                  <a:gd name="T54" fmla="*/ 94449 w 2996498"/>
                  <a:gd name="T55" fmla="*/ 30948 h 2466427"/>
                  <a:gd name="T56" fmla="*/ 87679 w 2996498"/>
                  <a:gd name="T57" fmla="*/ 29775 h 2466427"/>
                  <a:gd name="T58" fmla="*/ 93841 w 2996498"/>
                  <a:gd name="T59" fmla="*/ 26743 h 2466427"/>
                  <a:gd name="T60" fmla="*/ 27847 w 2996498"/>
                  <a:gd name="T61" fmla="*/ 9153 h 2466427"/>
                  <a:gd name="T62" fmla="*/ 34421 w 2996498"/>
                  <a:gd name="T63" fmla="*/ 29414 h 2466427"/>
                  <a:gd name="T64" fmla="*/ 55695 w 2996498"/>
                  <a:gd name="T65" fmla="*/ 29414 h 2466427"/>
                  <a:gd name="T66" fmla="*/ 38484 w 2996498"/>
                  <a:gd name="T67" fmla="*/ 41936 h 2466427"/>
                  <a:gd name="T68" fmla="*/ 45058 w 2996498"/>
                  <a:gd name="T69" fmla="*/ 62196 h 2466427"/>
                  <a:gd name="T70" fmla="*/ 27847 w 2996498"/>
                  <a:gd name="T71" fmla="*/ 49675 h 2466427"/>
                  <a:gd name="T72" fmla="*/ 10637 w 2996498"/>
                  <a:gd name="T73" fmla="*/ 62196 h 2466427"/>
                  <a:gd name="T74" fmla="*/ 17211 w 2996498"/>
                  <a:gd name="T75" fmla="*/ 41936 h 2466427"/>
                  <a:gd name="T76" fmla="*/ 0 w 2996498"/>
                  <a:gd name="T77" fmla="*/ 29414 h 2466427"/>
                  <a:gd name="T78" fmla="*/ 21274 w 2996498"/>
                  <a:gd name="T79" fmla="*/ 29414 h 2466427"/>
                  <a:gd name="T80" fmla="*/ 80948 w 2996498"/>
                  <a:gd name="T81" fmla="*/ 0 h 2466427"/>
                  <a:gd name="T82" fmla="*/ 80346 w 2996498"/>
                  <a:gd name="T83" fmla="*/ 6850 h 2466427"/>
                  <a:gd name="T84" fmla="*/ 86668 w 2996498"/>
                  <a:gd name="T85" fmla="*/ 9532 h 2466427"/>
                  <a:gd name="T86" fmla="*/ 79974 w 2996498"/>
                  <a:gd name="T87" fmla="*/ 11083 h 2466427"/>
                  <a:gd name="T88" fmla="*/ 79373 w 2996498"/>
                  <a:gd name="T89" fmla="*/ 17933 h 2466427"/>
                  <a:gd name="T90" fmla="*/ 75838 w 2996498"/>
                  <a:gd name="T91" fmla="*/ 12041 h 2466427"/>
                  <a:gd name="T92" fmla="*/ 69144 w 2996498"/>
                  <a:gd name="T93" fmla="*/ 13592 h 2466427"/>
                  <a:gd name="T94" fmla="*/ 73653 w 2996498"/>
                  <a:gd name="T95" fmla="*/ 8400 h 2466427"/>
                  <a:gd name="T96" fmla="*/ 70117 w 2996498"/>
                  <a:gd name="T97" fmla="*/ 2509 h 2466427"/>
                  <a:gd name="T98" fmla="*/ 76439 w 2996498"/>
                  <a:gd name="T99" fmla="*/ 5192 h 2466427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2996498" h="2466427">
                    <a:moveTo>
                      <a:pt x="2285573" y="1958191"/>
                    </a:moveTo>
                    <a:lnTo>
                      <a:pt x="2274059" y="2152321"/>
                    </a:lnTo>
                    <a:lnTo>
                      <a:pt x="2454929" y="2223093"/>
                    </a:lnTo>
                    <a:lnTo>
                      <a:pt x="2266944" y="2272297"/>
                    </a:lnTo>
                    <a:lnTo>
                      <a:pt x="2255434" y="2466427"/>
                    </a:lnTo>
                    <a:lnTo>
                      <a:pt x="2150766" y="2302707"/>
                    </a:lnTo>
                    <a:lnTo>
                      <a:pt x="1962781" y="2351914"/>
                    </a:lnTo>
                    <a:lnTo>
                      <a:pt x="2086078" y="2201526"/>
                    </a:lnTo>
                    <a:lnTo>
                      <a:pt x="1981408" y="2037808"/>
                    </a:lnTo>
                    <a:lnTo>
                      <a:pt x="2162277" y="2108581"/>
                    </a:lnTo>
                    <a:lnTo>
                      <a:pt x="2285573" y="1958191"/>
                    </a:lnTo>
                    <a:close/>
                    <a:moveTo>
                      <a:pt x="2734347" y="1384567"/>
                    </a:moveTo>
                    <a:lnTo>
                      <a:pt x="2802465" y="1566718"/>
                    </a:lnTo>
                    <a:lnTo>
                      <a:pt x="2996498" y="1558149"/>
                    </a:lnTo>
                    <a:lnTo>
                      <a:pt x="2844563" y="1679290"/>
                    </a:lnTo>
                    <a:lnTo>
                      <a:pt x="2912684" y="1861440"/>
                    </a:lnTo>
                    <a:lnTo>
                      <a:pt x="2750665" y="1754158"/>
                    </a:lnTo>
                    <a:lnTo>
                      <a:pt x="2598731" y="1875302"/>
                    </a:lnTo>
                    <a:lnTo>
                      <a:pt x="2650533" y="1687857"/>
                    </a:lnTo>
                    <a:lnTo>
                      <a:pt x="2488512" y="1580578"/>
                    </a:lnTo>
                    <a:lnTo>
                      <a:pt x="2682546" y="1572012"/>
                    </a:lnTo>
                    <a:lnTo>
                      <a:pt x="2734347" y="1384567"/>
                    </a:lnTo>
                    <a:close/>
                    <a:moveTo>
                      <a:pt x="2626194" y="563877"/>
                    </a:moveTo>
                    <a:lnTo>
                      <a:pt x="2761728" y="703338"/>
                    </a:lnTo>
                    <a:lnTo>
                      <a:pt x="2935987" y="617568"/>
                    </a:lnTo>
                    <a:lnTo>
                      <a:pt x="2845491" y="789527"/>
                    </a:lnTo>
                    <a:lnTo>
                      <a:pt x="2981028" y="928986"/>
                    </a:lnTo>
                    <a:lnTo>
                      <a:pt x="2789564" y="895801"/>
                    </a:lnTo>
                    <a:lnTo>
                      <a:pt x="2699071" y="1067763"/>
                    </a:lnTo>
                    <a:lnTo>
                      <a:pt x="2671236" y="875294"/>
                    </a:lnTo>
                    <a:lnTo>
                      <a:pt x="2479772" y="842113"/>
                    </a:lnTo>
                    <a:lnTo>
                      <a:pt x="2654031" y="756345"/>
                    </a:lnTo>
                    <a:lnTo>
                      <a:pt x="2626194" y="563877"/>
                    </a:lnTo>
                    <a:close/>
                    <a:moveTo>
                      <a:pt x="787586" y="258882"/>
                    </a:moveTo>
                    <a:lnTo>
                      <a:pt x="973506" y="831905"/>
                    </a:lnTo>
                    <a:lnTo>
                      <a:pt x="1575171" y="831901"/>
                    </a:lnTo>
                    <a:lnTo>
                      <a:pt x="1088412" y="1186045"/>
                    </a:lnTo>
                    <a:lnTo>
                      <a:pt x="1274340" y="1759066"/>
                    </a:lnTo>
                    <a:lnTo>
                      <a:pt x="787586" y="1404916"/>
                    </a:lnTo>
                    <a:lnTo>
                      <a:pt x="300831" y="1759066"/>
                    </a:lnTo>
                    <a:lnTo>
                      <a:pt x="486759" y="1186045"/>
                    </a:lnTo>
                    <a:lnTo>
                      <a:pt x="0" y="831901"/>
                    </a:lnTo>
                    <a:lnTo>
                      <a:pt x="601665" y="831905"/>
                    </a:lnTo>
                    <a:lnTo>
                      <a:pt x="787586" y="258882"/>
                    </a:lnTo>
                    <a:close/>
                    <a:moveTo>
                      <a:pt x="2289389" y="0"/>
                    </a:moveTo>
                    <a:lnTo>
                      <a:pt x="2272376" y="193725"/>
                    </a:lnTo>
                    <a:lnTo>
                      <a:pt x="2451167" y="269597"/>
                    </a:lnTo>
                    <a:lnTo>
                      <a:pt x="2261863" y="313452"/>
                    </a:lnTo>
                    <a:lnTo>
                      <a:pt x="2244853" y="507177"/>
                    </a:lnTo>
                    <a:lnTo>
                      <a:pt x="2144870" y="340556"/>
                    </a:lnTo>
                    <a:lnTo>
                      <a:pt x="1955565" y="384414"/>
                    </a:lnTo>
                    <a:lnTo>
                      <a:pt x="2083076" y="237581"/>
                    </a:lnTo>
                    <a:lnTo>
                      <a:pt x="1983089" y="70961"/>
                    </a:lnTo>
                    <a:lnTo>
                      <a:pt x="2161879" y="146834"/>
                    </a:lnTo>
                    <a:lnTo>
                      <a:pt x="2289389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" name="Group 386">
              <a:extLst>
                <a:ext uri="{FF2B5EF4-FFF2-40B4-BE49-F238E27FC236}">
                  <a16:creationId xmlns:a16="http://schemas.microsoft.com/office/drawing/2014/main" id="{903BEE59-179E-A872-AC85-734D9EB595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99713" y="296235"/>
              <a:ext cx="1145640" cy="763378"/>
              <a:chOff x="353" y="527"/>
              <a:chExt cx="998" cy="665"/>
            </a:xfrm>
          </p:grpSpPr>
          <p:sp>
            <p:nvSpPr>
              <p:cNvPr id="20" name="Rectangle 387">
                <a:extLst>
                  <a:ext uri="{FF2B5EF4-FFF2-40B4-BE49-F238E27FC236}">
                    <a16:creationId xmlns:a16="http://schemas.microsoft.com/office/drawing/2014/main" id="{5CED44E5-9A69-EF7F-1A7E-D88031E73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1" name="Group 388">
                <a:extLst>
                  <a:ext uri="{FF2B5EF4-FFF2-40B4-BE49-F238E27FC236}">
                    <a16:creationId xmlns:a16="http://schemas.microsoft.com/office/drawing/2014/main" id="{86377FBA-2918-38D6-6F78-38B2E52B88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527"/>
                <a:ext cx="998" cy="665"/>
                <a:chOff x="353" y="527"/>
                <a:chExt cx="1270" cy="671"/>
              </a:xfrm>
            </p:grpSpPr>
            <p:sp>
              <p:nvSpPr>
                <p:cNvPr id="74" name="Rectangle 389">
                  <a:extLst>
                    <a:ext uri="{FF2B5EF4-FFF2-40B4-BE49-F238E27FC236}">
                      <a16:creationId xmlns:a16="http://schemas.microsoft.com/office/drawing/2014/main" id="{28F30A19-6259-4336-A980-E7D07E275C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145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75" name="Rectangle 390">
                  <a:extLst>
                    <a:ext uri="{FF2B5EF4-FFF2-40B4-BE49-F238E27FC236}">
                      <a16:creationId xmlns:a16="http://schemas.microsoft.com/office/drawing/2014/main" id="{71C53140-CFD2-F662-1134-AFB4D494E6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527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76" name="Rectangle 391">
                  <a:extLst>
                    <a:ext uri="{FF2B5EF4-FFF2-40B4-BE49-F238E27FC236}">
                      <a16:creationId xmlns:a16="http://schemas.microsoft.com/office/drawing/2014/main" id="{55EB535B-AFDE-E5C0-F88A-ADCE404EE5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630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77" name="Rectangle 392">
                  <a:extLst>
                    <a:ext uri="{FF2B5EF4-FFF2-40B4-BE49-F238E27FC236}">
                      <a16:creationId xmlns:a16="http://schemas.microsoft.com/office/drawing/2014/main" id="{334781B5-EB86-1A27-D1AB-1D3CA1029C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33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78" name="Rectangle 393">
                  <a:extLst>
                    <a:ext uri="{FF2B5EF4-FFF2-40B4-BE49-F238E27FC236}">
                      <a16:creationId xmlns:a16="http://schemas.microsoft.com/office/drawing/2014/main" id="{093A8564-9F1D-4533-77B6-465EA60FB6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836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79" name="Rectangle 394">
                  <a:extLst>
                    <a:ext uri="{FF2B5EF4-FFF2-40B4-BE49-F238E27FC236}">
                      <a16:creationId xmlns:a16="http://schemas.microsoft.com/office/drawing/2014/main" id="{9CDE36E0-65EE-E031-0BBA-51B3EB81E7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939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0" name="Rectangle 395">
                  <a:extLst>
                    <a:ext uri="{FF2B5EF4-FFF2-40B4-BE49-F238E27FC236}">
                      <a16:creationId xmlns:a16="http://schemas.microsoft.com/office/drawing/2014/main" id="{EB4BE56C-EAC0-6536-FF87-FD01B2DDBE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042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2" name="Rectangle 396">
                <a:extLst>
                  <a:ext uri="{FF2B5EF4-FFF2-40B4-BE49-F238E27FC236}">
                    <a16:creationId xmlns:a16="http://schemas.microsoft.com/office/drawing/2014/main" id="{36622F0B-4452-7D9D-9A5F-7D47D9692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507" cy="363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" name="AutoShape 397">
                <a:extLst>
                  <a:ext uri="{FF2B5EF4-FFF2-40B4-BE49-F238E27FC236}">
                    <a16:creationId xmlns:a16="http://schemas.microsoft.com/office/drawing/2014/main" id="{7331EC0B-5502-7BB4-FFA4-2F7AED06F3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24" name="AutoShape 398">
                <a:extLst>
                  <a:ext uri="{FF2B5EF4-FFF2-40B4-BE49-F238E27FC236}">
                    <a16:creationId xmlns:a16="http://schemas.microsoft.com/office/drawing/2014/main" id="{82A94309-CA52-4BDF-19C2-845176A4D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25" name="AutoShape 399">
                <a:extLst>
                  <a:ext uri="{FF2B5EF4-FFF2-40B4-BE49-F238E27FC236}">
                    <a16:creationId xmlns:a16="http://schemas.microsoft.com/office/drawing/2014/main" id="{9F87F45A-AA1C-AABF-FF9F-BA96847046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26" name="AutoShape 400">
                <a:extLst>
                  <a:ext uri="{FF2B5EF4-FFF2-40B4-BE49-F238E27FC236}">
                    <a16:creationId xmlns:a16="http://schemas.microsoft.com/office/drawing/2014/main" id="{B2F4B57D-AEDD-66E9-DF7C-B7F7FD37F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27" name="AutoShape 401">
                <a:extLst>
                  <a:ext uri="{FF2B5EF4-FFF2-40B4-BE49-F238E27FC236}">
                    <a16:creationId xmlns:a16="http://schemas.microsoft.com/office/drawing/2014/main" id="{99F3BAFB-5066-19E5-4079-E165A7568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28" name="AutoShape 402">
                <a:extLst>
                  <a:ext uri="{FF2B5EF4-FFF2-40B4-BE49-F238E27FC236}">
                    <a16:creationId xmlns:a16="http://schemas.microsoft.com/office/drawing/2014/main" id="{80A1920D-6683-CFCC-BCAE-A91176F0A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29" name="AutoShape 403">
                <a:extLst>
                  <a:ext uri="{FF2B5EF4-FFF2-40B4-BE49-F238E27FC236}">
                    <a16:creationId xmlns:a16="http://schemas.microsoft.com/office/drawing/2014/main" id="{9B590F89-2E20-0D9C-74B6-8A902E764F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30" name="AutoShape 404">
                <a:extLst>
                  <a:ext uri="{FF2B5EF4-FFF2-40B4-BE49-F238E27FC236}">
                    <a16:creationId xmlns:a16="http://schemas.microsoft.com/office/drawing/2014/main" id="{67B189CE-BDDD-4F30-4A4C-ED605ACA98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31" name="AutoShape 405">
                <a:extLst>
                  <a:ext uri="{FF2B5EF4-FFF2-40B4-BE49-F238E27FC236}">
                    <a16:creationId xmlns:a16="http://schemas.microsoft.com/office/drawing/2014/main" id="{C2A04B94-1936-8848-4D14-A1E361D6D4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32" name="AutoShape 406">
                <a:extLst>
                  <a:ext uri="{FF2B5EF4-FFF2-40B4-BE49-F238E27FC236}">
                    <a16:creationId xmlns:a16="http://schemas.microsoft.com/office/drawing/2014/main" id="{06287759-82C0-6B63-E0A2-259A5102B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33" name="AutoShape 407">
                <a:extLst>
                  <a:ext uri="{FF2B5EF4-FFF2-40B4-BE49-F238E27FC236}">
                    <a16:creationId xmlns:a16="http://schemas.microsoft.com/office/drawing/2014/main" id="{B1CBD911-2249-4922-64A7-B5EBC153FE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34" name="AutoShape 408">
                <a:extLst>
                  <a:ext uri="{FF2B5EF4-FFF2-40B4-BE49-F238E27FC236}">
                    <a16:creationId xmlns:a16="http://schemas.microsoft.com/office/drawing/2014/main" id="{CFE06146-4B78-92D5-6DC9-B26908332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35" name="AutoShape 409">
                <a:extLst>
                  <a:ext uri="{FF2B5EF4-FFF2-40B4-BE49-F238E27FC236}">
                    <a16:creationId xmlns:a16="http://schemas.microsoft.com/office/drawing/2014/main" id="{1760FF21-093C-EF8E-FA8C-FC4CCF3AD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36" name="AutoShape 410">
                <a:extLst>
                  <a:ext uri="{FF2B5EF4-FFF2-40B4-BE49-F238E27FC236}">
                    <a16:creationId xmlns:a16="http://schemas.microsoft.com/office/drawing/2014/main" id="{DF1CFB48-061A-7AB2-C449-361DF6DB5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37" name="AutoShape 411">
                <a:extLst>
                  <a:ext uri="{FF2B5EF4-FFF2-40B4-BE49-F238E27FC236}">
                    <a16:creationId xmlns:a16="http://schemas.microsoft.com/office/drawing/2014/main" id="{2BF03602-A3CE-DB9C-BCA5-F3FAAB005A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38" name="AutoShape 412">
                <a:extLst>
                  <a:ext uri="{FF2B5EF4-FFF2-40B4-BE49-F238E27FC236}">
                    <a16:creationId xmlns:a16="http://schemas.microsoft.com/office/drawing/2014/main" id="{AAE12F36-4AB9-DFBF-6FBE-92D9043F90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39" name="AutoShape 413">
                <a:extLst>
                  <a:ext uri="{FF2B5EF4-FFF2-40B4-BE49-F238E27FC236}">
                    <a16:creationId xmlns:a16="http://schemas.microsoft.com/office/drawing/2014/main" id="{2C7E0A4C-3370-6DF8-26F0-556DB7C66C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40" name="AutoShape 414">
                <a:extLst>
                  <a:ext uri="{FF2B5EF4-FFF2-40B4-BE49-F238E27FC236}">
                    <a16:creationId xmlns:a16="http://schemas.microsoft.com/office/drawing/2014/main" id="{4FDCC96E-6BE6-24D2-4A70-63C7B5839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41" name="AutoShape 415">
                <a:extLst>
                  <a:ext uri="{FF2B5EF4-FFF2-40B4-BE49-F238E27FC236}">
                    <a16:creationId xmlns:a16="http://schemas.microsoft.com/office/drawing/2014/main" id="{42AA860F-F804-64F4-5E96-BD3FC183E3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42" name="AutoShape 416">
                <a:extLst>
                  <a:ext uri="{FF2B5EF4-FFF2-40B4-BE49-F238E27FC236}">
                    <a16:creationId xmlns:a16="http://schemas.microsoft.com/office/drawing/2014/main" id="{E5DE1DBA-0128-2826-F30A-14DC476153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43" name="AutoShape 417">
                <a:extLst>
                  <a:ext uri="{FF2B5EF4-FFF2-40B4-BE49-F238E27FC236}">
                    <a16:creationId xmlns:a16="http://schemas.microsoft.com/office/drawing/2014/main" id="{0B2B0CE5-EDB7-E98B-137D-4B10E9005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44" name="AutoShape 418">
                <a:extLst>
                  <a:ext uri="{FF2B5EF4-FFF2-40B4-BE49-F238E27FC236}">
                    <a16:creationId xmlns:a16="http://schemas.microsoft.com/office/drawing/2014/main" id="{68E985C5-2425-AF70-7D7F-ABB7258E1F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45" name="AutoShape 419">
                <a:extLst>
                  <a:ext uri="{FF2B5EF4-FFF2-40B4-BE49-F238E27FC236}">
                    <a16:creationId xmlns:a16="http://schemas.microsoft.com/office/drawing/2014/main" id="{12A837F5-0225-356D-7C2B-C7B1DCD18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46" name="AutoShape 420">
                <a:extLst>
                  <a:ext uri="{FF2B5EF4-FFF2-40B4-BE49-F238E27FC236}">
                    <a16:creationId xmlns:a16="http://schemas.microsoft.com/office/drawing/2014/main" id="{96D429D3-F3F0-9810-1A0B-4463E2533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47" name="AutoShape 421">
                <a:extLst>
                  <a:ext uri="{FF2B5EF4-FFF2-40B4-BE49-F238E27FC236}">
                    <a16:creationId xmlns:a16="http://schemas.microsoft.com/office/drawing/2014/main" id="{DEEBC48E-D7B1-5A87-6789-23792930E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48" name="AutoShape 422">
                <a:extLst>
                  <a:ext uri="{FF2B5EF4-FFF2-40B4-BE49-F238E27FC236}">
                    <a16:creationId xmlns:a16="http://schemas.microsoft.com/office/drawing/2014/main" id="{A0154AB0-306E-BCCD-50E5-5549BBE42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49" name="AutoShape 423">
                <a:extLst>
                  <a:ext uri="{FF2B5EF4-FFF2-40B4-BE49-F238E27FC236}">
                    <a16:creationId xmlns:a16="http://schemas.microsoft.com/office/drawing/2014/main" id="{B7A25C5B-500E-D10F-1F7D-CA59188260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50" name="AutoShape 424">
                <a:extLst>
                  <a:ext uri="{FF2B5EF4-FFF2-40B4-BE49-F238E27FC236}">
                    <a16:creationId xmlns:a16="http://schemas.microsoft.com/office/drawing/2014/main" id="{48127B0E-7DA9-FA81-372F-ACDEF5F354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51" name="AutoShape 425">
                <a:extLst>
                  <a:ext uri="{FF2B5EF4-FFF2-40B4-BE49-F238E27FC236}">
                    <a16:creationId xmlns:a16="http://schemas.microsoft.com/office/drawing/2014/main" id="{FAC672B9-24D0-10CF-B0BE-A16D56DE7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52" name="AutoShape 426">
                <a:extLst>
                  <a:ext uri="{FF2B5EF4-FFF2-40B4-BE49-F238E27FC236}">
                    <a16:creationId xmlns:a16="http://schemas.microsoft.com/office/drawing/2014/main" id="{D7093B6F-E419-E8E1-A2FE-3D85475729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53" name="AutoShape 427">
                <a:extLst>
                  <a:ext uri="{FF2B5EF4-FFF2-40B4-BE49-F238E27FC236}">
                    <a16:creationId xmlns:a16="http://schemas.microsoft.com/office/drawing/2014/main" id="{AF5780B2-D28B-93B1-6AC8-4E65CD61CA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54" name="AutoShape 428">
                <a:extLst>
                  <a:ext uri="{FF2B5EF4-FFF2-40B4-BE49-F238E27FC236}">
                    <a16:creationId xmlns:a16="http://schemas.microsoft.com/office/drawing/2014/main" id="{78C89DE2-9496-8AA6-BEAA-D503D7B41F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55" name="AutoShape 429">
                <a:extLst>
                  <a:ext uri="{FF2B5EF4-FFF2-40B4-BE49-F238E27FC236}">
                    <a16:creationId xmlns:a16="http://schemas.microsoft.com/office/drawing/2014/main" id="{72D38E96-8DE8-8CE5-621D-EBA5EAEF9B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56" name="AutoShape 430">
                <a:extLst>
                  <a:ext uri="{FF2B5EF4-FFF2-40B4-BE49-F238E27FC236}">
                    <a16:creationId xmlns:a16="http://schemas.microsoft.com/office/drawing/2014/main" id="{29C5F35E-CD84-F434-4371-D840948BC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57" name="AutoShape 431">
                <a:extLst>
                  <a:ext uri="{FF2B5EF4-FFF2-40B4-BE49-F238E27FC236}">
                    <a16:creationId xmlns:a16="http://schemas.microsoft.com/office/drawing/2014/main" id="{4234D236-4DB6-B4F2-8794-FF9A93349C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58" name="AutoShape 432">
                <a:extLst>
                  <a:ext uri="{FF2B5EF4-FFF2-40B4-BE49-F238E27FC236}">
                    <a16:creationId xmlns:a16="http://schemas.microsoft.com/office/drawing/2014/main" id="{AD3DB3F2-EB1A-4B89-6380-AB8887F5A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59" name="AutoShape 433">
                <a:extLst>
                  <a:ext uri="{FF2B5EF4-FFF2-40B4-BE49-F238E27FC236}">
                    <a16:creationId xmlns:a16="http://schemas.microsoft.com/office/drawing/2014/main" id="{1837137E-F65D-7ADB-D7AF-ABBA7E522F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0" name="AutoShape 434">
                <a:extLst>
                  <a:ext uri="{FF2B5EF4-FFF2-40B4-BE49-F238E27FC236}">
                    <a16:creationId xmlns:a16="http://schemas.microsoft.com/office/drawing/2014/main" id="{1ABBE331-CD7F-2192-6394-B71D72880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1" name="AutoShape 435">
                <a:extLst>
                  <a:ext uri="{FF2B5EF4-FFF2-40B4-BE49-F238E27FC236}">
                    <a16:creationId xmlns:a16="http://schemas.microsoft.com/office/drawing/2014/main" id="{710BEC91-53E7-1A37-EB78-35CB7EF3C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2" name="AutoShape 436">
                <a:extLst>
                  <a:ext uri="{FF2B5EF4-FFF2-40B4-BE49-F238E27FC236}">
                    <a16:creationId xmlns:a16="http://schemas.microsoft.com/office/drawing/2014/main" id="{DB6A6DE8-5639-2559-D8C3-627752FA6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3" name="AutoShape 437">
                <a:extLst>
                  <a:ext uri="{FF2B5EF4-FFF2-40B4-BE49-F238E27FC236}">
                    <a16:creationId xmlns:a16="http://schemas.microsoft.com/office/drawing/2014/main" id="{847FB956-E5D0-CFB1-CB08-328875ECE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4" name="AutoShape 438">
                <a:extLst>
                  <a:ext uri="{FF2B5EF4-FFF2-40B4-BE49-F238E27FC236}">
                    <a16:creationId xmlns:a16="http://schemas.microsoft.com/office/drawing/2014/main" id="{42DCDC46-A3AA-6A3A-51E8-917849171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5" name="AutoShape 439">
                <a:extLst>
                  <a:ext uri="{FF2B5EF4-FFF2-40B4-BE49-F238E27FC236}">
                    <a16:creationId xmlns:a16="http://schemas.microsoft.com/office/drawing/2014/main" id="{8EAD4DEA-A94C-9886-E2E1-AD370ED98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6" name="AutoShape 440">
                <a:extLst>
                  <a:ext uri="{FF2B5EF4-FFF2-40B4-BE49-F238E27FC236}">
                    <a16:creationId xmlns:a16="http://schemas.microsoft.com/office/drawing/2014/main" id="{D71C086F-5278-B917-63CA-FF0623CA94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7" name="AutoShape 441">
                <a:extLst>
                  <a:ext uri="{FF2B5EF4-FFF2-40B4-BE49-F238E27FC236}">
                    <a16:creationId xmlns:a16="http://schemas.microsoft.com/office/drawing/2014/main" id="{7771B250-4C5E-6A2A-E95C-AB49543878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8" name="AutoShape 442">
                <a:extLst>
                  <a:ext uri="{FF2B5EF4-FFF2-40B4-BE49-F238E27FC236}">
                    <a16:creationId xmlns:a16="http://schemas.microsoft.com/office/drawing/2014/main" id="{E4C62166-A1BD-C11D-15C2-8AA66CC69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9" name="AutoShape 443">
                <a:extLst>
                  <a:ext uri="{FF2B5EF4-FFF2-40B4-BE49-F238E27FC236}">
                    <a16:creationId xmlns:a16="http://schemas.microsoft.com/office/drawing/2014/main" id="{281CFE82-5188-B8BB-2FF9-A27D58615A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0" name="AutoShape 444">
                <a:extLst>
                  <a:ext uri="{FF2B5EF4-FFF2-40B4-BE49-F238E27FC236}">
                    <a16:creationId xmlns:a16="http://schemas.microsoft.com/office/drawing/2014/main" id="{87A1DA19-DD9E-A230-A1CE-452D5E86D9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1" name="AutoShape 445">
                <a:extLst>
                  <a:ext uri="{FF2B5EF4-FFF2-40B4-BE49-F238E27FC236}">
                    <a16:creationId xmlns:a16="http://schemas.microsoft.com/office/drawing/2014/main" id="{9D4F7927-1BAC-0F00-EE1E-D89B7AC141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2" name="AutoShape 446">
                <a:extLst>
                  <a:ext uri="{FF2B5EF4-FFF2-40B4-BE49-F238E27FC236}">
                    <a16:creationId xmlns:a16="http://schemas.microsoft.com/office/drawing/2014/main" id="{F7AAC7B3-0E35-B98C-FF97-71746C6101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3" name="Rectangle 447">
                <a:extLst>
                  <a:ext uri="{FF2B5EF4-FFF2-40B4-BE49-F238E27FC236}">
                    <a16:creationId xmlns:a16="http://schemas.microsoft.com/office/drawing/2014/main" id="{12171615-AF42-00E0-F55E-167C66C94E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>
                        <a:alpha val="89803"/>
                      </a:scheme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4" name="Group 72">
              <a:extLst>
                <a:ext uri="{FF2B5EF4-FFF2-40B4-BE49-F238E27FC236}">
                  <a16:creationId xmlns:a16="http://schemas.microsoft.com/office/drawing/2014/main" id="{2A009F94-668B-270B-2887-618E45B033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96133" y="296236"/>
              <a:ext cx="1145642" cy="763378"/>
              <a:chOff x="353" y="1434"/>
              <a:chExt cx="998" cy="665"/>
            </a:xfrm>
          </p:grpSpPr>
          <p:grpSp>
            <p:nvGrpSpPr>
              <p:cNvPr id="15" name="Group 71">
                <a:extLst>
                  <a:ext uri="{FF2B5EF4-FFF2-40B4-BE49-F238E27FC236}">
                    <a16:creationId xmlns:a16="http://schemas.microsoft.com/office/drawing/2014/main" id="{01E60A34-851D-335A-68CC-30ACB7BA29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1434"/>
                <a:ext cx="998" cy="662"/>
                <a:chOff x="353" y="1434"/>
                <a:chExt cx="545" cy="182"/>
              </a:xfrm>
            </p:grpSpPr>
            <p:sp>
              <p:nvSpPr>
                <p:cNvPr id="17" name="Rectangle 65">
                  <a:extLst>
                    <a:ext uri="{FF2B5EF4-FFF2-40B4-BE49-F238E27FC236}">
                      <a16:creationId xmlns:a16="http://schemas.microsoft.com/office/drawing/2014/main" id="{95B3DB00-2571-3829-4DAA-46B73F9E83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8" name="Rectangle 66">
                  <a:extLst>
                    <a:ext uri="{FF2B5EF4-FFF2-40B4-BE49-F238E27FC236}">
                      <a16:creationId xmlns:a16="http://schemas.microsoft.com/office/drawing/2014/main" id="{07AA159E-B43A-1158-C98F-3D49C46C77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9" name="Rectangle 67">
                  <a:extLst>
                    <a:ext uri="{FF2B5EF4-FFF2-40B4-BE49-F238E27FC236}">
                      <a16:creationId xmlns:a16="http://schemas.microsoft.com/office/drawing/2014/main" id="{AAA995CA-879F-FB97-5ACD-CBFFA5E4BC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6" name="Rectangle 8">
                <a:extLst>
                  <a:ext uri="{FF2B5EF4-FFF2-40B4-BE49-F238E27FC236}">
                    <a16:creationId xmlns:a16="http://schemas.microsoft.com/office/drawing/2014/main" id="{FBB358EC-BFE6-AB99-1E92-3CDEC7F12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998" cy="6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6B0DE4E2-20FE-FAA5-1559-2FCF1D933045}"/>
              </a:ext>
            </a:extLst>
          </p:cNvPr>
          <p:cNvGrpSpPr/>
          <p:nvPr/>
        </p:nvGrpSpPr>
        <p:grpSpPr>
          <a:xfrm>
            <a:off x="267336" y="8789886"/>
            <a:ext cx="6379807" cy="779431"/>
            <a:chOff x="267336" y="5820502"/>
            <a:chExt cx="6379807" cy="779431"/>
          </a:xfrm>
        </p:grpSpPr>
        <p:grpSp>
          <p:nvGrpSpPr>
            <p:cNvPr id="118" name="Group 322">
              <a:extLst>
                <a:ext uri="{FF2B5EF4-FFF2-40B4-BE49-F238E27FC236}">
                  <a16:creationId xmlns:a16="http://schemas.microsoft.com/office/drawing/2014/main" id="{41C79107-98DA-45EA-41FE-0A96B5092E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336" y="5820502"/>
              <a:ext cx="1145640" cy="763378"/>
              <a:chOff x="1487" y="527"/>
              <a:chExt cx="998" cy="665"/>
            </a:xfrm>
          </p:grpSpPr>
          <p:sp>
            <p:nvSpPr>
              <p:cNvPr id="172" name="Rectangle 318">
                <a:extLst>
                  <a:ext uri="{FF2B5EF4-FFF2-40B4-BE49-F238E27FC236}">
                    <a16:creationId xmlns:a16="http://schemas.microsoft.com/office/drawing/2014/main" id="{CB3B89EA-DE96-82C3-AA6F-4D042440A6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527"/>
                <a:ext cx="272" cy="66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3" name="Rectangle 319">
                <a:extLst>
                  <a:ext uri="{FF2B5EF4-FFF2-40B4-BE49-F238E27FC236}">
                    <a16:creationId xmlns:a16="http://schemas.microsoft.com/office/drawing/2014/main" id="{BCACDD21-03CE-8B7C-EBC3-F0B54A4377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7" y="527"/>
                <a:ext cx="459" cy="66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4" name="Rectangle 320">
                <a:extLst>
                  <a:ext uri="{FF2B5EF4-FFF2-40B4-BE49-F238E27FC236}">
                    <a16:creationId xmlns:a16="http://schemas.microsoft.com/office/drawing/2014/main" id="{D1DB37B9-CD35-F320-99E7-25BD6EBBEF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527"/>
                <a:ext cx="272" cy="66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5" name="Rectangle 321">
                <a:extLst>
                  <a:ext uri="{FF2B5EF4-FFF2-40B4-BE49-F238E27FC236}">
                    <a16:creationId xmlns:a16="http://schemas.microsoft.com/office/drawing/2014/main" id="{1065F1F7-4094-7426-7B8E-D942B76EA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527"/>
                <a:ext cx="998" cy="6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6" name="Freeform 315">
                <a:extLst>
                  <a:ext uri="{FF2B5EF4-FFF2-40B4-BE49-F238E27FC236}">
                    <a16:creationId xmlns:a16="http://schemas.microsoft.com/office/drawing/2014/main" id="{7BACB632-02F7-F550-EBE5-E9FD9E367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3" y="648"/>
                <a:ext cx="392" cy="424"/>
              </a:xfrm>
              <a:custGeom>
                <a:avLst/>
                <a:gdLst>
                  <a:gd name="T0" fmla="*/ 37 w 2045"/>
                  <a:gd name="T1" fmla="*/ 0 h 2204"/>
                  <a:gd name="T2" fmla="*/ 30 w 2045"/>
                  <a:gd name="T3" fmla="*/ 13 h 2204"/>
                  <a:gd name="T4" fmla="*/ 29 w 2045"/>
                  <a:gd name="T5" fmla="*/ 13 h 2204"/>
                  <a:gd name="T6" fmla="*/ 23 w 2045"/>
                  <a:gd name="T7" fmla="*/ 11 h 2204"/>
                  <a:gd name="T8" fmla="*/ 26 w 2045"/>
                  <a:gd name="T9" fmla="*/ 30 h 2204"/>
                  <a:gd name="T10" fmla="*/ 26 w 2045"/>
                  <a:gd name="T11" fmla="*/ 32 h 2204"/>
                  <a:gd name="T12" fmla="*/ 25 w 2045"/>
                  <a:gd name="T13" fmla="*/ 32 h 2204"/>
                  <a:gd name="T14" fmla="*/ 16 w 2045"/>
                  <a:gd name="T15" fmla="*/ 22 h 2204"/>
                  <a:gd name="T16" fmla="*/ 14 w 2045"/>
                  <a:gd name="T17" fmla="*/ 27 h 2204"/>
                  <a:gd name="T18" fmla="*/ 13 w 2045"/>
                  <a:gd name="T19" fmla="*/ 28 h 2204"/>
                  <a:gd name="T20" fmla="*/ 1 w 2045"/>
                  <a:gd name="T21" fmla="*/ 26 h 2204"/>
                  <a:gd name="T22" fmla="*/ 4 w 2045"/>
                  <a:gd name="T23" fmla="*/ 37 h 2204"/>
                  <a:gd name="T24" fmla="*/ 5 w 2045"/>
                  <a:gd name="T25" fmla="*/ 39 h 2204"/>
                  <a:gd name="T26" fmla="*/ 0 w 2045"/>
                  <a:gd name="T27" fmla="*/ 41 h 2204"/>
                  <a:gd name="T28" fmla="*/ 18 w 2045"/>
                  <a:gd name="T29" fmla="*/ 56 h 2204"/>
                  <a:gd name="T30" fmla="*/ 19 w 2045"/>
                  <a:gd name="T31" fmla="*/ 57 h 2204"/>
                  <a:gd name="T32" fmla="*/ 19 w 2045"/>
                  <a:gd name="T33" fmla="*/ 59 h 2204"/>
                  <a:gd name="T34" fmla="*/ 17 w 2045"/>
                  <a:gd name="T35" fmla="*/ 64 h 2204"/>
                  <a:gd name="T36" fmla="*/ 35 w 2045"/>
                  <a:gd name="T37" fmla="*/ 62 h 2204"/>
                  <a:gd name="T38" fmla="*/ 36 w 2045"/>
                  <a:gd name="T39" fmla="*/ 62 h 2204"/>
                  <a:gd name="T40" fmla="*/ 36 w 2045"/>
                  <a:gd name="T41" fmla="*/ 82 h 2204"/>
                  <a:gd name="T42" fmla="*/ 39 w 2045"/>
                  <a:gd name="T43" fmla="*/ 82 h 2204"/>
                  <a:gd name="T44" fmla="*/ 39 w 2045"/>
                  <a:gd name="T45" fmla="*/ 62 h 2204"/>
                  <a:gd name="T46" fmla="*/ 39 w 2045"/>
                  <a:gd name="T47" fmla="*/ 61 h 2204"/>
                  <a:gd name="T48" fmla="*/ 58 w 2045"/>
                  <a:gd name="T49" fmla="*/ 64 h 2204"/>
                  <a:gd name="T50" fmla="*/ 56 w 2045"/>
                  <a:gd name="T51" fmla="*/ 59 h 2204"/>
                  <a:gd name="T52" fmla="*/ 56 w 2045"/>
                  <a:gd name="T53" fmla="*/ 57 h 2204"/>
                  <a:gd name="T54" fmla="*/ 57 w 2045"/>
                  <a:gd name="T55" fmla="*/ 56 h 2204"/>
                  <a:gd name="T56" fmla="*/ 75 w 2045"/>
                  <a:gd name="T57" fmla="*/ 41 h 2204"/>
                  <a:gd name="T58" fmla="*/ 71 w 2045"/>
                  <a:gd name="T59" fmla="*/ 39 h 2204"/>
                  <a:gd name="T60" fmla="*/ 70 w 2045"/>
                  <a:gd name="T61" fmla="*/ 38 h 2204"/>
                  <a:gd name="T62" fmla="*/ 73 w 2045"/>
                  <a:gd name="T63" fmla="*/ 25 h 2204"/>
                  <a:gd name="T64" fmla="*/ 62 w 2045"/>
                  <a:gd name="T65" fmla="*/ 28 h 2204"/>
                  <a:gd name="T66" fmla="*/ 61 w 2045"/>
                  <a:gd name="T67" fmla="*/ 27 h 2204"/>
                  <a:gd name="T68" fmla="*/ 60 w 2045"/>
                  <a:gd name="T69" fmla="*/ 22 h 2204"/>
                  <a:gd name="T70" fmla="*/ 51 w 2045"/>
                  <a:gd name="T71" fmla="*/ 32 h 2204"/>
                  <a:gd name="T72" fmla="*/ 49 w 2045"/>
                  <a:gd name="T73" fmla="*/ 32 h 2204"/>
                  <a:gd name="T74" fmla="*/ 48 w 2045"/>
                  <a:gd name="T75" fmla="*/ 31 h 2204"/>
                  <a:gd name="T76" fmla="*/ 52 w 2045"/>
                  <a:gd name="T77" fmla="*/ 11 h 2204"/>
                  <a:gd name="T78" fmla="*/ 47 w 2045"/>
                  <a:gd name="T79" fmla="*/ 13 h 2204"/>
                  <a:gd name="T80" fmla="*/ 46 w 2045"/>
                  <a:gd name="T81" fmla="*/ 13 h 2204"/>
                  <a:gd name="T82" fmla="*/ 45 w 2045"/>
                  <a:gd name="T83" fmla="*/ 13 h 2204"/>
                  <a:gd name="T84" fmla="*/ 37 w 2045"/>
                  <a:gd name="T85" fmla="*/ 0 h 22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2045" h="2204">
                    <a:moveTo>
                      <a:pt x="1017" y="0"/>
                    </a:moveTo>
                    <a:lnTo>
                      <a:pt x="825" y="356"/>
                    </a:lnTo>
                    <a:lnTo>
                      <a:pt x="777" y="360"/>
                    </a:lnTo>
                    <a:lnTo>
                      <a:pt x="619" y="288"/>
                    </a:lnTo>
                    <a:lnTo>
                      <a:pt x="715" y="816"/>
                    </a:lnTo>
                    <a:lnTo>
                      <a:pt x="701" y="874"/>
                    </a:lnTo>
                    <a:lnTo>
                      <a:pt x="667" y="874"/>
                    </a:lnTo>
                    <a:lnTo>
                      <a:pt x="422" y="605"/>
                    </a:lnTo>
                    <a:lnTo>
                      <a:pt x="379" y="730"/>
                    </a:lnTo>
                    <a:lnTo>
                      <a:pt x="355" y="754"/>
                    </a:lnTo>
                    <a:lnTo>
                      <a:pt x="33" y="701"/>
                    </a:lnTo>
                    <a:lnTo>
                      <a:pt x="120" y="1004"/>
                    </a:lnTo>
                    <a:lnTo>
                      <a:pt x="125" y="1047"/>
                    </a:lnTo>
                    <a:lnTo>
                      <a:pt x="0" y="1114"/>
                    </a:lnTo>
                    <a:lnTo>
                      <a:pt x="485" y="1508"/>
                    </a:lnTo>
                    <a:lnTo>
                      <a:pt x="504" y="1536"/>
                    </a:lnTo>
                    <a:lnTo>
                      <a:pt x="509" y="1584"/>
                    </a:lnTo>
                    <a:lnTo>
                      <a:pt x="461" y="1733"/>
                    </a:lnTo>
                    <a:lnTo>
                      <a:pt x="945" y="1661"/>
                    </a:lnTo>
                    <a:lnTo>
                      <a:pt x="979" y="1666"/>
                    </a:lnTo>
                    <a:lnTo>
                      <a:pt x="969" y="2204"/>
                    </a:lnTo>
                    <a:lnTo>
                      <a:pt x="1065" y="2204"/>
                    </a:lnTo>
                    <a:lnTo>
                      <a:pt x="1046" y="1680"/>
                    </a:lnTo>
                    <a:lnTo>
                      <a:pt x="1075" y="1647"/>
                    </a:lnTo>
                    <a:lnTo>
                      <a:pt x="1565" y="1724"/>
                    </a:lnTo>
                    <a:lnTo>
                      <a:pt x="1526" y="1584"/>
                    </a:lnTo>
                    <a:lnTo>
                      <a:pt x="1531" y="1551"/>
                    </a:lnTo>
                    <a:lnTo>
                      <a:pt x="1550" y="1512"/>
                    </a:lnTo>
                    <a:lnTo>
                      <a:pt x="2045" y="1114"/>
                    </a:lnTo>
                    <a:lnTo>
                      <a:pt x="1925" y="1061"/>
                    </a:lnTo>
                    <a:lnTo>
                      <a:pt x="1901" y="1013"/>
                    </a:lnTo>
                    <a:lnTo>
                      <a:pt x="1997" y="687"/>
                    </a:lnTo>
                    <a:lnTo>
                      <a:pt x="1699" y="759"/>
                    </a:lnTo>
                    <a:lnTo>
                      <a:pt x="1665" y="735"/>
                    </a:lnTo>
                    <a:lnTo>
                      <a:pt x="1627" y="596"/>
                    </a:lnTo>
                    <a:lnTo>
                      <a:pt x="1382" y="855"/>
                    </a:lnTo>
                    <a:lnTo>
                      <a:pt x="1344" y="864"/>
                    </a:lnTo>
                    <a:lnTo>
                      <a:pt x="1315" y="845"/>
                    </a:lnTo>
                    <a:lnTo>
                      <a:pt x="1416" y="284"/>
                    </a:lnTo>
                    <a:lnTo>
                      <a:pt x="1272" y="360"/>
                    </a:lnTo>
                    <a:lnTo>
                      <a:pt x="1243" y="365"/>
                    </a:lnTo>
                    <a:lnTo>
                      <a:pt x="1214" y="356"/>
                    </a:lnTo>
                    <a:lnTo>
                      <a:pt x="1017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9" name="Group 83">
              <a:extLst>
                <a:ext uri="{FF2B5EF4-FFF2-40B4-BE49-F238E27FC236}">
                  <a16:creationId xmlns:a16="http://schemas.microsoft.com/office/drawing/2014/main" id="{E38FF2F7-9016-C7C6-53AB-5B79AEE4F9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1503" y="5835981"/>
              <a:ext cx="1145640" cy="763378"/>
              <a:chOff x="353" y="1434"/>
              <a:chExt cx="998" cy="665"/>
            </a:xfrm>
          </p:grpSpPr>
          <p:grpSp>
            <p:nvGrpSpPr>
              <p:cNvPr id="167" name="Group 84">
                <a:extLst>
                  <a:ext uri="{FF2B5EF4-FFF2-40B4-BE49-F238E27FC236}">
                    <a16:creationId xmlns:a16="http://schemas.microsoft.com/office/drawing/2014/main" id="{51E44804-4D43-AC7A-FBF0-8DD9AFC344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1434"/>
                <a:ext cx="998" cy="662"/>
                <a:chOff x="353" y="1434"/>
                <a:chExt cx="545" cy="182"/>
              </a:xfrm>
            </p:grpSpPr>
            <p:sp>
              <p:nvSpPr>
                <p:cNvPr id="169" name="Rectangle 85">
                  <a:extLst>
                    <a:ext uri="{FF2B5EF4-FFF2-40B4-BE49-F238E27FC236}">
                      <a16:creationId xmlns:a16="http://schemas.microsoft.com/office/drawing/2014/main" id="{67374163-2116-A572-A680-C25FE454D3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rgbClr val="3366FF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70" name="Rectangle 86">
                  <a:extLst>
                    <a:ext uri="{FF2B5EF4-FFF2-40B4-BE49-F238E27FC236}">
                      <a16:creationId xmlns:a16="http://schemas.microsoft.com/office/drawing/2014/main" id="{059EECF8-663F-88DA-CB85-DAA98120F0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71" name="Rectangle 87">
                  <a:extLst>
                    <a:ext uri="{FF2B5EF4-FFF2-40B4-BE49-F238E27FC236}">
                      <a16:creationId xmlns:a16="http://schemas.microsoft.com/office/drawing/2014/main" id="{9F2954D4-5598-A9AA-0645-9B0B7AD87D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68" name="Rectangle 88">
                <a:extLst>
                  <a:ext uri="{FF2B5EF4-FFF2-40B4-BE49-F238E27FC236}">
                    <a16:creationId xmlns:a16="http://schemas.microsoft.com/office/drawing/2014/main" id="{F1B81D34-173A-78B1-7DB2-4F0B1C15D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998" cy="6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20" name="Group 225">
              <a:extLst>
                <a:ext uri="{FF2B5EF4-FFF2-40B4-BE49-F238E27FC236}">
                  <a16:creationId xmlns:a16="http://schemas.microsoft.com/office/drawing/2014/main" id="{88419CAD-F685-074F-302A-302184214C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5016" y="5835407"/>
              <a:ext cx="1149084" cy="764526"/>
              <a:chOff x="351" y="527"/>
              <a:chExt cx="1001" cy="666"/>
            </a:xfrm>
          </p:grpSpPr>
          <p:sp>
            <p:nvSpPr>
              <p:cNvPr id="151" name="Rectangle 3">
                <a:extLst>
                  <a:ext uri="{FF2B5EF4-FFF2-40B4-BE49-F238E27FC236}">
                    <a16:creationId xmlns:a16="http://schemas.microsoft.com/office/drawing/2014/main" id="{47454F24-30E8-9B56-2367-44DDCF0F00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2" name="Rectangle 206">
                <a:extLst>
                  <a:ext uri="{FF2B5EF4-FFF2-40B4-BE49-F238E27FC236}">
                    <a16:creationId xmlns:a16="http://schemas.microsoft.com/office/drawing/2014/main" id="{FD414D9B-2E2C-4F83-F5D9-286621189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" y="527"/>
                <a:ext cx="157" cy="666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3" name="Rectangle 207">
                <a:extLst>
                  <a:ext uri="{FF2B5EF4-FFF2-40B4-BE49-F238E27FC236}">
                    <a16:creationId xmlns:a16="http://schemas.microsoft.com/office/drawing/2014/main" id="{35586852-BF38-71F0-EE18-7D0993E838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73" y="367"/>
                <a:ext cx="157" cy="998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4" name="AutoShape 210">
                <a:extLst>
                  <a:ext uri="{FF2B5EF4-FFF2-40B4-BE49-F238E27FC236}">
                    <a16:creationId xmlns:a16="http://schemas.microsoft.com/office/drawing/2014/main" id="{B2C0D592-16E5-0776-4171-837F3E981F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9" y="527"/>
                <a:ext cx="278" cy="179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5" name="AutoShape 211">
                <a:extLst>
                  <a:ext uri="{FF2B5EF4-FFF2-40B4-BE49-F238E27FC236}">
                    <a16:creationId xmlns:a16="http://schemas.microsoft.com/office/drawing/2014/main" id="{6B5D18F7-27C0-34C7-67D4-30D18537D3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H="1">
                <a:off x="963" y="527"/>
                <a:ext cx="280" cy="179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6" name="AutoShape 212">
                <a:extLst>
                  <a:ext uri="{FF2B5EF4-FFF2-40B4-BE49-F238E27FC236}">
                    <a16:creationId xmlns:a16="http://schemas.microsoft.com/office/drawing/2014/main" id="{667AA579-E896-F6B8-1335-DDCF16CBE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5" y="1020"/>
                <a:ext cx="278" cy="172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7" name="AutoShape 213">
                <a:extLst>
                  <a:ext uri="{FF2B5EF4-FFF2-40B4-BE49-F238E27FC236}">
                    <a16:creationId xmlns:a16="http://schemas.microsoft.com/office/drawing/2014/main" id="{67624BD4-2653-CBA0-8E4B-395AF8BD0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82" y="1020"/>
                <a:ext cx="257" cy="172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8" name="AutoShape 215">
                <a:extLst>
                  <a:ext uri="{FF2B5EF4-FFF2-40B4-BE49-F238E27FC236}">
                    <a16:creationId xmlns:a16="http://schemas.microsoft.com/office/drawing/2014/main" id="{4C590136-7D54-7902-87CA-0AA57CD80D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139" y="605"/>
                <a:ext cx="213" cy="144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9" name="AutoShape 216">
                <a:extLst>
                  <a:ext uri="{FF2B5EF4-FFF2-40B4-BE49-F238E27FC236}">
                    <a16:creationId xmlns:a16="http://schemas.microsoft.com/office/drawing/2014/main" id="{982F3B1F-E395-DF06-6CCC-26AB692BC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622"/>
                <a:ext cx="195" cy="127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0" name="AutoShape 217">
                <a:extLst>
                  <a:ext uri="{FF2B5EF4-FFF2-40B4-BE49-F238E27FC236}">
                    <a16:creationId xmlns:a16="http://schemas.microsoft.com/office/drawing/2014/main" id="{5E1437A9-C233-31EE-DC2E-17AB26A1B7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1158" y="982"/>
                <a:ext cx="194" cy="131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1" name="AutoShape 218">
                <a:extLst>
                  <a:ext uri="{FF2B5EF4-FFF2-40B4-BE49-F238E27FC236}">
                    <a16:creationId xmlns:a16="http://schemas.microsoft.com/office/drawing/2014/main" id="{F44529F2-80F8-BA96-75C6-B7E98BD3C6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53" y="982"/>
                <a:ext cx="195" cy="127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2" name="Freeform 219">
                <a:extLst>
                  <a:ext uri="{FF2B5EF4-FFF2-40B4-BE49-F238E27FC236}">
                    <a16:creationId xmlns:a16="http://schemas.microsoft.com/office/drawing/2014/main" id="{8B1E20E2-07C0-5C22-CAE4-F89EB002B7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" y="987"/>
                <a:ext cx="388" cy="205"/>
              </a:xfrm>
              <a:custGeom>
                <a:avLst/>
                <a:gdLst>
                  <a:gd name="T0" fmla="*/ 369 w 408"/>
                  <a:gd name="T1" fmla="*/ 0 h 226"/>
                  <a:gd name="T2" fmla="*/ 287 w 408"/>
                  <a:gd name="T3" fmla="*/ 0 h 226"/>
                  <a:gd name="T4" fmla="*/ 0 w 408"/>
                  <a:gd name="T5" fmla="*/ 186 h 226"/>
                  <a:gd name="T6" fmla="*/ 83 w 408"/>
                  <a:gd name="T7" fmla="*/ 186 h 226"/>
                  <a:gd name="T8" fmla="*/ 369 w 40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8" h="226">
                    <a:moveTo>
                      <a:pt x="408" y="0"/>
                    </a:moveTo>
                    <a:lnTo>
                      <a:pt x="318" y="0"/>
                    </a:lnTo>
                    <a:lnTo>
                      <a:pt x="0" y="226"/>
                    </a:lnTo>
                    <a:lnTo>
                      <a:pt x="91" y="226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3" name="Freeform 221">
                <a:extLst>
                  <a:ext uri="{FF2B5EF4-FFF2-40B4-BE49-F238E27FC236}">
                    <a16:creationId xmlns:a16="http://schemas.microsoft.com/office/drawing/2014/main" id="{D4260062-51ED-236B-C466-7C10E29FE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3" y="983"/>
                <a:ext cx="319" cy="207"/>
              </a:xfrm>
              <a:custGeom>
                <a:avLst/>
                <a:gdLst>
                  <a:gd name="T0" fmla="*/ 318 w 319"/>
                  <a:gd name="T1" fmla="*/ 207 h 207"/>
                  <a:gd name="T2" fmla="*/ 319 w 319"/>
                  <a:gd name="T3" fmla="*/ 153 h 207"/>
                  <a:gd name="T4" fmla="*/ 80 w 319"/>
                  <a:gd name="T5" fmla="*/ 0 h 207"/>
                  <a:gd name="T6" fmla="*/ 0 w 319"/>
                  <a:gd name="T7" fmla="*/ 0 h 207"/>
                  <a:gd name="T8" fmla="*/ 318 w 319"/>
                  <a:gd name="T9" fmla="*/ 207 h 2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9" h="207">
                    <a:moveTo>
                      <a:pt x="318" y="207"/>
                    </a:moveTo>
                    <a:lnTo>
                      <a:pt x="319" y="153"/>
                    </a:lnTo>
                    <a:lnTo>
                      <a:pt x="80" y="0"/>
                    </a:lnTo>
                    <a:lnTo>
                      <a:pt x="0" y="0"/>
                    </a:lnTo>
                    <a:lnTo>
                      <a:pt x="318" y="207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4" name="Freeform 222">
                <a:extLst>
                  <a:ext uri="{FF2B5EF4-FFF2-40B4-BE49-F238E27FC236}">
                    <a16:creationId xmlns:a16="http://schemas.microsoft.com/office/drawing/2014/main" id="{A1A43D8B-4267-6DBF-F76C-5E8E9814DA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4" y="527"/>
                <a:ext cx="367" cy="219"/>
              </a:xfrm>
              <a:custGeom>
                <a:avLst/>
                <a:gdLst>
                  <a:gd name="T0" fmla="*/ 367 w 367"/>
                  <a:gd name="T1" fmla="*/ 0 h 219"/>
                  <a:gd name="T2" fmla="*/ 366 w 367"/>
                  <a:gd name="T3" fmla="*/ 21 h 219"/>
                  <a:gd name="T4" fmla="*/ 81 w 367"/>
                  <a:gd name="T5" fmla="*/ 219 h 219"/>
                  <a:gd name="T6" fmla="*/ 0 w 367"/>
                  <a:gd name="T7" fmla="*/ 219 h 219"/>
                  <a:gd name="T8" fmla="*/ 308 w 367"/>
                  <a:gd name="T9" fmla="*/ 0 h 219"/>
                  <a:gd name="T10" fmla="*/ 367 w 367"/>
                  <a:gd name="T11" fmla="*/ 0 h 2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7" h="219">
                    <a:moveTo>
                      <a:pt x="367" y="0"/>
                    </a:moveTo>
                    <a:lnTo>
                      <a:pt x="366" y="21"/>
                    </a:lnTo>
                    <a:lnTo>
                      <a:pt x="81" y="219"/>
                    </a:lnTo>
                    <a:lnTo>
                      <a:pt x="0" y="219"/>
                    </a:lnTo>
                    <a:lnTo>
                      <a:pt x="308" y="0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5" name="Freeform 223">
                <a:extLst>
                  <a:ext uri="{FF2B5EF4-FFF2-40B4-BE49-F238E27FC236}">
                    <a16:creationId xmlns:a16="http://schemas.microsoft.com/office/drawing/2014/main" id="{76127AD4-EA4B-FFB9-E2D7-189F416FBC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" y="532"/>
                <a:ext cx="321" cy="213"/>
              </a:xfrm>
              <a:custGeom>
                <a:avLst/>
                <a:gdLst>
                  <a:gd name="T0" fmla="*/ 321 w 321"/>
                  <a:gd name="T1" fmla="*/ 208 h 218"/>
                  <a:gd name="T2" fmla="*/ 230 w 321"/>
                  <a:gd name="T3" fmla="*/ 208 h 218"/>
                  <a:gd name="T4" fmla="*/ 0 w 321"/>
                  <a:gd name="T5" fmla="*/ 56 h 218"/>
                  <a:gd name="T6" fmla="*/ 0 w 321"/>
                  <a:gd name="T7" fmla="*/ 0 h 218"/>
                  <a:gd name="T8" fmla="*/ 321 w 321"/>
                  <a:gd name="T9" fmla="*/ 208 h 2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1" h="218">
                    <a:moveTo>
                      <a:pt x="321" y="218"/>
                    </a:moveTo>
                    <a:lnTo>
                      <a:pt x="230" y="21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321" y="218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" name="Rectangle 224">
                <a:extLst>
                  <a:ext uri="{FF2B5EF4-FFF2-40B4-BE49-F238E27FC236}">
                    <a16:creationId xmlns:a16="http://schemas.microsoft.com/office/drawing/2014/main" id="{9E8DCA7D-E655-048B-21F7-64D922CD90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21" name="Group 335">
              <a:extLst>
                <a:ext uri="{FF2B5EF4-FFF2-40B4-BE49-F238E27FC236}">
                  <a16:creationId xmlns:a16="http://schemas.microsoft.com/office/drawing/2014/main" id="{14EB2280-DC04-AA2D-A9E1-CF13E74D9A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6140" y="5820502"/>
              <a:ext cx="1145640" cy="763378"/>
              <a:chOff x="2440" y="3339"/>
              <a:chExt cx="998" cy="665"/>
            </a:xfrm>
          </p:grpSpPr>
          <p:sp>
            <p:nvSpPr>
              <p:cNvPr id="146" name="Rectangle 336">
                <a:extLst>
                  <a:ext uri="{FF2B5EF4-FFF2-40B4-BE49-F238E27FC236}">
                    <a16:creationId xmlns:a16="http://schemas.microsoft.com/office/drawing/2014/main" id="{A42CC82C-C9B1-1B0E-82FF-C5A6BD771F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339"/>
                <a:ext cx="998" cy="665"/>
              </a:xfrm>
              <a:prstGeom prst="rect">
                <a:avLst/>
              </a:prstGeom>
              <a:solidFill>
                <a:srgbClr val="008000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47" name="Group 337">
                <a:extLst>
                  <a:ext uri="{FF2B5EF4-FFF2-40B4-BE49-F238E27FC236}">
                    <a16:creationId xmlns:a16="http://schemas.microsoft.com/office/drawing/2014/main" id="{848B55F5-B40B-4412-CD51-BFA74A027A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59" y="3431"/>
                <a:ext cx="760" cy="480"/>
                <a:chOff x="1351" y="2052"/>
                <a:chExt cx="3583" cy="2268"/>
              </a:xfrm>
            </p:grpSpPr>
            <p:sp>
              <p:nvSpPr>
                <p:cNvPr id="148" name="AutoShape 338">
                  <a:extLst>
                    <a:ext uri="{FF2B5EF4-FFF2-40B4-BE49-F238E27FC236}">
                      <a16:creationId xmlns:a16="http://schemas.microsoft.com/office/drawing/2014/main" id="{C753C824-6A59-0EE6-1739-A9BB9BC5FE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052"/>
                  <a:ext cx="3583" cy="2268"/>
                </a:xfrm>
                <a:prstGeom prst="flowChartDecision">
                  <a:avLst/>
                </a:prstGeom>
                <a:solidFill>
                  <a:srgbClr val="FFCC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9" name="Oval 339">
                  <a:extLst>
                    <a:ext uri="{FF2B5EF4-FFF2-40B4-BE49-F238E27FC236}">
                      <a16:creationId xmlns:a16="http://schemas.microsoft.com/office/drawing/2014/main" id="{26940F97-226C-5B37-7FD9-533C22A31E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2426"/>
                  <a:ext cx="1519" cy="1519"/>
                </a:xfrm>
                <a:prstGeom prst="ellipse">
                  <a:avLst/>
                </a:prstGeom>
                <a:solidFill>
                  <a:srgbClr val="00008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50" name="Freeform 340">
                  <a:extLst>
                    <a:ext uri="{FF2B5EF4-FFF2-40B4-BE49-F238E27FC236}">
                      <a16:creationId xmlns:a16="http://schemas.microsoft.com/office/drawing/2014/main" id="{05FEE447-CC36-E0FC-EBB5-CF488F4AC1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4" y="2818"/>
                  <a:ext cx="1493" cy="548"/>
                </a:xfrm>
                <a:custGeom>
                  <a:avLst/>
                  <a:gdLst>
                    <a:gd name="T0" fmla="*/ 66 w 1519"/>
                    <a:gd name="T1" fmla="*/ 21 h 583"/>
                    <a:gd name="T2" fmla="*/ 416 w 1519"/>
                    <a:gd name="T3" fmla="*/ 21 h 583"/>
                    <a:gd name="T4" fmla="*/ 897 w 1519"/>
                    <a:gd name="T5" fmla="*/ 101 h 583"/>
                    <a:gd name="T6" fmla="*/ 1248 w 1519"/>
                    <a:gd name="T7" fmla="*/ 261 h 583"/>
                    <a:gd name="T8" fmla="*/ 1424 w 1519"/>
                    <a:gd name="T9" fmla="*/ 382 h 583"/>
                    <a:gd name="T10" fmla="*/ 1424 w 1519"/>
                    <a:gd name="T11" fmla="*/ 502 h 583"/>
                    <a:gd name="T12" fmla="*/ 1161 w 1519"/>
                    <a:gd name="T13" fmla="*/ 302 h 583"/>
                    <a:gd name="T14" fmla="*/ 722 w 1519"/>
                    <a:gd name="T15" fmla="*/ 141 h 583"/>
                    <a:gd name="T16" fmla="*/ 328 w 1519"/>
                    <a:gd name="T17" fmla="*/ 101 h 583"/>
                    <a:gd name="T18" fmla="*/ 66 w 1519"/>
                    <a:gd name="T19" fmla="*/ 101 h 583"/>
                    <a:gd name="T20" fmla="*/ 22 w 1519"/>
                    <a:gd name="T21" fmla="*/ 141 h 583"/>
                    <a:gd name="T22" fmla="*/ 66 w 1519"/>
                    <a:gd name="T23" fmla="*/ 21 h 58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519" h="583">
                      <a:moveTo>
                        <a:pt x="68" y="23"/>
                      </a:moveTo>
                      <a:cubicBezTo>
                        <a:pt x="136" y="0"/>
                        <a:pt x="286" y="8"/>
                        <a:pt x="430" y="23"/>
                      </a:cubicBezTo>
                      <a:cubicBezTo>
                        <a:pt x="574" y="38"/>
                        <a:pt x="785" y="69"/>
                        <a:pt x="929" y="114"/>
                      </a:cubicBezTo>
                      <a:cubicBezTo>
                        <a:pt x="1073" y="159"/>
                        <a:pt x="1201" y="243"/>
                        <a:pt x="1292" y="296"/>
                      </a:cubicBezTo>
                      <a:cubicBezTo>
                        <a:pt x="1383" y="349"/>
                        <a:pt x="1444" y="387"/>
                        <a:pt x="1474" y="432"/>
                      </a:cubicBezTo>
                      <a:cubicBezTo>
                        <a:pt x="1504" y="477"/>
                        <a:pt x="1519" y="583"/>
                        <a:pt x="1474" y="568"/>
                      </a:cubicBezTo>
                      <a:cubicBezTo>
                        <a:pt x="1429" y="553"/>
                        <a:pt x="1323" y="409"/>
                        <a:pt x="1202" y="341"/>
                      </a:cubicBezTo>
                      <a:cubicBezTo>
                        <a:pt x="1081" y="273"/>
                        <a:pt x="892" y="198"/>
                        <a:pt x="748" y="160"/>
                      </a:cubicBezTo>
                      <a:cubicBezTo>
                        <a:pt x="604" y="122"/>
                        <a:pt x="453" y="122"/>
                        <a:pt x="340" y="114"/>
                      </a:cubicBezTo>
                      <a:cubicBezTo>
                        <a:pt x="227" y="106"/>
                        <a:pt x="121" y="106"/>
                        <a:pt x="68" y="114"/>
                      </a:cubicBezTo>
                      <a:cubicBezTo>
                        <a:pt x="15" y="122"/>
                        <a:pt x="22" y="167"/>
                        <a:pt x="22" y="160"/>
                      </a:cubicBezTo>
                      <a:cubicBezTo>
                        <a:pt x="22" y="153"/>
                        <a:pt x="0" y="46"/>
                        <a:pt x="68" y="2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2" name="Group 347">
              <a:extLst>
                <a:ext uri="{FF2B5EF4-FFF2-40B4-BE49-F238E27FC236}">
                  <a16:creationId xmlns:a16="http://schemas.microsoft.com/office/drawing/2014/main" id="{D9BA6707-7A3A-B52B-08F9-BB2FB5C0AA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93820" y="5835982"/>
              <a:ext cx="1145642" cy="763378"/>
              <a:chOff x="2621" y="527"/>
              <a:chExt cx="998" cy="665"/>
            </a:xfrm>
          </p:grpSpPr>
          <p:sp>
            <p:nvSpPr>
              <p:cNvPr id="123" name="Rectangle 60">
                <a:extLst>
                  <a:ext uri="{FF2B5EF4-FFF2-40B4-BE49-F238E27FC236}">
                    <a16:creationId xmlns:a16="http://schemas.microsoft.com/office/drawing/2014/main" id="{E1E6AD2D-338C-C7BA-70A8-60DB7464C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527"/>
                <a:ext cx="998" cy="665"/>
              </a:xfrm>
              <a:prstGeom prst="rect">
                <a:avLst/>
              </a:prstGeom>
              <a:solidFill>
                <a:srgbClr val="00008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4" name="Rectangle 324">
                <a:extLst>
                  <a:ext uri="{FF2B5EF4-FFF2-40B4-BE49-F238E27FC236}">
                    <a16:creationId xmlns:a16="http://schemas.microsoft.com/office/drawing/2014/main" id="{6EB33872-DA09-92C2-5E09-F0CF093A0D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2" y="527"/>
                <a:ext cx="498" cy="333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5" name="Rectangle 325">
                <a:extLst>
                  <a:ext uri="{FF2B5EF4-FFF2-40B4-BE49-F238E27FC236}">
                    <a16:creationId xmlns:a16="http://schemas.microsoft.com/office/drawing/2014/main" id="{ADD1DA1C-345F-12C2-F9A1-047CE512C6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2" y="527"/>
                <a:ext cx="78" cy="333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6" name="Rectangle 326">
                <a:extLst>
                  <a:ext uri="{FF2B5EF4-FFF2-40B4-BE49-F238E27FC236}">
                    <a16:creationId xmlns:a16="http://schemas.microsoft.com/office/drawing/2014/main" id="{8897C19D-975A-818C-5FE9-20AAC362EE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1" y="448"/>
                <a:ext cx="79" cy="498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7" name="AutoShape 327">
                <a:extLst>
                  <a:ext uri="{FF2B5EF4-FFF2-40B4-BE49-F238E27FC236}">
                    <a16:creationId xmlns:a16="http://schemas.microsoft.com/office/drawing/2014/main" id="{346545BC-591A-DAFE-FA7F-DF51EEA27C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75" y="527"/>
                <a:ext cx="138" cy="90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8" name="AutoShape 328">
                <a:extLst>
                  <a:ext uri="{FF2B5EF4-FFF2-40B4-BE49-F238E27FC236}">
                    <a16:creationId xmlns:a16="http://schemas.microsoft.com/office/drawing/2014/main" id="{0B3EC27A-F061-9C0F-5975-8DC28716BE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H="1">
                <a:off x="2926" y="527"/>
                <a:ext cx="140" cy="90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9" name="AutoShape 329">
                <a:extLst>
                  <a:ext uri="{FF2B5EF4-FFF2-40B4-BE49-F238E27FC236}">
                    <a16:creationId xmlns:a16="http://schemas.microsoft.com/office/drawing/2014/main" id="{A8FD9982-32AF-383D-3EB6-BC4536FC37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7" y="774"/>
                <a:ext cx="139" cy="86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0" name="AutoShape 330">
                <a:extLst>
                  <a:ext uri="{FF2B5EF4-FFF2-40B4-BE49-F238E27FC236}">
                    <a16:creationId xmlns:a16="http://schemas.microsoft.com/office/drawing/2014/main" id="{AF01A1A8-EA9F-8F28-1728-E773A4942A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686" y="774"/>
                <a:ext cx="128" cy="86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1" name="AutoShape 331">
                <a:extLst>
                  <a:ext uri="{FF2B5EF4-FFF2-40B4-BE49-F238E27FC236}">
                    <a16:creationId xmlns:a16="http://schemas.microsoft.com/office/drawing/2014/main" id="{96E0DAC4-173C-8D36-0821-EBDCECB33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014" y="566"/>
                <a:ext cx="106" cy="72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2" name="AutoShape 332">
                <a:extLst>
                  <a:ext uri="{FF2B5EF4-FFF2-40B4-BE49-F238E27FC236}">
                    <a16:creationId xmlns:a16="http://schemas.microsoft.com/office/drawing/2014/main" id="{AF396E9A-9424-7C7A-4F3B-F9949480BE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2" y="575"/>
                <a:ext cx="97" cy="63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3" name="AutoShape 333">
                <a:extLst>
                  <a:ext uri="{FF2B5EF4-FFF2-40B4-BE49-F238E27FC236}">
                    <a16:creationId xmlns:a16="http://schemas.microsoft.com/office/drawing/2014/main" id="{A204E90B-CF95-1B49-9B44-2FC3899D1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3023" y="755"/>
                <a:ext cx="97" cy="65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4" name="AutoShape 334">
                <a:extLst>
                  <a:ext uri="{FF2B5EF4-FFF2-40B4-BE49-F238E27FC236}">
                    <a16:creationId xmlns:a16="http://schemas.microsoft.com/office/drawing/2014/main" id="{F3385A26-1901-E37D-3794-DF8D736AC3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622" y="755"/>
                <a:ext cx="97" cy="63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5" name="Freeform 335">
                <a:extLst>
                  <a:ext uri="{FF2B5EF4-FFF2-40B4-BE49-F238E27FC236}">
                    <a16:creationId xmlns:a16="http://schemas.microsoft.com/office/drawing/2014/main" id="{C1384DA0-0974-CED4-BCE0-5CCE5965BC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2" y="757"/>
                <a:ext cx="193" cy="103"/>
              </a:xfrm>
              <a:custGeom>
                <a:avLst/>
                <a:gdLst>
                  <a:gd name="T0" fmla="*/ 91 w 408"/>
                  <a:gd name="T1" fmla="*/ 0 h 226"/>
                  <a:gd name="T2" fmla="*/ 71 w 408"/>
                  <a:gd name="T3" fmla="*/ 0 h 226"/>
                  <a:gd name="T4" fmla="*/ 0 w 408"/>
                  <a:gd name="T5" fmla="*/ 47 h 226"/>
                  <a:gd name="T6" fmla="*/ 20 w 408"/>
                  <a:gd name="T7" fmla="*/ 47 h 226"/>
                  <a:gd name="T8" fmla="*/ 91 w 40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8" h="226">
                    <a:moveTo>
                      <a:pt x="408" y="0"/>
                    </a:moveTo>
                    <a:lnTo>
                      <a:pt x="318" y="0"/>
                    </a:lnTo>
                    <a:lnTo>
                      <a:pt x="0" y="226"/>
                    </a:lnTo>
                    <a:lnTo>
                      <a:pt x="91" y="226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Freeform 336">
                <a:extLst>
                  <a:ext uri="{FF2B5EF4-FFF2-40B4-BE49-F238E27FC236}">
                    <a16:creationId xmlns:a16="http://schemas.microsoft.com/office/drawing/2014/main" id="{C02BEC3C-73EE-9147-6E0C-289BC40DA0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1" y="755"/>
                <a:ext cx="159" cy="104"/>
              </a:xfrm>
              <a:custGeom>
                <a:avLst/>
                <a:gdLst>
                  <a:gd name="T0" fmla="*/ 79 w 319"/>
                  <a:gd name="T1" fmla="*/ 52 h 207"/>
                  <a:gd name="T2" fmla="*/ 79 w 319"/>
                  <a:gd name="T3" fmla="*/ 39 h 207"/>
                  <a:gd name="T4" fmla="*/ 20 w 319"/>
                  <a:gd name="T5" fmla="*/ 0 h 207"/>
                  <a:gd name="T6" fmla="*/ 0 w 319"/>
                  <a:gd name="T7" fmla="*/ 0 h 207"/>
                  <a:gd name="T8" fmla="*/ 79 w 319"/>
                  <a:gd name="T9" fmla="*/ 52 h 2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9" h="207">
                    <a:moveTo>
                      <a:pt x="318" y="207"/>
                    </a:moveTo>
                    <a:lnTo>
                      <a:pt x="319" y="153"/>
                    </a:lnTo>
                    <a:lnTo>
                      <a:pt x="80" y="0"/>
                    </a:lnTo>
                    <a:lnTo>
                      <a:pt x="0" y="0"/>
                    </a:lnTo>
                    <a:lnTo>
                      <a:pt x="318" y="207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7" name="Freeform 337">
                <a:extLst>
                  <a:ext uri="{FF2B5EF4-FFF2-40B4-BE49-F238E27FC236}">
                    <a16:creationId xmlns:a16="http://schemas.microsoft.com/office/drawing/2014/main" id="{61A1B08F-6756-DE4F-98AB-04436A489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7" y="527"/>
                <a:ext cx="183" cy="110"/>
              </a:xfrm>
              <a:custGeom>
                <a:avLst/>
                <a:gdLst>
                  <a:gd name="T0" fmla="*/ 91 w 367"/>
                  <a:gd name="T1" fmla="*/ 0 h 219"/>
                  <a:gd name="T2" fmla="*/ 91 w 367"/>
                  <a:gd name="T3" fmla="*/ 6 h 219"/>
                  <a:gd name="T4" fmla="*/ 20 w 367"/>
                  <a:gd name="T5" fmla="*/ 55 h 219"/>
                  <a:gd name="T6" fmla="*/ 0 w 367"/>
                  <a:gd name="T7" fmla="*/ 55 h 219"/>
                  <a:gd name="T8" fmla="*/ 77 w 367"/>
                  <a:gd name="T9" fmla="*/ 0 h 219"/>
                  <a:gd name="T10" fmla="*/ 91 w 367"/>
                  <a:gd name="T11" fmla="*/ 0 h 2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7" h="219">
                    <a:moveTo>
                      <a:pt x="367" y="0"/>
                    </a:moveTo>
                    <a:lnTo>
                      <a:pt x="366" y="21"/>
                    </a:lnTo>
                    <a:lnTo>
                      <a:pt x="81" y="219"/>
                    </a:lnTo>
                    <a:lnTo>
                      <a:pt x="0" y="219"/>
                    </a:lnTo>
                    <a:lnTo>
                      <a:pt x="308" y="0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8" name="Freeform 338">
                <a:extLst>
                  <a:ext uri="{FF2B5EF4-FFF2-40B4-BE49-F238E27FC236}">
                    <a16:creationId xmlns:a16="http://schemas.microsoft.com/office/drawing/2014/main" id="{FEA1F1A8-442B-5B7F-BA5B-EADC1F4A1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1" y="530"/>
                <a:ext cx="160" cy="106"/>
              </a:xfrm>
              <a:custGeom>
                <a:avLst/>
                <a:gdLst>
                  <a:gd name="T0" fmla="*/ 80 w 321"/>
                  <a:gd name="T1" fmla="*/ 52 h 218"/>
                  <a:gd name="T2" fmla="*/ 57 w 321"/>
                  <a:gd name="T3" fmla="*/ 52 h 218"/>
                  <a:gd name="T4" fmla="*/ 0 w 321"/>
                  <a:gd name="T5" fmla="*/ 14 h 218"/>
                  <a:gd name="T6" fmla="*/ 0 w 321"/>
                  <a:gd name="T7" fmla="*/ 0 h 218"/>
                  <a:gd name="T8" fmla="*/ 80 w 321"/>
                  <a:gd name="T9" fmla="*/ 52 h 2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1" h="218">
                    <a:moveTo>
                      <a:pt x="321" y="218"/>
                    </a:moveTo>
                    <a:lnTo>
                      <a:pt x="230" y="21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321" y="218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" name="AutoShape 340">
                <a:extLst>
                  <a:ext uri="{FF2B5EF4-FFF2-40B4-BE49-F238E27FC236}">
                    <a16:creationId xmlns:a16="http://schemas.microsoft.com/office/drawing/2014/main" id="{575014A4-B5CA-71BC-81D0-7EFAE8B7E7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3" y="942"/>
                <a:ext cx="192" cy="19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0" name="AutoShape 341">
                <a:extLst>
                  <a:ext uri="{FF2B5EF4-FFF2-40B4-BE49-F238E27FC236}">
                    <a16:creationId xmlns:a16="http://schemas.microsoft.com/office/drawing/2014/main" id="{BAD3A05A-CA8F-E824-E809-8981DA566A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778"/>
                <a:ext cx="102" cy="10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1" name="AutoShape 342">
                <a:extLst>
                  <a:ext uri="{FF2B5EF4-FFF2-40B4-BE49-F238E27FC236}">
                    <a16:creationId xmlns:a16="http://schemas.microsoft.com/office/drawing/2014/main" id="{89A6F137-27AE-C051-4DB6-2B740384A4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6" y="1040"/>
                <a:ext cx="102" cy="10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2" name="AutoShape 343">
                <a:extLst>
                  <a:ext uri="{FF2B5EF4-FFF2-40B4-BE49-F238E27FC236}">
                    <a16:creationId xmlns:a16="http://schemas.microsoft.com/office/drawing/2014/main" id="{B2872B89-C81B-48DF-4EDB-156F2CB03E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0" y="579"/>
                <a:ext cx="102" cy="10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3" name="AutoShape 344">
                <a:extLst>
                  <a:ext uri="{FF2B5EF4-FFF2-40B4-BE49-F238E27FC236}">
                    <a16:creationId xmlns:a16="http://schemas.microsoft.com/office/drawing/2014/main" id="{142FF405-8C84-8233-DED7-A0582C5621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2" y="727"/>
                <a:ext cx="102" cy="10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4" name="AutoShape 345">
                <a:extLst>
                  <a:ext uri="{FF2B5EF4-FFF2-40B4-BE49-F238E27FC236}">
                    <a16:creationId xmlns:a16="http://schemas.microsoft.com/office/drawing/2014/main" id="{CE89D5B1-0E6C-9940-EC3A-151198C33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8" y="858"/>
                <a:ext cx="70" cy="66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45" name="Rectangle 346">
                <a:extLst>
                  <a:ext uri="{FF2B5EF4-FFF2-40B4-BE49-F238E27FC236}">
                    <a16:creationId xmlns:a16="http://schemas.microsoft.com/office/drawing/2014/main" id="{148741A5-E3C9-A3AF-C141-5DC79BEA1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527"/>
                <a:ext cx="998" cy="6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008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0B528049-29E3-CB68-9869-D8220C643413}"/>
              </a:ext>
            </a:extLst>
          </p:cNvPr>
          <p:cNvSpPr txBox="1"/>
          <p:nvPr/>
        </p:nvSpPr>
        <p:spPr>
          <a:xfrm>
            <a:off x="341433" y="5265692"/>
            <a:ext cx="6135568" cy="2190718"/>
          </a:xfrm>
          <a:prstGeom prst="rect">
            <a:avLst/>
          </a:prstGeom>
          <a:noFill/>
          <a:ln>
            <a:noFill/>
          </a:ln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0"/>
              </a:spcAft>
              <a:defRPr sz="5400" b="1">
                <a:ln w="28575">
                  <a:noFill/>
                </a:ln>
                <a:gradFill>
                  <a:gsLst>
                    <a:gs pos="60000">
                      <a:schemeClr val="tx1"/>
                    </a:gs>
                    <a:gs pos="55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>
                <a:gradFill>
                  <a:gsLst>
                    <a:gs pos="60000">
                      <a:srgbClr val="C00000"/>
                    </a:gs>
                    <a:gs pos="55000">
                      <a:srgbClr val="FF0000"/>
                    </a:gs>
                  </a:gsLst>
                  <a:lin ang="5400000" scaled="1"/>
                </a:gradFill>
              </a:rPr>
              <a:t>Hiroshima</a:t>
            </a:r>
          </a:p>
        </p:txBody>
      </p:sp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75E22D60-9F73-3FC6-DB16-6A2BA11F0F28}"/>
              </a:ext>
            </a:extLst>
          </p:cNvPr>
          <p:cNvSpPr txBox="1"/>
          <p:nvPr/>
        </p:nvSpPr>
        <p:spPr>
          <a:xfrm>
            <a:off x="341433" y="2457450"/>
            <a:ext cx="6135568" cy="21907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gradFill>
                  <a:gsLst>
                    <a:gs pos="60000">
                      <a:schemeClr val="tx1"/>
                    </a:gs>
                    <a:gs pos="55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</a:rPr>
              <a:t>Welcome to</a:t>
            </a: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11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Hiroshimaの貼り紙</dc:title>
  <dc:subject>welcome to Hiroshimaの貼り紙</dc:subject>
  <dc:creator>でじけろお</dc:creator>
  <cp:lastModifiedBy/>
  <cp:revision>1</cp:revision>
  <dcterms:created xsi:type="dcterms:W3CDTF">2014-12-04T06:28:15Z</dcterms:created>
  <dcterms:modified xsi:type="dcterms:W3CDTF">2024-10-09T16:27:35Z</dcterms:modified>
  <cp:version>1</cp:version>
</cp:coreProperties>
</file>