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3" r:id="rId3"/>
    <p:sldId id="322" r:id="rId4"/>
    <p:sldId id="32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300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CC2E340-AB15-DCC2-2599-7607B1A8EE35}"/>
              </a:ext>
            </a:extLst>
          </p:cNvPr>
          <p:cNvSpPr txBox="1"/>
          <p:nvPr/>
        </p:nvSpPr>
        <p:spPr>
          <a:xfrm>
            <a:off x="1136571" y="1043735"/>
            <a:ext cx="7632856" cy="481795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Welcome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to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Hiroshima</a:t>
            </a: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0903C-0645-2008-29B0-6C88970E77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6027D61-A87C-AE0C-B4FD-91A2F5A5E93C}"/>
              </a:ext>
            </a:extLst>
          </p:cNvPr>
          <p:cNvSpPr txBox="1"/>
          <p:nvPr/>
        </p:nvSpPr>
        <p:spPr>
          <a:xfrm>
            <a:off x="579118" y="3651920"/>
            <a:ext cx="8747762" cy="215233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Hi</a:t>
            </a: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00B050"/>
                </a:solidFill>
              </a:rPr>
              <a:t>ro</a:t>
            </a: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0070C0"/>
                </a:solidFill>
              </a:rPr>
              <a:t>shi</a:t>
            </a: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ma</a:t>
            </a:r>
          </a:p>
        </p:txBody>
      </p: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4E6D4816-4D4D-69DB-3D8C-206F95FE41F9}"/>
              </a:ext>
            </a:extLst>
          </p:cNvPr>
          <p:cNvSpPr txBox="1"/>
          <p:nvPr/>
        </p:nvSpPr>
        <p:spPr>
          <a:xfrm>
            <a:off x="579118" y="908720"/>
            <a:ext cx="8747762" cy="215233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Welcome to</a:t>
            </a:r>
          </a:p>
        </p:txBody>
      </p:sp>
    </p:spTree>
    <p:extLst>
      <p:ext uri="{BB962C8B-B14F-4D97-AF65-F5344CB8AC3E}">
        <p14:creationId xmlns:p14="http://schemas.microsoft.com/office/powerpoint/2010/main" val="838372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0F6238-E71E-1A3F-5DF5-A58DF5F511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1">
            <a:extLst>
              <a:ext uri="{FF2B5EF4-FFF2-40B4-BE49-F238E27FC236}">
                <a16:creationId xmlns:a16="http://schemas.microsoft.com/office/drawing/2014/main" id="{01ACD647-EF79-C7CB-CFC7-E8CE942DEBAC}"/>
              </a:ext>
            </a:extLst>
          </p:cNvPr>
          <p:cNvGrpSpPr>
            <a:grpSpLocks/>
          </p:cNvGrpSpPr>
          <p:nvPr/>
        </p:nvGrpSpPr>
        <p:grpSpPr bwMode="auto">
          <a:xfrm>
            <a:off x="294344" y="296235"/>
            <a:ext cx="1145640" cy="763378"/>
            <a:chOff x="353" y="527"/>
            <a:chExt cx="998" cy="665"/>
          </a:xfrm>
        </p:grpSpPr>
        <p:sp>
          <p:nvSpPr>
            <p:cNvPr id="7" name="Rectangle 3">
              <a:extLst>
                <a:ext uri="{FF2B5EF4-FFF2-40B4-BE49-F238E27FC236}">
                  <a16:creationId xmlns:a16="http://schemas.microsoft.com/office/drawing/2014/main" id="{E6536178-9464-4B48-E425-84B467BAC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527"/>
              <a:ext cx="998" cy="66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" name="Oval 23">
              <a:extLst>
                <a:ext uri="{FF2B5EF4-FFF2-40B4-BE49-F238E27FC236}">
                  <a16:creationId xmlns:a16="http://schemas.microsoft.com/office/drawing/2014/main" id="{BEE634E6-7CA4-D0F7-8265-95DC9CDB9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" y="656"/>
              <a:ext cx="408" cy="40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9" name="Group 55">
            <a:extLst>
              <a:ext uri="{FF2B5EF4-FFF2-40B4-BE49-F238E27FC236}">
                <a16:creationId xmlns:a16="http://schemas.microsoft.com/office/drawing/2014/main" id="{DE56585E-20E2-9373-9E71-68F82643A075}"/>
              </a:ext>
            </a:extLst>
          </p:cNvPr>
          <p:cNvGrpSpPr>
            <a:grpSpLocks/>
          </p:cNvGrpSpPr>
          <p:nvPr/>
        </p:nvGrpSpPr>
        <p:grpSpPr bwMode="auto">
          <a:xfrm>
            <a:off x="296556" y="5835982"/>
            <a:ext cx="1145642" cy="763378"/>
            <a:chOff x="353" y="1434"/>
            <a:chExt cx="998" cy="665"/>
          </a:xfrm>
        </p:grpSpPr>
        <p:sp>
          <p:nvSpPr>
            <p:cNvPr id="10" name="Rectangle 8">
              <a:extLst>
                <a:ext uri="{FF2B5EF4-FFF2-40B4-BE49-F238E27FC236}">
                  <a16:creationId xmlns:a16="http://schemas.microsoft.com/office/drawing/2014/main" id="{00059CA4-8E31-FD84-1E04-1509F5CB27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1434"/>
              <a:ext cx="998" cy="665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" name="AutoShape 54">
              <a:extLst>
                <a:ext uri="{FF2B5EF4-FFF2-40B4-BE49-F238E27FC236}">
                  <a16:creationId xmlns:a16="http://schemas.microsoft.com/office/drawing/2014/main" id="{725D8706-6B9C-DD22-9C38-63A28947AC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1550"/>
              <a:ext cx="456" cy="43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</p:grpSp>
      <p:grpSp>
        <p:nvGrpSpPr>
          <p:cNvPr id="12" name="Group 67">
            <a:extLst>
              <a:ext uri="{FF2B5EF4-FFF2-40B4-BE49-F238E27FC236}">
                <a16:creationId xmlns:a16="http://schemas.microsoft.com/office/drawing/2014/main" id="{206B4A64-8B25-DDF2-20E7-8C3F5D8806FC}"/>
              </a:ext>
            </a:extLst>
          </p:cNvPr>
          <p:cNvGrpSpPr>
            <a:grpSpLocks/>
          </p:cNvGrpSpPr>
          <p:nvPr/>
        </p:nvGrpSpPr>
        <p:grpSpPr bwMode="auto">
          <a:xfrm>
            <a:off x="7111409" y="5835407"/>
            <a:ext cx="1145640" cy="764526"/>
            <a:chOff x="353" y="2341"/>
            <a:chExt cx="998" cy="666"/>
          </a:xfrm>
        </p:grpSpPr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3131FDC5-15A7-A737-9465-C472D1B5B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342"/>
              <a:ext cx="998" cy="66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" name="Rectangle 63">
              <a:extLst>
                <a:ext uri="{FF2B5EF4-FFF2-40B4-BE49-F238E27FC236}">
                  <a16:creationId xmlns:a16="http://schemas.microsoft.com/office/drawing/2014/main" id="{F908EB60-C481-4799-B3E7-A5B8CB704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341"/>
              <a:ext cx="998" cy="9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" name="Rectangle 64">
              <a:extLst>
                <a:ext uri="{FF2B5EF4-FFF2-40B4-BE49-F238E27FC236}">
                  <a16:creationId xmlns:a16="http://schemas.microsoft.com/office/drawing/2014/main" id="{F0F05541-183B-F0F0-3601-6CAAA9EA1A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913"/>
              <a:ext cx="998" cy="9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" name="Rectangle 65">
              <a:extLst>
                <a:ext uri="{FF2B5EF4-FFF2-40B4-BE49-F238E27FC236}">
                  <a16:creationId xmlns:a16="http://schemas.microsoft.com/office/drawing/2014/main" id="{E2DC00FF-525E-CF7A-56E7-533850C919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564"/>
              <a:ext cx="998" cy="222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" name="Rectangle 66">
              <a:extLst>
                <a:ext uri="{FF2B5EF4-FFF2-40B4-BE49-F238E27FC236}">
                  <a16:creationId xmlns:a16="http://schemas.microsoft.com/office/drawing/2014/main" id="{37C7D900-99F5-573C-CFBC-86B4576306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341"/>
              <a:ext cx="998" cy="66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8" name="Group 168">
            <a:extLst>
              <a:ext uri="{FF2B5EF4-FFF2-40B4-BE49-F238E27FC236}">
                <a16:creationId xmlns:a16="http://schemas.microsoft.com/office/drawing/2014/main" id="{99DD2F45-3456-61BE-52FF-4091843E88A2}"/>
              </a:ext>
            </a:extLst>
          </p:cNvPr>
          <p:cNvGrpSpPr>
            <a:grpSpLocks/>
          </p:cNvGrpSpPr>
          <p:nvPr/>
        </p:nvGrpSpPr>
        <p:grpSpPr bwMode="auto">
          <a:xfrm>
            <a:off x="5759710" y="296235"/>
            <a:ext cx="1145640" cy="763378"/>
            <a:chOff x="3755" y="527"/>
            <a:chExt cx="998" cy="665"/>
          </a:xfrm>
        </p:grpSpPr>
        <p:sp>
          <p:nvSpPr>
            <p:cNvPr id="19" name="Rectangle 5">
              <a:extLst>
                <a:ext uri="{FF2B5EF4-FFF2-40B4-BE49-F238E27FC236}">
                  <a16:creationId xmlns:a16="http://schemas.microsoft.com/office/drawing/2014/main" id="{61ED4B41-5183-BD33-8ED7-3F114E1ED2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527"/>
              <a:ext cx="998" cy="66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0" name="Group 136">
              <a:extLst>
                <a:ext uri="{FF2B5EF4-FFF2-40B4-BE49-F238E27FC236}">
                  <a16:creationId xmlns:a16="http://schemas.microsoft.com/office/drawing/2014/main" id="{68B79A91-421D-0720-E2CC-D71928E5E6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5" y="607"/>
              <a:ext cx="616" cy="504"/>
              <a:chOff x="1632" y="948"/>
              <a:chExt cx="2963" cy="2422"/>
            </a:xfrm>
          </p:grpSpPr>
          <p:grpSp>
            <p:nvGrpSpPr>
              <p:cNvPr id="21" name="Group 137">
                <a:extLst>
                  <a:ext uri="{FF2B5EF4-FFF2-40B4-BE49-F238E27FC236}">
                    <a16:creationId xmlns:a16="http://schemas.microsoft.com/office/drawing/2014/main" id="{E95EF553-1322-2857-D408-AD83B80D13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409158">
                <a:off x="1501" y="2715"/>
                <a:ext cx="797" cy="512"/>
                <a:chOff x="2712" y="1752"/>
                <a:chExt cx="907" cy="589"/>
              </a:xfrm>
            </p:grpSpPr>
            <p:sp>
              <p:nvSpPr>
                <p:cNvPr id="47" name="Rectangle 138">
                  <a:extLst>
                    <a:ext uri="{FF2B5EF4-FFF2-40B4-BE49-F238E27FC236}">
                      <a16:creationId xmlns:a16="http://schemas.microsoft.com/office/drawing/2014/main" id="{945CC404-C583-37B5-E5C8-F92D310AEB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2205"/>
                  <a:ext cx="907" cy="13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8" name="Rectangle 139">
                  <a:extLst>
                    <a:ext uri="{FF2B5EF4-FFF2-40B4-BE49-F238E27FC236}">
                      <a16:creationId xmlns:a16="http://schemas.microsoft.com/office/drawing/2014/main" id="{3E1A27DE-FCCF-B528-D156-5912E83EA7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1979"/>
                  <a:ext cx="408" cy="13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9" name="Rectangle 140">
                  <a:extLst>
                    <a:ext uri="{FF2B5EF4-FFF2-40B4-BE49-F238E27FC236}">
                      <a16:creationId xmlns:a16="http://schemas.microsoft.com/office/drawing/2014/main" id="{561CEC2E-6D49-7649-87B2-39609FE064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11" y="1979"/>
                  <a:ext cx="408" cy="13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0" name="Rectangle 141">
                  <a:extLst>
                    <a:ext uri="{FF2B5EF4-FFF2-40B4-BE49-F238E27FC236}">
                      <a16:creationId xmlns:a16="http://schemas.microsoft.com/office/drawing/2014/main" id="{0BCDE986-11B3-D6DB-0F0E-DBD8F8D62A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1752"/>
                  <a:ext cx="907" cy="13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22" name="Group 142">
                <a:extLst>
                  <a:ext uri="{FF2B5EF4-FFF2-40B4-BE49-F238E27FC236}">
                    <a16:creationId xmlns:a16="http://schemas.microsoft.com/office/drawing/2014/main" id="{0F9CC989-0ECE-03EC-D0F7-3AE9924131F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3366942">
                <a:off x="3930" y="2704"/>
                <a:ext cx="802" cy="529"/>
                <a:chOff x="4118" y="2750"/>
                <a:chExt cx="907" cy="589"/>
              </a:xfrm>
            </p:grpSpPr>
            <p:sp>
              <p:nvSpPr>
                <p:cNvPr id="41" name="Rectangle 143">
                  <a:extLst>
                    <a:ext uri="{FF2B5EF4-FFF2-40B4-BE49-F238E27FC236}">
                      <a16:creationId xmlns:a16="http://schemas.microsoft.com/office/drawing/2014/main" id="{9627D2F5-C13C-D401-81ED-4353E68AF2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8" y="2750"/>
                  <a:ext cx="408" cy="13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2" name="Rectangle 144">
                  <a:extLst>
                    <a:ext uri="{FF2B5EF4-FFF2-40B4-BE49-F238E27FC236}">
                      <a16:creationId xmlns:a16="http://schemas.microsoft.com/office/drawing/2014/main" id="{575057E6-88F6-528C-7F13-D554D31421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17" y="2750"/>
                  <a:ext cx="408" cy="13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3" name="Rectangle 145">
                  <a:extLst>
                    <a:ext uri="{FF2B5EF4-FFF2-40B4-BE49-F238E27FC236}">
                      <a16:creationId xmlns:a16="http://schemas.microsoft.com/office/drawing/2014/main" id="{3AAF02EA-F42D-6B2C-AE37-BFA4352902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8" y="2976"/>
                  <a:ext cx="408" cy="13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4" name="Rectangle 146">
                  <a:extLst>
                    <a:ext uri="{FF2B5EF4-FFF2-40B4-BE49-F238E27FC236}">
                      <a16:creationId xmlns:a16="http://schemas.microsoft.com/office/drawing/2014/main" id="{4DE087F0-2160-BB0C-F814-3327998038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17" y="2976"/>
                  <a:ext cx="408" cy="13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5" name="Rectangle 147">
                  <a:extLst>
                    <a:ext uri="{FF2B5EF4-FFF2-40B4-BE49-F238E27FC236}">
                      <a16:creationId xmlns:a16="http://schemas.microsoft.com/office/drawing/2014/main" id="{20DB62F0-A91F-0808-3A01-6523661DEE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8" y="3203"/>
                  <a:ext cx="408" cy="13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6" name="Rectangle 148">
                  <a:extLst>
                    <a:ext uri="{FF2B5EF4-FFF2-40B4-BE49-F238E27FC236}">
                      <a16:creationId xmlns:a16="http://schemas.microsoft.com/office/drawing/2014/main" id="{678B8C0B-4E9A-D98B-4A72-C4F3107CE6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17" y="3203"/>
                  <a:ext cx="408" cy="13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23" name="Group 149">
                <a:extLst>
                  <a:ext uri="{FF2B5EF4-FFF2-40B4-BE49-F238E27FC236}">
                    <a16:creationId xmlns:a16="http://schemas.microsoft.com/office/drawing/2014/main" id="{344E8691-20AB-1093-1729-944BCB8BDFC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3389308">
                <a:off x="1500" y="1087"/>
                <a:ext cx="787" cy="524"/>
                <a:chOff x="2757" y="2750"/>
                <a:chExt cx="907" cy="589"/>
              </a:xfrm>
            </p:grpSpPr>
            <p:sp>
              <p:nvSpPr>
                <p:cNvPr id="38" name="Rectangle 150">
                  <a:extLst>
                    <a:ext uri="{FF2B5EF4-FFF2-40B4-BE49-F238E27FC236}">
                      <a16:creationId xmlns:a16="http://schemas.microsoft.com/office/drawing/2014/main" id="{D66FD5E8-BAF9-C0D1-640E-743DFB59AE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3203"/>
                  <a:ext cx="907" cy="13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9" name="Rectangle 151">
                  <a:extLst>
                    <a:ext uri="{FF2B5EF4-FFF2-40B4-BE49-F238E27FC236}">
                      <a16:creationId xmlns:a16="http://schemas.microsoft.com/office/drawing/2014/main" id="{F31F6E01-2750-D2B3-0088-47C96F4BE1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2750"/>
                  <a:ext cx="907" cy="13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0" name="Rectangle 152">
                  <a:extLst>
                    <a:ext uri="{FF2B5EF4-FFF2-40B4-BE49-F238E27FC236}">
                      <a16:creationId xmlns:a16="http://schemas.microsoft.com/office/drawing/2014/main" id="{D57FB37F-4CBD-AE28-54BF-5A47549CE6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2976"/>
                  <a:ext cx="907" cy="13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24" name="Group 153">
                <a:extLst>
                  <a:ext uri="{FF2B5EF4-FFF2-40B4-BE49-F238E27FC236}">
                    <a16:creationId xmlns:a16="http://schemas.microsoft.com/office/drawing/2014/main" id="{2D647D56-AF10-192F-F00E-B709B21952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377097">
                <a:off x="3935" y="1091"/>
                <a:ext cx="800" cy="514"/>
                <a:chOff x="4027" y="1753"/>
                <a:chExt cx="907" cy="588"/>
              </a:xfrm>
            </p:grpSpPr>
            <p:sp>
              <p:nvSpPr>
                <p:cNvPr id="33" name="Rectangle 154">
                  <a:extLst>
                    <a:ext uri="{FF2B5EF4-FFF2-40B4-BE49-F238E27FC236}">
                      <a16:creationId xmlns:a16="http://schemas.microsoft.com/office/drawing/2014/main" id="{FC280B70-A4EA-1F6D-3978-064DD0B638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27" y="1979"/>
                  <a:ext cx="907" cy="13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" name="Rectangle 155">
                  <a:extLst>
                    <a:ext uri="{FF2B5EF4-FFF2-40B4-BE49-F238E27FC236}">
                      <a16:creationId xmlns:a16="http://schemas.microsoft.com/office/drawing/2014/main" id="{9CE7E356-E04A-F742-6407-332D750F1B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27" y="1753"/>
                  <a:ext cx="408" cy="13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5" name="Rectangle 156">
                  <a:extLst>
                    <a:ext uri="{FF2B5EF4-FFF2-40B4-BE49-F238E27FC236}">
                      <a16:creationId xmlns:a16="http://schemas.microsoft.com/office/drawing/2014/main" id="{19083510-81AB-6AC6-0704-09C03ED047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6" y="1753"/>
                  <a:ext cx="408" cy="13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6" name="Rectangle 157">
                  <a:extLst>
                    <a:ext uri="{FF2B5EF4-FFF2-40B4-BE49-F238E27FC236}">
                      <a16:creationId xmlns:a16="http://schemas.microsoft.com/office/drawing/2014/main" id="{479E2257-9B23-CB7F-4AA8-F9998E3220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27" y="2205"/>
                  <a:ext cx="408" cy="13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7" name="Rectangle 158">
                  <a:extLst>
                    <a:ext uri="{FF2B5EF4-FFF2-40B4-BE49-F238E27FC236}">
                      <a16:creationId xmlns:a16="http://schemas.microsoft.com/office/drawing/2014/main" id="{8F03B105-643F-0386-36C5-01ACB232F1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6" y="2205"/>
                  <a:ext cx="408" cy="13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25" name="Group 159">
                <a:extLst>
                  <a:ext uri="{FF2B5EF4-FFF2-40B4-BE49-F238E27FC236}">
                    <a16:creationId xmlns:a16="http://schemas.microsoft.com/office/drawing/2014/main" id="{5D7EA448-DB74-6977-B066-B7776CFAF3B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279482">
                <a:off x="2318" y="1359"/>
                <a:ext cx="1632" cy="1632"/>
                <a:chOff x="3211" y="1344"/>
                <a:chExt cx="1632" cy="1632"/>
              </a:xfrm>
            </p:grpSpPr>
            <p:grpSp>
              <p:nvGrpSpPr>
                <p:cNvPr id="26" name="Group 160">
                  <a:extLst>
                    <a:ext uri="{FF2B5EF4-FFF2-40B4-BE49-F238E27FC236}">
                      <a16:creationId xmlns:a16="http://schemas.microsoft.com/office/drawing/2014/main" id="{557EF782-A8F2-4154-D23B-4019F80A16C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11" y="1344"/>
                  <a:ext cx="1632" cy="1632"/>
                  <a:chOff x="3075" y="1344"/>
                  <a:chExt cx="1632" cy="1632"/>
                </a:xfrm>
              </p:grpSpPr>
              <p:sp>
                <p:nvSpPr>
                  <p:cNvPr id="29" name="AutoShape 161">
                    <a:extLst>
                      <a:ext uri="{FF2B5EF4-FFF2-40B4-BE49-F238E27FC236}">
                        <a16:creationId xmlns:a16="http://schemas.microsoft.com/office/drawing/2014/main" id="{AAD5CE94-CE4A-CF89-417F-424E43CFC8C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75" y="1344"/>
                    <a:ext cx="1632" cy="1632"/>
                  </a:xfrm>
                  <a:custGeom>
                    <a:avLst/>
                    <a:gdLst>
                      <a:gd name="T0" fmla="*/ 62 w 21600"/>
                      <a:gd name="T1" fmla="*/ 0 h 21600"/>
                      <a:gd name="T2" fmla="*/ 30 w 21600"/>
                      <a:gd name="T3" fmla="*/ 62 h 21600"/>
                      <a:gd name="T4" fmla="*/ 62 w 21600"/>
                      <a:gd name="T5" fmla="*/ 59 h 21600"/>
                      <a:gd name="T6" fmla="*/ 94 w 21600"/>
                      <a:gd name="T7" fmla="*/ 62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1600"/>
                      <a:gd name="T13" fmla="*/ 0 h 21600"/>
                      <a:gd name="T14" fmla="*/ 21600 w 21600"/>
                      <a:gd name="T15" fmla="*/ 7716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416" y="10800"/>
                        </a:moveTo>
                        <a:cubicBezTo>
                          <a:pt x="10416" y="10587"/>
                          <a:pt x="10587" y="10416"/>
                          <a:pt x="10800" y="10416"/>
                        </a:cubicBezTo>
                        <a:cubicBezTo>
                          <a:pt x="11012" y="10416"/>
                          <a:pt x="11184" y="10587"/>
                          <a:pt x="11184" y="10800"/>
                        </a:cubicBezTo>
                        <a:lnTo>
                          <a:pt x="21600" y="10800"/>
                        </a:ln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799"/>
                        </a:cubicBezTo>
                        <a:lnTo>
                          <a:pt x="10416" y="1080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" name="Rectangle 162">
                    <a:extLst>
                      <a:ext uri="{FF2B5EF4-FFF2-40B4-BE49-F238E27FC236}">
                        <a16:creationId xmlns:a16="http://schemas.microsoft.com/office/drawing/2014/main" id="{2637AC5B-4C92-DD24-8A33-0DDC693505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710" y="2069"/>
                    <a:ext cx="408" cy="91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1" name="AutoShape 163">
                    <a:extLst>
                      <a:ext uri="{FF2B5EF4-FFF2-40B4-BE49-F238E27FC236}">
                        <a16:creationId xmlns:a16="http://schemas.microsoft.com/office/drawing/2014/main" id="{FE82C7E9-AD2C-7DDE-43E6-8D4DF307AC9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3075" y="1344"/>
                    <a:ext cx="1632" cy="1632"/>
                  </a:xfrm>
                  <a:custGeom>
                    <a:avLst/>
                    <a:gdLst>
                      <a:gd name="T0" fmla="*/ 62 w 21600"/>
                      <a:gd name="T1" fmla="*/ 0 h 21600"/>
                      <a:gd name="T2" fmla="*/ 30 w 21600"/>
                      <a:gd name="T3" fmla="*/ 62 h 21600"/>
                      <a:gd name="T4" fmla="*/ 62 w 21600"/>
                      <a:gd name="T5" fmla="*/ 59 h 21600"/>
                      <a:gd name="T6" fmla="*/ 94 w 21600"/>
                      <a:gd name="T7" fmla="*/ 62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1600"/>
                      <a:gd name="T13" fmla="*/ 0 h 21600"/>
                      <a:gd name="T14" fmla="*/ 21600 w 21600"/>
                      <a:gd name="T15" fmla="*/ 7716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416" y="10800"/>
                        </a:moveTo>
                        <a:cubicBezTo>
                          <a:pt x="10416" y="10587"/>
                          <a:pt x="10587" y="10416"/>
                          <a:pt x="10800" y="10416"/>
                        </a:cubicBezTo>
                        <a:cubicBezTo>
                          <a:pt x="11012" y="10416"/>
                          <a:pt x="11184" y="10587"/>
                          <a:pt x="11184" y="10800"/>
                        </a:cubicBezTo>
                        <a:lnTo>
                          <a:pt x="21600" y="10800"/>
                        </a:ln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799"/>
                        </a:cubicBezTo>
                        <a:lnTo>
                          <a:pt x="10416" y="10800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" name="Rectangle 164">
                    <a:extLst>
                      <a:ext uri="{FF2B5EF4-FFF2-40B4-BE49-F238E27FC236}">
                        <a16:creationId xmlns:a16="http://schemas.microsoft.com/office/drawing/2014/main" id="{C8688C54-23BA-6381-280D-BFD7101608F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3710" y="2160"/>
                    <a:ext cx="408" cy="91"/>
                  </a:xfrm>
                  <a:prstGeom prst="rect">
                    <a:avLst/>
                  </a:prstGeom>
                  <a:solidFill>
                    <a:srgbClr val="00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27" name="Oval 165">
                  <a:extLst>
                    <a:ext uri="{FF2B5EF4-FFF2-40B4-BE49-F238E27FC236}">
                      <a16:creationId xmlns:a16="http://schemas.microsoft.com/office/drawing/2014/main" id="{D7475A97-CDEE-8042-6615-3343FBFF14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11" y="1752"/>
                  <a:ext cx="816" cy="81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8" name="Oval 166">
                  <a:extLst>
                    <a:ext uri="{FF2B5EF4-FFF2-40B4-BE49-F238E27FC236}">
                      <a16:creationId xmlns:a16="http://schemas.microsoft.com/office/drawing/2014/main" id="{49731FB2-F8A0-C1E4-19A0-5A05AA4BB5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27" y="1752"/>
                  <a:ext cx="816" cy="816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  <p:grpSp>
        <p:nvGrpSpPr>
          <p:cNvPr id="51" name="グループ化 4">
            <a:extLst>
              <a:ext uri="{FF2B5EF4-FFF2-40B4-BE49-F238E27FC236}">
                <a16:creationId xmlns:a16="http://schemas.microsoft.com/office/drawing/2014/main" id="{BC5199C3-1A28-8B97-9FAD-1D5E6E5186C9}"/>
              </a:ext>
            </a:extLst>
          </p:cNvPr>
          <p:cNvGrpSpPr>
            <a:grpSpLocks/>
          </p:cNvGrpSpPr>
          <p:nvPr/>
        </p:nvGrpSpPr>
        <p:grpSpPr bwMode="auto">
          <a:xfrm>
            <a:off x="3027028" y="296235"/>
            <a:ext cx="1145640" cy="763378"/>
            <a:chOff x="6294001" y="1659150"/>
            <a:chExt cx="1584325" cy="1055686"/>
          </a:xfrm>
        </p:grpSpPr>
        <p:sp>
          <p:nvSpPr>
            <p:cNvPr id="52" name="Rectangle 4">
              <a:extLst>
                <a:ext uri="{FF2B5EF4-FFF2-40B4-BE49-F238E27FC236}">
                  <a16:creationId xmlns:a16="http://schemas.microsoft.com/office/drawing/2014/main" id="{41BAA4A5-F1A1-8FDF-A848-C3BE8D0F5B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4001" y="1659150"/>
              <a:ext cx="1584325" cy="1055686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" name="フリーフォーム: 図形 6">
              <a:extLst>
                <a:ext uri="{FF2B5EF4-FFF2-40B4-BE49-F238E27FC236}">
                  <a16:creationId xmlns:a16="http://schemas.microsoft.com/office/drawing/2014/main" id="{4E82895C-CF69-036A-68FD-32D62F429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4842" y="1718178"/>
              <a:ext cx="563451" cy="463778"/>
            </a:xfrm>
            <a:custGeom>
              <a:avLst/>
              <a:gdLst>
                <a:gd name="T0" fmla="*/ 80813 w 2996498"/>
                <a:gd name="T1" fmla="*/ 69237 h 2466427"/>
                <a:gd name="T2" fmla="*/ 80406 w 2996498"/>
                <a:gd name="T3" fmla="*/ 76101 h 2466427"/>
                <a:gd name="T4" fmla="*/ 86801 w 2996498"/>
                <a:gd name="T5" fmla="*/ 78603 h 2466427"/>
                <a:gd name="T6" fmla="*/ 80154 w 2996498"/>
                <a:gd name="T7" fmla="*/ 80343 h 2466427"/>
                <a:gd name="T8" fmla="*/ 79747 w 2996498"/>
                <a:gd name="T9" fmla="*/ 87207 h 2466427"/>
                <a:gd name="T10" fmla="*/ 76046 w 2996498"/>
                <a:gd name="T11" fmla="*/ 81418 h 2466427"/>
                <a:gd name="T12" fmla="*/ 69399 w 2996498"/>
                <a:gd name="T13" fmla="*/ 83158 h 2466427"/>
                <a:gd name="T14" fmla="*/ 73759 w 2996498"/>
                <a:gd name="T15" fmla="*/ 77841 h 2466427"/>
                <a:gd name="T16" fmla="*/ 70058 w 2996498"/>
                <a:gd name="T17" fmla="*/ 72052 h 2466427"/>
                <a:gd name="T18" fmla="*/ 76453 w 2996498"/>
                <a:gd name="T19" fmla="*/ 74555 h 2466427"/>
                <a:gd name="T20" fmla="*/ 96680 w 2996498"/>
                <a:gd name="T21" fmla="*/ 48955 h 2466427"/>
                <a:gd name="T22" fmla="*/ 99089 w 2996498"/>
                <a:gd name="T23" fmla="*/ 55396 h 2466427"/>
                <a:gd name="T24" fmla="*/ 105949 w 2996498"/>
                <a:gd name="T25" fmla="*/ 55093 h 2466427"/>
                <a:gd name="T26" fmla="*/ 100577 w 2996498"/>
                <a:gd name="T27" fmla="*/ 59376 h 2466427"/>
                <a:gd name="T28" fmla="*/ 102986 w 2996498"/>
                <a:gd name="T29" fmla="*/ 65816 h 2466427"/>
                <a:gd name="T30" fmla="*/ 97257 w 2996498"/>
                <a:gd name="T31" fmla="*/ 62023 h 2466427"/>
                <a:gd name="T32" fmla="*/ 91885 w 2996498"/>
                <a:gd name="T33" fmla="*/ 66306 h 2466427"/>
                <a:gd name="T34" fmla="*/ 93717 w 2996498"/>
                <a:gd name="T35" fmla="*/ 59679 h 2466427"/>
                <a:gd name="T36" fmla="*/ 87988 w 2996498"/>
                <a:gd name="T37" fmla="*/ 55886 h 2466427"/>
                <a:gd name="T38" fmla="*/ 94849 w 2996498"/>
                <a:gd name="T39" fmla="*/ 55583 h 2466427"/>
                <a:gd name="T40" fmla="*/ 92856 w 2996498"/>
                <a:gd name="T41" fmla="*/ 19937 h 2466427"/>
                <a:gd name="T42" fmla="*/ 97648 w 2996498"/>
                <a:gd name="T43" fmla="*/ 24868 h 2466427"/>
                <a:gd name="T44" fmla="*/ 103810 w 2996498"/>
                <a:gd name="T45" fmla="*/ 21836 h 2466427"/>
                <a:gd name="T46" fmla="*/ 100610 w 2996498"/>
                <a:gd name="T47" fmla="*/ 27916 h 2466427"/>
                <a:gd name="T48" fmla="*/ 105402 w 2996498"/>
                <a:gd name="T49" fmla="*/ 32847 h 2466427"/>
                <a:gd name="T50" fmla="*/ 98633 w 2996498"/>
                <a:gd name="T51" fmla="*/ 31673 h 2466427"/>
                <a:gd name="T52" fmla="*/ 95433 w 2996498"/>
                <a:gd name="T53" fmla="*/ 37754 h 2466427"/>
                <a:gd name="T54" fmla="*/ 94449 w 2996498"/>
                <a:gd name="T55" fmla="*/ 30948 h 2466427"/>
                <a:gd name="T56" fmla="*/ 87679 w 2996498"/>
                <a:gd name="T57" fmla="*/ 29775 h 2466427"/>
                <a:gd name="T58" fmla="*/ 93841 w 2996498"/>
                <a:gd name="T59" fmla="*/ 26743 h 2466427"/>
                <a:gd name="T60" fmla="*/ 27847 w 2996498"/>
                <a:gd name="T61" fmla="*/ 9153 h 2466427"/>
                <a:gd name="T62" fmla="*/ 34421 w 2996498"/>
                <a:gd name="T63" fmla="*/ 29414 h 2466427"/>
                <a:gd name="T64" fmla="*/ 55695 w 2996498"/>
                <a:gd name="T65" fmla="*/ 29414 h 2466427"/>
                <a:gd name="T66" fmla="*/ 38484 w 2996498"/>
                <a:gd name="T67" fmla="*/ 41936 h 2466427"/>
                <a:gd name="T68" fmla="*/ 45058 w 2996498"/>
                <a:gd name="T69" fmla="*/ 62196 h 2466427"/>
                <a:gd name="T70" fmla="*/ 27847 w 2996498"/>
                <a:gd name="T71" fmla="*/ 49675 h 2466427"/>
                <a:gd name="T72" fmla="*/ 10637 w 2996498"/>
                <a:gd name="T73" fmla="*/ 62196 h 2466427"/>
                <a:gd name="T74" fmla="*/ 17211 w 2996498"/>
                <a:gd name="T75" fmla="*/ 41936 h 2466427"/>
                <a:gd name="T76" fmla="*/ 0 w 2996498"/>
                <a:gd name="T77" fmla="*/ 29414 h 2466427"/>
                <a:gd name="T78" fmla="*/ 21274 w 2996498"/>
                <a:gd name="T79" fmla="*/ 29414 h 2466427"/>
                <a:gd name="T80" fmla="*/ 80948 w 2996498"/>
                <a:gd name="T81" fmla="*/ 0 h 2466427"/>
                <a:gd name="T82" fmla="*/ 80346 w 2996498"/>
                <a:gd name="T83" fmla="*/ 6850 h 2466427"/>
                <a:gd name="T84" fmla="*/ 86668 w 2996498"/>
                <a:gd name="T85" fmla="*/ 9532 h 2466427"/>
                <a:gd name="T86" fmla="*/ 79974 w 2996498"/>
                <a:gd name="T87" fmla="*/ 11083 h 2466427"/>
                <a:gd name="T88" fmla="*/ 79373 w 2996498"/>
                <a:gd name="T89" fmla="*/ 17933 h 2466427"/>
                <a:gd name="T90" fmla="*/ 75838 w 2996498"/>
                <a:gd name="T91" fmla="*/ 12041 h 2466427"/>
                <a:gd name="T92" fmla="*/ 69144 w 2996498"/>
                <a:gd name="T93" fmla="*/ 13592 h 2466427"/>
                <a:gd name="T94" fmla="*/ 73653 w 2996498"/>
                <a:gd name="T95" fmla="*/ 8400 h 2466427"/>
                <a:gd name="T96" fmla="*/ 70117 w 2996498"/>
                <a:gd name="T97" fmla="*/ 2509 h 2466427"/>
                <a:gd name="T98" fmla="*/ 76439 w 2996498"/>
                <a:gd name="T99" fmla="*/ 5192 h 246642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996498" h="2466427">
                  <a:moveTo>
                    <a:pt x="2285573" y="1958191"/>
                  </a:moveTo>
                  <a:lnTo>
                    <a:pt x="2274059" y="2152321"/>
                  </a:lnTo>
                  <a:lnTo>
                    <a:pt x="2454929" y="2223093"/>
                  </a:lnTo>
                  <a:lnTo>
                    <a:pt x="2266944" y="2272297"/>
                  </a:lnTo>
                  <a:lnTo>
                    <a:pt x="2255434" y="2466427"/>
                  </a:lnTo>
                  <a:lnTo>
                    <a:pt x="2150766" y="2302707"/>
                  </a:lnTo>
                  <a:lnTo>
                    <a:pt x="1962781" y="2351914"/>
                  </a:lnTo>
                  <a:lnTo>
                    <a:pt x="2086078" y="2201526"/>
                  </a:lnTo>
                  <a:lnTo>
                    <a:pt x="1981408" y="2037808"/>
                  </a:lnTo>
                  <a:lnTo>
                    <a:pt x="2162277" y="2108581"/>
                  </a:lnTo>
                  <a:lnTo>
                    <a:pt x="2285573" y="1958191"/>
                  </a:lnTo>
                  <a:close/>
                  <a:moveTo>
                    <a:pt x="2734347" y="1384567"/>
                  </a:moveTo>
                  <a:lnTo>
                    <a:pt x="2802465" y="1566718"/>
                  </a:lnTo>
                  <a:lnTo>
                    <a:pt x="2996498" y="1558149"/>
                  </a:lnTo>
                  <a:lnTo>
                    <a:pt x="2844563" y="1679290"/>
                  </a:lnTo>
                  <a:lnTo>
                    <a:pt x="2912684" y="1861440"/>
                  </a:lnTo>
                  <a:lnTo>
                    <a:pt x="2750665" y="1754158"/>
                  </a:lnTo>
                  <a:lnTo>
                    <a:pt x="2598731" y="1875302"/>
                  </a:lnTo>
                  <a:lnTo>
                    <a:pt x="2650533" y="1687857"/>
                  </a:lnTo>
                  <a:lnTo>
                    <a:pt x="2488512" y="1580578"/>
                  </a:lnTo>
                  <a:lnTo>
                    <a:pt x="2682546" y="1572012"/>
                  </a:lnTo>
                  <a:lnTo>
                    <a:pt x="2734347" y="1384567"/>
                  </a:lnTo>
                  <a:close/>
                  <a:moveTo>
                    <a:pt x="2626194" y="563877"/>
                  </a:moveTo>
                  <a:lnTo>
                    <a:pt x="2761728" y="703338"/>
                  </a:lnTo>
                  <a:lnTo>
                    <a:pt x="2935987" y="617568"/>
                  </a:lnTo>
                  <a:lnTo>
                    <a:pt x="2845491" y="789527"/>
                  </a:lnTo>
                  <a:lnTo>
                    <a:pt x="2981028" y="928986"/>
                  </a:lnTo>
                  <a:lnTo>
                    <a:pt x="2789564" y="895801"/>
                  </a:lnTo>
                  <a:lnTo>
                    <a:pt x="2699071" y="1067763"/>
                  </a:lnTo>
                  <a:lnTo>
                    <a:pt x="2671236" y="875294"/>
                  </a:lnTo>
                  <a:lnTo>
                    <a:pt x="2479772" y="842113"/>
                  </a:lnTo>
                  <a:lnTo>
                    <a:pt x="2654031" y="756345"/>
                  </a:lnTo>
                  <a:lnTo>
                    <a:pt x="2626194" y="563877"/>
                  </a:lnTo>
                  <a:close/>
                  <a:moveTo>
                    <a:pt x="787586" y="258882"/>
                  </a:moveTo>
                  <a:lnTo>
                    <a:pt x="973506" y="831905"/>
                  </a:lnTo>
                  <a:lnTo>
                    <a:pt x="1575171" y="831901"/>
                  </a:lnTo>
                  <a:lnTo>
                    <a:pt x="1088412" y="1186045"/>
                  </a:lnTo>
                  <a:lnTo>
                    <a:pt x="1274340" y="1759066"/>
                  </a:lnTo>
                  <a:lnTo>
                    <a:pt x="787586" y="1404916"/>
                  </a:lnTo>
                  <a:lnTo>
                    <a:pt x="300831" y="1759066"/>
                  </a:lnTo>
                  <a:lnTo>
                    <a:pt x="486759" y="1186045"/>
                  </a:lnTo>
                  <a:lnTo>
                    <a:pt x="0" y="831901"/>
                  </a:lnTo>
                  <a:lnTo>
                    <a:pt x="601665" y="831905"/>
                  </a:lnTo>
                  <a:lnTo>
                    <a:pt x="787586" y="258882"/>
                  </a:lnTo>
                  <a:close/>
                  <a:moveTo>
                    <a:pt x="2289389" y="0"/>
                  </a:moveTo>
                  <a:lnTo>
                    <a:pt x="2272376" y="193725"/>
                  </a:lnTo>
                  <a:lnTo>
                    <a:pt x="2451167" y="269597"/>
                  </a:lnTo>
                  <a:lnTo>
                    <a:pt x="2261863" y="313452"/>
                  </a:lnTo>
                  <a:lnTo>
                    <a:pt x="2244853" y="507177"/>
                  </a:lnTo>
                  <a:lnTo>
                    <a:pt x="2144870" y="340556"/>
                  </a:lnTo>
                  <a:lnTo>
                    <a:pt x="1955565" y="384414"/>
                  </a:lnTo>
                  <a:lnTo>
                    <a:pt x="2083076" y="237581"/>
                  </a:lnTo>
                  <a:lnTo>
                    <a:pt x="1983089" y="70961"/>
                  </a:lnTo>
                  <a:lnTo>
                    <a:pt x="2161879" y="146834"/>
                  </a:lnTo>
                  <a:lnTo>
                    <a:pt x="2289389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4" name="Group 322">
            <a:extLst>
              <a:ext uri="{FF2B5EF4-FFF2-40B4-BE49-F238E27FC236}">
                <a16:creationId xmlns:a16="http://schemas.microsoft.com/office/drawing/2014/main" id="{1F915919-560B-7282-3B3E-F34440291517}"/>
              </a:ext>
            </a:extLst>
          </p:cNvPr>
          <p:cNvGrpSpPr>
            <a:grpSpLocks/>
          </p:cNvGrpSpPr>
          <p:nvPr/>
        </p:nvGrpSpPr>
        <p:grpSpPr bwMode="auto">
          <a:xfrm>
            <a:off x="7126051" y="296235"/>
            <a:ext cx="1145640" cy="763378"/>
            <a:chOff x="1487" y="527"/>
            <a:chExt cx="998" cy="665"/>
          </a:xfrm>
        </p:grpSpPr>
        <p:sp>
          <p:nvSpPr>
            <p:cNvPr id="55" name="Rectangle 318">
              <a:extLst>
                <a:ext uri="{FF2B5EF4-FFF2-40B4-BE49-F238E27FC236}">
                  <a16:creationId xmlns:a16="http://schemas.microsoft.com/office/drawing/2014/main" id="{B077A238-6A13-97A1-A2B6-33EA14ED4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527"/>
              <a:ext cx="272" cy="66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6" name="Rectangle 319">
              <a:extLst>
                <a:ext uri="{FF2B5EF4-FFF2-40B4-BE49-F238E27FC236}">
                  <a16:creationId xmlns:a16="http://schemas.microsoft.com/office/drawing/2014/main" id="{48957BDD-7B4E-910A-12FF-9A5E4DD93E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0" y="527"/>
              <a:ext cx="334" cy="6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7" name="Rectangle 320">
              <a:extLst>
                <a:ext uri="{FF2B5EF4-FFF2-40B4-BE49-F238E27FC236}">
                  <a16:creationId xmlns:a16="http://schemas.microsoft.com/office/drawing/2014/main" id="{E7FAB58A-3FE7-A07F-B42E-B3439FFBAC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527"/>
              <a:ext cx="272" cy="66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8" name="Rectangle 321">
              <a:extLst>
                <a:ext uri="{FF2B5EF4-FFF2-40B4-BE49-F238E27FC236}">
                  <a16:creationId xmlns:a16="http://schemas.microsoft.com/office/drawing/2014/main" id="{3644DE30-BFA9-1B91-C617-60E32963E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527"/>
              <a:ext cx="998" cy="66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9" name="Freeform 315">
              <a:extLst>
                <a:ext uri="{FF2B5EF4-FFF2-40B4-BE49-F238E27FC236}">
                  <a16:creationId xmlns:a16="http://schemas.microsoft.com/office/drawing/2014/main" id="{B51D21AE-A51F-BC53-E244-4686E39F6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3" y="648"/>
              <a:ext cx="392" cy="424"/>
            </a:xfrm>
            <a:custGeom>
              <a:avLst/>
              <a:gdLst>
                <a:gd name="T0" fmla="*/ 37 w 2045"/>
                <a:gd name="T1" fmla="*/ 0 h 2204"/>
                <a:gd name="T2" fmla="*/ 30 w 2045"/>
                <a:gd name="T3" fmla="*/ 13 h 2204"/>
                <a:gd name="T4" fmla="*/ 29 w 2045"/>
                <a:gd name="T5" fmla="*/ 13 h 2204"/>
                <a:gd name="T6" fmla="*/ 23 w 2045"/>
                <a:gd name="T7" fmla="*/ 11 h 2204"/>
                <a:gd name="T8" fmla="*/ 26 w 2045"/>
                <a:gd name="T9" fmla="*/ 30 h 2204"/>
                <a:gd name="T10" fmla="*/ 26 w 2045"/>
                <a:gd name="T11" fmla="*/ 32 h 2204"/>
                <a:gd name="T12" fmla="*/ 25 w 2045"/>
                <a:gd name="T13" fmla="*/ 32 h 2204"/>
                <a:gd name="T14" fmla="*/ 16 w 2045"/>
                <a:gd name="T15" fmla="*/ 22 h 2204"/>
                <a:gd name="T16" fmla="*/ 14 w 2045"/>
                <a:gd name="T17" fmla="*/ 27 h 2204"/>
                <a:gd name="T18" fmla="*/ 13 w 2045"/>
                <a:gd name="T19" fmla="*/ 28 h 2204"/>
                <a:gd name="T20" fmla="*/ 1 w 2045"/>
                <a:gd name="T21" fmla="*/ 26 h 2204"/>
                <a:gd name="T22" fmla="*/ 4 w 2045"/>
                <a:gd name="T23" fmla="*/ 37 h 2204"/>
                <a:gd name="T24" fmla="*/ 5 w 2045"/>
                <a:gd name="T25" fmla="*/ 39 h 2204"/>
                <a:gd name="T26" fmla="*/ 0 w 2045"/>
                <a:gd name="T27" fmla="*/ 41 h 2204"/>
                <a:gd name="T28" fmla="*/ 18 w 2045"/>
                <a:gd name="T29" fmla="*/ 56 h 2204"/>
                <a:gd name="T30" fmla="*/ 19 w 2045"/>
                <a:gd name="T31" fmla="*/ 57 h 2204"/>
                <a:gd name="T32" fmla="*/ 19 w 2045"/>
                <a:gd name="T33" fmla="*/ 59 h 2204"/>
                <a:gd name="T34" fmla="*/ 17 w 2045"/>
                <a:gd name="T35" fmla="*/ 64 h 2204"/>
                <a:gd name="T36" fmla="*/ 35 w 2045"/>
                <a:gd name="T37" fmla="*/ 62 h 2204"/>
                <a:gd name="T38" fmla="*/ 36 w 2045"/>
                <a:gd name="T39" fmla="*/ 62 h 2204"/>
                <a:gd name="T40" fmla="*/ 36 w 2045"/>
                <a:gd name="T41" fmla="*/ 82 h 2204"/>
                <a:gd name="T42" fmla="*/ 39 w 2045"/>
                <a:gd name="T43" fmla="*/ 82 h 2204"/>
                <a:gd name="T44" fmla="*/ 39 w 2045"/>
                <a:gd name="T45" fmla="*/ 62 h 2204"/>
                <a:gd name="T46" fmla="*/ 39 w 2045"/>
                <a:gd name="T47" fmla="*/ 61 h 2204"/>
                <a:gd name="T48" fmla="*/ 58 w 2045"/>
                <a:gd name="T49" fmla="*/ 64 h 2204"/>
                <a:gd name="T50" fmla="*/ 56 w 2045"/>
                <a:gd name="T51" fmla="*/ 59 h 2204"/>
                <a:gd name="T52" fmla="*/ 56 w 2045"/>
                <a:gd name="T53" fmla="*/ 57 h 2204"/>
                <a:gd name="T54" fmla="*/ 57 w 2045"/>
                <a:gd name="T55" fmla="*/ 56 h 2204"/>
                <a:gd name="T56" fmla="*/ 75 w 2045"/>
                <a:gd name="T57" fmla="*/ 41 h 2204"/>
                <a:gd name="T58" fmla="*/ 71 w 2045"/>
                <a:gd name="T59" fmla="*/ 39 h 2204"/>
                <a:gd name="T60" fmla="*/ 70 w 2045"/>
                <a:gd name="T61" fmla="*/ 38 h 2204"/>
                <a:gd name="T62" fmla="*/ 73 w 2045"/>
                <a:gd name="T63" fmla="*/ 25 h 2204"/>
                <a:gd name="T64" fmla="*/ 62 w 2045"/>
                <a:gd name="T65" fmla="*/ 28 h 2204"/>
                <a:gd name="T66" fmla="*/ 61 w 2045"/>
                <a:gd name="T67" fmla="*/ 27 h 2204"/>
                <a:gd name="T68" fmla="*/ 60 w 2045"/>
                <a:gd name="T69" fmla="*/ 22 h 2204"/>
                <a:gd name="T70" fmla="*/ 51 w 2045"/>
                <a:gd name="T71" fmla="*/ 32 h 2204"/>
                <a:gd name="T72" fmla="*/ 49 w 2045"/>
                <a:gd name="T73" fmla="*/ 32 h 2204"/>
                <a:gd name="T74" fmla="*/ 48 w 2045"/>
                <a:gd name="T75" fmla="*/ 31 h 2204"/>
                <a:gd name="T76" fmla="*/ 52 w 2045"/>
                <a:gd name="T77" fmla="*/ 11 h 2204"/>
                <a:gd name="T78" fmla="*/ 47 w 2045"/>
                <a:gd name="T79" fmla="*/ 13 h 2204"/>
                <a:gd name="T80" fmla="*/ 46 w 2045"/>
                <a:gd name="T81" fmla="*/ 13 h 2204"/>
                <a:gd name="T82" fmla="*/ 45 w 2045"/>
                <a:gd name="T83" fmla="*/ 13 h 2204"/>
                <a:gd name="T84" fmla="*/ 37 w 2045"/>
                <a:gd name="T85" fmla="*/ 0 h 220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045" h="2204">
                  <a:moveTo>
                    <a:pt x="1017" y="0"/>
                  </a:moveTo>
                  <a:lnTo>
                    <a:pt x="825" y="356"/>
                  </a:lnTo>
                  <a:lnTo>
                    <a:pt x="777" y="360"/>
                  </a:lnTo>
                  <a:lnTo>
                    <a:pt x="619" y="288"/>
                  </a:lnTo>
                  <a:lnTo>
                    <a:pt x="715" y="816"/>
                  </a:lnTo>
                  <a:lnTo>
                    <a:pt x="701" y="874"/>
                  </a:lnTo>
                  <a:lnTo>
                    <a:pt x="667" y="874"/>
                  </a:lnTo>
                  <a:lnTo>
                    <a:pt x="422" y="605"/>
                  </a:lnTo>
                  <a:lnTo>
                    <a:pt x="379" y="730"/>
                  </a:lnTo>
                  <a:lnTo>
                    <a:pt x="355" y="754"/>
                  </a:lnTo>
                  <a:lnTo>
                    <a:pt x="33" y="701"/>
                  </a:lnTo>
                  <a:lnTo>
                    <a:pt x="120" y="1004"/>
                  </a:lnTo>
                  <a:lnTo>
                    <a:pt x="125" y="1047"/>
                  </a:lnTo>
                  <a:lnTo>
                    <a:pt x="0" y="1114"/>
                  </a:lnTo>
                  <a:lnTo>
                    <a:pt x="485" y="1508"/>
                  </a:lnTo>
                  <a:lnTo>
                    <a:pt x="504" y="1536"/>
                  </a:lnTo>
                  <a:lnTo>
                    <a:pt x="509" y="1584"/>
                  </a:lnTo>
                  <a:lnTo>
                    <a:pt x="461" y="1733"/>
                  </a:lnTo>
                  <a:lnTo>
                    <a:pt x="945" y="1661"/>
                  </a:lnTo>
                  <a:lnTo>
                    <a:pt x="979" y="1666"/>
                  </a:lnTo>
                  <a:lnTo>
                    <a:pt x="969" y="2204"/>
                  </a:lnTo>
                  <a:lnTo>
                    <a:pt x="1065" y="2204"/>
                  </a:lnTo>
                  <a:lnTo>
                    <a:pt x="1046" y="1680"/>
                  </a:lnTo>
                  <a:lnTo>
                    <a:pt x="1075" y="1647"/>
                  </a:lnTo>
                  <a:lnTo>
                    <a:pt x="1565" y="1724"/>
                  </a:lnTo>
                  <a:lnTo>
                    <a:pt x="1526" y="1584"/>
                  </a:lnTo>
                  <a:lnTo>
                    <a:pt x="1531" y="1551"/>
                  </a:lnTo>
                  <a:lnTo>
                    <a:pt x="1550" y="1512"/>
                  </a:lnTo>
                  <a:lnTo>
                    <a:pt x="2045" y="1114"/>
                  </a:lnTo>
                  <a:lnTo>
                    <a:pt x="1925" y="1061"/>
                  </a:lnTo>
                  <a:lnTo>
                    <a:pt x="1901" y="1013"/>
                  </a:lnTo>
                  <a:lnTo>
                    <a:pt x="1997" y="687"/>
                  </a:lnTo>
                  <a:lnTo>
                    <a:pt x="1699" y="759"/>
                  </a:lnTo>
                  <a:lnTo>
                    <a:pt x="1665" y="735"/>
                  </a:lnTo>
                  <a:lnTo>
                    <a:pt x="1627" y="596"/>
                  </a:lnTo>
                  <a:lnTo>
                    <a:pt x="1382" y="855"/>
                  </a:lnTo>
                  <a:lnTo>
                    <a:pt x="1344" y="864"/>
                  </a:lnTo>
                  <a:lnTo>
                    <a:pt x="1315" y="845"/>
                  </a:lnTo>
                  <a:lnTo>
                    <a:pt x="1416" y="284"/>
                  </a:lnTo>
                  <a:lnTo>
                    <a:pt x="1272" y="360"/>
                  </a:lnTo>
                  <a:lnTo>
                    <a:pt x="1243" y="365"/>
                  </a:lnTo>
                  <a:lnTo>
                    <a:pt x="1214" y="356"/>
                  </a:lnTo>
                  <a:lnTo>
                    <a:pt x="101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0" name="Group 386">
            <a:extLst>
              <a:ext uri="{FF2B5EF4-FFF2-40B4-BE49-F238E27FC236}">
                <a16:creationId xmlns:a16="http://schemas.microsoft.com/office/drawing/2014/main" id="{A87A9A2E-C6BE-B0E0-1A85-C47E40EEA944}"/>
              </a:ext>
            </a:extLst>
          </p:cNvPr>
          <p:cNvGrpSpPr>
            <a:grpSpLocks/>
          </p:cNvGrpSpPr>
          <p:nvPr/>
        </p:nvGrpSpPr>
        <p:grpSpPr bwMode="auto">
          <a:xfrm>
            <a:off x="4393369" y="296235"/>
            <a:ext cx="1145640" cy="763378"/>
            <a:chOff x="353" y="527"/>
            <a:chExt cx="998" cy="665"/>
          </a:xfrm>
        </p:grpSpPr>
        <p:sp>
          <p:nvSpPr>
            <p:cNvPr id="61" name="Rectangle 387">
              <a:extLst>
                <a:ext uri="{FF2B5EF4-FFF2-40B4-BE49-F238E27FC236}">
                  <a16:creationId xmlns:a16="http://schemas.microsoft.com/office/drawing/2014/main" id="{5AE61E7C-7462-8D8D-2698-A2C01578E5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527"/>
              <a:ext cx="998" cy="66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62" name="Group 388">
              <a:extLst>
                <a:ext uri="{FF2B5EF4-FFF2-40B4-BE49-F238E27FC236}">
                  <a16:creationId xmlns:a16="http://schemas.microsoft.com/office/drawing/2014/main" id="{3E0AA44C-A2E0-E5B1-968A-34E74440C1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527"/>
              <a:ext cx="998" cy="665"/>
              <a:chOff x="353" y="527"/>
              <a:chExt cx="1270" cy="671"/>
            </a:xfrm>
          </p:grpSpPr>
          <p:sp>
            <p:nvSpPr>
              <p:cNvPr id="115" name="Rectangle 389">
                <a:extLst>
                  <a:ext uri="{FF2B5EF4-FFF2-40B4-BE49-F238E27FC236}">
                    <a16:creationId xmlns:a16="http://schemas.microsoft.com/office/drawing/2014/main" id="{0DBC53CC-C3C1-0307-D1E4-5222DEDDC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145"/>
                <a:ext cx="1270" cy="5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6" name="Rectangle 390">
                <a:extLst>
                  <a:ext uri="{FF2B5EF4-FFF2-40B4-BE49-F238E27FC236}">
                    <a16:creationId xmlns:a16="http://schemas.microsoft.com/office/drawing/2014/main" id="{FBD4372F-4BFC-4C75-DABF-58B521D2E4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1270" cy="5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7" name="Rectangle 391">
                <a:extLst>
                  <a:ext uri="{FF2B5EF4-FFF2-40B4-BE49-F238E27FC236}">
                    <a16:creationId xmlns:a16="http://schemas.microsoft.com/office/drawing/2014/main" id="{D6442B6E-C5F5-94F2-DB72-DBA908070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630"/>
                <a:ext cx="1270" cy="5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8" name="Rectangle 392">
                <a:extLst>
                  <a:ext uri="{FF2B5EF4-FFF2-40B4-BE49-F238E27FC236}">
                    <a16:creationId xmlns:a16="http://schemas.microsoft.com/office/drawing/2014/main" id="{037A3AD4-99C8-3603-ACE3-9E8C6D463A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733"/>
                <a:ext cx="1270" cy="5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9" name="Rectangle 393">
                <a:extLst>
                  <a:ext uri="{FF2B5EF4-FFF2-40B4-BE49-F238E27FC236}">
                    <a16:creationId xmlns:a16="http://schemas.microsoft.com/office/drawing/2014/main" id="{9D76CC3E-E7FA-64E3-B2D1-FDFAEC95F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836"/>
                <a:ext cx="1270" cy="5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0" name="Rectangle 394">
                <a:extLst>
                  <a:ext uri="{FF2B5EF4-FFF2-40B4-BE49-F238E27FC236}">
                    <a16:creationId xmlns:a16="http://schemas.microsoft.com/office/drawing/2014/main" id="{9703F560-EA06-07C6-A309-9CBF9D9F94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939"/>
                <a:ext cx="1270" cy="5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1" name="Rectangle 395">
                <a:extLst>
                  <a:ext uri="{FF2B5EF4-FFF2-40B4-BE49-F238E27FC236}">
                    <a16:creationId xmlns:a16="http://schemas.microsoft.com/office/drawing/2014/main" id="{5E5E8CDA-17D6-3DD4-623D-5D6F07EC95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042"/>
                <a:ext cx="1270" cy="5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63" name="Rectangle 396">
              <a:extLst>
                <a:ext uri="{FF2B5EF4-FFF2-40B4-BE49-F238E27FC236}">
                  <a16:creationId xmlns:a16="http://schemas.microsoft.com/office/drawing/2014/main" id="{4BE0B965-1346-DA89-51E5-E8F52BC646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527"/>
              <a:ext cx="507" cy="363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4" name="AutoShape 397">
              <a:extLst>
                <a:ext uri="{FF2B5EF4-FFF2-40B4-BE49-F238E27FC236}">
                  <a16:creationId xmlns:a16="http://schemas.microsoft.com/office/drawing/2014/main" id="{8358CC16-9666-2471-B58A-2F3244EFC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" y="545"/>
              <a:ext cx="40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65" name="AutoShape 398">
              <a:extLst>
                <a:ext uri="{FF2B5EF4-FFF2-40B4-BE49-F238E27FC236}">
                  <a16:creationId xmlns:a16="http://schemas.microsoft.com/office/drawing/2014/main" id="{181E62A5-E9A5-9B9D-1A60-701D1EFD9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" y="545"/>
              <a:ext cx="40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66" name="AutoShape 399">
              <a:extLst>
                <a:ext uri="{FF2B5EF4-FFF2-40B4-BE49-F238E27FC236}">
                  <a16:creationId xmlns:a16="http://schemas.microsoft.com/office/drawing/2014/main" id="{A3DF700E-8459-4FE9-B2EF-BCB181E01A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" y="545"/>
              <a:ext cx="41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67" name="AutoShape 400">
              <a:extLst>
                <a:ext uri="{FF2B5EF4-FFF2-40B4-BE49-F238E27FC236}">
                  <a16:creationId xmlns:a16="http://schemas.microsoft.com/office/drawing/2014/main" id="{EA8133DD-341C-D809-0B48-D5FF99C6A8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545"/>
              <a:ext cx="41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68" name="AutoShape 401">
              <a:extLst>
                <a:ext uri="{FF2B5EF4-FFF2-40B4-BE49-F238E27FC236}">
                  <a16:creationId xmlns:a16="http://schemas.microsoft.com/office/drawing/2014/main" id="{0D392A46-21FA-B57B-CAB8-0CA6E1B6BC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" y="545"/>
              <a:ext cx="40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69" name="AutoShape 402">
              <a:extLst>
                <a:ext uri="{FF2B5EF4-FFF2-40B4-BE49-F238E27FC236}">
                  <a16:creationId xmlns:a16="http://schemas.microsoft.com/office/drawing/2014/main" id="{83E04CCD-905C-D3AB-9B05-3EEE59047E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" y="545"/>
              <a:ext cx="40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70" name="AutoShape 403">
              <a:extLst>
                <a:ext uri="{FF2B5EF4-FFF2-40B4-BE49-F238E27FC236}">
                  <a16:creationId xmlns:a16="http://schemas.microsoft.com/office/drawing/2014/main" id="{242D43FF-833F-9F78-79BD-308EE0010F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" y="580"/>
              <a:ext cx="40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71" name="AutoShape 404">
              <a:extLst>
                <a:ext uri="{FF2B5EF4-FFF2-40B4-BE49-F238E27FC236}">
                  <a16:creationId xmlns:a16="http://schemas.microsoft.com/office/drawing/2014/main" id="{7FEA1A06-4D04-A7FD-1B0E-50C003F2A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" y="580"/>
              <a:ext cx="40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72" name="AutoShape 405">
              <a:extLst>
                <a:ext uri="{FF2B5EF4-FFF2-40B4-BE49-F238E27FC236}">
                  <a16:creationId xmlns:a16="http://schemas.microsoft.com/office/drawing/2014/main" id="{281CBF1C-3CE4-7C57-7879-53A1C47531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580"/>
              <a:ext cx="41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73" name="AutoShape 406">
              <a:extLst>
                <a:ext uri="{FF2B5EF4-FFF2-40B4-BE49-F238E27FC236}">
                  <a16:creationId xmlns:a16="http://schemas.microsoft.com/office/drawing/2014/main" id="{7C410A18-D46F-EF9C-E636-C38987C4A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" y="580"/>
              <a:ext cx="41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74" name="AutoShape 407">
              <a:extLst>
                <a:ext uri="{FF2B5EF4-FFF2-40B4-BE49-F238E27FC236}">
                  <a16:creationId xmlns:a16="http://schemas.microsoft.com/office/drawing/2014/main" id="{0B753366-6C85-85FA-22EB-511AB898D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" y="580"/>
              <a:ext cx="40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75" name="AutoShape 408">
              <a:extLst>
                <a:ext uri="{FF2B5EF4-FFF2-40B4-BE49-F238E27FC236}">
                  <a16:creationId xmlns:a16="http://schemas.microsoft.com/office/drawing/2014/main" id="{E4FEC1D8-DFB5-55F6-4EED-0A9B4BFAB4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" y="618"/>
              <a:ext cx="40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76" name="AutoShape 409">
              <a:extLst>
                <a:ext uri="{FF2B5EF4-FFF2-40B4-BE49-F238E27FC236}">
                  <a16:creationId xmlns:a16="http://schemas.microsoft.com/office/drawing/2014/main" id="{6BF6F565-56FA-9974-FDC8-BDB75D352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" y="618"/>
              <a:ext cx="40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77" name="AutoShape 410">
              <a:extLst>
                <a:ext uri="{FF2B5EF4-FFF2-40B4-BE49-F238E27FC236}">
                  <a16:creationId xmlns:a16="http://schemas.microsoft.com/office/drawing/2014/main" id="{E2E14D0A-DB23-F1C4-FD01-5B525FCBA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" y="618"/>
              <a:ext cx="41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78" name="AutoShape 411">
              <a:extLst>
                <a:ext uri="{FF2B5EF4-FFF2-40B4-BE49-F238E27FC236}">
                  <a16:creationId xmlns:a16="http://schemas.microsoft.com/office/drawing/2014/main" id="{97D199D6-901F-C3F6-A9B2-F44DE6A16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618"/>
              <a:ext cx="41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79" name="AutoShape 412">
              <a:extLst>
                <a:ext uri="{FF2B5EF4-FFF2-40B4-BE49-F238E27FC236}">
                  <a16:creationId xmlns:a16="http://schemas.microsoft.com/office/drawing/2014/main" id="{764BDEE0-A507-4C08-D81F-62033D81B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" y="618"/>
              <a:ext cx="40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80" name="AutoShape 413">
              <a:extLst>
                <a:ext uri="{FF2B5EF4-FFF2-40B4-BE49-F238E27FC236}">
                  <a16:creationId xmlns:a16="http://schemas.microsoft.com/office/drawing/2014/main" id="{56083AB5-5369-A31C-5A83-E56E2CE38A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" y="618"/>
              <a:ext cx="40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81" name="AutoShape 414">
              <a:extLst>
                <a:ext uri="{FF2B5EF4-FFF2-40B4-BE49-F238E27FC236}">
                  <a16:creationId xmlns:a16="http://schemas.microsoft.com/office/drawing/2014/main" id="{F077D08B-CC55-09BA-8CC8-AEC14B6D44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" y="652"/>
              <a:ext cx="40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82" name="AutoShape 415">
              <a:extLst>
                <a:ext uri="{FF2B5EF4-FFF2-40B4-BE49-F238E27FC236}">
                  <a16:creationId xmlns:a16="http://schemas.microsoft.com/office/drawing/2014/main" id="{550550BF-C3AB-8E27-923A-2A0335312D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" y="652"/>
              <a:ext cx="40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83" name="AutoShape 416">
              <a:extLst>
                <a:ext uri="{FF2B5EF4-FFF2-40B4-BE49-F238E27FC236}">
                  <a16:creationId xmlns:a16="http://schemas.microsoft.com/office/drawing/2014/main" id="{3D89666E-A74B-F365-A4EC-B420C7BBC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652"/>
              <a:ext cx="41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84" name="AutoShape 417">
              <a:extLst>
                <a:ext uri="{FF2B5EF4-FFF2-40B4-BE49-F238E27FC236}">
                  <a16:creationId xmlns:a16="http://schemas.microsoft.com/office/drawing/2014/main" id="{ECD21DF5-7ECA-8769-B8F3-E897266178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" y="652"/>
              <a:ext cx="41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85" name="AutoShape 418">
              <a:extLst>
                <a:ext uri="{FF2B5EF4-FFF2-40B4-BE49-F238E27FC236}">
                  <a16:creationId xmlns:a16="http://schemas.microsoft.com/office/drawing/2014/main" id="{8877C016-258B-3FFF-573D-8D741C13D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" y="652"/>
              <a:ext cx="40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86" name="AutoShape 419">
              <a:extLst>
                <a:ext uri="{FF2B5EF4-FFF2-40B4-BE49-F238E27FC236}">
                  <a16:creationId xmlns:a16="http://schemas.microsoft.com/office/drawing/2014/main" id="{D48B2BFC-9116-6C99-897B-795C143CE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" y="687"/>
              <a:ext cx="40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87" name="AutoShape 420">
              <a:extLst>
                <a:ext uri="{FF2B5EF4-FFF2-40B4-BE49-F238E27FC236}">
                  <a16:creationId xmlns:a16="http://schemas.microsoft.com/office/drawing/2014/main" id="{8A566B70-1F01-82DF-6D44-955DA58072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" y="687"/>
              <a:ext cx="40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88" name="AutoShape 421">
              <a:extLst>
                <a:ext uri="{FF2B5EF4-FFF2-40B4-BE49-F238E27FC236}">
                  <a16:creationId xmlns:a16="http://schemas.microsoft.com/office/drawing/2014/main" id="{942CD3DF-BF71-C44E-E7DC-6A4C070C9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" y="687"/>
              <a:ext cx="41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89" name="AutoShape 422">
              <a:extLst>
                <a:ext uri="{FF2B5EF4-FFF2-40B4-BE49-F238E27FC236}">
                  <a16:creationId xmlns:a16="http://schemas.microsoft.com/office/drawing/2014/main" id="{63688A14-9593-3CDB-C652-4AF089693F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687"/>
              <a:ext cx="41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90" name="AutoShape 423">
              <a:extLst>
                <a:ext uri="{FF2B5EF4-FFF2-40B4-BE49-F238E27FC236}">
                  <a16:creationId xmlns:a16="http://schemas.microsoft.com/office/drawing/2014/main" id="{6A58E05A-1045-7488-80C9-2A14348C58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" y="687"/>
              <a:ext cx="40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91" name="AutoShape 424">
              <a:extLst>
                <a:ext uri="{FF2B5EF4-FFF2-40B4-BE49-F238E27FC236}">
                  <a16:creationId xmlns:a16="http://schemas.microsoft.com/office/drawing/2014/main" id="{A9E866A7-5A79-4E8D-4731-2F9AAA9C3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" y="687"/>
              <a:ext cx="40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92" name="AutoShape 425">
              <a:extLst>
                <a:ext uri="{FF2B5EF4-FFF2-40B4-BE49-F238E27FC236}">
                  <a16:creationId xmlns:a16="http://schemas.microsoft.com/office/drawing/2014/main" id="{41742625-420F-B5FA-FD6D-AD5D9C69D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" y="722"/>
              <a:ext cx="40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93" name="AutoShape 426">
              <a:extLst>
                <a:ext uri="{FF2B5EF4-FFF2-40B4-BE49-F238E27FC236}">
                  <a16:creationId xmlns:a16="http://schemas.microsoft.com/office/drawing/2014/main" id="{E31D6561-996B-9D4A-96F4-BEF112C1F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" y="722"/>
              <a:ext cx="40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94" name="AutoShape 427">
              <a:extLst>
                <a:ext uri="{FF2B5EF4-FFF2-40B4-BE49-F238E27FC236}">
                  <a16:creationId xmlns:a16="http://schemas.microsoft.com/office/drawing/2014/main" id="{39AFD1F5-031E-95A7-5875-B9FDB38EF3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722"/>
              <a:ext cx="41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95" name="AutoShape 428">
              <a:extLst>
                <a:ext uri="{FF2B5EF4-FFF2-40B4-BE49-F238E27FC236}">
                  <a16:creationId xmlns:a16="http://schemas.microsoft.com/office/drawing/2014/main" id="{87F1BEE3-B9B7-7C8C-F971-0983585A04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" y="722"/>
              <a:ext cx="41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96" name="AutoShape 429">
              <a:extLst>
                <a:ext uri="{FF2B5EF4-FFF2-40B4-BE49-F238E27FC236}">
                  <a16:creationId xmlns:a16="http://schemas.microsoft.com/office/drawing/2014/main" id="{2ED3EBBF-D31E-9EAE-72B7-28FC61D05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" y="722"/>
              <a:ext cx="40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97" name="AutoShape 430">
              <a:extLst>
                <a:ext uri="{FF2B5EF4-FFF2-40B4-BE49-F238E27FC236}">
                  <a16:creationId xmlns:a16="http://schemas.microsoft.com/office/drawing/2014/main" id="{49FC2294-6856-4305-5605-DD704F56A2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" y="759"/>
              <a:ext cx="40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98" name="AutoShape 431">
              <a:extLst>
                <a:ext uri="{FF2B5EF4-FFF2-40B4-BE49-F238E27FC236}">
                  <a16:creationId xmlns:a16="http://schemas.microsoft.com/office/drawing/2014/main" id="{A8B848CA-65D2-9BFB-D824-6E3EEFD16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" y="759"/>
              <a:ext cx="40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99" name="AutoShape 432">
              <a:extLst>
                <a:ext uri="{FF2B5EF4-FFF2-40B4-BE49-F238E27FC236}">
                  <a16:creationId xmlns:a16="http://schemas.microsoft.com/office/drawing/2014/main" id="{2DE46674-C137-7BF6-706C-AC7FCBDA3E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" y="759"/>
              <a:ext cx="41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100" name="AutoShape 433">
              <a:extLst>
                <a:ext uri="{FF2B5EF4-FFF2-40B4-BE49-F238E27FC236}">
                  <a16:creationId xmlns:a16="http://schemas.microsoft.com/office/drawing/2014/main" id="{CB1114D9-91EC-E27B-3619-DB3C5E57DD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759"/>
              <a:ext cx="41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101" name="AutoShape 434">
              <a:extLst>
                <a:ext uri="{FF2B5EF4-FFF2-40B4-BE49-F238E27FC236}">
                  <a16:creationId xmlns:a16="http://schemas.microsoft.com/office/drawing/2014/main" id="{3B2C5779-902B-3710-BF11-A8A511B8E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" y="759"/>
              <a:ext cx="40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102" name="AutoShape 435">
              <a:extLst>
                <a:ext uri="{FF2B5EF4-FFF2-40B4-BE49-F238E27FC236}">
                  <a16:creationId xmlns:a16="http://schemas.microsoft.com/office/drawing/2014/main" id="{B9BCFB34-CCC5-CCEE-6C91-66C71A93C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" y="759"/>
              <a:ext cx="40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103" name="AutoShape 436">
              <a:extLst>
                <a:ext uri="{FF2B5EF4-FFF2-40B4-BE49-F238E27FC236}">
                  <a16:creationId xmlns:a16="http://schemas.microsoft.com/office/drawing/2014/main" id="{3EB4E0F3-2FBB-24A2-A0F4-A992BDF72F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" y="794"/>
              <a:ext cx="40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104" name="AutoShape 437">
              <a:extLst>
                <a:ext uri="{FF2B5EF4-FFF2-40B4-BE49-F238E27FC236}">
                  <a16:creationId xmlns:a16="http://schemas.microsoft.com/office/drawing/2014/main" id="{C6B3EF34-47EB-2CC7-5856-E83864AEE9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" y="794"/>
              <a:ext cx="40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105" name="AutoShape 438">
              <a:extLst>
                <a:ext uri="{FF2B5EF4-FFF2-40B4-BE49-F238E27FC236}">
                  <a16:creationId xmlns:a16="http://schemas.microsoft.com/office/drawing/2014/main" id="{64C8857E-085C-8A03-AEB6-C18AECE2EB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794"/>
              <a:ext cx="41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106" name="AutoShape 439">
              <a:extLst>
                <a:ext uri="{FF2B5EF4-FFF2-40B4-BE49-F238E27FC236}">
                  <a16:creationId xmlns:a16="http://schemas.microsoft.com/office/drawing/2014/main" id="{C744DD33-1A9D-C108-72AD-8A6995860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" y="794"/>
              <a:ext cx="41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107" name="AutoShape 440">
              <a:extLst>
                <a:ext uri="{FF2B5EF4-FFF2-40B4-BE49-F238E27FC236}">
                  <a16:creationId xmlns:a16="http://schemas.microsoft.com/office/drawing/2014/main" id="{CEC556BE-A559-A578-EC70-EF6993E4EA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" y="794"/>
              <a:ext cx="40" cy="38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108" name="AutoShape 441">
              <a:extLst>
                <a:ext uri="{FF2B5EF4-FFF2-40B4-BE49-F238E27FC236}">
                  <a16:creationId xmlns:a16="http://schemas.microsoft.com/office/drawing/2014/main" id="{58F7DE86-C072-8CA7-149D-E0AC11C698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" y="834"/>
              <a:ext cx="40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109" name="AutoShape 442">
              <a:extLst>
                <a:ext uri="{FF2B5EF4-FFF2-40B4-BE49-F238E27FC236}">
                  <a16:creationId xmlns:a16="http://schemas.microsoft.com/office/drawing/2014/main" id="{1DAF83DA-6A90-A225-5CE7-8DBC1AA0D3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" y="834"/>
              <a:ext cx="40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110" name="AutoShape 443">
              <a:extLst>
                <a:ext uri="{FF2B5EF4-FFF2-40B4-BE49-F238E27FC236}">
                  <a16:creationId xmlns:a16="http://schemas.microsoft.com/office/drawing/2014/main" id="{8BC11C1C-2FB1-62A3-DEC6-D31811F4C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" y="834"/>
              <a:ext cx="41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111" name="AutoShape 444">
              <a:extLst>
                <a:ext uri="{FF2B5EF4-FFF2-40B4-BE49-F238E27FC236}">
                  <a16:creationId xmlns:a16="http://schemas.microsoft.com/office/drawing/2014/main" id="{7AB0BDC3-31F1-2CCA-5579-9BA0D7371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834"/>
              <a:ext cx="41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112" name="AutoShape 445">
              <a:extLst>
                <a:ext uri="{FF2B5EF4-FFF2-40B4-BE49-F238E27FC236}">
                  <a16:creationId xmlns:a16="http://schemas.microsoft.com/office/drawing/2014/main" id="{56BF80E1-B146-AFC8-AF8F-CC7B63801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" y="834"/>
              <a:ext cx="40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113" name="AutoShape 446">
              <a:extLst>
                <a:ext uri="{FF2B5EF4-FFF2-40B4-BE49-F238E27FC236}">
                  <a16:creationId xmlns:a16="http://schemas.microsoft.com/office/drawing/2014/main" id="{713B16D1-C092-BCA4-240D-23DD60507A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" y="834"/>
              <a:ext cx="40" cy="3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114" name="Rectangle 447">
              <a:extLst>
                <a:ext uri="{FF2B5EF4-FFF2-40B4-BE49-F238E27FC236}">
                  <a16:creationId xmlns:a16="http://schemas.microsoft.com/office/drawing/2014/main" id="{E2E6B871-3232-CBB9-1E8D-192F6F08FC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527"/>
              <a:ext cx="998" cy="66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89803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25" name="Group 72">
            <a:extLst>
              <a:ext uri="{FF2B5EF4-FFF2-40B4-BE49-F238E27FC236}">
                <a16:creationId xmlns:a16="http://schemas.microsoft.com/office/drawing/2014/main" id="{A022FA36-C1A8-11E5-3C80-F39290BA1AEB}"/>
              </a:ext>
            </a:extLst>
          </p:cNvPr>
          <p:cNvGrpSpPr>
            <a:grpSpLocks/>
          </p:cNvGrpSpPr>
          <p:nvPr/>
        </p:nvGrpSpPr>
        <p:grpSpPr bwMode="auto">
          <a:xfrm>
            <a:off x="1660685" y="296236"/>
            <a:ext cx="1145642" cy="763378"/>
            <a:chOff x="353" y="1434"/>
            <a:chExt cx="998" cy="665"/>
          </a:xfrm>
        </p:grpSpPr>
        <p:grpSp>
          <p:nvGrpSpPr>
            <p:cNvPr id="126" name="Group 71">
              <a:extLst>
                <a:ext uri="{FF2B5EF4-FFF2-40B4-BE49-F238E27FC236}">
                  <a16:creationId xmlns:a16="http://schemas.microsoft.com/office/drawing/2014/main" id="{B1D9A943-615D-F402-B1C8-AAC96EA65C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1434"/>
              <a:ext cx="998" cy="662"/>
              <a:chOff x="353" y="1434"/>
              <a:chExt cx="545" cy="182"/>
            </a:xfrm>
          </p:grpSpPr>
          <p:sp>
            <p:nvSpPr>
              <p:cNvPr id="128" name="Rectangle 65">
                <a:extLst>
                  <a:ext uri="{FF2B5EF4-FFF2-40B4-BE49-F238E27FC236}">
                    <a16:creationId xmlns:a16="http://schemas.microsoft.com/office/drawing/2014/main" id="{B1BFE69E-7821-743C-2C73-8E9DC738B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182" cy="182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9" name="Rectangle 66">
                <a:extLst>
                  <a:ext uri="{FF2B5EF4-FFF2-40B4-BE49-F238E27FC236}">
                    <a16:creationId xmlns:a16="http://schemas.microsoft.com/office/drawing/2014/main" id="{BEEDBF87-3EF2-5EEC-5FD3-BBEBA21D1F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434"/>
                <a:ext cx="182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0" name="Rectangle 67">
                <a:extLst>
                  <a:ext uri="{FF2B5EF4-FFF2-40B4-BE49-F238E27FC236}">
                    <a16:creationId xmlns:a16="http://schemas.microsoft.com/office/drawing/2014/main" id="{B8653AB4-5C9E-907C-03CD-453D276894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1434"/>
                <a:ext cx="182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27" name="Rectangle 8">
              <a:extLst>
                <a:ext uri="{FF2B5EF4-FFF2-40B4-BE49-F238E27FC236}">
                  <a16:creationId xmlns:a16="http://schemas.microsoft.com/office/drawing/2014/main" id="{01FC9AA0-24F7-F70E-B40F-8D6F703B6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1434"/>
              <a:ext cx="998" cy="66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31" name="Group 83">
            <a:extLst>
              <a:ext uri="{FF2B5EF4-FFF2-40B4-BE49-F238E27FC236}">
                <a16:creationId xmlns:a16="http://schemas.microsoft.com/office/drawing/2014/main" id="{1D5A575E-4E08-DCB5-A4B9-73CDEC9C5A10}"/>
              </a:ext>
            </a:extLst>
          </p:cNvPr>
          <p:cNvGrpSpPr>
            <a:grpSpLocks/>
          </p:cNvGrpSpPr>
          <p:nvPr/>
        </p:nvGrpSpPr>
        <p:grpSpPr bwMode="auto">
          <a:xfrm>
            <a:off x="8473457" y="5835981"/>
            <a:ext cx="1145640" cy="763378"/>
            <a:chOff x="353" y="1434"/>
            <a:chExt cx="998" cy="665"/>
          </a:xfrm>
        </p:grpSpPr>
        <p:grpSp>
          <p:nvGrpSpPr>
            <p:cNvPr id="132" name="Group 84">
              <a:extLst>
                <a:ext uri="{FF2B5EF4-FFF2-40B4-BE49-F238E27FC236}">
                  <a16:creationId xmlns:a16="http://schemas.microsoft.com/office/drawing/2014/main" id="{DD85C01F-D7BF-C70D-67A0-59CF6FE011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1434"/>
              <a:ext cx="998" cy="662"/>
              <a:chOff x="353" y="1434"/>
              <a:chExt cx="545" cy="182"/>
            </a:xfrm>
          </p:grpSpPr>
          <p:sp>
            <p:nvSpPr>
              <p:cNvPr id="134" name="Rectangle 85">
                <a:extLst>
                  <a:ext uri="{FF2B5EF4-FFF2-40B4-BE49-F238E27FC236}">
                    <a16:creationId xmlns:a16="http://schemas.microsoft.com/office/drawing/2014/main" id="{9CFB43DF-4E48-57DA-82F3-C2671AAC86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182" cy="182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5" name="Rectangle 86">
                <a:extLst>
                  <a:ext uri="{FF2B5EF4-FFF2-40B4-BE49-F238E27FC236}">
                    <a16:creationId xmlns:a16="http://schemas.microsoft.com/office/drawing/2014/main" id="{00526C78-FF23-C341-E04D-DC5467986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434"/>
                <a:ext cx="182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6" name="Rectangle 87">
                <a:extLst>
                  <a:ext uri="{FF2B5EF4-FFF2-40B4-BE49-F238E27FC236}">
                    <a16:creationId xmlns:a16="http://schemas.microsoft.com/office/drawing/2014/main" id="{6521A126-81AB-D12A-C0A2-80E394827A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1434"/>
                <a:ext cx="182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33" name="Rectangle 88">
              <a:extLst>
                <a:ext uri="{FF2B5EF4-FFF2-40B4-BE49-F238E27FC236}">
                  <a16:creationId xmlns:a16="http://schemas.microsoft.com/office/drawing/2014/main" id="{35DC18FF-CD81-DB7A-CA11-579BF4CD8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1434"/>
              <a:ext cx="998" cy="66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37" name="Group 225">
            <a:extLst>
              <a:ext uri="{FF2B5EF4-FFF2-40B4-BE49-F238E27FC236}">
                <a16:creationId xmlns:a16="http://schemas.microsoft.com/office/drawing/2014/main" id="{46F1C44D-3E5B-38B6-61B0-9BCDFB30EB7D}"/>
              </a:ext>
            </a:extLst>
          </p:cNvPr>
          <p:cNvGrpSpPr>
            <a:grpSpLocks/>
          </p:cNvGrpSpPr>
          <p:nvPr/>
        </p:nvGrpSpPr>
        <p:grpSpPr bwMode="auto">
          <a:xfrm>
            <a:off x="1658609" y="5835407"/>
            <a:ext cx="1149084" cy="764526"/>
            <a:chOff x="351" y="527"/>
            <a:chExt cx="1001" cy="666"/>
          </a:xfrm>
        </p:grpSpPr>
        <p:sp>
          <p:nvSpPr>
            <p:cNvPr id="138" name="Rectangle 3">
              <a:extLst>
                <a:ext uri="{FF2B5EF4-FFF2-40B4-BE49-F238E27FC236}">
                  <a16:creationId xmlns:a16="http://schemas.microsoft.com/office/drawing/2014/main" id="{92CF6668-9FE7-E724-DEB1-7351339655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527"/>
              <a:ext cx="998" cy="66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9" name="Rectangle 206">
              <a:extLst>
                <a:ext uri="{FF2B5EF4-FFF2-40B4-BE49-F238E27FC236}">
                  <a16:creationId xmlns:a16="http://schemas.microsoft.com/office/drawing/2014/main" id="{C04B9CC8-D3FF-AE89-D958-5AC532302D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" y="527"/>
              <a:ext cx="157" cy="66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0" name="Rectangle 207">
              <a:extLst>
                <a:ext uri="{FF2B5EF4-FFF2-40B4-BE49-F238E27FC236}">
                  <a16:creationId xmlns:a16="http://schemas.microsoft.com/office/drawing/2014/main" id="{DF47CA88-5F4F-94CB-743F-ECBB4E6D37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773" y="367"/>
              <a:ext cx="157" cy="99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1" name="AutoShape 210">
              <a:extLst>
                <a:ext uri="{FF2B5EF4-FFF2-40B4-BE49-F238E27FC236}">
                  <a16:creationId xmlns:a16="http://schemas.microsoft.com/office/drawing/2014/main" id="{16FAAB73-E6D0-F1F7-1E12-2DC6370629F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59" y="527"/>
              <a:ext cx="278" cy="179"/>
            </a:xfrm>
            <a:prstGeom prst="rtTriangle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2" name="AutoShape 211">
              <a:extLst>
                <a:ext uri="{FF2B5EF4-FFF2-40B4-BE49-F238E27FC236}">
                  <a16:creationId xmlns:a16="http://schemas.microsoft.com/office/drawing/2014/main" id="{7F34E137-20BF-0549-5C3F-1BE1B46AC5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963" y="527"/>
              <a:ext cx="280" cy="179"/>
            </a:xfrm>
            <a:prstGeom prst="rtTriangle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3" name="AutoShape 212">
              <a:extLst>
                <a:ext uri="{FF2B5EF4-FFF2-40B4-BE49-F238E27FC236}">
                  <a16:creationId xmlns:a16="http://schemas.microsoft.com/office/drawing/2014/main" id="{CD72FF7B-F989-47CC-4CAC-E94B7A6108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020"/>
              <a:ext cx="278" cy="172"/>
            </a:xfrm>
            <a:prstGeom prst="rtTriangle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4" name="AutoShape 213">
              <a:extLst>
                <a:ext uri="{FF2B5EF4-FFF2-40B4-BE49-F238E27FC236}">
                  <a16:creationId xmlns:a16="http://schemas.microsoft.com/office/drawing/2014/main" id="{C1795FDE-4F3F-A161-199A-D30837DBD25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82" y="1020"/>
              <a:ext cx="257" cy="172"/>
            </a:xfrm>
            <a:prstGeom prst="rtTriangle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5" name="AutoShape 215">
              <a:extLst>
                <a:ext uri="{FF2B5EF4-FFF2-40B4-BE49-F238E27FC236}">
                  <a16:creationId xmlns:a16="http://schemas.microsoft.com/office/drawing/2014/main" id="{2AA736B1-5399-6858-FB35-A5A9FDFBAF7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139" y="605"/>
              <a:ext cx="213" cy="144"/>
            </a:xfrm>
            <a:prstGeom prst="rtTriangle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6" name="AutoShape 216">
              <a:extLst>
                <a:ext uri="{FF2B5EF4-FFF2-40B4-BE49-F238E27FC236}">
                  <a16:creationId xmlns:a16="http://schemas.microsoft.com/office/drawing/2014/main" id="{DAB0A929-3BA2-8AC6-C959-B61200036B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622"/>
              <a:ext cx="195" cy="127"/>
            </a:xfrm>
            <a:prstGeom prst="rtTriangle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7" name="AutoShape 217">
              <a:extLst>
                <a:ext uri="{FF2B5EF4-FFF2-40B4-BE49-F238E27FC236}">
                  <a16:creationId xmlns:a16="http://schemas.microsoft.com/office/drawing/2014/main" id="{A1C162E3-CE59-33C2-B8A3-28C4DFBDA8B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158" y="982"/>
              <a:ext cx="194" cy="131"/>
            </a:xfrm>
            <a:prstGeom prst="rtTriangle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8" name="AutoShape 218">
              <a:extLst>
                <a:ext uri="{FF2B5EF4-FFF2-40B4-BE49-F238E27FC236}">
                  <a16:creationId xmlns:a16="http://schemas.microsoft.com/office/drawing/2014/main" id="{0DB303A3-5718-A467-EBE5-B0536EA5323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53" y="982"/>
              <a:ext cx="195" cy="127"/>
            </a:xfrm>
            <a:prstGeom prst="rtTriangle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9" name="Freeform 219">
              <a:extLst>
                <a:ext uri="{FF2B5EF4-FFF2-40B4-BE49-F238E27FC236}">
                  <a16:creationId xmlns:a16="http://schemas.microsoft.com/office/drawing/2014/main" id="{BEBBD4A4-0D49-189A-B4D4-737518432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987"/>
              <a:ext cx="388" cy="205"/>
            </a:xfrm>
            <a:custGeom>
              <a:avLst/>
              <a:gdLst>
                <a:gd name="T0" fmla="*/ 369 w 408"/>
                <a:gd name="T1" fmla="*/ 0 h 226"/>
                <a:gd name="T2" fmla="*/ 287 w 408"/>
                <a:gd name="T3" fmla="*/ 0 h 226"/>
                <a:gd name="T4" fmla="*/ 0 w 408"/>
                <a:gd name="T5" fmla="*/ 186 h 226"/>
                <a:gd name="T6" fmla="*/ 83 w 408"/>
                <a:gd name="T7" fmla="*/ 186 h 226"/>
                <a:gd name="T8" fmla="*/ 369 w 40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8" h="226">
                  <a:moveTo>
                    <a:pt x="408" y="0"/>
                  </a:moveTo>
                  <a:lnTo>
                    <a:pt x="318" y="0"/>
                  </a:lnTo>
                  <a:lnTo>
                    <a:pt x="0" y="226"/>
                  </a:lnTo>
                  <a:lnTo>
                    <a:pt x="91" y="226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0" name="Freeform 221">
              <a:extLst>
                <a:ext uri="{FF2B5EF4-FFF2-40B4-BE49-F238E27FC236}">
                  <a16:creationId xmlns:a16="http://schemas.microsoft.com/office/drawing/2014/main" id="{183517DA-AFD9-419D-53C7-0FE0A4D4F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" y="983"/>
              <a:ext cx="319" cy="207"/>
            </a:xfrm>
            <a:custGeom>
              <a:avLst/>
              <a:gdLst>
                <a:gd name="T0" fmla="*/ 318 w 319"/>
                <a:gd name="T1" fmla="*/ 207 h 207"/>
                <a:gd name="T2" fmla="*/ 319 w 319"/>
                <a:gd name="T3" fmla="*/ 153 h 207"/>
                <a:gd name="T4" fmla="*/ 80 w 319"/>
                <a:gd name="T5" fmla="*/ 0 h 207"/>
                <a:gd name="T6" fmla="*/ 0 w 319"/>
                <a:gd name="T7" fmla="*/ 0 h 207"/>
                <a:gd name="T8" fmla="*/ 318 w 319"/>
                <a:gd name="T9" fmla="*/ 207 h 2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9" h="207">
                  <a:moveTo>
                    <a:pt x="318" y="207"/>
                  </a:moveTo>
                  <a:lnTo>
                    <a:pt x="319" y="153"/>
                  </a:lnTo>
                  <a:lnTo>
                    <a:pt x="80" y="0"/>
                  </a:lnTo>
                  <a:lnTo>
                    <a:pt x="0" y="0"/>
                  </a:lnTo>
                  <a:lnTo>
                    <a:pt x="318" y="20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1" name="Freeform 222">
              <a:extLst>
                <a:ext uri="{FF2B5EF4-FFF2-40B4-BE49-F238E27FC236}">
                  <a16:creationId xmlns:a16="http://schemas.microsoft.com/office/drawing/2014/main" id="{D69FDEEB-7068-1AA7-833C-6A66AD670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" y="527"/>
              <a:ext cx="367" cy="219"/>
            </a:xfrm>
            <a:custGeom>
              <a:avLst/>
              <a:gdLst>
                <a:gd name="T0" fmla="*/ 367 w 367"/>
                <a:gd name="T1" fmla="*/ 0 h 219"/>
                <a:gd name="T2" fmla="*/ 366 w 367"/>
                <a:gd name="T3" fmla="*/ 21 h 219"/>
                <a:gd name="T4" fmla="*/ 81 w 367"/>
                <a:gd name="T5" fmla="*/ 219 h 219"/>
                <a:gd name="T6" fmla="*/ 0 w 367"/>
                <a:gd name="T7" fmla="*/ 219 h 219"/>
                <a:gd name="T8" fmla="*/ 308 w 367"/>
                <a:gd name="T9" fmla="*/ 0 h 219"/>
                <a:gd name="T10" fmla="*/ 367 w 367"/>
                <a:gd name="T11" fmla="*/ 0 h 2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67" h="219">
                  <a:moveTo>
                    <a:pt x="367" y="0"/>
                  </a:moveTo>
                  <a:lnTo>
                    <a:pt x="366" y="21"/>
                  </a:lnTo>
                  <a:lnTo>
                    <a:pt x="81" y="219"/>
                  </a:lnTo>
                  <a:lnTo>
                    <a:pt x="0" y="219"/>
                  </a:lnTo>
                  <a:lnTo>
                    <a:pt x="308" y="0"/>
                  </a:lnTo>
                  <a:lnTo>
                    <a:pt x="36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2" name="Freeform 223">
              <a:extLst>
                <a:ext uri="{FF2B5EF4-FFF2-40B4-BE49-F238E27FC236}">
                  <a16:creationId xmlns:a16="http://schemas.microsoft.com/office/drawing/2014/main" id="{B3DC56A6-D5DD-4358-0AA6-790C44325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" y="532"/>
              <a:ext cx="321" cy="213"/>
            </a:xfrm>
            <a:custGeom>
              <a:avLst/>
              <a:gdLst>
                <a:gd name="T0" fmla="*/ 321 w 321"/>
                <a:gd name="T1" fmla="*/ 208 h 218"/>
                <a:gd name="T2" fmla="*/ 230 w 321"/>
                <a:gd name="T3" fmla="*/ 208 h 218"/>
                <a:gd name="T4" fmla="*/ 0 w 321"/>
                <a:gd name="T5" fmla="*/ 56 h 218"/>
                <a:gd name="T6" fmla="*/ 0 w 321"/>
                <a:gd name="T7" fmla="*/ 0 h 218"/>
                <a:gd name="T8" fmla="*/ 321 w 321"/>
                <a:gd name="T9" fmla="*/ 208 h 2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1" h="218">
                  <a:moveTo>
                    <a:pt x="321" y="218"/>
                  </a:moveTo>
                  <a:lnTo>
                    <a:pt x="230" y="218"/>
                  </a:lnTo>
                  <a:lnTo>
                    <a:pt x="0" y="58"/>
                  </a:lnTo>
                  <a:lnTo>
                    <a:pt x="0" y="0"/>
                  </a:lnTo>
                  <a:lnTo>
                    <a:pt x="321" y="21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" name="Rectangle 224">
              <a:extLst>
                <a:ext uri="{FF2B5EF4-FFF2-40B4-BE49-F238E27FC236}">
                  <a16:creationId xmlns:a16="http://schemas.microsoft.com/office/drawing/2014/main" id="{698FC929-916D-7F57-960E-7D727CBF2E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527"/>
              <a:ext cx="998" cy="66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54" name="Group 206">
            <a:extLst>
              <a:ext uri="{FF2B5EF4-FFF2-40B4-BE49-F238E27FC236}">
                <a16:creationId xmlns:a16="http://schemas.microsoft.com/office/drawing/2014/main" id="{F2809FAD-1193-8CB9-AD43-00F4440BCAD0}"/>
              </a:ext>
            </a:extLst>
          </p:cNvPr>
          <p:cNvGrpSpPr>
            <a:grpSpLocks/>
          </p:cNvGrpSpPr>
          <p:nvPr/>
        </p:nvGrpSpPr>
        <p:grpSpPr bwMode="auto">
          <a:xfrm>
            <a:off x="3024104" y="5835982"/>
            <a:ext cx="1145642" cy="763378"/>
            <a:chOff x="2621" y="2342"/>
            <a:chExt cx="998" cy="665"/>
          </a:xfrm>
        </p:grpSpPr>
        <p:sp>
          <p:nvSpPr>
            <p:cNvPr id="155" name="Rectangle 15">
              <a:extLst>
                <a:ext uri="{FF2B5EF4-FFF2-40B4-BE49-F238E27FC236}">
                  <a16:creationId xmlns:a16="http://schemas.microsoft.com/office/drawing/2014/main" id="{C5A71769-D435-6ECC-340E-DD2B3612C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342"/>
              <a:ext cx="998" cy="665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6" name="Oval 202">
              <a:extLst>
                <a:ext uri="{FF2B5EF4-FFF2-40B4-BE49-F238E27FC236}">
                  <a16:creationId xmlns:a16="http://schemas.microsoft.com/office/drawing/2014/main" id="{5358029E-12F1-FFF2-01AC-1E38295657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8" y="2501"/>
              <a:ext cx="381" cy="3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7" name="Oval 203">
              <a:extLst>
                <a:ext uri="{FF2B5EF4-FFF2-40B4-BE49-F238E27FC236}">
                  <a16:creationId xmlns:a16="http://schemas.microsoft.com/office/drawing/2014/main" id="{966765FF-83C0-9E85-BECE-AB628F6A6C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7" y="2540"/>
              <a:ext cx="288" cy="28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8" name="AutoShape 205">
              <a:extLst>
                <a:ext uri="{FF2B5EF4-FFF2-40B4-BE49-F238E27FC236}">
                  <a16:creationId xmlns:a16="http://schemas.microsoft.com/office/drawing/2014/main" id="{A5D8FB6D-1733-0E7C-03E4-1D144360FED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107680">
              <a:off x="3110" y="2592"/>
              <a:ext cx="173" cy="164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</p:grpSp>
      <p:grpSp>
        <p:nvGrpSpPr>
          <p:cNvPr id="159" name="Group 321">
            <a:extLst>
              <a:ext uri="{FF2B5EF4-FFF2-40B4-BE49-F238E27FC236}">
                <a16:creationId xmlns:a16="http://schemas.microsoft.com/office/drawing/2014/main" id="{78AF1844-853C-0222-4DFB-95CE1122A17D}"/>
              </a:ext>
            </a:extLst>
          </p:cNvPr>
          <p:cNvGrpSpPr>
            <a:grpSpLocks/>
          </p:cNvGrpSpPr>
          <p:nvPr/>
        </p:nvGrpSpPr>
        <p:grpSpPr bwMode="auto">
          <a:xfrm>
            <a:off x="5748210" y="5835407"/>
            <a:ext cx="1146788" cy="764526"/>
            <a:chOff x="4889" y="527"/>
            <a:chExt cx="999" cy="666"/>
          </a:xfrm>
        </p:grpSpPr>
        <p:sp>
          <p:nvSpPr>
            <p:cNvPr id="160" name="Rectangle 7">
              <a:extLst>
                <a:ext uri="{FF2B5EF4-FFF2-40B4-BE49-F238E27FC236}">
                  <a16:creationId xmlns:a16="http://schemas.microsoft.com/office/drawing/2014/main" id="{61F5249D-9167-207C-122A-A00B7F4980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9" y="527"/>
              <a:ext cx="998" cy="66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1" name="Freeform 314">
              <a:extLst>
                <a:ext uri="{FF2B5EF4-FFF2-40B4-BE49-F238E27FC236}">
                  <a16:creationId xmlns:a16="http://schemas.microsoft.com/office/drawing/2014/main" id="{EA11C331-3978-84DE-F08B-CB5A74D3D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" y="527"/>
              <a:ext cx="771" cy="207"/>
            </a:xfrm>
            <a:custGeom>
              <a:avLst/>
              <a:gdLst>
                <a:gd name="T0" fmla="*/ 771 w 771"/>
                <a:gd name="T1" fmla="*/ 0 h 207"/>
                <a:gd name="T2" fmla="*/ 0 w 771"/>
                <a:gd name="T3" fmla="*/ 0 h 207"/>
                <a:gd name="T4" fmla="*/ 320 w 771"/>
                <a:gd name="T5" fmla="*/ 207 h 207"/>
                <a:gd name="T6" fmla="*/ 771 w 771"/>
                <a:gd name="T7" fmla="*/ 207 h 207"/>
                <a:gd name="T8" fmla="*/ 771 w 771"/>
                <a:gd name="T9" fmla="*/ 0 h 2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71" h="207">
                  <a:moveTo>
                    <a:pt x="771" y="0"/>
                  </a:moveTo>
                  <a:lnTo>
                    <a:pt x="0" y="0"/>
                  </a:lnTo>
                  <a:lnTo>
                    <a:pt x="320" y="207"/>
                  </a:lnTo>
                  <a:lnTo>
                    <a:pt x="771" y="207"/>
                  </a:lnTo>
                  <a:lnTo>
                    <a:pt x="771" y="0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2" name="Freeform 315">
              <a:extLst>
                <a:ext uri="{FF2B5EF4-FFF2-40B4-BE49-F238E27FC236}">
                  <a16:creationId xmlns:a16="http://schemas.microsoft.com/office/drawing/2014/main" id="{B0534A5E-EAE7-72A2-FAD4-CBE5EEAB0F18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116" y="984"/>
              <a:ext cx="771" cy="207"/>
            </a:xfrm>
            <a:custGeom>
              <a:avLst/>
              <a:gdLst>
                <a:gd name="T0" fmla="*/ 771 w 771"/>
                <a:gd name="T1" fmla="*/ 0 h 207"/>
                <a:gd name="T2" fmla="*/ 0 w 771"/>
                <a:gd name="T3" fmla="*/ 0 h 207"/>
                <a:gd name="T4" fmla="*/ 320 w 771"/>
                <a:gd name="T5" fmla="*/ 207 h 207"/>
                <a:gd name="T6" fmla="*/ 771 w 771"/>
                <a:gd name="T7" fmla="*/ 207 h 207"/>
                <a:gd name="T8" fmla="*/ 771 w 771"/>
                <a:gd name="T9" fmla="*/ 0 h 2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71" h="207">
                  <a:moveTo>
                    <a:pt x="771" y="0"/>
                  </a:moveTo>
                  <a:lnTo>
                    <a:pt x="0" y="0"/>
                  </a:lnTo>
                  <a:lnTo>
                    <a:pt x="320" y="207"/>
                  </a:lnTo>
                  <a:lnTo>
                    <a:pt x="771" y="207"/>
                  </a:lnTo>
                  <a:lnTo>
                    <a:pt x="771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" name="Freeform 316">
              <a:extLst>
                <a:ext uri="{FF2B5EF4-FFF2-40B4-BE49-F238E27FC236}">
                  <a16:creationId xmlns:a16="http://schemas.microsoft.com/office/drawing/2014/main" id="{6CE817F0-A580-9967-3002-8D5B4644A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9" y="527"/>
              <a:ext cx="999" cy="666"/>
            </a:xfrm>
            <a:custGeom>
              <a:avLst/>
              <a:gdLst>
                <a:gd name="T0" fmla="*/ 999 w 999"/>
                <a:gd name="T1" fmla="*/ 268 h 666"/>
                <a:gd name="T2" fmla="*/ 526 w 999"/>
                <a:gd name="T3" fmla="*/ 268 h 666"/>
                <a:gd name="T4" fmla="*/ 136 w 999"/>
                <a:gd name="T5" fmla="*/ 0 h 666"/>
                <a:gd name="T6" fmla="*/ 0 w 999"/>
                <a:gd name="T7" fmla="*/ 0 h 666"/>
                <a:gd name="T8" fmla="*/ 0 w 999"/>
                <a:gd name="T9" fmla="*/ 666 h 666"/>
                <a:gd name="T10" fmla="*/ 136 w 999"/>
                <a:gd name="T11" fmla="*/ 666 h 666"/>
                <a:gd name="T12" fmla="*/ 526 w 999"/>
                <a:gd name="T13" fmla="*/ 397 h 666"/>
                <a:gd name="T14" fmla="*/ 999 w 999"/>
                <a:gd name="T15" fmla="*/ 394 h 666"/>
                <a:gd name="T16" fmla="*/ 999 w 999"/>
                <a:gd name="T17" fmla="*/ 268 h 6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99" h="666">
                  <a:moveTo>
                    <a:pt x="999" y="268"/>
                  </a:moveTo>
                  <a:lnTo>
                    <a:pt x="526" y="268"/>
                  </a:lnTo>
                  <a:lnTo>
                    <a:pt x="136" y="0"/>
                  </a:lnTo>
                  <a:lnTo>
                    <a:pt x="0" y="0"/>
                  </a:lnTo>
                  <a:lnTo>
                    <a:pt x="0" y="666"/>
                  </a:lnTo>
                  <a:lnTo>
                    <a:pt x="136" y="666"/>
                  </a:lnTo>
                  <a:lnTo>
                    <a:pt x="526" y="397"/>
                  </a:lnTo>
                  <a:lnTo>
                    <a:pt x="999" y="394"/>
                  </a:lnTo>
                  <a:lnTo>
                    <a:pt x="999" y="268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" name="AutoShape 317">
              <a:extLst>
                <a:ext uri="{FF2B5EF4-FFF2-40B4-BE49-F238E27FC236}">
                  <a16:creationId xmlns:a16="http://schemas.microsoft.com/office/drawing/2014/main" id="{3431C569-9D47-BB89-6709-567F52E3F6E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809" y="674"/>
              <a:ext cx="523" cy="363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5" name="AutoShape 318">
              <a:extLst>
                <a:ext uri="{FF2B5EF4-FFF2-40B4-BE49-F238E27FC236}">
                  <a16:creationId xmlns:a16="http://schemas.microsoft.com/office/drawing/2014/main" id="{57A7CFC8-4AE3-DB3B-50FD-E7C926587D1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828" y="724"/>
              <a:ext cx="389" cy="267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6" name="Rectangle 320">
              <a:extLst>
                <a:ext uri="{FF2B5EF4-FFF2-40B4-BE49-F238E27FC236}">
                  <a16:creationId xmlns:a16="http://schemas.microsoft.com/office/drawing/2014/main" id="{A3467FFA-AAA9-8AA0-1852-4A8721B1D9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9" y="527"/>
              <a:ext cx="998" cy="66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67" name="Group 335">
            <a:extLst>
              <a:ext uri="{FF2B5EF4-FFF2-40B4-BE49-F238E27FC236}">
                <a16:creationId xmlns:a16="http://schemas.microsoft.com/office/drawing/2014/main" id="{A2D8D2BD-92BD-4655-C9AE-D318B93411D0}"/>
              </a:ext>
            </a:extLst>
          </p:cNvPr>
          <p:cNvGrpSpPr>
            <a:grpSpLocks/>
          </p:cNvGrpSpPr>
          <p:nvPr/>
        </p:nvGrpSpPr>
        <p:grpSpPr bwMode="auto">
          <a:xfrm>
            <a:off x="8492393" y="296235"/>
            <a:ext cx="1145640" cy="763378"/>
            <a:chOff x="2440" y="3339"/>
            <a:chExt cx="998" cy="665"/>
          </a:xfrm>
        </p:grpSpPr>
        <p:sp>
          <p:nvSpPr>
            <p:cNvPr id="168" name="Rectangle 336">
              <a:extLst>
                <a:ext uri="{FF2B5EF4-FFF2-40B4-BE49-F238E27FC236}">
                  <a16:creationId xmlns:a16="http://schemas.microsoft.com/office/drawing/2014/main" id="{F9C1528F-0C6E-08D3-DB98-CD4A75AFC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339"/>
              <a:ext cx="998" cy="665"/>
            </a:xfrm>
            <a:prstGeom prst="rect">
              <a:avLst/>
            </a:prstGeom>
            <a:solidFill>
              <a:srgbClr val="008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69" name="Group 337">
              <a:extLst>
                <a:ext uri="{FF2B5EF4-FFF2-40B4-BE49-F238E27FC236}">
                  <a16:creationId xmlns:a16="http://schemas.microsoft.com/office/drawing/2014/main" id="{91B92F1D-0934-C746-2700-7EE1D69FBC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9" y="3431"/>
              <a:ext cx="760" cy="480"/>
              <a:chOff x="1351" y="2052"/>
              <a:chExt cx="3583" cy="2268"/>
            </a:xfrm>
          </p:grpSpPr>
          <p:sp>
            <p:nvSpPr>
              <p:cNvPr id="170" name="AutoShape 338">
                <a:extLst>
                  <a:ext uri="{FF2B5EF4-FFF2-40B4-BE49-F238E27FC236}">
                    <a16:creationId xmlns:a16="http://schemas.microsoft.com/office/drawing/2014/main" id="{DF4F81E0-CC5F-996C-E1A7-B17FDEBEF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2052"/>
                <a:ext cx="3583" cy="2268"/>
              </a:xfrm>
              <a:prstGeom prst="flowChartDecision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1" name="Oval 339">
                <a:extLst>
                  <a:ext uri="{FF2B5EF4-FFF2-40B4-BE49-F238E27FC236}">
                    <a16:creationId xmlns:a16="http://schemas.microsoft.com/office/drawing/2014/main" id="{65D6111E-8B66-2142-8D0B-A48A56D975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3" y="2426"/>
                <a:ext cx="1519" cy="1519"/>
              </a:xfrm>
              <a:prstGeom prst="ellipse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2" name="Freeform 340">
                <a:extLst>
                  <a:ext uri="{FF2B5EF4-FFF2-40B4-BE49-F238E27FC236}">
                    <a16:creationId xmlns:a16="http://schemas.microsoft.com/office/drawing/2014/main" id="{2EB14BD8-A673-1C42-60A9-DDB669D140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4" y="2818"/>
                <a:ext cx="1493" cy="548"/>
              </a:xfrm>
              <a:custGeom>
                <a:avLst/>
                <a:gdLst>
                  <a:gd name="T0" fmla="*/ 66 w 1519"/>
                  <a:gd name="T1" fmla="*/ 21 h 583"/>
                  <a:gd name="T2" fmla="*/ 416 w 1519"/>
                  <a:gd name="T3" fmla="*/ 21 h 583"/>
                  <a:gd name="T4" fmla="*/ 897 w 1519"/>
                  <a:gd name="T5" fmla="*/ 101 h 583"/>
                  <a:gd name="T6" fmla="*/ 1248 w 1519"/>
                  <a:gd name="T7" fmla="*/ 261 h 583"/>
                  <a:gd name="T8" fmla="*/ 1424 w 1519"/>
                  <a:gd name="T9" fmla="*/ 382 h 583"/>
                  <a:gd name="T10" fmla="*/ 1424 w 1519"/>
                  <a:gd name="T11" fmla="*/ 502 h 583"/>
                  <a:gd name="T12" fmla="*/ 1161 w 1519"/>
                  <a:gd name="T13" fmla="*/ 302 h 583"/>
                  <a:gd name="T14" fmla="*/ 722 w 1519"/>
                  <a:gd name="T15" fmla="*/ 141 h 583"/>
                  <a:gd name="T16" fmla="*/ 328 w 1519"/>
                  <a:gd name="T17" fmla="*/ 101 h 583"/>
                  <a:gd name="T18" fmla="*/ 66 w 1519"/>
                  <a:gd name="T19" fmla="*/ 101 h 583"/>
                  <a:gd name="T20" fmla="*/ 22 w 1519"/>
                  <a:gd name="T21" fmla="*/ 141 h 583"/>
                  <a:gd name="T22" fmla="*/ 66 w 1519"/>
                  <a:gd name="T23" fmla="*/ 21 h 58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519" h="583">
                    <a:moveTo>
                      <a:pt x="68" y="23"/>
                    </a:moveTo>
                    <a:cubicBezTo>
                      <a:pt x="136" y="0"/>
                      <a:pt x="286" y="8"/>
                      <a:pt x="430" y="23"/>
                    </a:cubicBezTo>
                    <a:cubicBezTo>
                      <a:pt x="574" y="38"/>
                      <a:pt x="785" y="69"/>
                      <a:pt x="929" y="114"/>
                    </a:cubicBezTo>
                    <a:cubicBezTo>
                      <a:pt x="1073" y="159"/>
                      <a:pt x="1201" y="243"/>
                      <a:pt x="1292" y="296"/>
                    </a:cubicBezTo>
                    <a:cubicBezTo>
                      <a:pt x="1383" y="349"/>
                      <a:pt x="1444" y="387"/>
                      <a:pt x="1474" y="432"/>
                    </a:cubicBezTo>
                    <a:cubicBezTo>
                      <a:pt x="1504" y="477"/>
                      <a:pt x="1519" y="583"/>
                      <a:pt x="1474" y="568"/>
                    </a:cubicBezTo>
                    <a:cubicBezTo>
                      <a:pt x="1429" y="553"/>
                      <a:pt x="1323" y="409"/>
                      <a:pt x="1202" y="341"/>
                    </a:cubicBezTo>
                    <a:cubicBezTo>
                      <a:pt x="1081" y="273"/>
                      <a:pt x="892" y="198"/>
                      <a:pt x="748" y="160"/>
                    </a:cubicBezTo>
                    <a:cubicBezTo>
                      <a:pt x="604" y="122"/>
                      <a:pt x="453" y="122"/>
                      <a:pt x="340" y="114"/>
                    </a:cubicBezTo>
                    <a:cubicBezTo>
                      <a:pt x="227" y="106"/>
                      <a:pt x="121" y="106"/>
                      <a:pt x="68" y="114"/>
                    </a:cubicBezTo>
                    <a:cubicBezTo>
                      <a:pt x="15" y="122"/>
                      <a:pt x="22" y="167"/>
                      <a:pt x="22" y="160"/>
                    </a:cubicBezTo>
                    <a:cubicBezTo>
                      <a:pt x="22" y="153"/>
                      <a:pt x="0" y="46"/>
                      <a:pt x="68" y="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73" name="Group 347">
            <a:extLst>
              <a:ext uri="{FF2B5EF4-FFF2-40B4-BE49-F238E27FC236}">
                <a16:creationId xmlns:a16="http://schemas.microsoft.com/office/drawing/2014/main" id="{6F4F798C-58A3-3B8B-0CF6-7FA597C1B5CB}"/>
              </a:ext>
            </a:extLst>
          </p:cNvPr>
          <p:cNvGrpSpPr>
            <a:grpSpLocks/>
          </p:cNvGrpSpPr>
          <p:nvPr/>
        </p:nvGrpSpPr>
        <p:grpSpPr bwMode="auto">
          <a:xfrm>
            <a:off x="4386157" y="5835982"/>
            <a:ext cx="1145642" cy="763378"/>
            <a:chOff x="2621" y="527"/>
            <a:chExt cx="998" cy="665"/>
          </a:xfrm>
        </p:grpSpPr>
        <p:sp>
          <p:nvSpPr>
            <p:cNvPr id="174" name="Rectangle 60">
              <a:extLst>
                <a:ext uri="{FF2B5EF4-FFF2-40B4-BE49-F238E27FC236}">
                  <a16:creationId xmlns:a16="http://schemas.microsoft.com/office/drawing/2014/main" id="{9004564E-7EB8-292D-00B1-5016B19FBC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527"/>
              <a:ext cx="998" cy="665"/>
            </a:xfrm>
            <a:prstGeom prst="rect">
              <a:avLst/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5" name="Rectangle 324">
              <a:extLst>
                <a:ext uri="{FF2B5EF4-FFF2-40B4-BE49-F238E27FC236}">
                  <a16:creationId xmlns:a16="http://schemas.microsoft.com/office/drawing/2014/main" id="{E59F66D3-9AF5-A9F1-155C-82D2733F92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" y="527"/>
              <a:ext cx="498" cy="3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6" name="Rectangle 325">
              <a:extLst>
                <a:ext uri="{FF2B5EF4-FFF2-40B4-BE49-F238E27FC236}">
                  <a16:creationId xmlns:a16="http://schemas.microsoft.com/office/drawing/2014/main" id="{7AE735E6-D6E3-F03A-B601-DCF2BF708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2" y="527"/>
              <a:ext cx="78" cy="33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7" name="Rectangle 326">
              <a:extLst>
                <a:ext uri="{FF2B5EF4-FFF2-40B4-BE49-F238E27FC236}">
                  <a16:creationId xmlns:a16="http://schemas.microsoft.com/office/drawing/2014/main" id="{F5F555E5-8F48-3BE0-7062-223CD0302C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31" y="448"/>
              <a:ext cx="79" cy="49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8" name="AutoShape 327">
              <a:extLst>
                <a:ext uri="{FF2B5EF4-FFF2-40B4-BE49-F238E27FC236}">
                  <a16:creationId xmlns:a16="http://schemas.microsoft.com/office/drawing/2014/main" id="{6D6FC65D-74FF-4377-D179-8ED9158DAF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75" y="527"/>
              <a:ext cx="138" cy="90"/>
            </a:xfrm>
            <a:prstGeom prst="rtTriangle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9" name="AutoShape 328">
              <a:extLst>
                <a:ext uri="{FF2B5EF4-FFF2-40B4-BE49-F238E27FC236}">
                  <a16:creationId xmlns:a16="http://schemas.microsoft.com/office/drawing/2014/main" id="{06CAD65B-8AF2-6877-1909-F01804BBF1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2926" y="527"/>
              <a:ext cx="140" cy="90"/>
            </a:xfrm>
            <a:prstGeom prst="rtTriangle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0" name="AutoShape 329">
              <a:extLst>
                <a:ext uri="{FF2B5EF4-FFF2-40B4-BE49-F238E27FC236}">
                  <a16:creationId xmlns:a16="http://schemas.microsoft.com/office/drawing/2014/main" id="{8AC44DB0-73D4-F1EC-EF56-44F708CA9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7" y="774"/>
              <a:ext cx="139" cy="86"/>
            </a:xfrm>
            <a:prstGeom prst="rtTriangle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1" name="AutoShape 330">
              <a:extLst>
                <a:ext uri="{FF2B5EF4-FFF2-40B4-BE49-F238E27FC236}">
                  <a16:creationId xmlns:a16="http://schemas.microsoft.com/office/drawing/2014/main" id="{71E2AC64-B441-3FF7-9C4B-CC6D0EF7D08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86" y="774"/>
              <a:ext cx="128" cy="86"/>
            </a:xfrm>
            <a:prstGeom prst="rtTriangle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2" name="AutoShape 331">
              <a:extLst>
                <a:ext uri="{FF2B5EF4-FFF2-40B4-BE49-F238E27FC236}">
                  <a16:creationId xmlns:a16="http://schemas.microsoft.com/office/drawing/2014/main" id="{96D4BD44-26FC-0F3A-DBC7-F8A5E130177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014" y="566"/>
              <a:ext cx="106" cy="72"/>
            </a:xfrm>
            <a:prstGeom prst="rtTriangle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3" name="AutoShape 332">
              <a:extLst>
                <a:ext uri="{FF2B5EF4-FFF2-40B4-BE49-F238E27FC236}">
                  <a16:creationId xmlns:a16="http://schemas.microsoft.com/office/drawing/2014/main" id="{1E6BFDA8-2F4C-283C-78BB-7D416F092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" y="575"/>
              <a:ext cx="97" cy="63"/>
            </a:xfrm>
            <a:prstGeom prst="rtTriangle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4" name="AutoShape 333">
              <a:extLst>
                <a:ext uri="{FF2B5EF4-FFF2-40B4-BE49-F238E27FC236}">
                  <a16:creationId xmlns:a16="http://schemas.microsoft.com/office/drawing/2014/main" id="{90E47622-ECCB-718B-D190-7535FB4497F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023" y="755"/>
              <a:ext cx="97" cy="65"/>
            </a:xfrm>
            <a:prstGeom prst="rtTriangle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5" name="AutoShape 334">
              <a:extLst>
                <a:ext uri="{FF2B5EF4-FFF2-40B4-BE49-F238E27FC236}">
                  <a16:creationId xmlns:a16="http://schemas.microsoft.com/office/drawing/2014/main" id="{FB8F4C04-AB72-E1DE-D4F0-DBDA24CFEE8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2" y="755"/>
              <a:ext cx="97" cy="63"/>
            </a:xfrm>
            <a:prstGeom prst="rtTriangle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6" name="Freeform 335">
              <a:extLst>
                <a:ext uri="{FF2B5EF4-FFF2-40B4-BE49-F238E27FC236}">
                  <a16:creationId xmlns:a16="http://schemas.microsoft.com/office/drawing/2014/main" id="{8C7229E9-B71A-A8ED-3AD2-8C170766E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2" y="757"/>
              <a:ext cx="193" cy="103"/>
            </a:xfrm>
            <a:custGeom>
              <a:avLst/>
              <a:gdLst>
                <a:gd name="T0" fmla="*/ 91 w 408"/>
                <a:gd name="T1" fmla="*/ 0 h 226"/>
                <a:gd name="T2" fmla="*/ 71 w 408"/>
                <a:gd name="T3" fmla="*/ 0 h 226"/>
                <a:gd name="T4" fmla="*/ 0 w 408"/>
                <a:gd name="T5" fmla="*/ 47 h 226"/>
                <a:gd name="T6" fmla="*/ 20 w 408"/>
                <a:gd name="T7" fmla="*/ 47 h 226"/>
                <a:gd name="T8" fmla="*/ 91 w 40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8" h="226">
                  <a:moveTo>
                    <a:pt x="408" y="0"/>
                  </a:moveTo>
                  <a:lnTo>
                    <a:pt x="318" y="0"/>
                  </a:lnTo>
                  <a:lnTo>
                    <a:pt x="0" y="226"/>
                  </a:lnTo>
                  <a:lnTo>
                    <a:pt x="91" y="226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" name="Freeform 336">
              <a:extLst>
                <a:ext uri="{FF2B5EF4-FFF2-40B4-BE49-F238E27FC236}">
                  <a16:creationId xmlns:a16="http://schemas.microsoft.com/office/drawing/2014/main" id="{4BEF600E-1218-581F-EBF0-FE27AAA46A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1" y="755"/>
              <a:ext cx="159" cy="104"/>
            </a:xfrm>
            <a:custGeom>
              <a:avLst/>
              <a:gdLst>
                <a:gd name="T0" fmla="*/ 79 w 319"/>
                <a:gd name="T1" fmla="*/ 52 h 207"/>
                <a:gd name="T2" fmla="*/ 79 w 319"/>
                <a:gd name="T3" fmla="*/ 39 h 207"/>
                <a:gd name="T4" fmla="*/ 20 w 319"/>
                <a:gd name="T5" fmla="*/ 0 h 207"/>
                <a:gd name="T6" fmla="*/ 0 w 319"/>
                <a:gd name="T7" fmla="*/ 0 h 207"/>
                <a:gd name="T8" fmla="*/ 79 w 319"/>
                <a:gd name="T9" fmla="*/ 52 h 2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9" h="207">
                  <a:moveTo>
                    <a:pt x="318" y="207"/>
                  </a:moveTo>
                  <a:lnTo>
                    <a:pt x="319" y="153"/>
                  </a:lnTo>
                  <a:lnTo>
                    <a:pt x="80" y="0"/>
                  </a:lnTo>
                  <a:lnTo>
                    <a:pt x="0" y="0"/>
                  </a:lnTo>
                  <a:lnTo>
                    <a:pt x="318" y="20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" name="Freeform 337">
              <a:extLst>
                <a:ext uri="{FF2B5EF4-FFF2-40B4-BE49-F238E27FC236}">
                  <a16:creationId xmlns:a16="http://schemas.microsoft.com/office/drawing/2014/main" id="{57F20A6D-760B-16C2-2091-6709A34940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7" y="527"/>
              <a:ext cx="183" cy="110"/>
            </a:xfrm>
            <a:custGeom>
              <a:avLst/>
              <a:gdLst>
                <a:gd name="T0" fmla="*/ 91 w 367"/>
                <a:gd name="T1" fmla="*/ 0 h 219"/>
                <a:gd name="T2" fmla="*/ 91 w 367"/>
                <a:gd name="T3" fmla="*/ 6 h 219"/>
                <a:gd name="T4" fmla="*/ 20 w 367"/>
                <a:gd name="T5" fmla="*/ 55 h 219"/>
                <a:gd name="T6" fmla="*/ 0 w 367"/>
                <a:gd name="T7" fmla="*/ 55 h 219"/>
                <a:gd name="T8" fmla="*/ 77 w 367"/>
                <a:gd name="T9" fmla="*/ 0 h 219"/>
                <a:gd name="T10" fmla="*/ 91 w 367"/>
                <a:gd name="T11" fmla="*/ 0 h 2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67" h="219">
                  <a:moveTo>
                    <a:pt x="367" y="0"/>
                  </a:moveTo>
                  <a:lnTo>
                    <a:pt x="366" y="21"/>
                  </a:lnTo>
                  <a:lnTo>
                    <a:pt x="81" y="219"/>
                  </a:lnTo>
                  <a:lnTo>
                    <a:pt x="0" y="219"/>
                  </a:lnTo>
                  <a:lnTo>
                    <a:pt x="308" y="0"/>
                  </a:lnTo>
                  <a:lnTo>
                    <a:pt x="36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" name="Freeform 338">
              <a:extLst>
                <a:ext uri="{FF2B5EF4-FFF2-40B4-BE49-F238E27FC236}">
                  <a16:creationId xmlns:a16="http://schemas.microsoft.com/office/drawing/2014/main" id="{68B5A4DC-1D2D-ECF4-94ED-9BA07101E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530"/>
              <a:ext cx="160" cy="106"/>
            </a:xfrm>
            <a:custGeom>
              <a:avLst/>
              <a:gdLst>
                <a:gd name="T0" fmla="*/ 80 w 321"/>
                <a:gd name="T1" fmla="*/ 52 h 218"/>
                <a:gd name="T2" fmla="*/ 57 w 321"/>
                <a:gd name="T3" fmla="*/ 52 h 218"/>
                <a:gd name="T4" fmla="*/ 0 w 321"/>
                <a:gd name="T5" fmla="*/ 14 h 218"/>
                <a:gd name="T6" fmla="*/ 0 w 321"/>
                <a:gd name="T7" fmla="*/ 0 h 218"/>
                <a:gd name="T8" fmla="*/ 80 w 321"/>
                <a:gd name="T9" fmla="*/ 52 h 2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1" h="218">
                  <a:moveTo>
                    <a:pt x="321" y="218"/>
                  </a:moveTo>
                  <a:lnTo>
                    <a:pt x="230" y="218"/>
                  </a:lnTo>
                  <a:lnTo>
                    <a:pt x="0" y="58"/>
                  </a:lnTo>
                  <a:lnTo>
                    <a:pt x="0" y="0"/>
                  </a:lnTo>
                  <a:lnTo>
                    <a:pt x="321" y="21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0" name="AutoShape 340">
              <a:extLst>
                <a:ext uri="{FF2B5EF4-FFF2-40B4-BE49-F238E27FC236}">
                  <a16:creationId xmlns:a16="http://schemas.microsoft.com/office/drawing/2014/main" id="{4AB903AB-EC53-4965-FFF4-30E9B6B1D7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3" y="942"/>
              <a:ext cx="192" cy="192"/>
            </a:xfrm>
            <a:prstGeom prst="star8">
              <a:avLst>
                <a:gd name="adj" fmla="val 2365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1" name="AutoShape 341">
              <a:extLst>
                <a:ext uri="{FF2B5EF4-FFF2-40B4-BE49-F238E27FC236}">
                  <a16:creationId xmlns:a16="http://schemas.microsoft.com/office/drawing/2014/main" id="{D5A190D2-2EBB-54CA-0064-15514530B2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5" y="778"/>
              <a:ext cx="102" cy="102"/>
            </a:xfrm>
            <a:prstGeom prst="star8">
              <a:avLst>
                <a:gd name="adj" fmla="val 2365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2" name="AutoShape 342">
              <a:extLst>
                <a:ext uri="{FF2B5EF4-FFF2-40B4-BE49-F238E27FC236}">
                  <a16:creationId xmlns:a16="http://schemas.microsoft.com/office/drawing/2014/main" id="{4CECC422-0ACF-4607-B11A-5AB63BA25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6" y="1040"/>
              <a:ext cx="102" cy="102"/>
            </a:xfrm>
            <a:prstGeom prst="star8">
              <a:avLst>
                <a:gd name="adj" fmla="val 2365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3" name="AutoShape 343">
              <a:extLst>
                <a:ext uri="{FF2B5EF4-FFF2-40B4-BE49-F238E27FC236}">
                  <a16:creationId xmlns:a16="http://schemas.microsoft.com/office/drawing/2014/main" id="{49FC49EA-6F1D-A3B1-92B8-BB944DD46D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0" y="579"/>
              <a:ext cx="102" cy="102"/>
            </a:xfrm>
            <a:prstGeom prst="star8">
              <a:avLst>
                <a:gd name="adj" fmla="val 2365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4" name="AutoShape 344">
              <a:extLst>
                <a:ext uri="{FF2B5EF4-FFF2-40B4-BE49-F238E27FC236}">
                  <a16:creationId xmlns:a16="http://schemas.microsoft.com/office/drawing/2014/main" id="{FE9A2049-3CE7-B03F-FA23-D901CCAE8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2" y="727"/>
              <a:ext cx="102" cy="102"/>
            </a:xfrm>
            <a:prstGeom prst="star8">
              <a:avLst>
                <a:gd name="adj" fmla="val 2365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5" name="AutoShape 345">
              <a:extLst>
                <a:ext uri="{FF2B5EF4-FFF2-40B4-BE49-F238E27FC236}">
                  <a16:creationId xmlns:a16="http://schemas.microsoft.com/office/drawing/2014/main" id="{00EC0950-5F9E-C120-F692-A9C5E16A3E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8" y="858"/>
              <a:ext cx="70" cy="66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196" name="Rectangle 346">
              <a:extLst>
                <a:ext uri="{FF2B5EF4-FFF2-40B4-BE49-F238E27FC236}">
                  <a16:creationId xmlns:a16="http://schemas.microsoft.com/office/drawing/2014/main" id="{65234A9D-EF55-0CDE-5D30-86371BC49D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527"/>
              <a:ext cx="998" cy="66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8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A43B803F-A8AF-4F72-0EA1-5452D7FDE589}"/>
              </a:ext>
            </a:extLst>
          </p:cNvPr>
          <p:cNvGrpSpPr/>
          <p:nvPr/>
        </p:nvGrpSpPr>
        <p:grpSpPr>
          <a:xfrm>
            <a:off x="436683" y="1406770"/>
            <a:ext cx="9032632" cy="4030338"/>
            <a:chOff x="436683" y="2398276"/>
            <a:chExt cx="9032632" cy="2934774"/>
          </a:xfrm>
        </p:grpSpPr>
        <p:sp>
          <p:nvSpPr>
            <p:cNvPr id="198" name="テキスト ボックス 197">
              <a:extLst>
                <a:ext uri="{FF2B5EF4-FFF2-40B4-BE49-F238E27FC236}">
                  <a16:creationId xmlns:a16="http://schemas.microsoft.com/office/drawing/2014/main" id="{228159AA-CC44-B68F-3E85-FF6BD2EFE347}"/>
                </a:ext>
              </a:extLst>
            </p:cNvPr>
            <p:cNvSpPr txBox="1"/>
            <p:nvPr/>
          </p:nvSpPr>
          <p:spPr>
            <a:xfrm>
              <a:off x="436683" y="4065659"/>
              <a:ext cx="9032632" cy="1267391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noFill/>
                  </a:ln>
                </a:rPr>
                <a:t>Hiroshima</a:t>
              </a:r>
            </a:p>
          </p:txBody>
        </p:sp>
        <p:sp>
          <p:nvSpPr>
            <p:cNvPr id="199" name="テキスト ボックス 198">
              <a:extLst>
                <a:ext uri="{FF2B5EF4-FFF2-40B4-BE49-F238E27FC236}">
                  <a16:creationId xmlns:a16="http://schemas.microsoft.com/office/drawing/2014/main" id="{AC9212CB-E0EC-BA23-EC00-9B0BF044F976}"/>
                </a:ext>
              </a:extLst>
            </p:cNvPr>
            <p:cNvSpPr txBox="1"/>
            <p:nvPr/>
          </p:nvSpPr>
          <p:spPr>
            <a:xfrm>
              <a:off x="436683" y="2398276"/>
              <a:ext cx="9032632" cy="1267391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noFill/>
                  </a:ln>
                </a:rPr>
                <a:t>Welcome 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9975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正方形/長方形 194">
            <a:extLst>
              <a:ext uri="{FF2B5EF4-FFF2-40B4-BE49-F238E27FC236}">
                <a16:creationId xmlns:a16="http://schemas.microsoft.com/office/drawing/2014/main" id="{98CCCEA4-1243-F644-3C35-FBDFA66E1721}"/>
              </a:ext>
            </a:extLst>
          </p:cNvPr>
          <p:cNvSpPr/>
          <p:nvPr/>
        </p:nvSpPr>
        <p:spPr>
          <a:xfrm rot="10800000">
            <a:off x="114299" y="5583115"/>
            <a:ext cx="9656717" cy="1142683"/>
          </a:xfrm>
          <a:prstGeom prst="rect">
            <a:avLst/>
          </a:prstGeom>
          <a:gradFill>
            <a:gsLst>
              <a:gs pos="100000">
                <a:schemeClr val="bg1"/>
              </a:gs>
              <a:gs pos="0">
                <a:srgbClr val="00B0F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C31BCC7-0928-1DE1-7173-07BDDFEA16B2}"/>
              </a:ext>
            </a:extLst>
          </p:cNvPr>
          <p:cNvSpPr/>
          <p:nvPr/>
        </p:nvSpPr>
        <p:spPr>
          <a:xfrm>
            <a:off x="114299" y="132202"/>
            <a:ext cx="9656717" cy="1142683"/>
          </a:xfrm>
          <a:prstGeom prst="rect">
            <a:avLst/>
          </a:prstGeom>
          <a:gradFill>
            <a:gsLst>
              <a:gs pos="100000">
                <a:schemeClr val="bg1"/>
              </a:gs>
              <a:gs pos="0">
                <a:srgbClr val="00B0F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CC318CB5-C4EB-873B-E56E-9535C28D41CE}"/>
              </a:ext>
            </a:extLst>
          </p:cNvPr>
          <p:cNvGrpSpPr/>
          <p:nvPr/>
        </p:nvGrpSpPr>
        <p:grpSpPr>
          <a:xfrm>
            <a:off x="294344" y="296235"/>
            <a:ext cx="9343689" cy="6303698"/>
            <a:chOff x="294344" y="296235"/>
            <a:chExt cx="9343689" cy="6303698"/>
          </a:xfrm>
        </p:grpSpPr>
        <p:grpSp>
          <p:nvGrpSpPr>
            <p:cNvPr id="6" name="Group 51">
              <a:extLst>
                <a:ext uri="{FF2B5EF4-FFF2-40B4-BE49-F238E27FC236}">
                  <a16:creationId xmlns:a16="http://schemas.microsoft.com/office/drawing/2014/main" id="{4388CEC0-4251-18BE-8C9A-A03C711306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4344" y="296235"/>
              <a:ext cx="1145640" cy="763378"/>
              <a:chOff x="353" y="527"/>
              <a:chExt cx="998" cy="665"/>
            </a:xfrm>
          </p:grpSpPr>
          <p:sp>
            <p:nvSpPr>
              <p:cNvPr id="7" name="Rectangle 3">
                <a:extLst>
                  <a:ext uri="{FF2B5EF4-FFF2-40B4-BE49-F238E27FC236}">
                    <a16:creationId xmlns:a16="http://schemas.microsoft.com/office/drawing/2014/main" id="{B3D64E0C-3C4F-D036-766F-0E22939224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" name="Oval 23">
                <a:extLst>
                  <a:ext uri="{FF2B5EF4-FFF2-40B4-BE49-F238E27FC236}">
                    <a16:creationId xmlns:a16="http://schemas.microsoft.com/office/drawing/2014/main" id="{5E894DC9-B856-C073-CD8D-039A2C1B7A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" y="656"/>
                <a:ext cx="408" cy="408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9" name="Group 55">
              <a:extLst>
                <a:ext uri="{FF2B5EF4-FFF2-40B4-BE49-F238E27FC236}">
                  <a16:creationId xmlns:a16="http://schemas.microsoft.com/office/drawing/2014/main" id="{8712B786-2830-CB0E-FEEA-ACFCE73157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6556" y="5835982"/>
              <a:ext cx="1145642" cy="763378"/>
              <a:chOff x="353" y="1434"/>
              <a:chExt cx="998" cy="665"/>
            </a:xfrm>
          </p:grpSpPr>
          <p:sp>
            <p:nvSpPr>
              <p:cNvPr id="10" name="Rectangle 8">
                <a:extLst>
                  <a:ext uri="{FF2B5EF4-FFF2-40B4-BE49-F238E27FC236}">
                    <a16:creationId xmlns:a16="http://schemas.microsoft.com/office/drawing/2014/main" id="{4A54285C-EE50-F946-B228-8BD4875ED8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998" cy="665"/>
              </a:xfrm>
              <a:prstGeom prst="rect">
                <a:avLst/>
              </a:prstGeom>
              <a:solidFill>
                <a:srgbClr val="FF0000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" name="AutoShape 54">
                <a:extLst>
                  <a:ext uri="{FF2B5EF4-FFF2-40B4-BE49-F238E27FC236}">
                    <a16:creationId xmlns:a16="http://schemas.microsoft.com/office/drawing/2014/main" id="{E9F9C9A1-F2D9-5421-D226-3782883D2E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" y="1550"/>
                <a:ext cx="456" cy="433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</p:grpSp>
        <p:grpSp>
          <p:nvGrpSpPr>
            <p:cNvPr id="12" name="Group 67">
              <a:extLst>
                <a:ext uri="{FF2B5EF4-FFF2-40B4-BE49-F238E27FC236}">
                  <a16:creationId xmlns:a16="http://schemas.microsoft.com/office/drawing/2014/main" id="{73A595AF-0537-7753-0CAA-29CD8B0197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11409" y="5835407"/>
              <a:ext cx="1145640" cy="764526"/>
              <a:chOff x="353" y="2341"/>
              <a:chExt cx="998" cy="666"/>
            </a:xfrm>
          </p:grpSpPr>
          <p:sp>
            <p:nvSpPr>
              <p:cNvPr id="13" name="Rectangle 13">
                <a:extLst>
                  <a:ext uri="{FF2B5EF4-FFF2-40B4-BE49-F238E27FC236}">
                    <a16:creationId xmlns:a16="http://schemas.microsoft.com/office/drawing/2014/main" id="{DBF9EBBB-4DB2-A23D-216F-B1FF149C98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42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" name="Rectangle 63">
                <a:extLst>
                  <a:ext uri="{FF2B5EF4-FFF2-40B4-BE49-F238E27FC236}">
                    <a16:creationId xmlns:a16="http://schemas.microsoft.com/office/drawing/2014/main" id="{7E7F6A8E-4489-A262-23CC-257E4B1F4B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41"/>
                <a:ext cx="998" cy="9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" name="Rectangle 64">
                <a:extLst>
                  <a:ext uri="{FF2B5EF4-FFF2-40B4-BE49-F238E27FC236}">
                    <a16:creationId xmlns:a16="http://schemas.microsoft.com/office/drawing/2014/main" id="{49758E4B-8110-240B-1926-D199EC680C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913"/>
                <a:ext cx="998" cy="9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" name="Rectangle 65">
                <a:extLst>
                  <a:ext uri="{FF2B5EF4-FFF2-40B4-BE49-F238E27FC236}">
                    <a16:creationId xmlns:a16="http://schemas.microsoft.com/office/drawing/2014/main" id="{1F5E0F3A-F12E-4D4C-89B2-18AC39C500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564"/>
                <a:ext cx="998" cy="222"/>
              </a:xfrm>
              <a:prstGeom prst="rect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" name="Rectangle 66">
                <a:extLst>
                  <a:ext uri="{FF2B5EF4-FFF2-40B4-BE49-F238E27FC236}">
                    <a16:creationId xmlns:a16="http://schemas.microsoft.com/office/drawing/2014/main" id="{7C1469A3-1FC1-BCED-FC5A-151E7DE48B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41"/>
                <a:ext cx="998" cy="6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9" name="Group 168">
              <a:extLst>
                <a:ext uri="{FF2B5EF4-FFF2-40B4-BE49-F238E27FC236}">
                  <a16:creationId xmlns:a16="http://schemas.microsoft.com/office/drawing/2014/main" id="{4B74E90A-D4B5-8FCC-E9B1-A1B935C30A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59710" y="296235"/>
              <a:ext cx="1145640" cy="763378"/>
              <a:chOff x="3755" y="527"/>
              <a:chExt cx="998" cy="665"/>
            </a:xfrm>
          </p:grpSpPr>
          <p:sp>
            <p:nvSpPr>
              <p:cNvPr id="20" name="Rectangle 5">
                <a:extLst>
                  <a:ext uri="{FF2B5EF4-FFF2-40B4-BE49-F238E27FC236}">
                    <a16:creationId xmlns:a16="http://schemas.microsoft.com/office/drawing/2014/main" id="{FC1FBE96-2EC2-2E9B-7257-9BC3B5F2F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527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1" name="Group 136">
                <a:extLst>
                  <a:ext uri="{FF2B5EF4-FFF2-40B4-BE49-F238E27FC236}">
                    <a16:creationId xmlns:a16="http://schemas.microsoft.com/office/drawing/2014/main" id="{D17FBFFE-6FAD-6391-FE0E-26359F6BC5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45" y="607"/>
                <a:ext cx="616" cy="504"/>
                <a:chOff x="1632" y="948"/>
                <a:chExt cx="2963" cy="2422"/>
              </a:xfrm>
            </p:grpSpPr>
            <p:grpSp>
              <p:nvGrpSpPr>
                <p:cNvPr id="22" name="Group 137">
                  <a:extLst>
                    <a:ext uri="{FF2B5EF4-FFF2-40B4-BE49-F238E27FC236}">
                      <a16:creationId xmlns:a16="http://schemas.microsoft.com/office/drawing/2014/main" id="{2D69B8F1-8FCC-7DBB-6E6D-7A7AB41BE2E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409158">
                  <a:off x="1501" y="2715"/>
                  <a:ext cx="797" cy="512"/>
                  <a:chOff x="2712" y="1752"/>
                  <a:chExt cx="907" cy="589"/>
                </a:xfrm>
              </p:grpSpPr>
              <p:sp>
                <p:nvSpPr>
                  <p:cNvPr id="48" name="Rectangle 138">
                    <a:extLst>
                      <a:ext uri="{FF2B5EF4-FFF2-40B4-BE49-F238E27FC236}">
                        <a16:creationId xmlns:a16="http://schemas.microsoft.com/office/drawing/2014/main" id="{972D7E28-8192-DD67-13E9-6141B6C5F6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2205"/>
                    <a:ext cx="907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9" name="Rectangle 139">
                    <a:extLst>
                      <a:ext uri="{FF2B5EF4-FFF2-40B4-BE49-F238E27FC236}">
                        <a16:creationId xmlns:a16="http://schemas.microsoft.com/office/drawing/2014/main" id="{D0422E90-E384-857B-7B60-BC5D0B8998C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979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0" name="Rectangle 140">
                    <a:extLst>
                      <a:ext uri="{FF2B5EF4-FFF2-40B4-BE49-F238E27FC236}">
                        <a16:creationId xmlns:a16="http://schemas.microsoft.com/office/drawing/2014/main" id="{A55F71F9-D68D-89FD-2AF3-582E1DECAF4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11" y="1979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1" name="Rectangle 141">
                    <a:extLst>
                      <a:ext uri="{FF2B5EF4-FFF2-40B4-BE49-F238E27FC236}">
                        <a16:creationId xmlns:a16="http://schemas.microsoft.com/office/drawing/2014/main" id="{FC9A8EDC-2016-8458-9DA0-13918E3992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752"/>
                    <a:ext cx="907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3" name="Group 142">
                  <a:extLst>
                    <a:ext uri="{FF2B5EF4-FFF2-40B4-BE49-F238E27FC236}">
                      <a16:creationId xmlns:a16="http://schemas.microsoft.com/office/drawing/2014/main" id="{5BEC1708-0AC8-24A6-0E8A-98D8A91648A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3366942">
                  <a:off x="3930" y="2704"/>
                  <a:ext cx="802" cy="529"/>
                  <a:chOff x="4118" y="2750"/>
                  <a:chExt cx="907" cy="589"/>
                </a:xfrm>
              </p:grpSpPr>
              <p:sp>
                <p:nvSpPr>
                  <p:cNvPr id="42" name="Rectangle 143">
                    <a:extLst>
                      <a:ext uri="{FF2B5EF4-FFF2-40B4-BE49-F238E27FC236}">
                        <a16:creationId xmlns:a16="http://schemas.microsoft.com/office/drawing/2014/main" id="{DC6B671D-149E-B5B0-AB73-B206068CFA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18" y="2750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3" name="Rectangle 144">
                    <a:extLst>
                      <a:ext uri="{FF2B5EF4-FFF2-40B4-BE49-F238E27FC236}">
                        <a16:creationId xmlns:a16="http://schemas.microsoft.com/office/drawing/2014/main" id="{4A300537-67E1-82EE-12F6-C30AD085AB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17" y="2750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4" name="Rectangle 145">
                    <a:extLst>
                      <a:ext uri="{FF2B5EF4-FFF2-40B4-BE49-F238E27FC236}">
                        <a16:creationId xmlns:a16="http://schemas.microsoft.com/office/drawing/2014/main" id="{7CE2BE3C-FEF1-4928-0E6C-CC81DB33264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18" y="2976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5" name="Rectangle 146">
                    <a:extLst>
                      <a:ext uri="{FF2B5EF4-FFF2-40B4-BE49-F238E27FC236}">
                        <a16:creationId xmlns:a16="http://schemas.microsoft.com/office/drawing/2014/main" id="{19ED910A-C234-D39F-6832-3F59241984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17" y="2976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6" name="Rectangle 147">
                    <a:extLst>
                      <a:ext uri="{FF2B5EF4-FFF2-40B4-BE49-F238E27FC236}">
                        <a16:creationId xmlns:a16="http://schemas.microsoft.com/office/drawing/2014/main" id="{0827131C-14A1-7568-AE42-28A6BADFF1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18" y="3203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7" name="Rectangle 148">
                    <a:extLst>
                      <a:ext uri="{FF2B5EF4-FFF2-40B4-BE49-F238E27FC236}">
                        <a16:creationId xmlns:a16="http://schemas.microsoft.com/office/drawing/2014/main" id="{B26F2507-1554-5E0C-FA77-D7F3F7E7AD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17" y="3203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4" name="Group 149">
                  <a:extLst>
                    <a:ext uri="{FF2B5EF4-FFF2-40B4-BE49-F238E27FC236}">
                      <a16:creationId xmlns:a16="http://schemas.microsoft.com/office/drawing/2014/main" id="{753FEEEB-B8E4-280B-2CF2-E1C02D8EEB5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3389308">
                  <a:off x="1500" y="1087"/>
                  <a:ext cx="787" cy="524"/>
                  <a:chOff x="2757" y="2750"/>
                  <a:chExt cx="907" cy="589"/>
                </a:xfrm>
              </p:grpSpPr>
              <p:sp>
                <p:nvSpPr>
                  <p:cNvPr id="39" name="Rectangle 150">
                    <a:extLst>
                      <a:ext uri="{FF2B5EF4-FFF2-40B4-BE49-F238E27FC236}">
                        <a16:creationId xmlns:a16="http://schemas.microsoft.com/office/drawing/2014/main" id="{39C60B94-3CF2-F7BD-4FB4-8C8BFD966B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7" y="3203"/>
                    <a:ext cx="907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0" name="Rectangle 151">
                    <a:extLst>
                      <a:ext uri="{FF2B5EF4-FFF2-40B4-BE49-F238E27FC236}">
                        <a16:creationId xmlns:a16="http://schemas.microsoft.com/office/drawing/2014/main" id="{F7AA1B0B-4A62-E6C8-F1B0-E4FCD9354A6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7" y="2750"/>
                    <a:ext cx="907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1" name="Rectangle 152">
                    <a:extLst>
                      <a:ext uri="{FF2B5EF4-FFF2-40B4-BE49-F238E27FC236}">
                        <a16:creationId xmlns:a16="http://schemas.microsoft.com/office/drawing/2014/main" id="{F9B1F899-1226-B7ED-E18D-139B843D86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7" y="2976"/>
                    <a:ext cx="907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5" name="Group 153">
                  <a:extLst>
                    <a:ext uri="{FF2B5EF4-FFF2-40B4-BE49-F238E27FC236}">
                      <a16:creationId xmlns:a16="http://schemas.microsoft.com/office/drawing/2014/main" id="{3CF84F15-9B0B-6405-ADF8-92D6E2C4182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377097">
                  <a:off x="3935" y="1091"/>
                  <a:ext cx="800" cy="514"/>
                  <a:chOff x="4027" y="1753"/>
                  <a:chExt cx="907" cy="588"/>
                </a:xfrm>
              </p:grpSpPr>
              <p:sp>
                <p:nvSpPr>
                  <p:cNvPr id="34" name="Rectangle 154">
                    <a:extLst>
                      <a:ext uri="{FF2B5EF4-FFF2-40B4-BE49-F238E27FC236}">
                        <a16:creationId xmlns:a16="http://schemas.microsoft.com/office/drawing/2014/main" id="{16F8365C-AFFF-4D69-D39C-3DF307F96A2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27" y="1979"/>
                    <a:ext cx="907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5" name="Rectangle 155">
                    <a:extLst>
                      <a:ext uri="{FF2B5EF4-FFF2-40B4-BE49-F238E27FC236}">
                        <a16:creationId xmlns:a16="http://schemas.microsoft.com/office/drawing/2014/main" id="{66381FD2-4748-EA3B-4265-4938AC09AE8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27" y="1753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6" name="Rectangle 156">
                    <a:extLst>
                      <a:ext uri="{FF2B5EF4-FFF2-40B4-BE49-F238E27FC236}">
                        <a16:creationId xmlns:a16="http://schemas.microsoft.com/office/drawing/2014/main" id="{2C20890A-8C31-F5C9-244E-73BA97513C8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26" y="1753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7" name="Rectangle 157">
                    <a:extLst>
                      <a:ext uri="{FF2B5EF4-FFF2-40B4-BE49-F238E27FC236}">
                        <a16:creationId xmlns:a16="http://schemas.microsoft.com/office/drawing/2014/main" id="{E23DF8DB-361A-9E22-F83B-159D9B7CCA1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27" y="2205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8" name="Rectangle 158">
                    <a:extLst>
                      <a:ext uri="{FF2B5EF4-FFF2-40B4-BE49-F238E27FC236}">
                        <a16:creationId xmlns:a16="http://schemas.microsoft.com/office/drawing/2014/main" id="{6D692EB9-AED4-C6B3-D8E7-F62CF47BDE3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26" y="2205"/>
                    <a:ext cx="408" cy="1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26" name="Group 159">
                  <a:extLst>
                    <a:ext uri="{FF2B5EF4-FFF2-40B4-BE49-F238E27FC236}">
                      <a16:creationId xmlns:a16="http://schemas.microsoft.com/office/drawing/2014/main" id="{95CF09E6-2074-AB02-5657-B24163E83CE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279482">
                  <a:off x="2318" y="1359"/>
                  <a:ext cx="1632" cy="1632"/>
                  <a:chOff x="3211" y="1344"/>
                  <a:chExt cx="1632" cy="1632"/>
                </a:xfrm>
              </p:grpSpPr>
              <p:grpSp>
                <p:nvGrpSpPr>
                  <p:cNvPr id="27" name="Group 160">
                    <a:extLst>
                      <a:ext uri="{FF2B5EF4-FFF2-40B4-BE49-F238E27FC236}">
                        <a16:creationId xmlns:a16="http://schemas.microsoft.com/office/drawing/2014/main" id="{527EC353-60DB-B5BA-FA31-128391651E5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211" y="1344"/>
                    <a:ext cx="1632" cy="1632"/>
                    <a:chOff x="3075" y="1344"/>
                    <a:chExt cx="1632" cy="1632"/>
                  </a:xfrm>
                </p:grpSpPr>
                <p:sp>
                  <p:nvSpPr>
                    <p:cNvPr id="30" name="AutoShape 161">
                      <a:extLst>
                        <a:ext uri="{FF2B5EF4-FFF2-40B4-BE49-F238E27FC236}">
                          <a16:creationId xmlns:a16="http://schemas.microsoft.com/office/drawing/2014/main" id="{059FC08E-9638-0E40-A743-6C57968F7D8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75" y="1344"/>
                      <a:ext cx="1632" cy="1632"/>
                    </a:xfrm>
                    <a:custGeom>
                      <a:avLst/>
                      <a:gdLst>
                        <a:gd name="T0" fmla="*/ 62 w 21600"/>
                        <a:gd name="T1" fmla="*/ 0 h 21600"/>
                        <a:gd name="T2" fmla="*/ 30 w 21600"/>
                        <a:gd name="T3" fmla="*/ 62 h 21600"/>
                        <a:gd name="T4" fmla="*/ 62 w 21600"/>
                        <a:gd name="T5" fmla="*/ 59 h 21600"/>
                        <a:gd name="T6" fmla="*/ 94 w 21600"/>
                        <a:gd name="T7" fmla="*/ 62 h 2160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21600"/>
                        <a:gd name="T13" fmla="*/ 0 h 21600"/>
                        <a:gd name="T14" fmla="*/ 21600 w 21600"/>
                        <a:gd name="T15" fmla="*/ 7716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416" y="10800"/>
                          </a:moveTo>
                          <a:cubicBezTo>
                            <a:pt x="10416" y="10587"/>
                            <a:pt x="10587" y="10416"/>
                            <a:pt x="10800" y="10416"/>
                          </a:cubicBezTo>
                          <a:cubicBezTo>
                            <a:pt x="11012" y="10416"/>
                            <a:pt x="11184" y="10587"/>
                            <a:pt x="11184" y="10800"/>
                          </a:cubicBezTo>
                          <a:lnTo>
                            <a:pt x="21600" y="10800"/>
                          </a:lnTo>
                          <a:cubicBezTo>
                            <a:pt x="21600" y="4835"/>
                            <a:pt x="16764" y="0"/>
                            <a:pt x="10800" y="0"/>
                          </a:cubicBezTo>
                          <a:cubicBezTo>
                            <a:pt x="4835" y="0"/>
                            <a:pt x="0" y="4835"/>
                            <a:pt x="0" y="10799"/>
                          </a:cubicBezTo>
                          <a:lnTo>
                            <a:pt x="10416" y="1080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1" name="Rectangle 162">
                      <a:extLst>
                        <a:ext uri="{FF2B5EF4-FFF2-40B4-BE49-F238E27FC236}">
                          <a16:creationId xmlns:a16="http://schemas.microsoft.com/office/drawing/2014/main" id="{C43B57DD-5341-A2F0-1BE1-56E7796686C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10" y="2069"/>
                      <a:ext cx="408" cy="91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32" name="AutoShape 163">
                      <a:extLst>
                        <a:ext uri="{FF2B5EF4-FFF2-40B4-BE49-F238E27FC236}">
                          <a16:creationId xmlns:a16="http://schemas.microsoft.com/office/drawing/2014/main" id="{539BC8AC-D2BD-2F24-2134-1C5A87DF606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3075" y="1344"/>
                      <a:ext cx="1632" cy="1632"/>
                    </a:xfrm>
                    <a:custGeom>
                      <a:avLst/>
                      <a:gdLst>
                        <a:gd name="T0" fmla="*/ 62 w 21600"/>
                        <a:gd name="T1" fmla="*/ 0 h 21600"/>
                        <a:gd name="T2" fmla="*/ 30 w 21600"/>
                        <a:gd name="T3" fmla="*/ 62 h 21600"/>
                        <a:gd name="T4" fmla="*/ 62 w 21600"/>
                        <a:gd name="T5" fmla="*/ 59 h 21600"/>
                        <a:gd name="T6" fmla="*/ 94 w 21600"/>
                        <a:gd name="T7" fmla="*/ 62 h 2160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21600"/>
                        <a:gd name="T13" fmla="*/ 0 h 21600"/>
                        <a:gd name="T14" fmla="*/ 21600 w 21600"/>
                        <a:gd name="T15" fmla="*/ 7716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416" y="10800"/>
                          </a:moveTo>
                          <a:cubicBezTo>
                            <a:pt x="10416" y="10587"/>
                            <a:pt x="10587" y="10416"/>
                            <a:pt x="10800" y="10416"/>
                          </a:cubicBezTo>
                          <a:cubicBezTo>
                            <a:pt x="11012" y="10416"/>
                            <a:pt x="11184" y="10587"/>
                            <a:pt x="11184" y="10800"/>
                          </a:cubicBezTo>
                          <a:lnTo>
                            <a:pt x="21600" y="10800"/>
                          </a:lnTo>
                          <a:cubicBezTo>
                            <a:pt x="21600" y="4835"/>
                            <a:pt x="16764" y="0"/>
                            <a:pt x="10800" y="0"/>
                          </a:cubicBezTo>
                          <a:cubicBezTo>
                            <a:pt x="4835" y="0"/>
                            <a:pt x="0" y="4835"/>
                            <a:pt x="0" y="10799"/>
                          </a:cubicBezTo>
                          <a:lnTo>
                            <a:pt x="10416" y="1080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3" name="Rectangle 164">
                      <a:extLst>
                        <a:ext uri="{FF2B5EF4-FFF2-40B4-BE49-F238E27FC236}">
                          <a16:creationId xmlns:a16="http://schemas.microsoft.com/office/drawing/2014/main" id="{62082A05-1F38-E0F7-6375-935D691287A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3710" y="2160"/>
                      <a:ext cx="408" cy="91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  <p:sp>
                <p:nvSpPr>
                  <p:cNvPr id="28" name="Oval 165">
                    <a:extLst>
                      <a:ext uri="{FF2B5EF4-FFF2-40B4-BE49-F238E27FC236}">
                        <a16:creationId xmlns:a16="http://schemas.microsoft.com/office/drawing/2014/main" id="{D47E55D7-14EF-0730-977F-4F1B0ACAE3B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11" y="1752"/>
                    <a:ext cx="816" cy="81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9" name="Oval 166">
                    <a:extLst>
                      <a:ext uri="{FF2B5EF4-FFF2-40B4-BE49-F238E27FC236}">
                        <a16:creationId xmlns:a16="http://schemas.microsoft.com/office/drawing/2014/main" id="{5BE27A0F-457F-67A0-2AD4-9F23F59BED3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27" y="1752"/>
                    <a:ext cx="816" cy="816"/>
                  </a:xfrm>
                  <a:prstGeom prst="ellipse">
                    <a:avLst/>
                  </a:prstGeom>
                  <a:solidFill>
                    <a:srgbClr val="0000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  <p:grpSp>
          <p:nvGrpSpPr>
            <p:cNvPr id="52" name="グループ化 4">
              <a:extLst>
                <a:ext uri="{FF2B5EF4-FFF2-40B4-BE49-F238E27FC236}">
                  <a16:creationId xmlns:a16="http://schemas.microsoft.com/office/drawing/2014/main" id="{5B5F5585-502D-1D39-4F81-FA87F23C81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27028" y="296235"/>
              <a:ext cx="1145640" cy="763378"/>
              <a:chOff x="6294001" y="1659150"/>
              <a:chExt cx="1584325" cy="1055686"/>
            </a:xfrm>
          </p:grpSpPr>
          <p:sp>
            <p:nvSpPr>
              <p:cNvPr id="53" name="Rectangle 4">
                <a:extLst>
                  <a:ext uri="{FF2B5EF4-FFF2-40B4-BE49-F238E27FC236}">
                    <a16:creationId xmlns:a16="http://schemas.microsoft.com/office/drawing/2014/main" id="{D8A9B0F3-B598-13E6-5C03-B8B080F4EE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4001" y="1659150"/>
                <a:ext cx="1584325" cy="1055686"/>
              </a:xfrm>
              <a:prstGeom prst="rect">
                <a:avLst/>
              </a:prstGeom>
              <a:solidFill>
                <a:srgbClr val="FF0000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4" name="フリーフォーム: 図形 6">
                <a:extLst>
                  <a:ext uri="{FF2B5EF4-FFF2-40B4-BE49-F238E27FC236}">
                    <a16:creationId xmlns:a16="http://schemas.microsoft.com/office/drawing/2014/main" id="{723DD5E9-0CE5-802B-C8BD-16FF73C457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4842" y="1718178"/>
                <a:ext cx="563451" cy="463778"/>
              </a:xfrm>
              <a:custGeom>
                <a:avLst/>
                <a:gdLst>
                  <a:gd name="T0" fmla="*/ 80813 w 2996498"/>
                  <a:gd name="T1" fmla="*/ 69237 h 2466427"/>
                  <a:gd name="T2" fmla="*/ 80406 w 2996498"/>
                  <a:gd name="T3" fmla="*/ 76101 h 2466427"/>
                  <a:gd name="T4" fmla="*/ 86801 w 2996498"/>
                  <a:gd name="T5" fmla="*/ 78603 h 2466427"/>
                  <a:gd name="T6" fmla="*/ 80154 w 2996498"/>
                  <a:gd name="T7" fmla="*/ 80343 h 2466427"/>
                  <a:gd name="T8" fmla="*/ 79747 w 2996498"/>
                  <a:gd name="T9" fmla="*/ 87207 h 2466427"/>
                  <a:gd name="T10" fmla="*/ 76046 w 2996498"/>
                  <a:gd name="T11" fmla="*/ 81418 h 2466427"/>
                  <a:gd name="T12" fmla="*/ 69399 w 2996498"/>
                  <a:gd name="T13" fmla="*/ 83158 h 2466427"/>
                  <a:gd name="T14" fmla="*/ 73759 w 2996498"/>
                  <a:gd name="T15" fmla="*/ 77841 h 2466427"/>
                  <a:gd name="T16" fmla="*/ 70058 w 2996498"/>
                  <a:gd name="T17" fmla="*/ 72052 h 2466427"/>
                  <a:gd name="T18" fmla="*/ 76453 w 2996498"/>
                  <a:gd name="T19" fmla="*/ 74555 h 2466427"/>
                  <a:gd name="T20" fmla="*/ 96680 w 2996498"/>
                  <a:gd name="T21" fmla="*/ 48955 h 2466427"/>
                  <a:gd name="T22" fmla="*/ 99089 w 2996498"/>
                  <a:gd name="T23" fmla="*/ 55396 h 2466427"/>
                  <a:gd name="T24" fmla="*/ 105949 w 2996498"/>
                  <a:gd name="T25" fmla="*/ 55093 h 2466427"/>
                  <a:gd name="T26" fmla="*/ 100577 w 2996498"/>
                  <a:gd name="T27" fmla="*/ 59376 h 2466427"/>
                  <a:gd name="T28" fmla="*/ 102986 w 2996498"/>
                  <a:gd name="T29" fmla="*/ 65816 h 2466427"/>
                  <a:gd name="T30" fmla="*/ 97257 w 2996498"/>
                  <a:gd name="T31" fmla="*/ 62023 h 2466427"/>
                  <a:gd name="T32" fmla="*/ 91885 w 2996498"/>
                  <a:gd name="T33" fmla="*/ 66306 h 2466427"/>
                  <a:gd name="T34" fmla="*/ 93717 w 2996498"/>
                  <a:gd name="T35" fmla="*/ 59679 h 2466427"/>
                  <a:gd name="T36" fmla="*/ 87988 w 2996498"/>
                  <a:gd name="T37" fmla="*/ 55886 h 2466427"/>
                  <a:gd name="T38" fmla="*/ 94849 w 2996498"/>
                  <a:gd name="T39" fmla="*/ 55583 h 2466427"/>
                  <a:gd name="T40" fmla="*/ 92856 w 2996498"/>
                  <a:gd name="T41" fmla="*/ 19937 h 2466427"/>
                  <a:gd name="T42" fmla="*/ 97648 w 2996498"/>
                  <a:gd name="T43" fmla="*/ 24868 h 2466427"/>
                  <a:gd name="T44" fmla="*/ 103810 w 2996498"/>
                  <a:gd name="T45" fmla="*/ 21836 h 2466427"/>
                  <a:gd name="T46" fmla="*/ 100610 w 2996498"/>
                  <a:gd name="T47" fmla="*/ 27916 h 2466427"/>
                  <a:gd name="T48" fmla="*/ 105402 w 2996498"/>
                  <a:gd name="T49" fmla="*/ 32847 h 2466427"/>
                  <a:gd name="T50" fmla="*/ 98633 w 2996498"/>
                  <a:gd name="T51" fmla="*/ 31673 h 2466427"/>
                  <a:gd name="T52" fmla="*/ 95433 w 2996498"/>
                  <a:gd name="T53" fmla="*/ 37754 h 2466427"/>
                  <a:gd name="T54" fmla="*/ 94449 w 2996498"/>
                  <a:gd name="T55" fmla="*/ 30948 h 2466427"/>
                  <a:gd name="T56" fmla="*/ 87679 w 2996498"/>
                  <a:gd name="T57" fmla="*/ 29775 h 2466427"/>
                  <a:gd name="T58" fmla="*/ 93841 w 2996498"/>
                  <a:gd name="T59" fmla="*/ 26743 h 2466427"/>
                  <a:gd name="T60" fmla="*/ 27847 w 2996498"/>
                  <a:gd name="T61" fmla="*/ 9153 h 2466427"/>
                  <a:gd name="T62" fmla="*/ 34421 w 2996498"/>
                  <a:gd name="T63" fmla="*/ 29414 h 2466427"/>
                  <a:gd name="T64" fmla="*/ 55695 w 2996498"/>
                  <a:gd name="T65" fmla="*/ 29414 h 2466427"/>
                  <a:gd name="T66" fmla="*/ 38484 w 2996498"/>
                  <a:gd name="T67" fmla="*/ 41936 h 2466427"/>
                  <a:gd name="T68" fmla="*/ 45058 w 2996498"/>
                  <a:gd name="T69" fmla="*/ 62196 h 2466427"/>
                  <a:gd name="T70" fmla="*/ 27847 w 2996498"/>
                  <a:gd name="T71" fmla="*/ 49675 h 2466427"/>
                  <a:gd name="T72" fmla="*/ 10637 w 2996498"/>
                  <a:gd name="T73" fmla="*/ 62196 h 2466427"/>
                  <a:gd name="T74" fmla="*/ 17211 w 2996498"/>
                  <a:gd name="T75" fmla="*/ 41936 h 2466427"/>
                  <a:gd name="T76" fmla="*/ 0 w 2996498"/>
                  <a:gd name="T77" fmla="*/ 29414 h 2466427"/>
                  <a:gd name="T78" fmla="*/ 21274 w 2996498"/>
                  <a:gd name="T79" fmla="*/ 29414 h 2466427"/>
                  <a:gd name="T80" fmla="*/ 80948 w 2996498"/>
                  <a:gd name="T81" fmla="*/ 0 h 2466427"/>
                  <a:gd name="T82" fmla="*/ 80346 w 2996498"/>
                  <a:gd name="T83" fmla="*/ 6850 h 2466427"/>
                  <a:gd name="T84" fmla="*/ 86668 w 2996498"/>
                  <a:gd name="T85" fmla="*/ 9532 h 2466427"/>
                  <a:gd name="T86" fmla="*/ 79974 w 2996498"/>
                  <a:gd name="T87" fmla="*/ 11083 h 2466427"/>
                  <a:gd name="T88" fmla="*/ 79373 w 2996498"/>
                  <a:gd name="T89" fmla="*/ 17933 h 2466427"/>
                  <a:gd name="T90" fmla="*/ 75838 w 2996498"/>
                  <a:gd name="T91" fmla="*/ 12041 h 2466427"/>
                  <a:gd name="T92" fmla="*/ 69144 w 2996498"/>
                  <a:gd name="T93" fmla="*/ 13592 h 2466427"/>
                  <a:gd name="T94" fmla="*/ 73653 w 2996498"/>
                  <a:gd name="T95" fmla="*/ 8400 h 2466427"/>
                  <a:gd name="T96" fmla="*/ 70117 w 2996498"/>
                  <a:gd name="T97" fmla="*/ 2509 h 2466427"/>
                  <a:gd name="T98" fmla="*/ 76439 w 2996498"/>
                  <a:gd name="T99" fmla="*/ 5192 h 2466427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2996498" h="2466427">
                    <a:moveTo>
                      <a:pt x="2285573" y="1958191"/>
                    </a:moveTo>
                    <a:lnTo>
                      <a:pt x="2274059" y="2152321"/>
                    </a:lnTo>
                    <a:lnTo>
                      <a:pt x="2454929" y="2223093"/>
                    </a:lnTo>
                    <a:lnTo>
                      <a:pt x="2266944" y="2272297"/>
                    </a:lnTo>
                    <a:lnTo>
                      <a:pt x="2255434" y="2466427"/>
                    </a:lnTo>
                    <a:lnTo>
                      <a:pt x="2150766" y="2302707"/>
                    </a:lnTo>
                    <a:lnTo>
                      <a:pt x="1962781" y="2351914"/>
                    </a:lnTo>
                    <a:lnTo>
                      <a:pt x="2086078" y="2201526"/>
                    </a:lnTo>
                    <a:lnTo>
                      <a:pt x="1981408" y="2037808"/>
                    </a:lnTo>
                    <a:lnTo>
                      <a:pt x="2162277" y="2108581"/>
                    </a:lnTo>
                    <a:lnTo>
                      <a:pt x="2285573" y="1958191"/>
                    </a:lnTo>
                    <a:close/>
                    <a:moveTo>
                      <a:pt x="2734347" y="1384567"/>
                    </a:moveTo>
                    <a:lnTo>
                      <a:pt x="2802465" y="1566718"/>
                    </a:lnTo>
                    <a:lnTo>
                      <a:pt x="2996498" y="1558149"/>
                    </a:lnTo>
                    <a:lnTo>
                      <a:pt x="2844563" y="1679290"/>
                    </a:lnTo>
                    <a:lnTo>
                      <a:pt x="2912684" y="1861440"/>
                    </a:lnTo>
                    <a:lnTo>
                      <a:pt x="2750665" y="1754158"/>
                    </a:lnTo>
                    <a:lnTo>
                      <a:pt x="2598731" y="1875302"/>
                    </a:lnTo>
                    <a:lnTo>
                      <a:pt x="2650533" y="1687857"/>
                    </a:lnTo>
                    <a:lnTo>
                      <a:pt x="2488512" y="1580578"/>
                    </a:lnTo>
                    <a:lnTo>
                      <a:pt x="2682546" y="1572012"/>
                    </a:lnTo>
                    <a:lnTo>
                      <a:pt x="2734347" y="1384567"/>
                    </a:lnTo>
                    <a:close/>
                    <a:moveTo>
                      <a:pt x="2626194" y="563877"/>
                    </a:moveTo>
                    <a:lnTo>
                      <a:pt x="2761728" y="703338"/>
                    </a:lnTo>
                    <a:lnTo>
                      <a:pt x="2935987" y="617568"/>
                    </a:lnTo>
                    <a:lnTo>
                      <a:pt x="2845491" y="789527"/>
                    </a:lnTo>
                    <a:lnTo>
                      <a:pt x="2981028" y="928986"/>
                    </a:lnTo>
                    <a:lnTo>
                      <a:pt x="2789564" y="895801"/>
                    </a:lnTo>
                    <a:lnTo>
                      <a:pt x="2699071" y="1067763"/>
                    </a:lnTo>
                    <a:lnTo>
                      <a:pt x="2671236" y="875294"/>
                    </a:lnTo>
                    <a:lnTo>
                      <a:pt x="2479772" y="842113"/>
                    </a:lnTo>
                    <a:lnTo>
                      <a:pt x="2654031" y="756345"/>
                    </a:lnTo>
                    <a:lnTo>
                      <a:pt x="2626194" y="563877"/>
                    </a:lnTo>
                    <a:close/>
                    <a:moveTo>
                      <a:pt x="787586" y="258882"/>
                    </a:moveTo>
                    <a:lnTo>
                      <a:pt x="973506" y="831905"/>
                    </a:lnTo>
                    <a:lnTo>
                      <a:pt x="1575171" y="831901"/>
                    </a:lnTo>
                    <a:lnTo>
                      <a:pt x="1088412" y="1186045"/>
                    </a:lnTo>
                    <a:lnTo>
                      <a:pt x="1274340" y="1759066"/>
                    </a:lnTo>
                    <a:lnTo>
                      <a:pt x="787586" y="1404916"/>
                    </a:lnTo>
                    <a:lnTo>
                      <a:pt x="300831" y="1759066"/>
                    </a:lnTo>
                    <a:lnTo>
                      <a:pt x="486759" y="1186045"/>
                    </a:lnTo>
                    <a:lnTo>
                      <a:pt x="0" y="831901"/>
                    </a:lnTo>
                    <a:lnTo>
                      <a:pt x="601665" y="831905"/>
                    </a:lnTo>
                    <a:lnTo>
                      <a:pt x="787586" y="258882"/>
                    </a:lnTo>
                    <a:close/>
                    <a:moveTo>
                      <a:pt x="2289389" y="0"/>
                    </a:moveTo>
                    <a:lnTo>
                      <a:pt x="2272376" y="193725"/>
                    </a:lnTo>
                    <a:lnTo>
                      <a:pt x="2451167" y="269597"/>
                    </a:lnTo>
                    <a:lnTo>
                      <a:pt x="2261863" y="313452"/>
                    </a:lnTo>
                    <a:lnTo>
                      <a:pt x="2244853" y="507177"/>
                    </a:lnTo>
                    <a:lnTo>
                      <a:pt x="2144870" y="340556"/>
                    </a:lnTo>
                    <a:lnTo>
                      <a:pt x="1955565" y="384414"/>
                    </a:lnTo>
                    <a:lnTo>
                      <a:pt x="2083076" y="237581"/>
                    </a:lnTo>
                    <a:lnTo>
                      <a:pt x="1983089" y="70961"/>
                    </a:lnTo>
                    <a:lnTo>
                      <a:pt x="2161879" y="146834"/>
                    </a:lnTo>
                    <a:lnTo>
                      <a:pt x="2289389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5" name="Group 322">
              <a:extLst>
                <a:ext uri="{FF2B5EF4-FFF2-40B4-BE49-F238E27FC236}">
                  <a16:creationId xmlns:a16="http://schemas.microsoft.com/office/drawing/2014/main" id="{B989B9C0-2675-C986-216C-1E22CA40AF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26051" y="296235"/>
              <a:ext cx="1145640" cy="763378"/>
              <a:chOff x="1487" y="527"/>
              <a:chExt cx="998" cy="665"/>
            </a:xfrm>
          </p:grpSpPr>
          <p:sp>
            <p:nvSpPr>
              <p:cNvPr id="56" name="Rectangle 318">
                <a:extLst>
                  <a:ext uri="{FF2B5EF4-FFF2-40B4-BE49-F238E27FC236}">
                    <a16:creationId xmlns:a16="http://schemas.microsoft.com/office/drawing/2014/main" id="{A6872D60-9240-F7A7-6753-E4400D6607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527"/>
                <a:ext cx="272" cy="66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7" name="Rectangle 319">
                <a:extLst>
                  <a:ext uri="{FF2B5EF4-FFF2-40B4-BE49-F238E27FC236}">
                    <a16:creationId xmlns:a16="http://schemas.microsoft.com/office/drawing/2014/main" id="{B60C73C4-9D9A-3488-FED5-046A2DC9A3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527"/>
                <a:ext cx="458" cy="66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8" name="Rectangle 320">
                <a:extLst>
                  <a:ext uri="{FF2B5EF4-FFF2-40B4-BE49-F238E27FC236}">
                    <a16:creationId xmlns:a16="http://schemas.microsoft.com/office/drawing/2014/main" id="{BF05E53D-5CE4-FE25-B71C-5612A98FE0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527"/>
                <a:ext cx="272" cy="66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9" name="Rectangle 321">
                <a:extLst>
                  <a:ext uri="{FF2B5EF4-FFF2-40B4-BE49-F238E27FC236}">
                    <a16:creationId xmlns:a16="http://schemas.microsoft.com/office/drawing/2014/main" id="{4579003E-36EB-4B5A-F904-86FC0B58DC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527"/>
                <a:ext cx="998" cy="6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0" name="Freeform 315">
                <a:extLst>
                  <a:ext uri="{FF2B5EF4-FFF2-40B4-BE49-F238E27FC236}">
                    <a16:creationId xmlns:a16="http://schemas.microsoft.com/office/drawing/2014/main" id="{E11D6264-BD59-17C1-F925-0B0E166BB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3" y="648"/>
                <a:ext cx="392" cy="424"/>
              </a:xfrm>
              <a:custGeom>
                <a:avLst/>
                <a:gdLst>
                  <a:gd name="T0" fmla="*/ 37 w 2045"/>
                  <a:gd name="T1" fmla="*/ 0 h 2204"/>
                  <a:gd name="T2" fmla="*/ 30 w 2045"/>
                  <a:gd name="T3" fmla="*/ 13 h 2204"/>
                  <a:gd name="T4" fmla="*/ 29 w 2045"/>
                  <a:gd name="T5" fmla="*/ 13 h 2204"/>
                  <a:gd name="T6" fmla="*/ 23 w 2045"/>
                  <a:gd name="T7" fmla="*/ 11 h 2204"/>
                  <a:gd name="T8" fmla="*/ 26 w 2045"/>
                  <a:gd name="T9" fmla="*/ 30 h 2204"/>
                  <a:gd name="T10" fmla="*/ 26 w 2045"/>
                  <a:gd name="T11" fmla="*/ 32 h 2204"/>
                  <a:gd name="T12" fmla="*/ 25 w 2045"/>
                  <a:gd name="T13" fmla="*/ 32 h 2204"/>
                  <a:gd name="T14" fmla="*/ 16 w 2045"/>
                  <a:gd name="T15" fmla="*/ 22 h 2204"/>
                  <a:gd name="T16" fmla="*/ 14 w 2045"/>
                  <a:gd name="T17" fmla="*/ 27 h 2204"/>
                  <a:gd name="T18" fmla="*/ 13 w 2045"/>
                  <a:gd name="T19" fmla="*/ 28 h 2204"/>
                  <a:gd name="T20" fmla="*/ 1 w 2045"/>
                  <a:gd name="T21" fmla="*/ 26 h 2204"/>
                  <a:gd name="T22" fmla="*/ 4 w 2045"/>
                  <a:gd name="T23" fmla="*/ 37 h 2204"/>
                  <a:gd name="T24" fmla="*/ 5 w 2045"/>
                  <a:gd name="T25" fmla="*/ 39 h 2204"/>
                  <a:gd name="T26" fmla="*/ 0 w 2045"/>
                  <a:gd name="T27" fmla="*/ 41 h 2204"/>
                  <a:gd name="T28" fmla="*/ 18 w 2045"/>
                  <a:gd name="T29" fmla="*/ 56 h 2204"/>
                  <a:gd name="T30" fmla="*/ 19 w 2045"/>
                  <a:gd name="T31" fmla="*/ 57 h 2204"/>
                  <a:gd name="T32" fmla="*/ 19 w 2045"/>
                  <a:gd name="T33" fmla="*/ 59 h 2204"/>
                  <a:gd name="T34" fmla="*/ 17 w 2045"/>
                  <a:gd name="T35" fmla="*/ 64 h 2204"/>
                  <a:gd name="T36" fmla="*/ 35 w 2045"/>
                  <a:gd name="T37" fmla="*/ 62 h 2204"/>
                  <a:gd name="T38" fmla="*/ 36 w 2045"/>
                  <a:gd name="T39" fmla="*/ 62 h 2204"/>
                  <a:gd name="T40" fmla="*/ 36 w 2045"/>
                  <a:gd name="T41" fmla="*/ 82 h 2204"/>
                  <a:gd name="T42" fmla="*/ 39 w 2045"/>
                  <a:gd name="T43" fmla="*/ 82 h 2204"/>
                  <a:gd name="T44" fmla="*/ 39 w 2045"/>
                  <a:gd name="T45" fmla="*/ 62 h 2204"/>
                  <a:gd name="T46" fmla="*/ 39 w 2045"/>
                  <a:gd name="T47" fmla="*/ 61 h 2204"/>
                  <a:gd name="T48" fmla="*/ 58 w 2045"/>
                  <a:gd name="T49" fmla="*/ 64 h 2204"/>
                  <a:gd name="T50" fmla="*/ 56 w 2045"/>
                  <a:gd name="T51" fmla="*/ 59 h 2204"/>
                  <a:gd name="T52" fmla="*/ 56 w 2045"/>
                  <a:gd name="T53" fmla="*/ 57 h 2204"/>
                  <a:gd name="T54" fmla="*/ 57 w 2045"/>
                  <a:gd name="T55" fmla="*/ 56 h 2204"/>
                  <a:gd name="T56" fmla="*/ 75 w 2045"/>
                  <a:gd name="T57" fmla="*/ 41 h 2204"/>
                  <a:gd name="T58" fmla="*/ 71 w 2045"/>
                  <a:gd name="T59" fmla="*/ 39 h 2204"/>
                  <a:gd name="T60" fmla="*/ 70 w 2045"/>
                  <a:gd name="T61" fmla="*/ 38 h 2204"/>
                  <a:gd name="T62" fmla="*/ 73 w 2045"/>
                  <a:gd name="T63" fmla="*/ 25 h 2204"/>
                  <a:gd name="T64" fmla="*/ 62 w 2045"/>
                  <a:gd name="T65" fmla="*/ 28 h 2204"/>
                  <a:gd name="T66" fmla="*/ 61 w 2045"/>
                  <a:gd name="T67" fmla="*/ 27 h 2204"/>
                  <a:gd name="T68" fmla="*/ 60 w 2045"/>
                  <a:gd name="T69" fmla="*/ 22 h 2204"/>
                  <a:gd name="T70" fmla="*/ 51 w 2045"/>
                  <a:gd name="T71" fmla="*/ 32 h 2204"/>
                  <a:gd name="T72" fmla="*/ 49 w 2045"/>
                  <a:gd name="T73" fmla="*/ 32 h 2204"/>
                  <a:gd name="T74" fmla="*/ 48 w 2045"/>
                  <a:gd name="T75" fmla="*/ 31 h 2204"/>
                  <a:gd name="T76" fmla="*/ 52 w 2045"/>
                  <a:gd name="T77" fmla="*/ 11 h 2204"/>
                  <a:gd name="T78" fmla="*/ 47 w 2045"/>
                  <a:gd name="T79" fmla="*/ 13 h 2204"/>
                  <a:gd name="T80" fmla="*/ 46 w 2045"/>
                  <a:gd name="T81" fmla="*/ 13 h 2204"/>
                  <a:gd name="T82" fmla="*/ 45 w 2045"/>
                  <a:gd name="T83" fmla="*/ 13 h 2204"/>
                  <a:gd name="T84" fmla="*/ 37 w 2045"/>
                  <a:gd name="T85" fmla="*/ 0 h 220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2045" h="2204">
                    <a:moveTo>
                      <a:pt x="1017" y="0"/>
                    </a:moveTo>
                    <a:lnTo>
                      <a:pt x="825" y="356"/>
                    </a:lnTo>
                    <a:lnTo>
                      <a:pt x="777" y="360"/>
                    </a:lnTo>
                    <a:lnTo>
                      <a:pt x="619" y="288"/>
                    </a:lnTo>
                    <a:lnTo>
                      <a:pt x="715" y="816"/>
                    </a:lnTo>
                    <a:lnTo>
                      <a:pt x="701" y="874"/>
                    </a:lnTo>
                    <a:lnTo>
                      <a:pt x="667" y="874"/>
                    </a:lnTo>
                    <a:lnTo>
                      <a:pt x="422" y="605"/>
                    </a:lnTo>
                    <a:lnTo>
                      <a:pt x="379" y="730"/>
                    </a:lnTo>
                    <a:lnTo>
                      <a:pt x="355" y="754"/>
                    </a:lnTo>
                    <a:lnTo>
                      <a:pt x="33" y="701"/>
                    </a:lnTo>
                    <a:lnTo>
                      <a:pt x="120" y="1004"/>
                    </a:lnTo>
                    <a:lnTo>
                      <a:pt x="125" y="1047"/>
                    </a:lnTo>
                    <a:lnTo>
                      <a:pt x="0" y="1114"/>
                    </a:lnTo>
                    <a:lnTo>
                      <a:pt x="485" y="1508"/>
                    </a:lnTo>
                    <a:lnTo>
                      <a:pt x="504" y="1536"/>
                    </a:lnTo>
                    <a:lnTo>
                      <a:pt x="509" y="1584"/>
                    </a:lnTo>
                    <a:lnTo>
                      <a:pt x="461" y="1733"/>
                    </a:lnTo>
                    <a:lnTo>
                      <a:pt x="945" y="1661"/>
                    </a:lnTo>
                    <a:lnTo>
                      <a:pt x="979" y="1666"/>
                    </a:lnTo>
                    <a:lnTo>
                      <a:pt x="969" y="2204"/>
                    </a:lnTo>
                    <a:lnTo>
                      <a:pt x="1065" y="2204"/>
                    </a:lnTo>
                    <a:lnTo>
                      <a:pt x="1046" y="1680"/>
                    </a:lnTo>
                    <a:lnTo>
                      <a:pt x="1075" y="1647"/>
                    </a:lnTo>
                    <a:lnTo>
                      <a:pt x="1565" y="1724"/>
                    </a:lnTo>
                    <a:lnTo>
                      <a:pt x="1526" y="1584"/>
                    </a:lnTo>
                    <a:lnTo>
                      <a:pt x="1531" y="1551"/>
                    </a:lnTo>
                    <a:lnTo>
                      <a:pt x="1550" y="1512"/>
                    </a:lnTo>
                    <a:lnTo>
                      <a:pt x="2045" y="1114"/>
                    </a:lnTo>
                    <a:lnTo>
                      <a:pt x="1925" y="1061"/>
                    </a:lnTo>
                    <a:lnTo>
                      <a:pt x="1901" y="1013"/>
                    </a:lnTo>
                    <a:lnTo>
                      <a:pt x="1997" y="687"/>
                    </a:lnTo>
                    <a:lnTo>
                      <a:pt x="1699" y="759"/>
                    </a:lnTo>
                    <a:lnTo>
                      <a:pt x="1665" y="735"/>
                    </a:lnTo>
                    <a:lnTo>
                      <a:pt x="1627" y="596"/>
                    </a:lnTo>
                    <a:lnTo>
                      <a:pt x="1382" y="855"/>
                    </a:lnTo>
                    <a:lnTo>
                      <a:pt x="1344" y="864"/>
                    </a:lnTo>
                    <a:lnTo>
                      <a:pt x="1315" y="845"/>
                    </a:lnTo>
                    <a:lnTo>
                      <a:pt x="1416" y="284"/>
                    </a:lnTo>
                    <a:lnTo>
                      <a:pt x="1272" y="360"/>
                    </a:lnTo>
                    <a:lnTo>
                      <a:pt x="1243" y="365"/>
                    </a:lnTo>
                    <a:lnTo>
                      <a:pt x="1214" y="356"/>
                    </a:lnTo>
                    <a:lnTo>
                      <a:pt x="1017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1" name="Group 386">
              <a:extLst>
                <a:ext uri="{FF2B5EF4-FFF2-40B4-BE49-F238E27FC236}">
                  <a16:creationId xmlns:a16="http://schemas.microsoft.com/office/drawing/2014/main" id="{996E8731-E7B8-1E46-9E72-1322EECA92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3369" y="296235"/>
              <a:ext cx="1145640" cy="763378"/>
              <a:chOff x="353" y="527"/>
              <a:chExt cx="998" cy="665"/>
            </a:xfrm>
          </p:grpSpPr>
          <p:sp>
            <p:nvSpPr>
              <p:cNvPr id="62" name="Rectangle 387">
                <a:extLst>
                  <a:ext uri="{FF2B5EF4-FFF2-40B4-BE49-F238E27FC236}">
                    <a16:creationId xmlns:a16="http://schemas.microsoft.com/office/drawing/2014/main" id="{2D22826A-4DCF-E6E2-F74A-BA77F8CBA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63" name="Group 388">
                <a:extLst>
                  <a:ext uri="{FF2B5EF4-FFF2-40B4-BE49-F238E27FC236}">
                    <a16:creationId xmlns:a16="http://schemas.microsoft.com/office/drawing/2014/main" id="{FD8D2F5E-0AA9-E2B0-354A-219860EDAC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527"/>
                <a:ext cx="998" cy="665"/>
                <a:chOff x="353" y="527"/>
                <a:chExt cx="1270" cy="671"/>
              </a:xfrm>
            </p:grpSpPr>
            <p:sp>
              <p:nvSpPr>
                <p:cNvPr id="116" name="Rectangle 389">
                  <a:extLst>
                    <a:ext uri="{FF2B5EF4-FFF2-40B4-BE49-F238E27FC236}">
                      <a16:creationId xmlns:a16="http://schemas.microsoft.com/office/drawing/2014/main" id="{9E817D60-37D8-4B76-C6EF-8B9AE62957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145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17" name="Rectangle 390">
                  <a:extLst>
                    <a:ext uri="{FF2B5EF4-FFF2-40B4-BE49-F238E27FC236}">
                      <a16:creationId xmlns:a16="http://schemas.microsoft.com/office/drawing/2014/main" id="{20A27CE0-3585-20E3-F878-C9C2240A25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527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18" name="Rectangle 391">
                  <a:extLst>
                    <a:ext uri="{FF2B5EF4-FFF2-40B4-BE49-F238E27FC236}">
                      <a16:creationId xmlns:a16="http://schemas.microsoft.com/office/drawing/2014/main" id="{1AFB3223-3190-B4C9-176A-64977C9D61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630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19" name="Rectangle 392">
                  <a:extLst>
                    <a:ext uri="{FF2B5EF4-FFF2-40B4-BE49-F238E27FC236}">
                      <a16:creationId xmlns:a16="http://schemas.microsoft.com/office/drawing/2014/main" id="{B8E7DD49-58C8-EEF3-AF36-10138330FF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33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0" name="Rectangle 393">
                  <a:extLst>
                    <a:ext uri="{FF2B5EF4-FFF2-40B4-BE49-F238E27FC236}">
                      <a16:creationId xmlns:a16="http://schemas.microsoft.com/office/drawing/2014/main" id="{7496FD06-D27B-A354-FB24-C7577B6E85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836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1" name="Rectangle 394">
                  <a:extLst>
                    <a:ext uri="{FF2B5EF4-FFF2-40B4-BE49-F238E27FC236}">
                      <a16:creationId xmlns:a16="http://schemas.microsoft.com/office/drawing/2014/main" id="{BC9C21D1-C997-B508-03F6-0A49D9153B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939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2" name="Rectangle 395">
                  <a:extLst>
                    <a:ext uri="{FF2B5EF4-FFF2-40B4-BE49-F238E27FC236}">
                      <a16:creationId xmlns:a16="http://schemas.microsoft.com/office/drawing/2014/main" id="{B9112DFF-F473-1888-71D0-2A2E45420B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042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64" name="Rectangle 396">
                <a:extLst>
                  <a:ext uri="{FF2B5EF4-FFF2-40B4-BE49-F238E27FC236}">
                    <a16:creationId xmlns:a16="http://schemas.microsoft.com/office/drawing/2014/main" id="{FE72FFA0-C6C3-5D3E-8A6F-D4A92B9C00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507" cy="363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5" name="AutoShape 397">
                <a:extLst>
                  <a:ext uri="{FF2B5EF4-FFF2-40B4-BE49-F238E27FC236}">
                    <a16:creationId xmlns:a16="http://schemas.microsoft.com/office/drawing/2014/main" id="{4328D6E9-F0EB-98A7-A5DE-8D34441A5E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66" name="AutoShape 398">
                <a:extLst>
                  <a:ext uri="{FF2B5EF4-FFF2-40B4-BE49-F238E27FC236}">
                    <a16:creationId xmlns:a16="http://schemas.microsoft.com/office/drawing/2014/main" id="{EA5C75E5-D3B9-5C35-1A24-968A5E273A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67" name="AutoShape 399">
                <a:extLst>
                  <a:ext uri="{FF2B5EF4-FFF2-40B4-BE49-F238E27FC236}">
                    <a16:creationId xmlns:a16="http://schemas.microsoft.com/office/drawing/2014/main" id="{A2A44395-38DA-974F-01E8-1A1561952D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545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68" name="AutoShape 400">
                <a:extLst>
                  <a:ext uri="{FF2B5EF4-FFF2-40B4-BE49-F238E27FC236}">
                    <a16:creationId xmlns:a16="http://schemas.microsoft.com/office/drawing/2014/main" id="{5A6982EF-155D-512C-F7FF-7E660EA340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545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69" name="AutoShape 401">
                <a:extLst>
                  <a:ext uri="{FF2B5EF4-FFF2-40B4-BE49-F238E27FC236}">
                    <a16:creationId xmlns:a16="http://schemas.microsoft.com/office/drawing/2014/main" id="{9F712F44-D4A9-BCCE-CB31-F5F449544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0" name="AutoShape 402">
                <a:extLst>
                  <a:ext uri="{FF2B5EF4-FFF2-40B4-BE49-F238E27FC236}">
                    <a16:creationId xmlns:a16="http://schemas.microsoft.com/office/drawing/2014/main" id="{630B7E5E-9350-4721-B228-9829CC7F94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1" name="AutoShape 403">
                <a:extLst>
                  <a:ext uri="{FF2B5EF4-FFF2-40B4-BE49-F238E27FC236}">
                    <a16:creationId xmlns:a16="http://schemas.microsoft.com/office/drawing/2014/main" id="{48EE6DFF-F45C-28E2-2225-8D2444C33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2" name="AutoShape 404">
                <a:extLst>
                  <a:ext uri="{FF2B5EF4-FFF2-40B4-BE49-F238E27FC236}">
                    <a16:creationId xmlns:a16="http://schemas.microsoft.com/office/drawing/2014/main" id="{7122375D-EC38-665B-3861-0452CFCDDF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3" name="AutoShape 405">
                <a:extLst>
                  <a:ext uri="{FF2B5EF4-FFF2-40B4-BE49-F238E27FC236}">
                    <a16:creationId xmlns:a16="http://schemas.microsoft.com/office/drawing/2014/main" id="{4EB4B547-3C2C-DBC9-8223-CC86EFE80F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580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4" name="AutoShape 406">
                <a:extLst>
                  <a:ext uri="{FF2B5EF4-FFF2-40B4-BE49-F238E27FC236}">
                    <a16:creationId xmlns:a16="http://schemas.microsoft.com/office/drawing/2014/main" id="{FDE0EF47-870B-6A8E-5E63-22CA58FC6F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580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5" name="AutoShape 407">
                <a:extLst>
                  <a:ext uri="{FF2B5EF4-FFF2-40B4-BE49-F238E27FC236}">
                    <a16:creationId xmlns:a16="http://schemas.microsoft.com/office/drawing/2014/main" id="{04F0055F-2001-6FBB-E499-067776F4BC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6" name="AutoShape 408">
                <a:extLst>
                  <a:ext uri="{FF2B5EF4-FFF2-40B4-BE49-F238E27FC236}">
                    <a16:creationId xmlns:a16="http://schemas.microsoft.com/office/drawing/2014/main" id="{35EA944B-16D3-A896-782A-CC2445CC9B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7" name="AutoShape 409">
                <a:extLst>
                  <a:ext uri="{FF2B5EF4-FFF2-40B4-BE49-F238E27FC236}">
                    <a16:creationId xmlns:a16="http://schemas.microsoft.com/office/drawing/2014/main" id="{B92A4CE1-89B0-409D-2D31-352724573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8" name="AutoShape 410">
                <a:extLst>
                  <a:ext uri="{FF2B5EF4-FFF2-40B4-BE49-F238E27FC236}">
                    <a16:creationId xmlns:a16="http://schemas.microsoft.com/office/drawing/2014/main" id="{89F7D851-CC00-1572-43A1-DE69E44BD1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618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79" name="AutoShape 411">
                <a:extLst>
                  <a:ext uri="{FF2B5EF4-FFF2-40B4-BE49-F238E27FC236}">
                    <a16:creationId xmlns:a16="http://schemas.microsoft.com/office/drawing/2014/main" id="{F25A04DD-A7B1-75F7-51E6-FC9CB3581C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618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80" name="AutoShape 412">
                <a:extLst>
                  <a:ext uri="{FF2B5EF4-FFF2-40B4-BE49-F238E27FC236}">
                    <a16:creationId xmlns:a16="http://schemas.microsoft.com/office/drawing/2014/main" id="{FF19BCB7-329F-9E2A-E429-83B60AD3FC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81" name="AutoShape 413">
                <a:extLst>
                  <a:ext uri="{FF2B5EF4-FFF2-40B4-BE49-F238E27FC236}">
                    <a16:creationId xmlns:a16="http://schemas.microsoft.com/office/drawing/2014/main" id="{471D6C54-76AF-207A-6AD2-A0F98F9A9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82" name="AutoShape 414">
                <a:extLst>
                  <a:ext uri="{FF2B5EF4-FFF2-40B4-BE49-F238E27FC236}">
                    <a16:creationId xmlns:a16="http://schemas.microsoft.com/office/drawing/2014/main" id="{3623EE57-0F74-00AC-CDF3-DE8EFF1B19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83" name="AutoShape 415">
                <a:extLst>
                  <a:ext uri="{FF2B5EF4-FFF2-40B4-BE49-F238E27FC236}">
                    <a16:creationId xmlns:a16="http://schemas.microsoft.com/office/drawing/2014/main" id="{78043F43-CCB1-EF45-4C87-41863AD805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84" name="AutoShape 416">
                <a:extLst>
                  <a:ext uri="{FF2B5EF4-FFF2-40B4-BE49-F238E27FC236}">
                    <a16:creationId xmlns:a16="http://schemas.microsoft.com/office/drawing/2014/main" id="{BADF8CB4-51C7-2BC4-E1C1-AE9D48DD3B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65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85" name="AutoShape 417">
                <a:extLst>
                  <a:ext uri="{FF2B5EF4-FFF2-40B4-BE49-F238E27FC236}">
                    <a16:creationId xmlns:a16="http://schemas.microsoft.com/office/drawing/2014/main" id="{272F189B-500E-00E8-E904-05FB9C0D08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65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86" name="AutoShape 418">
                <a:extLst>
                  <a:ext uri="{FF2B5EF4-FFF2-40B4-BE49-F238E27FC236}">
                    <a16:creationId xmlns:a16="http://schemas.microsoft.com/office/drawing/2014/main" id="{68A41DCE-EF08-AD7C-5C51-0968699A87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87" name="AutoShape 419">
                <a:extLst>
                  <a:ext uri="{FF2B5EF4-FFF2-40B4-BE49-F238E27FC236}">
                    <a16:creationId xmlns:a16="http://schemas.microsoft.com/office/drawing/2014/main" id="{6A5D4CA2-4E0B-93C8-A984-7F01DE2576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88" name="AutoShape 420">
                <a:extLst>
                  <a:ext uri="{FF2B5EF4-FFF2-40B4-BE49-F238E27FC236}">
                    <a16:creationId xmlns:a16="http://schemas.microsoft.com/office/drawing/2014/main" id="{DA735FA0-D122-9E85-B7BA-98C64A7457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89" name="AutoShape 421">
                <a:extLst>
                  <a:ext uri="{FF2B5EF4-FFF2-40B4-BE49-F238E27FC236}">
                    <a16:creationId xmlns:a16="http://schemas.microsoft.com/office/drawing/2014/main" id="{360828DA-9E0E-D6FA-A5A4-F40FA3D65A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687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90" name="AutoShape 422">
                <a:extLst>
                  <a:ext uri="{FF2B5EF4-FFF2-40B4-BE49-F238E27FC236}">
                    <a16:creationId xmlns:a16="http://schemas.microsoft.com/office/drawing/2014/main" id="{728A296F-EA25-35E2-E863-CC1B5D4C4A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687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91" name="AutoShape 423">
                <a:extLst>
                  <a:ext uri="{FF2B5EF4-FFF2-40B4-BE49-F238E27FC236}">
                    <a16:creationId xmlns:a16="http://schemas.microsoft.com/office/drawing/2014/main" id="{9986F608-EAD8-5A4C-555A-D1EC79DDD3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92" name="AutoShape 424">
                <a:extLst>
                  <a:ext uri="{FF2B5EF4-FFF2-40B4-BE49-F238E27FC236}">
                    <a16:creationId xmlns:a16="http://schemas.microsoft.com/office/drawing/2014/main" id="{780536D2-66D5-BB2A-145B-74F38B2529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93" name="AutoShape 425">
                <a:extLst>
                  <a:ext uri="{FF2B5EF4-FFF2-40B4-BE49-F238E27FC236}">
                    <a16:creationId xmlns:a16="http://schemas.microsoft.com/office/drawing/2014/main" id="{C3ACF096-E9DC-AE60-7C59-68F0BFF9A8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94" name="AutoShape 426">
                <a:extLst>
                  <a:ext uri="{FF2B5EF4-FFF2-40B4-BE49-F238E27FC236}">
                    <a16:creationId xmlns:a16="http://schemas.microsoft.com/office/drawing/2014/main" id="{44203ED8-795B-7F59-CC87-3CC28DF740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95" name="AutoShape 427">
                <a:extLst>
                  <a:ext uri="{FF2B5EF4-FFF2-40B4-BE49-F238E27FC236}">
                    <a16:creationId xmlns:a16="http://schemas.microsoft.com/office/drawing/2014/main" id="{86086F08-FEA5-45DA-30E0-6B9BF812DF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72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96" name="AutoShape 428">
                <a:extLst>
                  <a:ext uri="{FF2B5EF4-FFF2-40B4-BE49-F238E27FC236}">
                    <a16:creationId xmlns:a16="http://schemas.microsoft.com/office/drawing/2014/main" id="{EF89071F-4EFC-7421-8FC6-C9FA9C1FF2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72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97" name="AutoShape 429">
                <a:extLst>
                  <a:ext uri="{FF2B5EF4-FFF2-40B4-BE49-F238E27FC236}">
                    <a16:creationId xmlns:a16="http://schemas.microsoft.com/office/drawing/2014/main" id="{28FECFB1-AF5A-B33A-8767-32C9E72D5C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98" name="AutoShape 430">
                <a:extLst>
                  <a:ext uri="{FF2B5EF4-FFF2-40B4-BE49-F238E27FC236}">
                    <a16:creationId xmlns:a16="http://schemas.microsoft.com/office/drawing/2014/main" id="{6BC3F2C8-7768-6712-B2A7-039B92060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99" name="AutoShape 431">
                <a:extLst>
                  <a:ext uri="{FF2B5EF4-FFF2-40B4-BE49-F238E27FC236}">
                    <a16:creationId xmlns:a16="http://schemas.microsoft.com/office/drawing/2014/main" id="{4A823F6B-2F10-D8AD-8730-D27D90B575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00" name="AutoShape 432">
                <a:extLst>
                  <a:ext uri="{FF2B5EF4-FFF2-40B4-BE49-F238E27FC236}">
                    <a16:creationId xmlns:a16="http://schemas.microsoft.com/office/drawing/2014/main" id="{9A820AC1-1C57-72FB-139C-F566B29C1D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759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01" name="AutoShape 433">
                <a:extLst>
                  <a:ext uri="{FF2B5EF4-FFF2-40B4-BE49-F238E27FC236}">
                    <a16:creationId xmlns:a16="http://schemas.microsoft.com/office/drawing/2014/main" id="{A2306EB3-D363-5D4A-6B01-0735DA8CC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759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02" name="AutoShape 434">
                <a:extLst>
                  <a:ext uri="{FF2B5EF4-FFF2-40B4-BE49-F238E27FC236}">
                    <a16:creationId xmlns:a16="http://schemas.microsoft.com/office/drawing/2014/main" id="{AC6F8898-0024-3DF7-EDF9-F8AED6BE20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03" name="AutoShape 435">
                <a:extLst>
                  <a:ext uri="{FF2B5EF4-FFF2-40B4-BE49-F238E27FC236}">
                    <a16:creationId xmlns:a16="http://schemas.microsoft.com/office/drawing/2014/main" id="{1AD69752-0BCC-45B2-ADCF-EB6B98DB6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04" name="AutoShape 436">
                <a:extLst>
                  <a:ext uri="{FF2B5EF4-FFF2-40B4-BE49-F238E27FC236}">
                    <a16:creationId xmlns:a16="http://schemas.microsoft.com/office/drawing/2014/main" id="{156D8908-AA9A-5FE1-50F7-59528A18A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05" name="AutoShape 437">
                <a:extLst>
                  <a:ext uri="{FF2B5EF4-FFF2-40B4-BE49-F238E27FC236}">
                    <a16:creationId xmlns:a16="http://schemas.microsoft.com/office/drawing/2014/main" id="{B064770E-A06F-8CA6-0961-984E9D4935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06" name="AutoShape 438">
                <a:extLst>
                  <a:ext uri="{FF2B5EF4-FFF2-40B4-BE49-F238E27FC236}">
                    <a16:creationId xmlns:a16="http://schemas.microsoft.com/office/drawing/2014/main" id="{3D2FCAE9-F532-9FD3-0529-B860DA0A58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794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07" name="AutoShape 439">
                <a:extLst>
                  <a:ext uri="{FF2B5EF4-FFF2-40B4-BE49-F238E27FC236}">
                    <a16:creationId xmlns:a16="http://schemas.microsoft.com/office/drawing/2014/main" id="{B7C2B932-759B-488E-5DBC-8228073B7B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794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08" name="AutoShape 440">
                <a:extLst>
                  <a:ext uri="{FF2B5EF4-FFF2-40B4-BE49-F238E27FC236}">
                    <a16:creationId xmlns:a16="http://schemas.microsoft.com/office/drawing/2014/main" id="{27AB8F13-9FC9-F609-B51F-ABE70A0F93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09" name="AutoShape 441">
                <a:extLst>
                  <a:ext uri="{FF2B5EF4-FFF2-40B4-BE49-F238E27FC236}">
                    <a16:creationId xmlns:a16="http://schemas.microsoft.com/office/drawing/2014/main" id="{12D17084-5AED-13DE-B765-82FF6D8B20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10" name="AutoShape 442">
                <a:extLst>
                  <a:ext uri="{FF2B5EF4-FFF2-40B4-BE49-F238E27FC236}">
                    <a16:creationId xmlns:a16="http://schemas.microsoft.com/office/drawing/2014/main" id="{70D06C39-6016-C77B-1945-9F3F790851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11" name="AutoShape 443">
                <a:extLst>
                  <a:ext uri="{FF2B5EF4-FFF2-40B4-BE49-F238E27FC236}">
                    <a16:creationId xmlns:a16="http://schemas.microsoft.com/office/drawing/2014/main" id="{B03EF369-33F3-B61B-DC37-F7073CD969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834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12" name="AutoShape 444">
                <a:extLst>
                  <a:ext uri="{FF2B5EF4-FFF2-40B4-BE49-F238E27FC236}">
                    <a16:creationId xmlns:a16="http://schemas.microsoft.com/office/drawing/2014/main" id="{D8D48218-006C-E22B-E0EC-54178CDE2A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834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13" name="AutoShape 445">
                <a:extLst>
                  <a:ext uri="{FF2B5EF4-FFF2-40B4-BE49-F238E27FC236}">
                    <a16:creationId xmlns:a16="http://schemas.microsoft.com/office/drawing/2014/main" id="{A6365118-BF25-CC35-2A69-A298336E3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14" name="AutoShape 446">
                <a:extLst>
                  <a:ext uri="{FF2B5EF4-FFF2-40B4-BE49-F238E27FC236}">
                    <a16:creationId xmlns:a16="http://schemas.microsoft.com/office/drawing/2014/main" id="{559B2BC9-B58A-7EEB-CE95-FAAEF0DE5C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15" name="Rectangle 447">
                <a:extLst>
                  <a:ext uri="{FF2B5EF4-FFF2-40B4-BE49-F238E27FC236}">
                    <a16:creationId xmlns:a16="http://schemas.microsoft.com/office/drawing/2014/main" id="{ED6D71B2-1FA4-FE5E-E6ED-418D3AE710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>
                        <a:alpha val="89803"/>
                      </a:schemeClr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23" name="Group 72">
              <a:extLst>
                <a:ext uri="{FF2B5EF4-FFF2-40B4-BE49-F238E27FC236}">
                  <a16:creationId xmlns:a16="http://schemas.microsoft.com/office/drawing/2014/main" id="{EE986DF8-6886-4E92-40AB-12645A9EAC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0685" y="296236"/>
              <a:ext cx="1145642" cy="763378"/>
              <a:chOff x="353" y="1434"/>
              <a:chExt cx="998" cy="665"/>
            </a:xfrm>
          </p:grpSpPr>
          <p:grpSp>
            <p:nvGrpSpPr>
              <p:cNvPr id="124" name="Group 71">
                <a:extLst>
                  <a:ext uri="{FF2B5EF4-FFF2-40B4-BE49-F238E27FC236}">
                    <a16:creationId xmlns:a16="http://schemas.microsoft.com/office/drawing/2014/main" id="{135AEA24-3D5E-1EC9-2F2C-15F466EBBA6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1434"/>
                <a:ext cx="998" cy="662"/>
                <a:chOff x="353" y="1434"/>
                <a:chExt cx="545" cy="182"/>
              </a:xfrm>
            </p:grpSpPr>
            <p:sp>
              <p:nvSpPr>
                <p:cNvPr id="126" name="Rectangle 65">
                  <a:extLst>
                    <a:ext uri="{FF2B5EF4-FFF2-40B4-BE49-F238E27FC236}">
                      <a16:creationId xmlns:a16="http://schemas.microsoft.com/office/drawing/2014/main" id="{721CD7DC-3F56-C22A-8E26-94CE226645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434"/>
                  <a:ext cx="182" cy="182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7" name="Rectangle 66">
                  <a:extLst>
                    <a:ext uri="{FF2B5EF4-FFF2-40B4-BE49-F238E27FC236}">
                      <a16:creationId xmlns:a16="http://schemas.microsoft.com/office/drawing/2014/main" id="{7A50F5FE-C907-FC9C-E312-08AACC8F4C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434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8" name="Rectangle 67">
                  <a:extLst>
                    <a:ext uri="{FF2B5EF4-FFF2-40B4-BE49-F238E27FC236}">
                      <a16:creationId xmlns:a16="http://schemas.microsoft.com/office/drawing/2014/main" id="{0ABC8C2C-7AF2-CFE5-4B19-07656ED936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1434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25" name="Rectangle 8">
                <a:extLst>
                  <a:ext uri="{FF2B5EF4-FFF2-40B4-BE49-F238E27FC236}">
                    <a16:creationId xmlns:a16="http://schemas.microsoft.com/office/drawing/2014/main" id="{7C9B6EA0-25AF-F172-2022-16C7E37977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998" cy="6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29" name="Group 83">
              <a:extLst>
                <a:ext uri="{FF2B5EF4-FFF2-40B4-BE49-F238E27FC236}">
                  <a16:creationId xmlns:a16="http://schemas.microsoft.com/office/drawing/2014/main" id="{FA24DDAD-B009-6A09-3BB0-0C6C14C728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73457" y="5835981"/>
              <a:ext cx="1145640" cy="763378"/>
              <a:chOff x="353" y="1434"/>
              <a:chExt cx="998" cy="665"/>
            </a:xfrm>
          </p:grpSpPr>
          <p:grpSp>
            <p:nvGrpSpPr>
              <p:cNvPr id="130" name="Group 84">
                <a:extLst>
                  <a:ext uri="{FF2B5EF4-FFF2-40B4-BE49-F238E27FC236}">
                    <a16:creationId xmlns:a16="http://schemas.microsoft.com/office/drawing/2014/main" id="{F2F99F14-ACD3-9D30-8A38-3FAE939000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1434"/>
                <a:ext cx="998" cy="662"/>
                <a:chOff x="353" y="1434"/>
                <a:chExt cx="545" cy="182"/>
              </a:xfrm>
            </p:grpSpPr>
            <p:sp>
              <p:nvSpPr>
                <p:cNvPr id="132" name="Rectangle 85">
                  <a:extLst>
                    <a:ext uri="{FF2B5EF4-FFF2-40B4-BE49-F238E27FC236}">
                      <a16:creationId xmlns:a16="http://schemas.microsoft.com/office/drawing/2014/main" id="{54354071-C40C-8CD3-6CFE-14A5B371CD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434"/>
                  <a:ext cx="182" cy="182"/>
                </a:xfrm>
                <a:prstGeom prst="rect">
                  <a:avLst/>
                </a:prstGeom>
                <a:solidFill>
                  <a:srgbClr val="3366FF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3" name="Rectangle 86">
                  <a:extLst>
                    <a:ext uri="{FF2B5EF4-FFF2-40B4-BE49-F238E27FC236}">
                      <a16:creationId xmlns:a16="http://schemas.microsoft.com/office/drawing/2014/main" id="{3E08BCB9-9E7A-57C2-C019-5B88B36ED1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434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4" name="Rectangle 87">
                  <a:extLst>
                    <a:ext uri="{FF2B5EF4-FFF2-40B4-BE49-F238E27FC236}">
                      <a16:creationId xmlns:a16="http://schemas.microsoft.com/office/drawing/2014/main" id="{41A8EBB9-93D7-34CB-7EA1-57E6B185E5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1434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31" name="Rectangle 88">
                <a:extLst>
                  <a:ext uri="{FF2B5EF4-FFF2-40B4-BE49-F238E27FC236}">
                    <a16:creationId xmlns:a16="http://schemas.microsoft.com/office/drawing/2014/main" id="{9013EC64-479B-9F6B-E67B-5DC97B3236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998" cy="6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35" name="Group 225">
              <a:extLst>
                <a:ext uri="{FF2B5EF4-FFF2-40B4-BE49-F238E27FC236}">
                  <a16:creationId xmlns:a16="http://schemas.microsoft.com/office/drawing/2014/main" id="{9FA9D59D-3432-C311-6296-D0BD19A79A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8609" y="5835407"/>
              <a:ext cx="1149084" cy="764526"/>
              <a:chOff x="351" y="527"/>
              <a:chExt cx="1001" cy="666"/>
            </a:xfrm>
          </p:grpSpPr>
          <p:sp>
            <p:nvSpPr>
              <p:cNvPr id="136" name="Rectangle 3">
                <a:extLst>
                  <a:ext uri="{FF2B5EF4-FFF2-40B4-BE49-F238E27FC236}">
                    <a16:creationId xmlns:a16="http://schemas.microsoft.com/office/drawing/2014/main" id="{E6CA63E5-ADFF-CB50-2FCF-F326793EE2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7" name="Rectangle 206">
                <a:extLst>
                  <a:ext uri="{FF2B5EF4-FFF2-40B4-BE49-F238E27FC236}">
                    <a16:creationId xmlns:a16="http://schemas.microsoft.com/office/drawing/2014/main" id="{4832D8E0-21E7-E755-C17F-B1E355765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4" y="527"/>
                <a:ext cx="157" cy="666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8" name="Rectangle 207">
                <a:extLst>
                  <a:ext uri="{FF2B5EF4-FFF2-40B4-BE49-F238E27FC236}">
                    <a16:creationId xmlns:a16="http://schemas.microsoft.com/office/drawing/2014/main" id="{914523DC-C3BD-4658-EC0C-CF5565CB72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73" y="367"/>
                <a:ext cx="157" cy="998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9" name="AutoShape 210">
                <a:extLst>
                  <a:ext uri="{FF2B5EF4-FFF2-40B4-BE49-F238E27FC236}">
                    <a16:creationId xmlns:a16="http://schemas.microsoft.com/office/drawing/2014/main" id="{DDDBC456-EEFF-3865-A495-E8FE433E2D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59" y="527"/>
                <a:ext cx="278" cy="179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0" name="AutoShape 211">
                <a:extLst>
                  <a:ext uri="{FF2B5EF4-FFF2-40B4-BE49-F238E27FC236}">
                    <a16:creationId xmlns:a16="http://schemas.microsoft.com/office/drawing/2014/main" id="{EE847076-53EC-64BB-3917-A3C109071D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H="1">
                <a:off x="963" y="527"/>
                <a:ext cx="280" cy="179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1" name="AutoShape 212">
                <a:extLst>
                  <a:ext uri="{FF2B5EF4-FFF2-40B4-BE49-F238E27FC236}">
                    <a16:creationId xmlns:a16="http://schemas.microsoft.com/office/drawing/2014/main" id="{787C5025-74D6-6D18-AA31-437A7A3CCB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5" y="1020"/>
                <a:ext cx="278" cy="172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2" name="AutoShape 213">
                <a:extLst>
                  <a:ext uri="{FF2B5EF4-FFF2-40B4-BE49-F238E27FC236}">
                    <a16:creationId xmlns:a16="http://schemas.microsoft.com/office/drawing/2014/main" id="{C73AC4EF-80E1-140A-DBF9-3D877939FA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82" y="1020"/>
                <a:ext cx="257" cy="172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3" name="AutoShape 215">
                <a:extLst>
                  <a:ext uri="{FF2B5EF4-FFF2-40B4-BE49-F238E27FC236}">
                    <a16:creationId xmlns:a16="http://schemas.microsoft.com/office/drawing/2014/main" id="{37550258-D85D-BD95-9338-CE754FC4F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139" y="605"/>
                <a:ext cx="213" cy="144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4" name="AutoShape 216">
                <a:extLst>
                  <a:ext uri="{FF2B5EF4-FFF2-40B4-BE49-F238E27FC236}">
                    <a16:creationId xmlns:a16="http://schemas.microsoft.com/office/drawing/2014/main" id="{FA45EF9F-5954-BE24-303B-C7E8787D63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622"/>
                <a:ext cx="195" cy="127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5" name="AutoShape 217">
                <a:extLst>
                  <a:ext uri="{FF2B5EF4-FFF2-40B4-BE49-F238E27FC236}">
                    <a16:creationId xmlns:a16="http://schemas.microsoft.com/office/drawing/2014/main" id="{C0DC82AF-4CDE-1D28-8661-68E1B330A2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 flipV="1">
                <a:off x="1158" y="982"/>
                <a:ext cx="194" cy="131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6" name="AutoShape 218">
                <a:extLst>
                  <a:ext uri="{FF2B5EF4-FFF2-40B4-BE49-F238E27FC236}">
                    <a16:creationId xmlns:a16="http://schemas.microsoft.com/office/drawing/2014/main" id="{E629E9C6-5474-737F-814E-09C1A3BE1A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53" y="982"/>
                <a:ext cx="195" cy="127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7" name="Freeform 219">
                <a:extLst>
                  <a:ext uri="{FF2B5EF4-FFF2-40B4-BE49-F238E27FC236}">
                    <a16:creationId xmlns:a16="http://schemas.microsoft.com/office/drawing/2014/main" id="{3E53151F-D323-DAD8-5C8B-55142FAD0C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" y="987"/>
                <a:ext cx="388" cy="205"/>
              </a:xfrm>
              <a:custGeom>
                <a:avLst/>
                <a:gdLst>
                  <a:gd name="T0" fmla="*/ 369 w 408"/>
                  <a:gd name="T1" fmla="*/ 0 h 226"/>
                  <a:gd name="T2" fmla="*/ 287 w 408"/>
                  <a:gd name="T3" fmla="*/ 0 h 226"/>
                  <a:gd name="T4" fmla="*/ 0 w 408"/>
                  <a:gd name="T5" fmla="*/ 186 h 226"/>
                  <a:gd name="T6" fmla="*/ 83 w 408"/>
                  <a:gd name="T7" fmla="*/ 186 h 226"/>
                  <a:gd name="T8" fmla="*/ 369 w 40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8" h="226">
                    <a:moveTo>
                      <a:pt x="408" y="0"/>
                    </a:moveTo>
                    <a:lnTo>
                      <a:pt x="318" y="0"/>
                    </a:lnTo>
                    <a:lnTo>
                      <a:pt x="0" y="226"/>
                    </a:lnTo>
                    <a:lnTo>
                      <a:pt x="91" y="226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8" name="Freeform 221">
                <a:extLst>
                  <a:ext uri="{FF2B5EF4-FFF2-40B4-BE49-F238E27FC236}">
                    <a16:creationId xmlns:a16="http://schemas.microsoft.com/office/drawing/2014/main" id="{9AB6F35F-6E8C-CC23-37E4-31B6CA1B9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3" y="983"/>
                <a:ext cx="319" cy="207"/>
              </a:xfrm>
              <a:custGeom>
                <a:avLst/>
                <a:gdLst>
                  <a:gd name="T0" fmla="*/ 318 w 319"/>
                  <a:gd name="T1" fmla="*/ 207 h 207"/>
                  <a:gd name="T2" fmla="*/ 319 w 319"/>
                  <a:gd name="T3" fmla="*/ 153 h 207"/>
                  <a:gd name="T4" fmla="*/ 80 w 319"/>
                  <a:gd name="T5" fmla="*/ 0 h 207"/>
                  <a:gd name="T6" fmla="*/ 0 w 319"/>
                  <a:gd name="T7" fmla="*/ 0 h 207"/>
                  <a:gd name="T8" fmla="*/ 318 w 319"/>
                  <a:gd name="T9" fmla="*/ 207 h 2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9" h="207">
                    <a:moveTo>
                      <a:pt x="318" y="207"/>
                    </a:moveTo>
                    <a:lnTo>
                      <a:pt x="319" y="153"/>
                    </a:lnTo>
                    <a:lnTo>
                      <a:pt x="80" y="0"/>
                    </a:lnTo>
                    <a:lnTo>
                      <a:pt x="0" y="0"/>
                    </a:lnTo>
                    <a:lnTo>
                      <a:pt x="318" y="207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" name="Freeform 222">
                <a:extLst>
                  <a:ext uri="{FF2B5EF4-FFF2-40B4-BE49-F238E27FC236}">
                    <a16:creationId xmlns:a16="http://schemas.microsoft.com/office/drawing/2014/main" id="{38B88E97-8A95-0E16-1B0A-E3A0D8E2C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4" y="527"/>
                <a:ext cx="367" cy="219"/>
              </a:xfrm>
              <a:custGeom>
                <a:avLst/>
                <a:gdLst>
                  <a:gd name="T0" fmla="*/ 367 w 367"/>
                  <a:gd name="T1" fmla="*/ 0 h 219"/>
                  <a:gd name="T2" fmla="*/ 366 w 367"/>
                  <a:gd name="T3" fmla="*/ 21 h 219"/>
                  <a:gd name="T4" fmla="*/ 81 w 367"/>
                  <a:gd name="T5" fmla="*/ 219 h 219"/>
                  <a:gd name="T6" fmla="*/ 0 w 367"/>
                  <a:gd name="T7" fmla="*/ 219 h 219"/>
                  <a:gd name="T8" fmla="*/ 308 w 367"/>
                  <a:gd name="T9" fmla="*/ 0 h 219"/>
                  <a:gd name="T10" fmla="*/ 367 w 367"/>
                  <a:gd name="T11" fmla="*/ 0 h 2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67" h="219">
                    <a:moveTo>
                      <a:pt x="367" y="0"/>
                    </a:moveTo>
                    <a:lnTo>
                      <a:pt x="366" y="21"/>
                    </a:lnTo>
                    <a:lnTo>
                      <a:pt x="81" y="219"/>
                    </a:lnTo>
                    <a:lnTo>
                      <a:pt x="0" y="219"/>
                    </a:lnTo>
                    <a:lnTo>
                      <a:pt x="308" y="0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0" name="Freeform 223">
                <a:extLst>
                  <a:ext uri="{FF2B5EF4-FFF2-40B4-BE49-F238E27FC236}">
                    <a16:creationId xmlns:a16="http://schemas.microsoft.com/office/drawing/2014/main" id="{5ADBFF74-D777-2B7C-E213-7AC44D891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" y="532"/>
                <a:ext cx="321" cy="213"/>
              </a:xfrm>
              <a:custGeom>
                <a:avLst/>
                <a:gdLst>
                  <a:gd name="T0" fmla="*/ 321 w 321"/>
                  <a:gd name="T1" fmla="*/ 208 h 218"/>
                  <a:gd name="T2" fmla="*/ 230 w 321"/>
                  <a:gd name="T3" fmla="*/ 208 h 218"/>
                  <a:gd name="T4" fmla="*/ 0 w 321"/>
                  <a:gd name="T5" fmla="*/ 56 h 218"/>
                  <a:gd name="T6" fmla="*/ 0 w 321"/>
                  <a:gd name="T7" fmla="*/ 0 h 218"/>
                  <a:gd name="T8" fmla="*/ 321 w 321"/>
                  <a:gd name="T9" fmla="*/ 208 h 2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1" h="218">
                    <a:moveTo>
                      <a:pt x="321" y="218"/>
                    </a:moveTo>
                    <a:lnTo>
                      <a:pt x="230" y="21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321" y="218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1" name="Rectangle 224">
                <a:extLst>
                  <a:ext uri="{FF2B5EF4-FFF2-40B4-BE49-F238E27FC236}">
                    <a16:creationId xmlns:a16="http://schemas.microsoft.com/office/drawing/2014/main" id="{00AEC2E7-F83D-620B-E2BA-DC0DB8F70D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52" name="Group 206">
              <a:extLst>
                <a:ext uri="{FF2B5EF4-FFF2-40B4-BE49-F238E27FC236}">
                  <a16:creationId xmlns:a16="http://schemas.microsoft.com/office/drawing/2014/main" id="{EE964317-9E27-B586-4B16-267782F381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24104" y="5835982"/>
              <a:ext cx="1145642" cy="763378"/>
              <a:chOff x="2621" y="2342"/>
              <a:chExt cx="998" cy="665"/>
            </a:xfrm>
          </p:grpSpPr>
          <p:sp>
            <p:nvSpPr>
              <p:cNvPr id="153" name="Rectangle 15">
                <a:extLst>
                  <a:ext uri="{FF2B5EF4-FFF2-40B4-BE49-F238E27FC236}">
                    <a16:creationId xmlns:a16="http://schemas.microsoft.com/office/drawing/2014/main" id="{B88447E7-411A-61C1-1F71-0BD0920092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342"/>
                <a:ext cx="998" cy="665"/>
              </a:xfrm>
              <a:prstGeom prst="rect">
                <a:avLst/>
              </a:prstGeom>
              <a:solidFill>
                <a:srgbClr val="FF0000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4" name="Oval 202">
                <a:extLst>
                  <a:ext uri="{FF2B5EF4-FFF2-40B4-BE49-F238E27FC236}">
                    <a16:creationId xmlns:a16="http://schemas.microsoft.com/office/drawing/2014/main" id="{89EE05A5-181E-1909-F3FC-FFB145679E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" y="2501"/>
                <a:ext cx="381" cy="381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5" name="Oval 203">
                <a:extLst>
                  <a:ext uri="{FF2B5EF4-FFF2-40B4-BE49-F238E27FC236}">
                    <a16:creationId xmlns:a16="http://schemas.microsoft.com/office/drawing/2014/main" id="{122D2550-C40D-AE32-7028-1E76CE76D1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7" y="2540"/>
                <a:ext cx="288" cy="288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6" name="AutoShape 205">
                <a:extLst>
                  <a:ext uri="{FF2B5EF4-FFF2-40B4-BE49-F238E27FC236}">
                    <a16:creationId xmlns:a16="http://schemas.microsoft.com/office/drawing/2014/main" id="{17DDB27D-CA1C-9B4B-5279-C2A553A88D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107680">
                <a:off x="3110" y="2592"/>
                <a:ext cx="173" cy="164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</p:grpSp>
        <p:grpSp>
          <p:nvGrpSpPr>
            <p:cNvPr id="157" name="Group 321">
              <a:extLst>
                <a:ext uri="{FF2B5EF4-FFF2-40B4-BE49-F238E27FC236}">
                  <a16:creationId xmlns:a16="http://schemas.microsoft.com/office/drawing/2014/main" id="{061C4845-3C87-EC1A-DA28-BAAC2970EA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48210" y="5835407"/>
              <a:ext cx="1146788" cy="764526"/>
              <a:chOff x="4889" y="527"/>
              <a:chExt cx="999" cy="666"/>
            </a:xfrm>
          </p:grpSpPr>
          <p:sp>
            <p:nvSpPr>
              <p:cNvPr id="158" name="Rectangle 7">
                <a:extLst>
                  <a:ext uri="{FF2B5EF4-FFF2-40B4-BE49-F238E27FC236}">
                    <a16:creationId xmlns:a16="http://schemas.microsoft.com/office/drawing/2014/main" id="{1AC34E0F-850B-030D-034E-488272414F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527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9" name="Freeform 314">
                <a:extLst>
                  <a:ext uri="{FF2B5EF4-FFF2-40B4-BE49-F238E27FC236}">
                    <a16:creationId xmlns:a16="http://schemas.microsoft.com/office/drawing/2014/main" id="{3BF6783D-DA93-072A-4E5E-C0B80D469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6" y="527"/>
                <a:ext cx="771" cy="207"/>
              </a:xfrm>
              <a:custGeom>
                <a:avLst/>
                <a:gdLst>
                  <a:gd name="T0" fmla="*/ 771 w 771"/>
                  <a:gd name="T1" fmla="*/ 0 h 207"/>
                  <a:gd name="T2" fmla="*/ 0 w 771"/>
                  <a:gd name="T3" fmla="*/ 0 h 207"/>
                  <a:gd name="T4" fmla="*/ 320 w 771"/>
                  <a:gd name="T5" fmla="*/ 207 h 207"/>
                  <a:gd name="T6" fmla="*/ 771 w 771"/>
                  <a:gd name="T7" fmla="*/ 207 h 207"/>
                  <a:gd name="T8" fmla="*/ 771 w 771"/>
                  <a:gd name="T9" fmla="*/ 0 h 2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71" h="207">
                    <a:moveTo>
                      <a:pt x="771" y="0"/>
                    </a:moveTo>
                    <a:lnTo>
                      <a:pt x="0" y="0"/>
                    </a:lnTo>
                    <a:lnTo>
                      <a:pt x="320" y="207"/>
                    </a:lnTo>
                    <a:lnTo>
                      <a:pt x="771" y="207"/>
                    </a:lnTo>
                    <a:lnTo>
                      <a:pt x="771" y="0"/>
                    </a:lnTo>
                    <a:close/>
                  </a:path>
                </a:pathLst>
              </a:custGeom>
              <a:solidFill>
                <a:srgbClr val="CC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0" name="Freeform 315">
                <a:extLst>
                  <a:ext uri="{FF2B5EF4-FFF2-40B4-BE49-F238E27FC236}">
                    <a16:creationId xmlns:a16="http://schemas.microsoft.com/office/drawing/2014/main" id="{B215C866-DFFB-F4C8-A3AE-6075E5854D1D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5116" y="984"/>
                <a:ext cx="771" cy="207"/>
              </a:xfrm>
              <a:custGeom>
                <a:avLst/>
                <a:gdLst>
                  <a:gd name="T0" fmla="*/ 771 w 771"/>
                  <a:gd name="T1" fmla="*/ 0 h 207"/>
                  <a:gd name="T2" fmla="*/ 0 w 771"/>
                  <a:gd name="T3" fmla="*/ 0 h 207"/>
                  <a:gd name="T4" fmla="*/ 320 w 771"/>
                  <a:gd name="T5" fmla="*/ 207 h 207"/>
                  <a:gd name="T6" fmla="*/ 771 w 771"/>
                  <a:gd name="T7" fmla="*/ 207 h 207"/>
                  <a:gd name="T8" fmla="*/ 771 w 771"/>
                  <a:gd name="T9" fmla="*/ 0 h 2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71" h="207">
                    <a:moveTo>
                      <a:pt x="771" y="0"/>
                    </a:moveTo>
                    <a:lnTo>
                      <a:pt x="0" y="0"/>
                    </a:lnTo>
                    <a:lnTo>
                      <a:pt x="320" y="207"/>
                    </a:lnTo>
                    <a:lnTo>
                      <a:pt x="771" y="207"/>
                    </a:lnTo>
                    <a:lnTo>
                      <a:pt x="771" y="0"/>
                    </a:lnTo>
                    <a:close/>
                  </a:path>
                </a:pathLst>
              </a:custGeom>
              <a:solidFill>
                <a:srgbClr val="00008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" name="Freeform 316">
                <a:extLst>
                  <a:ext uri="{FF2B5EF4-FFF2-40B4-BE49-F238E27FC236}">
                    <a16:creationId xmlns:a16="http://schemas.microsoft.com/office/drawing/2014/main" id="{03C3DB9E-226A-36D2-3B1F-9629641351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9" y="527"/>
                <a:ext cx="999" cy="666"/>
              </a:xfrm>
              <a:custGeom>
                <a:avLst/>
                <a:gdLst>
                  <a:gd name="T0" fmla="*/ 999 w 999"/>
                  <a:gd name="T1" fmla="*/ 268 h 666"/>
                  <a:gd name="T2" fmla="*/ 526 w 999"/>
                  <a:gd name="T3" fmla="*/ 268 h 666"/>
                  <a:gd name="T4" fmla="*/ 136 w 999"/>
                  <a:gd name="T5" fmla="*/ 0 h 666"/>
                  <a:gd name="T6" fmla="*/ 0 w 999"/>
                  <a:gd name="T7" fmla="*/ 0 h 666"/>
                  <a:gd name="T8" fmla="*/ 0 w 999"/>
                  <a:gd name="T9" fmla="*/ 666 h 666"/>
                  <a:gd name="T10" fmla="*/ 136 w 999"/>
                  <a:gd name="T11" fmla="*/ 666 h 666"/>
                  <a:gd name="T12" fmla="*/ 526 w 999"/>
                  <a:gd name="T13" fmla="*/ 397 h 666"/>
                  <a:gd name="T14" fmla="*/ 999 w 999"/>
                  <a:gd name="T15" fmla="*/ 394 h 666"/>
                  <a:gd name="T16" fmla="*/ 999 w 999"/>
                  <a:gd name="T17" fmla="*/ 268 h 66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99" h="666">
                    <a:moveTo>
                      <a:pt x="999" y="268"/>
                    </a:moveTo>
                    <a:lnTo>
                      <a:pt x="526" y="268"/>
                    </a:lnTo>
                    <a:lnTo>
                      <a:pt x="136" y="0"/>
                    </a:lnTo>
                    <a:lnTo>
                      <a:pt x="0" y="0"/>
                    </a:lnTo>
                    <a:lnTo>
                      <a:pt x="0" y="666"/>
                    </a:lnTo>
                    <a:lnTo>
                      <a:pt x="136" y="666"/>
                    </a:lnTo>
                    <a:lnTo>
                      <a:pt x="526" y="397"/>
                    </a:lnTo>
                    <a:lnTo>
                      <a:pt x="999" y="394"/>
                    </a:lnTo>
                    <a:lnTo>
                      <a:pt x="999" y="268"/>
                    </a:lnTo>
                    <a:close/>
                  </a:path>
                </a:pathLst>
              </a:custGeom>
              <a:solidFill>
                <a:srgbClr val="008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2" name="AutoShape 317">
                <a:extLst>
                  <a:ext uri="{FF2B5EF4-FFF2-40B4-BE49-F238E27FC236}">
                    <a16:creationId xmlns:a16="http://schemas.microsoft.com/office/drawing/2014/main" id="{11E4B8E5-8B7E-4611-5323-5DBFF19B38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809" y="674"/>
                <a:ext cx="523" cy="363"/>
              </a:xfrm>
              <a:prstGeom prst="triangle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3" name="AutoShape 318">
                <a:extLst>
                  <a:ext uri="{FF2B5EF4-FFF2-40B4-BE49-F238E27FC236}">
                    <a16:creationId xmlns:a16="http://schemas.microsoft.com/office/drawing/2014/main" id="{375C084B-8817-3661-E271-96BCA1EF3E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828" y="724"/>
                <a:ext cx="389" cy="267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4" name="Rectangle 320">
                <a:extLst>
                  <a:ext uri="{FF2B5EF4-FFF2-40B4-BE49-F238E27FC236}">
                    <a16:creationId xmlns:a16="http://schemas.microsoft.com/office/drawing/2014/main" id="{2E71FBBD-D99B-BB0A-9CF9-75B8D6A3F4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527"/>
                <a:ext cx="998" cy="6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65" name="Group 335">
              <a:extLst>
                <a:ext uri="{FF2B5EF4-FFF2-40B4-BE49-F238E27FC236}">
                  <a16:creationId xmlns:a16="http://schemas.microsoft.com/office/drawing/2014/main" id="{DCB8BCD5-C279-6014-A114-77CE4A9AC5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92393" y="296235"/>
              <a:ext cx="1145640" cy="763378"/>
              <a:chOff x="2440" y="3339"/>
              <a:chExt cx="998" cy="665"/>
            </a:xfrm>
          </p:grpSpPr>
          <p:sp>
            <p:nvSpPr>
              <p:cNvPr id="166" name="Rectangle 336">
                <a:extLst>
                  <a:ext uri="{FF2B5EF4-FFF2-40B4-BE49-F238E27FC236}">
                    <a16:creationId xmlns:a16="http://schemas.microsoft.com/office/drawing/2014/main" id="{13E0F757-DE94-F8D8-EC2C-3FF5479B0D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339"/>
                <a:ext cx="998" cy="665"/>
              </a:xfrm>
              <a:prstGeom prst="rect">
                <a:avLst/>
              </a:prstGeom>
              <a:solidFill>
                <a:srgbClr val="008000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67" name="Group 337">
                <a:extLst>
                  <a:ext uri="{FF2B5EF4-FFF2-40B4-BE49-F238E27FC236}">
                    <a16:creationId xmlns:a16="http://schemas.microsoft.com/office/drawing/2014/main" id="{83B83B4A-89A3-2728-6CF4-95CF41B9FD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59" y="3431"/>
                <a:ext cx="760" cy="480"/>
                <a:chOff x="1351" y="2052"/>
                <a:chExt cx="3583" cy="2268"/>
              </a:xfrm>
            </p:grpSpPr>
            <p:sp>
              <p:nvSpPr>
                <p:cNvPr id="168" name="AutoShape 338">
                  <a:extLst>
                    <a:ext uri="{FF2B5EF4-FFF2-40B4-BE49-F238E27FC236}">
                      <a16:creationId xmlns:a16="http://schemas.microsoft.com/office/drawing/2014/main" id="{2345C4ED-C1BD-CD80-3FC6-3B0B2E7EAE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052"/>
                  <a:ext cx="3583" cy="2268"/>
                </a:xfrm>
                <a:prstGeom prst="flowChartDecision">
                  <a:avLst/>
                </a:prstGeom>
                <a:solidFill>
                  <a:srgbClr val="FFCC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69" name="Oval 339">
                  <a:extLst>
                    <a:ext uri="{FF2B5EF4-FFF2-40B4-BE49-F238E27FC236}">
                      <a16:creationId xmlns:a16="http://schemas.microsoft.com/office/drawing/2014/main" id="{941EA0F2-6AF2-B89B-AFC7-CB52968D82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2426"/>
                  <a:ext cx="1519" cy="1519"/>
                </a:xfrm>
                <a:prstGeom prst="ellipse">
                  <a:avLst/>
                </a:prstGeom>
                <a:solidFill>
                  <a:srgbClr val="00008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70" name="Freeform 340">
                  <a:extLst>
                    <a:ext uri="{FF2B5EF4-FFF2-40B4-BE49-F238E27FC236}">
                      <a16:creationId xmlns:a16="http://schemas.microsoft.com/office/drawing/2014/main" id="{3D04EBC1-0209-A28B-C368-F93762DD01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4" y="2818"/>
                  <a:ext cx="1493" cy="548"/>
                </a:xfrm>
                <a:custGeom>
                  <a:avLst/>
                  <a:gdLst>
                    <a:gd name="T0" fmla="*/ 66 w 1519"/>
                    <a:gd name="T1" fmla="*/ 21 h 583"/>
                    <a:gd name="T2" fmla="*/ 416 w 1519"/>
                    <a:gd name="T3" fmla="*/ 21 h 583"/>
                    <a:gd name="T4" fmla="*/ 897 w 1519"/>
                    <a:gd name="T5" fmla="*/ 101 h 583"/>
                    <a:gd name="T6" fmla="*/ 1248 w 1519"/>
                    <a:gd name="T7" fmla="*/ 261 h 583"/>
                    <a:gd name="T8" fmla="*/ 1424 w 1519"/>
                    <a:gd name="T9" fmla="*/ 382 h 583"/>
                    <a:gd name="T10" fmla="*/ 1424 w 1519"/>
                    <a:gd name="T11" fmla="*/ 502 h 583"/>
                    <a:gd name="T12" fmla="*/ 1161 w 1519"/>
                    <a:gd name="T13" fmla="*/ 302 h 583"/>
                    <a:gd name="T14" fmla="*/ 722 w 1519"/>
                    <a:gd name="T15" fmla="*/ 141 h 583"/>
                    <a:gd name="T16" fmla="*/ 328 w 1519"/>
                    <a:gd name="T17" fmla="*/ 101 h 583"/>
                    <a:gd name="T18" fmla="*/ 66 w 1519"/>
                    <a:gd name="T19" fmla="*/ 101 h 583"/>
                    <a:gd name="T20" fmla="*/ 22 w 1519"/>
                    <a:gd name="T21" fmla="*/ 141 h 583"/>
                    <a:gd name="T22" fmla="*/ 66 w 1519"/>
                    <a:gd name="T23" fmla="*/ 21 h 58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519" h="583">
                      <a:moveTo>
                        <a:pt x="68" y="23"/>
                      </a:moveTo>
                      <a:cubicBezTo>
                        <a:pt x="136" y="0"/>
                        <a:pt x="286" y="8"/>
                        <a:pt x="430" y="23"/>
                      </a:cubicBezTo>
                      <a:cubicBezTo>
                        <a:pt x="574" y="38"/>
                        <a:pt x="785" y="69"/>
                        <a:pt x="929" y="114"/>
                      </a:cubicBezTo>
                      <a:cubicBezTo>
                        <a:pt x="1073" y="159"/>
                        <a:pt x="1201" y="243"/>
                        <a:pt x="1292" y="296"/>
                      </a:cubicBezTo>
                      <a:cubicBezTo>
                        <a:pt x="1383" y="349"/>
                        <a:pt x="1444" y="387"/>
                        <a:pt x="1474" y="432"/>
                      </a:cubicBezTo>
                      <a:cubicBezTo>
                        <a:pt x="1504" y="477"/>
                        <a:pt x="1519" y="583"/>
                        <a:pt x="1474" y="568"/>
                      </a:cubicBezTo>
                      <a:cubicBezTo>
                        <a:pt x="1429" y="553"/>
                        <a:pt x="1323" y="409"/>
                        <a:pt x="1202" y="341"/>
                      </a:cubicBezTo>
                      <a:cubicBezTo>
                        <a:pt x="1081" y="273"/>
                        <a:pt x="892" y="198"/>
                        <a:pt x="748" y="160"/>
                      </a:cubicBezTo>
                      <a:cubicBezTo>
                        <a:pt x="604" y="122"/>
                        <a:pt x="453" y="122"/>
                        <a:pt x="340" y="114"/>
                      </a:cubicBezTo>
                      <a:cubicBezTo>
                        <a:pt x="227" y="106"/>
                        <a:pt x="121" y="106"/>
                        <a:pt x="68" y="114"/>
                      </a:cubicBezTo>
                      <a:cubicBezTo>
                        <a:pt x="15" y="122"/>
                        <a:pt x="22" y="167"/>
                        <a:pt x="22" y="160"/>
                      </a:cubicBezTo>
                      <a:cubicBezTo>
                        <a:pt x="22" y="153"/>
                        <a:pt x="0" y="46"/>
                        <a:pt x="68" y="2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71" name="Group 347">
              <a:extLst>
                <a:ext uri="{FF2B5EF4-FFF2-40B4-BE49-F238E27FC236}">
                  <a16:creationId xmlns:a16="http://schemas.microsoft.com/office/drawing/2014/main" id="{2C9CC9CB-512A-9DEC-1E76-63F70188B5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86157" y="5835982"/>
              <a:ext cx="1145642" cy="763378"/>
              <a:chOff x="2621" y="527"/>
              <a:chExt cx="998" cy="665"/>
            </a:xfrm>
          </p:grpSpPr>
          <p:sp>
            <p:nvSpPr>
              <p:cNvPr id="172" name="Rectangle 60">
                <a:extLst>
                  <a:ext uri="{FF2B5EF4-FFF2-40B4-BE49-F238E27FC236}">
                    <a16:creationId xmlns:a16="http://schemas.microsoft.com/office/drawing/2014/main" id="{5EBB16E8-7F9C-8F76-4128-D719CC7B68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527"/>
                <a:ext cx="998" cy="665"/>
              </a:xfrm>
              <a:prstGeom prst="rect">
                <a:avLst/>
              </a:prstGeom>
              <a:solidFill>
                <a:srgbClr val="00008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3" name="Rectangle 324">
                <a:extLst>
                  <a:ext uri="{FF2B5EF4-FFF2-40B4-BE49-F238E27FC236}">
                    <a16:creationId xmlns:a16="http://schemas.microsoft.com/office/drawing/2014/main" id="{39D16CC8-B25C-70D8-D80D-83B2FE9CE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2" y="527"/>
                <a:ext cx="498" cy="333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4" name="Rectangle 325">
                <a:extLst>
                  <a:ext uri="{FF2B5EF4-FFF2-40B4-BE49-F238E27FC236}">
                    <a16:creationId xmlns:a16="http://schemas.microsoft.com/office/drawing/2014/main" id="{2CB6567D-0258-3B1C-68E3-00C1D70FE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2" y="527"/>
                <a:ext cx="78" cy="333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5" name="Rectangle 326">
                <a:extLst>
                  <a:ext uri="{FF2B5EF4-FFF2-40B4-BE49-F238E27FC236}">
                    <a16:creationId xmlns:a16="http://schemas.microsoft.com/office/drawing/2014/main" id="{90A37C96-DB75-62DD-0C3C-54490BA469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831" y="448"/>
                <a:ext cx="79" cy="498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6" name="AutoShape 327">
                <a:extLst>
                  <a:ext uri="{FF2B5EF4-FFF2-40B4-BE49-F238E27FC236}">
                    <a16:creationId xmlns:a16="http://schemas.microsoft.com/office/drawing/2014/main" id="{84124A62-65E9-B18C-8F89-2E49FBA087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75" y="527"/>
                <a:ext cx="138" cy="90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7" name="AutoShape 328">
                <a:extLst>
                  <a:ext uri="{FF2B5EF4-FFF2-40B4-BE49-F238E27FC236}">
                    <a16:creationId xmlns:a16="http://schemas.microsoft.com/office/drawing/2014/main" id="{3F93D1E4-B265-90B4-83CC-A46CA3991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H="1">
                <a:off x="2926" y="527"/>
                <a:ext cx="140" cy="90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8" name="AutoShape 329">
                <a:extLst>
                  <a:ext uri="{FF2B5EF4-FFF2-40B4-BE49-F238E27FC236}">
                    <a16:creationId xmlns:a16="http://schemas.microsoft.com/office/drawing/2014/main" id="{4651A42A-0255-427F-C529-CD838C3C02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7" y="774"/>
                <a:ext cx="139" cy="86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9" name="AutoShape 330">
                <a:extLst>
                  <a:ext uri="{FF2B5EF4-FFF2-40B4-BE49-F238E27FC236}">
                    <a16:creationId xmlns:a16="http://schemas.microsoft.com/office/drawing/2014/main" id="{2F59310B-489C-7E35-D831-7C1C83611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686" y="774"/>
                <a:ext cx="128" cy="86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0" name="AutoShape 331">
                <a:extLst>
                  <a:ext uri="{FF2B5EF4-FFF2-40B4-BE49-F238E27FC236}">
                    <a16:creationId xmlns:a16="http://schemas.microsoft.com/office/drawing/2014/main" id="{0E2CBE79-DEE4-2D98-4D4F-5245546261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014" y="566"/>
                <a:ext cx="106" cy="72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1" name="AutoShape 332">
                <a:extLst>
                  <a:ext uri="{FF2B5EF4-FFF2-40B4-BE49-F238E27FC236}">
                    <a16:creationId xmlns:a16="http://schemas.microsoft.com/office/drawing/2014/main" id="{1FAB8362-FDFB-732D-8581-0458D3355C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2" y="575"/>
                <a:ext cx="97" cy="63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2" name="AutoShape 333">
                <a:extLst>
                  <a:ext uri="{FF2B5EF4-FFF2-40B4-BE49-F238E27FC236}">
                    <a16:creationId xmlns:a16="http://schemas.microsoft.com/office/drawing/2014/main" id="{E1764291-0EA8-21FA-C8C1-6FC230669D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 flipV="1">
                <a:off x="3023" y="755"/>
                <a:ext cx="97" cy="65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3" name="AutoShape 334">
                <a:extLst>
                  <a:ext uri="{FF2B5EF4-FFF2-40B4-BE49-F238E27FC236}">
                    <a16:creationId xmlns:a16="http://schemas.microsoft.com/office/drawing/2014/main" id="{4383B913-7390-0A3E-42D5-481D472A7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622" y="755"/>
                <a:ext cx="97" cy="63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4" name="Freeform 335">
                <a:extLst>
                  <a:ext uri="{FF2B5EF4-FFF2-40B4-BE49-F238E27FC236}">
                    <a16:creationId xmlns:a16="http://schemas.microsoft.com/office/drawing/2014/main" id="{B3B42187-E8E0-01AD-ED61-ACC8049B0B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2" y="757"/>
                <a:ext cx="193" cy="103"/>
              </a:xfrm>
              <a:custGeom>
                <a:avLst/>
                <a:gdLst>
                  <a:gd name="T0" fmla="*/ 91 w 408"/>
                  <a:gd name="T1" fmla="*/ 0 h 226"/>
                  <a:gd name="T2" fmla="*/ 71 w 408"/>
                  <a:gd name="T3" fmla="*/ 0 h 226"/>
                  <a:gd name="T4" fmla="*/ 0 w 408"/>
                  <a:gd name="T5" fmla="*/ 47 h 226"/>
                  <a:gd name="T6" fmla="*/ 20 w 408"/>
                  <a:gd name="T7" fmla="*/ 47 h 226"/>
                  <a:gd name="T8" fmla="*/ 91 w 40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8" h="226">
                    <a:moveTo>
                      <a:pt x="408" y="0"/>
                    </a:moveTo>
                    <a:lnTo>
                      <a:pt x="318" y="0"/>
                    </a:lnTo>
                    <a:lnTo>
                      <a:pt x="0" y="226"/>
                    </a:lnTo>
                    <a:lnTo>
                      <a:pt x="91" y="226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" name="Freeform 336">
                <a:extLst>
                  <a:ext uri="{FF2B5EF4-FFF2-40B4-BE49-F238E27FC236}">
                    <a16:creationId xmlns:a16="http://schemas.microsoft.com/office/drawing/2014/main" id="{9DCE3CBF-2C5B-7FDA-8866-CEE4E141D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1" y="755"/>
                <a:ext cx="159" cy="104"/>
              </a:xfrm>
              <a:custGeom>
                <a:avLst/>
                <a:gdLst>
                  <a:gd name="T0" fmla="*/ 79 w 319"/>
                  <a:gd name="T1" fmla="*/ 52 h 207"/>
                  <a:gd name="T2" fmla="*/ 79 w 319"/>
                  <a:gd name="T3" fmla="*/ 39 h 207"/>
                  <a:gd name="T4" fmla="*/ 20 w 319"/>
                  <a:gd name="T5" fmla="*/ 0 h 207"/>
                  <a:gd name="T6" fmla="*/ 0 w 319"/>
                  <a:gd name="T7" fmla="*/ 0 h 207"/>
                  <a:gd name="T8" fmla="*/ 79 w 319"/>
                  <a:gd name="T9" fmla="*/ 52 h 2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9" h="207">
                    <a:moveTo>
                      <a:pt x="318" y="207"/>
                    </a:moveTo>
                    <a:lnTo>
                      <a:pt x="319" y="153"/>
                    </a:lnTo>
                    <a:lnTo>
                      <a:pt x="80" y="0"/>
                    </a:lnTo>
                    <a:lnTo>
                      <a:pt x="0" y="0"/>
                    </a:lnTo>
                    <a:lnTo>
                      <a:pt x="318" y="207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" name="Freeform 337">
                <a:extLst>
                  <a:ext uri="{FF2B5EF4-FFF2-40B4-BE49-F238E27FC236}">
                    <a16:creationId xmlns:a16="http://schemas.microsoft.com/office/drawing/2014/main" id="{F98C0D93-7BE2-882F-284B-60C0BC884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7" y="527"/>
                <a:ext cx="183" cy="110"/>
              </a:xfrm>
              <a:custGeom>
                <a:avLst/>
                <a:gdLst>
                  <a:gd name="T0" fmla="*/ 91 w 367"/>
                  <a:gd name="T1" fmla="*/ 0 h 219"/>
                  <a:gd name="T2" fmla="*/ 91 w 367"/>
                  <a:gd name="T3" fmla="*/ 6 h 219"/>
                  <a:gd name="T4" fmla="*/ 20 w 367"/>
                  <a:gd name="T5" fmla="*/ 55 h 219"/>
                  <a:gd name="T6" fmla="*/ 0 w 367"/>
                  <a:gd name="T7" fmla="*/ 55 h 219"/>
                  <a:gd name="T8" fmla="*/ 77 w 367"/>
                  <a:gd name="T9" fmla="*/ 0 h 219"/>
                  <a:gd name="T10" fmla="*/ 91 w 367"/>
                  <a:gd name="T11" fmla="*/ 0 h 2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67" h="219">
                    <a:moveTo>
                      <a:pt x="367" y="0"/>
                    </a:moveTo>
                    <a:lnTo>
                      <a:pt x="366" y="21"/>
                    </a:lnTo>
                    <a:lnTo>
                      <a:pt x="81" y="219"/>
                    </a:lnTo>
                    <a:lnTo>
                      <a:pt x="0" y="219"/>
                    </a:lnTo>
                    <a:lnTo>
                      <a:pt x="308" y="0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" name="Freeform 338">
                <a:extLst>
                  <a:ext uri="{FF2B5EF4-FFF2-40B4-BE49-F238E27FC236}">
                    <a16:creationId xmlns:a16="http://schemas.microsoft.com/office/drawing/2014/main" id="{B3A9615F-3DB4-536C-0E1B-D25E449608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1" y="530"/>
                <a:ext cx="160" cy="106"/>
              </a:xfrm>
              <a:custGeom>
                <a:avLst/>
                <a:gdLst>
                  <a:gd name="T0" fmla="*/ 80 w 321"/>
                  <a:gd name="T1" fmla="*/ 52 h 218"/>
                  <a:gd name="T2" fmla="*/ 57 w 321"/>
                  <a:gd name="T3" fmla="*/ 52 h 218"/>
                  <a:gd name="T4" fmla="*/ 0 w 321"/>
                  <a:gd name="T5" fmla="*/ 14 h 218"/>
                  <a:gd name="T6" fmla="*/ 0 w 321"/>
                  <a:gd name="T7" fmla="*/ 0 h 218"/>
                  <a:gd name="T8" fmla="*/ 80 w 321"/>
                  <a:gd name="T9" fmla="*/ 52 h 2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1" h="218">
                    <a:moveTo>
                      <a:pt x="321" y="218"/>
                    </a:moveTo>
                    <a:lnTo>
                      <a:pt x="230" y="21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321" y="218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" name="AutoShape 340">
                <a:extLst>
                  <a:ext uri="{FF2B5EF4-FFF2-40B4-BE49-F238E27FC236}">
                    <a16:creationId xmlns:a16="http://schemas.microsoft.com/office/drawing/2014/main" id="{68D613CC-7C7B-B002-93E4-E2298F4AEA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3" y="942"/>
                <a:ext cx="192" cy="192"/>
              </a:xfrm>
              <a:prstGeom prst="star8">
                <a:avLst>
                  <a:gd name="adj" fmla="val 2365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9" name="AutoShape 341">
                <a:extLst>
                  <a:ext uri="{FF2B5EF4-FFF2-40B4-BE49-F238E27FC236}">
                    <a16:creationId xmlns:a16="http://schemas.microsoft.com/office/drawing/2014/main" id="{0A0B943B-00E2-C30E-1A49-4C5EA0AB5F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778"/>
                <a:ext cx="102" cy="102"/>
              </a:xfrm>
              <a:prstGeom prst="star8">
                <a:avLst>
                  <a:gd name="adj" fmla="val 2365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0" name="AutoShape 342">
                <a:extLst>
                  <a:ext uri="{FF2B5EF4-FFF2-40B4-BE49-F238E27FC236}">
                    <a16:creationId xmlns:a16="http://schemas.microsoft.com/office/drawing/2014/main" id="{4695E607-DA68-C67B-D263-4C4A0DEBE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6" y="1040"/>
                <a:ext cx="102" cy="102"/>
              </a:xfrm>
              <a:prstGeom prst="star8">
                <a:avLst>
                  <a:gd name="adj" fmla="val 2365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1" name="AutoShape 343">
                <a:extLst>
                  <a:ext uri="{FF2B5EF4-FFF2-40B4-BE49-F238E27FC236}">
                    <a16:creationId xmlns:a16="http://schemas.microsoft.com/office/drawing/2014/main" id="{66CFE65B-A2E1-9DAE-3F78-8394BE9F3F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0" y="579"/>
                <a:ext cx="102" cy="102"/>
              </a:xfrm>
              <a:prstGeom prst="star8">
                <a:avLst>
                  <a:gd name="adj" fmla="val 2365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2" name="AutoShape 344">
                <a:extLst>
                  <a:ext uri="{FF2B5EF4-FFF2-40B4-BE49-F238E27FC236}">
                    <a16:creationId xmlns:a16="http://schemas.microsoft.com/office/drawing/2014/main" id="{4DE4B197-1EE1-6B5C-15E6-F952B7E407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2" y="727"/>
                <a:ext cx="102" cy="102"/>
              </a:xfrm>
              <a:prstGeom prst="star8">
                <a:avLst>
                  <a:gd name="adj" fmla="val 2365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3" name="AutoShape 345">
                <a:extLst>
                  <a:ext uri="{FF2B5EF4-FFF2-40B4-BE49-F238E27FC236}">
                    <a16:creationId xmlns:a16="http://schemas.microsoft.com/office/drawing/2014/main" id="{313AF6C0-1734-588B-DFCB-1030A1642D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18" y="858"/>
                <a:ext cx="70" cy="66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/>
              </a:p>
            </p:txBody>
          </p:sp>
          <p:sp>
            <p:nvSpPr>
              <p:cNvPr id="194" name="Rectangle 346">
                <a:extLst>
                  <a:ext uri="{FF2B5EF4-FFF2-40B4-BE49-F238E27FC236}">
                    <a16:creationId xmlns:a16="http://schemas.microsoft.com/office/drawing/2014/main" id="{CC3A3707-C4E8-EAAC-D31D-4F1E797C06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527"/>
                <a:ext cx="998" cy="6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008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EE49FC39-7E98-1288-B049-FFFD8BC512E3}"/>
              </a:ext>
            </a:extLst>
          </p:cNvPr>
          <p:cNvSpPr txBox="1"/>
          <p:nvPr/>
        </p:nvSpPr>
        <p:spPr>
          <a:xfrm>
            <a:off x="436683" y="3623324"/>
            <a:ext cx="9032632" cy="1887054"/>
          </a:xfrm>
          <a:prstGeom prst="rect">
            <a:avLst/>
          </a:prstGeom>
          <a:noFill/>
          <a:ln>
            <a:noFill/>
          </a:ln>
        </p:spPr>
        <p:txBody>
          <a:bodyPr wrap="squar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0"/>
              </a:spcAft>
              <a:defRPr sz="5400" b="1">
                <a:ln w="28575">
                  <a:noFill/>
                </a:ln>
                <a:gradFill>
                  <a:gsLst>
                    <a:gs pos="60000">
                      <a:schemeClr val="tx1"/>
                    </a:gs>
                    <a:gs pos="55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dirty="0">
                <a:gradFill>
                  <a:gsLst>
                    <a:gs pos="60000">
                      <a:srgbClr val="C00000"/>
                    </a:gs>
                    <a:gs pos="55000">
                      <a:srgbClr val="FF0000"/>
                    </a:gs>
                  </a:gsLst>
                  <a:lin ang="5400000" scaled="1"/>
                </a:gradFill>
              </a:rPr>
              <a:t>Hiroshima</a:t>
            </a:r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F4FBC495-7DE2-FEA0-DFE3-C52BA77AA1E5}"/>
              </a:ext>
            </a:extLst>
          </p:cNvPr>
          <p:cNvSpPr txBox="1"/>
          <p:nvPr/>
        </p:nvSpPr>
        <p:spPr>
          <a:xfrm>
            <a:off x="436683" y="1333500"/>
            <a:ext cx="9032632" cy="18870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gradFill>
                  <a:gsLst>
                    <a:gs pos="60000">
                      <a:schemeClr val="tx1"/>
                    </a:gs>
                    <a:gs pos="55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</a:rPr>
              <a:t>Welcome to</a:t>
            </a:r>
          </a:p>
        </p:txBody>
      </p: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Hiroshimaの貼り紙</dc:title>
  <dc:subject>welcome to Hiroshimaの貼り紙</dc:subject>
  <dc:creator>でじけろお</dc:creator>
  <cp:lastModifiedBy/>
  <cp:revision>1</cp:revision>
  <dcterms:created xsi:type="dcterms:W3CDTF">2014-12-04T06:28:23Z</dcterms:created>
  <dcterms:modified xsi:type="dcterms:W3CDTF">2024-10-09T16:27:34Z</dcterms:modified>
  <cp:version>1</cp:version>
</cp:coreProperties>
</file>