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17" r:id="rId3"/>
    <p:sldId id="315" r:id="rId4"/>
    <p:sldId id="288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0000"/>
    <a:srgbClr val="CCECFF"/>
    <a:srgbClr val="99CCFF"/>
    <a:srgbClr val="FFCC66"/>
    <a:srgbClr val="FF6600"/>
    <a:srgbClr val="CC6600"/>
    <a:srgbClr val="CC9900"/>
    <a:srgbClr val="663300"/>
    <a:srgbClr val="00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23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69" y="178094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704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FF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CA600EA-C475-0B73-4E94-696FEFE23447}"/>
              </a:ext>
            </a:extLst>
          </p:cNvPr>
          <p:cNvSpPr txBox="1"/>
          <p:nvPr/>
        </p:nvSpPr>
        <p:spPr>
          <a:xfrm rot="5400000">
            <a:off x="1373114" y="4372349"/>
            <a:ext cx="7931984" cy="117241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撮影しています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DAC8E85F-3E64-E5AC-BE47-204793C4B129}"/>
              </a:ext>
            </a:extLst>
          </p:cNvPr>
          <p:cNvSpPr txBox="1"/>
          <p:nvPr/>
        </p:nvSpPr>
        <p:spPr>
          <a:xfrm rot="5400000">
            <a:off x="-1204572" y="3255859"/>
            <a:ext cx="7931984" cy="340539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素敵な笑顔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A971EB1-3A66-2E6C-D36D-31AFCF1759E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8AF6B5B7-D58F-102D-3089-D741BBCEC166}"/>
              </a:ext>
            </a:extLst>
          </p:cNvPr>
          <p:cNvSpPr/>
          <p:nvPr/>
        </p:nvSpPr>
        <p:spPr>
          <a:xfrm rot="5400000">
            <a:off x="-1240669" y="178094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274A307A-26EE-DE3B-5F28-CECE891359C5}"/>
              </a:ext>
            </a:extLst>
          </p:cNvPr>
          <p:cNvSpPr/>
          <p:nvPr/>
        </p:nvSpPr>
        <p:spPr>
          <a:xfrm rot="5400000">
            <a:off x="-1335644" y="171704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FF0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3CF41375-1C07-963E-83A3-4312F02C1810}"/>
              </a:ext>
            </a:extLst>
          </p:cNvPr>
          <p:cNvSpPr txBox="1"/>
          <p:nvPr/>
        </p:nvSpPr>
        <p:spPr>
          <a:xfrm rot="5400000">
            <a:off x="415968" y="3479376"/>
            <a:ext cx="8062866" cy="296949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撮影しているので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笑顔をください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B6368BA3-6F23-F3EE-3702-36425D7CB3CD}"/>
              </a:ext>
            </a:extLst>
          </p:cNvPr>
          <p:cNvGrpSpPr/>
          <p:nvPr/>
        </p:nvGrpSpPr>
        <p:grpSpPr>
          <a:xfrm>
            <a:off x="1034674" y="1053517"/>
            <a:ext cx="1379342" cy="1379342"/>
            <a:chOff x="1217585" y="4345827"/>
            <a:chExt cx="1567290" cy="1567290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3491C80E-6E51-A566-5B77-95C0F10DE3C9}"/>
                </a:ext>
              </a:extLst>
            </p:cNvPr>
            <p:cNvSpPr/>
            <p:nvPr/>
          </p:nvSpPr>
          <p:spPr>
            <a:xfrm>
              <a:off x="1217585" y="4345827"/>
              <a:ext cx="1567290" cy="1567290"/>
            </a:xfrm>
            <a:prstGeom prst="ellipse">
              <a:avLst/>
            </a:prstGeom>
            <a:solidFill>
              <a:srgbClr val="FFFF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月 6">
              <a:extLst>
                <a:ext uri="{FF2B5EF4-FFF2-40B4-BE49-F238E27FC236}">
                  <a16:creationId xmlns:a16="http://schemas.microsoft.com/office/drawing/2014/main" id="{93205AC7-C78E-2CFC-68DE-F29311BD0DFF}"/>
                </a:ext>
              </a:extLst>
            </p:cNvPr>
            <p:cNvSpPr/>
            <p:nvPr/>
          </p:nvSpPr>
          <p:spPr>
            <a:xfrm rot="16200000">
              <a:off x="1836125" y="5163525"/>
              <a:ext cx="330210" cy="63304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B6D583A-C115-540A-193E-0DDC4C9B1E83}"/>
                </a:ext>
              </a:extLst>
            </p:cNvPr>
            <p:cNvSpPr/>
            <p:nvPr/>
          </p:nvSpPr>
          <p:spPr>
            <a:xfrm>
              <a:off x="1387556" y="4828792"/>
              <a:ext cx="1227349" cy="218182"/>
            </a:xfrm>
            <a:custGeom>
              <a:avLst/>
              <a:gdLst>
                <a:gd name="connsiteX0" fmla="*/ 1009168 w 1227349"/>
                <a:gd name="connsiteY0" fmla="*/ 0 h 218182"/>
                <a:gd name="connsiteX1" fmla="*/ 1227349 w 1227349"/>
                <a:gd name="connsiteY1" fmla="*/ 218182 h 218182"/>
                <a:gd name="connsiteX2" fmla="*/ 1118258 w 1227349"/>
                <a:gd name="connsiteY2" fmla="*/ 218182 h 218182"/>
                <a:gd name="connsiteX3" fmla="*/ 1009167 w 1227349"/>
                <a:gd name="connsiteY3" fmla="*/ 109091 h 218182"/>
                <a:gd name="connsiteX4" fmla="*/ 900077 w 1227349"/>
                <a:gd name="connsiteY4" fmla="*/ 218182 h 218182"/>
                <a:gd name="connsiteX5" fmla="*/ 790987 w 1227349"/>
                <a:gd name="connsiteY5" fmla="*/ 218182 h 218182"/>
                <a:gd name="connsiteX6" fmla="*/ 1009168 w 1227349"/>
                <a:gd name="connsiteY6" fmla="*/ 0 h 218182"/>
                <a:gd name="connsiteX7" fmla="*/ 218181 w 1227349"/>
                <a:gd name="connsiteY7" fmla="*/ 0 h 218182"/>
                <a:gd name="connsiteX8" fmla="*/ 436362 w 1227349"/>
                <a:gd name="connsiteY8" fmla="*/ 218182 h 218182"/>
                <a:gd name="connsiteX9" fmla="*/ 327271 w 1227349"/>
                <a:gd name="connsiteY9" fmla="*/ 218182 h 218182"/>
                <a:gd name="connsiteX10" fmla="*/ 218180 w 1227349"/>
                <a:gd name="connsiteY10" fmla="*/ 109091 h 218182"/>
                <a:gd name="connsiteX11" fmla="*/ 109090 w 1227349"/>
                <a:gd name="connsiteY11" fmla="*/ 218182 h 218182"/>
                <a:gd name="connsiteX12" fmla="*/ 0 w 1227349"/>
                <a:gd name="connsiteY12" fmla="*/ 218182 h 218182"/>
                <a:gd name="connsiteX13" fmla="*/ 218181 w 1227349"/>
                <a:gd name="connsiteY13" fmla="*/ 0 h 218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27349" h="218182">
                  <a:moveTo>
                    <a:pt x="1009168" y="0"/>
                  </a:moveTo>
                  <a:cubicBezTo>
                    <a:pt x="1129666" y="0"/>
                    <a:pt x="1227349" y="97684"/>
                    <a:pt x="1227349" y="218182"/>
                  </a:cubicBezTo>
                  <a:lnTo>
                    <a:pt x="1118258" y="218182"/>
                  </a:lnTo>
                  <a:cubicBezTo>
                    <a:pt x="1118258" y="157933"/>
                    <a:pt x="1069416" y="109091"/>
                    <a:pt x="1009167" y="109091"/>
                  </a:cubicBezTo>
                  <a:cubicBezTo>
                    <a:pt x="948918" y="109091"/>
                    <a:pt x="900077" y="157933"/>
                    <a:pt x="900077" y="218182"/>
                  </a:cubicBezTo>
                  <a:lnTo>
                    <a:pt x="790987" y="218182"/>
                  </a:lnTo>
                  <a:cubicBezTo>
                    <a:pt x="790987" y="97684"/>
                    <a:pt x="888670" y="0"/>
                    <a:pt x="1009168" y="0"/>
                  </a:cubicBezTo>
                  <a:close/>
                  <a:moveTo>
                    <a:pt x="218181" y="0"/>
                  </a:moveTo>
                  <a:cubicBezTo>
                    <a:pt x="338679" y="0"/>
                    <a:pt x="436362" y="97684"/>
                    <a:pt x="436362" y="218182"/>
                  </a:cubicBezTo>
                  <a:lnTo>
                    <a:pt x="327271" y="218182"/>
                  </a:lnTo>
                  <a:cubicBezTo>
                    <a:pt x="327271" y="157933"/>
                    <a:pt x="278429" y="109091"/>
                    <a:pt x="218180" y="109091"/>
                  </a:cubicBezTo>
                  <a:cubicBezTo>
                    <a:pt x="157931" y="109091"/>
                    <a:pt x="109090" y="157933"/>
                    <a:pt x="109090" y="218182"/>
                  </a:cubicBezTo>
                  <a:lnTo>
                    <a:pt x="0" y="218182"/>
                  </a:lnTo>
                  <a:cubicBezTo>
                    <a:pt x="0" y="97684"/>
                    <a:pt x="97683" y="0"/>
                    <a:pt x="218181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E2A88E45-A606-FB2F-0EEE-B3771AD48612}"/>
              </a:ext>
            </a:extLst>
          </p:cNvPr>
          <p:cNvGrpSpPr/>
          <p:nvPr/>
        </p:nvGrpSpPr>
        <p:grpSpPr>
          <a:xfrm>
            <a:off x="1034674" y="2664896"/>
            <a:ext cx="1379342" cy="1379342"/>
            <a:chOff x="1217585" y="4345827"/>
            <a:chExt cx="1567290" cy="1567290"/>
          </a:xfrm>
        </p:grpSpPr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135D7B8A-35D7-4AA6-2D9B-15DBDC17AEE2}"/>
                </a:ext>
              </a:extLst>
            </p:cNvPr>
            <p:cNvSpPr/>
            <p:nvPr/>
          </p:nvSpPr>
          <p:spPr>
            <a:xfrm>
              <a:off x="1217585" y="4345827"/>
              <a:ext cx="1567290" cy="1567290"/>
            </a:xfrm>
            <a:prstGeom prst="ellipse">
              <a:avLst/>
            </a:prstGeom>
            <a:solidFill>
              <a:srgbClr val="FFFF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月 10">
              <a:extLst>
                <a:ext uri="{FF2B5EF4-FFF2-40B4-BE49-F238E27FC236}">
                  <a16:creationId xmlns:a16="http://schemas.microsoft.com/office/drawing/2014/main" id="{F597148E-3D09-6245-47C2-42E5B31C426C}"/>
                </a:ext>
              </a:extLst>
            </p:cNvPr>
            <p:cNvSpPr/>
            <p:nvPr/>
          </p:nvSpPr>
          <p:spPr>
            <a:xfrm rot="16200000">
              <a:off x="1836125" y="5163525"/>
              <a:ext cx="330210" cy="63304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F7238378-329D-3B17-5356-5F302782DFC4}"/>
                </a:ext>
              </a:extLst>
            </p:cNvPr>
            <p:cNvSpPr/>
            <p:nvPr/>
          </p:nvSpPr>
          <p:spPr>
            <a:xfrm>
              <a:off x="1387556" y="4828792"/>
              <a:ext cx="1227349" cy="218182"/>
            </a:xfrm>
            <a:custGeom>
              <a:avLst/>
              <a:gdLst>
                <a:gd name="connsiteX0" fmla="*/ 1009168 w 1227349"/>
                <a:gd name="connsiteY0" fmla="*/ 0 h 218182"/>
                <a:gd name="connsiteX1" fmla="*/ 1227349 w 1227349"/>
                <a:gd name="connsiteY1" fmla="*/ 218182 h 218182"/>
                <a:gd name="connsiteX2" fmla="*/ 1118258 w 1227349"/>
                <a:gd name="connsiteY2" fmla="*/ 218182 h 218182"/>
                <a:gd name="connsiteX3" fmla="*/ 1009167 w 1227349"/>
                <a:gd name="connsiteY3" fmla="*/ 109091 h 218182"/>
                <a:gd name="connsiteX4" fmla="*/ 900077 w 1227349"/>
                <a:gd name="connsiteY4" fmla="*/ 218182 h 218182"/>
                <a:gd name="connsiteX5" fmla="*/ 790987 w 1227349"/>
                <a:gd name="connsiteY5" fmla="*/ 218182 h 218182"/>
                <a:gd name="connsiteX6" fmla="*/ 1009168 w 1227349"/>
                <a:gd name="connsiteY6" fmla="*/ 0 h 218182"/>
                <a:gd name="connsiteX7" fmla="*/ 218181 w 1227349"/>
                <a:gd name="connsiteY7" fmla="*/ 0 h 218182"/>
                <a:gd name="connsiteX8" fmla="*/ 436362 w 1227349"/>
                <a:gd name="connsiteY8" fmla="*/ 218182 h 218182"/>
                <a:gd name="connsiteX9" fmla="*/ 327271 w 1227349"/>
                <a:gd name="connsiteY9" fmla="*/ 218182 h 218182"/>
                <a:gd name="connsiteX10" fmla="*/ 218180 w 1227349"/>
                <a:gd name="connsiteY10" fmla="*/ 109091 h 218182"/>
                <a:gd name="connsiteX11" fmla="*/ 109090 w 1227349"/>
                <a:gd name="connsiteY11" fmla="*/ 218182 h 218182"/>
                <a:gd name="connsiteX12" fmla="*/ 0 w 1227349"/>
                <a:gd name="connsiteY12" fmla="*/ 218182 h 218182"/>
                <a:gd name="connsiteX13" fmla="*/ 218181 w 1227349"/>
                <a:gd name="connsiteY13" fmla="*/ 0 h 218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27349" h="218182">
                  <a:moveTo>
                    <a:pt x="1009168" y="0"/>
                  </a:moveTo>
                  <a:cubicBezTo>
                    <a:pt x="1129666" y="0"/>
                    <a:pt x="1227349" y="97684"/>
                    <a:pt x="1227349" y="218182"/>
                  </a:cubicBezTo>
                  <a:lnTo>
                    <a:pt x="1118258" y="218182"/>
                  </a:lnTo>
                  <a:cubicBezTo>
                    <a:pt x="1118258" y="157933"/>
                    <a:pt x="1069416" y="109091"/>
                    <a:pt x="1009167" y="109091"/>
                  </a:cubicBezTo>
                  <a:cubicBezTo>
                    <a:pt x="948918" y="109091"/>
                    <a:pt x="900077" y="157933"/>
                    <a:pt x="900077" y="218182"/>
                  </a:cubicBezTo>
                  <a:lnTo>
                    <a:pt x="790987" y="218182"/>
                  </a:lnTo>
                  <a:cubicBezTo>
                    <a:pt x="790987" y="97684"/>
                    <a:pt x="888670" y="0"/>
                    <a:pt x="1009168" y="0"/>
                  </a:cubicBezTo>
                  <a:close/>
                  <a:moveTo>
                    <a:pt x="218181" y="0"/>
                  </a:moveTo>
                  <a:cubicBezTo>
                    <a:pt x="338679" y="0"/>
                    <a:pt x="436362" y="97684"/>
                    <a:pt x="436362" y="218182"/>
                  </a:cubicBezTo>
                  <a:lnTo>
                    <a:pt x="327271" y="218182"/>
                  </a:lnTo>
                  <a:cubicBezTo>
                    <a:pt x="327271" y="157933"/>
                    <a:pt x="278429" y="109091"/>
                    <a:pt x="218180" y="109091"/>
                  </a:cubicBezTo>
                  <a:cubicBezTo>
                    <a:pt x="157931" y="109091"/>
                    <a:pt x="109090" y="157933"/>
                    <a:pt x="109090" y="218182"/>
                  </a:cubicBezTo>
                  <a:lnTo>
                    <a:pt x="0" y="218182"/>
                  </a:lnTo>
                  <a:cubicBezTo>
                    <a:pt x="0" y="97684"/>
                    <a:pt x="97683" y="0"/>
                    <a:pt x="218181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14D20B9A-8AF5-4114-032F-276675DA7100}"/>
              </a:ext>
            </a:extLst>
          </p:cNvPr>
          <p:cNvGrpSpPr/>
          <p:nvPr/>
        </p:nvGrpSpPr>
        <p:grpSpPr>
          <a:xfrm>
            <a:off x="1034674" y="5887654"/>
            <a:ext cx="1379342" cy="1379342"/>
            <a:chOff x="1217585" y="4345827"/>
            <a:chExt cx="1567290" cy="1567290"/>
          </a:xfrm>
        </p:grpSpPr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15ACCAB6-052A-609B-0B3C-82958DAC6B10}"/>
                </a:ext>
              </a:extLst>
            </p:cNvPr>
            <p:cNvSpPr/>
            <p:nvPr/>
          </p:nvSpPr>
          <p:spPr>
            <a:xfrm>
              <a:off x="1217585" y="4345827"/>
              <a:ext cx="1567290" cy="1567290"/>
            </a:xfrm>
            <a:prstGeom prst="ellipse">
              <a:avLst/>
            </a:prstGeom>
            <a:solidFill>
              <a:srgbClr val="FFFF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月 14">
              <a:extLst>
                <a:ext uri="{FF2B5EF4-FFF2-40B4-BE49-F238E27FC236}">
                  <a16:creationId xmlns:a16="http://schemas.microsoft.com/office/drawing/2014/main" id="{61FBD8B9-7297-66EC-7ED7-530257A0E1BB}"/>
                </a:ext>
              </a:extLst>
            </p:cNvPr>
            <p:cNvSpPr/>
            <p:nvPr/>
          </p:nvSpPr>
          <p:spPr>
            <a:xfrm rot="16200000">
              <a:off x="1836125" y="5163525"/>
              <a:ext cx="330210" cy="63304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28F78D91-3802-3493-22D5-7F125870C7C1}"/>
                </a:ext>
              </a:extLst>
            </p:cNvPr>
            <p:cNvSpPr/>
            <p:nvPr/>
          </p:nvSpPr>
          <p:spPr>
            <a:xfrm>
              <a:off x="1387556" y="4828792"/>
              <a:ext cx="1227349" cy="218182"/>
            </a:xfrm>
            <a:custGeom>
              <a:avLst/>
              <a:gdLst>
                <a:gd name="connsiteX0" fmla="*/ 1009168 w 1227349"/>
                <a:gd name="connsiteY0" fmla="*/ 0 h 218182"/>
                <a:gd name="connsiteX1" fmla="*/ 1227349 w 1227349"/>
                <a:gd name="connsiteY1" fmla="*/ 218182 h 218182"/>
                <a:gd name="connsiteX2" fmla="*/ 1118258 w 1227349"/>
                <a:gd name="connsiteY2" fmla="*/ 218182 h 218182"/>
                <a:gd name="connsiteX3" fmla="*/ 1009167 w 1227349"/>
                <a:gd name="connsiteY3" fmla="*/ 109091 h 218182"/>
                <a:gd name="connsiteX4" fmla="*/ 900077 w 1227349"/>
                <a:gd name="connsiteY4" fmla="*/ 218182 h 218182"/>
                <a:gd name="connsiteX5" fmla="*/ 790987 w 1227349"/>
                <a:gd name="connsiteY5" fmla="*/ 218182 h 218182"/>
                <a:gd name="connsiteX6" fmla="*/ 1009168 w 1227349"/>
                <a:gd name="connsiteY6" fmla="*/ 0 h 218182"/>
                <a:gd name="connsiteX7" fmla="*/ 218181 w 1227349"/>
                <a:gd name="connsiteY7" fmla="*/ 0 h 218182"/>
                <a:gd name="connsiteX8" fmla="*/ 436362 w 1227349"/>
                <a:gd name="connsiteY8" fmla="*/ 218182 h 218182"/>
                <a:gd name="connsiteX9" fmla="*/ 327271 w 1227349"/>
                <a:gd name="connsiteY9" fmla="*/ 218182 h 218182"/>
                <a:gd name="connsiteX10" fmla="*/ 218180 w 1227349"/>
                <a:gd name="connsiteY10" fmla="*/ 109091 h 218182"/>
                <a:gd name="connsiteX11" fmla="*/ 109090 w 1227349"/>
                <a:gd name="connsiteY11" fmla="*/ 218182 h 218182"/>
                <a:gd name="connsiteX12" fmla="*/ 0 w 1227349"/>
                <a:gd name="connsiteY12" fmla="*/ 218182 h 218182"/>
                <a:gd name="connsiteX13" fmla="*/ 218181 w 1227349"/>
                <a:gd name="connsiteY13" fmla="*/ 0 h 218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27349" h="218182">
                  <a:moveTo>
                    <a:pt x="1009168" y="0"/>
                  </a:moveTo>
                  <a:cubicBezTo>
                    <a:pt x="1129666" y="0"/>
                    <a:pt x="1227349" y="97684"/>
                    <a:pt x="1227349" y="218182"/>
                  </a:cubicBezTo>
                  <a:lnTo>
                    <a:pt x="1118258" y="218182"/>
                  </a:lnTo>
                  <a:cubicBezTo>
                    <a:pt x="1118258" y="157933"/>
                    <a:pt x="1069416" y="109091"/>
                    <a:pt x="1009167" y="109091"/>
                  </a:cubicBezTo>
                  <a:cubicBezTo>
                    <a:pt x="948918" y="109091"/>
                    <a:pt x="900077" y="157933"/>
                    <a:pt x="900077" y="218182"/>
                  </a:cubicBezTo>
                  <a:lnTo>
                    <a:pt x="790987" y="218182"/>
                  </a:lnTo>
                  <a:cubicBezTo>
                    <a:pt x="790987" y="97684"/>
                    <a:pt x="888670" y="0"/>
                    <a:pt x="1009168" y="0"/>
                  </a:cubicBezTo>
                  <a:close/>
                  <a:moveTo>
                    <a:pt x="218181" y="0"/>
                  </a:moveTo>
                  <a:cubicBezTo>
                    <a:pt x="338679" y="0"/>
                    <a:pt x="436362" y="97684"/>
                    <a:pt x="436362" y="218182"/>
                  </a:cubicBezTo>
                  <a:lnTo>
                    <a:pt x="327271" y="218182"/>
                  </a:lnTo>
                  <a:cubicBezTo>
                    <a:pt x="327271" y="157933"/>
                    <a:pt x="278429" y="109091"/>
                    <a:pt x="218180" y="109091"/>
                  </a:cubicBezTo>
                  <a:cubicBezTo>
                    <a:pt x="157931" y="109091"/>
                    <a:pt x="109090" y="157933"/>
                    <a:pt x="109090" y="218182"/>
                  </a:cubicBezTo>
                  <a:lnTo>
                    <a:pt x="0" y="218182"/>
                  </a:lnTo>
                  <a:cubicBezTo>
                    <a:pt x="0" y="97684"/>
                    <a:pt x="97683" y="0"/>
                    <a:pt x="218181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32943A56-A768-7AFE-5E11-F2403315930B}"/>
              </a:ext>
            </a:extLst>
          </p:cNvPr>
          <p:cNvGrpSpPr/>
          <p:nvPr/>
        </p:nvGrpSpPr>
        <p:grpSpPr>
          <a:xfrm>
            <a:off x="1034674" y="7499032"/>
            <a:ext cx="1379342" cy="1379342"/>
            <a:chOff x="1217585" y="4345827"/>
            <a:chExt cx="1567290" cy="1567290"/>
          </a:xfrm>
        </p:grpSpPr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5506D5AB-5D23-4C5A-140E-B12377905DD9}"/>
                </a:ext>
              </a:extLst>
            </p:cNvPr>
            <p:cNvSpPr/>
            <p:nvPr/>
          </p:nvSpPr>
          <p:spPr>
            <a:xfrm>
              <a:off x="1217585" y="4345827"/>
              <a:ext cx="1567290" cy="1567290"/>
            </a:xfrm>
            <a:prstGeom prst="ellipse">
              <a:avLst/>
            </a:prstGeom>
            <a:solidFill>
              <a:srgbClr val="FFFF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月 18">
              <a:extLst>
                <a:ext uri="{FF2B5EF4-FFF2-40B4-BE49-F238E27FC236}">
                  <a16:creationId xmlns:a16="http://schemas.microsoft.com/office/drawing/2014/main" id="{0ABA9B68-26C8-70DD-901A-CF7B5AE24A4D}"/>
                </a:ext>
              </a:extLst>
            </p:cNvPr>
            <p:cNvSpPr/>
            <p:nvPr/>
          </p:nvSpPr>
          <p:spPr>
            <a:xfrm rot="16200000">
              <a:off x="1836125" y="5163525"/>
              <a:ext cx="330210" cy="63304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F2C969FF-8FE2-F611-2D93-B167CD5A966B}"/>
                </a:ext>
              </a:extLst>
            </p:cNvPr>
            <p:cNvSpPr/>
            <p:nvPr/>
          </p:nvSpPr>
          <p:spPr>
            <a:xfrm>
              <a:off x="1387556" y="4828792"/>
              <a:ext cx="1227349" cy="218182"/>
            </a:xfrm>
            <a:custGeom>
              <a:avLst/>
              <a:gdLst>
                <a:gd name="connsiteX0" fmla="*/ 1009168 w 1227349"/>
                <a:gd name="connsiteY0" fmla="*/ 0 h 218182"/>
                <a:gd name="connsiteX1" fmla="*/ 1227349 w 1227349"/>
                <a:gd name="connsiteY1" fmla="*/ 218182 h 218182"/>
                <a:gd name="connsiteX2" fmla="*/ 1118258 w 1227349"/>
                <a:gd name="connsiteY2" fmla="*/ 218182 h 218182"/>
                <a:gd name="connsiteX3" fmla="*/ 1009167 w 1227349"/>
                <a:gd name="connsiteY3" fmla="*/ 109091 h 218182"/>
                <a:gd name="connsiteX4" fmla="*/ 900077 w 1227349"/>
                <a:gd name="connsiteY4" fmla="*/ 218182 h 218182"/>
                <a:gd name="connsiteX5" fmla="*/ 790987 w 1227349"/>
                <a:gd name="connsiteY5" fmla="*/ 218182 h 218182"/>
                <a:gd name="connsiteX6" fmla="*/ 1009168 w 1227349"/>
                <a:gd name="connsiteY6" fmla="*/ 0 h 218182"/>
                <a:gd name="connsiteX7" fmla="*/ 218181 w 1227349"/>
                <a:gd name="connsiteY7" fmla="*/ 0 h 218182"/>
                <a:gd name="connsiteX8" fmla="*/ 436362 w 1227349"/>
                <a:gd name="connsiteY8" fmla="*/ 218182 h 218182"/>
                <a:gd name="connsiteX9" fmla="*/ 327271 w 1227349"/>
                <a:gd name="connsiteY9" fmla="*/ 218182 h 218182"/>
                <a:gd name="connsiteX10" fmla="*/ 218180 w 1227349"/>
                <a:gd name="connsiteY10" fmla="*/ 109091 h 218182"/>
                <a:gd name="connsiteX11" fmla="*/ 109090 w 1227349"/>
                <a:gd name="connsiteY11" fmla="*/ 218182 h 218182"/>
                <a:gd name="connsiteX12" fmla="*/ 0 w 1227349"/>
                <a:gd name="connsiteY12" fmla="*/ 218182 h 218182"/>
                <a:gd name="connsiteX13" fmla="*/ 218181 w 1227349"/>
                <a:gd name="connsiteY13" fmla="*/ 0 h 218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27349" h="218182">
                  <a:moveTo>
                    <a:pt x="1009168" y="0"/>
                  </a:moveTo>
                  <a:cubicBezTo>
                    <a:pt x="1129666" y="0"/>
                    <a:pt x="1227349" y="97684"/>
                    <a:pt x="1227349" y="218182"/>
                  </a:cubicBezTo>
                  <a:lnTo>
                    <a:pt x="1118258" y="218182"/>
                  </a:lnTo>
                  <a:cubicBezTo>
                    <a:pt x="1118258" y="157933"/>
                    <a:pt x="1069416" y="109091"/>
                    <a:pt x="1009167" y="109091"/>
                  </a:cubicBezTo>
                  <a:cubicBezTo>
                    <a:pt x="948918" y="109091"/>
                    <a:pt x="900077" y="157933"/>
                    <a:pt x="900077" y="218182"/>
                  </a:cubicBezTo>
                  <a:lnTo>
                    <a:pt x="790987" y="218182"/>
                  </a:lnTo>
                  <a:cubicBezTo>
                    <a:pt x="790987" y="97684"/>
                    <a:pt x="888670" y="0"/>
                    <a:pt x="1009168" y="0"/>
                  </a:cubicBezTo>
                  <a:close/>
                  <a:moveTo>
                    <a:pt x="218181" y="0"/>
                  </a:moveTo>
                  <a:cubicBezTo>
                    <a:pt x="338679" y="0"/>
                    <a:pt x="436362" y="97684"/>
                    <a:pt x="436362" y="218182"/>
                  </a:cubicBezTo>
                  <a:lnTo>
                    <a:pt x="327271" y="218182"/>
                  </a:lnTo>
                  <a:cubicBezTo>
                    <a:pt x="327271" y="157933"/>
                    <a:pt x="278429" y="109091"/>
                    <a:pt x="218180" y="109091"/>
                  </a:cubicBezTo>
                  <a:cubicBezTo>
                    <a:pt x="157931" y="109091"/>
                    <a:pt x="109090" y="157933"/>
                    <a:pt x="109090" y="218182"/>
                  </a:cubicBezTo>
                  <a:lnTo>
                    <a:pt x="0" y="218182"/>
                  </a:lnTo>
                  <a:cubicBezTo>
                    <a:pt x="0" y="97684"/>
                    <a:pt x="97683" y="0"/>
                    <a:pt x="218181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68C79C96-5B70-4896-50AE-09A520328F01}"/>
              </a:ext>
            </a:extLst>
          </p:cNvPr>
          <p:cNvGrpSpPr/>
          <p:nvPr/>
        </p:nvGrpSpPr>
        <p:grpSpPr>
          <a:xfrm>
            <a:off x="1034674" y="4276275"/>
            <a:ext cx="1379342" cy="1379342"/>
            <a:chOff x="1217585" y="4345827"/>
            <a:chExt cx="1567290" cy="1567290"/>
          </a:xfrm>
        </p:grpSpPr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E93C98F4-F8BD-978B-FBA4-D49C99FF127D}"/>
                </a:ext>
              </a:extLst>
            </p:cNvPr>
            <p:cNvSpPr/>
            <p:nvPr/>
          </p:nvSpPr>
          <p:spPr>
            <a:xfrm>
              <a:off x="1217585" y="4345827"/>
              <a:ext cx="1567290" cy="1567290"/>
            </a:xfrm>
            <a:prstGeom prst="ellipse">
              <a:avLst/>
            </a:prstGeom>
            <a:solidFill>
              <a:srgbClr val="FFFF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月 22">
              <a:extLst>
                <a:ext uri="{FF2B5EF4-FFF2-40B4-BE49-F238E27FC236}">
                  <a16:creationId xmlns:a16="http://schemas.microsoft.com/office/drawing/2014/main" id="{264D5B3F-EC0D-67AC-BB3C-F46E114BE6C4}"/>
                </a:ext>
              </a:extLst>
            </p:cNvPr>
            <p:cNvSpPr/>
            <p:nvPr/>
          </p:nvSpPr>
          <p:spPr>
            <a:xfrm rot="16200000">
              <a:off x="1836125" y="5163525"/>
              <a:ext cx="330210" cy="63304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75FBF7B2-A8BD-7ED1-6B63-6E1B49CF7DFF}"/>
                </a:ext>
              </a:extLst>
            </p:cNvPr>
            <p:cNvSpPr/>
            <p:nvPr/>
          </p:nvSpPr>
          <p:spPr>
            <a:xfrm>
              <a:off x="1387556" y="4828792"/>
              <a:ext cx="1227349" cy="218182"/>
            </a:xfrm>
            <a:custGeom>
              <a:avLst/>
              <a:gdLst>
                <a:gd name="connsiteX0" fmla="*/ 1009168 w 1227349"/>
                <a:gd name="connsiteY0" fmla="*/ 0 h 218182"/>
                <a:gd name="connsiteX1" fmla="*/ 1227349 w 1227349"/>
                <a:gd name="connsiteY1" fmla="*/ 218182 h 218182"/>
                <a:gd name="connsiteX2" fmla="*/ 1118258 w 1227349"/>
                <a:gd name="connsiteY2" fmla="*/ 218182 h 218182"/>
                <a:gd name="connsiteX3" fmla="*/ 1009167 w 1227349"/>
                <a:gd name="connsiteY3" fmla="*/ 109091 h 218182"/>
                <a:gd name="connsiteX4" fmla="*/ 900077 w 1227349"/>
                <a:gd name="connsiteY4" fmla="*/ 218182 h 218182"/>
                <a:gd name="connsiteX5" fmla="*/ 790987 w 1227349"/>
                <a:gd name="connsiteY5" fmla="*/ 218182 h 218182"/>
                <a:gd name="connsiteX6" fmla="*/ 1009168 w 1227349"/>
                <a:gd name="connsiteY6" fmla="*/ 0 h 218182"/>
                <a:gd name="connsiteX7" fmla="*/ 218181 w 1227349"/>
                <a:gd name="connsiteY7" fmla="*/ 0 h 218182"/>
                <a:gd name="connsiteX8" fmla="*/ 436362 w 1227349"/>
                <a:gd name="connsiteY8" fmla="*/ 218182 h 218182"/>
                <a:gd name="connsiteX9" fmla="*/ 327271 w 1227349"/>
                <a:gd name="connsiteY9" fmla="*/ 218182 h 218182"/>
                <a:gd name="connsiteX10" fmla="*/ 218180 w 1227349"/>
                <a:gd name="connsiteY10" fmla="*/ 109091 h 218182"/>
                <a:gd name="connsiteX11" fmla="*/ 109090 w 1227349"/>
                <a:gd name="connsiteY11" fmla="*/ 218182 h 218182"/>
                <a:gd name="connsiteX12" fmla="*/ 0 w 1227349"/>
                <a:gd name="connsiteY12" fmla="*/ 218182 h 218182"/>
                <a:gd name="connsiteX13" fmla="*/ 218181 w 1227349"/>
                <a:gd name="connsiteY13" fmla="*/ 0 h 218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27349" h="218182">
                  <a:moveTo>
                    <a:pt x="1009168" y="0"/>
                  </a:moveTo>
                  <a:cubicBezTo>
                    <a:pt x="1129666" y="0"/>
                    <a:pt x="1227349" y="97684"/>
                    <a:pt x="1227349" y="218182"/>
                  </a:cubicBezTo>
                  <a:lnTo>
                    <a:pt x="1118258" y="218182"/>
                  </a:lnTo>
                  <a:cubicBezTo>
                    <a:pt x="1118258" y="157933"/>
                    <a:pt x="1069416" y="109091"/>
                    <a:pt x="1009167" y="109091"/>
                  </a:cubicBezTo>
                  <a:cubicBezTo>
                    <a:pt x="948918" y="109091"/>
                    <a:pt x="900077" y="157933"/>
                    <a:pt x="900077" y="218182"/>
                  </a:cubicBezTo>
                  <a:lnTo>
                    <a:pt x="790987" y="218182"/>
                  </a:lnTo>
                  <a:cubicBezTo>
                    <a:pt x="790987" y="97684"/>
                    <a:pt x="888670" y="0"/>
                    <a:pt x="1009168" y="0"/>
                  </a:cubicBezTo>
                  <a:close/>
                  <a:moveTo>
                    <a:pt x="218181" y="0"/>
                  </a:moveTo>
                  <a:cubicBezTo>
                    <a:pt x="338679" y="0"/>
                    <a:pt x="436362" y="97684"/>
                    <a:pt x="436362" y="218182"/>
                  </a:cubicBezTo>
                  <a:lnTo>
                    <a:pt x="327271" y="218182"/>
                  </a:lnTo>
                  <a:cubicBezTo>
                    <a:pt x="327271" y="157933"/>
                    <a:pt x="278429" y="109091"/>
                    <a:pt x="218180" y="109091"/>
                  </a:cubicBezTo>
                  <a:cubicBezTo>
                    <a:pt x="157931" y="109091"/>
                    <a:pt x="109090" y="157933"/>
                    <a:pt x="109090" y="218182"/>
                  </a:cubicBezTo>
                  <a:lnTo>
                    <a:pt x="0" y="218182"/>
                  </a:lnTo>
                  <a:cubicBezTo>
                    <a:pt x="0" y="97684"/>
                    <a:pt x="97683" y="0"/>
                    <a:pt x="218181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583729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A1293F91-CF7D-502C-EA0B-13F24139573E}"/>
              </a:ext>
            </a:extLst>
          </p:cNvPr>
          <p:cNvSpPr txBox="1"/>
          <p:nvPr/>
        </p:nvSpPr>
        <p:spPr>
          <a:xfrm rot="5400000">
            <a:off x="324739" y="3432339"/>
            <a:ext cx="9250694" cy="3020987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撮影しています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素敵な笑顔ください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B4C473F6-B473-51E8-0088-8E4E2142E62F}"/>
              </a:ext>
            </a:extLst>
          </p:cNvPr>
          <p:cNvGrpSpPr/>
          <p:nvPr/>
        </p:nvGrpSpPr>
        <p:grpSpPr>
          <a:xfrm>
            <a:off x="495311" y="3253223"/>
            <a:ext cx="1264537" cy="2139205"/>
            <a:chOff x="5651437" y="4180146"/>
            <a:chExt cx="1331771" cy="2252944"/>
          </a:xfrm>
        </p:grpSpPr>
        <p:sp>
          <p:nvSpPr>
            <p:cNvPr id="112" name="楕円 111">
              <a:extLst>
                <a:ext uri="{FF2B5EF4-FFF2-40B4-BE49-F238E27FC236}">
                  <a16:creationId xmlns:a16="http://schemas.microsoft.com/office/drawing/2014/main" id="{0FCB2975-C86A-8036-F2C5-D783D69F4970}"/>
                </a:ext>
              </a:extLst>
            </p:cNvPr>
            <p:cNvSpPr/>
            <p:nvPr/>
          </p:nvSpPr>
          <p:spPr bwMode="auto">
            <a:xfrm>
              <a:off x="5683237" y="4180146"/>
              <a:ext cx="1265252" cy="1271299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13" name="グループ化 112">
              <a:extLst>
                <a:ext uri="{FF2B5EF4-FFF2-40B4-BE49-F238E27FC236}">
                  <a16:creationId xmlns:a16="http://schemas.microsoft.com/office/drawing/2014/main" id="{92BB9776-BAC5-B01D-A050-6C4571AF12DB}"/>
                </a:ext>
              </a:extLst>
            </p:cNvPr>
            <p:cNvGrpSpPr/>
            <p:nvPr/>
          </p:nvGrpSpPr>
          <p:grpSpPr>
            <a:xfrm>
              <a:off x="5651437" y="4330261"/>
              <a:ext cx="1331771" cy="1425059"/>
              <a:chOff x="4443712" y="847868"/>
              <a:chExt cx="986061" cy="1055133"/>
            </a:xfrm>
          </p:grpSpPr>
          <p:grpSp>
            <p:nvGrpSpPr>
              <p:cNvPr id="122" name="グループ化 121">
                <a:extLst>
                  <a:ext uri="{FF2B5EF4-FFF2-40B4-BE49-F238E27FC236}">
                    <a16:creationId xmlns:a16="http://schemas.microsoft.com/office/drawing/2014/main" id="{7F72733E-E068-98D9-38ED-C7E040BA040D}"/>
                  </a:ext>
                </a:extLst>
              </p:cNvPr>
              <p:cNvGrpSpPr/>
              <p:nvPr/>
            </p:nvGrpSpPr>
            <p:grpSpPr>
              <a:xfrm rot="900000" flipH="1">
                <a:off x="5221288" y="1211107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129" name="楕円 128">
                  <a:extLst>
                    <a:ext uri="{FF2B5EF4-FFF2-40B4-BE49-F238E27FC236}">
                      <a16:creationId xmlns:a16="http://schemas.microsoft.com/office/drawing/2014/main" id="{FF1C5949-38BA-2B75-662E-50D39BD27C8A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0" name="楕円 129">
                  <a:extLst>
                    <a:ext uri="{FF2B5EF4-FFF2-40B4-BE49-F238E27FC236}">
                      <a16:creationId xmlns:a16="http://schemas.microsoft.com/office/drawing/2014/main" id="{489CD028-5DC8-DF59-4A62-A47DB15B7B5B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3" name="グループ化 122">
                <a:extLst>
                  <a:ext uri="{FF2B5EF4-FFF2-40B4-BE49-F238E27FC236}">
                    <a16:creationId xmlns:a16="http://schemas.microsoft.com/office/drawing/2014/main" id="{1BDEE725-9C71-216E-0100-1B348680CF7E}"/>
                  </a:ext>
                </a:extLst>
              </p:cNvPr>
              <p:cNvGrpSpPr/>
              <p:nvPr/>
            </p:nvGrpSpPr>
            <p:grpSpPr>
              <a:xfrm rot="20700000">
                <a:off x="4443712" y="1211106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127" name="楕円 126">
                  <a:extLst>
                    <a:ext uri="{FF2B5EF4-FFF2-40B4-BE49-F238E27FC236}">
                      <a16:creationId xmlns:a16="http://schemas.microsoft.com/office/drawing/2014/main" id="{7D0FA03D-838E-1A66-313C-E9C2D2BB4642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" name="楕円 127">
                  <a:extLst>
                    <a:ext uri="{FF2B5EF4-FFF2-40B4-BE49-F238E27FC236}">
                      <a16:creationId xmlns:a16="http://schemas.microsoft.com/office/drawing/2014/main" id="{C74651EF-838D-0233-4540-C46AD93F0D17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24" name="台形 123">
                <a:extLst>
                  <a:ext uri="{FF2B5EF4-FFF2-40B4-BE49-F238E27FC236}">
                    <a16:creationId xmlns:a16="http://schemas.microsoft.com/office/drawing/2014/main" id="{D07780B0-87A9-7EB8-9D1D-584E7C4D35B3}"/>
                  </a:ext>
                </a:extLst>
              </p:cNvPr>
              <p:cNvSpPr/>
              <p:nvPr/>
            </p:nvSpPr>
            <p:spPr bwMode="auto">
              <a:xfrm>
                <a:off x="4830603" y="1716779"/>
                <a:ext cx="199788" cy="186222"/>
              </a:xfrm>
              <a:prstGeom prst="trapezoid">
                <a:avLst>
                  <a:gd name="adj" fmla="val 17426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5" name="楕円 124">
                <a:extLst>
                  <a:ext uri="{FF2B5EF4-FFF2-40B4-BE49-F238E27FC236}">
                    <a16:creationId xmlns:a16="http://schemas.microsoft.com/office/drawing/2014/main" id="{93B4FE8F-658A-FDFF-9301-8121D64BCDE3}"/>
                  </a:ext>
                </a:extLst>
              </p:cNvPr>
              <p:cNvSpPr/>
              <p:nvPr/>
            </p:nvSpPr>
            <p:spPr bwMode="auto">
              <a:xfrm>
                <a:off x="4525452" y="847868"/>
                <a:ext cx="810090" cy="918851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6" name="楕円 125">
                <a:extLst>
                  <a:ext uri="{FF2B5EF4-FFF2-40B4-BE49-F238E27FC236}">
                    <a16:creationId xmlns:a16="http://schemas.microsoft.com/office/drawing/2014/main" id="{41816244-64DA-BF45-0B33-C6C2B9D85CD8}"/>
                  </a:ext>
                </a:extLst>
              </p:cNvPr>
              <p:cNvSpPr/>
              <p:nvPr/>
            </p:nvSpPr>
            <p:spPr bwMode="auto">
              <a:xfrm>
                <a:off x="4895997" y="1482389"/>
                <a:ext cx="81490" cy="45719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14" name="アーチ 113">
              <a:extLst>
                <a:ext uri="{FF2B5EF4-FFF2-40B4-BE49-F238E27FC236}">
                  <a16:creationId xmlns:a16="http://schemas.microsoft.com/office/drawing/2014/main" id="{2D51AF09-EE1E-6512-FDA9-11F5028670F6}"/>
                </a:ext>
              </a:extLst>
            </p:cNvPr>
            <p:cNvSpPr/>
            <p:nvPr/>
          </p:nvSpPr>
          <p:spPr bwMode="auto">
            <a:xfrm>
              <a:off x="6436567" y="4845666"/>
              <a:ext cx="326370" cy="326367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" name="アーチ 114">
              <a:extLst>
                <a:ext uri="{FF2B5EF4-FFF2-40B4-BE49-F238E27FC236}">
                  <a16:creationId xmlns:a16="http://schemas.microsoft.com/office/drawing/2014/main" id="{DD51AC67-57B7-B274-0C5A-17C015E7E731}"/>
                </a:ext>
              </a:extLst>
            </p:cNvPr>
            <p:cNvSpPr/>
            <p:nvPr/>
          </p:nvSpPr>
          <p:spPr bwMode="auto">
            <a:xfrm>
              <a:off x="5852132" y="4845666"/>
              <a:ext cx="326370" cy="326367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二等辺三角形 16">
              <a:extLst>
                <a:ext uri="{FF2B5EF4-FFF2-40B4-BE49-F238E27FC236}">
                  <a16:creationId xmlns:a16="http://schemas.microsoft.com/office/drawing/2014/main" id="{84790854-8659-0266-6353-7420D491540D}"/>
                </a:ext>
              </a:extLst>
            </p:cNvPr>
            <p:cNvSpPr/>
            <p:nvPr/>
          </p:nvSpPr>
          <p:spPr bwMode="auto">
            <a:xfrm rot="10800000" flipH="1">
              <a:off x="6163027" y="5341957"/>
              <a:ext cx="291720" cy="135840"/>
            </a:xfrm>
            <a:custGeom>
              <a:avLst/>
              <a:gdLst>
                <a:gd name="connsiteX0" fmla="*/ 0 w 313117"/>
                <a:gd name="connsiteY0" fmla="*/ 210522 h 210522"/>
                <a:gd name="connsiteX1" fmla="*/ 156559 w 313117"/>
                <a:gd name="connsiteY1" fmla="*/ 0 h 210522"/>
                <a:gd name="connsiteX2" fmla="*/ 313117 w 313117"/>
                <a:gd name="connsiteY2" fmla="*/ 210522 h 210522"/>
                <a:gd name="connsiteX3" fmla="*/ 0 w 313117"/>
                <a:gd name="connsiteY3" fmla="*/ 210522 h 210522"/>
                <a:gd name="connsiteX0" fmla="*/ 2016 w 315133"/>
                <a:gd name="connsiteY0" fmla="*/ 210522 h 216310"/>
                <a:gd name="connsiteX1" fmla="*/ 158575 w 315133"/>
                <a:gd name="connsiteY1" fmla="*/ 0 h 216310"/>
                <a:gd name="connsiteX2" fmla="*/ 315133 w 315133"/>
                <a:gd name="connsiteY2" fmla="*/ 210522 h 216310"/>
                <a:gd name="connsiteX3" fmla="*/ 2016 w 315133"/>
                <a:gd name="connsiteY3" fmla="*/ 210522 h 216310"/>
                <a:gd name="connsiteX0" fmla="*/ 2016 w 316347"/>
                <a:gd name="connsiteY0" fmla="*/ 210522 h 223109"/>
                <a:gd name="connsiteX1" fmla="*/ 158575 w 316347"/>
                <a:gd name="connsiteY1" fmla="*/ 0 h 223109"/>
                <a:gd name="connsiteX2" fmla="*/ 315133 w 316347"/>
                <a:gd name="connsiteY2" fmla="*/ 210522 h 223109"/>
                <a:gd name="connsiteX3" fmla="*/ 2016 w 316347"/>
                <a:gd name="connsiteY3" fmla="*/ 210522 h 223109"/>
                <a:gd name="connsiteX0" fmla="*/ 2160 w 316585"/>
                <a:gd name="connsiteY0" fmla="*/ 210526 h 223113"/>
                <a:gd name="connsiteX1" fmla="*/ 158719 w 316585"/>
                <a:gd name="connsiteY1" fmla="*/ 4 h 223113"/>
                <a:gd name="connsiteX2" fmla="*/ 315277 w 316585"/>
                <a:gd name="connsiteY2" fmla="*/ 210526 h 223113"/>
                <a:gd name="connsiteX3" fmla="*/ 2160 w 316585"/>
                <a:gd name="connsiteY3" fmla="*/ 210526 h 223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585" h="223113">
                  <a:moveTo>
                    <a:pt x="2160" y="210526"/>
                  </a:moveTo>
                  <a:cubicBezTo>
                    <a:pt x="-17092" y="197502"/>
                    <a:pt x="97008" y="-1114"/>
                    <a:pt x="158719" y="4"/>
                  </a:cubicBezTo>
                  <a:cubicBezTo>
                    <a:pt x="220430" y="1122"/>
                    <a:pt x="329766" y="190358"/>
                    <a:pt x="315277" y="210526"/>
                  </a:cubicBezTo>
                  <a:cubicBezTo>
                    <a:pt x="300788" y="230694"/>
                    <a:pt x="21412" y="223550"/>
                    <a:pt x="2160" y="210526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7" name="フリーフォーム: 図形 116">
              <a:extLst>
                <a:ext uri="{FF2B5EF4-FFF2-40B4-BE49-F238E27FC236}">
                  <a16:creationId xmlns:a16="http://schemas.microsoft.com/office/drawing/2014/main" id="{017BBAAE-61EE-AF30-1432-6143C2711712}"/>
                </a:ext>
              </a:extLst>
            </p:cNvPr>
            <p:cNvSpPr/>
            <p:nvPr/>
          </p:nvSpPr>
          <p:spPr bwMode="auto">
            <a:xfrm>
              <a:off x="5757483" y="5646038"/>
              <a:ext cx="1102808" cy="780191"/>
            </a:xfrm>
            <a:custGeom>
              <a:avLst/>
              <a:gdLst>
                <a:gd name="connsiteX0" fmla="*/ 342488 w 1102808"/>
                <a:gd name="connsiteY0" fmla="*/ 0 h 780191"/>
                <a:gd name="connsiteX1" fmla="*/ 381661 w 1102808"/>
                <a:gd name="connsiteY1" fmla="*/ 0 h 780191"/>
                <a:gd name="connsiteX2" fmla="*/ 382427 w 1102808"/>
                <a:gd name="connsiteY2" fmla="*/ 1733 h 780191"/>
                <a:gd name="connsiteX3" fmla="*/ 551294 w 1102808"/>
                <a:gd name="connsiteY3" fmla="*/ 52838 h 780191"/>
                <a:gd name="connsiteX4" fmla="*/ 720161 w 1102808"/>
                <a:gd name="connsiteY4" fmla="*/ 1733 h 780191"/>
                <a:gd name="connsiteX5" fmla="*/ 720927 w 1102808"/>
                <a:gd name="connsiteY5" fmla="*/ 0 h 780191"/>
                <a:gd name="connsiteX6" fmla="*/ 760320 w 1102808"/>
                <a:gd name="connsiteY6" fmla="*/ 0 h 780191"/>
                <a:gd name="connsiteX7" fmla="*/ 1102808 w 1102808"/>
                <a:gd name="connsiteY7" fmla="*/ 342488 h 780191"/>
                <a:gd name="connsiteX8" fmla="*/ 1102808 w 1102808"/>
                <a:gd name="connsiteY8" fmla="*/ 780191 h 780191"/>
                <a:gd name="connsiteX9" fmla="*/ 0 w 1102808"/>
                <a:gd name="connsiteY9" fmla="*/ 780191 h 780191"/>
                <a:gd name="connsiteX10" fmla="*/ 0 w 1102808"/>
                <a:gd name="connsiteY10" fmla="*/ 342488 h 780191"/>
                <a:gd name="connsiteX11" fmla="*/ 342488 w 1102808"/>
                <a:gd name="connsiteY11" fmla="*/ 0 h 7801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102808" h="780191">
                  <a:moveTo>
                    <a:pt x="342488" y="0"/>
                  </a:moveTo>
                  <a:lnTo>
                    <a:pt x="381661" y="0"/>
                  </a:lnTo>
                  <a:lnTo>
                    <a:pt x="382427" y="1733"/>
                  </a:lnTo>
                  <a:cubicBezTo>
                    <a:pt x="410249" y="31765"/>
                    <a:pt x="475381" y="52838"/>
                    <a:pt x="551294" y="52838"/>
                  </a:cubicBezTo>
                  <a:cubicBezTo>
                    <a:pt x="627207" y="52838"/>
                    <a:pt x="692339" y="31765"/>
                    <a:pt x="720161" y="1733"/>
                  </a:cubicBezTo>
                  <a:lnTo>
                    <a:pt x="720927" y="0"/>
                  </a:lnTo>
                  <a:lnTo>
                    <a:pt x="760320" y="0"/>
                  </a:lnTo>
                  <a:cubicBezTo>
                    <a:pt x="949471" y="0"/>
                    <a:pt x="1102808" y="153337"/>
                    <a:pt x="1102808" y="342488"/>
                  </a:cubicBezTo>
                  <a:lnTo>
                    <a:pt x="1102808" y="780191"/>
                  </a:lnTo>
                  <a:lnTo>
                    <a:pt x="0" y="780191"/>
                  </a:lnTo>
                  <a:lnTo>
                    <a:pt x="0" y="342488"/>
                  </a:lnTo>
                  <a:cubicBezTo>
                    <a:pt x="0" y="153337"/>
                    <a:pt x="153337" y="0"/>
                    <a:pt x="342488" y="0"/>
                  </a:cubicBezTo>
                  <a:close/>
                </a:path>
              </a:pathLst>
            </a:custGeom>
            <a:solidFill>
              <a:srgbClr val="00B05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cxnSp>
          <p:nvCxnSpPr>
            <p:cNvPr id="118" name="直線コネクタ 117">
              <a:extLst>
                <a:ext uri="{FF2B5EF4-FFF2-40B4-BE49-F238E27FC236}">
                  <a16:creationId xmlns:a16="http://schemas.microsoft.com/office/drawing/2014/main" id="{9C83E446-FF76-B82B-7C78-1453A4A34A4B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5873688" y="5906671"/>
              <a:ext cx="0" cy="526419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119" name="直線コネクタ 118">
              <a:extLst>
                <a:ext uri="{FF2B5EF4-FFF2-40B4-BE49-F238E27FC236}">
                  <a16:creationId xmlns:a16="http://schemas.microsoft.com/office/drawing/2014/main" id="{794E772C-87BC-530B-5FD8-B12475816C97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6754750" y="5931305"/>
              <a:ext cx="0" cy="501785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sp>
          <p:nvSpPr>
            <p:cNvPr id="120" name="アーチ 119">
              <a:extLst>
                <a:ext uri="{FF2B5EF4-FFF2-40B4-BE49-F238E27FC236}">
                  <a16:creationId xmlns:a16="http://schemas.microsoft.com/office/drawing/2014/main" id="{9DDD3731-5BF3-C473-91A3-0A920774FC61}"/>
                </a:ext>
              </a:extLst>
            </p:cNvPr>
            <p:cNvSpPr/>
            <p:nvPr/>
          </p:nvSpPr>
          <p:spPr bwMode="auto">
            <a:xfrm>
              <a:off x="6436567" y="4676775"/>
              <a:ext cx="326370" cy="220896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アーチ 120">
              <a:extLst>
                <a:ext uri="{FF2B5EF4-FFF2-40B4-BE49-F238E27FC236}">
                  <a16:creationId xmlns:a16="http://schemas.microsoft.com/office/drawing/2014/main" id="{F02A2721-D285-979A-5FEC-07D3032C6C30}"/>
                </a:ext>
              </a:extLst>
            </p:cNvPr>
            <p:cNvSpPr/>
            <p:nvPr/>
          </p:nvSpPr>
          <p:spPr bwMode="auto">
            <a:xfrm>
              <a:off x="5852132" y="4676775"/>
              <a:ext cx="326370" cy="220896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5CF02F13-6954-5879-38F5-5894F312BA0A}"/>
              </a:ext>
            </a:extLst>
          </p:cNvPr>
          <p:cNvGrpSpPr/>
          <p:nvPr/>
        </p:nvGrpSpPr>
        <p:grpSpPr>
          <a:xfrm>
            <a:off x="1906006" y="1861307"/>
            <a:ext cx="1264537" cy="2139205"/>
            <a:chOff x="4179825" y="4180146"/>
            <a:chExt cx="1331771" cy="2252944"/>
          </a:xfrm>
        </p:grpSpPr>
        <p:sp>
          <p:nvSpPr>
            <p:cNvPr id="132" name="楕円 131">
              <a:extLst>
                <a:ext uri="{FF2B5EF4-FFF2-40B4-BE49-F238E27FC236}">
                  <a16:creationId xmlns:a16="http://schemas.microsoft.com/office/drawing/2014/main" id="{7ABAD99A-C1A3-3212-8F8B-4C430EAD0321}"/>
                </a:ext>
              </a:extLst>
            </p:cNvPr>
            <p:cNvSpPr/>
            <p:nvPr/>
          </p:nvSpPr>
          <p:spPr bwMode="auto">
            <a:xfrm>
              <a:off x="4191764" y="4180146"/>
              <a:ext cx="1304973" cy="1271299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33" name="グループ化 132">
              <a:extLst>
                <a:ext uri="{FF2B5EF4-FFF2-40B4-BE49-F238E27FC236}">
                  <a16:creationId xmlns:a16="http://schemas.microsoft.com/office/drawing/2014/main" id="{4D2A32BC-A0D7-FFA7-D6BD-2A3AA24F0E0E}"/>
                </a:ext>
              </a:extLst>
            </p:cNvPr>
            <p:cNvGrpSpPr/>
            <p:nvPr/>
          </p:nvGrpSpPr>
          <p:grpSpPr>
            <a:xfrm>
              <a:off x="4179825" y="4330261"/>
              <a:ext cx="1331771" cy="1425059"/>
              <a:chOff x="4443712" y="847868"/>
              <a:chExt cx="986061" cy="1055133"/>
            </a:xfrm>
          </p:grpSpPr>
          <p:grpSp>
            <p:nvGrpSpPr>
              <p:cNvPr id="145" name="グループ化 144">
                <a:extLst>
                  <a:ext uri="{FF2B5EF4-FFF2-40B4-BE49-F238E27FC236}">
                    <a16:creationId xmlns:a16="http://schemas.microsoft.com/office/drawing/2014/main" id="{A666205F-0D77-B9EB-EBE7-B6B7C41436AA}"/>
                  </a:ext>
                </a:extLst>
              </p:cNvPr>
              <p:cNvGrpSpPr/>
              <p:nvPr/>
            </p:nvGrpSpPr>
            <p:grpSpPr>
              <a:xfrm rot="900000" flipH="1">
                <a:off x="5221288" y="1211107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152" name="楕円 151">
                  <a:extLst>
                    <a:ext uri="{FF2B5EF4-FFF2-40B4-BE49-F238E27FC236}">
                      <a16:creationId xmlns:a16="http://schemas.microsoft.com/office/drawing/2014/main" id="{2D14BF0B-CDF5-29C4-CD77-17623C445854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3" name="楕円 152">
                  <a:extLst>
                    <a:ext uri="{FF2B5EF4-FFF2-40B4-BE49-F238E27FC236}">
                      <a16:creationId xmlns:a16="http://schemas.microsoft.com/office/drawing/2014/main" id="{E8855DFD-85F4-9B53-794C-77C19D312D2D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46" name="グループ化 145">
                <a:extLst>
                  <a:ext uri="{FF2B5EF4-FFF2-40B4-BE49-F238E27FC236}">
                    <a16:creationId xmlns:a16="http://schemas.microsoft.com/office/drawing/2014/main" id="{2E4704E7-5F01-D6C0-3BC9-A45DE2BFC188}"/>
                  </a:ext>
                </a:extLst>
              </p:cNvPr>
              <p:cNvGrpSpPr/>
              <p:nvPr/>
            </p:nvGrpSpPr>
            <p:grpSpPr>
              <a:xfrm rot="20700000">
                <a:off x="4443712" y="1211106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150" name="楕円 149">
                  <a:extLst>
                    <a:ext uri="{FF2B5EF4-FFF2-40B4-BE49-F238E27FC236}">
                      <a16:creationId xmlns:a16="http://schemas.microsoft.com/office/drawing/2014/main" id="{2A08B256-37AD-FF4C-249A-AB6FFF44ED7D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1" name="楕円 150">
                  <a:extLst>
                    <a:ext uri="{FF2B5EF4-FFF2-40B4-BE49-F238E27FC236}">
                      <a16:creationId xmlns:a16="http://schemas.microsoft.com/office/drawing/2014/main" id="{9B99AC4A-9279-0A8F-FF6F-BB4CDEB39D94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47" name="台形 146">
                <a:extLst>
                  <a:ext uri="{FF2B5EF4-FFF2-40B4-BE49-F238E27FC236}">
                    <a16:creationId xmlns:a16="http://schemas.microsoft.com/office/drawing/2014/main" id="{4EE7CEA5-2E15-5DF6-13CC-1366176F077F}"/>
                  </a:ext>
                </a:extLst>
              </p:cNvPr>
              <p:cNvSpPr/>
              <p:nvPr/>
            </p:nvSpPr>
            <p:spPr bwMode="auto">
              <a:xfrm>
                <a:off x="4830603" y="1716779"/>
                <a:ext cx="199788" cy="186222"/>
              </a:xfrm>
              <a:prstGeom prst="trapezoid">
                <a:avLst>
                  <a:gd name="adj" fmla="val 17426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楕円 147">
                <a:extLst>
                  <a:ext uri="{FF2B5EF4-FFF2-40B4-BE49-F238E27FC236}">
                    <a16:creationId xmlns:a16="http://schemas.microsoft.com/office/drawing/2014/main" id="{123D7DBF-3957-77A2-4612-E0571325EDBF}"/>
                  </a:ext>
                </a:extLst>
              </p:cNvPr>
              <p:cNvSpPr/>
              <p:nvPr/>
            </p:nvSpPr>
            <p:spPr bwMode="auto">
              <a:xfrm>
                <a:off x="4525452" y="847868"/>
                <a:ext cx="810090" cy="918851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9" name="楕円 148">
                <a:extLst>
                  <a:ext uri="{FF2B5EF4-FFF2-40B4-BE49-F238E27FC236}">
                    <a16:creationId xmlns:a16="http://schemas.microsoft.com/office/drawing/2014/main" id="{B9E9DB0C-4991-F1E0-4B22-402A2E2A0036}"/>
                  </a:ext>
                </a:extLst>
              </p:cNvPr>
              <p:cNvSpPr/>
              <p:nvPr/>
            </p:nvSpPr>
            <p:spPr bwMode="auto">
              <a:xfrm>
                <a:off x="4895997" y="1482389"/>
                <a:ext cx="81490" cy="45719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34" name="アーチ 133">
              <a:extLst>
                <a:ext uri="{FF2B5EF4-FFF2-40B4-BE49-F238E27FC236}">
                  <a16:creationId xmlns:a16="http://schemas.microsoft.com/office/drawing/2014/main" id="{E8EF56A5-051E-A6F1-9A4F-D410D90A3229}"/>
                </a:ext>
              </a:extLst>
            </p:cNvPr>
            <p:cNvSpPr/>
            <p:nvPr/>
          </p:nvSpPr>
          <p:spPr bwMode="auto">
            <a:xfrm>
              <a:off x="4964955" y="4845666"/>
              <a:ext cx="326370" cy="326367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5" name="アーチ 134">
              <a:extLst>
                <a:ext uri="{FF2B5EF4-FFF2-40B4-BE49-F238E27FC236}">
                  <a16:creationId xmlns:a16="http://schemas.microsoft.com/office/drawing/2014/main" id="{F4467140-2F16-023E-BFCF-C805D4B7ABDE}"/>
                </a:ext>
              </a:extLst>
            </p:cNvPr>
            <p:cNvSpPr/>
            <p:nvPr/>
          </p:nvSpPr>
          <p:spPr bwMode="auto">
            <a:xfrm>
              <a:off x="4380520" y="4845666"/>
              <a:ext cx="326370" cy="326367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6" name="二等辺三角形 16">
              <a:extLst>
                <a:ext uri="{FF2B5EF4-FFF2-40B4-BE49-F238E27FC236}">
                  <a16:creationId xmlns:a16="http://schemas.microsoft.com/office/drawing/2014/main" id="{F4C7D065-FA15-593F-9387-212EBB06352F}"/>
                </a:ext>
              </a:extLst>
            </p:cNvPr>
            <p:cNvSpPr/>
            <p:nvPr/>
          </p:nvSpPr>
          <p:spPr bwMode="auto">
            <a:xfrm rot="10800000" flipH="1">
              <a:off x="4691415" y="5341957"/>
              <a:ext cx="291720" cy="135840"/>
            </a:xfrm>
            <a:custGeom>
              <a:avLst/>
              <a:gdLst>
                <a:gd name="connsiteX0" fmla="*/ 0 w 313117"/>
                <a:gd name="connsiteY0" fmla="*/ 210522 h 210522"/>
                <a:gd name="connsiteX1" fmla="*/ 156559 w 313117"/>
                <a:gd name="connsiteY1" fmla="*/ 0 h 210522"/>
                <a:gd name="connsiteX2" fmla="*/ 313117 w 313117"/>
                <a:gd name="connsiteY2" fmla="*/ 210522 h 210522"/>
                <a:gd name="connsiteX3" fmla="*/ 0 w 313117"/>
                <a:gd name="connsiteY3" fmla="*/ 210522 h 210522"/>
                <a:gd name="connsiteX0" fmla="*/ 2016 w 315133"/>
                <a:gd name="connsiteY0" fmla="*/ 210522 h 216310"/>
                <a:gd name="connsiteX1" fmla="*/ 158575 w 315133"/>
                <a:gd name="connsiteY1" fmla="*/ 0 h 216310"/>
                <a:gd name="connsiteX2" fmla="*/ 315133 w 315133"/>
                <a:gd name="connsiteY2" fmla="*/ 210522 h 216310"/>
                <a:gd name="connsiteX3" fmla="*/ 2016 w 315133"/>
                <a:gd name="connsiteY3" fmla="*/ 210522 h 216310"/>
                <a:gd name="connsiteX0" fmla="*/ 2016 w 316347"/>
                <a:gd name="connsiteY0" fmla="*/ 210522 h 223109"/>
                <a:gd name="connsiteX1" fmla="*/ 158575 w 316347"/>
                <a:gd name="connsiteY1" fmla="*/ 0 h 223109"/>
                <a:gd name="connsiteX2" fmla="*/ 315133 w 316347"/>
                <a:gd name="connsiteY2" fmla="*/ 210522 h 223109"/>
                <a:gd name="connsiteX3" fmla="*/ 2016 w 316347"/>
                <a:gd name="connsiteY3" fmla="*/ 210522 h 223109"/>
                <a:gd name="connsiteX0" fmla="*/ 2160 w 316585"/>
                <a:gd name="connsiteY0" fmla="*/ 210526 h 223113"/>
                <a:gd name="connsiteX1" fmla="*/ 158719 w 316585"/>
                <a:gd name="connsiteY1" fmla="*/ 4 h 223113"/>
                <a:gd name="connsiteX2" fmla="*/ 315277 w 316585"/>
                <a:gd name="connsiteY2" fmla="*/ 210526 h 223113"/>
                <a:gd name="connsiteX3" fmla="*/ 2160 w 316585"/>
                <a:gd name="connsiteY3" fmla="*/ 210526 h 223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585" h="223113">
                  <a:moveTo>
                    <a:pt x="2160" y="210526"/>
                  </a:moveTo>
                  <a:cubicBezTo>
                    <a:pt x="-17092" y="197502"/>
                    <a:pt x="97008" y="-1114"/>
                    <a:pt x="158719" y="4"/>
                  </a:cubicBezTo>
                  <a:cubicBezTo>
                    <a:pt x="220430" y="1122"/>
                    <a:pt x="329766" y="190358"/>
                    <a:pt x="315277" y="210526"/>
                  </a:cubicBezTo>
                  <a:cubicBezTo>
                    <a:pt x="300788" y="230694"/>
                    <a:pt x="21412" y="223550"/>
                    <a:pt x="2160" y="210526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7" name="フリーフォーム: 図形 136">
              <a:extLst>
                <a:ext uri="{FF2B5EF4-FFF2-40B4-BE49-F238E27FC236}">
                  <a16:creationId xmlns:a16="http://schemas.microsoft.com/office/drawing/2014/main" id="{E6EF5D5E-0011-A2E5-F730-A05EE58C9B82}"/>
                </a:ext>
              </a:extLst>
            </p:cNvPr>
            <p:cNvSpPr/>
            <p:nvPr/>
          </p:nvSpPr>
          <p:spPr bwMode="auto">
            <a:xfrm rot="16200000" flipH="1">
              <a:off x="4606798" y="4092886"/>
              <a:ext cx="473858" cy="826550"/>
            </a:xfrm>
            <a:custGeom>
              <a:avLst/>
              <a:gdLst>
                <a:gd name="connsiteX0" fmla="*/ 0 w 473858"/>
                <a:gd name="connsiteY0" fmla="*/ 443755 h 826550"/>
                <a:gd name="connsiteX1" fmla="*/ 55098 w 473858"/>
                <a:gd name="connsiteY1" fmla="*/ 635930 h 826550"/>
                <a:gd name="connsiteX2" fmla="*/ 473857 w 473858"/>
                <a:gd name="connsiteY2" fmla="*/ 794770 h 826550"/>
                <a:gd name="connsiteX3" fmla="*/ 473856 w 473858"/>
                <a:gd name="connsiteY3" fmla="*/ 794768 h 826550"/>
                <a:gd name="connsiteX4" fmla="*/ 199513 w 473858"/>
                <a:gd name="connsiteY4" fmla="*/ 499898 h 826550"/>
                <a:gd name="connsiteX5" fmla="*/ 165585 w 473858"/>
                <a:gd name="connsiteY5" fmla="*/ 411254 h 826550"/>
                <a:gd name="connsiteX6" fmla="*/ 180538 w 473858"/>
                <a:gd name="connsiteY6" fmla="*/ 368105 h 826550"/>
                <a:gd name="connsiteX7" fmla="*/ 473857 w 473858"/>
                <a:gd name="connsiteY7" fmla="*/ 31782 h 826550"/>
                <a:gd name="connsiteX8" fmla="*/ 473858 w 473858"/>
                <a:gd name="connsiteY8" fmla="*/ 31780 h 826550"/>
                <a:gd name="connsiteX9" fmla="*/ 55099 w 473858"/>
                <a:gd name="connsiteY9" fmla="*/ 190620 h 826550"/>
                <a:gd name="connsiteX10" fmla="*/ 1 w 473858"/>
                <a:gd name="connsiteY10" fmla="*/ 382796 h 826550"/>
                <a:gd name="connsiteX11" fmla="*/ 2411 w 473858"/>
                <a:gd name="connsiteY11" fmla="*/ 417570 h 82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73858" h="826550">
                  <a:moveTo>
                    <a:pt x="0" y="443755"/>
                  </a:moveTo>
                  <a:cubicBezTo>
                    <a:pt x="1238" y="506978"/>
                    <a:pt x="19171" y="573703"/>
                    <a:pt x="55098" y="635930"/>
                  </a:cubicBezTo>
                  <a:cubicBezTo>
                    <a:pt x="150902" y="801868"/>
                    <a:pt x="338387" y="872983"/>
                    <a:pt x="473857" y="794770"/>
                  </a:cubicBezTo>
                  <a:lnTo>
                    <a:pt x="473856" y="794768"/>
                  </a:lnTo>
                  <a:cubicBezTo>
                    <a:pt x="356121" y="728221"/>
                    <a:pt x="260369" y="622476"/>
                    <a:pt x="199513" y="499898"/>
                  </a:cubicBezTo>
                  <a:lnTo>
                    <a:pt x="165585" y="411254"/>
                  </a:lnTo>
                  <a:lnTo>
                    <a:pt x="180538" y="368105"/>
                  </a:lnTo>
                  <a:cubicBezTo>
                    <a:pt x="239363" y="228057"/>
                    <a:pt x="343040" y="105723"/>
                    <a:pt x="473857" y="31782"/>
                  </a:cubicBezTo>
                  <a:lnTo>
                    <a:pt x="473858" y="31780"/>
                  </a:lnTo>
                  <a:cubicBezTo>
                    <a:pt x="338388" y="-46433"/>
                    <a:pt x="150903" y="24682"/>
                    <a:pt x="55099" y="190620"/>
                  </a:cubicBezTo>
                  <a:cubicBezTo>
                    <a:pt x="19172" y="252847"/>
                    <a:pt x="1239" y="319572"/>
                    <a:pt x="1" y="382796"/>
                  </a:cubicBezTo>
                  <a:lnTo>
                    <a:pt x="2411" y="417570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B0C3314A-7706-1557-ADD4-8FCAD6369AE4}"/>
                </a:ext>
              </a:extLst>
            </p:cNvPr>
            <p:cNvSpPr/>
            <p:nvPr/>
          </p:nvSpPr>
          <p:spPr bwMode="auto">
            <a:xfrm rot="16200000" flipH="1">
              <a:off x="4606798" y="4073836"/>
              <a:ext cx="473858" cy="826550"/>
            </a:xfrm>
            <a:custGeom>
              <a:avLst/>
              <a:gdLst>
                <a:gd name="connsiteX0" fmla="*/ 0 w 473858"/>
                <a:gd name="connsiteY0" fmla="*/ 443755 h 826550"/>
                <a:gd name="connsiteX1" fmla="*/ 55098 w 473858"/>
                <a:gd name="connsiteY1" fmla="*/ 635930 h 826550"/>
                <a:gd name="connsiteX2" fmla="*/ 473857 w 473858"/>
                <a:gd name="connsiteY2" fmla="*/ 794770 h 826550"/>
                <a:gd name="connsiteX3" fmla="*/ 473856 w 473858"/>
                <a:gd name="connsiteY3" fmla="*/ 794768 h 826550"/>
                <a:gd name="connsiteX4" fmla="*/ 199513 w 473858"/>
                <a:gd name="connsiteY4" fmla="*/ 499898 h 826550"/>
                <a:gd name="connsiteX5" fmla="*/ 165585 w 473858"/>
                <a:gd name="connsiteY5" fmla="*/ 411254 h 826550"/>
                <a:gd name="connsiteX6" fmla="*/ 180538 w 473858"/>
                <a:gd name="connsiteY6" fmla="*/ 368105 h 826550"/>
                <a:gd name="connsiteX7" fmla="*/ 473857 w 473858"/>
                <a:gd name="connsiteY7" fmla="*/ 31782 h 826550"/>
                <a:gd name="connsiteX8" fmla="*/ 473858 w 473858"/>
                <a:gd name="connsiteY8" fmla="*/ 31780 h 826550"/>
                <a:gd name="connsiteX9" fmla="*/ 55099 w 473858"/>
                <a:gd name="connsiteY9" fmla="*/ 190620 h 826550"/>
                <a:gd name="connsiteX10" fmla="*/ 1 w 473858"/>
                <a:gd name="connsiteY10" fmla="*/ 382796 h 826550"/>
                <a:gd name="connsiteX11" fmla="*/ 2411 w 473858"/>
                <a:gd name="connsiteY11" fmla="*/ 417570 h 82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73858" h="826550">
                  <a:moveTo>
                    <a:pt x="0" y="443755"/>
                  </a:moveTo>
                  <a:cubicBezTo>
                    <a:pt x="1238" y="506978"/>
                    <a:pt x="19171" y="573703"/>
                    <a:pt x="55098" y="635930"/>
                  </a:cubicBezTo>
                  <a:cubicBezTo>
                    <a:pt x="150902" y="801868"/>
                    <a:pt x="338387" y="872983"/>
                    <a:pt x="473857" y="794770"/>
                  </a:cubicBezTo>
                  <a:lnTo>
                    <a:pt x="473856" y="794768"/>
                  </a:lnTo>
                  <a:cubicBezTo>
                    <a:pt x="356121" y="728221"/>
                    <a:pt x="260369" y="622476"/>
                    <a:pt x="199513" y="499898"/>
                  </a:cubicBezTo>
                  <a:lnTo>
                    <a:pt x="165585" y="411254"/>
                  </a:lnTo>
                  <a:lnTo>
                    <a:pt x="180538" y="368105"/>
                  </a:lnTo>
                  <a:cubicBezTo>
                    <a:pt x="239363" y="228057"/>
                    <a:pt x="343040" y="105723"/>
                    <a:pt x="473857" y="31782"/>
                  </a:cubicBezTo>
                  <a:lnTo>
                    <a:pt x="473858" y="31780"/>
                  </a:lnTo>
                  <a:cubicBezTo>
                    <a:pt x="338388" y="-46433"/>
                    <a:pt x="150903" y="24682"/>
                    <a:pt x="55099" y="190620"/>
                  </a:cubicBezTo>
                  <a:cubicBezTo>
                    <a:pt x="19172" y="252847"/>
                    <a:pt x="1239" y="319572"/>
                    <a:pt x="1" y="382796"/>
                  </a:cubicBezTo>
                  <a:lnTo>
                    <a:pt x="2411" y="417570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9" name="フリーフォーム: 図形 138">
              <a:extLst>
                <a:ext uri="{FF2B5EF4-FFF2-40B4-BE49-F238E27FC236}">
                  <a16:creationId xmlns:a16="http://schemas.microsoft.com/office/drawing/2014/main" id="{D9E25E1C-CAAD-EFD7-8042-A76C6D98E0DB}"/>
                </a:ext>
              </a:extLst>
            </p:cNvPr>
            <p:cNvSpPr/>
            <p:nvPr/>
          </p:nvSpPr>
          <p:spPr bwMode="auto">
            <a:xfrm rot="16200000" flipH="1">
              <a:off x="4726429" y="4314012"/>
              <a:ext cx="234596" cy="409206"/>
            </a:xfrm>
            <a:custGeom>
              <a:avLst/>
              <a:gdLst>
                <a:gd name="connsiteX0" fmla="*/ 0 w 473858"/>
                <a:gd name="connsiteY0" fmla="*/ 443755 h 826550"/>
                <a:gd name="connsiteX1" fmla="*/ 55098 w 473858"/>
                <a:gd name="connsiteY1" fmla="*/ 635930 h 826550"/>
                <a:gd name="connsiteX2" fmla="*/ 473857 w 473858"/>
                <a:gd name="connsiteY2" fmla="*/ 794770 h 826550"/>
                <a:gd name="connsiteX3" fmla="*/ 473856 w 473858"/>
                <a:gd name="connsiteY3" fmla="*/ 794768 h 826550"/>
                <a:gd name="connsiteX4" fmla="*/ 199513 w 473858"/>
                <a:gd name="connsiteY4" fmla="*/ 499898 h 826550"/>
                <a:gd name="connsiteX5" fmla="*/ 165585 w 473858"/>
                <a:gd name="connsiteY5" fmla="*/ 411254 h 826550"/>
                <a:gd name="connsiteX6" fmla="*/ 180538 w 473858"/>
                <a:gd name="connsiteY6" fmla="*/ 368105 h 826550"/>
                <a:gd name="connsiteX7" fmla="*/ 473857 w 473858"/>
                <a:gd name="connsiteY7" fmla="*/ 31782 h 826550"/>
                <a:gd name="connsiteX8" fmla="*/ 473858 w 473858"/>
                <a:gd name="connsiteY8" fmla="*/ 31780 h 826550"/>
                <a:gd name="connsiteX9" fmla="*/ 55099 w 473858"/>
                <a:gd name="connsiteY9" fmla="*/ 190620 h 826550"/>
                <a:gd name="connsiteX10" fmla="*/ 1 w 473858"/>
                <a:gd name="connsiteY10" fmla="*/ 382796 h 826550"/>
                <a:gd name="connsiteX11" fmla="*/ 2411 w 473858"/>
                <a:gd name="connsiteY11" fmla="*/ 417570 h 826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73858" h="826550">
                  <a:moveTo>
                    <a:pt x="0" y="443755"/>
                  </a:moveTo>
                  <a:cubicBezTo>
                    <a:pt x="1238" y="506978"/>
                    <a:pt x="19171" y="573703"/>
                    <a:pt x="55098" y="635930"/>
                  </a:cubicBezTo>
                  <a:cubicBezTo>
                    <a:pt x="150902" y="801868"/>
                    <a:pt x="338387" y="872983"/>
                    <a:pt x="473857" y="794770"/>
                  </a:cubicBezTo>
                  <a:lnTo>
                    <a:pt x="473856" y="794768"/>
                  </a:lnTo>
                  <a:cubicBezTo>
                    <a:pt x="356121" y="728221"/>
                    <a:pt x="260369" y="622476"/>
                    <a:pt x="199513" y="499898"/>
                  </a:cubicBezTo>
                  <a:lnTo>
                    <a:pt x="165585" y="411254"/>
                  </a:lnTo>
                  <a:lnTo>
                    <a:pt x="180538" y="368105"/>
                  </a:lnTo>
                  <a:cubicBezTo>
                    <a:pt x="239363" y="228057"/>
                    <a:pt x="343040" y="105723"/>
                    <a:pt x="473857" y="31782"/>
                  </a:cubicBezTo>
                  <a:lnTo>
                    <a:pt x="473858" y="31780"/>
                  </a:lnTo>
                  <a:cubicBezTo>
                    <a:pt x="338388" y="-46433"/>
                    <a:pt x="150903" y="24682"/>
                    <a:pt x="55099" y="190620"/>
                  </a:cubicBezTo>
                  <a:cubicBezTo>
                    <a:pt x="19172" y="252847"/>
                    <a:pt x="1239" y="319572"/>
                    <a:pt x="1" y="382796"/>
                  </a:cubicBezTo>
                  <a:lnTo>
                    <a:pt x="2411" y="417570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9B25641C-DE26-95E4-40E0-9A64A77A40C1}"/>
                </a:ext>
              </a:extLst>
            </p:cNvPr>
            <p:cNvSpPr/>
            <p:nvPr/>
          </p:nvSpPr>
          <p:spPr bwMode="auto">
            <a:xfrm>
              <a:off x="4285871" y="5646038"/>
              <a:ext cx="1102808" cy="780191"/>
            </a:xfrm>
            <a:custGeom>
              <a:avLst/>
              <a:gdLst>
                <a:gd name="connsiteX0" fmla="*/ 342488 w 1102808"/>
                <a:gd name="connsiteY0" fmla="*/ 0 h 780191"/>
                <a:gd name="connsiteX1" fmla="*/ 381661 w 1102808"/>
                <a:gd name="connsiteY1" fmla="*/ 0 h 780191"/>
                <a:gd name="connsiteX2" fmla="*/ 382427 w 1102808"/>
                <a:gd name="connsiteY2" fmla="*/ 1733 h 780191"/>
                <a:gd name="connsiteX3" fmla="*/ 551294 w 1102808"/>
                <a:gd name="connsiteY3" fmla="*/ 52838 h 780191"/>
                <a:gd name="connsiteX4" fmla="*/ 720161 w 1102808"/>
                <a:gd name="connsiteY4" fmla="*/ 1733 h 780191"/>
                <a:gd name="connsiteX5" fmla="*/ 720927 w 1102808"/>
                <a:gd name="connsiteY5" fmla="*/ 0 h 780191"/>
                <a:gd name="connsiteX6" fmla="*/ 760320 w 1102808"/>
                <a:gd name="connsiteY6" fmla="*/ 0 h 780191"/>
                <a:gd name="connsiteX7" fmla="*/ 1102808 w 1102808"/>
                <a:gd name="connsiteY7" fmla="*/ 342488 h 780191"/>
                <a:gd name="connsiteX8" fmla="*/ 1102808 w 1102808"/>
                <a:gd name="connsiteY8" fmla="*/ 780191 h 780191"/>
                <a:gd name="connsiteX9" fmla="*/ 0 w 1102808"/>
                <a:gd name="connsiteY9" fmla="*/ 780191 h 780191"/>
                <a:gd name="connsiteX10" fmla="*/ 0 w 1102808"/>
                <a:gd name="connsiteY10" fmla="*/ 342488 h 780191"/>
                <a:gd name="connsiteX11" fmla="*/ 342488 w 1102808"/>
                <a:gd name="connsiteY11" fmla="*/ 0 h 7801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102808" h="780191">
                  <a:moveTo>
                    <a:pt x="342488" y="0"/>
                  </a:moveTo>
                  <a:lnTo>
                    <a:pt x="381661" y="0"/>
                  </a:lnTo>
                  <a:lnTo>
                    <a:pt x="382427" y="1733"/>
                  </a:lnTo>
                  <a:cubicBezTo>
                    <a:pt x="410249" y="31765"/>
                    <a:pt x="475381" y="52838"/>
                    <a:pt x="551294" y="52838"/>
                  </a:cubicBezTo>
                  <a:cubicBezTo>
                    <a:pt x="627207" y="52838"/>
                    <a:pt x="692339" y="31765"/>
                    <a:pt x="720161" y="1733"/>
                  </a:cubicBezTo>
                  <a:lnTo>
                    <a:pt x="720927" y="0"/>
                  </a:lnTo>
                  <a:lnTo>
                    <a:pt x="760320" y="0"/>
                  </a:lnTo>
                  <a:cubicBezTo>
                    <a:pt x="949471" y="0"/>
                    <a:pt x="1102808" y="153337"/>
                    <a:pt x="1102808" y="342488"/>
                  </a:cubicBezTo>
                  <a:lnTo>
                    <a:pt x="1102808" y="780191"/>
                  </a:lnTo>
                  <a:lnTo>
                    <a:pt x="0" y="780191"/>
                  </a:lnTo>
                  <a:lnTo>
                    <a:pt x="0" y="342488"/>
                  </a:lnTo>
                  <a:cubicBezTo>
                    <a:pt x="0" y="153337"/>
                    <a:pt x="153337" y="0"/>
                    <a:pt x="342488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cxnSp>
          <p:nvCxnSpPr>
            <p:cNvPr id="141" name="直線コネクタ 140">
              <a:extLst>
                <a:ext uri="{FF2B5EF4-FFF2-40B4-BE49-F238E27FC236}">
                  <a16:creationId xmlns:a16="http://schemas.microsoft.com/office/drawing/2014/main" id="{098F2824-1F58-A07F-E72E-B82C4E812B28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4402076" y="5906671"/>
              <a:ext cx="0" cy="526419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142" name="直線コネクタ 141">
              <a:extLst>
                <a:ext uri="{FF2B5EF4-FFF2-40B4-BE49-F238E27FC236}">
                  <a16:creationId xmlns:a16="http://schemas.microsoft.com/office/drawing/2014/main" id="{CEEED023-719F-9D0D-75B4-02115E89A577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5283138" y="5931305"/>
              <a:ext cx="0" cy="501785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sp>
          <p:nvSpPr>
            <p:cNvPr id="143" name="アーチ 142">
              <a:extLst>
                <a:ext uri="{FF2B5EF4-FFF2-40B4-BE49-F238E27FC236}">
                  <a16:creationId xmlns:a16="http://schemas.microsoft.com/office/drawing/2014/main" id="{A671EB18-D45A-967B-D484-B047A6844F71}"/>
                </a:ext>
              </a:extLst>
            </p:cNvPr>
            <p:cNvSpPr/>
            <p:nvPr/>
          </p:nvSpPr>
          <p:spPr bwMode="auto">
            <a:xfrm>
              <a:off x="4969717" y="4676775"/>
              <a:ext cx="326370" cy="220896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4" name="アーチ 143">
              <a:extLst>
                <a:ext uri="{FF2B5EF4-FFF2-40B4-BE49-F238E27FC236}">
                  <a16:creationId xmlns:a16="http://schemas.microsoft.com/office/drawing/2014/main" id="{60A73036-BAB1-F9E7-5BED-C504E5C8840C}"/>
                </a:ext>
              </a:extLst>
            </p:cNvPr>
            <p:cNvSpPr/>
            <p:nvPr/>
          </p:nvSpPr>
          <p:spPr bwMode="auto">
            <a:xfrm>
              <a:off x="4385282" y="4676775"/>
              <a:ext cx="326370" cy="220896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4" name="グループ化 153">
            <a:extLst>
              <a:ext uri="{FF2B5EF4-FFF2-40B4-BE49-F238E27FC236}">
                <a16:creationId xmlns:a16="http://schemas.microsoft.com/office/drawing/2014/main" id="{1A9C94AD-9444-445D-64C7-28A7615AEE03}"/>
              </a:ext>
            </a:extLst>
          </p:cNvPr>
          <p:cNvGrpSpPr/>
          <p:nvPr/>
        </p:nvGrpSpPr>
        <p:grpSpPr>
          <a:xfrm>
            <a:off x="1863899" y="4645139"/>
            <a:ext cx="1264537" cy="2139205"/>
            <a:chOff x="2383849" y="4180146"/>
            <a:chExt cx="1331771" cy="2252944"/>
          </a:xfrm>
        </p:grpSpPr>
        <p:sp>
          <p:nvSpPr>
            <p:cNvPr id="155" name="楕円 154">
              <a:extLst>
                <a:ext uri="{FF2B5EF4-FFF2-40B4-BE49-F238E27FC236}">
                  <a16:creationId xmlns:a16="http://schemas.microsoft.com/office/drawing/2014/main" id="{1E8BE67A-105B-9624-549F-81C106E1A813}"/>
                </a:ext>
              </a:extLst>
            </p:cNvPr>
            <p:cNvSpPr/>
            <p:nvPr/>
          </p:nvSpPr>
          <p:spPr bwMode="auto">
            <a:xfrm>
              <a:off x="2515149" y="4563169"/>
              <a:ext cx="1066252" cy="139103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6" name="楕円 155">
              <a:extLst>
                <a:ext uri="{FF2B5EF4-FFF2-40B4-BE49-F238E27FC236}">
                  <a16:creationId xmlns:a16="http://schemas.microsoft.com/office/drawing/2014/main" id="{F5B8D1F1-813E-00AB-7B06-C90E55C4D7CA}"/>
                </a:ext>
              </a:extLst>
            </p:cNvPr>
            <p:cNvSpPr/>
            <p:nvPr/>
          </p:nvSpPr>
          <p:spPr bwMode="auto">
            <a:xfrm>
              <a:off x="2395788" y="4180146"/>
              <a:ext cx="1304973" cy="139103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85317B65-ABF4-8D76-17C9-8F1B3416DD06}"/>
                </a:ext>
              </a:extLst>
            </p:cNvPr>
            <p:cNvSpPr/>
            <p:nvPr/>
          </p:nvSpPr>
          <p:spPr bwMode="auto">
            <a:xfrm>
              <a:off x="2489895" y="5646038"/>
              <a:ext cx="1102808" cy="780191"/>
            </a:xfrm>
            <a:prstGeom prst="round2SameRect">
              <a:avLst>
                <a:gd name="adj1" fmla="val 43898"/>
                <a:gd name="adj2" fmla="val 0"/>
              </a:avLst>
            </a:prstGeom>
            <a:solidFill>
              <a:srgbClr val="FF00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58" name="グループ化 157">
              <a:extLst>
                <a:ext uri="{FF2B5EF4-FFF2-40B4-BE49-F238E27FC236}">
                  <a16:creationId xmlns:a16="http://schemas.microsoft.com/office/drawing/2014/main" id="{A5434ACF-E9B8-F996-711F-55FD2BD960A9}"/>
                </a:ext>
              </a:extLst>
            </p:cNvPr>
            <p:cNvGrpSpPr/>
            <p:nvPr/>
          </p:nvGrpSpPr>
          <p:grpSpPr>
            <a:xfrm>
              <a:off x="2383849" y="4330261"/>
              <a:ext cx="1331771" cy="1425059"/>
              <a:chOff x="4443712" y="847868"/>
              <a:chExt cx="986061" cy="1055133"/>
            </a:xfrm>
          </p:grpSpPr>
          <p:grpSp>
            <p:nvGrpSpPr>
              <p:cNvPr id="175" name="グループ化 174">
                <a:extLst>
                  <a:ext uri="{FF2B5EF4-FFF2-40B4-BE49-F238E27FC236}">
                    <a16:creationId xmlns:a16="http://schemas.microsoft.com/office/drawing/2014/main" id="{B7946222-649C-454F-586B-E2AE57DC93E9}"/>
                  </a:ext>
                </a:extLst>
              </p:cNvPr>
              <p:cNvGrpSpPr/>
              <p:nvPr/>
            </p:nvGrpSpPr>
            <p:grpSpPr>
              <a:xfrm rot="900000" flipH="1">
                <a:off x="5221288" y="1211107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182" name="楕円 181">
                  <a:extLst>
                    <a:ext uri="{FF2B5EF4-FFF2-40B4-BE49-F238E27FC236}">
                      <a16:creationId xmlns:a16="http://schemas.microsoft.com/office/drawing/2014/main" id="{8318C92A-96E0-E307-0B18-724236016F95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3" name="楕円 182">
                  <a:extLst>
                    <a:ext uri="{FF2B5EF4-FFF2-40B4-BE49-F238E27FC236}">
                      <a16:creationId xmlns:a16="http://schemas.microsoft.com/office/drawing/2014/main" id="{D9A79B26-88BF-BD1F-4967-7DB269048632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6" name="グループ化 175">
                <a:extLst>
                  <a:ext uri="{FF2B5EF4-FFF2-40B4-BE49-F238E27FC236}">
                    <a16:creationId xmlns:a16="http://schemas.microsoft.com/office/drawing/2014/main" id="{CA5C9A1C-39D2-D80C-FEF4-475E1BFB608C}"/>
                  </a:ext>
                </a:extLst>
              </p:cNvPr>
              <p:cNvGrpSpPr/>
              <p:nvPr/>
            </p:nvGrpSpPr>
            <p:grpSpPr>
              <a:xfrm rot="20700000">
                <a:off x="4443712" y="1211106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5DA8164A-2190-838E-39D2-D5EC28BB3FD4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" name="楕円 180">
                  <a:extLst>
                    <a:ext uri="{FF2B5EF4-FFF2-40B4-BE49-F238E27FC236}">
                      <a16:creationId xmlns:a16="http://schemas.microsoft.com/office/drawing/2014/main" id="{774D3C6C-2317-D831-875B-6CC8027B49F7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7" name="台形 176">
                <a:extLst>
                  <a:ext uri="{FF2B5EF4-FFF2-40B4-BE49-F238E27FC236}">
                    <a16:creationId xmlns:a16="http://schemas.microsoft.com/office/drawing/2014/main" id="{25F59873-3904-95EE-41E4-3D4C24FD0653}"/>
                  </a:ext>
                </a:extLst>
              </p:cNvPr>
              <p:cNvSpPr/>
              <p:nvPr/>
            </p:nvSpPr>
            <p:spPr bwMode="auto">
              <a:xfrm>
                <a:off x="4830603" y="1716779"/>
                <a:ext cx="199788" cy="186222"/>
              </a:xfrm>
              <a:prstGeom prst="trapezoid">
                <a:avLst>
                  <a:gd name="adj" fmla="val 17426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8" name="楕円 177">
                <a:extLst>
                  <a:ext uri="{FF2B5EF4-FFF2-40B4-BE49-F238E27FC236}">
                    <a16:creationId xmlns:a16="http://schemas.microsoft.com/office/drawing/2014/main" id="{880C20A0-CFEA-5B92-C55B-91C37AF619B9}"/>
                  </a:ext>
                </a:extLst>
              </p:cNvPr>
              <p:cNvSpPr/>
              <p:nvPr/>
            </p:nvSpPr>
            <p:spPr bwMode="auto">
              <a:xfrm>
                <a:off x="4525452" y="847868"/>
                <a:ext cx="810090" cy="918851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9" name="楕円 178">
                <a:extLst>
                  <a:ext uri="{FF2B5EF4-FFF2-40B4-BE49-F238E27FC236}">
                    <a16:creationId xmlns:a16="http://schemas.microsoft.com/office/drawing/2014/main" id="{DFC44954-0D0D-0F4E-CAAB-10064C423790}"/>
                  </a:ext>
                </a:extLst>
              </p:cNvPr>
              <p:cNvSpPr/>
              <p:nvPr/>
            </p:nvSpPr>
            <p:spPr bwMode="auto">
              <a:xfrm>
                <a:off x="4895997" y="1482389"/>
                <a:ext cx="81490" cy="45719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9" name="フリーフォーム: 図形 158">
              <a:extLst>
                <a:ext uri="{FF2B5EF4-FFF2-40B4-BE49-F238E27FC236}">
                  <a16:creationId xmlns:a16="http://schemas.microsoft.com/office/drawing/2014/main" id="{C407AD53-FEB8-6E1B-1155-4FB5CC265732}"/>
                </a:ext>
              </a:extLst>
            </p:cNvPr>
            <p:cNvSpPr/>
            <p:nvPr/>
          </p:nvSpPr>
          <p:spPr bwMode="auto">
            <a:xfrm>
              <a:off x="2832240" y="5612182"/>
              <a:ext cx="418118" cy="195502"/>
            </a:xfrm>
            <a:custGeom>
              <a:avLst/>
              <a:gdLst>
                <a:gd name="connsiteX0" fmla="*/ 565746 w 588578"/>
                <a:gd name="connsiteY0" fmla="*/ 0 h 275205"/>
                <a:gd name="connsiteX1" fmla="*/ 584150 w 588578"/>
                <a:gd name="connsiteY1" fmla="*/ 48979 h 275205"/>
                <a:gd name="connsiteX2" fmla="*/ 505055 w 588578"/>
                <a:gd name="connsiteY2" fmla="*/ 254267 h 275205"/>
                <a:gd name="connsiteX3" fmla="*/ 339750 w 588578"/>
                <a:gd name="connsiteY3" fmla="*/ 254598 h 275205"/>
                <a:gd name="connsiteX4" fmla="*/ 294289 w 588578"/>
                <a:gd name="connsiteY4" fmla="*/ 224472 h 275205"/>
                <a:gd name="connsiteX5" fmla="*/ 248827 w 588578"/>
                <a:gd name="connsiteY5" fmla="*/ 254598 h 275205"/>
                <a:gd name="connsiteX6" fmla="*/ 83521 w 588578"/>
                <a:gd name="connsiteY6" fmla="*/ 254267 h 275205"/>
                <a:gd name="connsiteX7" fmla="*/ 4428 w 588578"/>
                <a:gd name="connsiteY7" fmla="*/ 48980 h 275205"/>
                <a:gd name="connsiteX8" fmla="*/ 22831 w 588578"/>
                <a:gd name="connsiteY8" fmla="*/ 1 h 275205"/>
                <a:gd name="connsiteX9" fmla="*/ 85844 w 588578"/>
                <a:gd name="connsiteY9" fmla="*/ 49269 h 275205"/>
                <a:gd name="connsiteX10" fmla="*/ 170570 w 588578"/>
                <a:gd name="connsiteY10" fmla="*/ 103495 h 275205"/>
                <a:gd name="connsiteX11" fmla="*/ 259894 w 588578"/>
                <a:gd name="connsiteY11" fmla="*/ 149756 h 275205"/>
                <a:gd name="connsiteX12" fmla="*/ 294288 w 588578"/>
                <a:gd name="connsiteY12" fmla="*/ 163638 h 275205"/>
                <a:gd name="connsiteX13" fmla="*/ 328682 w 588578"/>
                <a:gd name="connsiteY13" fmla="*/ 149756 h 275205"/>
                <a:gd name="connsiteX14" fmla="*/ 418006 w 588578"/>
                <a:gd name="connsiteY14" fmla="*/ 103494 h 275205"/>
                <a:gd name="connsiteX15" fmla="*/ 502732 w 588578"/>
                <a:gd name="connsiteY15" fmla="*/ 49268 h 2752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88578" h="275205">
                  <a:moveTo>
                    <a:pt x="565746" y="0"/>
                  </a:moveTo>
                  <a:lnTo>
                    <a:pt x="584150" y="48979"/>
                  </a:lnTo>
                  <a:cubicBezTo>
                    <a:pt x="600349" y="133431"/>
                    <a:pt x="571682" y="215800"/>
                    <a:pt x="505055" y="254267"/>
                  </a:cubicBezTo>
                  <a:cubicBezTo>
                    <a:pt x="455084" y="283118"/>
                    <a:pt x="394404" y="281129"/>
                    <a:pt x="339750" y="254598"/>
                  </a:cubicBezTo>
                  <a:lnTo>
                    <a:pt x="294289" y="224472"/>
                  </a:lnTo>
                  <a:lnTo>
                    <a:pt x="248827" y="254598"/>
                  </a:lnTo>
                  <a:cubicBezTo>
                    <a:pt x="194172" y="281129"/>
                    <a:pt x="133492" y="283118"/>
                    <a:pt x="83521" y="254267"/>
                  </a:cubicBezTo>
                  <a:cubicBezTo>
                    <a:pt x="16894" y="215800"/>
                    <a:pt x="-11772" y="133431"/>
                    <a:pt x="4428" y="48980"/>
                  </a:cubicBezTo>
                  <a:lnTo>
                    <a:pt x="22831" y="1"/>
                  </a:lnTo>
                  <a:lnTo>
                    <a:pt x="85844" y="49269"/>
                  </a:lnTo>
                  <a:cubicBezTo>
                    <a:pt x="112447" y="68108"/>
                    <a:pt x="140760" y="86284"/>
                    <a:pt x="170570" y="103495"/>
                  </a:cubicBezTo>
                  <a:cubicBezTo>
                    <a:pt x="200381" y="120706"/>
                    <a:pt x="230277" y="136138"/>
                    <a:pt x="259894" y="149756"/>
                  </a:cubicBezTo>
                  <a:lnTo>
                    <a:pt x="294288" y="163638"/>
                  </a:lnTo>
                  <a:lnTo>
                    <a:pt x="328682" y="149756"/>
                  </a:lnTo>
                  <a:cubicBezTo>
                    <a:pt x="358300" y="136138"/>
                    <a:pt x="388196" y="120705"/>
                    <a:pt x="418006" y="103494"/>
                  </a:cubicBezTo>
                  <a:cubicBezTo>
                    <a:pt x="447818" y="86283"/>
                    <a:pt x="476131" y="68109"/>
                    <a:pt x="502732" y="49268"/>
                  </a:cubicBezTo>
                  <a:close/>
                </a:path>
              </a:pathLst>
            </a:custGeom>
            <a:solidFill>
              <a:srgbClr val="FF99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0" name="アーチ 159">
              <a:extLst>
                <a:ext uri="{FF2B5EF4-FFF2-40B4-BE49-F238E27FC236}">
                  <a16:creationId xmlns:a16="http://schemas.microsoft.com/office/drawing/2014/main" id="{104B35B5-40B5-861C-60F8-4C5DD1F0106C}"/>
                </a:ext>
              </a:extLst>
            </p:cNvPr>
            <p:cNvSpPr/>
            <p:nvPr/>
          </p:nvSpPr>
          <p:spPr bwMode="auto">
            <a:xfrm>
              <a:off x="3168979" y="4845666"/>
              <a:ext cx="326370" cy="326367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1" name="アーチ 160">
              <a:extLst>
                <a:ext uri="{FF2B5EF4-FFF2-40B4-BE49-F238E27FC236}">
                  <a16:creationId xmlns:a16="http://schemas.microsoft.com/office/drawing/2014/main" id="{DBEEEFA0-A93E-DE3D-8E7E-94C7F12E8817}"/>
                </a:ext>
              </a:extLst>
            </p:cNvPr>
            <p:cNvSpPr/>
            <p:nvPr/>
          </p:nvSpPr>
          <p:spPr bwMode="auto">
            <a:xfrm>
              <a:off x="2584544" y="4845666"/>
              <a:ext cx="326370" cy="326367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62" name="直線コネクタ 161">
              <a:extLst>
                <a:ext uri="{FF2B5EF4-FFF2-40B4-BE49-F238E27FC236}">
                  <a16:creationId xmlns:a16="http://schemas.microsoft.com/office/drawing/2014/main" id="{EFD1D951-ECBB-B87F-F4ED-8B85BF408A27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2606100" y="5906671"/>
              <a:ext cx="0" cy="526419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163" name="直線コネクタ 162">
              <a:extLst>
                <a:ext uri="{FF2B5EF4-FFF2-40B4-BE49-F238E27FC236}">
                  <a16:creationId xmlns:a16="http://schemas.microsoft.com/office/drawing/2014/main" id="{8F3A39BF-CC78-7B35-2B49-5E2CF07DAB04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3487162" y="5931305"/>
              <a:ext cx="0" cy="501785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sp>
          <p:nvSpPr>
            <p:cNvPr id="164" name="二等辺三角形 16">
              <a:extLst>
                <a:ext uri="{FF2B5EF4-FFF2-40B4-BE49-F238E27FC236}">
                  <a16:creationId xmlns:a16="http://schemas.microsoft.com/office/drawing/2014/main" id="{9EAA3AC6-5DE8-4E25-ED87-69C4570EAA47}"/>
                </a:ext>
              </a:extLst>
            </p:cNvPr>
            <p:cNvSpPr/>
            <p:nvPr/>
          </p:nvSpPr>
          <p:spPr bwMode="auto">
            <a:xfrm rot="10800000" flipH="1">
              <a:off x="2895439" y="5341957"/>
              <a:ext cx="291720" cy="135840"/>
            </a:xfrm>
            <a:custGeom>
              <a:avLst/>
              <a:gdLst>
                <a:gd name="connsiteX0" fmla="*/ 0 w 313117"/>
                <a:gd name="connsiteY0" fmla="*/ 210522 h 210522"/>
                <a:gd name="connsiteX1" fmla="*/ 156559 w 313117"/>
                <a:gd name="connsiteY1" fmla="*/ 0 h 210522"/>
                <a:gd name="connsiteX2" fmla="*/ 313117 w 313117"/>
                <a:gd name="connsiteY2" fmla="*/ 210522 h 210522"/>
                <a:gd name="connsiteX3" fmla="*/ 0 w 313117"/>
                <a:gd name="connsiteY3" fmla="*/ 210522 h 210522"/>
                <a:gd name="connsiteX0" fmla="*/ 2016 w 315133"/>
                <a:gd name="connsiteY0" fmla="*/ 210522 h 216310"/>
                <a:gd name="connsiteX1" fmla="*/ 158575 w 315133"/>
                <a:gd name="connsiteY1" fmla="*/ 0 h 216310"/>
                <a:gd name="connsiteX2" fmla="*/ 315133 w 315133"/>
                <a:gd name="connsiteY2" fmla="*/ 210522 h 216310"/>
                <a:gd name="connsiteX3" fmla="*/ 2016 w 315133"/>
                <a:gd name="connsiteY3" fmla="*/ 210522 h 216310"/>
                <a:gd name="connsiteX0" fmla="*/ 2016 w 316347"/>
                <a:gd name="connsiteY0" fmla="*/ 210522 h 223109"/>
                <a:gd name="connsiteX1" fmla="*/ 158575 w 316347"/>
                <a:gd name="connsiteY1" fmla="*/ 0 h 223109"/>
                <a:gd name="connsiteX2" fmla="*/ 315133 w 316347"/>
                <a:gd name="connsiteY2" fmla="*/ 210522 h 223109"/>
                <a:gd name="connsiteX3" fmla="*/ 2016 w 316347"/>
                <a:gd name="connsiteY3" fmla="*/ 210522 h 223109"/>
                <a:gd name="connsiteX0" fmla="*/ 2160 w 316585"/>
                <a:gd name="connsiteY0" fmla="*/ 210526 h 223113"/>
                <a:gd name="connsiteX1" fmla="*/ 158719 w 316585"/>
                <a:gd name="connsiteY1" fmla="*/ 4 h 223113"/>
                <a:gd name="connsiteX2" fmla="*/ 315277 w 316585"/>
                <a:gd name="connsiteY2" fmla="*/ 210526 h 223113"/>
                <a:gd name="connsiteX3" fmla="*/ 2160 w 316585"/>
                <a:gd name="connsiteY3" fmla="*/ 210526 h 223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585" h="223113">
                  <a:moveTo>
                    <a:pt x="2160" y="210526"/>
                  </a:moveTo>
                  <a:cubicBezTo>
                    <a:pt x="-17092" y="197502"/>
                    <a:pt x="97008" y="-1114"/>
                    <a:pt x="158719" y="4"/>
                  </a:cubicBezTo>
                  <a:cubicBezTo>
                    <a:pt x="220430" y="1122"/>
                    <a:pt x="329766" y="190358"/>
                    <a:pt x="315277" y="210526"/>
                  </a:cubicBezTo>
                  <a:cubicBezTo>
                    <a:pt x="300788" y="230694"/>
                    <a:pt x="21412" y="223550"/>
                    <a:pt x="2160" y="210526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5" name="月 164">
              <a:extLst>
                <a:ext uri="{FF2B5EF4-FFF2-40B4-BE49-F238E27FC236}">
                  <a16:creationId xmlns:a16="http://schemas.microsoft.com/office/drawing/2014/main" id="{E5BF1832-F084-BC63-FD76-67632602EAA2}"/>
                </a:ext>
              </a:extLst>
            </p:cNvPr>
            <p:cNvSpPr/>
            <p:nvPr/>
          </p:nvSpPr>
          <p:spPr bwMode="auto">
            <a:xfrm>
              <a:off x="2658503" y="4328906"/>
              <a:ext cx="136885" cy="468526"/>
            </a:xfrm>
            <a:prstGeom prst="moon">
              <a:avLst>
                <a:gd name="adj" fmla="val 6739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6" name="月 165">
              <a:extLst>
                <a:ext uri="{FF2B5EF4-FFF2-40B4-BE49-F238E27FC236}">
                  <a16:creationId xmlns:a16="http://schemas.microsoft.com/office/drawing/2014/main" id="{4C8EC91F-CD54-73CB-F521-D407FEEB63B6}"/>
                </a:ext>
              </a:extLst>
            </p:cNvPr>
            <p:cNvSpPr/>
            <p:nvPr/>
          </p:nvSpPr>
          <p:spPr bwMode="auto">
            <a:xfrm>
              <a:off x="2801378" y="4328906"/>
              <a:ext cx="136885" cy="468526"/>
            </a:xfrm>
            <a:prstGeom prst="moon">
              <a:avLst>
                <a:gd name="adj" fmla="val 6739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7" name="月 166">
              <a:extLst>
                <a:ext uri="{FF2B5EF4-FFF2-40B4-BE49-F238E27FC236}">
                  <a16:creationId xmlns:a16="http://schemas.microsoft.com/office/drawing/2014/main" id="{F98ED80C-3515-080B-C519-FCF1A177B4A1}"/>
                </a:ext>
              </a:extLst>
            </p:cNvPr>
            <p:cNvSpPr/>
            <p:nvPr/>
          </p:nvSpPr>
          <p:spPr bwMode="auto">
            <a:xfrm flipH="1">
              <a:off x="3128525" y="4328906"/>
              <a:ext cx="136885" cy="468526"/>
            </a:xfrm>
            <a:prstGeom prst="moon">
              <a:avLst>
                <a:gd name="adj" fmla="val 6739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8" name="月 167">
              <a:extLst>
                <a:ext uri="{FF2B5EF4-FFF2-40B4-BE49-F238E27FC236}">
                  <a16:creationId xmlns:a16="http://schemas.microsoft.com/office/drawing/2014/main" id="{1A17307A-AC96-8DFE-3033-9EA09B985EAC}"/>
                </a:ext>
              </a:extLst>
            </p:cNvPr>
            <p:cNvSpPr/>
            <p:nvPr/>
          </p:nvSpPr>
          <p:spPr bwMode="auto">
            <a:xfrm flipH="1">
              <a:off x="3271400" y="4328906"/>
              <a:ext cx="136885" cy="468526"/>
            </a:xfrm>
            <a:prstGeom prst="moon">
              <a:avLst>
                <a:gd name="adj" fmla="val 6739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9" name="月 168">
              <a:extLst>
                <a:ext uri="{FF2B5EF4-FFF2-40B4-BE49-F238E27FC236}">
                  <a16:creationId xmlns:a16="http://schemas.microsoft.com/office/drawing/2014/main" id="{8D0531C2-55E0-01CC-C90D-944D34A220FF}"/>
                </a:ext>
              </a:extLst>
            </p:cNvPr>
            <p:cNvSpPr/>
            <p:nvPr/>
          </p:nvSpPr>
          <p:spPr bwMode="auto">
            <a:xfrm>
              <a:off x="2906153" y="4233656"/>
              <a:ext cx="136885" cy="468526"/>
            </a:xfrm>
            <a:prstGeom prst="moon">
              <a:avLst>
                <a:gd name="adj" fmla="val 6739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0" name="月 169">
              <a:extLst>
                <a:ext uri="{FF2B5EF4-FFF2-40B4-BE49-F238E27FC236}">
                  <a16:creationId xmlns:a16="http://schemas.microsoft.com/office/drawing/2014/main" id="{79AB1013-90C2-B9FC-C5C2-1FF2946FDDF2}"/>
                </a:ext>
              </a:extLst>
            </p:cNvPr>
            <p:cNvSpPr/>
            <p:nvPr/>
          </p:nvSpPr>
          <p:spPr bwMode="auto">
            <a:xfrm flipH="1">
              <a:off x="2995174" y="4257468"/>
              <a:ext cx="136885" cy="533222"/>
            </a:xfrm>
            <a:prstGeom prst="moon">
              <a:avLst>
                <a:gd name="adj" fmla="val 6739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1" name="月 170">
              <a:extLst>
                <a:ext uri="{FF2B5EF4-FFF2-40B4-BE49-F238E27FC236}">
                  <a16:creationId xmlns:a16="http://schemas.microsoft.com/office/drawing/2014/main" id="{9C9AF730-A67A-D3FB-798F-72728D1030D7}"/>
                </a:ext>
              </a:extLst>
            </p:cNvPr>
            <p:cNvSpPr/>
            <p:nvPr/>
          </p:nvSpPr>
          <p:spPr bwMode="auto">
            <a:xfrm flipH="1">
              <a:off x="3414275" y="4357481"/>
              <a:ext cx="136885" cy="468526"/>
            </a:xfrm>
            <a:prstGeom prst="moon">
              <a:avLst>
                <a:gd name="adj" fmla="val 6739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2" name="月 171">
              <a:extLst>
                <a:ext uri="{FF2B5EF4-FFF2-40B4-BE49-F238E27FC236}">
                  <a16:creationId xmlns:a16="http://schemas.microsoft.com/office/drawing/2014/main" id="{97298155-CBEB-A88D-A274-FA289DCA2CFF}"/>
                </a:ext>
              </a:extLst>
            </p:cNvPr>
            <p:cNvSpPr/>
            <p:nvPr/>
          </p:nvSpPr>
          <p:spPr bwMode="auto">
            <a:xfrm>
              <a:off x="2548966" y="4376531"/>
              <a:ext cx="136885" cy="468526"/>
            </a:xfrm>
            <a:prstGeom prst="moon">
              <a:avLst>
                <a:gd name="adj" fmla="val 67397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3" name="アーチ 172">
              <a:extLst>
                <a:ext uri="{FF2B5EF4-FFF2-40B4-BE49-F238E27FC236}">
                  <a16:creationId xmlns:a16="http://schemas.microsoft.com/office/drawing/2014/main" id="{2EDB3095-10B9-E62E-01E3-218F21E82487}"/>
                </a:ext>
              </a:extLst>
            </p:cNvPr>
            <p:cNvSpPr/>
            <p:nvPr/>
          </p:nvSpPr>
          <p:spPr bwMode="auto">
            <a:xfrm>
              <a:off x="3193304" y="4717080"/>
              <a:ext cx="326370" cy="140286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4" name="アーチ 173">
              <a:extLst>
                <a:ext uri="{FF2B5EF4-FFF2-40B4-BE49-F238E27FC236}">
                  <a16:creationId xmlns:a16="http://schemas.microsoft.com/office/drawing/2014/main" id="{0BA74E7B-DE79-9EDD-4288-7DD5E3A35C3D}"/>
                </a:ext>
              </a:extLst>
            </p:cNvPr>
            <p:cNvSpPr/>
            <p:nvPr/>
          </p:nvSpPr>
          <p:spPr bwMode="auto">
            <a:xfrm>
              <a:off x="2608869" y="4717080"/>
              <a:ext cx="326370" cy="140286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84" name="グループ化 183">
            <a:extLst>
              <a:ext uri="{FF2B5EF4-FFF2-40B4-BE49-F238E27FC236}">
                <a16:creationId xmlns:a16="http://schemas.microsoft.com/office/drawing/2014/main" id="{FABE3D0B-63D6-CDC3-0E58-C46F5A9E0C09}"/>
              </a:ext>
            </a:extLst>
          </p:cNvPr>
          <p:cNvGrpSpPr/>
          <p:nvPr/>
        </p:nvGrpSpPr>
        <p:grpSpPr>
          <a:xfrm>
            <a:off x="453654" y="469391"/>
            <a:ext cx="1264537" cy="2139205"/>
            <a:chOff x="821749" y="4180146"/>
            <a:chExt cx="1331771" cy="2252944"/>
          </a:xfrm>
        </p:grpSpPr>
        <p:sp>
          <p:nvSpPr>
            <p:cNvPr id="185" name="楕円 184">
              <a:extLst>
                <a:ext uri="{FF2B5EF4-FFF2-40B4-BE49-F238E27FC236}">
                  <a16:creationId xmlns:a16="http://schemas.microsoft.com/office/drawing/2014/main" id="{60CC9630-7DCC-184A-70E5-6708D04AB57B}"/>
                </a:ext>
              </a:extLst>
            </p:cNvPr>
            <p:cNvSpPr/>
            <p:nvPr/>
          </p:nvSpPr>
          <p:spPr bwMode="auto">
            <a:xfrm>
              <a:off x="833688" y="4180146"/>
              <a:ext cx="1304973" cy="139103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B5F91B17-A197-C581-AF7F-4AC22C8F1006}"/>
                </a:ext>
              </a:extLst>
            </p:cNvPr>
            <p:cNvSpPr/>
            <p:nvPr/>
          </p:nvSpPr>
          <p:spPr bwMode="auto">
            <a:xfrm>
              <a:off x="927795" y="5646038"/>
              <a:ext cx="1102808" cy="780191"/>
            </a:xfrm>
            <a:prstGeom prst="round2SameRect">
              <a:avLst>
                <a:gd name="adj1" fmla="val 43898"/>
                <a:gd name="adj2" fmla="val 0"/>
              </a:avLst>
            </a:pr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7" name="グループ化 186">
              <a:extLst>
                <a:ext uri="{FF2B5EF4-FFF2-40B4-BE49-F238E27FC236}">
                  <a16:creationId xmlns:a16="http://schemas.microsoft.com/office/drawing/2014/main" id="{471077EA-7E8D-9D04-395D-10E2D4A8FF30}"/>
                </a:ext>
              </a:extLst>
            </p:cNvPr>
            <p:cNvGrpSpPr/>
            <p:nvPr/>
          </p:nvGrpSpPr>
          <p:grpSpPr>
            <a:xfrm>
              <a:off x="821749" y="4330261"/>
              <a:ext cx="1331771" cy="1425059"/>
              <a:chOff x="4443712" y="847868"/>
              <a:chExt cx="986061" cy="1055133"/>
            </a:xfrm>
          </p:grpSpPr>
          <p:grpSp>
            <p:nvGrpSpPr>
              <p:cNvPr id="199" name="グループ化 198">
                <a:extLst>
                  <a:ext uri="{FF2B5EF4-FFF2-40B4-BE49-F238E27FC236}">
                    <a16:creationId xmlns:a16="http://schemas.microsoft.com/office/drawing/2014/main" id="{CDAB5211-34A7-9FC8-57C6-7BCFCFD3F6D4}"/>
                  </a:ext>
                </a:extLst>
              </p:cNvPr>
              <p:cNvGrpSpPr/>
              <p:nvPr/>
            </p:nvGrpSpPr>
            <p:grpSpPr>
              <a:xfrm rot="900000" flipH="1">
                <a:off x="5221288" y="1211107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206" name="楕円 205">
                  <a:extLst>
                    <a:ext uri="{FF2B5EF4-FFF2-40B4-BE49-F238E27FC236}">
                      <a16:creationId xmlns:a16="http://schemas.microsoft.com/office/drawing/2014/main" id="{D2963DF0-9AE8-ED36-B043-744603B4C501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7" name="楕円 206">
                  <a:extLst>
                    <a:ext uri="{FF2B5EF4-FFF2-40B4-BE49-F238E27FC236}">
                      <a16:creationId xmlns:a16="http://schemas.microsoft.com/office/drawing/2014/main" id="{EA63C3D0-9ACB-840A-D16C-450AF4707B6C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0" name="グループ化 199">
                <a:extLst>
                  <a:ext uri="{FF2B5EF4-FFF2-40B4-BE49-F238E27FC236}">
                    <a16:creationId xmlns:a16="http://schemas.microsoft.com/office/drawing/2014/main" id="{4A562644-3080-C66A-D8C6-CA0DC2019A8A}"/>
                  </a:ext>
                </a:extLst>
              </p:cNvPr>
              <p:cNvGrpSpPr/>
              <p:nvPr/>
            </p:nvGrpSpPr>
            <p:grpSpPr>
              <a:xfrm rot="20700000">
                <a:off x="4443712" y="1211106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204" name="楕円 203">
                  <a:extLst>
                    <a:ext uri="{FF2B5EF4-FFF2-40B4-BE49-F238E27FC236}">
                      <a16:creationId xmlns:a16="http://schemas.microsoft.com/office/drawing/2014/main" id="{C6B8DC59-15FD-781E-7E6A-55863493DB79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" name="楕円 204">
                  <a:extLst>
                    <a:ext uri="{FF2B5EF4-FFF2-40B4-BE49-F238E27FC236}">
                      <a16:creationId xmlns:a16="http://schemas.microsoft.com/office/drawing/2014/main" id="{D2C36358-0DC7-A1AB-20D8-4A1747515449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01" name="台形 200">
                <a:extLst>
                  <a:ext uri="{FF2B5EF4-FFF2-40B4-BE49-F238E27FC236}">
                    <a16:creationId xmlns:a16="http://schemas.microsoft.com/office/drawing/2014/main" id="{CB103C6A-79E1-69D1-9D53-25292A20B02F}"/>
                  </a:ext>
                </a:extLst>
              </p:cNvPr>
              <p:cNvSpPr/>
              <p:nvPr/>
            </p:nvSpPr>
            <p:spPr bwMode="auto">
              <a:xfrm>
                <a:off x="4830603" y="1716779"/>
                <a:ext cx="199788" cy="186222"/>
              </a:xfrm>
              <a:prstGeom prst="trapezoid">
                <a:avLst>
                  <a:gd name="adj" fmla="val 17426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2" name="楕円 201">
                <a:extLst>
                  <a:ext uri="{FF2B5EF4-FFF2-40B4-BE49-F238E27FC236}">
                    <a16:creationId xmlns:a16="http://schemas.microsoft.com/office/drawing/2014/main" id="{9E32A42B-B84F-5AF6-70CE-5B6547EDA1D3}"/>
                  </a:ext>
                </a:extLst>
              </p:cNvPr>
              <p:cNvSpPr/>
              <p:nvPr/>
            </p:nvSpPr>
            <p:spPr bwMode="auto">
              <a:xfrm>
                <a:off x="4525452" y="847868"/>
                <a:ext cx="810090" cy="918851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3" name="楕円 202">
                <a:extLst>
                  <a:ext uri="{FF2B5EF4-FFF2-40B4-BE49-F238E27FC236}">
                    <a16:creationId xmlns:a16="http://schemas.microsoft.com/office/drawing/2014/main" id="{C9DE601E-A0CC-69FD-6B79-FADFFDB99E72}"/>
                  </a:ext>
                </a:extLst>
              </p:cNvPr>
              <p:cNvSpPr/>
              <p:nvPr/>
            </p:nvSpPr>
            <p:spPr bwMode="auto">
              <a:xfrm>
                <a:off x="4895997" y="1482389"/>
                <a:ext cx="81490" cy="45719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88" name="フリーフォーム: 図形 187">
              <a:extLst>
                <a:ext uri="{FF2B5EF4-FFF2-40B4-BE49-F238E27FC236}">
                  <a16:creationId xmlns:a16="http://schemas.microsoft.com/office/drawing/2014/main" id="{8D57CA51-1672-5124-B1F8-170A6DCD05FC}"/>
                </a:ext>
              </a:extLst>
            </p:cNvPr>
            <p:cNvSpPr/>
            <p:nvPr/>
          </p:nvSpPr>
          <p:spPr bwMode="auto">
            <a:xfrm>
              <a:off x="1270140" y="5612182"/>
              <a:ext cx="418118" cy="195502"/>
            </a:xfrm>
            <a:custGeom>
              <a:avLst/>
              <a:gdLst>
                <a:gd name="connsiteX0" fmla="*/ 565746 w 588578"/>
                <a:gd name="connsiteY0" fmla="*/ 0 h 275205"/>
                <a:gd name="connsiteX1" fmla="*/ 584150 w 588578"/>
                <a:gd name="connsiteY1" fmla="*/ 48979 h 275205"/>
                <a:gd name="connsiteX2" fmla="*/ 505055 w 588578"/>
                <a:gd name="connsiteY2" fmla="*/ 254267 h 275205"/>
                <a:gd name="connsiteX3" fmla="*/ 339750 w 588578"/>
                <a:gd name="connsiteY3" fmla="*/ 254598 h 275205"/>
                <a:gd name="connsiteX4" fmla="*/ 294289 w 588578"/>
                <a:gd name="connsiteY4" fmla="*/ 224472 h 275205"/>
                <a:gd name="connsiteX5" fmla="*/ 248827 w 588578"/>
                <a:gd name="connsiteY5" fmla="*/ 254598 h 275205"/>
                <a:gd name="connsiteX6" fmla="*/ 83521 w 588578"/>
                <a:gd name="connsiteY6" fmla="*/ 254267 h 275205"/>
                <a:gd name="connsiteX7" fmla="*/ 4428 w 588578"/>
                <a:gd name="connsiteY7" fmla="*/ 48980 h 275205"/>
                <a:gd name="connsiteX8" fmla="*/ 22831 w 588578"/>
                <a:gd name="connsiteY8" fmla="*/ 1 h 275205"/>
                <a:gd name="connsiteX9" fmla="*/ 85844 w 588578"/>
                <a:gd name="connsiteY9" fmla="*/ 49269 h 275205"/>
                <a:gd name="connsiteX10" fmla="*/ 170570 w 588578"/>
                <a:gd name="connsiteY10" fmla="*/ 103495 h 275205"/>
                <a:gd name="connsiteX11" fmla="*/ 259894 w 588578"/>
                <a:gd name="connsiteY11" fmla="*/ 149756 h 275205"/>
                <a:gd name="connsiteX12" fmla="*/ 294288 w 588578"/>
                <a:gd name="connsiteY12" fmla="*/ 163638 h 275205"/>
                <a:gd name="connsiteX13" fmla="*/ 328682 w 588578"/>
                <a:gd name="connsiteY13" fmla="*/ 149756 h 275205"/>
                <a:gd name="connsiteX14" fmla="*/ 418006 w 588578"/>
                <a:gd name="connsiteY14" fmla="*/ 103494 h 275205"/>
                <a:gd name="connsiteX15" fmla="*/ 502732 w 588578"/>
                <a:gd name="connsiteY15" fmla="*/ 49268 h 2752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88578" h="275205">
                  <a:moveTo>
                    <a:pt x="565746" y="0"/>
                  </a:moveTo>
                  <a:lnTo>
                    <a:pt x="584150" y="48979"/>
                  </a:lnTo>
                  <a:cubicBezTo>
                    <a:pt x="600349" y="133431"/>
                    <a:pt x="571682" y="215800"/>
                    <a:pt x="505055" y="254267"/>
                  </a:cubicBezTo>
                  <a:cubicBezTo>
                    <a:pt x="455084" y="283118"/>
                    <a:pt x="394404" y="281129"/>
                    <a:pt x="339750" y="254598"/>
                  </a:cubicBezTo>
                  <a:lnTo>
                    <a:pt x="294289" y="224472"/>
                  </a:lnTo>
                  <a:lnTo>
                    <a:pt x="248827" y="254598"/>
                  </a:lnTo>
                  <a:cubicBezTo>
                    <a:pt x="194172" y="281129"/>
                    <a:pt x="133492" y="283118"/>
                    <a:pt x="83521" y="254267"/>
                  </a:cubicBezTo>
                  <a:cubicBezTo>
                    <a:pt x="16894" y="215800"/>
                    <a:pt x="-11772" y="133431"/>
                    <a:pt x="4428" y="48980"/>
                  </a:cubicBezTo>
                  <a:lnTo>
                    <a:pt x="22831" y="1"/>
                  </a:lnTo>
                  <a:lnTo>
                    <a:pt x="85844" y="49269"/>
                  </a:lnTo>
                  <a:cubicBezTo>
                    <a:pt x="112447" y="68108"/>
                    <a:pt x="140760" y="86284"/>
                    <a:pt x="170570" y="103495"/>
                  </a:cubicBezTo>
                  <a:cubicBezTo>
                    <a:pt x="200381" y="120706"/>
                    <a:pt x="230277" y="136138"/>
                    <a:pt x="259894" y="149756"/>
                  </a:cubicBezTo>
                  <a:lnTo>
                    <a:pt x="294288" y="163638"/>
                  </a:lnTo>
                  <a:lnTo>
                    <a:pt x="328682" y="149756"/>
                  </a:lnTo>
                  <a:cubicBezTo>
                    <a:pt x="358300" y="136138"/>
                    <a:pt x="388196" y="120705"/>
                    <a:pt x="418006" y="103494"/>
                  </a:cubicBezTo>
                  <a:cubicBezTo>
                    <a:pt x="447818" y="86283"/>
                    <a:pt x="476131" y="68109"/>
                    <a:pt x="502732" y="49268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9" name="フリーフォーム: 図形 188">
              <a:extLst>
                <a:ext uri="{FF2B5EF4-FFF2-40B4-BE49-F238E27FC236}">
                  <a16:creationId xmlns:a16="http://schemas.microsoft.com/office/drawing/2014/main" id="{D03652C1-D14A-A0BC-5B5A-C42E8B0AB7A7}"/>
                </a:ext>
              </a:extLst>
            </p:cNvPr>
            <p:cNvSpPr/>
            <p:nvPr/>
          </p:nvSpPr>
          <p:spPr bwMode="auto">
            <a:xfrm flipH="1">
              <a:off x="940033" y="4315102"/>
              <a:ext cx="1085054" cy="457707"/>
            </a:xfrm>
            <a:custGeom>
              <a:avLst/>
              <a:gdLst>
                <a:gd name="connsiteX0" fmla="*/ 434951 w 1018003"/>
                <a:gd name="connsiteY0" fmla="*/ 352 h 437067"/>
                <a:gd name="connsiteX1" fmla="*/ 210671 w 1018003"/>
                <a:gd name="connsiteY1" fmla="*/ 73010 h 437067"/>
                <a:gd name="connsiteX2" fmla="*/ 12311 w 1018003"/>
                <a:gd name="connsiteY2" fmla="*/ 381564 h 437067"/>
                <a:gd name="connsiteX3" fmla="*/ 378707 w 1018003"/>
                <a:gd name="connsiteY3" fmla="*/ 364056 h 437067"/>
                <a:gd name="connsiteX4" fmla="*/ 482018 w 1018003"/>
                <a:gd name="connsiteY4" fmla="*/ 289161 h 437067"/>
                <a:gd name="connsiteX5" fmla="*/ 509001 w 1018003"/>
                <a:gd name="connsiteY5" fmla="*/ 257945 h 437067"/>
                <a:gd name="connsiteX6" fmla="*/ 535985 w 1018003"/>
                <a:gd name="connsiteY6" fmla="*/ 289162 h 437067"/>
                <a:gd name="connsiteX7" fmla="*/ 639297 w 1018003"/>
                <a:gd name="connsiteY7" fmla="*/ 364057 h 437067"/>
                <a:gd name="connsiteX8" fmla="*/ 1005692 w 1018003"/>
                <a:gd name="connsiteY8" fmla="*/ 381565 h 437067"/>
                <a:gd name="connsiteX9" fmla="*/ 807332 w 1018003"/>
                <a:gd name="connsiteY9" fmla="*/ 73011 h 437067"/>
                <a:gd name="connsiteX10" fmla="*/ 583052 w 1018003"/>
                <a:gd name="connsiteY10" fmla="*/ 353 h 437067"/>
                <a:gd name="connsiteX11" fmla="*/ 536137 w 1018003"/>
                <a:gd name="connsiteY11" fmla="*/ 1983 h 437067"/>
                <a:gd name="connsiteX12" fmla="*/ 509004 w 1018003"/>
                <a:gd name="connsiteY12" fmla="*/ 8504 h 437067"/>
                <a:gd name="connsiteX13" fmla="*/ 481867 w 1018003"/>
                <a:gd name="connsiteY13" fmla="*/ 1982 h 437067"/>
                <a:gd name="connsiteX14" fmla="*/ 434951 w 1018003"/>
                <a:gd name="connsiteY14" fmla="*/ 352 h 4370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18003" h="437067">
                  <a:moveTo>
                    <a:pt x="434951" y="352"/>
                  </a:moveTo>
                  <a:cubicBezTo>
                    <a:pt x="368647" y="3521"/>
                    <a:pt x="288648" y="27991"/>
                    <a:pt x="210671" y="73010"/>
                  </a:cubicBezTo>
                  <a:cubicBezTo>
                    <a:pt x="54718" y="163050"/>
                    <a:pt x="-34091" y="301194"/>
                    <a:pt x="12311" y="381564"/>
                  </a:cubicBezTo>
                  <a:cubicBezTo>
                    <a:pt x="58712" y="461934"/>
                    <a:pt x="222753" y="454095"/>
                    <a:pt x="378707" y="364056"/>
                  </a:cubicBezTo>
                  <a:cubicBezTo>
                    <a:pt x="417695" y="341546"/>
                    <a:pt x="452487" y="316029"/>
                    <a:pt x="482018" y="289161"/>
                  </a:cubicBezTo>
                  <a:lnTo>
                    <a:pt x="509001" y="257945"/>
                  </a:lnTo>
                  <a:lnTo>
                    <a:pt x="535985" y="289162"/>
                  </a:lnTo>
                  <a:cubicBezTo>
                    <a:pt x="565517" y="316030"/>
                    <a:pt x="600308" y="341547"/>
                    <a:pt x="639297" y="364057"/>
                  </a:cubicBezTo>
                  <a:cubicBezTo>
                    <a:pt x="795250" y="454096"/>
                    <a:pt x="959291" y="461935"/>
                    <a:pt x="1005692" y="381565"/>
                  </a:cubicBezTo>
                  <a:cubicBezTo>
                    <a:pt x="1052094" y="301195"/>
                    <a:pt x="963285" y="163051"/>
                    <a:pt x="807332" y="73011"/>
                  </a:cubicBezTo>
                  <a:cubicBezTo>
                    <a:pt x="729355" y="27992"/>
                    <a:pt x="649357" y="3522"/>
                    <a:pt x="583052" y="353"/>
                  </a:cubicBezTo>
                  <a:cubicBezTo>
                    <a:pt x="566476" y="-439"/>
                    <a:pt x="550756" y="101"/>
                    <a:pt x="536137" y="1983"/>
                  </a:cubicBezTo>
                  <a:lnTo>
                    <a:pt x="509004" y="8504"/>
                  </a:lnTo>
                  <a:lnTo>
                    <a:pt x="481867" y="1982"/>
                  </a:lnTo>
                  <a:cubicBezTo>
                    <a:pt x="467248" y="100"/>
                    <a:pt x="451527" y="-440"/>
                    <a:pt x="434951" y="352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0" name="アーチ 189">
              <a:extLst>
                <a:ext uri="{FF2B5EF4-FFF2-40B4-BE49-F238E27FC236}">
                  <a16:creationId xmlns:a16="http://schemas.microsoft.com/office/drawing/2014/main" id="{0F9A9E56-B954-EEC2-451A-C5DD565679D4}"/>
                </a:ext>
              </a:extLst>
            </p:cNvPr>
            <p:cNvSpPr/>
            <p:nvPr/>
          </p:nvSpPr>
          <p:spPr bwMode="auto">
            <a:xfrm>
              <a:off x="1606879" y="4845666"/>
              <a:ext cx="326370" cy="326367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1" name="アーチ 190">
              <a:extLst>
                <a:ext uri="{FF2B5EF4-FFF2-40B4-BE49-F238E27FC236}">
                  <a16:creationId xmlns:a16="http://schemas.microsoft.com/office/drawing/2014/main" id="{1292CA6F-A920-53ED-E487-C06145905736}"/>
                </a:ext>
              </a:extLst>
            </p:cNvPr>
            <p:cNvSpPr/>
            <p:nvPr/>
          </p:nvSpPr>
          <p:spPr bwMode="auto">
            <a:xfrm>
              <a:off x="1022444" y="4845666"/>
              <a:ext cx="326370" cy="326367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2" name="月 191">
              <a:extLst>
                <a:ext uri="{FF2B5EF4-FFF2-40B4-BE49-F238E27FC236}">
                  <a16:creationId xmlns:a16="http://schemas.microsoft.com/office/drawing/2014/main" id="{434F5F0D-AA9C-9365-59C9-E22499FD2808}"/>
                </a:ext>
              </a:extLst>
            </p:cNvPr>
            <p:cNvSpPr/>
            <p:nvPr/>
          </p:nvSpPr>
          <p:spPr bwMode="auto">
            <a:xfrm>
              <a:off x="870284" y="4645724"/>
              <a:ext cx="168176" cy="97011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3" name="月 192">
              <a:extLst>
                <a:ext uri="{FF2B5EF4-FFF2-40B4-BE49-F238E27FC236}">
                  <a16:creationId xmlns:a16="http://schemas.microsoft.com/office/drawing/2014/main" id="{FED98C04-F620-455D-9C0B-7EB8D63F8F5B}"/>
                </a:ext>
              </a:extLst>
            </p:cNvPr>
            <p:cNvSpPr/>
            <p:nvPr/>
          </p:nvSpPr>
          <p:spPr bwMode="auto">
            <a:xfrm flipH="1">
              <a:off x="1924491" y="4645724"/>
              <a:ext cx="168176" cy="97011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94" name="直線コネクタ 193">
              <a:extLst>
                <a:ext uri="{FF2B5EF4-FFF2-40B4-BE49-F238E27FC236}">
                  <a16:creationId xmlns:a16="http://schemas.microsoft.com/office/drawing/2014/main" id="{158DD640-8D79-01CE-F91F-72490B4D5DD8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1044000" y="5906671"/>
              <a:ext cx="0" cy="526419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195" name="直線コネクタ 194">
              <a:extLst>
                <a:ext uri="{FF2B5EF4-FFF2-40B4-BE49-F238E27FC236}">
                  <a16:creationId xmlns:a16="http://schemas.microsoft.com/office/drawing/2014/main" id="{13FEE60E-2EAE-2A00-940C-68A1B7044BC0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1925062" y="5931305"/>
              <a:ext cx="0" cy="501785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sp>
          <p:nvSpPr>
            <p:cNvPr id="196" name="二等辺三角形 16">
              <a:extLst>
                <a:ext uri="{FF2B5EF4-FFF2-40B4-BE49-F238E27FC236}">
                  <a16:creationId xmlns:a16="http://schemas.microsoft.com/office/drawing/2014/main" id="{9E61199F-8355-CC62-709A-7541AF627CC4}"/>
                </a:ext>
              </a:extLst>
            </p:cNvPr>
            <p:cNvSpPr/>
            <p:nvPr/>
          </p:nvSpPr>
          <p:spPr bwMode="auto">
            <a:xfrm rot="10800000" flipH="1">
              <a:off x="1333339" y="5341957"/>
              <a:ext cx="291720" cy="135840"/>
            </a:xfrm>
            <a:custGeom>
              <a:avLst/>
              <a:gdLst>
                <a:gd name="connsiteX0" fmla="*/ 0 w 313117"/>
                <a:gd name="connsiteY0" fmla="*/ 210522 h 210522"/>
                <a:gd name="connsiteX1" fmla="*/ 156559 w 313117"/>
                <a:gd name="connsiteY1" fmla="*/ 0 h 210522"/>
                <a:gd name="connsiteX2" fmla="*/ 313117 w 313117"/>
                <a:gd name="connsiteY2" fmla="*/ 210522 h 210522"/>
                <a:gd name="connsiteX3" fmla="*/ 0 w 313117"/>
                <a:gd name="connsiteY3" fmla="*/ 210522 h 210522"/>
                <a:gd name="connsiteX0" fmla="*/ 2016 w 315133"/>
                <a:gd name="connsiteY0" fmla="*/ 210522 h 216310"/>
                <a:gd name="connsiteX1" fmla="*/ 158575 w 315133"/>
                <a:gd name="connsiteY1" fmla="*/ 0 h 216310"/>
                <a:gd name="connsiteX2" fmla="*/ 315133 w 315133"/>
                <a:gd name="connsiteY2" fmla="*/ 210522 h 216310"/>
                <a:gd name="connsiteX3" fmla="*/ 2016 w 315133"/>
                <a:gd name="connsiteY3" fmla="*/ 210522 h 216310"/>
                <a:gd name="connsiteX0" fmla="*/ 2016 w 316347"/>
                <a:gd name="connsiteY0" fmla="*/ 210522 h 223109"/>
                <a:gd name="connsiteX1" fmla="*/ 158575 w 316347"/>
                <a:gd name="connsiteY1" fmla="*/ 0 h 223109"/>
                <a:gd name="connsiteX2" fmla="*/ 315133 w 316347"/>
                <a:gd name="connsiteY2" fmla="*/ 210522 h 223109"/>
                <a:gd name="connsiteX3" fmla="*/ 2016 w 316347"/>
                <a:gd name="connsiteY3" fmla="*/ 210522 h 223109"/>
                <a:gd name="connsiteX0" fmla="*/ 2160 w 316585"/>
                <a:gd name="connsiteY0" fmla="*/ 210526 h 223113"/>
                <a:gd name="connsiteX1" fmla="*/ 158719 w 316585"/>
                <a:gd name="connsiteY1" fmla="*/ 4 h 223113"/>
                <a:gd name="connsiteX2" fmla="*/ 315277 w 316585"/>
                <a:gd name="connsiteY2" fmla="*/ 210526 h 223113"/>
                <a:gd name="connsiteX3" fmla="*/ 2160 w 316585"/>
                <a:gd name="connsiteY3" fmla="*/ 210526 h 223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585" h="223113">
                  <a:moveTo>
                    <a:pt x="2160" y="210526"/>
                  </a:moveTo>
                  <a:cubicBezTo>
                    <a:pt x="-17092" y="197502"/>
                    <a:pt x="97008" y="-1114"/>
                    <a:pt x="158719" y="4"/>
                  </a:cubicBezTo>
                  <a:cubicBezTo>
                    <a:pt x="220430" y="1122"/>
                    <a:pt x="329766" y="190358"/>
                    <a:pt x="315277" y="210526"/>
                  </a:cubicBezTo>
                  <a:cubicBezTo>
                    <a:pt x="300788" y="230694"/>
                    <a:pt x="21412" y="223550"/>
                    <a:pt x="2160" y="210526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7" name="アーチ 196">
              <a:extLst>
                <a:ext uri="{FF2B5EF4-FFF2-40B4-BE49-F238E27FC236}">
                  <a16:creationId xmlns:a16="http://schemas.microsoft.com/office/drawing/2014/main" id="{55931BD0-E434-C4EB-B56B-79AF2CFF0721}"/>
                </a:ext>
              </a:extLst>
            </p:cNvPr>
            <p:cNvSpPr/>
            <p:nvPr/>
          </p:nvSpPr>
          <p:spPr bwMode="auto">
            <a:xfrm>
              <a:off x="1616916" y="4717080"/>
              <a:ext cx="326370" cy="140286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8" name="アーチ 197">
              <a:extLst>
                <a:ext uri="{FF2B5EF4-FFF2-40B4-BE49-F238E27FC236}">
                  <a16:creationId xmlns:a16="http://schemas.microsoft.com/office/drawing/2014/main" id="{38D3ACFB-0EB1-951A-645C-4F2E26C602D7}"/>
                </a:ext>
              </a:extLst>
            </p:cNvPr>
            <p:cNvSpPr/>
            <p:nvPr/>
          </p:nvSpPr>
          <p:spPr bwMode="auto">
            <a:xfrm>
              <a:off x="1032481" y="4717080"/>
              <a:ext cx="326370" cy="140286"/>
            </a:xfrm>
            <a:prstGeom prst="blockArc">
              <a:avLst>
                <a:gd name="adj1" fmla="val 11369852"/>
                <a:gd name="adj2" fmla="val 21338581"/>
                <a:gd name="adj3" fmla="val 1900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08" name="グループ化 207">
            <a:extLst>
              <a:ext uri="{FF2B5EF4-FFF2-40B4-BE49-F238E27FC236}">
                <a16:creationId xmlns:a16="http://schemas.microsoft.com/office/drawing/2014/main" id="{18821797-E5CD-61B5-8F5C-3673490F5107}"/>
              </a:ext>
            </a:extLst>
          </p:cNvPr>
          <p:cNvGrpSpPr/>
          <p:nvPr/>
        </p:nvGrpSpPr>
        <p:grpSpPr>
          <a:xfrm>
            <a:off x="1886030" y="7428972"/>
            <a:ext cx="1264537" cy="2139205"/>
            <a:chOff x="9087951" y="4180146"/>
            <a:chExt cx="1331771" cy="2252944"/>
          </a:xfrm>
        </p:grpSpPr>
        <p:grpSp>
          <p:nvGrpSpPr>
            <p:cNvPr id="209" name="グループ化 208">
              <a:extLst>
                <a:ext uri="{FF2B5EF4-FFF2-40B4-BE49-F238E27FC236}">
                  <a16:creationId xmlns:a16="http://schemas.microsoft.com/office/drawing/2014/main" id="{0E25BE2B-518E-CA4A-04E5-40CEBBB17337}"/>
                </a:ext>
              </a:extLst>
            </p:cNvPr>
            <p:cNvGrpSpPr/>
            <p:nvPr/>
          </p:nvGrpSpPr>
          <p:grpSpPr>
            <a:xfrm>
              <a:off x="9087951" y="4180146"/>
              <a:ext cx="1331771" cy="2252944"/>
              <a:chOff x="5651437" y="4180146"/>
              <a:chExt cx="1331771" cy="2252944"/>
            </a:xfrm>
          </p:grpSpPr>
          <p:sp>
            <p:nvSpPr>
              <p:cNvPr id="211" name="楕円 210">
                <a:extLst>
                  <a:ext uri="{FF2B5EF4-FFF2-40B4-BE49-F238E27FC236}">
                    <a16:creationId xmlns:a16="http://schemas.microsoft.com/office/drawing/2014/main" id="{B6730CA1-B4CF-9053-A0CD-8E479053C971}"/>
                  </a:ext>
                </a:extLst>
              </p:cNvPr>
              <p:cNvSpPr/>
              <p:nvPr/>
            </p:nvSpPr>
            <p:spPr bwMode="auto">
              <a:xfrm>
                <a:off x="5683237" y="4180146"/>
                <a:ext cx="1265252" cy="1271299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12" name="グループ化 211">
                <a:extLst>
                  <a:ext uri="{FF2B5EF4-FFF2-40B4-BE49-F238E27FC236}">
                    <a16:creationId xmlns:a16="http://schemas.microsoft.com/office/drawing/2014/main" id="{EAF78CA6-0F0E-4ABE-6EEF-44EAA03D163D}"/>
                  </a:ext>
                </a:extLst>
              </p:cNvPr>
              <p:cNvGrpSpPr/>
              <p:nvPr/>
            </p:nvGrpSpPr>
            <p:grpSpPr>
              <a:xfrm>
                <a:off x="5651437" y="4330261"/>
                <a:ext cx="1331771" cy="1425059"/>
                <a:chOff x="4443712" y="847868"/>
                <a:chExt cx="986061" cy="1055133"/>
              </a:xfrm>
            </p:grpSpPr>
            <p:grpSp>
              <p:nvGrpSpPr>
                <p:cNvPr id="221" name="グループ化 220">
                  <a:extLst>
                    <a:ext uri="{FF2B5EF4-FFF2-40B4-BE49-F238E27FC236}">
                      <a16:creationId xmlns:a16="http://schemas.microsoft.com/office/drawing/2014/main" id="{61A01450-5DA0-67B1-67D3-59F0F78C501F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5221288" y="1211107"/>
                  <a:ext cx="208485" cy="272934"/>
                  <a:chOff x="4317103" y="1493786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228" name="楕円 227">
                    <a:extLst>
                      <a:ext uri="{FF2B5EF4-FFF2-40B4-BE49-F238E27FC236}">
                        <a16:creationId xmlns:a16="http://schemas.microsoft.com/office/drawing/2014/main" id="{2D308995-4271-3BE8-F24C-2AD954C142F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17103" y="1493786"/>
                    <a:ext cx="208485" cy="272934"/>
                  </a:xfrm>
                  <a:prstGeom prst="ellipse">
                    <a:avLst/>
                  </a:pr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9" name="楕円 228">
                    <a:extLst>
                      <a:ext uri="{FF2B5EF4-FFF2-40B4-BE49-F238E27FC236}">
                        <a16:creationId xmlns:a16="http://schemas.microsoft.com/office/drawing/2014/main" id="{18A622DB-4140-E18A-E8E7-5297B0F71EA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49884" y="1536700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22" name="グループ化 221">
                  <a:extLst>
                    <a:ext uri="{FF2B5EF4-FFF2-40B4-BE49-F238E27FC236}">
                      <a16:creationId xmlns:a16="http://schemas.microsoft.com/office/drawing/2014/main" id="{D89EDA34-7F80-DE30-5298-6722061014B7}"/>
                    </a:ext>
                  </a:extLst>
                </p:cNvPr>
                <p:cNvGrpSpPr/>
                <p:nvPr/>
              </p:nvGrpSpPr>
              <p:grpSpPr>
                <a:xfrm rot="20700000">
                  <a:off x="4443712" y="1211106"/>
                  <a:ext cx="208485" cy="272934"/>
                  <a:chOff x="4317103" y="1493786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226" name="楕円 225">
                    <a:extLst>
                      <a:ext uri="{FF2B5EF4-FFF2-40B4-BE49-F238E27FC236}">
                        <a16:creationId xmlns:a16="http://schemas.microsoft.com/office/drawing/2014/main" id="{5D50E923-659A-A767-AEE7-BABB1BF4AE1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17103" y="1493786"/>
                    <a:ext cx="208485" cy="272934"/>
                  </a:xfrm>
                  <a:prstGeom prst="ellipse">
                    <a:avLst/>
                  </a:pr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7" name="楕円 226">
                    <a:extLst>
                      <a:ext uri="{FF2B5EF4-FFF2-40B4-BE49-F238E27FC236}">
                        <a16:creationId xmlns:a16="http://schemas.microsoft.com/office/drawing/2014/main" id="{1AD7B890-8E76-4AAE-DCB0-5E7B4A6BF62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49884" y="1536700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23" name="台形 222">
                  <a:extLst>
                    <a:ext uri="{FF2B5EF4-FFF2-40B4-BE49-F238E27FC236}">
                      <a16:creationId xmlns:a16="http://schemas.microsoft.com/office/drawing/2014/main" id="{534AEE03-62E2-DA70-69A0-B7684B8A590E}"/>
                    </a:ext>
                  </a:extLst>
                </p:cNvPr>
                <p:cNvSpPr/>
                <p:nvPr/>
              </p:nvSpPr>
              <p:spPr bwMode="auto">
                <a:xfrm>
                  <a:off x="4830603" y="1716779"/>
                  <a:ext cx="199788" cy="186222"/>
                </a:xfrm>
                <a:prstGeom prst="trapezoid">
                  <a:avLst>
                    <a:gd name="adj" fmla="val 17426"/>
                  </a:avLst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4" name="楕円 223">
                  <a:extLst>
                    <a:ext uri="{FF2B5EF4-FFF2-40B4-BE49-F238E27FC236}">
                      <a16:creationId xmlns:a16="http://schemas.microsoft.com/office/drawing/2014/main" id="{05D39DFD-91B2-6F5E-68B6-ED2F0E439C60}"/>
                    </a:ext>
                  </a:extLst>
                </p:cNvPr>
                <p:cNvSpPr/>
                <p:nvPr/>
              </p:nvSpPr>
              <p:spPr bwMode="auto">
                <a:xfrm>
                  <a:off x="4525452" y="847868"/>
                  <a:ext cx="810090" cy="91885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5" name="楕円 224">
                  <a:extLst>
                    <a:ext uri="{FF2B5EF4-FFF2-40B4-BE49-F238E27FC236}">
                      <a16:creationId xmlns:a16="http://schemas.microsoft.com/office/drawing/2014/main" id="{4C22D22F-2AF6-D215-0B89-85965D88D40E}"/>
                    </a:ext>
                  </a:extLst>
                </p:cNvPr>
                <p:cNvSpPr/>
                <p:nvPr/>
              </p:nvSpPr>
              <p:spPr bwMode="auto">
                <a:xfrm>
                  <a:off x="4895997" y="1482389"/>
                  <a:ext cx="81490" cy="45719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13" name="アーチ 212">
                <a:extLst>
                  <a:ext uri="{FF2B5EF4-FFF2-40B4-BE49-F238E27FC236}">
                    <a16:creationId xmlns:a16="http://schemas.microsoft.com/office/drawing/2014/main" id="{E6A2E160-AD4C-E0F6-457D-1985E6BAD3B5}"/>
                  </a:ext>
                </a:extLst>
              </p:cNvPr>
              <p:cNvSpPr/>
              <p:nvPr/>
            </p:nvSpPr>
            <p:spPr bwMode="auto">
              <a:xfrm>
                <a:off x="6436567" y="4845666"/>
                <a:ext cx="326370" cy="326367"/>
              </a:xfrm>
              <a:prstGeom prst="blockArc">
                <a:avLst>
                  <a:gd name="adj1" fmla="val 11369852"/>
                  <a:gd name="adj2" fmla="val 21338581"/>
                  <a:gd name="adj3" fmla="val 1900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4" name="アーチ 213">
                <a:extLst>
                  <a:ext uri="{FF2B5EF4-FFF2-40B4-BE49-F238E27FC236}">
                    <a16:creationId xmlns:a16="http://schemas.microsoft.com/office/drawing/2014/main" id="{92B64C95-A8B6-045E-42FB-5B8FA49BCEDA}"/>
                  </a:ext>
                </a:extLst>
              </p:cNvPr>
              <p:cNvSpPr/>
              <p:nvPr/>
            </p:nvSpPr>
            <p:spPr bwMode="auto">
              <a:xfrm>
                <a:off x="5852132" y="4845666"/>
                <a:ext cx="326370" cy="326367"/>
              </a:xfrm>
              <a:prstGeom prst="blockArc">
                <a:avLst>
                  <a:gd name="adj1" fmla="val 11369852"/>
                  <a:gd name="adj2" fmla="val 21338581"/>
                  <a:gd name="adj3" fmla="val 1900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5" name="二等辺三角形 16">
                <a:extLst>
                  <a:ext uri="{FF2B5EF4-FFF2-40B4-BE49-F238E27FC236}">
                    <a16:creationId xmlns:a16="http://schemas.microsoft.com/office/drawing/2014/main" id="{988983DA-12B4-B871-3ACE-721EA587DAF5}"/>
                  </a:ext>
                </a:extLst>
              </p:cNvPr>
              <p:cNvSpPr/>
              <p:nvPr/>
            </p:nvSpPr>
            <p:spPr bwMode="auto">
              <a:xfrm rot="10800000" flipH="1">
                <a:off x="6163027" y="5341957"/>
                <a:ext cx="291720" cy="135840"/>
              </a:xfrm>
              <a:custGeom>
                <a:avLst/>
                <a:gdLst>
                  <a:gd name="connsiteX0" fmla="*/ 0 w 313117"/>
                  <a:gd name="connsiteY0" fmla="*/ 210522 h 210522"/>
                  <a:gd name="connsiteX1" fmla="*/ 156559 w 313117"/>
                  <a:gd name="connsiteY1" fmla="*/ 0 h 210522"/>
                  <a:gd name="connsiteX2" fmla="*/ 313117 w 313117"/>
                  <a:gd name="connsiteY2" fmla="*/ 210522 h 210522"/>
                  <a:gd name="connsiteX3" fmla="*/ 0 w 313117"/>
                  <a:gd name="connsiteY3" fmla="*/ 210522 h 210522"/>
                  <a:gd name="connsiteX0" fmla="*/ 2016 w 315133"/>
                  <a:gd name="connsiteY0" fmla="*/ 210522 h 216310"/>
                  <a:gd name="connsiteX1" fmla="*/ 158575 w 315133"/>
                  <a:gd name="connsiteY1" fmla="*/ 0 h 216310"/>
                  <a:gd name="connsiteX2" fmla="*/ 315133 w 315133"/>
                  <a:gd name="connsiteY2" fmla="*/ 210522 h 216310"/>
                  <a:gd name="connsiteX3" fmla="*/ 2016 w 315133"/>
                  <a:gd name="connsiteY3" fmla="*/ 210522 h 216310"/>
                  <a:gd name="connsiteX0" fmla="*/ 2016 w 316347"/>
                  <a:gd name="connsiteY0" fmla="*/ 210522 h 223109"/>
                  <a:gd name="connsiteX1" fmla="*/ 158575 w 316347"/>
                  <a:gd name="connsiteY1" fmla="*/ 0 h 223109"/>
                  <a:gd name="connsiteX2" fmla="*/ 315133 w 316347"/>
                  <a:gd name="connsiteY2" fmla="*/ 210522 h 223109"/>
                  <a:gd name="connsiteX3" fmla="*/ 2016 w 316347"/>
                  <a:gd name="connsiteY3" fmla="*/ 210522 h 223109"/>
                  <a:gd name="connsiteX0" fmla="*/ 2160 w 316585"/>
                  <a:gd name="connsiteY0" fmla="*/ 210526 h 223113"/>
                  <a:gd name="connsiteX1" fmla="*/ 158719 w 316585"/>
                  <a:gd name="connsiteY1" fmla="*/ 4 h 223113"/>
                  <a:gd name="connsiteX2" fmla="*/ 315277 w 316585"/>
                  <a:gd name="connsiteY2" fmla="*/ 210526 h 223113"/>
                  <a:gd name="connsiteX3" fmla="*/ 2160 w 316585"/>
                  <a:gd name="connsiteY3" fmla="*/ 210526 h 2231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16585" h="223113">
                    <a:moveTo>
                      <a:pt x="2160" y="210526"/>
                    </a:moveTo>
                    <a:cubicBezTo>
                      <a:pt x="-17092" y="197502"/>
                      <a:pt x="97008" y="-1114"/>
                      <a:pt x="158719" y="4"/>
                    </a:cubicBezTo>
                    <a:cubicBezTo>
                      <a:pt x="220430" y="1122"/>
                      <a:pt x="329766" y="190358"/>
                      <a:pt x="315277" y="210526"/>
                    </a:cubicBezTo>
                    <a:cubicBezTo>
                      <a:pt x="300788" y="230694"/>
                      <a:pt x="21412" y="223550"/>
                      <a:pt x="2160" y="210526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16" name="フリーフォーム: 図形 215">
                <a:extLst>
                  <a:ext uri="{FF2B5EF4-FFF2-40B4-BE49-F238E27FC236}">
                    <a16:creationId xmlns:a16="http://schemas.microsoft.com/office/drawing/2014/main" id="{C996F87D-8B04-5C2E-6B2F-A78AF4B8E4FF}"/>
                  </a:ext>
                </a:extLst>
              </p:cNvPr>
              <p:cNvSpPr/>
              <p:nvPr/>
            </p:nvSpPr>
            <p:spPr bwMode="auto">
              <a:xfrm>
                <a:off x="5757483" y="5646038"/>
                <a:ext cx="1102808" cy="780191"/>
              </a:xfrm>
              <a:custGeom>
                <a:avLst/>
                <a:gdLst>
                  <a:gd name="connsiteX0" fmla="*/ 342488 w 1102808"/>
                  <a:gd name="connsiteY0" fmla="*/ 0 h 780191"/>
                  <a:gd name="connsiteX1" fmla="*/ 381661 w 1102808"/>
                  <a:gd name="connsiteY1" fmla="*/ 0 h 780191"/>
                  <a:gd name="connsiteX2" fmla="*/ 382427 w 1102808"/>
                  <a:gd name="connsiteY2" fmla="*/ 1733 h 780191"/>
                  <a:gd name="connsiteX3" fmla="*/ 551294 w 1102808"/>
                  <a:gd name="connsiteY3" fmla="*/ 52838 h 780191"/>
                  <a:gd name="connsiteX4" fmla="*/ 720161 w 1102808"/>
                  <a:gd name="connsiteY4" fmla="*/ 1733 h 780191"/>
                  <a:gd name="connsiteX5" fmla="*/ 720927 w 1102808"/>
                  <a:gd name="connsiteY5" fmla="*/ 0 h 780191"/>
                  <a:gd name="connsiteX6" fmla="*/ 760320 w 1102808"/>
                  <a:gd name="connsiteY6" fmla="*/ 0 h 780191"/>
                  <a:gd name="connsiteX7" fmla="*/ 1102808 w 1102808"/>
                  <a:gd name="connsiteY7" fmla="*/ 342488 h 780191"/>
                  <a:gd name="connsiteX8" fmla="*/ 1102808 w 1102808"/>
                  <a:gd name="connsiteY8" fmla="*/ 780191 h 780191"/>
                  <a:gd name="connsiteX9" fmla="*/ 0 w 1102808"/>
                  <a:gd name="connsiteY9" fmla="*/ 780191 h 780191"/>
                  <a:gd name="connsiteX10" fmla="*/ 0 w 1102808"/>
                  <a:gd name="connsiteY10" fmla="*/ 342488 h 780191"/>
                  <a:gd name="connsiteX11" fmla="*/ 342488 w 1102808"/>
                  <a:gd name="connsiteY11" fmla="*/ 0 h 7801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102808" h="780191">
                    <a:moveTo>
                      <a:pt x="342488" y="0"/>
                    </a:moveTo>
                    <a:lnTo>
                      <a:pt x="381661" y="0"/>
                    </a:lnTo>
                    <a:lnTo>
                      <a:pt x="382427" y="1733"/>
                    </a:lnTo>
                    <a:cubicBezTo>
                      <a:pt x="410249" y="31765"/>
                      <a:pt x="475381" y="52838"/>
                      <a:pt x="551294" y="52838"/>
                    </a:cubicBezTo>
                    <a:cubicBezTo>
                      <a:pt x="627207" y="52838"/>
                      <a:pt x="692339" y="31765"/>
                      <a:pt x="720161" y="1733"/>
                    </a:cubicBezTo>
                    <a:lnTo>
                      <a:pt x="720927" y="0"/>
                    </a:lnTo>
                    <a:lnTo>
                      <a:pt x="760320" y="0"/>
                    </a:lnTo>
                    <a:cubicBezTo>
                      <a:pt x="949471" y="0"/>
                      <a:pt x="1102808" y="153337"/>
                      <a:pt x="1102808" y="342488"/>
                    </a:cubicBezTo>
                    <a:lnTo>
                      <a:pt x="1102808" y="780191"/>
                    </a:lnTo>
                    <a:lnTo>
                      <a:pt x="0" y="780191"/>
                    </a:lnTo>
                    <a:lnTo>
                      <a:pt x="0" y="342488"/>
                    </a:lnTo>
                    <a:cubicBezTo>
                      <a:pt x="0" y="153337"/>
                      <a:pt x="153337" y="0"/>
                      <a:pt x="342488" y="0"/>
                    </a:cubicBez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217" name="直線コネクタ 216">
                <a:extLst>
                  <a:ext uri="{FF2B5EF4-FFF2-40B4-BE49-F238E27FC236}">
                    <a16:creationId xmlns:a16="http://schemas.microsoft.com/office/drawing/2014/main" id="{497EBD65-CE4E-C04E-9CAB-19BC4302113E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>
                <a:off x="5873688" y="5906671"/>
                <a:ext cx="0" cy="526419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218" name="直線コネクタ 217">
                <a:extLst>
                  <a:ext uri="{FF2B5EF4-FFF2-40B4-BE49-F238E27FC236}">
                    <a16:creationId xmlns:a16="http://schemas.microsoft.com/office/drawing/2014/main" id="{0DD1B30D-5D12-D563-7ACD-EC8F4D7A1083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>
                <a:off x="6754750" y="5931305"/>
                <a:ext cx="0" cy="501785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sp>
            <p:nvSpPr>
              <p:cNvPr id="219" name="アーチ 218">
                <a:extLst>
                  <a:ext uri="{FF2B5EF4-FFF2-40B4-BE49-F238E27FC236}">
                    <a16:creationId xmlns:a16="http://schemas.microsoft.com/office/drawing/2014/main" id="{3BBDA53B-4E5D-E30B-2AB6-7222908CA0CC}"/>
                  </a:ext>
                </a:extLst>
              </p:cNvPr>
              <p:cNvSpPr/>
              <p:nvPr/>
            </p:nvSpPr>
            <p:spPr bwMode="auto">
              <a:xfrm>
                <a:off x="6436567" y="4676775"/>
                <a:ext cx="326370" cy="220896"/>
              </a:xfrm>
              <a:prstGeom prst="blockArc">
                <a:avLst>
                  <a:gd name="adj1" fmla="val 11369852"/>
                  <a:gd name="adj2" fmla="val 21338581"/>
                  <a:gd name="adj3" fmla="val 1900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0" name="アーチ 219">
                <a:extLst>
                  <a:ext uri="{FF2B5EF4-FFF2-40B4-BE49-F238E27FC236}">
                    <a16:creationId xmlns:a16="http://schemas.microsoft.com/office/drawing/2014/main" id="{BA9787EE-F5CA-8AB6-99C4-F7F4D91EA87F}"/>
                  </a:ext>
                </a:extLst>
              </p:cNvPr>
              <p:cNvSpPr/>
              <p:nvPr/>
            </p:nvSpPr>
            <p:spPr bwMode="auto">
              <a:xfrm>
                <a:off x="5852132" y="4676775"/>
                <a:ext cx="326370" cy="220896"/>
              </a:xfrm>
              <a:prstGeom prst="blockArc">
                <a:avLst>
                  <a:gd name="adj1" fmla="val 11369852"/>
                  <a:gd name="adj2" fmla="val 21338581"/>
                  <a:gd name="adj3" fmla="val 1900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0" name="フリーフォーム: 図形 209">
              <a:extLst>
                <a:ext uri="{FF2B5EF4-FFF2-40B4-BE49-F238E27FC236}">
                  <a16:creationId xmlns:a16="http://schemas.microsoft.com/office/drawing/2014/main" id="{2CDA728A-B25B-3265-1164-5A64601CB523}"/>
                </a:ext>
              </a:extLst>
            </p:cNvPr>
            <p:cNvSpPr/>
            <p:nvPr/>
          </p:nvSpPr>
          <p:spPr bwMode="auto">
            <a:xfrm>
              <a:off x="9127798" y="4213903"/>
              <a:ext cx="1181595" cy="580620"/>
            </a:xfrm>
            <a:custGeom>
              <a:avLst/>
              <a:gdLst>
                <a:gd name="connsiteX0" fmla="*/ 630470 w 1181595"/>
                <a:gd name="connsiteY0" fmla="*/ 0 h 580620"/>
                <a:gd name="connsiteX1" fmla="*/ 748020 w 1181595"/>
                <a:gd name="connsiteY1" fmla="*/ 13441 h 580620"/>
                <a:gd name="connsiteX2" fmla="*/ 869488 w 1181595"/>
                <a:gd name="connsiteY2" fmla="*/ 56209 h 580620"/>
                <a:gd name="connsiteX3" fmla="*/ 884072 w 1181595"/>
                <a:gd name="connsiteY3" fmla="*/ 65188 h 580620"/>
                <a:gd name="connsiteX4" fmla="*/ 920017 w 1181595"/>
                <a:gd name="connsiteY4" fmla="*/ 147752 h 580620"/>
                <a:gd name="connsiteX5" fmla="*/ 1181595 w 1181595"/>
                <a:gd name="connsiteY5" fmla="*/ 563949 h 580620"/>
                <a:gd name="connsiteX6" fmla="*/ 847877 w 1181595"/>
                <a:gd name="connsiteY6" fmla="*/ 379212 h 580620"/>
                <a:gd name="connsiteX7" fmla="*/ 797648 w 1181595"/>
                <a:gd name="connsiteY7" fmla="*/ 261307 h 580620"/>
                <a:gd name="connsiteX8" fmla="*/ 784081 w 1181595"/>
                <a:gd name="connsiteY8" fmla="*/ 163796 h 580620"/>
                <a:gd name="connsiteX9" fmla="*/ 742929 w 1181595"/>
                <a:gd name="connsiteY9" fmla="*/ 225732 h 580620"/>
                <a:gd name="connsiteX10" fmla="*/ 501890 w 1181595"/>
                <a:gd name="connsiteY10" fmla="*/ 430969 h 580620"/>
                <a:gd name="connsiteX11" fmla="*/ 28114 w 1181595"/>
                <a:gd name="connsiteY11" fmla="*/ 533934 h 580620"/>
                <a:gd name="connsiteX12" fmla="*/ 0 w 1181595"/>
                <a:gd name="connsiteY12" fmla="*/ 524830 h 580620"/>
                <a:gd name="connsiteX13" fmla="*/ 21351 w 1181595"/>
                <a:gd name="connsiteY13" fmla="*/ 446814 h 580620"/>
                <a:gd name="connsiteX14" fmla="*/ 81014 w 1181595"/>
                <a:gd name="connsiteY14" fmla="*/ 322136 h 580620"/>
                <a:gd name="connsiteX15" fmla="*/ 83721 w 1181595"/>
                <a:gd name="connsiteY15" fmla="*/ 318414 h 580620"/>
                <a:gd name="connsiteX16" fmla="*/ 107519 w 1181595"/>
                <a:gd name="connsiteY16" fmla="*/ 308054 h 580620"/>
                <a:gd name="connsiteX17" fmla="*/ 592628 w 1181595"/>
                <a:gd name="connsiteY17" fmla="*/ 27975 h 580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1181595" h="580620">
                  <a:moveTo>
                    <a:pt x="630470" y="0"/>
                  </a:moveTo>
                  <a:lnTo>
                    <a:pt x="748020" y="13441"/>
                  </a:lnTo>
                  <a:cubicBezTo>
                    <a:pt x="790145" y="23219"/>
                    <a:pt x="830779" y="37639"/>
                    <a:pt x="869488" y="56209"/>
                  </a:cubicBezTo>
                  <a:lnTo>
                    <a:pt x="884072" y="65188"/>
                  </a:lnTo>
                  <a:lnTo>
                    <a:pt x="920017" y="147752"/>
                  </a:lnTo>
                  <a:cubicBezTo>
                    <a:pt x="991245" y="295702"/>
                    <a:pt x="1079874" y="436922"/>
                    <a:pt x="1181595" y="563949"/>
                  </a:cubicBezTo>
                  <a:cubicBezTo>
                    <a:pt x="1087544" y="618250"/>
                    <a:pt x="938133" y="535540"/>
                    <a:pt x="847877" y="379212"/>
                  </a:cubicBezTo>
                  <a:cubicBezTo>
                    <a:pt x="825313" y="340130"/>
                    <a:pt x="808582" y="300147"/>
                    <a:pt x="797648" y="261307"/>
                  </a:cubicBezTo>
                  <a:lnTo>
                    <a:pt x="784081" y="163796"/>
                  </a:lnTo>
                  <a:lnTo>
                    <a:pt x="742929" y="225732"/>
                  </a:lnTo>
                  <a:cubicBezTo>
                    <a:pt x="684018" y="301459"/>
                    <a:pt x="601773" y="373300"/>
                    <a:pt x="501890" y="430969"/>
                  </a:cubicBezTo>
                  <a:cubicBezTo>
                    <a:pt x="335416" y="527083"/>
                    <a:pt x="159345" y="561078"/>
                    <a:pt x="28114" y="533934"/>
                  </a:cubicBezTo>
                  <a:lnTo>
                    <a:pt x="0" y="524830"/>
                  </a:lnTo>
                  <a:lnTo>
                    <a:pt x="21351" y="446814"/>
                  </a:lnTo>
                  <a:cubicBezTo>
                    <a:pt x="37724" y="402908"/>
                    <a:pt x="57756" y="361184"/>
                    <a:pt x="81014" y="322136"/>
                  </a:cubicBezTo>
                  <a:lnTo>
                    <a:pt x="83721" y="318414"/>
                  </a:lnTo>
                  <a:lnTo>
                    <a:pt x="107519" y="308054"/>
                  </a:lnTo>
                  <a:cubicBezTo>
                    <a:pt x="275574" y="227146"/>
                    <a:pt x="438533" y="133062"/>
                    <a:pt x="592628" y="27975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30" name="グループ化 229">
            <a:extLst>
              <a:ext uri="{FF2B5EF4-FFF2-40B4-BE49-F238E27FC236}">
                <a16:creationId xmlns:a16="http://schemas.microsoft.com/office/drawing/2014/main" id="{1665467C-069E-ACBE-81A3-40D6646746E8}"/>
              </a:ext>
            </a:extLst>
          </p:cNvPr>
          <p:cNvGrpSpPr/>
          <p:nvPr/>
        </p:nvGrpSpPr>
        <p:grpSpPr>
          <a:xfrm>
            <a:off x="452179" y="6037055"/>
            <a:ext cx="1264537" cy="2139205"/>
            <a:chOff x="4045009" y="4180146"/>
            <a:chExt cx="1331771" cy="2252944"/>
          </a:xfrm>
        </p:grpSpPr>
        <p:grpSp>
          <p:nvGrpSpPr>
            <p:cNvPr id="231" name="グループ化 230">
              <a:extLst>
                <a:ext uri="{FF2B5EF4-FFF2-40B4-BE49-F238E27FC236}">
                  <a16:creationId xmlns:a16="http://schemas.microsoft.com/office/drawing/2014/main" id="{4BBFBE36-1A55-1C09-46C3-66EB17296FB8}"/>
                </a:ext>
              </a:extLst>
            </p:cNvPr>
            <p:cNvGrpSpPr/>
            <p:nvPr/>
          </p:nvGrpSpPr>
          <p:grpSpPr>
            <a:xfrm>
              <a:off x="4045009" y="4180146"/>
              <a:ext cx="1331771" cy="2252944"/>
              <a:chOff x="821749" y="4180146"/>
              <a:chExt cx="1331771" cy="2252944"/>
            </a:xfrm>
          </p:grpSpPr>
          <p:sp>
            <p:nvSpPr>
              <p:cNvPr id="233" name="月 232">
                <a:extLst>
                  <a:ext uri="{FF2B5EF4-FFF2-40B4-BE49-F238E27FC236}">
                    <a16:creationId xmlns:a16="http://schemas.microsoft.com/office/drawing/2014/main" id="{55266D73-6C01-F341-64A2-3869C150D2C6}"/>
                  </a:ext>
                </a:extLst>
              </p:cNvPr>
              <p:cNvSpPr/>
              <p:nvPr/>
            </p:nvSpPr>
            <p:spPr bwMode="auto">
              <a:xfrm rot="19800000" flipH="1">
                <a:off x="1598219" y="4744294"/>
                <a:ext cx="368199" cy="800716"/>
              </a:xfrm>
              <a:prstGeom prst="moon">
                <a:avLst>
                  <a:gd name="adj" fmla="val 74565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月 233">
                <a:extLst>
                  <a:ext uri="{FF2B5EF4-FFF2-40B4-BE49-F238E27FC236}">
                    <a16:creationId xmlns:a16="http://schemas.microsoft.com/office/drawing/2014/main" id="{DD37AD53-D5C5-AA1F-D0BB-AD4626621869}"/>
                  </a:ext>
                </a:extLst>
              </p:cNvPr>
              <p:cNvSpPr/>
              <p:nvPr/>
            </p:nvSpPr>
            <p:spPr bwMode="auto">
              <a:xfrm rot="19800000" flipH="1">
                <a:off x="1745857" y="4744294"/>
                <a:ext cx="368199" cy="800716"/>
              </a:xfrm>
              <a:prstGeom prst="moon">
                <a:avLst>
                  <a:gd name="adj" fmla="val 74565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5" name="月 234">
                <a:extLst>
                  <a:ext uri="{FF2B5EF4-FFF2-40B4-BE49-F238E27FC236}">
                    <a16:creationId xmlns:a16="http://schemas.microsoft.com/office/drawing/2014/main" id="{9C84398A-E748-ABA5-EB6B-933CF1F90BAB}"/>
                  </a:ext>
                </a:extLst>
              </p:cNvPr>
              <p:cNvSpPr/>
              <p:nvPr/>
            </p:nvSpPr>
            <p:spPr bwMode="auto">
              <a:xfrm rot="1800000">
                <a:off x="860535" y="4744294"/>
                <a:ext cx="368199" cy="800716"/>
              </a:xfrm>
              <a:prstGeom prst="moon">
                <a:avLst>
                  <a:gd name="adj" fmla="val 74565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月 235">
                <a:extLst>
                  <a:ext uri="{FF2B5EF4-FFF2-40B4-BE49-F238E27FC236}">
                    <a16:creationId xmlns:a16="http://schemas.microsoft.com/office/drawing/2014/main" id="{CBCE0726-6E2E-2766-910D-9A51BBA6593A}"/>
                  </a:ext>
                </a:extLst>
              </p:cNvPr>
              <p:cNvSpPr/>
              <p:nvPr/>
            </p:nvSpPr>
            <p:spPr bwMode="auto">
              <a:xfrm rot="1800000">
                <a:off x="1008173" y="4744294"/>
                <a:ext cx="368199" cy="800716"/>
              </a:xfrm>
              <a:prstGeom prst="moon">
                <a:avLst>
                  <a:gd name="adj" fmla="val 74565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7" name="楕円 236">
                <a:extLst>
                  <a:ext uri="{FF2B5EF4-FFF2-40B4-BE49-F238E27FC236}">
                    <a16:creationId xmlns:a16="http://schemas.microsoft.com/office/drawing/2014/main" id="{450910E3-017F-C113-4984-9CD1DEC6D81C}"/>
                  </a:ext>
                </a:extLst>
              </p:cNvPr>
              <p:cNvSpPr/>
              <p:nvPr/>
            </p:nvSpPr>
            <p:spPr bwMode="auto">
              <a:xfrm>
                <a:off x="833688" y="4180146"/>
                <a:ext cx="1304973" cy="1391036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8" name="四角形: 上の 2 つの角を丸める 237">
                <a:extLst>
                  <a:ext uri="{FF2B5EF4-FFF2-40B4-BE49-F238E27FC236}">
                    <a16:creationId xmlns:a16="http://schemas.microsoft.com/office/drawing/2014/main" id="{01536EE0-C3A9-83F1-827A-EA28EF5C01FE}"/>
                  </a:ext>
                </a:extLst>
              </p:cNvPr>
              <p:cNvSpPr/>
              <p:nvPr/>
            </p:nvSpPr>
            <p:spPr bwMode="auto">
              <a:xfrm>
                <a:off x="927795" y="5646038"/>
                <a:ext cx="1102808" cy="780191"/>
              </a:xfrm>
              <a:prstGeom prst="round2SameRect">
                <a:avLst>
                  <a:gd name="adj1" fmla="val 43898"/>
                  <a:gd name="adj2" fmla="val 0"/>
                </a:avLst>
              </a:prstGeom>
              <a:solidFill>
                <a:srgbClr val="FF33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39" name="グループ化 238">
                <a:extLst>
                  <a:ext uri="{FF2B5EF4-FFF2-40B4-BE49-F238E27FC236}">
                    <a16:creationId xmlns:a16="http://schemas.microsoft.com/office/drawing/2014/main" id="{07774D0F-F354-54F1-4CD3-F17C10437E25}"/>
                  </a:ext>
                </a:extLst>
              </p:cNvPr>
              <p:cNvGrpSpPr/>
              <p:nvPr/>
            </p:nvGrpSpPr>
            <p:grpSpPr>
              <a:xfrm>
                <a:off x="821749" y="4330261"/>
                <a:ext cx="1331771" cy="1425059"/>
                <a:chOff x="4443712" y="847868"/>
                <a:chExt cx="986061" cy="1055133"/>
              </a:xfrm>
            </p:grpSpPr>
            <p:grpSp>
              <p:nvGrpSpPr>
                <p:cNvPr id="248" name="グループ化 247">
                  <a:extLst>
                    <a:ext uri="{FF2B5EF4-FFF2-40B4-BE49-F238E27FC236}">
                      <a16:creationId xmlns:a16="http://schemas.microsoft.com/office/drawing/2014/main" id="{8A5A8CD0-7D85-E111-BA18-31DE90F48BF0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5221288" y="1211107"/>
                  <a:ext cx="208485" cy="272934"/>
                  <a:chOff x="4317103" y="1493786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255" name="楕円 254">
                    <a:extLst>
                      <a:ext uri="{FF2B5EF4-FFF2-40B4-BE49-F238E27FC236}">
                        <a16:creationId xmlns:a16="http://schemas.microsoft.com/office/drawing/2014/main" id="{959D9674-8109-AFA5-A77E-9BFD4F8CB08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17103" y="1493786"/>
                    <a:ext cx="208485" cy="272934"/>
                  </a:xfrm>
                  <a:prstGeom prst="ellipse">
                    <a:avLst/>
                  </a:pr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6" name="楕円 255">
                    <a:extLst>
                      <a:ext uri="{FF2B5EF4-FFF2-40B4-BE49-F238E27FC236}">
                        <a16:creationId xmlns:a16="http://schemas.microsoft.com/office/drawing/2014/main" id="{57080146-577A-E533-B623-C4936E6A27E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49884" y="1536700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49" name="グループ化 248">
                  <a:extLst>
                    <a:ext uri="{FF2B5EF4-FFF2-40B4-BE49-F238E27FC236}">
                      <a16:creationId xmlns:a16="http://schemas.microsoft.com/office/drawing/2014/main" id="{9BDE4ADE-0C38-C28C-B17D-5EE920246D2A}"/>
                    </a:ext>
                  </a:extLst>
                </p:cNvPr>
                <p:cNvGrpSpPr/>
                <p:nvPr/>
              </p:nvGrpSpPr>
              <p:grpSpPr>
                <a:xfrm rot="20700000">
                  <a:off x="4443712" y="1211106"/>
                  <a:ext cx="208485" cy="272934"/>
                  <a:chOff x="4317103" y="1493786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253" name="楕円 252">
                    <a:extLst>
                      <a:ext uri="{FF2B5EF4-FFF2-40B4-BE49-F238E27FC236}">
                        <a16:creationId xmlns:a16="http://schemas.microsoft.com/office/drawing/2014/main" id="{EC04E5CE-0EBA-0DAF-487F-4A0EB9E9BA3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17103" y="1493786"/>
                    <a:ext cx="208485" cy="272934"/>
                  </a:xfrm>
                  <a:prstGeom prst="ellipse">
                    <a:avLst/>
                  </a:pr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4" name="楕円 253">
                    <a:extLst>
                      <a:ext uri="{FF2B5EF4-FFF2-40B4-BE49-F238E27FC236}">
                        <a16:creationId xmlns:a16="http://schemas.microsoft.com/office/drawing/2014/main" id="{1F8CD273-E92D-1B2B-0B76-F3FC01775C0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49884" y="1536700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50" name="台形 249">
                  <a:extLst>
                    <a:ext uri="{FF2B5EF4-FFF2-40B4-BE49-F238E27FC236}">
                      <a16:creationId xmlns:a16="http://schemas.microsoft.com/office/drawing/2014/main" id="{FF00DED8-4D4A-6689-48D4-A1DD89D3BCB5}"/>
                    </a:ext>
                  </a:extLst>
                </p:cNvPr>
                <p:cNvSpPr/>
                <p:nvPr/>
              </p:nvSpPr>
              <p:spPr bwMode="auto">
                <a:xfrm>
                  <a:off x="4830603" y="1716779"/>
                  <a:ext cx="199788" cy="186222"/>
                </a:xfrm>
                <a:prstGeom prst="trapezoid">
                  <a:avLst>
                    <a:gd name="adj" fmla="val 17426"/>
                  </a:avLst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1" name="楕円 250">
                  <a:extLst>
                    <a:ext uri="{FF2B5EF4-FFF2-40B4-BE49-F238E27FC236}">
                      <a16:creationId xmlns:a16="http://schemas.microsoft.com/office/drawing/2014/main" id="{B53D3408-D76C-9B65-E904-2FD47140D16C}"/>
                    </a:ext>
                  </a:extLst>
                </p:cNvPr>
                <p:cNvSpPr/>
                <p:nvPr/>
              </p:nvSpPr>
              <p:spPr bwMode="auto">
                <a:xfrm>
                  <a:off x="4525452" y="847868"/>
                  <a:ext cx="810090" cy="91885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2" name="楕円 251">
                  <a:extLst>
                    <a:ext uri="{FF2B5EF4-FFF2-40B4-BE49-F238E27FC236}">
                      <a16:creationId xmlns:a16="http://schemas.microsoft.com/office/drawing/2014/main" id="{5AE188AD-8DB2-959C-F175-27CC9CB13808}"/>
                    </a:ext>
                  </a:extLst>
                </p:cNvPr>
                <p:cNvSpPr/>
                <p:nvPr/>
              </p:nvSpPr>
              <p:spPr bwMode="auto">
                <a:xfrm>
                  <a:off x="4895997" y="1482389"/>
                  <a:ext cx="81490" cy="45719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F91BDA4C-E39A-0A94-0277-FC9A79DF8C1F}"/>
                  </a:ext>
                </a:extLst>
              </p:cNvPr>
              <p:cNvSpPr/>
              <p:nvPr/>
            </p:nvSpPr>
            <p:spPr bwMode="auto">
              <a:xfrm>
                <a:off x="1270140" y="5612182"/>
                <a:ext cx="418118" cy="195502"/>
              </a:xfrm>
              <a:custGeom>
                <a:avLst/>
                <a:gdLst>
                  <a:gd name="connsiteX0" fmla="*/ 565746 w 588578"/>
                  <a:gd name="connsiteY0" fmla="*/ 0 h 275205"/>
                  <a:gd name="connsiteX1" fmla="*/ 584150 w 588578"/>
                  <a:gd name="connsiteY1" fmla="*/ 48979 h 275205"/>
                  <a:gd name="connsiteX2" fmla="*/ 505055 w 588578"/>
                  <a:gd name="connsiteY2" fmla="*/ 254267 h 275205"/>
                  <a:gd name="connsiteX3" fmla="*/ 339750 w 588578"/>
                  <a:gd name="connsiteY3" fmla="*/ 254598 h 275205"/>
                  <a:gd name="connsiteX4" fmla="*/ 294289 w 588578"/>
                  <a:gd name="connsiteY4" fmla="*/ 224472 h 275205"/>
                  <a:gd name="connsiteX5" fmla="*/ 248827 w 588578"/>
                  <a:gd name="connsiteY5" fmla="*/ 254598 h 275205"/>
                  <a:gd name="connsiteX6" fmla="*/ 83521 w 588578"/>
                  <a:gd name="connsiteY6" fmla="*/ 254267 h 275205"/>
                  <a:gd name="connsiteX7" fmla="*/ 4428 w 588578"/>
                  <a:gd name="connsiteY7" fmla="*/ 48980 h 275205"/>
                  <a:gd name="connsiteX8" fmla="*/ 22831 w 588578"/>
                  <a:gd name="connsiteY8" fmla="*/ 1 h 275205"/>
                  <a:gd name="connsiteX9" fmla="*/ 85844 w 588578"/>
                  <a:gd name="connsiteY9" fmla="*/ 49269 h 275205"/>
                  <a:gd name="connsiteX10" fmla="*/ 170570 w 588578"/>
                  <a:gd name="connsiteY10" fmla="*/ 103495 h 275205"/>
                  <a:gd name="connsiteX11" fmla="*/ 259894 w 588578"/>
                  <a:gd name="connsiteY11" fmla="*/ 149756 h 275205"/>
                  <a:gd name="connsiteX12" fmla="*/ 294288 w 588578"/>
                  <a:gd name="connsiteY12" fmla="*/ 163638 h 275205"/>
                  <a:gd name="connsiteX13" fmla="*/ 328682 w 588578"/>
                  <a:gd name="connsiteY13" fmla="*/ 149756 h 275205"/>
                  <a:gd name="connsiteX14" fmla="*/ 418006 w 588578"/>
                  <a:gd name="connsiteY14" fmla="*/ 103494 h 275205"/>
                  <a:gd name="connsiteX15" fmla="*/ 502732 w 588578"/>
                  <a:gd name="connsiteY15" fmla="*/ 49268 h 2752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88578" h="275205">
                    <a:moveTo>
                      <a:pt x="565746" y="0"/>
                    </a:moveTo>
                    <a:lnTo>
                      <a:pt x="584150" y="48979"/>
                    </a:lnTo>
                    <a:cubicBezTo>
                      <a:pt x="600349" y="133431"/>
                      <a:pt x="571682" y="215800"/>
                      <a:pt x="505055" y="254267"/>
                    </a:cubicBezTo>
                    <a:cubicBezTo>
                      <a:pt x="455084" y="283118"/>
                      <a:pt x="394404" y="281129"/>
                      <a:pt x="339750" y="254598"/>
                    </a:cubicBezTo>
                    <a:lnTo>
                      <a:pt x="294289" y="224472"/>
                    </a:lnTo>
                    <a:lnTo>
                      <a:pt x="248827" y="254598"/>
                    </a:lnTo>
                    <a:cubicBezTo>
                      <a:pt x="194172" y="281129"/>
                      <a:pt x="133492" y="283118"/>
                      <a:pt x="83521" y="254267"/>
                    </a:cubicBezTo>
                    <a:cubicBezTo>
                      <a:pt x="16894" y="215800"/>
                      <a:pt x="-11772" y="133431"/>
                      <a:pt x="4428" y="48980"/>
                    </a:cubicBezTo>
                    <a:lnTo>
                      <a:pt x="22831" y="1"/>
                    </a:lnTo>
                    <a:lnTo>
                      <a:pt x="85844" y="49269"/>
                    </a:lnTo>
                    <a:cubicBezTo>
                      <a:pt x="112447" y="68108"/>
                      <a:pt x="140760" y="86284"/>
                      <a:pt x="170570" y="103495"/>
                    </a:cubicBezTo>
                    <a:cubicBezTo>
                      <a:pt x="200381" y="120706"/>
                      <a:pt x="230277" y="136138"/>
                      <a:pt x="259894" y="149756"/>
                    </a:cubicBezTo>
                    <a:lnTo>
                      <a:pt x="294288" y="163638"/>
                    </a:lnTo>
                    <a:lnTo>
                      <a:pt x="328682" y="149756"/>
                    </a:lnTo>
                    <a:cubicBezTo>
                      <a:pt x="358300" y="136138"/>
                      <a:pt x="388196" y="120705"/>
                      <a:pt x="418006" y="103494"/>
                    </a:cubicBezTo>
                    <a:cubicBezTo>
                      <a:pt x="447818" y="86283"/>
                      <a:pt x="476131" y="68109"/>
                      <a:pt x="502732" y="49268"/>
                    </a:cubicBezTo>
                    <a:close/>
                  </a:path>
                </a:pathLst>
              </a:custGeom>
              <a:solidFill>
                <a:srgbClr val="FF33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41" name="アーチ 240">
                <a:extLst>
                  <a:ext uri="{FF2B5EF4-FFF2-40B4-BE49-F238E27FC236}">
                    <a16:creationId xmlns:a16="http://schemas.microsoft.com/office/drawing/2014/main" id="{CBABE9C7-D12E-C5EA-04D6-02D1DF4AAEF3}"/>
                  </a:ext>
                </a:extLst>
              </p:cNvPr>
              <p:cNvSpPr/>
              <p:nvPr/>
            </p:nvSpPr>
            <p:spPr bwMode="auto">
              <a:xfrm>
                <a:off x="1606879" y="4845666"/>
                <a:ext cx="326370" cy="326367"/>
              </a:xfrm>
              <a:prstGeom prst="blockArc">
                <a:avLst>
                  <a:gd name="adj1" fmla="val 11369852"/>
                  <a:gd name="adj2" fmla="val 21338581"/>
                  <a:gd name="adj3" fmla="val 1900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アーチ 241">
                <a:extLst>
                  <a:ext uri="{FF2B5EF4-FFF2-40B4-BE49-F238E27FC236}">
                    <a16:creationId xmlns:a16="http://schemas.microsoft.com/office/drawing/2014/main" id="{318E0470-E912-E94E-881A-000E47E8602A}"/>
                  </a:ext>
                </a:extLst>
              </p:cNvPr>
              <p:cNvSpPr/>
              <p:nvPr/>
            </p:nvSpPr>
            <p:spPr bwMode="auto">
              <a:xfrm>
                <a:off x="1022444" y="4845666"/>
                <a:ext cx="326370" cy="326367"/>
              </a:xfrm>
              <a:prstGeom prst="blockArc">
                <a:avLst>
                  <a:gd name="adj1" fmla="val 11369852"/>
                  <a:gd name="adj2" fmla="val 21338581"/>
                  <a:gd name="adj3" fmla="val 1900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243" name="直線コネクタ 242">
                <a:extLst>
                  <a:ext uri="{FF2B5EF4-FFF2-40B4-BE49-F238E27FC236}">
                    <a16:creationId xmlns:a16="http://schemas.microsoft.com/office/drawing/2014/main" id="{3044B8F2-065F-7B10-F519-75C162274911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>
                <a:off x="1044000" y="5906671"/>
                <a:ext cx="0" cy="526419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244" name="直線コネクタ 243">
                <a:extLst>
                  <a:ext uri="{FF2B5EF4-FFF2-40B4-BE49-F238E27FC236}">
                    <a16:creationId xmlns:a16="http://schemas.microsoft.com/office/drawing/2014/main" id="{0BF79293-50C9-D9A5-E4A5-EA3FDA75327B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>
                <a:off x="1925062" y="5931305"/>
                <a:ext cx="0" cy="501785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sp>
            <p:nvSpPr>
              <p:cNvPr id="245" name="二等辺三角形 16">
                <a:extLst>
                  <a:ext uri="{FF2B5EF4-FFF2-40B4-BE49-F238E27FC236}">
                    <a16:creationId xmlns:a16="http://schemas.microsoft.com/office/drawing/2014/main" id="{BBE2D385-198A-1B48-BC83-BBC7C3A0939F}"/>
                  </a:ext>
                </a:extLst>
              </p:cNvPr>
              <p:cNvSpPr/>
              <p:nvPr/>
            </p:nvSpPr>
            <p:spPr bwMode="auto">
              <a:xfrm rot="10800000" flipH="1">
                <a:off x="1333339" y="5341957"/>
                <a:ext cx="291720" cy="135840"/>
              </a:xfrm>
              <a:custGeom>
                <a:avLst/>
                <a:gdLst>
                  <a:gd name="connsiteX0" fmla="*/ 0 w 313117"/>
                  <a:gd name="connsiteY0" fmla="*/ 210522 h 210522"/>
                  <a:gd name="connsiteX1" fmla="*/ 156559 w 313117"/>
                  <a:gd name="connsiteY1" fmla="*/ 0 h 210522"/>
                  <a:gd name="connsiteX2" fmla="*/ 313117 w 313117"/>
                  <a:gd name="connsiteY2" fmla="*/ 210522 h 210522"/>
                  <a:gd name="connsiteX3" fmla="*/ 0 w 313117"/>
                  <a:gd name="connsiteY3" fmla="*/ 210522 h 210522"/>
                  <a:gd name="connsiteX0" fmla="*/ 2016 w 315133"/>
                  <a:gd name="connsiteY0" fmla="*/ 210522 h 216310"/>
                  <a:gd name="connsiteX1" fmla="*/ 158575 w 315133"/>
                  <a:gd name="connsiteY1" fmla="*/ 0 h 216310"/>
                  <a:gd name="connsiteX2" fmla="*/ 315133 w 315133"/>
                  <a:gd name="connsiteY2" fmla="*/ 210522 h 216310"/>
                  <a:gd name="connsiteX3" fmla="*/ 2016 w 315133"/>
                  <a:gd name="connsiteY3" fmla="*/ 210522 h 216310"/>
                  <a:gd name="connsiteX0" fmla="*/ 2016 w 316347"/>
                  <a:gd name="connsiteY0" fmla="*/ 210522 h 223109"/>
                  <a:gd name="connsiteX1" fmla="*/ 158575 w 316347"/>
                  <a:gd name="connsiteY1" fmla="*/ 0 h 223109"/>
                  <a:gd name="connsiteX2" fmla="*/ 315133 w 316347"/>
                  <a:gd name="connsiteY2" fmla="*/ 210522 h 223109"/>
                  <a:gd name="connsiteX3" fmla="*/ 2016 w 316347"/>
                  <a:gd name="connsiteY3" fmla="*/ 210522 h 223109"/>
                  <a:gd name="connsiteX0" fmla="*/ 2160 w 316585"/>
                  <a:gd name="connsiteY0" fmla="*/ 210526 h 223113"/>
                  <a:gd name="connsiteX1" fmla="*/ 158719 w 316585"/>
                  <a:gd name="connsiteY1" fmla="*/ 4 h 223113"/>
                  <a:gd name="connsiteX2" fmla="*/ 315277 w 316585"/>
                  <a:gd name="connsiteY2" fmla="*/ 210526 h 223113"/>
                  <a:gd name="connsiteX3" fmla="*/ 2160 w 316585"/>
                  <a:gd name="connsiteY3" fmla="*/ 210526 h 2231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16585" h="223113">
                    <a:moveTo>
                      <a:pt x="2160" y="210526"/>
                    </a:moveTo>
                    <a:cubicBezTo>
                      <a:pt x="-17092" y="197502"/>
                      <a:pt x="97008" y="-1114"/>
                      <a:pt x="158719" y="4"/>
                    </a:cubicBezTo>
                    <a:cubicBezTo>
                      <a:pt x="220430" y="1122"/>
                      <a:pt x="329766" y="190358"/>
                      <a:pt x="315277" y="210526"/>
                    </a:cubicBezTo>
                    <a:cubicBezTo>
                      <a:pt x="300788" y="230694"/>
                      <a:pt x="21412" y="223550"/>
                      <a:pt x="2160" y="210526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46" name="アーチ 245">
                <a:extLst>
                  <a:ext uri="{FF2B5EF4-FFF2-40B4-BE49-F238E27FC236}">
                    <a16:creationId xmlns:a16="http://schemas.microsoft.com/office/drawing/2014/main" id="{6713C442-B716-8A84-D230-9AB3E2E2F163}"/>
                  </a:ext>
                </a:extLst>
              </p:cNvPr>
              <p:cNvSpPr/>
              <p:nvPr/>
            </p:nvSpPr>
            <p:spPr bwMode="auto">
              <a:xfrm>
                <a:off x="1616916" y="4717080"/>
                <a:ext cx="326370" cy="140286"/>
              </a:xfrm>
              <a:prstGeom prst="blockArc">
                <a:avLst>
                  <a:gd name="adj1" fmla="val 11369852"/>
                  <a:gd name="adj2" fmla="val 21338581"/>
                  <a:gd name="adj3" fmla="val 1900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7" name="アーチ 246">
                <a:extLst>
                  <a:ext uri="{FF2B5EF4-FFF2-40B4-BE49-F238E27FC236}">
                    <a16:creationId xmlns:a16="http://schemas.microsoft.com/office/drawing/2014/main" id="{967C75FD-EA2D-3A04-7126-E8BD5731D14F}"/>
                  </a:ext>
                </a:extLst>
              </p:cNvPr>
              <p:cNvSpPr/>
              <p:nvPr/>
            </p:nvSpPr>
            <p:spPr bwMode="auto">
              <a:xfrm>
                <a:off x="1032481" y="4717080"/>
                <a:ext cx="326370" cy="140286"/>
              </a:xfrm>
              <a:prstGeom prst="blockArc">
                <a:avLst>
                  <a:gd name="adj1" fmla="val 11369852"/>
                  <a:gd name="adj2" fmla="val 21338581"/>
                  <a:gd name="adj3" fmla="val 1900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4CE8D6EC-DAA4-17DD-64E4-DF0EE20D490D}"/>
                </a:ext>
              </a:extLst>
            </p:cNvPr>
            <p:cNvSpPr/>
            <p:nvPr/>
          </p:nvSpPr>
          <p:spPr bwMode="auto">
            <a:xfrm rot="16200000" flipH="1">
              <a:off x="4377038" y="4010040"/>
              <a:ext cx="667713" cy="1070932"/>
            </a:xfrm>
            <a:custGeom>
              <a:avLst/>
              <a:gdLst>
                <a:gd name="connsiteX0" fmla="*/ 338 w 667713"/>
                <a:gd name="connsiteY0" fmla="*/ 400696 h 1070932"/>
                <a:gd name="connsiteX1" fmla="*/ 4302 w 667713"/>
                <a:gd name="connsiteY1" fmla="*/ 473797 h 1070932"/>
                <a:gd name="connsiteX2" fmla="*/ 20311 w 667713"/>
                <a:gd name="connsiteY2" fmla="*/ 535917 h 1070932"/>
                <a:gd name="connsiteX3" fmla="*/ 11588 w 667713"/>
                <a:gd name="connsiteY3" fmla="*/ 561489 h 1070932"/>
                <a:gd name="connsiteX4" fmla="*/ 338 w 667713"/>
                <a:gd name="connsiteY4" fmla="*/ 670236 h 1070932"/>
                <a:gd name="connsiteX5" fmla="*/ 124261 w 667713"/>
                <a:gd name="connsiteY5" fmla="*/ 946672 h 1070932"/>
                <a:gd name="connsiteX6" fmla="*/ 667713 w 667713"/>
                <a:gd name="connsiteY6" fmla="*/ 969412 h 1070932"/>
                <a:gd name="connsiteX7" fmla="*/ 183198 w 667713"/>
                <a:gd name="connsiteY7" fmla="*/ 579961 h 1070932"/>
                <a:gd name="connsiteX8" fmla="*/ 159514 w 667713"/>
                <a:gd name="connsiteY8" fmla="*/ 535774 h 1070932"/>
                <a:gd name="connsiteX9" fmla="*/ 189969 w 667713"/>
                <a:gd name="connsiteY9" fmla="*/ 479932 h 1070932"/>
                <a:gd name="connsiteX10" fmla="*/ 667713 w 667713"/>
                <a:gd name="connsiteY10" fmla="*/ 101520 h 1070932"/>
                <a:gd name="connsiteX11" fmla="*/ 124261 w 667713"/>
                <a:gd name="connsiteY11" fmla="*/ 124260 h 1070932"/>
                <a:gd name="connsiteX12" fmla="*/ 338 w 667713"/>
                <a:gd name="connsiteY12" fmla="*/ 400696 h 10709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67713" h="1070932">
                  <a:moveTo>
                    <a:pt x="338" y="400696"/>
                  </a:moveTo>
                  <a:cubicBezTo>
                    <a:pt x="-691" y="425283"/>
                    <a:pt x="625" y="449771"/>
                    <a:pt x="4302" y="473797"/>
                  </a:cubicBezTo>
                  <a:lnTo>
                    <a:pt x="20311" y="535917"/>
                  </a:lnTo>
                  <a:lnTo>
                    <a:pt x="11588" y="561489"/>
                  </a:lnTo>
                  <a:cubicBezTo>
                    <a:pt x="2528" y="596698"/>
                    <a:pt x="-1205" y="633357"/>
                    <a:pt x="338" y="670236"/>
                  </a:cubicBezTo>
                  <a:cubicBezTo>
                    <a:pt x="4453" y="768582"/>
                    <a:pt x="46086" y="868497"/>
                    <a:pt x="124261" y="946672"/>
                  </a:cubicBezTo>
                  <a:cubicBezTo>
                    <a:pt x="280611" y="1103022"/>
                    <a:pt x="523922" y="1113202"/>
                    <a:pt x="667713" y="969412"/>
                  </a:cubicBezTo>
                  <a:cubicBezTo>
                    <a:pt x="464963" y="901864"/>
                    <a:pt x="292499" y="761088"/>
                    <a:pt x="183198" y="579961"/>
                  </a:cubicBezTo>
                  <a:lnTo>
                    <a:pt x="159514" y="535774"/>
                  </a:lnTo>
                  <a:lnTo>
                    <a:pt x="189969" y="479932"/>
                  </a:lnTo>
                  <a:cubicBezTo>
                    <a:pt x="299551" y="304129"/>
                    <a:pt x="469101" y="167689"/>
                    <a:pt x="667713" y="101520"/>
                  </a:cubicBezTo>
                  <a:cubicBezTo>
                    <a:pt x="523922" y="-42270"/>
                    <a:pt x="280611" y="-32089"/>
                    <a:pt x="124261" y="124260"/>
                  </a:cubicBezTo>
                  <a:cubicBezTo>
                    <a:pt x="46086" y="202435"/>
                    <a:pt x="4453" y="302351"/>
                    <a:pt x="338" y="40069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2672455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フリーフォーム: 図形 150">
            <a:extLst>
              <a:ext uri="{FF2B5EF4-FFF2-40B4-BE49-F238E27FC236}">
                <a16:creationId xmlns:a16="http://schemas.microsoft.com/office/drawing/2014/main" id="{D2DF96EA-A66D-444A-0CD7-C91336F4EFAB}"/>
              </a:ext>
            </a:extLst>
          </p:cNvPr>
          <p:cNvSpPr/>
          <p:nvPr/>
        </p:nvSpPr>
        <p:spPr>
          <a:xfrm>
            <a:off x="167670" y="216893"/>
            <a:ext cx="6522660" cy="6446297"/>
          </a:xfrm>
          <a:custGeom>
            <a:avLst/>
            <a:gdLst>
              <a:gd name="connsiteX0" fmla="*/ 363117 w 6522660"/>
              <a:gd name="connsiteY0" fmla="*/ 0 h 7076367"/>
              <a:gd name="connsiteX1" fmla="*/ 6159543 w 6522660"/>
              <a:gd name="connsiteY1" fmla="*/ 0 h 7076367"/>
              <a:gd name="connsiteX2" fmla="*/ 6522660 w 6522660"/>
              <a:gd name="connsiteY2" fmla="*/ 363117 h 7076367"/>
              <a:gd name="connsiteX3" fmla="*/ 6522660 w 6522660"/>
              <a:gd name="connsiteY3" fmla="*/ 6109565 h 7076367"/>
              <a:gd name="connsiteX4" fmla="*/ 6159543 w 6522660"/>
              <a:gd name="connsiteY4" fmla="*/ 6472682 h 7076367"/>
              <a:gd name="connsiteX5" fmla="*/ 3025715 w 6522660"/>
              <a:gd name="connsiteY5" fmla="*/ 6472682 h 7076367"/>
              <a:gd name="connsiteX6" fmla="*/ 3033264 w 6522660"/>
              <a:gd name="connsiteY6" fmla="*/ 6583851 h 7076367"/>
              <a:gd name="connsiteX7" fmla="*/ 3208881 w 6522660"/>
              <a:gd name="connsiteY7" fmla="*/ 7076367 h 7076367"/>
              <a:gd name="connsiteX8" fmla="*/ 2557456 w 6522660"/>
              <a:gd name="connsiteY8" fmla="*/ 6545441 h 7076367"/>
              <a:gd name="connsiteX9" fmla="*/ 2550122 w 6522660"/>
              <a:gd name="connsiteY9" fmla="*/ 6472682 h 7076367"/>
              <a:gd name="connsiteX10" fmla="*/ 363117 w 6522660"/>
              <a:gd name="connsiteY10" fmla="*/ 6472682 h 7076367"/>
              <a:gd name="connsiteX11" fmla="*/ 0 w 6522660"/>
              <a:gd name="connsiteY11" fmla="*/ 6109565 h 7076367"/>
              <a:gd name="connsiteX12" fmla="*/ 0 w 6522660"/>
              <a:gd name="connsiteY12" fmla="*/ 363117 h 7076367"/>
              <a:gd name="connsiteX13" fmla="*/ 363117 w 6522660"/>
              <a:gd name="connsiteY13" fmla="*/ 0 h 7076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522660" h="7076367">
                <a:moveTo>
                  <a:pt x="363117" y="0"/>
                </a:moveTo>
                <a:lnTo>
                  <a:pt x="6159543" y="0"/>
                </a:lnTo>
                <a:cubicBezTo>
                  <a:pt x="6360087" y="0"/>
                  <a:pt x="6522660" y="162573"/>
                  <a:pt x="6522660" y="363117"/>
                </a:cubicBezTo>
                <a:lnTo>
                  <a:pt x="6522660" y="6109565"/>
                </a:lnTo>
                <a:cubicBezTo>
                  <a:pt x="6522660" y="6310109"/>
                  <a:pt x="6360087" y="6472682"/>
                  <a:pt x="6159543" y="6472682"/>
                </a:cubicBezTo>
                <a:lnTo>
                  <a:pt x="3025715" y="6472682"/>
                </a:lnTo>
                <a:lnTo>
                  <a:pt x="3033264" y="6583851"/>
                </a:lnTo>
                <a:cubicBezTo>
                  <a:pt x="3056679" y="6755444"/>
                  <a:pt x="3115219" y="6923327"/>
                  <a:pt x="3208881" y="7076367"/>
                </a:cubicBezTo>
                <a:cubicBezTo>
                  <a:pt x="2887552" y="7076367"/>
                  <a:pt x="2619459" y="6848440"/>
                  <a:pt x="2557456" y="6545441"/>
                </a:cubicBezTo>
                <a:lnTo>
                  <a:pt x="2550122" y="6472682"/>
                </a:lnTo>
                <a:lnTo>
                  <a:pt x="363117" y="6472682"/>
                </a:lnTo>
                <a:cubicBezTo>
                  <a:pt x="162573" y="6472682"/>
                  <a:pt x="0" y="6310109"/>
                  <a:pt x="0" y="6109565"/>
                </a:cubicBezTo>
                <a:lnTo>
                  <a:pt x="0" y="363117"/>
                </a:lnTo>
                <a:cubicBezTo>
                  <a:pt x="0" y="162573"/>
                  <a:pt x="162573" y="0"/>
                  <a:pt x="363117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ja-JP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umimoji="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umimoji="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umimoji="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umimoji="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umimoji="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537B2AA-E645-A020-D8F0-E4EF0864FEE7}"/>
              </a:ext>
            </a:extLst>
          </p:cNvPr>
          <p:cNvSpPr txBox="1"/>
          <p:nvPr/>
        </p:nvSpPr>
        <p:spPr>
          <a:xfrm>
            <a:off x="551543" y="2342710"/>
            <a:ext cx="5819865" cy="30991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笑顔を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332A8B4-D308-B6EF-6648-62DA465227F1}"/>
              </a:ext>
            </a:extLst>
          </p:cNvPr>
          <p:cNvSpPr txBox="1"/>
          <p:nvPr/>
        </p:nvSpPr>
        <p:spPr>
          <a:xfrm>
            <a:off x="551543" y="844372"/>
            <a:ext cx="5819865" cy="10655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撮影しているので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12DB69F4-CA43-8284-6FAB-4CFE2DE87C5B}"/>
              </a:ext>
            </a:extLst>
          </p:cNvPr>
          <p:cNvGrpSpPr/>
          <p:nvPr/>
        </p:nvGrpSpPr>
        <p:grpSpPr>
          <a:xfrm>
            <a:off x="2892717" y="5911957"/>
            <a:ext cx="3478691" cy="3777150"/>
            <a:chOff x="-6890410" y="3025543"/>
            <a:chExt cx="4181486" cy="4540242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47556A66-A455-A5EA-2207-E384CA98563D}"/>
                </a:ext>
              </a:extLst>
            </p:cNvPr>
            <p:cNvGrpSpPr/>
            <p:nvPr/>
          </p:nvGrpSpPr>
          <p:grpSpPr>
            <a:xfrm>
              <a:off x="-6159595" y="3025543"/>
              <a:ext cx="3450671" cy="4364667"/>
              <a:chOff x="-6159595" y="3025543"/>
              <a:chExt cx="3450671" cy="4364667"/>
            </a:xfrm>
          </p:grpSpPr>
          <p:grpSp>
            <p:nvGrpSpPr>
              <p:cNvPr id="18" name="グループ化 17">
                <a:extLst>
                  <a:ext uri="{FF2B5EF4-FFF2-40B4-BE49-F238E27FC236}">
                    <a16:creationId xmlns:a16="http://schemas.microsoft.com/office/drawing/2014/main" id="{BB6609E1-BD24-6DCF-60C9-195E331CCD86}"/>
                  </a:ext>
                </a:extLst>
              </p:cNvPr>
              <p:cNvGrpSpPr/>
              <p:nvPr/>
            </p:nvGrpSpPr>
            <p:grpSpPr>
              <a:xfrm>
                <a:off x="-6159595" y="3025543"/>
                <a:ext cx="3450671" cy="4364667"/>
                <a:chOff x="-6159595" y="3025543"/>
                <a:chExt cx="3450671" cy="4364667"/>
              </a:xfrm>
            </p:grpSpPr>
            <p:grpSp>
              <p:nvGrpSpPr>
                <p:cNvPr id="20" name="グループ化 19">
                  <a:extLst>
                    <a:ext uri="{FF2B5EF4-FFF2-40B4-BE49-F238E27FC236}">
                      <a16:creationId xmlns:a16="http://schemas.microsoft.com/office/drawing/2014/main" id="{CDA8A29E-F9BD-E3A6-E323-23905DB2B5B0}"/>
                    </a:ext>
                  </a:extLst>
                </p:cNvPr>
                <p:cNvGrpSpPr/>
                <p:nvPr/>
              </p:nvGrpSpPr>
              <p:grpSpPr>
                <a:xfrm>
                  <a:off x="-6159595" y="3025543"/>
                  <a:ext cx="3450671" cy="4364667"/>
                  <a:chOff x="1178134" y="4696804"/>
                  <a:chExt cx="1676716" cy="2120836"/>
                </a:xfrm>
              </p:grpSpPr>
              <p:grpSp>
                <p:nvGrpSpPr>
                  <p:cNvPr id="23" name="グループ化 22">
                    <a:extLst>
                      <a:ext uri="{FF2B5EF4-FFF2-40B4-BE49-F238E27FC236}">
                        <a16:creationId xmlns:a16="http://schemas.microsoft.com/office/drawing/2014/main" id="{7D729753-2DC5-C52A-7872-FD1B02353DDD}"/>
                      </a:ext>
                    </a:extLst>
                  </p:cNvPr>
                  <p:cNvGrpSpPr/>
                  <p:nvPr/>
                </p:nvGrpSpPr>
                <p:grpSpPr>
                  <a:xfrm>
                    <a:off x="1178134" y="4696804"/>
                    <a:ext cx="1676716" cy="2120836"/>
                    <a:chOff x="1178134" y="1448779"/>
                    <a:chExt cx="1676716" cy="2120836"/>
                  </a:xfrm>
                </p:grpSpPr>
                <p:sp>
                  <p:nvSpPr>
                    <p:cNvPr id="141" name="フローチャート: 論理積ゲート 140">
                      <a:extLst>
                        <a:ext uri="{FF2B5EF4-FFF2-40B4-BE49-F238E27FC236}">
                          <a16:creationId xmlns:a16="http://schemas.microsoft.com/office/drawing/2014/main" id="{84EC7538-7387-B9F5-2F05-DABE337E82A9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1217586" y="1448779"/>
                      <a:ext cx="1596801" cy="1596802"/>
                    </a:xfrm>
                    <a:prstGeom prst="flowChartDelay">
                      <a:avLst/>
                    </a:prstGeom>
                    <a:solidFill>
                      <a:schemeClr val="tx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grpSp>
                  <p:nvGrpSpPr>
                    <p:cNvPr id="142" name="グループ化 141">
                      <a:extLst>
                        <a:ext uri="{FF2B5EF4-FFF2-40B4-BE49-F238E27FC236}">
                          <a16:creationId xmlns:a16="http://schemas.microsoft.com/office/drawing/2014/main" id="{C7994F17-7417-0850-8BEF-06760E045F20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1501781" y="2933814"/>
                      <a:ext cx="1014185" cy="635801"/>
                      <a:chOff x="5138090" y="5229200"/>
                      <a:chExt cx="1547709" cy="970273"/>
                    </a:xfrm>
                  </p:grpSpPr>
                  <p:sp>
                    <p:nvSpPr>
                      <p:cNvPr id="150" name="台形 149">
                        <a:extLst>
                          <a:ext uri="{FF2B5EF4-FFF2-40B4-BE49-F238E27FC236}">
                            <a16:creationId xmlns:a16="http://schemas.microsoft.com/office/drawing/2014/main" id="{399CE8C4-B914-AD5C-864F-FB24964A982C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5651687" y="5229200"/>
                        <a:ext cx="520514" cy="353196"/>
                      </a:xfrm>
                      <a:prstGeom prst="trapezoid">
                        <a:avLst>
                          <a:gd name="adj" fmla="val 16791"/>
                        </a:avLst>
                      </a:prstGeom>
                      <a:solidFill>
                        <a:srgbClr val="FFCC99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152" name="フリーフォーム 137">
                        <a:extLst>
                          <a:ext uri="{FF2B5EF4-FFF2-40B4-BE49-F238E27FC236}">
                            <a16:creationId xmlns:a16="http://schemas.microsoft.com/office/drawing/2014/main" id="{F908CCA4-03D6-06DB-5BBB-F3CE4C56B1CD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5138090" y="5482815"/>
                        <a:ext cx="1547709" cy="716658"/>
                      </a:xfrm>
                      <a:custGeom>
                        <a:avLst/>
                        <a:gdLst>
                          <a:gd name="connsiteX0" fmla="*/ 292167 w 1427996"/>
                          <a:gd name="connsiteY0" fmla="*/ 0 h 716658"/>
                          <a:gd name="connsiteX1" fmla="*/ 474723 w 1427996"/>
                          <a:gd name="connsiteY1" fmla="*/ 0 h 716658"/>
                          <a:gd name="connsiteX2" fmla="*/ 529969 w 1427996"/>
                          <a:gd name="connsiteY2" fmla="*/ 44488 h 716658"/>
                          <a:gd name="connsiteX3" fmla="*/ 713998 w 1427996"/>
                          <a:gd name="connsiteY3" fmla="*/ 85874 h 716658"/>
                          <a:gd name="connsiteX4" fmla="*/ 898028 w 1427996"/>
                          <a:gd name="connsiteY4" fmla="*/ 44488 h 716658"/>
                          <a:gd name="connsiteX5" fmla="*/ 953273 w 1427996"/>
                          <a:gd name="connsiteY5" fmla="*/ 0 h 716658"/>
                          <a:gd name="connsiteX6" fmla="*/ 1135829 w 1427996"/>
                          <a:gd name="connsiteY6" fmla="*/ 0 h 716658"/>
                          <a:gd name="connsiteX7" fmla="*/ 1427996 w 1427996"/>
                          <a:gd name="connsiteY7" fmla="*/ 292167 h 716658"/>
                          <a:gd name="connsiteX8" fmla="*/ 1427996 w 1427996"/>
                          <a:gd name="connsiteY8" fmla="*/ 716658 h 716658"/>
                          <a:gd name="connsiteX9" fmla="*/ 0 w 1427996"/>
                          <a:gd name="connsiteY9" fmla="*/ 716658 h 716658"/>
                          <a:gd name="connsiteX10" fmla="*/ 0 w 1427996"/>
                          <a:gd name="connsiteY10" fmla="*/ 292167 h 716658"/>
                          <a:gd name="connsiteX11" fmla="*/ 292167 w 1427996"/>
                          <a:gd name="connsiteY11" fmla="*/ 0 h 71665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427996" h="716658">
                            <a:moveTo>
                              <a:pt x="292167" y="0"/>
                            </a:moveTo>
                            <a:lnTo>
                              <a:pt x="474723" y="0"/>
                            </a:lnTo>
                            <a:lnTo>
                              <a:pt x="529969" y="44488"/>
                            </a:lnTo>
                            <a:cubicBezTo>
                              <a:pt x="577066" y="70059"/>
                              <a:pt x="642130" y="85874"/>
                              <a:pt x="713998" y="85874"/>
                            </a:cubicBezTo>
                            <a:cubicBezTo>
                              <a:pt x="785866" y="85874"/>
                              <a:pt x="850931" y="70059"/>
                              <a:pt x="898028" y="44488"/>
                            </a:cubicBezTo>
                            <a:lnTo>
                              <a:pt x="953273" y="0"/>
                            </a:lnTo>
                            <a:lnTo>
                              <a:pt x="1135829" y="0"/>
                            </a:lnTo>
                            <a:cubicBezTo>
                              <a:pt x="1297188" y="0"/>
                              <a:pt x="1427996" y="130808"/>
                              <a:pt x="1427996" y="292167"/>
                            </a:cubicBezTo>
                            <a:lnTo>
                              <a:pt x="1427996" y="716658"/>
                            </a:lnTo>
                            <a:lnTo>
                              <a:pt x="0" y="716658"/>
                            </a:lnTo>
                            <a:lnTo>
                              <a:pt x="0" y="292167"/>
                            </a:lnTo>
                            <a:cubicBezTo>
                              <a:pt x="0" y="130808"/>
                              <a:pt x="130808" y="0"/>
                              <a:pt x="292167" y="0"/>
                            </a:cubicBezTo>
                            <a:close/>
                          </a:path>
                        </a:pathLst>
                      </a:custGeom>
                      <a:solidFill>
                        <a:srgbClr val="FFCCFF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grpSp>
                    <p:nvGrpSpPr>
                      <p:cNvPr id="153" name="グループ化 152">
                        <a:extLst>
                          <a:ext uri="{FF2B5EF4-FFF2-40B4-BE49-F238E27FC236}">
                            <a16:creationId xmlns:a16="http://schemas.microsoft.com/office/drawing/2014/main" id="{C32700C9-B3B7-CA6B-F513-3601ABC78659}"/>
                          </a:ext>
                        </a:extLst>
                      </p:cNvPr>
                      <p:cNvGrpSpPr/>
                      <p:nvPr/>
                    </p:nvGrpSpPr>
                    <p:grpSpPr>
                      <a:xfrm>
                        <a:off x="5550095" y="5438952"/>
                        <a:ext cx="740918" cy="286888"/>
                        <a:chOff x="5402566" y="5392847"/>
                        <a:chExt cx="1026950" cy="397642"/>
                      </a:xfrm>
                      <a:solidFill>
                        <a:srgbClr val="FF99CC"/>
                      </a:solidFill>
                    </p:grpSpPr>
                    <p:sp>
                      <p:nvSpPr>
                        <p:cNvPr id="154" name="直角三角形 3">
                          <a:extLst>
                            <a:ext uri="{FF2B5EF4-FFF2-40B4-BE49-F238E27FC236}">
                              <a16:creationId xmlns:a16="http://schemas.microsoft.com/office/drawing/2014/main" id="{93F0EB10-0E94-E504-62F1-B2CD736E5851}"/>
                            </a:ext>
                          </a:extLst>
                        </p:cNvPr>
                        <p:cNvSpPr/>
                        <p:nvPr/>
                      </p:nvSpPr>
                      <p:spPr bwMode="auto">
                        <a:xfrm rot="5400000">
                          <a:off x="5461060" y="5334353"/>
                          <a:ext cx="397642" cy="514630"/>
                        </a:xfrm>
                        <a:custGeom>
                          <a:avLst/>
                          <a:gdLst>
                            <a:gd name="connsiteX0" fmla="*/ 0 w 495055"/>
                            <a:gd name="connsiteY0" fmla="*/ 495055 h 495055"/>
                            <a:gd name="connsiteX1" fmla="*/ 0 w 495055"/>
                            <a:gd name="connsiteY1" fmla="*/ 0 h 495055"/>
                            <a:gd name="connsiteX2" fmla="*/ 495055 w 495055"/>
                            <a:gd name="connsiteY2" fmla="*/ 495055 h 495055"/>
                            <a:gd name="connsiteX3" fmla="*/ 0 w 495055"/>
                            <a:gd name="connsiteY3" fmla="*/ 495055 h 495055"/>
                            <a:gd name="connsiteX0" fmla="*/ 0 w 495055"/>
                            <a:gd name="connsiteY0" fmla="*/ 449335 h 449335"/>
                            <a:gd name="connsiteX1" fmla="*/ 162560 w 495055"/>
                            <a:gd name="connsiteY1" fmla="*/ 0 h 449335"/>
                            <a:gd name="connsiteX2" fmla="*/ 495055 w 495055"/>
                            <a:gd name="connsiteY2" fmla="*/ 449335 h 449335"/>
                            <a:gd name="connsiteX3" fmla="*/ 0 w 495055"/>
                            <a:gd name="connsiteY3" fmla="*/ 449335 h 449335"/>
                            <a:gd name="connsiteX0" fmla="*/ 0 w 403615"/>
                            <a:gd name="connsiteY0" fmla="*/ 449335 h 525535"/>
                            <a:gd name="connsiteX1" fmla="*/ 162560 w 403615"/>
                            <a:gd name="connsiteY1" fmla="*/ 0 h 525535"/>
                            <a:gd name="connsiteX2" fmla="*/ 403615 w 403615"/>
                            <a:gd name="connsiteY2" fmla="*/ 525535 h 525535"/>
                            <a:gd name="connsiteX3" fmla="*/ 0 w 403615"/>
                            <a:gd name="connsiteY3" fmla="*/ 449335 h 525535"/>
                            <a:gd name="connsiteX0" fmla="*/ 0 w 403615"/>
                            <a:gd name="connsiteY0" fmla="*/ 413775 h 489975"/>
                            <a:gd name="connsiteX1" fmla="*/ 177800 w 403615"/>
                            <a:gd name="connsiteY1" fmla="*/ 0 h 489975"/>
                            <a:gd name="connsiteX2" fmla="*/ 403615 w 403615"/>
                            <a:gd name="connsiteY2" fmla="*/ 489975 h 489975"/>
                            <a:gd name="connsiteX3" fmla="*/ 0 w 403615"/>
                            <a:gd name="connsiteY3" fmla="*/ 413775 h 489975"/>
                            <a:gd name="connsiteX0" fmla="*/ 0 w 393455"/>
                            <a:gd name="connsiteY0" fmla="*/ 413775 h 449335"/>
                            <a:gd name="connsiteX1" fmla="*/ 177800 w 393455"/>
                            <a:gd name="connsiteY1" fmla="*/ 0 h 449335"/>
                            <a:gd name="connsiteX2" fmla="*/ 393455 w 393455"/>
                            <a:gd name="connsiteY2" fmla="*/ 449335 h 449335"/>
                            <a:gd name="connsiteX3" fmla="*/ 0 w 393455"/>
                            <a:gd name="connsiteY3" fmla="*/ 413775 h 449335"/>
                            <a:gd name="connsiteX0" fmla="*/ 0 w 396811"/>
                            <a:gd name="connsiteY0" fmla="*/ 413775 h 501412"/>
                            <a:gd name="connsiteX1" fmla="*/ 177800 w 396811"/>
                            <a:gd name="connsiteY1" fmla="*/ 0 h 501412"/>
                            <a:gd name="connsiteX2" fmla="*/ 393455 w 396811"/>
                            <a:gd name="connsiteY2" fmla="*/ 449335 h 501412"/>
                            <a:gd name="connsiteX3" fmla="*/ 0 w 396811"/>
                            <a:gd name="connsiteY3" fmla="*/ 413775 h 501412"/>
                            <a:gd name="connsiteX0" fmla="*/ 0 w 397642"/>
                            <a:gd name="connsiteY0" fmla="*/ 413775 h 501412"/>
                            <a:gd name="connsiteX1" fmla="*/ 177800 w 397642"/>
                            <a:gd name="connsiteY1" fmla="*/ 0 h 501412"/>
                            <a:gd name="connsiteX2" fmla="*/ 393455 w 397642"/>
                            <a:gd name="connsiteY2" fmla="*/ 449335 h 501412"/>
                            <a:gd name="connsiteX3" fmla="*/ 0 w 397642"/>
                            <a:gd name="connsiteY3" fmla="*/ 413775 h 501412"/>
                            <a:gd name="connsiteX0" fmla="*/ 0 w 397642"/>
                            <a:gd name="connsiteY0" fmla="*/ 413775 h 514630"/>
                            <a:gd name="connsiteX1" fmla="*/ 177800 w 397642"/>
                            <a:gd name="connsiteY1" fmla="*/ 0 h 514630"/>
                            <a:gd name="connsiteX2" fmla="*/ 393455 w 397642"/>
                            <a:gd name="connsiteY2" fmla="*/ 449335 h 514630"/>
                            <a:gd name="connsiteX3" fmla="*/ 0 w 397642"/>
                            <a:gd name="connsiteY3" fmla="*/ 413775 h 514630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</a:cxnLst>
                          <a:rect l="l" t="t" r="r" b="b"/>
                          <a:pathLst>
                            <a:path w="397642" h="514630">
                              <a:moveTo>
                                <a:pt x="0" y="413775"/>
                              </a:moveTo>
                              <a:lnTo>
                                <a:pt x="177800" y="0"/>
                              </a:lnTo>
                              <a:cubicBezTo>
                                <a:pt x="290328" y="114218"/>
                                <a:pt x="423007" y="318948"/>
                                <a:pt x="393455" y="449335"/>
                              </a:cubicBezTo>
                              <a:cubicBezTo>
                                <a:pt x="363903" y="579722"/>
                                <a:pt x="131152" y="486588"/>
                                <a:pt x="0" y="413775"/>
                              </a:cubicBezTo>
                              <a:close/>
                            </a:path>
                          </a:pathLst>
                        </a:custGeom>
                        <a:grpFill/>
                        <a:ln w="38100">
                          <a:solidFill>
                            <a:schemeClr val="tx1"/>
                          </a:solidFill>
                          <a:round/>
                          <a:headEnd/>
                          <a:tailEnd/>
                        </a:ln>
                        <a:effectLst/>
                        <a:extLst>
                          <a:ext uri="{AF507438-7753-43E0-B8FC-AC1667EBCBE1}">
                            <a14:hiddenEffects xmlns:a14="http://schemas.microsoft.com/office/drawing/2010/main">
                              <a:effectLst>
                                <a:outerShdw dist="35921" dir="2700000" algn="ctr" rotWithShape="0">
                                  <a:schemeClr val="bg2"/>
                                </a:outerShdw>
                              </a:effectLst>
                            </a14:hiddenEffects>
                          </a:ext>
                        </a:extLst>
                      </p:spPr>
                      <p:txBody>
                        <a:bodyPr rtlCol="0" anchor="ctr"/>
                        <a:lstStyle/>
                        <a:p>
                          <a:pPr algn="ctr"/>
                          <a:endParaRPr kumimoji="1" lang="ja-JP" altLang="en-US"/>
                        </a:p>
                      </p:txBody>
                    </p:sp>
                    <p:sp>
                      <p:nvSpPr>
                        <p:cNvPr id="155" name="直角三角形 3">
                          <a:extLst>
                            <a:ext uri="{FF2B5EF4-FFF2-40B4-BE49-F238E27FC236}">
                              <a16:creationId xmlns:a16="http://schemas.microsoft.com/office/drawing/2014/main" id="{F937BB57-85D2-0755-76B7-772696DCEDB2}"/>
                            </a:ext>
                          </a:extLst>
                        </p:cNvPr>
                        <p:cNvSpPr/>
                        <p:nvPr/>
                      </p:nvSpPr>
                      <p:spPr bwMode="auto">
                        <a:xfrm rot="16200000" flipH="1">
                          <a:off x="5973380" y="5334353"/>
                          <a:ext cx="397642" cy="514630"/>
                        </a:xfrm>
                        <a:custGeom>
                          <a:avLst/>
                          <a:gdLst>
                            <a:gd name="connsiteX0" fmla="*/ 0 w 495055"/>
                            <a:gd name="connsiteY0" fmla="*/ 495055 h 495055"/>
                            <a:gd name="connsiteX1" fmla="*/ 0 w 495055"/>
                            <a:gd name="connsiteY1" fmla="*/ 0 h 495055"/>
                            <a:gd name="connsiteX2" fmla="*/ 495055 w 495055"/>
                            <a:gd name="connsiteY2" fmla="*/ 495055 h 495055"/>
                            <a:gd name="connsiteX3" fmla="*/ 0 w 495055"/>
                            <a:gd name="connsiteY3" fmla="*/ 495055 h 495055"/>
                            <a:gd name="connsiteX0" fmla="*/ 0 w 495055"/>
                            <a:gd name="connsiteY0" fmla="*/ 449335 h 449335"/>
                            <a:gd name="connsiteX1" fmla="*/ 162560 w 495055"/>
                            <a:gd name="connsiteY1" fmla="*/ 0 h 449335"/>
                            <a:gd name="connsiteX2" fmla="*/ 495055 w 495055"/>
                            <a:gd name="connsiteY2" fmla="*/ 449335 h 449335"/>
                            <a:gd name="connsiteX3" fmla="*/ 0 w 495055"/>
                            <a:gd name="connsiteY3" fmla="*/ 449335 h 449335"/>
                            <a:gd name="connsiteX0" fmla="*/ 0 w 403615"/>
                            <a:gd name="connsiteY0" fmla="*/ 449335 h 525535"/>
                            <a:gd name="connsiteX1" fmla="*/ 162560 w 403615"/>
                            <a:gd name="connsiteY1" fmla="*/ 0 h 525535"/>
                            <a:gd name="connsiteX2" fmla="*/ 403615 w 403615"/>
                            <a:gd name="connsiteY2" fmla="*/ 525535 h 525535"/>
                            <a:gd name="connsiteX3" fmla="*/ 0 w 403615"/>
                            <a:gd name="connsiteY3" fmla="*/ 449335 h 525535"/>
                            <a:gd name="connsiteX0" fmla="*/ 0 w 403615"/>
                            <a:gd name="connsiteY0" fmla="*/ 413775 h 489975"/>
                            <a:gd name="connsiteX1" fmla="*/ 177800 w 403615"/>
                            <a:gd name="connsiteY1" fmla="*/ 0 h 489975"/>
                            <a:gd name="connsiteX2" fmla="*/ 403615 w 403615"/>
                            <a:gd name="connsiteY2" fmla="*/ 489975 h 489975"/>
                            <a:gd name="connsiteX3" fmla="*/ 0 w 403615"/>
                            <a:gd name="connsiteY3" fmla="*/ 413775 h 489975"/>
                            <a:gd name="connsiteX0" fmla="*/ 0 w 393455"/>
                            <a:gd name="connsiteY0" fmla="*/ 413775 h 449335"/>
                            <a:gd name="connsiteX1" fmla="*/ 177800 w 393455"/>
                            <a:gd name="connsiteY1" fmla="*/ 0 h 449335"/>
                            <a:gd name="connsiteX2" fmla="*/ 393455 w 393455"/>
                            <a:gd name="connsiteY2" fmla="*/ 449335 h 449335"/>
                            <a:gd name="connsiteX3" fmla="*/ 0 w 393455"/>
                            <a:gd name="connsiteY3" fmla="*/ 413775 h 449335"/>
                            <a:gd name="connsiteX0" fmla="*/ 0 w 396811"/>
                            <a:gd name="connsiteY0" fmla="*/ 413775 h 501412"/>
                            <a:gd name="connsiteX1" fmla="*/ 177800 w 396811"/>
                            <a:gd name="connsiteY1" fmla="*/ 0 h 501412"/>
                            <a:gd name="connsiteX2" fmla="*/ 393455 w 396811"/>
                            <a:gd name="connsiteY2" fmla="*/ 449335 h 501412"/>
                            <a:gd name="connsiteX3" fmla="*/ 0 w 396811"/>
                            <a:gd name="connsiteY3" fmla="*/ 413775 h 501412"/>
                            <a:gd name="connsiteX0" fmla="*/ 0 w 397642"/>
                            <a:gd name="connsiteY0" fmla="*/ 413775 h 501412"/>
                            <a:gd name="connsiteX1" fmla="*/ 177800 w 397642"/>
                            <a:gd name="connsiteY1" fmla="*/ 0 h 501412"/>
                            <a:gd name="connsiteX2" fmla="*/ 393455 w 397642"/>
                            <a:gd name="connsiteY2" fmla="*/ 449335 h 501412"/>
                            <a:gd name="connsiteX3" fmla="*/ 0 w 397642"/>
                            <a:gd name="connsiteY3" fmla="*/ 413775 h 501412"/>
                            <a:gd name="connsiteX0" fmla="*/ 0 w 397642"/>
                            <a:gd name="connsiteY0" fmla="*/ 413775 h 514630"/>
                            <a:gd name="connsiteX1" fmla="*/ 177800 w 397642"/>
                            <a:gd name="connsiteY1" fmla="*/ 0 h 514630"/>
                            <a:gd name="connsiteX2" fmla="*/ 393455 w 397642"/>
                            <a:gd name="connsiteY2" fmla="*/ 449335 h 514630"/>
                            <a:gd name="connsiteX3" fmla="*/ 0 w 397642"/>
                            <a:gd name="connsiteY3" fmla="*/ 413775 h 514630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</a:cxnLst>
                          <a:rect l="l" t="t" r="r" b="b"/>
                          <a:pathLst>
                            <a:path w="397642" h="514630">
                              <a:moveTo>
                                <a:pt x="0" y="413775"/>
                              </a:moveTo>
                              <a:lnTo>
                                <a:pt x="177800" y="0"/>
                              </a:lnTo>
                              <a:cubicBezTo>
                                <a:pt x="290328" y="114218"/>
                                <a:pt x="423007" y="318948"/>
                                <a:pt x="393455" y="449335"/>
                              </a:cubicBezTo>
                              <a:cubicBezTo>
                                <a:pt x="363903" y="579722"/>
                                <a:pt x="131152" y="486588"/>
                                <a:pt x="0" y="413775"/>
                              </a:cubicBezTo>
                              <a:close/>
                            </a:path>
                          </a:pathLst>
                        </a:custGeom>
                        <a:grpFill/>
                        <a:ln w="38100">
                          <a:solidFill>
                            <a:schemeClr val="tx1"/>
                          </a:solidFill>
                          <a:round/>
                          <a:headEnd/>
                          <a:tailEnd/>
                        </a:ln>
                        <a:effectLst/>
                        <a:extLst>
                          <a:ext uri="{AF507438-7753-43E0-B8FC-AC1667EBCBE1}">
                            <a14:hiddenEffects xmlns:a14="http://schemas.microsoft.com/office/drawing/2010/main">
                              <a:effectLst>
                                <a:outerShdw dist="35921" dir="2700000" algn="ctr" rotWithShape="0">
                                  <a:schemeClr val="bg2"/>
                                </a:outerShdw>
                              </a:effectLst>
                            </a14:hiddenEffects>
                          </a:ext>
                        </a:extLst>
                      </p:spPr>
                      <p:txBody>
                        <a:bodyPr rtlCol="0" anchor="ctr"/>
                        <a:lstStyle/>
                        <a:p>
                          <a:pPr algn="ctr"/>
                          <a:endParaRPr kumimoji="1" lang="ja-JP" altLang="en-US"/>
                        </a:p>
                      </p:txBody>
                    </p:sp>
                  </p:grpSp>
                </p:grpSp>
                <p:sp>
                  <p:nvSpPr>
                    <p:cNvPr id="143" name="楕円 142">
                      <a:extLst>
                        <a:ext uri="{FF2B5EF4-FFF2-40B4-BE49-F238E27FC236}">
                          <a16:creationId xmlns:a16="http://schemas.microsoft.com/office/drawing/2014/main" id="{B16E3302-0053-BEDC-18DD-3C65C9E74F0E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1178134" y="2223904"/>
                      <a:ext cx="354259" cy="448691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4" name="楕円 143">
                      <a:extLst>
                        <a:ext uri="{FF2B5EF4-FFF2-40B4-BE49-F238E27FC236}">
                          <a16:creationId xmlns:a16="http://schemas.microsoft.com/office/drawing/2014/main" id="{4B1C86D4-53B5-1EBA-BEE9-06A19CE80366}"/>
                        </a:ext>
                      </a:extLst>
                    </p:cNvPr>
                    <p:cNvSpPr/>
                    <p:nvPr/>
                  </p:nvSpPr>
                  <p:spPr bwMode="auto">
                    <a:xfrm rot="20700000">
                      <a:off x="1249626" y="2314452"/>
                      <a:ext cx="211276" cy="267591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5" name="楕円 144">
                      <a:extLst>
                        <a:ext uri="{FF2B5EF4-FFF2-40B4-BE49-F238E27FC236}">
                          <a16:creationId xmlns:a16="http://schemas.microsoft.com/office/drawing/2014/main" id="{52BE2AA5-160E-0EAF-6833-4D10ACE42A8B}"/>
                        </a:ext>
                      </a:extLst>
                    </p:cNvPr>
                    <p:cNvSpPr/>
                    <p:nvPr/>
                  </p:nvSpPr>
                  <p:spPr bwMode="auto">
                    <a:xfrm rot="900000" flipH="1">
                      <a:off x="2500591" y="2223903"/>
                      <a:ext cx="354259" cy="448691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6" name="楕円 145">
                      <a:extLst>
                        <a:ext uri="{FF2B5EF4-FFF2-40B4-BE49-F238E27FC236}">
                          <a16:creationId xmlns:a16="http://schemas.microsoft.com/office/drawing/2014/main" id="{7DEB93F9-F98A-5FD5-7988-C3783631B175}"/>
                        </a:ext>
                      </a:extLst>
                    </p:cNvPr>
                    <p:cNvSpPr/>
                    <p:nvPr/>
                  </p:nvSpPr>
                  <p:spPr bwMode="auto">
                    <a:xfrm rot="900000" flipH="1">
                      <a:off x="2572082" y="2314451"/>
                      <a:ext cx="211276" cy="267591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7" name="楕円 146">
                      <a:extLst>
                        <a:ext uri="{FF2B5EF4-FFF2-40B4-BE49-F238E27FC236}">
                          <a16:creationId xmlns:a16="http://schemas.microsoft.com/office/drawing/2014/main" id="{63780F80-F722-3A2B-5CAB-2536780EA15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328095" y="1654912"/>
                      <a:ext cx="1361555" cy="1361554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8" name="ひし形 16">
                      <a:extLst>
                        <a:ext uri="{FF2B5EF4-FFF2-40B4-BE49-F238E27FC236}">
                          <a16:creationId xmlns:a16="http://schemas.microsoft.com/office/drawing/2014/main" id="{0ED53510-E1BE-F06B-ADAC-EF473614F0F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905281" y="2592217"/>
                      <a:ext cx="184313" cy="65004"/>
                    </a:xfrm>
                    <a:custGeom>
                      <a:avLst/>
                      <a:gdLst>
                        <a:gd name="connsiteX0" fmla="*/ 0 w 270030"/>
                        <a:gd name="connsiteY0" fmla="*/ 45005 h 90010"/>
                        <a:gd name="connsiteX1" fmla="*/ 135015 w 270030"/>
                        <a:gd name="connsiteY1" fmla="*/ 0 h 90010"/>
                        <a:gd name="connsiteX2" fmla="*/ 270030 w 270030"/>
                        <a:gd name="connsiteY2" fmla="*/ 45005 h 90010"/>
                        <a:gd name="connsiteX3" fmla="*/ 135015 w 270030"/>
                        <a:gd name="connsiteY3" fmla="*/ 90010 h 90010"/>
                        <a:gd name="connsiteX4" fmla="*/ 0 w 270030"/>
                        <a:gd name="connsiteY4" fmla="*/ 45005 h 90010"/>
                        <a:gd name="connsiteX0" fmla="*/ 0 w 270030"/>
                        <a:gd name="connsiteY0" fmla="*/ 45005 h 90011"/>
                        <a:gd name="connsiteX1" fmla="*/ 135015 w 270030"/>
                        <a:gd name="connsiteY1" fmla="*/ 0 h 90011"/>
                        <a:gd name="connsiteX2" fmla="*/ 270030 w 270030"/>
                        <a:gd name="connsiteY2" fmla="*/ 45005 h 90011"/>
                        <a:gd name="connsiteX3" fmla="*/ 135015 w 270030"/>
                        <a:gd name="connsiteY3" fmla="*/ 90010 h 90011"/>
                        <a:gd name="connsiteX4" fmla="*/ 0 w 270030"/>
                        <a:gd name="connsiteY4" fmla="*/ 45005 h 90011"/>
                        <a:gd name="connsiteX0" fmla="*/ 0 w 270030"/>
                        <a:gd name="connsiteY0" fmla="*/ 45005 h 90014"/>
                        <a:gd name="connsiteX1" fmla="*/ 135015 w 270030"/>
                        <a:gd name="connsiteY1" fmla="*/ 0 h 90014"/>
                        <a:gd name="connsiteX2" fmla="*/ 270030 w 270030"/>
                        <a:gd name="connsiteY2" fmla="*/ 45005 h 90014"/>
                        <a:gd name="connsiteX3" fmla="*/ 135015 w 270030"/>
                        <a:gd name="connsiteY3" fmla="*/ 90010 h 90014"/>
                        <a:gd name="connsiteX4" fmla="*/ 0 w 270030"/>
                        <a:gd name="connsiteY4" fmla="*/ 45005 h 90014"/>
                        <a:gd name="connsiteX0" fmla="*/ 0 w 270030"/>
                        <a:gd name="connsiteY0" fmla="*/ 45005 h 90014"/>
                        <a:gd name="connsiteX1" fmla="*/ 135015 w 270030"/>
                        <a:gd name="connsiteY1" fmla="*/ 0 h 90014"/>
                        <a:gd name="connsiteX2" fmla="*/ 270030 w 270030"/>
                        <a:gd name="connsiteY2" fmla="*/ 45005 h 90014"/>
                        <a:gd name="connsiteX3" fmla="*/ 135015 w 270030"/>
                        <a:gd name="connsiteY3" fmla="*/ 90010 h 90014"/>
                        <a:gd name="connsiteX4" fmla="*/ 0 w 270030"/>
                        <a:gd name="connsiteY4" fmla="*/ 45005 h 9001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270030" h="90014">
                          <a:moveTo>
                            <a:pt x="0" y="45005"/>
                          </a:moveTo>
                          <a:lnTo>
                            <a:pt x="135015" y="0"/>
                          </a:lnTo>
                          <a:lnTo>
                            <a:pt x="270030" y="45005"/>
                          </a:lnTo>
                          <a:cubicBezTo>
                            <a:pt x="228100" y="86163"/>
                            <a:pt x="220660" y="89772"/>
                            <a:pt x="135015" y="90010"/>
                          </a:cubicBezTo>
                          <a:cubicBezTo>
                            <a:pt x="49370" y="90248"/>
                            <a:pt x="45005" y="80350"/>
                            <a:pt x="0" y="45005"/>
                          </a:cubicBezTo>
                          <a:close/>
                        </a:path>
                      </a:pathLst>
                    </a:custGeom>
                    <a:solidFill>
                      <a:srgbClr val="FF9966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49" name="フリーフォーム: 図形 148">
                      <a:extLst>
                        <a:ext uri="{FF2B5EF4-FFF2-40B4-BE49-F238E27FC236}">
                          <a16:creationId xmlns:a16="http://schemas.microsoft.com/office/drawing/2014/main" id="{9979C6D4-F395-4239-2132-FD215A4E4787}"/>
                        </a:ext>
                      </a:extLst>
                    </p:cNvPr>
                    <p:cNvSpPr/>
                    <p:nvPr/>
                  </p:nvSpPr>
                  <p:spPr bwMode="auto">
                    <a:xfrm rot="5400000">
                      <a:off x="1696979" y="1253663"/>
                      <a:ext cx="640561" cy="1275894"/>
                    </a:xfrm>
                    <a:custGeom>
                      <a:avLst/>
                      <a:gdLst>
                        <a:gd name="connsiteX0" fmla="*/ 671 w 640561"/>
                        <a:gd name="connsiteY0" fmla="*/ 444971 h 1275894"/>
                        <a:gd name="connsiteX1" fmla="*/ 1244 w 640561"/>
                        <a:gd name="connsiteY1" fmla="*/ 393298 h 1275894"/>
                        <a:gd name="connsiteX2" fmla="*/ 128484 w 640561"/>
                        <a:gd name="connsiteY2" fmla="*/ 128485 h 1275894"/>
                        <a:gd name="connsiteX3" fmla="*/ 640560 w 640561"/>
                        <a:gd name="connsiteY3" fmla="*/ 86114 h 1275894"/>
                        <a:gd name="connsiteX4" fmla="*/ 441307 w 640561"/>
                        <a:gd name="connsiteY4" fmla="*/ 141185 h 1275894"/>
                        <a:gd name="connsiteX5" fmla="*/ 429065 w 640561"/>
                        <a:gd name="connsiteY5" fmla="*/ 148408 h 1275894"/>
                        <a:gd name="connsiteX6" fmla="*/ 444991 w 640561"/>
                        <a:gd name="connsiteY6" fmla="*/ 150219 h 1275894"/>
                        <a:gd name="connsiteX7" fmla="*/ 533425 w 640561"/>
                        <a:gd name="connsiteY7" fmla="*/ 204614 h 1275894"/>
                        <a:gd name="connsiteX8" fmla="*/ 305844 w 640561"/>
                        <a:gd name="connsiteY8" fmla="*/ 290079 h 1275894"/>
                        <a:gd name="connsiteX9" fmla="*/ 305327 w 640561"/>
                        <a:gd name="connsiteY9" fmla="*/ 290516 h 1275894"/>
                        <a:gd name="connsiteX10" fmla="*/ 350237 w 640561"/>
                        <a:gd name="connsiteY10" fmla="*/ 295621 h 1275894"/>
                        <a:gd name="connsiteX11" fmla="*/ 412882 w 640561"/>
                        <a:gd name="connsiteY11" fmla="*/ 334154 h 1275894"/>
                        <a:gd name="connsiteX12" fmla="*/ 205559 w 640561"/>
                        <a:gd name="connsiteY12" fmla="*/ 433664 h 1275894"/>
                        <a:gd name="connsiteX13" fmla="*/ 150400 w 640561"/>
                        <a:gd name="connsiteY13" fmla="*/ 504736 h 1275894"/>
                        <a:gd name="connsiteX14" fmla="*/ 121695 w 640561"/>
                        <a:gd name="connsiteY14" fmla="*/ 571878 h 1275894"/>
                        <a:gd name="connsiteX15" fmla="*/ 120801 w 640561"/>
                        <a:gd name="connsiteY15" fmla="*/ 575217 h 1275894"/>
                        <a:gd name="connsiteX16" fmla="*/ 115194 w 640561"/>
                        <a:gd name="connsiteY16" fmla="*/ 640145 h 1275894"/>
                        <a:gd name="connsiteX17" fmla="*/ 120801 w 640561"/>
                        <a:gd name="connsiteY17" fmla="*/ 705073 h 1275894"/>
                        <a:gd name="connsiteX18" fmla="*/ 120827 w 640561"/>
                        <a:gd name="connsiteY18" fmla="*/ 705172 h 1275894"/>
                        <a:gd name="connsiteX19" fmla="*/ 150401 w 640561"/>
                        <a:gd name="connsiteY19" fmla="*/ 774347 h 1275894"/>
                        <a:gd name="connsiteX20" fmla="*/ 205560 w 640561"/>
                        <a:gd name="connsiteY20" fmla="*/ 845419 h 1275894"/>
                        <a:gd name="connsiteX21" fmla="*/ 412884 w 640561"/>
                        <a:gd name="connsiteY21" fmla="*/ 944929 h 1275894"/>
                        <a:gd name="connsiteX22" fmla="*/ 350238 w 640561"/>
                        <a:gd name="connsiteY22" fmla="*/ 983463 h 1275894"/>
                        <a:gd name="connsiteX23" fmla="*/ 316025 w 640561"/>
                        <a:gd name="connsiteY23" fmla="*/ 987352 h 1275894"/>
                        <a:gd name="connsiteX24" fmla="*/ 377768 w 640561"/>
                        <a:gd name="connsiteY24" fmla="*/ 1023788 h 1275894"/>
                        <a:gd name="connsiteX25" fmla="*/ 533426 w 640561"/>
                        <a:gd name="connsiteY25" fmla="*/ 1066809 h 1275894"/>
                        <a:gd name="connsiteX26" fmla="*/ 444993 w 640561"/>
                        <a:gd name="connsiteY26" fmla="*/ 1121204 h 1275894"/>
                        <a:gd name="connsiteX27" fmla="*/ 422713 w 640561"/>
                        <a:gd name="connsiteY27" fmla="*/ 1123737 h 1275894"/>
                        <a:gd name="connsiteX28" fmla="*/ 441307 w 640561"/>
                        <a:gd name="connsiteY28" fmla="*/ 1134710 h 1275894"/>
                        <a:gd name="connsiteX29" fmla="*/ 640561 w 640561"/>
                        <a:gd name="connsiteY29" fmla="*/ 1189780 h 1275894"/>
                        <a:gd name="connsiteX30" fmla="*/ 128485 w 640561"/>
                        <a:gd name="connsiteY30" fmla="*/ 1147409 h 1275894"/>
                        <a:gd name="connsiteX31" fmla="*/ 1246 w 640561"/>
                        <a:gd name="connsiteY31" fmla="*/ 882596 h 1275894"/>
                        <a:gd name="connsiteX32" fmla="*/ 22186 w 640561"/>
                        <a:gd name="connsiteY32" fmla="*/ 732906 h 1275894"/>
                        <a:gd name="connsiteX33" fmla="*/ 40684 w 640561"/>
                        <a:gd name="connsiteY33" fmla="*/ 695787 h 1275894"/>
                        <a:gd name="connsiteX34" fmla="*/ 32403 w 640561"/>
                        <a:gd name="connsiteY34" fmla="*/ 640145 h 1275894"/>
                        <a:gd name="connsiteX35" fmla="*/ 41270 w 640561"/>
                        <a:gd name="connsiteY35" fmla="*/ 580561 h 1275894"/>
                        <a:gd name="connsiteX36" fmla="*/ 13952 w 640561"/>
                        <a:gd name="connsiteY36" fmla="*/ 519421 h 1275894"/>
                        <a:gd name="connsiteX37" fmla="*/ 671 w 640561"/>
                        <a:gd name="connsiteY37" fmla="*/ 444971 h 127589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  <a:cxn ang="0">
                          <a:pos x="connsiteX35" y="connsiteY35"/>
                        </a:cxn>
                        <a:cxn ang="0">
                          <a:pos x="connsiteX36" y="connsiteY36"/>
                        </a:cxn>
                        <a:cxn ang="0">
                          <a:pos x="connsiteX37" y="connsiteY37"/>
                        </a:cxn>
                      </a:cxnLst>
                      <a:rect l="l" t="t" r="r" b="b"/>
                      <a:pathLst>
                        <a:path w="640561" h="1275894">
                          <a:moveTo>
                            <a:pt x="671" y="444971"/>
                          </a:moveTo>
                          <a:cubicBezTo>
                            <a:pt x="-388" y="427946"/>
                            <a:pt x="-193" y="410674"/>
                            <a:pt x="1244" y="393298"/>
                          </a:cubicBezTo>
                          <a:cubicBezTo>
                            <a:pt x="8912" y="300630"/>
                            <a:pt x="51931" y="205038"/>
                            <a:pt x="128484" y="128485"/>
                          </a:cubicBezTo>
                          <a:cubicBezTo>
                            <a:pt x="281591" y="-24622"/>
                            <a:pt x="510854" y="-43592"/>
                            <a:pt x="640560" y="86114"/>
                          </a:cubicBezTo>
                          <a:cubicBezTo>
                            <a:pt x="572640" y="91669"/>
                            <a:pt x="504985" y="110621"/>
                            <a:pt x="441307" y="141185"/>
                          </a:cubicBezTo>
                          <a:lnTo>
                            <a:pt x="429065" y="148408"/>
                          </a:lnTo>
                          <a:lnTo>
                            <a:pt x="444991" y="150219"/>
                          </a:lnTo>
                          <a:cubicBezTo>
                            <a:pt x="477901" y="161210"/>
                            <a:pt x="508094" y="179283"/>
                            <a:pt x="533425" y="204614"/>
                          </a:cubicBezTo>
                          <a:cubicBezTo>
                            <a:pt x="453837" y="211124"/>
                            <a:pt x="374711" y="241180"/>
                            <a:pt x="305844" y="290079"/>
                          </a:cubicBezTo>
                          <a:lnTo>
                            <a:pt x="305327" y="290516"/>
                          </a:lnTo>
                          <a:lnTo>
                            <a:pt x="350237" y="295621"/>
                          </a:lnTo>
                          <a:cubicBezTo>
                            <a:pt x="373549" y="303406"/>
                            <a:pt x="394937" y="316209"/>
                            <a:pt x="412882" y="334154"/>
                          </a:cubicBezTo>
                          <a:cubicBezTo>
                            <a:pt x="337708" y="340304"/>
                            <a:pt x="263118" y="376105"/>
                            <a:pt x="205559" y="433664"/>
                          </a:cubicBezTo>
                          <a:cubicBezTo>
                            <a:pt x="183974" y="455249"/>
                            <a:pt x="165449" y="479229"/>
                            <a:pt x="150400" y="504736"/>
                          </a:cubicBezTo>
                          <a:lnTo>
                            <a:pt x="121695" y="571878"/>
                          </a:lnTo>
                          <a:lnTo>
                            <a:pt x="120801" y="575217"/>
                          </a:lnTo>
                          <a:cubicBezTo>
                            <a:pt x="117111" y="596276"/>
                            <a:pt x="115194" y="618050"/>
                            <a:pt x="115194" y="640145"/>
                          </a:cubicBezTo>
                          <a:cubicBezTo>
                            <a:pt x="115194" y="662241"/>
                            <a:pt x="117111" y="684014"/>
                            <a:pt x="120801" y="705073"/>
                          </a:cubicBezTo>
                          <a:lnTo>
                            <a:pt x="120827" y="705172"/>
                          </a:lnTo>
                          <a:lnTo>
                            <a:pt x="150401" y="774347"/>
                          </a:lnTo>
                          <a:cubicBezTo>
                            <a:pt x="165450" y="799855"/>
                            <a:pt x="183975" y="823834"/>
                            <a:pt x="205560" y="845419"/>
                          </a:cubicBezTo>
                          <a:cubicBezTo>
                            <a:pt x="263119" y="902979"/>
                            <a:pt x="337709" y="938779"/>
                            <a:pt x="412884" y="944929"/>
                          </a:cubicBezTo>
                          <a:cubicBezTo>
                            <a:pt x="394939" y="962874"/>
                            <a:pt x="373550" y="975677"/>
                            <a:pt x="350238" y="983463"/>
                          </a:cubicBezTo>
                          <a:lnTo>
                            <a:pt x="316025" y="987352"/>
                          </a:lnTo>
                          <a:lnTo>
                            <a:pt x="377768" y="1023788"/>
                          </a:lnTo>
                          <a:cubicBezTo>
                            <a:pt x="427513" y="1047664"/>
                            <a:pt x="480367" y="1062469"/>
                            <a:pt x="533426" y="1066809"/>
                          </a:cubicBezTo>
                          <a:cubicBezTo>
                            <a:pt x="508094" y="1092140"/>
                            <a:pt x="477902" y="1110213"/>
                            <a:pt x="444993" y="1121204"/>
                          </a:cubicBezTo>
                          <a:lnTo>
                            <a:pt x="422713" y="1123737"/>
                          </a:lnTo>
                          <a:lnTo>
                            <a:pt x="441307" y="1134710"/>
                          </a:lnTo>
                          <a:cubicBezTo>
                            <a:pt x="504985" y="1165273"/>
                            <a:pt x="572641" y="1184225"/>
                            <a:pt x="640561" y="1189780"/>
                          </a:cubicBezTo>
                          <a:cubicBezTo>
                            <a:pt x="510856" y="1319486"/>
                            <a:pt x="281592" y="1300515"/>
                            <a:pt x="128485" y="1147409"/>
                          </a:cubicBezTo>
                          <a:cubicBezTo>
                            <a:pt x="51933" y="1070856"/>
                            <a:pt x="8913" y="975264"/>
                            <a:pt x="1246" y="882596"/>
                          </a:cubicBezTo>
                          <a:cubicBezTo>
                            <a:pt x="-3068" y="830471"/>
                            <a:pt x="3805" y="779271"/>
                            <a:pt x="22186" y="732906"/>
                          </a:cubicBezTo>
                          <a:lnTo>
                            <a:pt x="40684" y="695787"/>
                          </a:lnTo>
                          <a:lnTo>
                            <a:pt x="32403" y="640145"/>
                          </a:lnTo>
                          <a:lnTo>
                            <a:pt x="41270" y="580561"/>
                          </a:lnTo>
                          <a:lnTo>
                            <a:pt x="13952" y="519421"/>
                          </a:lnTo>
                          <a:cubicBezTo>
                            <a:pt x="6675" y="495487"/>
                            <a:pt x="2261" y="470507"/>
                            <a:pt x="671" y="444971"/>
                          </a:cubicBezTo>
                          <a:close/>
                        </a:path>
                      </a:pathLst>
                    </a:custGeom>
                    <a:solidFill>
                      <a:schemeClr val="tx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  <p:sp>
                <p:nvSpPr>
                  <p:cNvPr id="24" name="アーチ 23">
                    <a:extLst>
                      <a:ext uri="{FF2B5EF4-FFF2-40B4-BE49-F238E27FC236}">
                        <a16:creationId xmlns:a16="http://schemas.microsoft.com/office/drawing/2014/main" id="{AAD1086B-7FC8-6C6B-72FE-16EDB13A15F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492289" y="5450766"/>
                    <a:ext cx="305469" cy="305469"/>
                  </a:xfrm>
                  <a:prstGeom prst="blockArc">
                    <a:avLst/>
                  </a:prstGeom>
                  <a:solidFill>
                    <a:schemeClr val="tx1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" name="月 24">
                    <a:extLst>
                      <a:ext uri="{FF2B5EF4-FFF2-40B4-BE49-F238E27FC236}">
                        <a16:creationId xmlns:a16="http://schemas.microsoft.com/office/drawing/2014/main" id="{1BBA45AF-D04B-7F0C-19DB-44B72EB5D701}"/>
                      </a:ext>
                    </a:extLst>
                  </p:cNvPr>
                  <p:cNvSpPr/>
                  <p:nvPr/>
                </p:nvSpPr>
                <p:spPr bwMode="auto">
                  <a:xfrm rot="5400000">
                    <a:off x="2326433" y="5132384"/>
                    <a:ext cx="107526" cy="366670"/>
                  </a:xfrm>
                  <a:prstGeom prst="moon">
                    <a:avLst>
                      <a:gd name="adj" fmla="val 31951"/>
                    </a:avLst>
                  </a:prstGeom>
                  <a:solidFill>
                    <a:schemeClr val="tx1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9" name="月 138">
                    <a:extLst>
                      <a:ext uri="{FF2B5EF4-FFF2-40B4-BE49-F238E27FC236}">
                        <a16:creationId xmlns:a16="http://schemas.microsoft.com/office/drawing/2014/main" id="{2930C66D-E6B6-D8D6-3D6F-0F069D5C66A1}"/>
                      </a:ext>
                    </a:extLst>
                  </p:cNvPr>
                  <p:cNvSpPr/>
                  <p:nvPr/>
                </p:nvSpPr>
                <p:spPr bwMode="auto">
                  <a:xfrm rot="5400000">
                    <a:off x="1591702" y="5132384"/>
                    <a:ext cx="107526" cy="366670"/>
                  </a:xfrm>
                  <a:prstGeom prst="moon">
                    <a:avLst>
                      <a:gd name="adj" fmla="val 31951"/>
                    </a:avLst>
                  </a:prstGeom>
                  <a:solidFill>
                    <a:schemeClr val="tx1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0" name="アーチ 139">
                    <a:extLst>
                      <a:ext uri="{FF2B5EF4-FFF2-40B4-BE49-F238E27FC236}">
                        <a16:creationId xmlns:a16="http://schemas.microsoft.com/office/drawing/2014/main" id="{3DDC4083-6763-D693-6D50-CE158494D84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203489" y="5450766"/>
                    <a:ext cx="305469" cy="305469"/>
                  </a:xfrm>
                  <a:prstGeom prst="blockArc">
                    <a:avLst/>
                  </a:prstGeom>
                  <a:solidFill>
                    <a:schemeClr val="tx1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1" name="楕円 20">
                  <a:extLst>
                    <a:ext uri="{FF2B5EF4-FFF2-40B4-BE49-F238E27FC236}">
                      <a16:creationId xmlns:a16="http://schemas.microsoft.com/office/drawing/2014/main" id="{7B710F08-995F-C92B-CFEC-3FBEA9B6E0C8}"/>
                    </a:ext>
                  </a:extLst>
                </p:cNvPr>
                <p:cNvSpPr/>
                <p:nvPr/>
              </p:nvSpPr>
              <p:spPr bwMode="auto">
                <a:xfrm>
                  <a:off x="-5521848" y="5196986"/>
                  <a:ext cx="303718" cy="189982"/>
                </a:xfrm>
                <a:prstGeom prst="ellipse">
                  <a:avLst/>
                </a:prstGeom>
                <a:solidFill>
                  <a:srgbClr val="FF66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" name="楕円 21">
                  <a:extLst>
                    <a:ext uri="{FF2B5EF4-FFF2-40B4-BE49-F238E27FC236}">
                      <a16:creationId xmlns:a16="http://schemas.microsoft.com/office/drawing/2014/main" id="{4832A8E0-AD62-F1F7-B00A-B5EBD0000394}"/>
                    </a:ext>
                  </a:extLst>
                </p:cNvPr>
                <p:cNvSpPr/>
                <p:nvPr/>
              </p:nvSpPr>
              <p:spPr bwMode="auto">
                <a:xfrm>
                  <a:off x="-3607323" y="5196986"/>
                  <a:ext cx="303718" cy="189982"/>
                </a:xfrm>
                <a:prstGeom prst="ellipse">
                  <a:avLst/>
                </a:prstGeom>
                <a:solidFill>
                  <a:srgbClr val="FF66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9" name="楕円 11">
                <a:extLst>
                  <a:ext uri="{FF2B5EF4-FFF2-40B4-BE49-F238E27FC236}">
                    <a16:creationId xmlns:a16="http://schemas.microsoft.com/office/drawing/2014/main" id="{C7D0F704-681E-F484-6AA7-AC220B1A3F82}"/>
                  </a:ext>
                </a:extLst>
              </p:cNvPr>
              <p:cNvSpPr/>
              <p:nvPr/>
            </p:nvSpPr>
            <p:spPr bwMode="auto">
              <a:xfrm>
                <a:off x="-4874898" y="5744011"/>
                <a:ext cx="849910" cy="218188"/>
              </a:xfrm>
              <a:custGeom>
                <a:avLst/>
                <a:gdLst>
                  <a:gd name="connsiteX0" fmla="*/ 0 w 990110"/>
                  <a:gd name="connsiteY0" fmla="*/ 124778 h 249555"/>
                  <a:gd name="connsiteX1" fmla="*/ 495055 w 990110"/>
                  <a:gd name="connsiteY1" fmla="*/ 0 h 249555"/>
                  <a:gd name="connsiteX2" fmla="*/ 990110 w 990110"/>
                  <a:gd name="connsiteY2" fmla="*/ 124778 h 249555"/>
                  <a:gd name="connsiteX3" fmla="*/ 495055 w 990110"/>
                  <a:gd name="connsiteY3" fmla="*/ 249556 h 249555"/>
                  <a:gd name="connsiteX4" fmla="*/ 0 w 990110"/>
                  <a:gd name="connsiteY4" fmla="*/ 124778 h 249555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544831"/>
                  <a:gd name="connsiteX1" fmla="*/ 495055 w 990110"/>
                  <a:gd name="connsiteY1" fmla="*/ 0 h 544831"/>
                  <a:gd name="connsiteX2" fmla="*/ 990110 w 990110"/>
                  <a:gd name="connsiteY2" fmla="*/ 124778 h 544831"/>
                  <a:gd name="connsiteX3" fmla="*/ 485530 w 990110"/>
                  <a:gd name="connsiteY3" fmla="*/ 544831 h 544831"/>
                  <a:gd name="connsiteX4" fmla="*/ 0 w 990110"/>
                  <a:gd name="connsiteY4" fmla="*/ 124778 h 544831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90110" h="483053">
                    <a:moveTo>
                      <a:pt x="0" y="63000"/>
                    </a:moveTo>
                    <a:cubicBezTo>
                      <a:pt x="0" y="-5913"/>
                      <a:pt x="231169" y="135"/>
                      <a:pt x="504580" y="135"/>
                    </a:cubicBezTo>
                    <a:cubicBezTo>
                      <a:pt x="777991" y="135"/>
                      <a:pt x="990110" y="-5913"/>
                      <a:pt x="990110" y="63000"/>
                    </a:cubicBezTo>
                    <a:cubicBezTo>
                      <a:pt x="990110" y="131913"/>
                      <a:pt x="758941" y="483053"/>
                      <a:pt x="485530" y="483053"/>
                    </a:cubicBezTo>
                    <a:cubicBezTo>
                      <a:pt x="212119" y="483053"/>
                      <a:pt x="0" y="131913"/>
                      <a:pt x="0" y="6300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F22DEC14-C125-791C-2484-72EE3486C75A}"/>
                </a:ext>
              </a:extLst>
            </p:cNvPr>
            <p:cNvGrpSpPr/>
            <p:nvPr/>
          </p:nvGrpSpPr>
          <p:grpSpPr>
            <a:xfrm>
              <a:off x="-6890410" y="4982163"/>
              <a:ext cx="1631566" cy="2583622"/>
              <a:chOff x="-330188" y="1137434"/>
              <a:chExt cx="1379934" cy="2185157"/>
            </a:xfrm>
          </p:grpSpPr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62704B05-96B1-7A27-EF55-21308FD32712}"/>
                  </a:ext>
                </a:extLst>
              </p:cNvPr>
              <p:cNvGrpSpPr/>
              <p:nvPr/>
            </p:nvGrpSpPr>
            <p:grpSpPr>
              <a:xfrm rot="21249054">
                <a:off x="-330188" y="1137434"/>
                <a:ext cx="1327696" cy="1290843"/>
                <a:chOff x="3535136" y="5569681"/>
                <a:chExt cx="1060585" cy="1024731"/>
              </a:xfrm>
            </p:grpSpPr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0B8AC21E-4739-8E60-5EA4-167CFEA029FF}"/>
                    </a:ext>
                  </a:extLst>
                </p:cNvPr>
                <p:cNvSpPr/>
                <p:nvPr/>
              </p:nvSpPr>
              <p:spPr>
                <a:xfrm rot="1800000">
                  <a:off x="3690594" y="5786320"/>
                  <a:ext cx="905127" cy="80809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  <a:gd name="connsiteX0" fmla="*/ 167471 w 1195681"/>
                    <a:gd name="connsiteY0" fmla="*/ 11448 h 1105061"/>
                    <a:gd name="connsiteX1" fmla="*/ 253351 w 1195681"/>
                    <a:gd name="connsiteY1" fmla="*/ 30730 h 1105061"/>
                    <a:gd name="connsiteX2" fmla="*/ 381206 w 1195681"/>
                    <a:gd name="connsiteY2" fmla="*/ 206736 h 1105061"/>
                    <a:gd name="connsiteX3" fmla="*/ 442231 w 1195681"/>
                    <a:gd name="connsiteY3" fmla="*/ 221633 h 1105061"/>
                    <a:gd name="connsiteX4" fmla="*/ 547816 w 1195681"/>
                    <a:gd name="connsiteY4" fmla="*/ 281127 h 1105061"/>
                    <a:gd name="connsiteX5" fmla="*/ 570565 w 1195681"/>
                    <a:gd name="connsiteY5" fmla="*/ 307131 h 1105061"/>
                    <a:gd name="connsiteX6" fmla="*/ 1184400 w 1195681"/>
                    <a:gd name="connsiteY6" fmla="*/ 883409 h 1105061"/>
                    <a:gd name="connsiteX7" fmla="*/ 931383 w 1195681"/>
                    <a:gd name="connsiteY7" fmla="*/ 1091108 h 1105061"/>
                    <a:gd name="connsiteX8" fmla="*/ 470898 w 1195681"/>
                    <a:gd name="connsiteY8" fmla="*/ 533274 h 1105061"/>
                    <a:gd name="connsiteX9" fmla="*/ 416052 w 1195681"/>
                    <a:gd name="connsiteY9" fmla="*/ 556215 h 1105061"/>
                    <a:gd name="connsiteX10" fmla="*/ 299481 w 1195681"/>
                    <a:gd name="connsiteY10" fmla="*/ 570817 h 1105061"/>
                    <a:gd name="connsiteX11" fmla="*/ 0 w 1195681"/>
                    <a:gd name="connsiteY11" fmla="*/ 385012 h 1105061"/>
                    <a:gd name="connsiteX12" fmla="*/ 87716 w 1195681"/>
                    <a:gd name="connsiteY12" fmla="*/ 253628 h 1105061"/>
                    <a:gd name="connsiteX13" fmla="*/ 182909 w 1195681"/>
                    <a:gd name="connsiteY13" fmla="*/ 213808 h 1105061"/>
                    <a:gd name="connsiteX14" fmla="*/ 203338 w 1195681"/>
                    <a:gd name="connsiteY14" fmla="*/ 211250 h 1105061"/>
                    <a:gd name="connsiteX15" fmla="*/ 141229 w 1195681"/>
                    <a:gd name="connsiteY15" fmla="*/ 95463 h 1105061"/>
                    <a:gd name="connsiteX16" fmla="*/ 167471 w 1195681"/>
                    <a:gd name="connsiteY16" fmla="*/ 11448 h 1105061"/>
                    <a:gd name="connsiteX0" fmla="*/ 167471 w 1191241"/>
                    <a:gd name="connsiteY0" fmla="*/ 11448 h 931305"/>
                    <a:gd name="connsiteX1" fmla="*/ 253351 w 1191241"/>
                    <a:gd name="connsiteY1" fmla="*/ 30730 h 931305"/>
                    <a:gd name="connsiteX2" fmla="*/ 381206 w 1191241"/>
                    <a:gd name="connsiteY2" fmla="*/ 206736 h 931305"/>
                    <a:gd name="connsiteX3" fmla="*/ 442231 w 1191241"/>
                    <a:gd name="connsiteY3" fmla="*/ 221633 h 931305"/>
                    <a:gd name="connsiteX4" fmla="*/ 547816 w 1191241"/>
                    <a:gd name="connsiteY4" fmla="*/ 281127 h 931305"/>
                    <a:gd name="connsiteX5" fmla="*/ 570565 w 1191241"/>
                    <a:gd name="connsiteY5" fmla="*/ 307131 h 931305"/>
                    <a:gd name="connsiteX6" fmla="*/ 1184400 w 1191241"/>
                    <a:gd name="connsiteY6" fmla="*/ 883409 h 931305"/>
                    <a:gd name="connsiteX7" fmla="*/ 772766 w 1191241"/>
                    <a:gd name="connsiteY7" fmla="*/ 783915 h 931305"/>
                    <a:gd name="connsiteX8" fmla="*/ 470898 w 1191241"/>
                    <a:gd name="connsiteY8" fmla="*/ 533274 h 931305"/>
                    <a:gd name="connsiteX9" fmla="*/ 416052 w 1191241"/>
                    <a:gd name="connsiteY9" fmla="*/ 556215 h 931305"/>
                    <a:gd name="connsiteX10" fmla="*/ 299481 w 1191241"/>
                    <a:gd name="connsiteY10" fmla="*/ 570817 h 931305"/>
                    <a:gd name="connsiteX11" fmla="*/ 0 w 1191241"/>
                    <a:gd name="connsiteY11" fmla="*/ 385012 h 931305"/>
                    <a:gd name="connsiteX12" fmla="*/ 87716 w 1191241"/>
                    <a:gd name="connsiteY12" fmla="*/ 253628 h 931305"/>
                    <a:gd name="connsiteX13" fmla="*/ 182909 w 1191241"/>
                    <a:gd name="connsiteY13" fmla="*/ 213808 h 931305"/>
                    <a:gd name="connsiteX14" fmla="*/ 203338 w 1191241"/>
                    <a:gd name="connsiteY14" fmla="*/ 211250 h 931305"/>
                    <a:gd name="connsiteX15" fmla="*/ 141229 w 1191241"/>
                    <a:gd name="connsiteY15" fmla="*/ 95463 h 931305"/>
                    <a:gd name="connsiteX16" fmla="*/ 167471 w 1191241"/>
                    <a:gd name="connsiteY16" fmla="*/ 11448 h 931305"/>
                    <a:gd name="connsiteX0" fmla="*/ 167471 w 912507"/>
                    <a:gd name="connsiteY0" fmla="*/ 11448 h 809878"/>
                    <a:gd name="connsiteX1" fmla="*/ 253351 w 912507"/>
                    <a:gd name="connsiteY1" fmla="*/ 30730 h 809878"/>
                    <a:gd name="connsiteX2" fmla="*/ 381206 w 912507"/>
                    <a:gd name="connsiteY2" fmla="*/ 206736 h 809878"/>
                    <a:gd name="connsiteX3" fmla="*/ 442231 w 912507"/>
                    <a:gd name="connsiteY3" fmla="*/ 221633 h 809878"/>
                    <a:gd name="connsiteX4" fmla="*/ 547816 w 912507"/>
                    <a:gd name="connsiteY4" fmla="*/ 281127 h 809878"/>
                    <a:gd name="connsiteX5" fmla="*/ 570565 w 912507"/>
                    <a:gd name="connsiteY5" fmla="*/ 307131 h 809878"/>
                    <a:gd name="connsiteX6" fmla="*/ 888271 w 912507"/>
                    <a:gd name="connsiteY6" fmla="*/ 670637 h 809878"/>
                    <a:gd name="connsiteX7" fmla="*/ 772766 w 912507"/>
                    <a:gd name="connsiteY7" fmla="*/ 783915 h 809878"/>
                    <a:gd name="connsiteX8" fmla="*/ 470898 w 912507"/>
                    <a:gd name="connsiteY8" fmla="*/ 533274 h 809878"/>
                    <a:gd name="connsiteX9" fmla="*/ 416052 w 912507"/>
                    <a:gd name="connsiteY9" fmla="*/ 556215 h 809878"/>
                    <a:gd name="connsiteX10" fmla="*/ 299481 w 912507"/>
                    <a:gd name="connsiteY10" fmla="*/ 570817 h 809878"/>
                    <a:gd name="connsiteX11" fmla="*/ 0 w 912507"/>
                    <a:gd name="connsiteY11" fmla="*/ 385012 h 809878"/>
                    <a:gd name="connsiteX12" fmla="*/ 87716 w 912507"/>
                    <a:gd name="connsiteY12" fmla="*/ 253628 h 809878"/>
                    <a:gd name="connsiteX13" fmla="*/ 182909 w 912507"/>
                    <a:gd name="connsiteY13" fmla="*/ 213808 h 809878"/>
                    <a:gd name="connsiteX14" fmla="*/ 203338 w 912507"/>
                    <a:gd name="connsiteY14" fmla="*/ 211250 h 809878"/>
                    <a:gd name="connsiteX15" fmla="*/ 141229 w 912507"/>
                    <a:gd name="connsiteY15" fmla="*/ 95463 h 809878"/>
                    <a:gd name="connsiteX16" fmla="*/ 167471 w 912507"/>
                    <a:gd name="connsiteY16" fmla="*/ 11448 h 809878"/>
                    <a:gd name="connsiteX0" fmla="*/ 167471 w 905127"/>
                    <a:gd name="connsiteY0" fmla="*/ 11448 h 808093"/>
                    <a:gd name="connsiteX1" fmla="*/ 253351 w 905127"/>
                    <a:gd name="connsiteY1" fmla="*/ 30730 h 808093"/>
                    <a:gd name="connsiteX2" fmla="*/ 381206 w 905127"/>
                    <a:gd name="connsiteY2" fmla="*/ 206736 h 808093"/>
                    <a:gd name="connsiteX3" fmla="*/ 442231 w 905127"/>
                    <a:gd name="connsiteY3" fmla="*/ 221633 h 808093"/>
                    <a:gd name="connsiteX4" fmla="*/ 547816 w 905127"/>
                    <a:gd name="connsiteY4" fmla="*/ 281127 h 808093"/>
                    <a:gd name="connsiteX5" fmla="*/ 570565 w 905127"/>
                    <a:gd name="connsiteY5" fmla="*/ 307131 h 808093"/>
                    <a:gd name="connsiteX6" fmla="*/ 888271 w 905127"/>
                    <a:gd name="connsiteY6" fmla="*/ 670637 h 808093"/>
                    <a:gd name="connsiteX7" fmla="*/ 718371 w 905127"/>
                    <a:gd name="connsiteY7" fmla="*/ 781636 h 808093"/>
                    <a:gd name="connsiteX8" fmla="*/ 470898 w 905127"/>
                    <a:gd name="connsiteY8" fmla="*/ 533274 h 808093"/>
                    <a:gd name="connsiteX9" fmla="*/ 416052 w 905127"/>
                    <a:gd name="connsiteY9" fmla="*/ 556215 h 808093"/>
                    <a:gd name="connsiteX10" fmla="*/ 299481 w 905127"/>
                    <a:gd name="connsiteY10" fmla="*/ 570817 h 808093"/>
                    <a:gd name="connsiteX11" fmla="*/ 0 w 905127"/>
                    <a:gd name="connsiteY11" fmla="*/ 385012 h 808093"/>
                    <a:gd name="connsiteX12" fmla="*/ 87716 w 905127"/>
                    <a:gd name="connsiteY12" fmla="*/ 253628 h 808093"/>
                    <a:gd name="connsiteX13" fmla="*/ 182909 w 905127"/>
                    <a:gd name="connsiteY13" fmla="*/ 213808 h 808093"/>
                    <a:gd name="connsiteX14" fmla="*/ 203338 w 905127"/>
                    <a:gd name="connsiteY14" fmla="*/ 211250 h 808093"/>
                    <a:gd name="connsiteX15" fmla="*/ 141229 w 905127"/>
                    <a:gd name="connsiteY15" fmla="*/ 95463 h 808093"/>
                    <a:gd name="connsiteX16" fmla="*/ 167471 w 905127"/>
                    <a:gd name="connsiteY16" fmla="*/ 11448 h 8080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905127" h="808093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888271" y="670637"/>
                      </a:lnTo>
                      <a:cubicBezTo>
                        <a:pt x="948407" y="801300"/>
                        <a:pt x="837288" y="839992"/>
                        <a:pt x="718371" y="781636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12" name="グループ化 11">
                  <a:extLst>
                    <a:ext uri="{FF2B5EF4-FFF2-40B4-BE49-F238E27FC236}">
                      <a16:creationId xmlns:a16="http://schemas.microsoft.com/office/drawing/2014/main" id="{31803871-1844-A2AD-6EC2-D197B484084F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13" name="四角形: 角を丸くする 89">
                    <a:extLst>
                      <a:ext uri="{FF2B5EF4-FFF2-40B4-BE49-F238E27FC236}">
                        <a16:creationId xmlns:a16="http://schemas.microsoft.com/office/drawing/2014/main" id="{F053A67C-DBE1-3D9F-E994-005E8C53E760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4" name="四角形: 角を丸くする 148">
                    <a:extLst>
                      <a:ext uri="{FF2B5EF4-FFF2-40B4-BE49-F238E27FC236}">
                        <a16:creationId xmlns:a16="http://schemas.microsoft.com/office/drawing/2014/main" id="{03C0D1FC-4465-5D0C-43C7-C3A3092E99F9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" name="四角形: 角を丸くする 149">
                    <a:extLst>
                      <a:ext uri="{FF2B5EF4-FFF2-40B4-BE49-F238E27FC236}">
                        <a16:creationId xmlns:a16="http://schemas.microsoft.com/office/drawing/2014/main" id="{DDCE01F7-1754-C2AF-CF11-C04F14AA92B1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" name="四角形: 角を丸くする 150">
                    <a:extLst>
                      <a:ext uri="{FF2B5EF4-FFF2-40B4-BE49-F238E27FC236}">
                        <a16:creationId xmlns:a16="http://schemas.microsoft.com/office/drawing/2014/main" id="{DCE86680-2EE2-DD71-D556-525A5572295C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7" name="楕円 16">
                    <a:extLst>
                      <a:ext uri="{FF2B5EF4-FFF2-40B4-BE49-F238E27FC236}">
                        <a16:creationId xmlns:a16="http://schemas.microsoft.com/office/drawing/2014/main" id="{A9CD22B9-5EEC-3315-FEF2-35CC2E009A32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9" name="片側の 2 つの角を丸めた四角形 151">
                <a:extLst>
                  <a:ext uri="{FF2B5EF4-FFF2-40B4-BE49-F238E27FC236}">
                    <a16:creationId xmlns:a16="http://schemas.microsoft.com/office/drawing/2014/main" id="{5B960511-E778-EBAB-FF69-BACFCEB243C8}"/>
                  </a:ext>
                </a:extLst>
              </p:cNvPr>
              <p:cNvSpPr/>
              <p:nvPr/>
            </p:nvSpPr>
            <p:spPr>
              <a:xfrm rot="9544335">
                <a:off x="620150" y="2200817"/>
                <a:ext cx="429596" cy="11217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FF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" name="台形 9">
                <a:extLst>
                  <a:ext uri="{FF2B5EF4-FFF2-40B4-BE49-F238E27FC236}">
                    <a16:creationId xmlns:a16="http://schemas.microsoft.com/office/drawing/2014/main" id="{0DCBD393-B760-7455-55DC-AB310E81B474}"/>
                  </a:ext>
                </a:extLst>
              </p:cNvPr>
              <p:cNvSpPr/>
              <p:nvPr/>
            </p:nvSpPr>
            <p:spPr bwMode="auto">
              <a:xfrm rot="20173021">
                <a:off x="318835" y="2029689"/>
                <a:ext cx="559429" cy="366651"/>
              </a:xfrm>
              <a:prstGeom prst="trapezoid">
                <a:avLst>
                  <a:gd name="adj" fmla="val 17264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cxnSp>
        <p:nvCxnSpPr>
          <p:cNvPr id="156" name="直線コネクタ 155">
            <a:extLst>
              <a:ext uri="{FF2B5EF4-FFF2-40B4-BE49-F238E27FC236}">
                <a16:creationId xmlns:a16="http://schemas.microsoft.com/office/drawing/2014/main" id="{0F802B3F-E5B4-0E4D-CCE1-42BA476FB85E}"/>
              </a:ext>
            </a:extLst>
          </p:cNvPr>
          <p:cNvCxnSpPr>
            <a:cxnSpLocks/>
          </p:cNvCxnSpPr>
          <p:nvPr/>
        </p:nvCxnSpPr>
        <p:spPr bwMode="auto">
          <a:xfrm>
            <a:off x="5544235" y="9273480"/>
            <a:ext cx="0" cy="278760"/>
          </a:xfrm>
          <a:prstGeom prst="line">
            <a:avLst/>
          </a:pr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</p:cxnSp>
    </p:spTree>
    <p:extLst>
      <p:ext uri="{BB962C8B-B14F-4D97-AF65-F5344CB8AC3E}">
        <p14:creationId xmlns:p14="http://schemas.microsoft.com/office/powerpoint/2010/main" val="93323539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</Words>
  <Application>Microsoft Office PowerPoint</Application>
  <PresentationFormat>A4 210 x 297 mm</PresentationFormat>
  <Paragraphs>10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ricc37_撮影しています素敵な笑顔ください</dc:title>
  <dc:subject>ricc37_撮影しています素敵な笑顔ください</dc:subject>
  <dc:creator>でじけろお</dc:creator>
  <cp:lastModifiedBy/>
  <cp:revision>1</cp:revision>
  <dcterms:created xsi:type="dcterms:W3CDTF">2014-12-04T06:28:15Z</dcterms:created>
  <dcterms:modified xsi:type="dcterms:W3CDTF">2024-10-13T10:54:23Z</dcterms:modified>
  <cp:version>1</cp:version>
</cp:coreProperties>
</file>

<file path=docProps/thumbnail.jpeg>
</file>