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2" r:id="rId3"/>
    <p:sldId id="323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2D408-C3C2-3C3D-1652-07BACE667499}"/>
              </a:ext>
            </a:extLst>
          </p:cNvPr>
          <p:cNvSpPr txBox="1"/>
          <p:nvPr/>
        </p:nvSpPr>
        <p:spPr>
          <a:xfrm>
            <a:off x="1136469" y="2521132"/>
            <a:ext cx="7633064" cy="338985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素敵な笑顔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C4C9B79-4AB9-A3D2-4ABA-185FF4BB4409}"/>
              </a:ext>
            </a:extLst>
          </p:cNvPr>
          <p:cNvSpPr txBox="1"/>
          <p:nvPr/>
        </p:nvSpPr>
        <p:spPr>
          <a:xfrm>
            <a:off x="1136469" y="1136469"/>
            <a:ext cx="7633064" cy="103888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撮影しています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89680-B7AC-8115-CD28-65F6D0B6C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71552E0A-F736-82EA-41EF-A2002A99FEDB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CF2288C-E87F-31F9-2273-7CA9D65A7BAD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399C9D-5063-FA92-232B-E43FC9E50EEF}"/>
              </a:ext>
            </a:extLst>
          </p:cNvPr>
          <p:cNvSpPr txBox="1"/>
          <p:nvPr/>
        </p:nvSpPr>
        <p:spPr>
          <a:xfrm>
            <a:off x="1136467" y="1133745"/>
            <a:ext cx="7633064" cy="295118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撮影しているので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笑顔をください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D2F06C7-5F42-DFEC-3CCA-2480DE379857}"/>
              </a:ext>
            </a:extLst>
          </p:cNvPr>
          <p:cNvGrpSpPr/>
          <p:nvPr/>
        </p:nvGrpSpPr>
        <p:grpSpPr>
          <a:xfrm>
            <a:off x="1037565" y="4442692"/>
            <a:ext cx="1373560" cy="1373560"/>
            <a:chOff x="1217585" y="4345827"/>
            <a:chExt cx="1567290" cy="1567290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5F4ADDBF-F84A-F56F-371A-475CD0808C36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8123A97B-40A0-7C30-C7A4-E466CEAECCE8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057718C-A9FB-9216-61ED-FB0A09808A6B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563E45A-4634-82A6-821F-3B6EB253EBE2}"/>
              </a:ext>
            </a:extLst>
          </p:cNvPr>
          <p:cNvGrpSpPr/>
          <p:nvPr/>
        </p:nvGrpSpPr>
        <p:grpSpPr>
          <a:xfrm>
            <a:off x="2644928" y="4442692"/>
            <a:ext cx="1373560" cy="1373560"/>
            <a:chOff x="1217585" y="4345827"/>
            <a:chExt cx="1567290" cy="1567290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BA005A1-D3F8-43F2-C5DE-0C381EE034A9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7BF7FE80-336B-A81E-FE30-541FD234B835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9AE75F5-56B9-C14C-5241-0B3D3D89EECA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8503464-2FFC-A88E-DFDF-C4B627B25EAE}"/>
              </a:ext>
            </a:extLst>
          </p:cNvPr>
          <p:cNvGrpSpPr/>
          <p:nvPr/>
        </p:nvGrpSpPr>
        <p:grpSpPr>
          <a:xfrm>
            <a:off x="4252291" y="4442692"/>
            <a:ext cx="1373560" cy="1373560"/>
            <a:chOff x="1217585" y="4345827"/>
            <a:chExt cx="1567290" cy="1567290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A401543E-79C6-549A-7681-88022C5B9AFA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39056873-FDDA-3D1C-D747-611DDD15526C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E131DBF-7801-93A1-CD10-3B659470AF29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E243FCD-3954-9CB4-3443-DD2AADF02C11}"/>
              </a:ext>
            </a:extLst>
          </p:cNvPr>
          <p:cNvGrpSpPr/>
          <p:nvPr/>
        </p:nvGrpSpPr>
        <p:grpSpPr>
          <a:xfrm>
            <a:off x="5859654" y="4442692"/>
            <a:ext cx="1373560" cy="1373560"/>
            <a:chOff x="1217585" y="4345827"/>
            <a:chExt cx="1567290" cy="1567290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F4831D9C-390C-29C9-8F86-164719F27539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512DFFEB-045F-E838-A2AE-8A6D76A05EDB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896DEC0-0B77-6A37-73BC-D0544C791F6B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A2FBE7F-D0E1-E08F-50E6-3274E737678B}"/>
              </a:ext>
            </a:extLst>
          </p:cNvPr>
          <p:cNvGrpSpPr/>
          <p:nvPr/>
        </p:nvGrpSpPr>
        <p:grpSpPr>
          <a:xfrm>
            <a:off x="7467017" y="4442692"/>
            <a:ext cx="1373560" cy="1373560"/>
            <a:chOff x="1217585" y="4345827"/>
            <a:chExt cx="1567290" cy="1567290"/>
          </a:xfrm>
        </p:grpSpPr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2D5799D6-8EFE-BBC0-AFBA-791CA20A1E04}"/>
                </a:ext>
              </a:extLst>
            </p:cNvPr>
            <p:cNvSpPr/>
            <p:nvPr/>
          </p:nvSpPr>
          <p:spPr>
            <a:xfrm>
              <a:off x="1217585" y="4345827"/>
              <a:ext cx="1567290" cy="156729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5A82A8CE-B662-BDA3-729E-85CAEA45D9B7}"/>
                </a:ext>
              </a:extLst>
            </p:cNvPr>
            <p:cNvSpPr/>
            <p:nvPr/>
          </p:nvSpPr>
          <p:spPr>
            <a:xfrm rot="16200000">
              <a:off x="1836125" y="5163525"/>
              <a:ext cx="330210" cy="63304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E1E683D-6231-2DF6-9E77-0BE6CB7A7A88}"/>
                </a:ext>
              </a:extLst>
            </p:cNvPr>
            <p:cNvSpPr/>
            <p:nvPr/>
          </p:nvSpPr>
          <p:spPr>
            <a:xfrm>
              <a:off x="1387556" y="4828792"/>
              <a:ext cx="1227349" cy="218182"/>
            </a:xfrm>
            <a:custGeom>
              <a:avLst/>
              <a:gdLst>
                <a:gd name="connsiteX0" fmla="*/ 1009168 w 1227349"/>
                <a:gd name="connsiteY0" fmla="*/ 0 h 218182"/>
                <a:gd name="connsiteX1" fmla="*/ 1227349 w 1227349"/>
                <a:gd name="connsiteY1" fmla="*/ 218182 h 218182"/>
                <a:gd name="connsiteX2" fmla="*/ 1118258 w 1227349"/>
                <a:gd name="connsiteY2" fmla="*/ 218182 h 218182"/>
                <a:gd name="connsiteX3" fmla="*/ 1009167 w 1227349"/>
                <a:gd name="connsiteY3" fmla="*/ 109091 h 218182"/>
                <a:gd name="connsiteX4" fmla="*/ 900077 w 1227349"/>
                <a:gd name="connsiteY4" fmla="*/ 218182 h 218182"/>
                <a:gd name="connsiteX5" fmla="*/ 790987 w 1227349"/>
                <a:gd name="connsiteY5" fmla="*/ 218182 h 218182"/>
                <a:gd name="connsiteX6" fmla="*/ 1009168 w 1227349"/>
                <a:gd name="connsiteY6" fmla="*/ 0 h 218182"/>
                <a:gd name="connsiteX7" fmla="*/ 218181 w 1227349"/>
                <a:gd name="connsiteY7" fmla="*/ 0 h 218182"/>
                <a:gd name="connsiteX8" fmla="*/ 436362 w 1227349"/>
                <a:gd name="connsiteY8" fmla="*/ 218182 h 218182"/>
                <a:gd name="connsiteX9" fmla="*/ 327271 w 1227349"/>
                <a:gd name="connsiteY9" fmla="*/ 218182 h 218182"/>
                <a:gd name="connsiteX10" fmla="*/ 218180 w 1227349"/>
                <a:gd name="connsiteY10" fmla="*/ 109091 h 218182"/>
                <a:gd name="connsiteX11" fmla="*/ 109090 w 1227349"/>
                <a:gd name="connsiteY11" fmla="*/ 218182 h 218182"/>
                <a:gd name="connsiteX12" fmla="*/ 0 w 1227349"/>
                <a:gd name="connsiteY12" fmla="*/ 218182 h 218182"/>
                <a:gd name="connsiteX13" fmla="*/ 218181 w 1227349"/>
                <a:gd name="connsiteY13" fmla="*/ 0 h 218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27349" h="218182">
                  <a:moveTo>
                    <a:pt x="1009168" y="0"/>
                  </a:moveTo>
                  <a:cubicBezTo>
                    <a:pt x="1129666" y="0"/>
                    <a:pt x="1227349" y="97684"/>
                    <a:pt x="1227349" y="218182"/>
                  </a:cubicBezTo>
                  <a:lnTo>
                    <a:pt x="1118258" y="218182"/>
                  </a:lnTo>
                  <a:cubicBezTo>
                    <a:pt x="1118258" y="157933"/>
                    <a:pt x="1069416" y="109091"/>
                    <a:pt x="1009167" y="109091"/>
                  </a:cubicBezTo>
                  <a:cubicBezTo>
                    <a:pt x="948918" y="109091"/>
                    <a:pt x="900077" y="157933"/>
                    <a:pt x="900077" y="218182"/>
                  </a:cubicBezTo>
                  <a:lnTo>
                    <a:pt x="790987" y="218182"/>
                  </a:lnTo>
                  <a:cubicBezTo>
                    <a:pt x="790987" y="97684"/>
                    <a:pt x="888670" y="0"/>
                    <a:pt x="1009168" y="0"/>
                  </a:cubicBezTo>
                  <a:close/>
                  <a:moveTo>
                    <a:pt x="218181" y="0"/>
                  </a:moveTo>
                  <a:cubicBezTo>
                    <a:pt x="338679" y="0"/>
                    <a:pt x="436362" y="97684"/>
                    <a:pt x="436362" y="218182"/>
                  </a:cubicBezTo>
                  <a:lnTo>
                    <a:pt x="327271" y="218182"/>
                  </a:lnTo>
                  <a:cubicBezTo>
                    <a:pt x="327271" y="157933"/>
                    <a:pt x="278429" y="109091"/>
                    <a:pt x="218180" y="109091"/>
                  </a:cubicBezTo>
                  <a:cubicBezTo>
                    <a:pt x="157931" y="109091"/>
                    <a:pt x="109090" y="157933"/>
                    <a:pt x="109090" y="218182"/>
                  </a:cubicBezTo>
                  <a:lnTo>
                    <a:pt x="0" y="218182"/>
                  </a:lnTo>
                  <a:cubicBezTo>
                    <a:pt x="0" y="97684"/>
                    <a:pt x="97683" y="0"/>
                    <a:pt x="21818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9767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62F0A-0294-CF59-2223-601B42A8B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2F1DCA7-0EDC-CE90-44B9-9583B5CF85D1}"/>
              </a:ext>
            </a:extLst>
          </p:cNvPr>
          <p:cNvSpPr txBox="1"/>
          <p:nvPr/>
        </p:nvSpPr>
        <p:spPr>
          <a:xfrm>
            <a:off x="483326" y="2180321"/>
            <a:ext cx="8968994" cy="18906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素敵な笑顔ください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19EB164-3EC8-80C5-6847-34D23AC65647}"/>
              </a:ext>
            </a:extLst>
          </p:cNvPr>
          <p:cNvSpPr txBox="1"/>
          <p:nvPr/>
        </p:nvSpPr>
        <p:spPr>
          <a:xfrm>
            <a:off x="483326" y="362748"/>
            <a:ext cx="8968994" cy="13751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撮影しています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77D71DFD-3142-B5CB-2FD5-09A44141BEC2}"/>
              </a:ext>
            </a:extLst>
          </p:cNvPr>
          <p:cNvGrpSpPr/>
          <p:nvPr/>
        </p:nvGrpSpPr>
        <p:grpSpPr>
          <a:xfrm>
            <a:off x="6826392" y="4395140"/>
            <a:ext cx="1264537" cy="2139205"/>
            <a:chOff x="5651437" y="4180146"/>
            <a:chExt cx="1331771" cy="2252944"/>
          </a:xfrm>
        </p:grpSpPr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E5339A98-FD7A-8106-D27D-AF6DF21F64E1}"/>
                </a:ext>
              </a:extLst>
            </p:cNvPr>
            <p:cNvSpPr/>
            <p:nvPr/>
          </p:nvSpPr>
          <p:spPr bwMode="auto">
            <a:xfrm>
              <a:off x="5683237" y="4180146"/>
              <a:ext cx="1265252" cy="127129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7973D248-CE63-0E6D-D253-D950089F5485}"/>
                </a:ext>
              </a:extLst>
            </p:cNvPr>
            <p:cNvGrpSpPr/>
            <p:nvPr/>
          </p:nvGrpSpPr>
          <p:grpSpPr>
            <a:xfrm>
              <a:off x="5651437" y="4330261"/>
              <a:ext cx="1331771" cy="1425059"/>
              <a:chOff x="4443712" y="847868"/>
              <a:chExt cx="986061" cy="1055133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04D08C73-7DCA-30B9-58B9-1CFA22C216E7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D5807303-5E5F-3904-6DB7-55C78A1CD8B4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FE9D7E43-3F10-2666-94BF-5629E19C1E8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766DDF62-1C13-D8D7-6D66-48DC22E017A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B36ED8FE-42A6-789C-9FE1-26892C22151B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D258606F-78E8-FD8F-FA54-04F151F2AAAA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22D26B19-EF41-76F8-A01E-4C0573CD623F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241E747F-15B7-3FE8-3443-EB141BBC07A1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E6008F8A-460D-C3B5-5311-080C30F4C576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アーチ 113">
              <a:extLst>
                <a:ext uri="{FF2B5EF4-FFF2-40B4-BE49-F238E27FC236}">
                  <a16:creationId xmlns:a16="http://schemas.microsoft.com/office/drawing/2014/main" id="{6922E326-AB75-D53E-2792-6F4216C080C2}"/>
                </a:ext>
              </a:extLst>
            </p:cNvPr>
            <p:cNvSpPr/>
            <p:nvPr/>
          </p:nvSpPr>
          <p:spPr bwMode="auto">
            <a:xfrm>
              <a:off x="6436567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アーチ 114">
              <a:extLst>
                <a:ext uri="{FF2B5EF4-FFF2-40B4-BE49-F238E27FC236}">
                  <a16:creationId xmlns:a16="http://schemas.microsoft.com/office/drawing/2014/main" id="{14F76481-53AA-957A-FE5F-FC0FF99D05CC}"/>
                </a:ext>
              </a:extLst>
            </p:cNvPr>
            <p:cNvSpPr/>
            <p:nvPr/>
          </p:nvSpPr>
          <p:spPr bwMode="auto">
            <a:xfrm>
              <a:off x="5852132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二等辺三角形 16">
              <a:extLst>
                <a:ext uri="{FF2B5EF4-FFF2-40B4-BE49-F238E27FC236}">
                  <a16:creationId xmlns:a16="http://schemas.microsoft.com/office/drawing/2014/main" id="{9AD37D4D-D72E-DFA2-700C-470AA8FC5BF2}"/>
                </a:ext>
              </a:extLst>
            </p:cNvPr>
            <p:cNvSpPr/>
            <p:nvPr/>
          </p:nvSpPr>
          <p:spPr bwMode="auto">
            <a:xfrm rot="10800000" flipH="1">
              <a:off x="6163027" y="534195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7A7A9E57-6AAB-8E01-3104-141B7DC71AD4}"/>
                </a:ext>
              </a:extLst>
            </p:cNvPr>
            <p:cNvSpPr/>
            <p:nvPr/>
          </p:nvSpPr>
          <p:spPr bwMode="auto">
            <a:xfrm>
              <a:off x="5757483" y="5646038"/>
              <a:ext cx="1102808" cy="780191"/>
            </a:xfrm>
            <a:custGeom>
              <a:avLst/>
              <a:gdLst>
                <a:gd name="connsiteX0" fmla="*/ 342488 w 1102808"/>
                <a:gd name="connsiteY0" fmla="*/ 0 h 780191"/>
                <a:gd name="connsiteX1" fmla="*/ 381661 w 1102808"/>
                <a:gd name="connsiteY1" fmla="*/ 0 h 780191"/>
                <a:gd name="connsiteX2" fmla="*/ 382427 w 1102808"/>
                <a:gd name="connsiteY2" fmla="*/ 1733 h 780191"/>
                <a:gd name="connsiteX3" fmla="*/ 551294 w 1102808"/>
                <a:gd name="connsiteY3" fmla="*/ 52838 h 780191"/>
                <a:gd name="connsiteX4" fmla="*/ 720161 w 1102808"/>
                <a:gd name="connsiteY4" fmla="*/ 1733 h 780191"/>
                <a:gd name="connsiteX5" fmla="*/ 720927 w 1102808"/>
                <a:gd name="connsiteY5" fmla="*/ 0 h 780191"/>
                <a:gd name="connsiteX6" fmla="*/ 760320 w 1102808"/>
                <a:gd name="connsiteY6" fmla="*/ 0 h 780191"/>
                <a:gd name="connsiteX7" fmla="*/ 1102808 w 1102808"/>
                <a:gd name="connsiteY7" fmla="*/ 342488 h 780191"/>
                <a:gd name="connsiteX8" fmla="*/ 1102808 w 1102808"/>
                <a:gd name="connsiteY8" fmla="*/ 780191 h 780191"/>
                <a:gd name="connsiteX9" fmla="*/ 0 w 1102808"/>
                <a:gd name="connsiteY9" fmla="*/ 780191 h 780191"/>
                <a:gd name="connsiteX10" fmla="*/ 0 w 1102808"/>
                <a:gd name="connsiteY10" fmla="*/ 342488 h 780191"/>
                <a:gd name="connsiteX11" fmla="*/ 342488 w 1102808"/>
                <a:gd name="connsiteY11" fmla="*/ 0 h 7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2808" h="780191">
                  <a:moveTo>
                    <a:pt x="342488" y="0"/>
                  </a:moveTo>
                  <a:lnTo>
                    <a:pt x="381661" y="0"/>
                  </a:lnTo>
                  <a:lnTo>
                    <a:pt x="382427" y="1733"/>
                  </a:lnTo>
                  <a:cubicBezTo>
                    <a:pt x="410249" y="31765"/>
                    <a:pt x="475381" y="52838"/>
                    <a:pt x="551294" y="52838"/>
                  </a:cubicBezTo>
                  <a:cubicBezTo>
                    <a:pt x="627207" y="52838"/>
                    <a:pt x="692339" y="31765"/>
                    <a:pt x="720161" y="1733"/>
                  </a:cubicBezTo>
                  <a:lnTo>
                    <a:pt x="720927" y="0"/>
                  </a:lnTo>
                  <a:lnTo>
                    <a:pt x="760320" y="0"/>
                  </a:lnTo>
                  <a:cubicBezTo>
                    <a:pt x="949471" y="0"/>
                    <a:pt x="1102808" y="153337"/>
                    <a:pt x="1102808" y="342488"/>
                  </a:cubicBezTo>
                  <a:lnTo>
                    <a:pt x="1102808" y="780191"/>
                  </a:lnTo>
                  <a:lnTo>
                    <a:pt x="0" y="780191"/>
                  </a:lnTo>
                  <a:lnTo>
                    <a:pt x="0" y="342488"/>
                  </a:lnTo>
                  <a:cubicBezTo>
                    <a:pt x="0" y="153337"/>
                    <a:pt x="153337" y="0"/>
                    <a:pt x="342488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5FB02EFD-E506-0081-E6A8-1DF056A78AE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73688" y="5906671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B4443C63-AED2-C032-2344-505D218685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54750" y="5931305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20" name="アーチ 119">
              <a:extLst>
                <a:ext uri="{FF2B5EF4-FFF2-40B4-BE49-F238E27FC236}">
                  <a16:creationId xmlns:a16="http://schemas.microsoft.com/office/drawing/2014/main" id="{1EA7B6D0-6A6D-5341-17B4-629E6502E8F1}"/>
                </a:ext>
              </a:extLst>
            </p:cNvPr>
            <p:cNvSpPr/>
            <p:nvPr/>
          </p:nvSpPr>
          <p:spPr bwMode="auto">
            <a:xfrm>
              <a:off x="6436567" y="4676775"/>
              <a:ext cx="326370" cy="22089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アーチ 120">
              <a:extLst>
                <a:ext uri="{FF2B5EF4-FFF2-40B4-BE49-F238E27FC236}">
                  <a16:creationId xmlns:a16="http://schemas.microsoft.com/office/drawing/2014/main" id="{7D5C59CB-2B4D-F09A-9794-65AFC0EB502F}"/>
                </a:ext>
              </a:extLst>
            </p:cNvPr>
            <p:cNvSpPr/>
            <p:nvPr/>
          </p:nvSpPr>
          <p:spPr bwMode="auto">
            <a:xfrm>
              <a:off x="5852132" y="4676775"/>
              <a:ext cx="326370" cy="22089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7160B3BA-14BD-27AF-0768-BA1B4EE389B8}"/>
              </a:ext>
            </a:extLst>
          </p:cNvPr>
          <p:cNvGrpSpPr/>
          <p:nvPr/>
        </p:nvGrpSpPr>
        <p:grpSpPr>
          <a:xfrm>
            <a:off x="5399103" y="4395140"/>
            <a:ext cx="1264537" cy="2139205"/>
            <a:chOff x="4179825" y="4180146"/>
            <a:chExt cx="1331771" cy="2252944"/>
          </a:xfrm>
        </p:grpSpPr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AF1DCE7D-C143-97A9-96D5-C3A35D9594E3}"/>
                </a:ext>
              </a:extLst>
            </p:cNvPr>
            <p:cNvSpPr/>
            <p:nvPr/>
          </p:nvSpPr>
          <p:spPr bwMode="auto">
            <a:xfrm>
              <a:off x="4191764" y="4180146"/>
              <a:ext cx="1304973" cy="127129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AFE39C20-DF1E-3750-2DD7-355BD47CD6BA}"/>
                </a:ext>
              </a:extLst>
            </p:cNvPr>
            <p:cNvGrpSpPr/>
            <p:nvPr/>
          </p:nvGrpSpPr>
          <p:grpSpPr>
            <a:xfrm>
              <a:off x="4179825" y="4330261"/>
              <a:ext cx="1331771" cy="1425059"/>
              <a:chOff x="4443712" y="847868"/>
              <a:chExt cx="986061" cy="1055133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5DF3D7BE-8E5D-C320-34C7-58E1FA8ADAC3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A5805B98-E3F0-6CC1-F96E-AB8A0F8A814B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12D4514C-1635-9463-DC5D-9937E3489C7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20DA9586-EAEB-E439-F7F1-BA1ACB357436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F14D02E7-B81F-B4A6-8B42-EBE49BDABB3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EE33A1F9-D199-27F4-F973-1305BB4CDF43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3C9A6E5A-5E22-3DC5-F634-20E41448DEB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A34237DC-010B-FFC4-6A32-BF18209E4DFF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F1334FCF-2331-76CF-F704-614CE0AC9E0C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" name="アーチ 133">
              <a:extLst>
                <a:ext uri="{FF2B5EF4-FFF2-40B4-BE49-F238E27FC236}">
                  <a16:creationId xmlns:a16="http://schemas.microsoft.com/office/drawing/2014/main" id="{51EB81E2-06E8-A50B-7FC6-7F8EB61C2601}"/>
                </a:ext>
              </a:extLst>
            </p:cNvPr>
            <p:cNvSpPr/>
            <p:nvPr/>
          </p:nvSpPr>
          <p:spPr bwMode="auto">
            <a:xfrm>
              <a:off x="4964955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アーチ 134">
              <a:extLst>
                <a:ext uri="{FF2B5EF4-FFF2-40B4-BE49-F238E27FC236}">
                  <a16:creationId xmlns:a16="http://schemas.microsoft.com/office/drawing/2014/main" id="{EECBB55F-BA74-0768-2FAD-F7A785B1FF04}"/>
                </a:ext>
              </a:extLst>
            </p:cNvPr>
            <p:cNvSpPr/>
            <p:nvPr/>
          </p:nvSpPr>
          <p:spPr bwMode="auto">
            <a:xfrm>
              <a:off x="4380520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二等辺三角形 16">
              <a:extLst>
                <a:ext uri="{FF2B5EF4-FFF2-40B4-BE49-F238E27FC236}">
                  <a16:creationId xmlns:a16="http://schemas.microsoft.com/office/drawing/2014/main" id="{B070F091-6A0A-2BA9-AF86-D09AB8751D7D}"/>
                </a:ext>
              </a:extLst>
            </p:cNvPr>
            <p:cNvSpPr/>
            <p:nvPr/>
          </p:nvSpPr>
          <p:spPr bwMode="auto">
            <a:xfrm rot="10800000" flipH="1">
              <a:off x="4691415" y="534195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D04955AF-879A-E0BE-EA34-370CB40029D5}"/>
                </a:ext>
              </a:extLst>
            </p:cNvPr>
            <p:cNvSpPr/>
            <p:nvPr/>
          </p:nvSpPr>
          <p:spPr bwMode="auto">
            <a:xfrm rot="16200000" flipH="1">
              <a:off x="4606798" y="4092886"/>
              <a:ext cx="473858" cy="826550"/>
            </a:xfrm>
            <a:custGeom>
              <a:avLst/>
              <a:gdLst>
                <a:gd name="connsiteX0" fmla="*/ 0 w 473858"/>
                <a:gd name="connsiteY0" fmla="*/ 443755 h 826550"/>
                <a:gd name="connsiteX1" fmla="*/ 55098 w 473858"/>
                <a:gd name="connsiteY1" fmla="*/ 635930 h 826550"/>
                <a:gd name="connsiteX2" fmla="*/ 473857 w 473858"/>
                <a:gd name="connsiteY2" fmla="*/ 794770 h 826550"/>
                <a:gd name="connsiteX3" fmla="*/ 473856 w 473858"/>
                <a:gd name="connsiteY3" fmla="*/ 794768 h 826550"/>
                <a:gd name="connsiteX4" fmla="*/ 199513 w 473858"/>
                <a:gd name="connsiteY4" fmla="*/ 499898 h 826550"/>
                <a:gd name="connsiteX5" fmla="*/ 165585 w 473858"/>
                <a:gd name="connsiteY5" fmla="*/ 411254 h 826550"/>
                <a:gd name="connsiteX6" fmla="*/ 180538 w 473858"/>
                <a:gd name="connsiteY6" fmla="*/ 368105 h 826550"/>
                <a:gd name="connsiteX7" fmla="*/ 473857 w 473858"/>
                <a:gd name="connsiteY7" fmla="*/ 31782 h 826550"/>
                <a:gd name="connsiteX8" fmla="*/ 473858 w 473858"/>
                <a:gd name="connsiteY8" fmla="*/ 31780 h 826550"/>
                <a:gd name="connsiteX9" fmla="*/ 55099 w 473858"/>
                <a:gd name="connsiteY9" fmla="*/ 190620 h 826550"/>
                <a:gd name="connsiteX10" fmla="*/ 1 w 473858"/>
                <a:gd name="connsiteY10" fmla="*/ 382796 h 826550"/>
                <a:gd name="connsiteX11" fmla="*/ 2411 w 473858"/>
                <a:gd name="connsiteY11" fmla="*/ 417570 h 82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858" h="826550">
                  <a:moveTo>
                    <a:pt x="0" y="443755"/>
                  </a:moveTo>
                  <a:cubicBezTo>
                    <a:pt x="1238" y="506978"/>
                    <a:pt x="19171" y="573703"/>
                    <a:pt x="55098" y="635930"/>
                  </a:cubicBezTo>
                  <a:cubicBezTo>
                    <a:pt x="150902" y="801868"/>
                    <a:pt x="338387" y="872983"/>
                    <a:pt x="473857" y="794770"/>
                  </a:cubicBezTo>
                  <a:lnTo>
                    <a:pt x="473856" y="794768"/>
                  </a:lnTo>
                  <a:cubicBezTo>
                    <a:pt x="356121" y="728221"/>
                    <a:pt x="260369" y="622476"/>
                    <a:pt x="199513" y="499898"/>
                  </a:cubicBezTo>
                  <a:lnTo>
                    <a:pt x="165585" y="411254"/>
                  </a:lnTo>
                  <a:lnTo>
                    <a:pt x="180538" y="368105"/>
                  </a:lnTo>
                  <a:cubicBezTo>
                    <a:pt x="239363" y="228057"/>
                    <a:pt x="343040" y="105723"/>
                    <a:pt x="473857" y="31782"/>
                  </a:cubicBezTo>
                  <a:lnTo>
                    <a:pt x="473858" y="31780"/>
                  </a:lnTo>
                  <a:cubicBezTo>
                    <a:pt x="338388" y="-46433"/>
                    <a:pt x="150903" y="24682"/>
                    <a:pt x="55099" y="190620"/>
                  </a:cubicBezTo>
                  <a:cubicBezTo>
                    <a:pt x="19172" y="252847"/>
                    <a:pt x="1239" y="319572"/>
                    <a:pt x="1" y="382796"/>
                  </a:cubicBezTo>
                  <a:lnTo>
                    <a:pt x="2411" y="41757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F90D029D-D2F2-71AC-57E0-100CC3D18933}"/>
                </a:ext>
              </a:extLst>
            </p:cNvPr>
            <p:cNvSpPr/>
            <p:nvPr/>
          </p:nvSpPr>
          <p:spPr bwMode="auto">
            <a:xfrm rot="16200000" flipH="1">
              <a:off x="4606798" y="4073836"/>
              <a:ext cx="473858" cy="826550"/>
            </a:xfrm>
            <a:custGeom>
              <a:avLst/>
              <a:gdLst>
                <a:gd name="connsiteX0" fmla="*/ 0 w 473858"/>
                <a:gd name="connsiteY0" fmla="*/ 443755 h 826550"/>
                <a:gd name="connsiteX1" fmla="*/ 55098 w 473858"/>
                <a:gd name="connsiteY1" fmla="*/ 635930 h 826550"/>
                <a:gd name="connsiteX2" fmla="*/ 473857 w 473858"/>
                <a:gd name="connsiteY2" fmla="*/ 794770 h 826550"/>
                <a:gd name="connsiteX3" fmla="*/ 473856 w 473858"/>
                <a:gd name="connsiteY3" fmla="*/ 794768 h 826550"/>
                <a:gd name="connsiteX4" fmla="*/ 199513 w 473858"/>
                <a:gd name="connsiteY4" fmla="*/ 499898 h 826550"/>
                <a:gd name="connsiteX5" fmla="*/ 165585 w 473858"/>
                <a:gd name="connsiteY5" fmla="*/ 411254 h 826550"/>
                <a:gd name="connsiteX6" fmla="*/ 180538 w 473858"/>
                <a:gd name="connsiteY6" fmla="*/ 368105 h 826550"/>
                <a:gd name="connsiteX7" fmla="*/ 473857 w 473858"/>
                <a:gd name="connsiteY7" fmla="*/ 31782 h 826550"/>
                <a:gd name="connsiteX8" fmla="*/ 473858 w 473858"/>
                <a:gd name="connsiteY8" fmla="*/ 31780 h 826550"/>
                <a:gd name="connsiteX9" fmla="*/ 55099 w 473858"/>
                <a:gd name="connsiteY9" fmla="*/ 190620 h 826550"/>
                <a:gd name="connsiteX10" fmla="*/ 1 w 473858"/>
                <a:gd name="connsiteY10" fmla="*/ 382796 h 826550"/>
                <a:gd name="connsiteX11" fmla="*/ 2411 w 473858"/>
                <a:gd name="connsiteY11" fmla="*/ 417570 h 82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858" h="826550">
                  <a:moveTo>
                    <a:pt x="0" y="443755"/>
                  </a:moveTo>
                  <a:cubicBezTo>
                    <a:pt x="1238" y="506978"/>
                    <a:pt x="19171" y="573703"/>
                    <a:pt x="55098" y="635930"/>
                  </a:cubicBezTo>
                  <a:cubicBezTo>
                    <a:pt x="150902" y="801868"/>
                    <a:pt x="338387" y="872983"/>
                    <a:pt x="473857" y="794770"/>
                  </a:cubicBezTo>
                  <a:lnTo>
                    <a:pt x="473856" y="794768"/>
                  </a:lnTo>
                  <a:cubicBezTo>
                    <a:pt x="356121" y="728221"/>
                    <a:pt x="260369" y="622476"/>
                    <a:pt x="199513" y="499898"/>
                  </a:cubicBezTo>
                  <a:lnTo>
                    <a:pt x="165585" y="411254"/>
                  </a:lnTo>
                  <a:lnTo>
                    <a:pt x="180538" y="368105"/>
                  </a:lnTo>
                  <a:cubicBezTo>
                    <a:pt x="239363" y="228057"/>
                    <a:pt x="343040" y="105723"/>
                    <a:pt x="473857" y="31782"/>
                  </a:cubicBezTo>
                  <a:lnTo>
                    <a:pt x="473858" y="31780"/>
                  </a:lnTo>
                  <a:cubicBezTo>
                    <a:pt x="338388" y="-46433"/>
                    <a:pt x="150903" y="24682"/>
                    <a:pt x="55099" y="190620"/>
                  </a:cubicBezTo>
                  <a:cubicBezTo>
                    <a:pt x="19172" y="252847"/>
                    <a:pt x="1239" y="319572"/>
                    <a:pt x="1" y="382796"/>
                  </a:cubicBezTo>
                  <a:lnTo>
                    <a:pt x="2411" y="41757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2EEA9C3F-A60C-EFEB-B3AB-7280968A778F}"/>
                </a:ext>
              </a:extLst>
            </p:cNvPr>
            <p:cNvSpPr/>
            <p:nvPr/>
          </p:nvSpPr>
          <p:spPr bwMode="auto">
            <a:xfrm rot="16200000" flipH="1">
              <a:off x="4726429" y="4314012"/>
              <a:ext cx="234596" cy="409206"/>
            </a:xfrm>
            <a:custGeom>
              <a:avLst/>
              <a:gdLst>
                <a:gd name="connsiteX0" fmla="*/ 0 w 473858"/>
                <a:gd name="connsiteY0" fmla="*/ 443755 h 826550"/>
                <a:gd name="connsiteX1" fmla="*/ 55098 w 473858"/>
                <a:gd name="connsiteY1" fmla="*/ 635930 h 826550"/>
                <a:gd name="connsiteX2" fmla="*/ 473857 w 473858"/>
                <a:gd name="connsiteY2" fmla="*/ 794770 h 826550"/>
                <a:gd name="connsiteX3" fmla="*/ 473856 w 473858"/>
                <a:gd name="connsiteY3" fmla="*/ 794768 h 826550"/>
                <a:gd name="connsiteX4" fmla="*/ 199513 w 473858"/>
                <a:gd name="connsiteY4" fmla="*/ 499898 h 826550"/>
                <a:gd name="connsiteX5" fmla="*/ 165585 w 473858"/>
                <a:gd name="connsiteY5" fmla="*/ 411254 h 826550"/>
                <a:gd name="connsiteX6" fmla="*/ 180538 w 473858"/>
                <a:gd name="connsiteY6" fmla="*/ 368105 h 826550"/>
                <a:gd name="connsiteX7" fmla="*/ 473857 w 473858"/>
                <a:gd name="connsiteY7" fmla="*/ 31782 h 826550"/>
                <a:gd name="connsiteX8" fmla="*/ 473858 w 473858"/>
                <a:gd name="connsiteY8" fmla="*/ 31780 h 826550"/>
                <a:gd name="connsiteX9" fmla="*/ 55099 w 473858"/>
                <a:gd name="connsiteY9" fmla="*/ 190620 h 826550"/>
                <a:gd name="connsiteX10" fmla="*/ 1 w 473858"/>
                <a:gd name="connsiteY10" fmla="*/ 382796 h 826550"/>
                <a:gd name="connsiteX11" fmla="*/ 2411 w 473858"/>
                <a:gd name="connsiteY11" fmla="*/ 417570 h 82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858" h="826550">
                  <a:moveTo>
                    <a:pt x="0" y="443755"/>
                  </a:moveTo>
                  <a:cubicBezTo>
                    <a:pt x="1238" y="506978"/>
                    <a:pt x="19171" y="573703"/>
                    <a:pt x="55098" y="635930"/>
                  </a:cubicBezTo>
                  <a:cubicBezTo>
                    <a:pt x="150902" y="801868"/>
                    <a:pt x="338387" y="872983"/>
                    <a:pt x="473857" y="794770"/>
                  </a:cubicBezTo>
                  <a:lnTo>
                    <a:pt x="473856" y="794768"/>
                  </a:lnTo>
                  <a:cubicBezTo>
                    <a:pt x="356121" y="728221"/>
                    <a:pt x="260369" y="622476"/>
                    <a:pt x="199513" y="499898"/>
                  </a:cubicBezTo>
                  <a:lnTo>
                    <a:pt x="165585" y="411254"/>
                  </a:lnTo>
                  <a:lnTo>
                    <a:pt x="180538" y="368105"/>
                  </a:lnTo>
                  <a:cubicBezTo>
                    <a:pt x="239363" y="228057"/>
                    <a:pt x="343040" y="105723"/>
                    <a:pt x="473857" y="31782"/>
                  </a:cubicBezTo>
                  <a:lnTo>
                    <a:pt x="473858" y="31780"/>
                  </a:lnTo>
                  <a:cubicBezTo>
                    <a:pt x="338388" y="-46433"/>
                    <a:pt x="150903" y="24682"/>
                    <a:pt x="55099" y="190620"/>
                  </a:cubicBezTo>
                  <a:cubicBezTo>
                    <a:pt x="19172" y="252847"/>
                    <a:pt x="1239" y="319572"/>
                    <a:pt x="1" y="382796"/>
                  </a:cubicBezTo>
                  <a:lnTo>
                    <a:pt x="2411" y="41757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1021D2B7-93E9-E1A7-FCBC-47DB4151B552}"/>
                </a:ext>
              </a:extLst>
            </p:cNvPr>
            <p:cNvSpPr/>
            <p:nvPr/>
          </p:nvSpPr>
          <p:spPr bwMode="auto">
            <a:xfrm>
              <a:off x="4285871" y="5646038"/>
              <a:ext cx="1102808" cy="780191"/>
            </a:xfrm>
            <a:custGeom>
              <a:avLst/>
              <a:gdLst>
                <a:gd name="connsiteX0" fmla="*/ 342488 w 1102808"/>
                <a:gd name="connsiteY0" fmla="*/ 0 h 780191"/>
                <a:gd name="connsiteX1" fmla="*/ 381661 w 1102808"/>
                <a:gd name="connsiteY1" fmla="*/ 0 h 780191"/>
                <a:gd name="connsiteX2" fmla="*/ 382427 w 1102808"/>
                <a:gd name="connsiteY2" fmla="*/ 1733 h 780191"/>
                <a:gd name="connsiteX3" fmla="*/ 551294 w 1102808"/>
                <a:gd name="connsiteY3" fmla="*/ 52838 h 780191"/>
                <a:gd name="connsiteX4" fmla="*/ 720161 w 1102808"/>
                <a:gd name="connsiteY4" fmla="*/ 1733 h 780191"/>
                <a:gd name="connsiteX5" fmla="*/ 720927 w 1102808"/>
                <a:gd name="connsiteY5" fmla="*/ 0 h 780191"/>
                <a:gd name="connsiteX6" fmla="*/ 760320 w 1102808"/>
                <a:gd name="connsiteY6" fmla="*/ 0 h 780191"/>
                <a:gd name="connsiteX7" fmla="*/ 1102808 w 1102808"/>
                <a:gd name="connsiteY7" fmla="*/ 342488 h 780191"/>
                <a:gd name="connsiteX8" fmla="*/ 1102808 w 1102808"/>
                <a:gd name="connsiteY8" fmla="*/ 780191 h 780191"/>
                <a:gd name="connsiteX9" fmla="*/ 0 w 1102808"/>
                <a:gd name="connsiteY9" fmla="*/ 780191 h 780191"/>
                <a:gd name="connsiteX10" fmla="*/ 0 w 1102808"/>
                <a:gd name="connsiteY10" fmla="*/ 342488 h 780191"/>
                <a:gd name="connsiteX11" fmla="*/ 342488 w 1102808"/>
                <a:gd name="connsiteY11" fmla="*/ 0 h 7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2808" h="780191">
                  <a:moveTo>
                    <a:pt x="342488" y="0"/>
                  </a:moveTo>
                  <a:lnTo>
                    <a:pt x="381661" y="0"/>
                  </a:lnTo>
                  <a:lnTo>
                    <a:pt x="382427" y="1733"/>
                  </a:lnTo>
                  <a:cubicBezTo>
                    <a:pt x="410249" y="31765"/>
                    <a:pt x="475381" y="52838"/>
                    <a:pt x="551294" y="52838"/>
                  </a:cubicBezTo>
                  <a:cubicBezTo>
                    <a:pt x="627207" y="52838"/>
                    <a:pt x="692339" y="31765"/>
                    <a:pt x="720161" y="1733"/>
                  </a:cubicBezTo>
                  <a:lnTo>
                    <a:pt x="720927" y="0"/>
                  </a:lnTo>
                  <a:lnTo>
                    <a:pt x="760320" y="0"/>
                  </a:lnTo>
                  <a:cubicBezTo>
                    <a:pt x="949471" y="0"/>
                    <a:pt x="1102808" y="153337"/>
                    <a:pt x="1102808" y="342488"/>
                  </a:cubicBezTo>
                  <a:lnTo>
                    <a:pt x="1102808" y="780191"/>
                  </a:lnTo>
                  <a:lnTo>
                    <a:pt x="0" y="780191"/>
                  </a:lnTo>
                  <a:lnTo>
                    <a:pt x="0" y="342488"/>
                  </a:lnTo>
                  <a:cubicBezTo>
                    <a:pt x="0" y="153337"/>
                    <a:pt x="153337" y="0"/>
                    <a:pt x="342488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B760C3FC-2439-ABBD-1737-42B6ABD966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02076" y="5906671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0B7DC2CE-7E91-AE76-F191-EBE06A2D29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83138" y="5931305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43" name="アーチ 142">
              <a:extLst>
                <a:ext uri="{FF2B5EF4-FFF2-40B4-BE49-F238E27FC236}">
                  <a16:creationId xmlns:a16="http://schemas.microsoft.com/office/drawing/2014/main" id="{B3AB5FF4-AEF4-D1ED-FB8D-11C16857D7B8}"/>
                </a:ext>
              </a:extLst>
            </p:cNvPr>
            <p:cNvSpPr/>
            <p:nvPr/>
          </p:nvSpPr>
          <p:spPr bwMode="auto">
            <a:xfrm>
              <a:off x="4969717" y="4676775"/>
              <a:ext cx="326370" cy="22089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アーチ 143">
              <a:extLst>
                <a:ext uri="{FF2B5EF4-FFF2-40B4-BE49-F238E27FC236}">
                  <a16:creationId xmlns:a16="http://schemas.microsoft.com/office/drawing/2014/main" id="{4ECE7194-5AC3-C55E-1C5F-249DB1F1BDD2}"/>
                </a:ext>
              </a:extLst>
            </p:cNvPr>
            <p:cNvSpPr/>
            <p:nvPr/>
          </p:nvSpPr>
          <p:spPr bwMode="auto">
            <a:xfrm>
              <a:off x="4385282" y="4676775"/>
              <a:ext cx="326370" cy="22089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7662AB05-EA15-7CB6-049A-F1B28600AF63}"/>
              </a:ext>
            </a:extLst>
          </p:cNvPr>
          <p:cNvGrpSpPr/>
          <p:nvPr/>
        </p:nvGrpSpPr>
        <p:grpSpPr>
          <a:xfrm>
            <a:off x="1832291" y="4395140"/>
            <a:ext cx="1264537" cy="2139205"/>
            <a:chOff x="2383849" y="4180146"/>
            <a:chExt cx="1331771" cy="2252944"/>
          </a:xfrm>
        </p:grpSpPr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79FD5B32-A3D9-788D-E1FD-F0A7FEA537BC}"/>
                </a:ext>
              </a:extLst>
            </p:cNvPr>
            <p:cNvSpPr/>
            <p:nvPr/>
          </p:nvSpPr>
          <p:spPr bwMode="auto">
            <a:xfrm>
              <a:off x="2515149" y="4563169"/>
              <a:ext cx="1066252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CAC080EB-4ABC-AF78-F2F5-B940EAA18239}"/>
                </a:ext>
              </a:extLst>
            </p:cNvPr>
            <p:cNvSpPr/>
            <p:nvPr/>
          </p:nvSpPr>
          <p:spPr bwMode="auto">
            <a:xfrm>
              <a:off x="2395788" y="4180146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9D23B810-6967-0A3A-FC9A-2DD7AD3F8736}"/>
                </a:ext>
              </a:extLst>
            </p:cNvPr>
            <p:cNvSpPr/>
            <p:nvPr/>
          </p:nvSpPr>
          <p:spPr bwMode="auto">
            <a:xfrm>
              <a:off x="2489895" y="564603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DFB9C2A0-C67C-8199-3186-BC4A23CCDE4E}"/>
                </a:ext>
              </a:extLst>
            </p:cNvPr>
            <p:cNvGrpSpPr/>
            <p:nvPr/>
          </p:nvGrpSpPr>
          <p:grpSpPr>
            <a:xfrm>
              <a:off x="2383849" y="4330261"/>
              <a:ext cx="1331771" cy="1425059"/>
              <a:chOff x="4443712" y="847868"/>
              <a:chExt cx="986061" cy="1055133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34556F75-A600-8F18-D636-8D5D23E4F0B0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A519B357-85AA-12AC-BDD2-37BBCB44A2A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34E23C82-7475-E7C7-8E62-33CB74A88B2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5C96EAFD-730F-8B51-82D1-187BE2A5442A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588EDDD1-8A92-E6C1-1A09-CEFA6DA83FF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5CB86045-6DAB-F7BE-ADAD-48EFD7A4FAE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" name="台形 176">
                <a:extLst>
                  <a:ext uri="{FF2B5EF4-FFF2-40B4-BE49-F238E27FC236}">
                    <a16:creationId xmlns:a16="http://schemas.microsoft.com/office/drawing/2014/main" id="{976868B4-9849-40F3-FEDE-74C4C388AFA4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A43D179D-9373-849B-9315-41197F401A52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983507B6-DCCC-700E-1006-070CDD81F3BA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74DBDC2D-9941-2C75-6BBE-C74072E960AB}"/>
                </a:ext>
              </a:extLst>
            </p:cNvPr>
            <p:cNvSpPr/>
            <p:nvPr/>
          </p:nvSpPr>
          <p:spPr bwMode="auto">
            <a:xfrm>
              <a:off x="2832240" y="561218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rgbClr val="FF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0" name="アーチ 159">
              <a:extLst>
                <a:ext uri="{FF2B5EF4-FFF2-40B4-BE49-F238E27FC236}">
                  <a16:creationId xmlns:a16="http://schemas.microsoft.com/office/drawing/2014/main" id="{CC3373A6-325D-7024-9105-4B44B9F0E7B5}"/>
                </a:ext>
              </a:extLst>
            </p:cNvPr>
            <p:cNvSpPr/>
            <p:nvPr/>
          </p:nvSpPr>
          <p:spPr bwMode="auto">
            <a:xfrm>
              <a:off x="3168979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アーチ 160">
              <a:extLst>
                <a:ext uri="{FF2B5EF4-FFF2-40B4-BE49-F238E27FC236}">
                  <a16:creationId xmlns:a16="http://schemas.microsoft.com/office/drawing/2014/main" id="{5A5EA054-17B9-F911-2987-645E78815C47}"/>
                </a:ext>
              </a:extLst>
            </p:cNvPr>
            <p:cNvSpPr/>
            <p:nvPr/>
          </p:nvSpPr>
          <p:spPr bwMode="auto">
            <a:xfrm>
              <a:off x="2584544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A8221940-6DFD-6141-23FB-E64D04BF6A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06100" y="5906671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9B84C1C3-E34A-B371-5529-77C634EA7D3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87162" y="5931305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64" name="二等辺三角形 16">
              <a:extLst>
                <a:ext uri="{FF2B5EF4-FFF2-40B4-BE49-F238E27FC236}">
                  <a16:creationId xmlns:a16="http://schemas.microsoft.com/office/drawing/2014/main" id="{7F9BFE1E-029F-C890-E969-C0065E4AEDF7}"/>
                </a:ext>
              </a:extLst>
            </p:cNvPr>
            <p:cNvSpPr/>
            <p:nvPr/>
          </p:nvSpPr>
          <p:spPr bwMode="auto">
            <a:xfrm rot="10800000" flipH="1">
              <a:off x="2895439" y="534195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5" name="月 164">
              <a:extLst>
                <a:ext uri="{FF2B5EF4-FFF2-40B4-BE49-F238E27FC236}">
                  <a16:creationId xmlns:a16="http://schemas.microsoft.com/office/drawing/2014/main" id="{E514651C-7057-4392-26BD-8E22A0B3B1F4}"/>
                </a:ext>
              </a:extLst>
            </p:cNvPr>
            <p:cNvSpPr/>
            <p:nvPr/>
          </p:nvSpPr>
          <p:spPr bwMode="auto">
            <a:xfrm>
              <a:off x="2658503" y="432890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月 165">
              <a:extLst>
                <a:ext uri="{FF2B5EF4-FFF2-40B4-BE49-F238E27FC236}">
                  <a16:creationId xmlns:a16="http://schemas.microsoft.com/office/drawing/2014/main" id="{4FDCEF99-9104-3835-69AD-92FD99305A17}"/>
                </a:ext>
              </a:extLst>
            </p:cNvPr>
            <p:cNvSpPr/>
            <p:nvPr/>
          </p:nvSpPr>
          <p:spPr bwMode="auto">
            <a:xfrm>
              <a:off x="2801378" y="432890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" name="月 166">
              <a:extLst>
                <a:ext uri="{FF2B5EF4-FFF2-40B4-BE49-F238E27FC236}">
                  <a16:creationId xmlns:a16="http://schemas.microsoft.com/office/drawing/2014/main" id="{B4E8F54D-8621-3947-9DA6-9EC9EA573198}"/>
                </a:ext>
              </a:extLst>
            </p:cNvPr>
            <p:cNvSpPr/>
            <p:nvPr/>
          </p:nvSpPr>
          <p:spPr bwMode="auto">
            <a:xfrm flipH="1">
              <a:off x="3128525" y="432890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月 167">
              <a:extLst>
                <a:ext uri="{FF2B5EF4-FFF2-40B4-BE49-F238E27FC236}">
                  <a16:creationId xmlns:a16="http://schemas.microsoft.com/office/drawing/2014/main" id="{66B9B0E5-EF96-2F3B-3B5E-8054583AE0EB}"/>
                </a:ext>
              </a:extLst>
            </p:cNvPr>
            <p:cNvSpPr/>
            <p:nvPr/>
          </p:nvSpPr>
          <p:spPr bwMode="auto">
            <a:xfrm flipH="1">
              <a:off x="3271400" y="432890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月 168">
              <a:extLst>
                <a:ext uri="{FF2B5EF4-FFF2-40B4-BE49-F238E27FC236}">
                  <a16:creationId xmlns:a16="http://schemas.microsoft.com/office/drawing/2014/main" id="{2536A79F-004D-56ED-37C3-BDAE7553F1A1}"/>
                </a:ext>
              </a:extLst>
            </p:cNvPr>
            <p:cNvSpPr/>
            <p:nvPr/>
          </p:nvSpPr>
          <p:spPr bwMode="auto">
            <a:xfrm>
              <a:off x="2906153" y="4233656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月 169">
              <a:extLst>
                <a:ext uri="{FF2B5EF4-FFF2-40B4-BE49-F238E27FC236}">
                  <a16:creationId xmlns:a16="http://schemas.microsoft.com/office/drawing/2014/main" id="{484911BB-60BD-330B-4F01-F5586F20D47B}"/>
                </a:ext>
              </a:extLst>
            </p:cNvPr>
            <p:cNvSpPr/>
            <p:nvPr/>
          </p:nvSpPr>
          <p:spPr bwMode="auto">
            <a:xfrm flipH="1">
              <a:off x="2995174" y="4257468"/>
              <a:ext cx="136885" cy="533222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月 170">
              <a:extLst>
                <a:ext uri="{FF2B5EF4-FFF2-40B4-BE49-F238E27FC236}">
                  <a16:creationId xmlns:a16="http://schemas.microsoft.com/office/drawing/2014/main" id="{C73A15FA-27B8-D6B8-25A2-2744B7321414}"/>
                </a:ext>
              </a:extLst>
            </p:cNvPr>
            <p:cNvSpPr/>
            <p:nvPr/>
          </p:nvSpPr>
          <p:spPr bwMode="auto">
            <a:xfrm flipH="1">
              <a:off x="3414275" y="4357481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月 171">
              <a:extLst>
                <a:ext uri="{FF2B5EF4-FFF2-40B4-BE49-F238E27FC236}">
                  <a16:creationId xmlns:a16="http://schemas.microsoft.com/office/drawing/2014/main" id="{A421734F-9F57-8ABC-AD90-42DCC943155E}"/>
                </a:ext>
              </a:extLst>
            </p:cNvPr>
            <p:cNvSpPr/>
            <p:nvPr/>
          </p:nvSpPr>
          <p:spPr bwMode="auto">
            <a:xfrm>
              <a:off x="2548966" y="4376531"/>
              <a:ext cx="136885" cy="468526"/>
            </a:xfrm>
            <a:prstGeom prst="moon">
              <a:avLst>
                <a:gd name="adj" fmla="val 6739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アーチ 172">
              <a:extLst>
                <a:ext uri="{FF2B5EF4-FFF2-40B4-BE49-F238E27FC236}">
                  <a16:creationId xmlns:a16="http://schemas.microsoft.com/office/drawing/2014/main" id="{366D484E-53CD-05CB-620A-58744373BEDB}"/>
                </a:ext>
              </a:extLst>
            </p:cNvPr>
            <p:cNvSpPr/>
            <p:nvPr/>
          </p:nvSpPr>
          <p:spPr bwMode="auto">
            <a:xfrm>
              <a:off x="3193304" y="4717080"/>
              <a:ext cx="326370" cy="14028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アーチ 173">
              <a:extLst>
                <a:ext uri="{FF2B5EF4-FFF2-40B4-BE49-F238E27FC236}">
                  <a16:creationId xmlns:a16="http://schemas.microsoft.com/office/drawing/2014/main" id="{DAE6D1DE-C267-0DEF-161A-E1856A76D514}"/>
                </a:ext>
              </a:extLst>
            </p:cNvPr>
            <p:cNvSpPr/>
            <p:nvPr/>
          </p:nvSpPr>
          <p:spPr bwMode="auto">
            <a:xfrm>
              <a:off x="2608869" y="4717080"/>
              <a:ext cx="326370" cy="14028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4578FA9A-B68D-C1F5-2A18-AD8C4B819E39}"/>
              </a:ext>
            </a:extLst>
          </p:cNvPr>
          <p:cNvGrpSpPr/>
          <p:nvPr/>
        </p:nvGrpSpPr>
        <p:grpSpPr>
          <a:xfrm>
            <a:off x="422046" y="4395140"/>
            <a:ext cx="1264537" cy="2139205"/>
            <a:chOff x="821749" y="4180146"/>
            <a:chExt cx="1331771" cy="2252944"/>
          </a:xfrm>
        </p:grpSpPr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050D5403-8E9C-CACD-9DDF-2205D2F5780F}"/>
                </a:ext>
              </a:extLst>
            </p:cNvPr>
            <p:cNvSpPr/>
            <p:nvPr/>
          </p:nvSpPr>
          <p:spPr bwMode="auto">
            <a:xfrm>
              <a:off x="833688" y="4180146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E11BDC7B-AA5E-71A1-EC6C-069722927103}"/>
                </a:ext>
              </a:extLst>
            </p:cNvPr>
            <p:cNvSpPr/>
            <p:nvPr/>
          </p:nvSpPr>
          <p:spPr bwMode="auto">
            <a:xfrm>
              <a:off x="927795" y="564603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A8FCE008-96AD-2828-80AF-2E254AC55CE2}"/>
                </a:ext>
              </a:extLst>
            </p:cNvPr>
            <p:cNvGrpSpPr/>
            <p:nvPr/>
          </p:nvGrpSpPr>
          <p:grpSpPr>
            <a:xfrm>
              <a:off x="821749" y="4330261"/>
              <a:ext cx="1331771" cy="1425059"/>
              <a:chOff x="4443712" y="847868"/>
              <a:chExt cx="986061" cy="1055133"/>
            </a:xfrm>
          </p:grpSpPr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7B06F799-1208-D1D6-5E54-2E4234BB2B09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245639E8-7506-5963-39B4-C873F8920C6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7F2E5422-27FC-E405-68EB-58AB004563A7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3D08EDC9-9EED-B1DB-3589-FD005F363DD0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EA937E9B-073B-B49A-1F96-49CA18659B3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E09A527A-1C05-ABEA-F41D-AECCC03F2CB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" name="台形 200">
                <a:extLst>
                  <a:ext uri="{FF2B5EF4-FFF2-40B4-BE49-F238E27FC236}">
                    <a16:creationId xmlns:a16="http://schemas.microsoft.com/office/drawing/2014/main" id="{2D21F536-55D3-17E6-B29E-941F97C1CBF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8461A584-727D-B832-4A20-E4354FFA3A3D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BE7A5B71-3502-D632-E34E-09BB64DD7604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5EF25CE4-6654-3A01-0D7F-A9A01C21A00D}"/>
                </a:ext>
              </a:extLst>
            </p:cNvPr>
            <p:cNvSpPr/>
            <p:nvPr/>
          </p:nvSpPr>
          <p:spPr bwMode="auto">
            <a:xfrm>
              <a:off x="1270140" y="561218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38E1C3A-1C45-EEA6-12E3-8F61B6E3871B}"/>
                </a:ext>
              </a:extLst>
            </p:cNvPr>
            <p:cNvSpPr/>
            <p:nvPr/>
          </p:nvSpPr>
          <p:spPr bwMode="auto">
            <a:xfrm flipH="1">
              <a:off x="940033" y="431510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アーチ 189">
              <a:extLst>
                <a:ext uri="{FF2B5EF4-FFF2-40B4-BE49-F238E27FC236}">
                  <a16:creationId xmlns:a16="http://schemas.microsoft.com/office/drawing/2014/main" id="{4168FBC1-0F02-B3B6-7FB2-69B87717940B}"/>
                </a:ext>
              </a:extLst>
            </p:cNvPr>
            <p:cNvSpPr/>
            <p:nvPr/>
          </p:nvSpPr>
          <p:spPr bwMode="auto">
            <a:xfrm>
              <a:off x="1606879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アーチ 190">
              <a:extLst>
                <a:ext uri="{FF2B5EF4-FFF2-40B4-BE49-F238E27FC236}">
                  <a16:creationId xmlns:a16="http://schemas.microsoft.com/office/drawing/2014/main" id="{76AEEAFB-791C-F043-941A-65CFCAB88A7D}"/>
                </a:ext>
              </a:extLst>
            </p:cNvPr>
            <p:cNvSpPr/>
            <p:nvPr/>
          </p:nvSpPr>
          <p:spPr bwMode="auto">
            <a:xfrm>
              <a:off x="1022444" y="484566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月 191">
              <a:extLst>
                <a:ext uri="{FF2B5EF4-FFF2-40B4-BE49-F238E27FC236}">
                  <a16:creationId xmlns:a16="http://schemas.microsoft.com/office/drawing/2014/main" id="{94CCF674-1080-CE7D-F758-0221E4C67518}"/>
                </a:ext>
              </a:extLst>
            </p:cNvPr>
            <p:cNvSpPr/>
            <p:nvPr/>
          </p:nvSpPr>
          <p:spPr bwMode="auto">
            <a:xfrm>
              <a:off x="870284" y="4645724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月 192">
              <a:extLst>
                <a:ext uri="{FF2B5EF4-FFF2-40B4-BE49-F238E27FC236}">
                  <a16:creationId xmlns:a16="http://schemas.microsoft.com/office/drawing/2014/main" id="{CF5781A9-E3BA-DF12-CB9A-987AD8713895}"/>
                </a:ext>
              </a:extLst>
            </p:cNvPr>
            <p:cNvSpPr/>
            <p:nvPr/>
          </p:nvSpPr>
          <p:spPr bwMode="auto">
            <a:xfrm flipH="1">
              <a:off x="1924491" y="4645724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48A3CBBC-DA1B-F5DE-6880-7971796D93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4000" y="5906671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2BBA94D1-C853-2256-B9F2-551A4025ACF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25062" y="5931305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96" name="二等辺三角形 16">
              <a:extLst>
                <a:ext uri="{FF2B5EF4-FFF2-40B4-BE49-F238E27FC236}">
                  <a16:creationId xmlns:a16="http://schemas.microsoft.com/office/drawing/2014/main" id="{1D09DF4C-3686-34A8-037D-031CBB4A2EA4}"/>
                </a:ext>
              </a:extLst>
            </p:cNvPr>
            <p:cNvSpPr/>
            <p:nvPr/>
          </p:nvSpPr>
          <p:spPr bwMode="auto">
            <a:xfrm rot="10800000" flipH="1">
              <a:off x="1333339" y="534195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7" name="アーチ 196">
              <a:extLst>
                <a:ext uri="{FF2B5EF4-FFF2-40B4-BE49-F238E27FC236}">
                  <a16:creationId xmlns:a16="http://schemas.microsoft.com/office/drawing/2014/main" id="{BBC1CCD0-F9EF-C2CB-E1ED-58C7B0097894}"/>
                </a:ext>
              </a:extLst>
            </p:cNvPr>
            <p:cNvSpPr/>
            <p:nvPr/>
          </p:nvSpPr>
          <p:spPr bwMode="auto">
            <a:xfrm>
              <a:off x="1616916" y="4717080"/>
              <a:ext cx="326370" cy="14028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アーチ 197">
              <a:extLst>
                <a:ext uri="{FF2B5EF4-FFF2-40B4-BE49-F238E27FC236}">
                  <a16:creationId xmlns:a16="http://schemas.microsoft.com/office/drawing/2014/main" id="{96E90418-79EA-B6CF-42E5-A1298224C916}"/>
                </a:ext>
              </a:extLst>
            </p:cNvPr>
            <p:cNvSpPr/>
            <p:nvPr/>
          </p:nvSpPr>
          <p:spPr bwMode="auto">
            <a:xfrm>
              <a:off x="1032481" y="4717080"/>
              <a:ext cx="326370" cy="140286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829CF4EC-6387-A28D-5F3A-063E7D69F7B1}"/>
              </a:ext>
            </a:extLst>
          </p:cNvPr>
          <p:cNvGrpSpPr/>
          <p:nvPr/>
        </p:nvGrpSpPr>
        <p:grpSpPr>
          <a:xfrm>
            <a:off x="8233968" y="4395140"/>
            <a:ext cx="1264537" cy="2139205"/>
            <a:chOff x="9087951" y="4180146"/>
            <a:chExt cx="1331771" cy="2252944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DFE862BA-A7E7-4AAA-C392-8E69081EA729}"/>
                </a:ext>
              </a:extLst>
            </p:cNvPr>
            <p:cNvGrpSpPr/>
            <p:nvPr/>
          </p:nvGrpSpPr>
          <p:grpSpPr>
            <a:xfrm>
              <a:off x="9087951" y="4180146"/>
              <a:ext cx="1331771" cy="2252944"/>
              <a:chOff x="5651437" y="4180146"/>
              <a:chExt cx="1331771" cy="2252944"/>
            </a:xfrm>
          </p:grpSpPr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4E556592-F65C-62FE-853A-BDBB8589873E}"/>
                  </a:ext>
                </a:extLst>
              </p:cNvPr>
              <p:cNvSpPr/>
              <p:nvPr/>
            </p:nvSpPr>
            <p:spPr bwMode="auto">
              <a:xfrm>
                <a:off x="5683237" y="4180146"/>
                <a:ext cx="1265252" cy="12712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52295398-1CD6-6E26-3186-827DAD944528}"/>
                  </a:ext>
                </a:extLst>
              </p:cNvPr>
              <p:cNvGrpSpPr/>
              <p:nvPr/>
            </p:nvGrpSpPr>
            <p:grpSpPr>
              <a:xfrm>
                <a:off x="5651437" y="4330261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C62F243E-2CB4-E9AE-275A-8316A240133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955033A2-9D5C-6957-43A6-0A3FFD178C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65F9849B-CBCC-DDD3-F4DB-A5B014629B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81829E9D-2C41-A230-2AD8-940140B0AC60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26" name="楕円 225">
                    <a:extLst>
                      <a:ext uri="{FF2B5EF4-FFF2-40B4-BE49-F238E27FC236}">
                        <a16:creationId xmlns:a16="http://schemas.microsoft.com/office/drawing/2014/main" id="{BDB8C773-BB94-362C-0566-2AEF5AE096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07966F21-0E9C-D3DC-4AA2-2628C872FB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3" name="台形 222">
                  <a:extLst>
                    <a:ext uri="{FF2B5EF4-FFF2-40B4-BE49-F238E27FC236}">
                      <a16:creationId xmlns:a16="http://schemas.microsoft.com/office/drawing/2014/main" id="{AB2939E0-2B06-248E-020F-99C016A100C2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2A426AA9-FF08-2B2D-8D44-3ACAEA2AFAB2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AC49E419-CCF9-89F8-2093-849BE13B7FB5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アーチ 212">
                <a:extLst>
                  <a:ext uri="{FF2B5EF4-FFF2-40B4-BE49-F238E27FC236}">
                    <a16:creationId xmlns:a16="http://schemas.microsoft.com/office/drawing/2014/main" id="{A922BC19-23CC-B5CB-3325-350689B75472}"/>
                  </a:ext>
                </a:extLst>
              </p:cNvPr>
              <p:cNvSpPr/>
              <p:nvPr/>
            </p:nvSpPr>
            <p:spPr bwMode="auto">
              <a:xfrm>
                <a:off x="6436567" y="484566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アーチ 213">
                <a:extLst>
                  <a:ext uri="{FF2B5EF4-FFF2-40B4-BE49-F238E27FC236}">
                    <a16:creationId xmlns:a16="http://schemas.microsoft.com/office/drawing/2014/main" id="{91CAFE2A-21EC-E3C7-59DE-01DA20FBABDF}"/>
                  </a:ext>
                </a:extLst>
              </p:cNvPr>
              <p:cNvSpPr/>
              <p:nvPr/>
            </p:nvSpPr>
            <p:spPr bwMode="auto">
              <a:xfrm>
                <a:off x="5852132" y="484566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二等辺三角形 16">
                <a:extLst>
                  <a:ext uri="{FF2B5EF4-FFF2-40B4-BE49-F238E27FC236}">
                    <a16:creationId xmlns:a16="http://schemas.microsoft.com/office/drawing/2014/main" id="{B6B05788-5BED-CCCE-34F1-0518385E36C1}"/>
                  </a:ext>
                </a:extLst>
              </p:cNvPr>
              <p:cNvSpPr/>
              <p:nvPr/>
            </p:nvSpPr>
            <p:spPr bwMode="auto">
              <a:xfrm rot="10800000" flipH="1">
                <a:off x="6163027" y="5341957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ED355556-41C1-FBE5-C533-7F30829B35A0}"/>
                  </a:ext>
                </a:extLst>
              </p:cNvPr>
              <p:cNvSpPr/>
              <p:nvPr/>
            </p:nvSpPr>
            <p:spPr bwMode="auto">
              <a:xfrm>
                <a:off x="5757483" y="5646038"/>
                <a:ext cx="1102808" cy="780191"/>
              </a:xfrm>
              <a:custGeom>
                <a:avLst/>
                <a:gdLst>
                  <a:gd name="connsiteX0" fmla="*/ 342488 w 1102808"/>
                  <a:gd name="connsiteY0" fmla="*/ 0 h 780191"/>
                  <a:gd name="connsiteX1" fmla="*/ 381661 w 1102808"/>
                  <a:gd name="connsiteY1" fmla="*/ 0 h 780191"/>
                  <a:gd name="connsiteX2" fmla="*/ 382427 w 1102808"/>
                  <a:gd name="connsiteY2" fmla="*/ 1733 h 780191"/>
                  <a:gd name="connsiteX3" fmla="*/ 551294 w 1102808"/>
                  <a:gd name="connsiteY3" fmla="*/ 52838 h 780191"/>
                  <a:gd name="connsiteX4" fmla="*/ 720161 w 1102808"/>
                  <a:gd name="connsiteY4" fmla="*/ 1733 h 780191"/>
                  <a:gd name="connsiteX5" fmla="*/ 720927 w 1102808"/>
                  <a:gd name="connsiteY5" fmla="*/ 0 h 780191"/>
                  <a:gd name="connsiteX6" fmla="*/ 760320 w 1102808"/>
                  <a:gd name="connsiteY6" fmla="*/ 0 h 780191"/>
                  <a:gd name="connsiteX7" fmla="*/ 1102808 w 1102808"/>
                  <a:gd name="connsiteY7" fmla="*/ 342488 h 780191"/>
                  <a:gd name="connsiteX8" fmla="*/ 1102808 w 1102808"/>
                  <a:gd name="connsiteY8" fmla="*/ 780191 h 780191"/>
                  <a:gd name="connsiteX9" fmla="*/ 0 w 1102808"/>
                  <a:gd name="connsiteY9" fmla="*/ 780191 h 780191"/>
                  <a:gd name="connsiteX10" fmla="*/ 0 w 1102808"/>
                  <a:gd name="connsiteY10" fmla="*/ 342488 h 780191"/>
                  <a:gd name="connsiteX11" fmla="*/ 342488 w 1102808"/>
                  <a:gd name="connsiteY11" fmla="*/ 0 h 780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02808" h="780191">
                    <a:moveTo>
                      <a:pt x="342488" y="0"/>
                    </a:moveTo>
                    <a:lnTo>
                      <a:pt x="381661" y="0"/>
                    </a:lnTo>
                    <a:lnTo>
                      <a:pt x="382427" y="1733"/>
                    </a:lnTo>
                    <a:cubicBezTo>
                      <a:pt x="410249" y="31765"/>
                      <a:pt x="475381" y="52838"/>
                      <a:pt x="551294" y="52838"/>
                    </a:cubicBezTo>
                    <a:cubicBezTo>
                      <a:pt x="627207" y="52838"/>
                      <a:pt x="692339" y="31765"/>
                      <a:pt x="720161" y="1733"/>
                    </a:cubicBezTo>
                    <a:lnTo>
                      <a:pt x="720927" y="0"/>
                    </a:lnTo>
                    <a:lnTo>
                      <a:pt x="760320" y="0"/>
                    </a:lnTo>
                    <a:cubicBezTo>
                      <a:pt x="949471" y="0"/>
                      <a:pt x="1102808" y="153337"/>
                      <a:pt x="1102808" y="342488"/>
                    </a:cubicBezTo>
                    <a:lnTo>
                      <a:pt x="1102808" y="780191"/>
                    </a:lnTo>
                    <a:lnTo>
                      <a:pt x="0" y="780191"/>
                    </a:lnTo>
                    <a:lnTo>
                      <a:pt x="0" y="342488"/>
                    </a:lnTo>
                    <a:cubicBezTo>
                      <a:pt x="0" y="153337"/>
                      <a:pt x="153337" y="0"/>
                      <a:pt x="342488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7" name="直線コネクタ 216">
                <a:extLst>
                  <a:ext uri="{FF2B5EF4-FFF2-40B4-BE49-F238E27FC236}">
                    <a16:creationId xmlns:a16="http://schemas.microsoft.com/office/drawing/2014/main" id="{B9515295-BB29-9ED0-3B07-99070E42535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873688" y="5906671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18" name="直線コネクタ 217">
                <a:extLst>
                  <a:ext uri="{FF2B5EF4-FFF2-40B4-BE49-F238E27FC236}">
                    <a16:creationId xmlns:a16="http://schemas.microsoft.com/office/drawing/2014/main" id="{1DE94521-8320-B668-0A25-E131892F0EC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54750" y="5931305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219" name="アーチ 218">
                <a:extLst>
                  <a:ext uri="{FF2B5EF4-FFF2-40B4-BE49-F238E27FC236}">
                    <a16:creationId xmlns:a16="http://schemas.microsoft.com/office/drawing/2014/main" id="{B25922D3-0862-F9EF-469A-1CB2E4E5F311}"/>
                  </a:ext>
                </a:extLst>
              </p:cNvPr>
              <p:cNvSpPr/>
              <p:nvPr/>
            </p:nvSpPr>
            <p:spPr bwMode="auto">
              <a:xfrm>
                <a:off x="6436567" y="4676775"/>
                <a:ext cx="326370" cy="220896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アーチ 219">
                <a:extLst>
                  <a:ext uri="{FF2B5EF4-FFF2-40B4-BE49-F238E27FC236}">
                    <a16:creationId xmlns:a16="http://schemas.microsoft.com/office/drawing/2014/main" id="{D3B8253D-5820-8371-68DB-03198B1E654F}"/>
                  </a:ext>
                </a:extLst>
              </p:cNvPr>
              <p:cNvSpPr/>
              <p:nvPr/>
            </p:nvSpPr>
            <p:spPr bwMode="auto">
              <a:xfrm>
                <a:off x="5852132" y="4676775"/>
                <a:ext cx="326370" cy="220896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12C9F703-1603-9111-750E-5ECC49CA87C9}"/>
                </a:ext>
              </a:extLst>
            </p:cNvPr>
            <p:cNvSpPr/>
            <p:nvPr/>
          </p:nvSpPr>
          <p:spPr bwMode="auto">
            <a:xfrm>
              <a:off x="9127798" y="4213903"/>
              <a:ext cx="1181595" cy="580620"/>
            </a:xfrm>
            <a:custGeom>
              <a:avLst/>
              <a:gdLst>
                <a:gd name="connsiteX0" fmla="*/ 630470 w 1181595"/>
                <a:gd name="connsiteY0" fmla="*/ 0 h 580620"/>
                <a:gd name="connsiteX1" fmla="*/ 748020 w 1181595"/>
                <a:gd name="connsiteY1" fmla="*/ 13441 h 580620"/>
                <a:gd name="connsiteX2" fmla="*/ 869488 w 1181595"/>
                <a:gd name="connsiteY2" fmla="*/ 56209 h 580620"/>
                <a:gd name="connsiteX3" fmla="*/ 884072 w 1181595"/>
                <a:gd name="connsiteY3" fmla="*/ 65188 h 580620"/>
                <a:gd name="connsiteX4" fmla="*/ 920017 w 1181595"/>
                <a:gd name="connsiteY4" fmla="*/ 147752 h 580620"/>
                <a:gd name="connsiteX5" fmla="*/ 1181595 w 1181595"/>
                <a:gd name="connsiteY5" fmla="*/ 563949 h 580620"/>
                <a:gd name="connsiteX6" fmla="*/ 847877 w 1181595"/>
                <a:gd name="connsiteY6" fmla="*/ 379212 h 580620"/>
                <a:gd name="connsiteX7" fmla="*/ 797648 w 1181595"/>
                <a:gd name="connsiteY7" fmla="*/ 261307 h 580620"/>
                <a:gd name="connsiteX8" fmla="*/ 784081 w 1181595"/>
                <a:gd name="connsiteY8" fmla="*/ 163796 h 580620"/>
                <a:gd name="connsiteX9" fmla="*/ 742929 w 1181595"/>
                <a:gd name="connsiteY9" fmla="*/ 225732 h 580620"/>
                <a:gd name="connsiteX10" fmla="*/ 501890 w 1181595"/>
                <a:gd name="connsiteY10" fmla="*/ 430969 h 580620"/>
                <a:gd name="connsiteX11" fmla="*/ 28114 w 1181595"/>
                <a:gd name="connsiteY11" fmla="*/ 533934 h 580620"/>
                <a:gd name="connsiteX12" fmla="*/ 0 w 1181595"/>
                <a:gd name="connsiteY12" fmla="*/ 524830 h 580620"/>
                <a:gd name="connsiteX13" fmla="*/ 21351 w 1181595"/>
                <a:gd name="connsiteY13" fmla="*/ 446814 h 580620"/>
                <a:gd name="connsiteX14" fmla="*/ 81014 w 1181595"/>
                <a:gd name="connsiteY14" fmla="*/ 322136 h 580620"/>
                <a:gd name="connsiteX15" fmla="*/ 83721 w 1181595"/>
                <a:gd name="connsiteY15" fmla="*/ 318414 h 580620"/>
                <a:gd name="connsiteX16" fmla="*/ 107519 w 1181595"/>
                <a:gd name="connsiteY16" fmla="*/ 308054 h 580620"/>
                <a:gd name="connsiteX17" fmla="*/ 592628 w 1181595"/>
                <a:gd name="connsiteY17" fmla="*/ 27975 h 580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81595" h="580620">
                  <a:moveTo>
                    <a:pt x="630470" y="0"/>
                  </a:moveTo>
                  <a:lnTo>
                    <a:pt x="748020" y="13441"/>
                  </a:lnTo>
                  <a:cubicBezTo>
                    <a:pt x="790145" y="23219"/>
                    <a:pt x="830779" y="37639"/>
                    <a:pt x="869488" y="56209"/>
                  </a:cubicBezTo>
                  <a:lnTo>
                    <a:pt x="884072" y="65188"/>
                  </a:lnTo>
                  <a:lnTo>
                    <a:pt x="920017" y="147752"/>
                  </a:lnTo>
                  <a:cubicBezTo>
                    <a:pt x="991245" y="295702"/>
                    <a:pt x="1079874" y="436922"/>
                    <a:pt x="1181595" y="563949"/>
                  </a:cubicBezTo>
                  <a:cubicBezTo>
                    <a:pt x="1087544" y="618250"/>
                    <a:pt x="938133" y="535540"/>
                    <a:pt x="847877" y="379212"/>
                  </a:cubicBezTo>
                  <a:cubicBezTo>
                    <a:pt x="825313" y="340130"/>
                    <a:pt x="808582" y="300147"/>
                    <a:pt x="797648" y="261307"/>
                  </a:cubicBezTo>
                  <a:lnTo>
                    <a:pt x="784081" y="163796"/>
                  </a:lnTo>
                  <a:lnTo>
                    <a:pt x="742929" y="225732"/>
                  </a:lnTo>
                  <a:cubicBezTo>
                    <a:pt x="684018" y="301459"/>
                    <a:pt x="601773" y="373300"/>
                    <a:pt x="501890" y="430969"/>
                  </a:cubicBezTo>
                  <a:cubicBezTo>
                    <a:pt x="335416" y="527083"/>
                    <a:pt x="159345" y="561078"/>
                    <a:pt x="28114" y="533934"/>
                  </a:cubicBezTo>
                  <a:lnTo>
                    <a:pt x="0" y="524830"/>
                  </a:lnTo>
                  <a:lnTo>
                    <a:pt x="21351" y="446814"/>
                  </a:lnTo>
                  <a:cubicBezTo>
                    <a:pt x="37724" y="402908"/>
                    <a:pt x="57756" y="361184"/>
                    <a:pt x="81014" y="322136"/>
                  </a:cubicBezTo>
                  <a:lnTo>
                    <a:pt x="83721" y="318414"/>
                  </a:lnTo>
                  <a:lnTo>
                    <a:pt x="107519" y="308054"/>
                  </a:lnTo>
                  <a:cubicBezTo>
                    <a:pt x="275574" y="227146"/>
                    <a:pt x="438533" y="133062"/>
                    <a:pt x="592628" y="2797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B7F9047A-EB0A-6789-9C66-7EF3E0511A3C}"/>
              </a:ext>
            </a:extLst>
          </p:cNvPr>
          <p:cNvGrpSpPr/>
          <p:nvPr/>
        </p:nvGrpSpPr>
        <p:grpSpPr>
          <a:xfrm>
            <a:off x="3258313" y="4395140"/>
            <a:ext cx="1264537" cy="2139205"/>
            <a:chOff x="4045009" y="4180146"/>
            <a:chExt cx="1331771" cy="2252944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BAD8B794-8191-3B0A-0F7C-D4A0BC2F706E}"/>
                </a:ext>
              </a:extLst>
            </p:cNvPr>
            <p:cNvGrpSpPr/>
            <p:nvPr/>
          </p:nvGrpSpPr>
          <p:grpSpPr>
            <a:xfrm>
              <a:off x="4045009" y="4180146"/>
              <a:ext cx="1331771" cy="2252944"/>
              <a:chOff x="821749" y="4180146"/>
              <a:chExt cx="1331771" cy="2252944"/>
            </a:xfrm>
          </p:grpSpPr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C471F45F-9381-BB59-6F8B-A352F7641494}"/>
                  </a:ext>
                </a:extLst>
              </p:cNvPr>
              <p:cNvSpPr/>
              <p:nvPr/>
            </p:nvSpPr>
            <p:spPr bwMode="auto">
              <a:xfrm rot="19800000" flipH="1">
                <a:off x="1598219" y="4744294"/>
                <a:ext cx="368199" cy="800716"/>
              </a:xfrm>
              <a:prstGeom prst="moon">
                <a:avLst>
                  <a:gd name="adj" fmla="val 7456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FDB5D37D-3641-8EBB-C66E-4C2928D02731}"/>
                  </a:ext>
                </a:extLst>
              </p:cNvPr>
              <p:cNvSpPr/>
              <p:nvPr/>
            </p:nvSpPr>
            <p:spPr bwMode="auto">
              <a:xfrm rot="19800000" flipH="1">
                <a:off x="1745857" y="4744294"/>
                <a:ext cx="368199" cy="800716"/>
              </a:xfrm>
              <a:prstGeom prst="moon">
                <a:avLst>
                  <a:gd name="adj" fmla="val 7456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3E3DA793-F751-A5E8-D05F-058DF5381B56}"/>
                  </a:ext>
                </a:extLst>
              </p:cNvPr>
              <p:cNvSpPr/>
              <p:nvPr/>
            </p:nvSpPr>
            <p:spPr bwMode="auto">
              <a:xfrm rot="1800000">
                <a:off x="860535" y="4744294"/>
                <a:ext cx="368199" cy="800716"/>
              </a:xfrm>
              <a:prstGeom prst="moon">
                <a:avLst>
                  <a:gd name="adj" fmla="val 7456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43753B5D-17AB-2669-26DC-F43523A7DA75}"/>
                  </a:ext>
                </a:extLst>
              </p:cNvPr>
              <p:cNvSpPr/>
              <p:nvPr/>
            </p:nvSpPr>
            <p:spPr bwMode="auto">
              <a:xfrm rot="1800000">
                <a:off x="1008173" y="4744294"/>
                <a:ext cx="368199" cy="800716"/>
              </a:xfrm>
              <a:prstGeom prst="moon">
                <a:avLst>
                  <a:gd name="adj" fmla="val 7456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7A4D47FF-13DA-7C40-2058-18FD7F11754E}"/>
                  </a:ext>
                </a:extLst>
              </p:cNvPr>
              <p:cNvSpPr/>
              <p:nvPr/>
            </p:nvSpPr>
            <p:spPr bwMode="auto">
              <a:xfrm>
                <a:off x="833688" y="4180146"/>
                <a:ext cx="1304973" cy="13910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48AD6ECD-292E-59FC-A4E0-B8F9879192DC}"/>
                  </a:ext>
                </a:extLst>
              </p:cNvPr>
              <p:cNvSpPr/>
              <p:nvPr/>
            </p:nvSpPr>
            <p:spPr bwMode="auto">
              <a:xfrm>
                <a:off x="927795" y="5646038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0F214E30-DF84-7865-70F3-7A5408F8FF3B}"/>
                  </a:ext>
                </a:extLst>
              </p:cNvPr>
              <p:cNvGrpSpPr/>
              <p:nvPr/>
            </p:nvGrpSpPr>
            <p:grpSpPr>
              <a:xfrm>
                <a:off x="821749" y="4330261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B1C39F76-565F-D02D-F708-953ED54D82D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635476FC-4731-595D-41D4-B15E10E27A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2B705E7D-2D63-8DEA-8ECE-FAEE452E27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3635F224-8F05-E7A0-2CC7-0B70A9DC0C92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52B96AFA-785F-2691-9EA4-0C409BCB34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C4AF130F-9BF6-83B2-B118-9A4DADFC00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0" name="台形 249">
                  <a:extLst>
                    <a:ext uri="{FF2B5EF4-FFF2-40B4-BE49-F238E27FC236}">
                      <a16:creationId xmlns:a16="http://schemas.microsoft.com/office/drawing/2014/main" id="{AEB07AB9-E537-645B-EA24-1166F1E784BF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A7010E12-E4E4-E366-7F74-2DBDAFDB6788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62101DF6-D8B9-66C8-D34D-2CBBF58C3417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39505093-7A21-5236-D9BE-8BCB3F76B0FD}"/>
                  </a:ext>
                </a:extLst>
              </p:cNvPr>
              <p:cNvSpPr/>
              <p:nvPr/>
            </p:nvSpPr>
            <p:spPr bwMode="auto">
              <a:xfrm>
                <a:off x="1270140" y="5612182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アーチ 240">
                <a:extLst>
                  <a:ext uri="{FF2B5EF4-FFF2-40B4-BE49-F238E27FC236}">
                    <a16:creationId xmlns:a16="http://schemas.microsoft.com/office/drawing/2014/main" id="{6D783764-ADB8-DAD4-B880-B4B788944F35}"/>
                  </a:ext>
                </a:extLst>
              </p:cNvPr>
              <p:cNvSpPr/>
              <p:nvPr/>
            </p:nvSpPr>
            <p:spPr bwMode="auto">
              <a:xfrm>
                <a:off x="1606879" y="484566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アーチ 241">
                <a:extLst>
                  <a:ext uri="{FF2B5EF4-FFF2-40B4-BE49-F238E27FC236}">
                    <a16:creationId xmlns:a16="http://schemas.microsoft.com/office/drawing/2014/main" id="{20BAD53F-49BE-443F-E978-728336B20EC5}"/>
                  </a:ext>
                </a:extLst>
              </p:cNvPr>
              <p:cNvSpPr/>
              <p:nvPr/>
            </p:nvSpPr>
            <p:spPr bwMode="auto">
              <a:xfrm>
                <a:off x="1022444" y="484566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3" name="直線コネクタ 242">
                <a:extLst>
                  <a:ext uri="{FF2B5EF4-FFF2-40B4-BE49-F238E27FC236}">
                    <a16:creationId xmlns:a16="http://schemas.microsoft.com/office/drawing/2014/main" id="{06B7F00D-F86A-91F9-3B40-4EC452F033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44000" y="5906671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44" name="直線コネクタ 243">
                <a:extLst>
                  <a:ext uri="{FF2B5EF4-FFF2-40B4-BE49-F238E27FC236}">
                    <a16:creationId xmlns:a16="http://schemas.microsoft.com/office/drawing/2014/main" id="{CA881F0F-2532-F302-243E-F412C6C1EC4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925062" y="5931305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245" name="二等辺三角形 16">
                <a:extLst>
                  <a:ext uri="{FF2B5EF4-FFF2-40B4-BE49-F238E27FC236}">
                    <a16:creationId xmlns:a16="http://schemas.microsoft.com/office/drawing/2014/main" id="{3E6A4E8E-432F-F42B-28C0-AEB887422667}"/>
                  </a:ext>
                </a:extLst>
              </p:cNvPr>
              <p:cNvSpPr/>
              <p:nvPr/>
            </p:nvSpPr>
            <p:spPr bwMode="auto">
              <a:xfrm rot="10800000" flipH="1">
                <a:off x="1333339" y="5341957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アーチ 245">
                <a:extLst>
                  <a:ext uri="{FF2B5EF4-FFF2-40B4-BE49-F238E27FC236}">
                    <a16:creationId xmlns:a16="http://schemas.microsoft.com/office/drawing/2014/main" id="{E6A0CEEB-8F79-67AB-B405-14695B5416A8}"/>
                  </a:ext>
                </a:extLst>
              </p:cNvPr>
              <p:cNvSpPr/>
              <p:nvPr/>
            </p:nvSpPr>
            <p:spPr bwMode="auto">
              <a:xfrm>
                <a:off x="1616916" y="4717080"/>
                <a:ext cx="326370" cy="140286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アーチ 246">
                <a:extLst>
                  <a:ext uri="{FF2B5EF4-FFF2-40B4-BE49-F238E27FC236}">
                    <a16:creationId xmlns:a16="http://schemas.microsoft.com/office/drawing/2014/main" id="{6F4E41FC-9323-5743-DD7D-991145ACFDE0}"/>
                  </a:ext>
                </a:extLst>
              </p:cNvPr>
              <p:cNvSpPr/>
              <p:nvPr/>
            </p:nvSpPr>
            <p:spPr bwMode="auto">
              <a:xfrm>
                <a:off x="1032481" y="4717080"/>
                <a:ext cx="326370" cy="140286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254F4441-09C7-A16F-BF77-ECD410CD1159}"/>
                </a:ext>
              </a:extLst>
            </p:cNvPr>
            <p:cNvSpPr/>
            <p:nvPr/>
          </p:nvSpPr>
          <p:spPr bwMode="auto">
            <a:xfrm rot="16200000" flipH="1">
              <a:off x="4377038" y="4010040"/>
              <a:ext cx="667713" cy="1070932"/>
            </a:xfrm>
            <a:custGeom>
              <a:avLst/>
              <a:gdLst>
                <a:gd name="connsiteX0" fmla="*/ 338 w 667713"/>
                <a:gd name="connsiteY0" fmla="*/ 400696 h 1070932"/>
                <a:gd name="connsiteX1" fmla="*/ 4302 w 667713"/>
                <a:gd name="connsiteY1" fmla="*/ 473797 h 1070932"/>
                <a:gd name="connsiteX2" fmla="*/ 20311 w 667713"/>
                <a:gd name="connsiteY2" fmla="*/ 535917 h 1070932"/>
                <a:gd name="connsiteX3" fmla="*/ 11588 w 667713"/>
                <a:gd name="connsiteY3" fmla="*/ 561489 h 1070932"/>
                <a:gd name="connsiteX4" fmla="*/ 338 w 667713"/>
                <a:gd name="connsiteY4" fmla="*/ 670236 h 1070932"/>
                <a:gd name="connsiteX5" fmla="*/ 124261 w 667713"/>
                <a:gd name="connsiteY5" fmla="*/ 946672 h 1070932"/>
                <a:gd name="connsiteX6" fmla="*/ 667713 w 667713"/>
                <a:gd name="connsiteY6" fmla="*/ 969412 h 1070932"/>
                <a:gd name="connsiteX7" fmla="*/ 183198 w 667713"/>
                <a:gd name="connsiteY7" fmla="*/ 579961 h 1070932"/>
                <a:gd name="connsiteX8" fmla="*/ 159514 w 667713"/>
                <a:gd name="connsiteY8" fmla="*/ 535774 h 1070932"/>
                <a:gd name="connsiteX9" fmla="*/ 189969 w 667713"/>
                <a:gd name="connsiteY9" fmla="*/ 479932 h 1070932"/>
                <a:gd name="connsiteX10" fmla="*/ 667713 w 667713"/>
                <a:gd name="connsiteY10" fmla="*/ 101520 h 1070932"/>
                <a:gd name="connsiteX11" fmla="*/ 124261 w 667713"/>
                <a:gd name="connsiteY11" fmla="*/ 124260 h 1070932"/>
                <a:gd name="connsiteX12" fmla="*/ 338 w 667713"/>
                <a:gd name="connsiteY12" fmla="*/ 400696 h 107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7713" h="1070932">
                  <a:moveTo>
                    <a:pt x="338" y="400696"/>
                  </a:moveTo>
                  <a:cubicBezTo>
                    <a:pt x="-691" y="425283"/>
                    <a:pt x="625" y="449771"/>
                    <a:pt x="4302" y="473797"/>
                  </a:cubicBezTo>
                  <a:lnTo>
                    <a:pt x="20311" y="535917"/>
                  </a:lnTo>
                  <a:lnTo>
                    <a:pt x="11588" y="561489"/>
                  </a:lnTo>
                  <a:cubicBezTo>
                    <a:pt x="2528" y="596698"/>
                    <a:pt x="-1205" y="633357"/>
                    <a:pt x="338" y="670236"/>
                  </a:cubicBezTo>
                  <a:cubicBezTo>
                    <a:pt x="4453" y="768582"/>
                    <a:pt x="46086" y="868497"/>
                    <a:pt x="124261" y="946672"/>
                  </a:cubicBezTo>
                  <a:cubicBezTo>
                    <a:pt x="280611" y="1103022"/>
                    <a:pt x="523922" y="1113202"/>
                    <a:pt x="667713" y="969412"/>
                  </a:cubicBezTo>
                  <a:cubicBezTo>
                    <a:pt x="464963" y="901864"/>
                    <a:pt x="292499" y="761088"/>
                    <a:pt x="183198" y="579961"/>
                  </a:cubicBezTo>
                  <a:lnTo>
                    <a:pt x="159514" y="535774"/>
                  </a:lnTo>
                  <a:lnTo>
                    <a:pt x="189969" y="479932"/>
                  </a:lnTo>
                  <a:cubicBezTo>
                    <a:pt x="299551" y="304129"/>
                    <a:pt x="469101" y="167689"/>
                    <a:pt x="667713" y="101520"/>
                  </a:cubicBezTo>
                  <a:cubicBezTo>
                    <a:pt x="523922" y="-42270"/>
                    <a:pt x="280611" y="-32089"/>
                    <a:pt x="124261" y="124260"/>
                  </a:cubicBezTo>
                  <a:cubicBezTo>
                    <a:pt x="46086" y="202435"/>
                    <a:pt x="4453" y="302351"/>
                    <a:pt x="338" y="40069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662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フリーフォーム: 図形 151">
            <a:extLst>
              <a:ext uri="{FF2B5EF4-FFF2-40B4-BE49-F238E27FC236}">
                <a16:creationId xmlns:a16="http://schemas.microsoft.com/office/drawing/2014/main" id="{64991104-280A-6E85-BECC-05C8BA3A2590}"/>
              </a:ext>
            </a:extLst>
          </p:cNvPr>
          <p:cNvSpPr/>
          <p:nvPr/>
        </p:nvSpPr>
        <p:spPr>
          <a:xfrm>
            <a:off x="172494" y="248118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A7F5C1A-CDA5-704E-5560-DEE751A51CE8}"/>
              </a:ext>
            </a:extLst>
          </p:cNvPr>
          <p:cNvSpPr txBox="1"/>
          <p:nvPr/>
        </p:nvSpPr>
        <p:spPr>
          <a:xfrm>
            <a:off x="674080" y="683695"/>
            <a:ext cx="8587486" cy="343583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撮影しているので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笑顔をください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30046CD-DDC1-35A1-12DA-F8EE856CC4F9}"/>
              </a:ext>
            </a:extLst>
          </p:cNvPr>
          <p:cNvGrpSpPr/>
          <p:nvPr/>
        </p:nvGrpSpPr>
        <p:grpSpPr>
          <a:xfrm>
            <a:off x="7203250" y="4182796"/>
            <a:ext cx="2058316" cy="2427086"/>
            <a:chOff x="-3499935" y="3034739"/>
            <a:chExt cx="1910633" cy="225294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F3EE1F4-C3B5-C99B-C4FC-0BD315855771}"/>
                </a:ext>
              </a:extLst>
            </p:cNvPr>
            <p:cNvGrpSpPr/>
            <p:nvPr/>
          </p:nvGrpSpPr>
          <p:grpSpPr>
            <a:xfrm>
              <a:off x="-3499935" y="3034739"/>
              <a:ext cx="1910633" cy="2252944"/>
              <a:chOff x="1599174" y="4689140"/>
              <a:chExt cx="1910633" cy="2252944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0AC53029-CE57-3124-D8B6-4F6020E5D404}"/>
                  </a:ext>
                </a:extLst>
              </p:cNvPr>
              <p:cNvSpPr/>
              <p:nvPr/>
            </p:nvSpPr>
            <p:spPr bwMode="auto">
              <a:xfrm>
                <a:off x="2189975" y="4689140"/>
                <a:ext cx="1304973" cy="13910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6C7D9C96-1E9F-4BFF-B18B-66C770DB99D8}"/>
                  </a:ext>
                </a:extLst>
              </p:cNvPr>
              <p:cNvSpPr/>
              <p:nvPr/>
            </p:nvSpPr>
            <p:spPr bwMode="auto">
              <a:xfrm>
                <a:off x="2284082" y="6155032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86520C3-6DA9-4FD7-0B32-24CCD7A473D7}"/>
                  </a:ext>
                </a:extLst>
              </p:cNvPr>
              <p:cNvGrpSpPr/>
              <p:nvPr/>
            </p:nvGrpSpPr>
            <p:grpSpPr>
              <a:xfrm>
                <a:off x="2178036" y="4839255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447D4BD8-FD3A-C371-2CCC-1438C98962C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8DA11901-1B6C-C10F-D96A-A4EA2E6710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272619C9-DB55-20AB-D81C-A8D6702ECE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2809B71B-2743-0055-614F-3A85BB91A12D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D9C30E2A-540E-3CBC-84D8-8283A34DB7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楕円 237">
                    <a:extLst>
                      <a:ext uri="{FF2B5EF4-FFF2-40B4-BE49-F238E27FC236}">
                        <a16:creationId xmlns:a16="http://schemas.microsoft.com/office/drawing/2014/main" id="{D231CA11-D433-65A7-5391-D5AA0A88C2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台形 233">
                  <a:extLst>
                    <a:ext uri="{FF2B5EF4-FFF2-40B4-BE49-F238E27FC236}">
                      <a16:creationId xmlns:a16="http://schemas.microsoft.com/office/drawing/2014/main" id="{E66D4D08-3AB0-AC28-19C8-9102BA3CC1E4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50B2DB1B-67ED-E97E-9760-B5DC0C807F95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75E8BB16-1FB4-B320-720B-292934468FD5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D059627-4A81-C568-A11F-07A9D7D2B08A}"/>
                  </a:ext>
                </a:extLst>
              </p:cNvPr>
              <p:cNvSpPr/>
              <p:nvPr/>
            </p:nvSpPr>
            <p:spPr bwMode="auto">
              <a:xfrm>
                <a:off x="2626427" y="6121176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29EA051-12F1-94DC-29F8-E5FE7F630C73}"/>
                  </a:ext>
                </a:extLst>
              </p:cNvPr>
              <p:cNvSpPr/>
              <p:nvPr/>
            </p:nvSpPr>
            <p:spPr bwMode="auto">
              <a:xfrm flipH="1">
                <a:off x="2296320" y="4824096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2ACD6AEB-01F0-4ABB-06C5-735FB1E5715F}"/>
                  </a:ext>
                </a:extLst>
              </p:cNvPr>
              <p:cNvSpPr/>
              <p:nvPr/>
            </p:nvSpPr>
            <p:spPr bwMode="auto">
              <a:xfrm>
                <a:off x="2963166" y="5354660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317B3B19-B5E1-DB95-0EEC-82F6CFB23F39}"/>
                  </a:ext>
                </a:extLst>
              </p:cNvPr>
              <p:cNvSpPr/>
              <p:nvPr/>
            </p:nvSpPr>
            <p:spPr bwMode="auto">
              <a:xfrm>
                <a:off x="2378731" y="5354660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25C90E9A-C90E-5BBE-60C6-9CF98B770359}"/>
                  </a:ext>
                </a:extLst>
              </p:cNvPr>
              <p:cNvSpPr/>
              <p:nvPr/>
            </p:nvSpPr>
            <p:spPr bwMode="auto">
              <a:xfrm>
                <a:off x="2226571" y="5154718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90472167-A0C1-319C-50CD-58DDC97F668B}"/>
                  </a:ext>
                </a:extLst>
              </p:cNvPr>
              <p:cNvSpPr/>
              <p:nvPr/>
            </p:nvSpPr>
            <p:spPr bwMode="auto">
              <a:xfrm flipH="1">
                <a:off x="3280778" y="5154718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A54D8B0A-A1D2-FD0B-1F45-4FB634AE6D2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00287" y="6415665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DED72BB1-83EB-4614-82FD-BC9F6D3C93D9}"/>
                  </a:ext>
                </a:extLst>
              </p:cNvPr>
              <p:cNvGrpSpPr/>
              <p:nvPr/>
            </p:nvGrpSpPr>
            <p:grpSpPr>
              <a:xfrm rot="21249054">
                <a:off x="1599174" y="5733195"/>
                <a:ext cx="973582" cy="1091610"/>
                <a:chOff x="3535136" y="5569681"/>
                <a:chExt cx="1287973" cy="1435129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C4EB91A-B503-509E-5E71-27B68E19ABBE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C4668AE0-945E-8D23-25B3-58D63835D956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31" name="四角形: 角を丸くする 89">
                    <a:extLst>
                      <a:ext uri="{FF2B5EF4-FFF2-40B4-BE49-F238E27FC236}">
                        <a16:creationId xmlns:a16="http://schemas.microsoft.com/office/drawing/2014/main" id="{800D8D3F-3E7B-3B8D-F587-D7C78A913CC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8" name="四角形: 角を丸くする 148">
                    <a:extLst>
                      <a:ext uri="{FF2B5EF4-FFF2-40B4-BE49-F238E27FC236}">
                        <a16:creationId xmlns:a16="http://schemas.microsoft.com/office/drawing/2014/main" id="{4085FFF6-B957-3B91-D516-B09DE4FA736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9" name="四角形: 角を丸くする 149">
                    <a:extLst>
                      <a:ext uri="{FF2B5EF4-FFF2-40B4-BE49-F238E27FC236}">
                        <a16:creationId xmlns:a16="http://schemas.microsoft.com/office/drawing/2014/main" id="{F9087780-BCC2-5226-37CD-3661D74F2F9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0" name="四角形: 角を丸くする 150">
                    <a:extLst>
                      <a:ext uri="{FF2B5EF4-FFF2-40B4-BE49-F238E27FC236}">
                        <a16:creationId xmlns:a16="http://schemas.microsoft.com/office/drawing/2014/main" id="{4D3A71F8-F350-8CD3-CA40-44831C90E2AC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B86B143E-AA0F-9CB1-19FB-C56EA9DE0FD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8E3D94B0-D28C-351F-5C5F-C47E670265B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81349" y="6440299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56DE3CE9-D177-B5FC-763F-68AAABD49FB7}"/>
                </a:ext>
              </a:extLst>
            </p:cNvPr>
            <p:cNvSpPr/>
            <p:nvPr/>
          </p:nvSpPr>
          <p:spPr bwMode="auto">
            <a:xfrm rot="10800000" flipH="1">
              <a:off x="-2409483" y="4196550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12037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ricc37_撮影しています素敵な笑顔ください</dc:title>
  <dc:subject>ricc37_撮影しています素敵な笑顔ください</dc:subject>
  <dc:creator>でじけろお</dc:creator>
  <cp:lastModifiedBy/>
  <cp:revision>1</cp:revision>
  <dcterms:created xsi:type="dcterms:W3CDTF">2014-12-04T06:28:23Z</dcterms:created>
  <dcterms:modified xsi:type="dcterms:W3CDTF">2024-10-13T10:54:22Z</dcterms:modified>
  <cp:version>1</cp:version>
</cp:coreProperties>
</file>