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01" r:id="rId3"/>
    <p:sldId id="324" r:id="rId4"/>
    <p:sldId id="32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99CCFF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60" y="7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89680-B7AC-8115-CD28-65F6D0B6C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71552E0A-F736-82EA-41EF-A2002A99FEDB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CF2288C-E87F-31F9-2273-7CA9D65A7BAD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72D408-C3C2-3C3D-1652-07BACE667499}"/>
              </a:ext>
            </a:extLst>
          </p:cNvPr>
          <p:cNvSpPr txBox="1"/>
          <p:nvPr/>
        </p:nvSpPr>
        <p:spPr>
          <a:xfrm>
            <a:off x="1136469" y="4914166"/>
            <a:ext cx="7633064" cy="9968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帰路お気を付けてお帰りください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4C9B79-4AB9-A3D2-4ABA-185FF4BB4409}"/>
              </a:ext>
            </a:extLst>
          </p:cNvPr>
          <p:cNvSpPr txBox="1"/>
          <p:nvPr/>
        </p:nvSpPr>
        <p:spPr>
          <a:xfrm>
            <a:off x="1136469" y="1009355"/>
            <a:ext cx="7633064" cy="360528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また来年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お会いできることを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楽しみにしています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67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A970572-C0BA-7773-936F-ECD5EA38CB29}"/>
              </a:ext>
            </a:extLst>
          </p:cNvPr>
          <p:cNvGrpSpPr/>
          <p:nvPr/>
        </p:nvGrpSpPr>
        <p:grpSpPr>
          <a:xfrm>
            <a:off x="387929" y="519546"/>
            <a:ext cx="9130144" cy="5881254"/>
            <a:chOff x="1136469" y="1009355"/>
            <a:chExt cx="7633064" cy="4901635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CF8918C-6C1F-80F8-40B8-8ED40D08208E}"/>
                </a:ext>
              </a:extLst>
            </p:cNvPr>
            <p:cNvSpPr txBox="1"/>
            <p:nvPr/>
          </p:nvSpPr>
          <p:spPr>
            <a:xfrm>
              <a:off x="1136469" y="4914166"/>
              <a:ext cx="7633064" cy="9968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帰路お気を付けてお帰りください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F37D4C4-F6F0-5F98-7C15-C53A0D2B67DF}"/>
                </a:ext>
              </a:extLst>
            </p:cNvPr>
            <p:cNvSpPr txBox="1"/>
            <p:nvPr/>
          </p:nvSpPr>
          <p:spPr>
            <a:xfrm>
              <a:off x="1136469" y="1009355"/>
              <a:ext cx="7633064" cy="36052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また来年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お会いできることを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楽しみにしています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A618FD-0F3B-2A01-8716-BCF03F14E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2EEDEC4-B0D7-5CE7-DC63-EF8D89ADBC39}"/>
              </a:ext>
            </a:extLst>
          </p:cNvPr>
          <p:cNvSpPr txBox="1"/>
          <p:nvPr/>
        </p:nvSpPr>
        <p:spPr>
          <a:xfrm>
            <a:off x="387929" y="2933945"/>
            <a:ext cx="9130144" cy="34668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帰路お気を付けて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お帰りください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FE4DE6-FC73-D322-98D0-C0350DB8A3BA}"/>
              </a:ext>
            </a:extLst>
          </p:cNvPr>
          <p:cNvSpPr txBox="1"/>
          <p:nvPr/>
        </p:nvSpPr>
        <p:spPr>
          <a:xfrm>
            <a:off x="387929" y="474808"/>
            <a:ext cx="9130144" cy="18664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また来年、お会いできることを楽しみにしています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14709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62F0A-0294-CF59-2223-601B42A8B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8F799513-D855-2C58-1B3D-05D981B20D57}"/>
              </a:ext>
            </a:extLst>
          </p:cNvPr>
          <p:cNvSpPr/>
          <p:nvPr/>
        </p:nvSpPr>
        <p:spPr>
          <a:xfrm>
            <a:off x="295275" y="296314"/>
            <a:ext cx="9315450" cy="6154419"/>
          </a:xfrm>
          <a:custGeom>
            <a:avLst/>
            <a:gdLst>
              <a:gd name="connsiteX0" fmla="*/ 460290 w 9315450"/>
              <a:gd name="connsiteY0" fmla="*/ 0 h 6154419"/>
              <a:gd name="connsiteX1" fmla="*/ 8858072 w 9315450"/>
              <a:gd name="connsiteY1" fmla="*/ 0 h 6154419"/>
              <a:gd name="connsiteX2" fmla="*/ 8847791 w 9315450"/>
              <a:gd name="connsiteY2" fmla="*/ 33118 h 6154419"/>
              <a:gd name="connsiteX3" fmla="*/ 8839932 w 9315450"/>
              <a:gd name="connsiteY3" fmla="*/ 111082 h 6154419"/>
              <a:gd name="connsiteX4" fmla="*/ 9226785 w 9315450"/>
              <a:gd name="connsiteY4" fmla="*/ 497935 h 6154419"/>
              <a:gd name="connsiteX5" fmla="*/ 9304749 w 9315450"/>
              <a:gd name="connsiteY5" fmla="*/ 490076 h 6154419"/>
              <a:gd name="connsiteX6" fmla="*/ 9315450 w 9315450"/>
              <a:gd name="connsiteY6" fmla="*/ 486754 h 6154419"/>
              <a:gd name="connsiteX7" fmla="*/ 9315450 w 9315450"/>
              <a:gd name="connsiteY7" fmla="*/ 5810895 h 6154419"/>
              <a:gd name="connsiteX8" fmla="*/ 9304749 w 9315450"/>
              <a:gd name="connsiteY8" fmla="*/ 5807574 h 6154419"/>
              <a:gd name="connsiteX9" fmla="*/ 9226785 w 9315450"/>
              <a:gd name="connsiteY9" fmla="*/ 5799714 h 6154419"/>
              <a:gd name="connsiteX10" fmla="*/ 8847791 w 9315450"/>
              <a:gd name="connsiteY10" fmla="*/ 6108603 h 6154419"/>
              <a:gd name="connsiteX11" fmla="*/ 8843173 w 9315450"/>
              <a:gd name="connsiteY11" fmla="*/ 6154419 h 6154419"/>
              <a:gd name="connsiteX12" fmla="*/ 475189 w 9315450"/>
              <a:gd name="connsiteY12" fmla="*/ 6154419 h 6154419"/>
              <a:gd name="connsiteX13" fmla="*/ 470571 w 9315450"/>
              <a:gd name="connsiteY13" fmla="*/ 6108603 h 6154419"/>
              <a:gd name="connsiteX14" fmla="*/ 91577 w 9315450"/>
              <a:gd name="connsiteY14" fmla="*/ 5799714 h 6154419"/>
              <a:gd name="connsiteX15" fmla="*/ 13613 w 9315450"/>
              <a:gd name="connsiteY15" fmla="*/ 5807574 h 6154419"/>
              <a:gd name="connsiteX16" fmla="*/ 0 w 9315450"/>
              <a:gd name="connsiteY16" fmla="*/ 5811799 h 6154419"/>
              <a:gd name="connsiteX17" fmla="*/ 0 w 9315450"/>
              <a:gd name="connsiteY17" fmla="*/ 485850 h 6154419"/>
              <a:gd name="connsiteX18" fmla="*/ 13613 w 9315450"/>
              <a:gd name="connsiteY18" fmla="*/ 490076 h 6154419"/>
              <a:gd name="connsiteX19" fmla="*/ 91577 w 9315450"/>
              <a:gd name="connsiteY19" fmla="*/ 497935 h 6154419"/>
              <a:gd name="connsiteX20" fmla="*/ 478430 w 9315450"/>
              <a:gd name="connsiteY20" fmla="*/ 111082 h 6154419"/>
              <a:gd name="connsiteX21" fmla="*/ 470571 w 9315450"/>
              <a:gd name="connsiteY21" fmla="*/ 33118 h 6154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315450" h="6154419">
                <a:moveTo>
                  <a:pt x="460290" y="0"/>
                </a:moveTo>
                <a:lnTo>
                  <a:pt x="8858072" y="0"/>
                </a:lnTo>
                <a:lnTo>
                  <a:pt x="8847791" y="33118"/>
                </a:lnTo>
                <a:cubicBezTo>
                  <a:pt x="8842638" y="58301"/>
                  <a:pt x="8839932" y="84375"/>
                  <a:pt x="8839932" y="111082"/>
                </a:cubicBezTo>
                <a:cubicBezTo>
                  <a:pt x="8839932" y="324735"/>
                  <a:pt x="9013132" y="497935"/>
                  <a:pt x="9226785" y="497935"/>
                </a:cubicBezTo>
                <a:cubicBezTo>
                  <a:pt x="9253492" y="497935"/>
                  <a:pt x="9279566" y="495229"/>
                  <a:pt x="9304749" y="490076"/>
                </a:cubicBezTo>
                <a:lnTo>
                  <a:pt x="9315450" y="486754"/>
                </a:lnTo>
                <a:lnTo>
                  <a:pt x="9315450" y="5810895"/>
                </a:lnTo>
                <a:lnTo>
                  <a:pt x="9304749" y="5807574"/>
                </a:lnTo>
                <a:cubicBezTo>
                  <a:pt x="9279566" y="5802420"/>
                  <a:pt x="9253492" y="5799714"/>
                  <a:pt x="9226785" y="5799714"/>
                </a:cubicBezTo>
                <a:cubicBezTo>
                  <a:pt x="9039839" y="5799714"/>
                  <a:pt x="8883864" y="5932320"/>
                  <a:pt x="8847791" y="6108603"/>
                </a:cubicBezTo>
                <a:lnTo>
                  <a:pt x="8843173" y="6154419"/>
                </a:lnTo>
                <a:lnTo>
                  <a:pt x="475189" y="6154419"/>
                </a:lnTo>
                <a:lnTo>
                  <a:pt x="470571" y="6108603"/>
                </a:lnTo>
                <a:cubicBezTo>
                  <a:pt x="434498" y="5932320"/>
                  <a:pt x="278524" y="5799714"/>
                  <a:pt x="91577" y="5799714"/>
                </a:cubicBezTo>
                <a:cubicBezTo>
                  <a:pt x="64871" y="5799714"/>
                  <a:pt x="38796" y="5802420"/>
                  <a:pt x="13613" y="5807574"/>
                </a:cubicBezTo>
                <a:lnTo>
                  <a:pt x="0" y="5811799"/>
                </a:lnTo>
                <a:lnTo>
                  <a:pt x="0" y="485850"/>
                </a:lnTo>
                <a:lnTo>
                  <a:pt x="13613" y="490076"/>
                </a:lnTo>
                <a:cubicBezTo>
                  <a:pt x="38796" y="495229"/>
                  <a:pt x="64871" y="497935"/>
                  <a:pt x="91577" y="497935"/>
                </a:cubicBezTo>
                <a:cubicBezTo>
                  <a:pt x="305230" y="497935"/>
                  <a:pt x="478430" y="324735"/>
                  <a:pt x="478430" y="111082"/>
                </a:cubicBezTo>
                <a:cubicBezTo>
                  <a:pt x="478430" y="84375"/>
                  <a:pt x="475724" y="58301"/>
                  <a:pt x="470571" y="33118"/>
                </a:cubicBezTo>
                <a:close/>
              </a:path>
            </a:pathLst>
          </a:custGeom>
          <a:noFill/>
          <a:ln w="190500" cap="flat" cmpd="thickThin">
            <a:solidFill>
              <a:srgbClr val="00B05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6A4F14F-26FB-1D08-3B84-C493D7533758}"/>
              </a:ext>
            </a:extLst>
          </p:cNvPr>
          <p:cNvSpPr txBox="1"/>
          <p:nvPr/>
        </p:nvSpPr>
        <p:spPr>
          <a:xfrm>
            <a:off x="885093" y="4723521"/>
            <a:ext cx="8135814" cy="9968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帰路お気を付けてお帰りください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4CAD245-CFD8-C521-A65B-1E7525DD988B}"/>
              </a:ext>
            </a:extLst>
          </p:cNvPr>
          <p:cNvSpPr txBox="1"/>
          <p:nvPr/>
        </p:nvSpPr>
        <p:spPr>
          <a:xfrm>
            <a:off x="885093" y="818710"/>
            <a:ext cx="8135814" cy="360528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また来年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お会いできることを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楽しみにしています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8CB06D58-DA49-B846-8D8D-61768E5E1880}"/>
              </a:ext>
            </a:extLst>
          </p:cNvPr>
          <p:cNvSpPr/>
          <p:nvPr/>
        </p:nvSpPr>
        <p:spPr>
          <a:xfrm>
            <a:off x="167053" y="143635"/>
            <a:ext cx="386862" cy="3868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87BB7D66-B244-7EED-21B7-A66C038A3C0A}"/>
              </a:ext>
            </a:extLst>
          </p:cNvPr>
          <p:cNvSpPr/>
          <p:nvPr/>
        </p:nvSpPr>
        <p:spPr>
          <a:xfrm>
            <a:off x="9381391" y="143635"/>
            <a:ext cx="386862" cy="3868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ED0B98E3-150A-6C93-7A71-0F1DDBD16D73}"/>
              </a:ext>
            </a:extLst>
          </p:cNvPr>
          <p:cNvSpPr/>
          <p:nvPr/>
        </p:nvSpPr>
        <p:spPr>
          <a:xfrm>
            <a:off x="167053" y="6333421"/>
            <a:ext cx="386862" cy="3868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2BFDC4A7-670B-CC90-8E6E-67AFE2912C09}"/>
              </a:ext>
            </a:extLst>
          </p:cNvPr>
          <p:cNvSpPr/>
          <p:nvPr/>
        </p:nvSpPr>
        <p:spPr>
          <a:xfrm>
            <a:off x="9381391" y="6333421"/>
            <a:ext cx="386862" cy="3868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62909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A4 210 x 297 mm</PresentationFormat>
  <Paragraphs>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ricc38_また来年お会いできることを楽しみにしています</dc:title>
  <dc:subject>ricc38_また来年お会いできることを楽しみにしています</dc:subject>
  <dc:creator>でじけろお</dc:creator>
  <cp:lastModifiedBy/>
  <cp:revision>1</cp:revision>
  <dcterms:created xsi:type="dcterms:W3CDTF">2014-12-04T06:28:23Z</dcterms:created>
  <dcterms:modified xsi:type="dcterms:W3CDTF">2024-10-13T13:33:17Z</dcterms:modified>
  <cp:version>1</cp:version>
</cp:coreProperties>
</file>