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7" r:id="rId2"/>
    <p:sldId id="318" r:id="rId3"/>
    <p:sldId id="319" r:id="rId4"/>
    <p:sldId id="31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78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71EB1-3A66-2E6C-D36D-31AFCF175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AF6B5B7-D58F-102D-3089-D741BBCEC16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274A307A-26EE-DE3B-5F28-CECE891359C5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F41375-1C07-963E-83A3-4312F02C1810}"/>
              </a:ext>
            </a:extLst>
          </p:cNvPr>
          <p:cNvSpPr txBox="1"/>
          <p:nvPr/>
        </p:nvSpPr>
        <p:spPr>
          <a:xfrm rot="5400000">
            <a:off x="46791" y="3245049"/>
            <a:ext cx="8062866" cy="34381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また来年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お会いできることを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楽しみにしています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18373C-2130-65FB-10B1-CF1EF38C218D}"/>
              </a:ext>
            </a:extLst>
          </p:cNvPr>
          <p:cNvSpPr txBox="1"/>
          <p:nvPr/>
        </p:nvSpPr>
        <p:spPr>
          <a:xfrm rot="5400000">
            <a:off x="-2522673" y="4516065"/>
            <a:ext cx="8062866" cy="8961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帰路お気を付けてお帰りください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5837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05AF8-99B9-8F5A-A002-4C7B1F2A3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CAB738C-86C1-EECD-9524-C96AAB0A9DE1}"/>
              </a:ext>
            </a:extLst>
          </p:cNvPr>
          <p:cNvGrpSpPr/>
          <p:nvPr/>
        </p:nvGrpSpPr>
        <p:grpSpPr>
          <a:xfrm>
            <a:off x="768096" y="407494"/>
            <a:ext cx="5321808" cy="9123573"/>
            <a:chOff x="1060704" y="932687"/>
            <a:chExt cx="4736592" cy="806286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4B4170E-BFEB-D02E-12CA-E3B79A38E788}"/>
                </a:ext>
              </a:extLst>
            </p:cNvPr>
            <p:cNvSpPr txBox="1"/>
            <p:nvPr/>
          </p:nvSpPr>
          <p:spPr>
            <a:xfrm rot="5400000">
              <a:off x="46790" y="3245049"/>
              <a:ext cx="8062867" cy="343814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また来年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お会いできることを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楽しみにしています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91C9AD-04DC-BC09-358D-14D76ED359A9}"/>
                </a:ext>
              </a:extLst>
            </p:cNvPr>
            <p:cNvSpPr txBox="1"/>
            <p:nvPr/>
          </p:nvSpPr>
          <p:spPr>
            <a:xfrm rot="5400000">
              <a:off x="-2522674" y="4516066"/>
              <a:ext cx="8062868" cy="89611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帰路お気を付けてお帰りください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0274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9BC11-C4B1-DCC0-C215-CF96E5571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E8787F-15B8-DB1B-973D-EE0189244272}"/>
              </a:ext>
            </a:extLst>
          </p:cNvPr>
          <p:cNvSpPr txBox="1"/>
          <p:nvPr/>
        </p:nvSpPr>
        <p:spPr>
          <a:xfrm rot="5400000">
            <a:off x="-2326559" y="3368800"/>
            <a:ext cx="9123572" cy="32009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帰路お気を付けて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お帰りください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CDF8A7-11B6-15D4-50ED-43EAC047725A}"/>
              </a:ext>
            </a:extLst>
          </p:cNvPr>
          <p:cNvSpPr txBox="1"/>
          <p:nvPr/>
        </p:nvSpPr>
        <p:spPr>
          <a:xfrm rot="5400000">
            <a:off x="726369" y="4053232"/>
            <a:ext cx="9123571" cy="18321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また来年、お会いできることを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楽しみにしています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94908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6D55AD8-B509-3A31-3806-A25EC4D85D29}"/>
              </a:ext>
            </a:extLst>
          </p:cNvPr>
          <p:cNvGrpSpPr/>
          <p:nvPr/>
        </p:nvGrpSpPr>
        <p:grpSpPr>
          <a:xfrm rot="5400000">
            <a:off x="-1368641" y="1686685"/>
            <a:ext cx="9601200" cy="6576648"/>
            <a:chOff x="167053" y="143635"/>
            <a:chExt cx="9601200" cy="6576648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AB573A2B-D1AD-292E-8D16-4FD9143DDFBA}"/>
                </a:ext>
              </a:extLst>
            </p:cNvPr>
            <p:cNvSpPr/>
            <p:nvPr/>
          </p:nvSpPr>
          <p:spPr>
            <a:xfrm>
              <a:off x="295276" y="296314"/>
              <a:ext cx="9315450" cy="6154419"/>
            </a:xfrm>
            <a:custGeom>
              <a:avLst/>
              <a:gdLst>
                <a:gd name="connsiteX0" fmla="*/ 460290 w 9315450"/>
                <a:gd name="connsiteY0" fmla="*/ 0 h 6154419"/>
                <a:gd name="connsiteX1" fmla="*/ 8858072 w 9315450"/>
                <a:gd name="connsiteY1" fmla="*/ 0 h 6154419"/>
                <a:gd name="connsiteX2" fmla="*/ 8847791 w 9315450"/>
                <a:gd name="connsiteY2" fmla="*/ 33118 h 6154419"/>
                <a:gd name="connsiteX3" fmla="*/ 8839932 w 9315450"/>
                <a:gd name="connsiteY3" fmla="*/ 111082 h 6154419"/>
                <a:gd name="connsiteX4" fmla="*/ 9226785 w 9315450"/>
                <a:gd name="connsiteY4" fmla="*/ 497935 h 6154419"/>
                <a:gd name="connsiteX5" fmla="*/ 9304749 w 9315450"/>
                <a:gd name="connsiteY5" fmla="*/ 490076 h 6154419"/>
                <a:gd name="connsiteX6" fmla="*/ 9315450 w 9315450"/>
                <a:gd name="connsiteY6" fmla="*/ 486754 h 6154419"/>
                <a:gd name="connsiteX7" fmla="*/ 9315450 w 9315450"/>
                <a:gd name="connsiteY7" fmla="*/ 5810895 h 6154419"/>
                <a:gd name="connsiteX8" fmla="*/ 9304749 w 9315450"/>
                <a:gd name="connsiteY8" fmla="*/ 5807574 h 6154419"/>
                <a:gd name="connsiteX9" fmla="*/ 9226785 w 9315450"/>
                <a:gd name="connsiteY9" fmla="*/ 5799714 h 6154419"/>
                <a:gd name="connsiteX10" fmla="*/ 8847791 w 9315450"/>
                <a:gd name="connsiteY10" fmla="*/ 6108603 h 6154419"/>
                <a:gd name="connsiteX11" fmla="*/ 8843173 w 9315450"/>
                <a:gd name="connsiteY11" fmla="*/ 6154419 h 6154419"/>
                <a:gd name="connsiteX12" fmla="*/ 475189 w 9315450"/>
                <a:gd name="connsiteY12" fmla="*/ 6154419 h 6154419"/>
                <a:gd name="connsiteX13" fmla="*/ 470571 w 9315450"/>
                <a:gd name="connsiteY13" fmla="*/ 6108603 h 6154419"/>
                <a:gd name="connsiteX14" fmla="*/ 91577 w 9315450"/>
                <a:gd name="connsiteY14" fmla="*/ 5799714 h 6154419"/>
                <a:gd name="connsiteX15" fmla="*/ 13613 w 9315450"/>
                <a:gd name="connsiteY15" fmla="*/ 5807574 h 6154419"/>
                <a:gd name="connsiteX16" fmla="*/ 0 w 9315450"/>
                <a:gd name="connsiteY16" fmla="*/ 5811799 h 6154419"/>
                <a:gd name="connsiteX17" fmla="*/ 0 w 9315450"/>
                <a:gd name="connsiteY17" fmla="*/ 485850 h 6154419"/>
                <a:gd name="connsiteX18" fmla="*/ 13613 w 9315450"/>
                <a:gd name="connsiteY18" fmla="*/ 490076 h 6154419"/>
                <a:gd name="connsiteX19" fmla="*/ 91577 w 9315450"/>
                <a:gd name="connsiteY19" fmla="*/ 497935 h 6154419"/>
                <a:gd name="connsiteX20" fmla="*/ 478430 w 9315450"/>
                <a:gd name="connsiteY20" fmla="*/ 111082 h 6154419"/>
                <a:gd name="connsiteX21" fmla="*/ 470571 w 9315450"/>
                <a:gd name="connsiteY21" fmla="*/ 33118 h 615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315450" h="6154419">
                  <a:moveTo>
                    <a:pt x="460290" y="0"/>
                  </a:moveTo>
                  <a:lnTo>
                    <a:pt x="8858072" y="0"/>
                  </a:lnTo>
                  <a:lnTo>
                    <a:pt x="8847791" y="33118"/>
                  </a:lnTo>
                  <a:cubicBezTo>
                    <a:pt x="8842638" y="58301"/>
                    <a:pt x="8839932" y="84375"/>
                    <a:pt x="8839932" y="111082"/>
                  </a:cubicBezTo>
                  <a:cubicBezTo>
                    <a:pt x="8839932" y="324735"/>
                    <a:pt x="9013132" y="497935"/>
                    <a:pt x="9226785" y="497935"/>
                  </a:cubicBezTo>
                  <a:cubicBezTo>
                    <a:pt x="9253492" y="497935"/>
                    <a:pt x="9279566" y="495229"/>
                    <a:pt x="9304749" y="490076"/>
                  </a:cubicBezTo>
                  <a:lnTo>
                    <a:pt x="9315450" y="486754"/>
                  </a:lnTo>
                  <a:lnTo>
                    <a:pt x="9315450" y="5810895"/>
                  </a:lnTo>
                  <a:lnTo>
                    <a:pt x="9304749" y="5807574"/>
                  </a:lnTo>
                  <a:cubicBezTo>
                    <a:pt x="9279566" y="5802420"/>
                    <a:pt x="9253492" y="5799714"/>
                    <a:pt x="9226785" y="5799714"/>
                  </a:cubicBezTo>
                  <a:cubicBezTo>
                    <a:pt x="9039839" y="5799714"/>
                    <a:pt x="8883864" y="5932320"/>
                    <a:pt x="8847791" y="6108603"/>
                  </a:cubicBezTo>
                  <a:lnTo>
                    <a:pt x="8843173" y="6154419"/>
                  </a:lnTo>
                  <a:lnTo>
                    <a:pt x="475189" y="6154419"/>
                  </a:lnTo>
                  <a:lnTo>
                    <a:pt x="470571" y="6108603"/>
                  </a:lnTo>
                  <a:cubicBezTo>
                    <a:pt x="434498" y="5932320"/>
                    <a:pt x="278524" y="5799714"/>
                    <a:pt x="91577" y="5799714"/>
                  </a:cubicBezTo>
                  <a:cubicBezTo>
                    <a:pt x="64871" y="5799714"/>
                    <a:pt x="38796" y="5802420"/>
                    <a:pt x="13613" y="5807574"/>
                  </a:cubicBezTo>
                  <a:lnTo>
                    <a:pt x="0" y="5811799"/>
                  </a:lnTo>
                  <a:lnTo>
                    <a:pt x="0" y="485850"/>
                  </a:lnTo>
                  <a:lnTo>
                    <a:pt x="13613" y="490076"/>
                  </a:lnTo>
                  <a:cubicBezTo>
                    <a:pt x="38796" y="495229"/>
                    <a:pt x="64871" y="497935"/>
                    <a:pt x="91577" y="497935"/>
                  </a:cubicBezTo>
                  <a:cubicBezTo>
                    <a:pt x="305230" y="497935"/>
                    <a:pt x="478430" y="324735"/>
                    <a:pt x="478430" y="111082"/>
                  </a:cubicBezTo>
                  <a:cubicBezTo>
                    <a:pt x="478430" y="84375"/>
                    <a:pt x="475724" y="58301"/>
                    <a:pt x="470571" y="33118"/>
                  </a:cubicBezTo>
                  <a:close/>
                </a:path>
              </a:pathLst>
            </a:custGeom>
            <a:noFill/>
            <a:ln w="190500" cap="flat" cmpd="thickThin">
              <a:solidFill>
                <a:srgbClr val="00B050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4FF18FE-3A32-5509-4AF1-37AD63DEFB05}"/>
                </a:ext>
              </a:extLst>
            </p:cNvPr>
            <p:cNvSpPr/>
            <p:nvPr/>
          </p:nvSpPr>
          <p:spPr>
            <a:xfrm>
              <a:off x="167053" y="143635"/>
              <a:ext cx="386862" cy="38686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122F4A2-A02A-81AD-D134-A29BD8B943CB}"/>
                </a:ext>
              </a:extLst>
            </p:cNvPr>
            <p:cNvSpPr/>
            <p:nvPr/>
          </p:nvSpPr>
          <p:spPr>
            <a:xfrm>
              <a:off x="9381391" y="143635"/>
              <a:ext cx="386862" cy="38686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76C52072-3D9D-5C98-0EAB-60A4ED73BEE1}"/>
                </a:ext>
              </a:extLst>
            </p:cNvPr>
            <p:cNvSpPr/>
            <p:nvPr/>
          </p:nvSpPr>
          <p:spPr>
            <a:xfrm>
              <a:off x="167053" y="6333421"/>
              <a:ext cx="386862" cy="38686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7299758-4C98-C166-8A18-7931556604F3}"/>
                </a:ext>
              </a:extLst>
            </p:cNvPr>
            <p:cNvSpPr/>
            <p:nvPr/>
          </p:nvSpPr>
          <p:spPr>
            <a:xfrm>
              <a:off x="9381391" y="6333421"/>
              <a:ext cx="386862" cy="38686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40F54CE-CFA6-D4BA-3BC6-EB86D46B5304}"/>
              </a:ext>
            </a:extLst>
          </p:cNvPr>
          <p:cNvGrpSpPr/>
          <p:nvPr/>
        </p:nvGrpSpPr>
        <p:grpSpPr>
          <a:xfrm>
            <a:off x="1123950" y="723900"/>
            <a:ext cx="4610100" cy="8490762"/>
            <a:chOff x="1060704" y="932687"/>
            <a:chExt cx="4736592" cy="8062869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1A3D354-B218-7911-675E-5EBCA4065653}"/>
                </a:ext>
              </a:extLst>
            </p:cNvPr>
            <p:cNvSpPr txBox="1"/>
            <p:nvPr/>
          </p:nvSpPr>
          <p:spPr>
            <a:xfrm rot="5400000">
              <a:off x="46790" y="3245049"/>
              <a:ext cx="8062867" cy="3438144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また来年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お会いできることを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楽しみにしています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736AF61-B3AE-1305-74D1-08F43DF7E7FD}"/>
                </a:ext>
              </a:extLst>
            </p:cNvPr>
            <p:cNvSpPr txBox="1"/>
            <p:nvPr/>
          </p:nvSpPr>
          <p:spPr>
            <a:xfrm rot="5400000">
              <a:off x="-2522674" y="4516066"/>
              <a:ext cx="8062868" cy="89611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帰路お気を付けてお帰りください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ricc38_また来年お会いできることを楽しみにしています</dc:title>
  <dc:subject>ricc38_また来年お会いできることを楽しみにしています</dc:subject>
  <dc:creator>でじけろお</dc:creator>
  <cp:lastModifiedBy/>
  <cp:revision>1</cp:revision>
  <dcterms:created xsi:type="dcterms:W3CDTF">2014-12-04T06:28:15Z</dcterms:created>
  <dcterms:modified xsi:type="dcterms:W3CDTF">2024-10-13T13:33:18Z</dcterms:modified>
  <cp:version>1</cp:version>
</cp:coreProperties>
</file>