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00" r:id="rId3"/>
    <p:sldId id="297" r:id="rId4"/>
    <p:sldId id="312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CC9900"/>
    <a:srgbClr val="FFCC99"/>
    <a:srgbClr val="FF6600"/>
    <a:srgbClr val="CC66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23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8E904CFC-52A8-AB85-8EE6-C9AF7DF983E0}"/>
              </a:ext>
            </a:extLst>
          </p:cNvPr>
          <p:cNvSpPr txBox="1"/>
          <p:nvPr/>
        </p:nvSpPr>
        <p:spPr>
          <a:xfrm rot="5400000">
            <a:off x="-2758045" y="4194107"/>
            <a:ext cx="8389492" cy="1464317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気温が上昇し運転可能になりましたら</a:t>
            </a:r>
          </a:p>
          <a:p>
            <a:pPr algn="l"/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再度、運転を再開します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EF4A0FB-09F9-B52A-8AB9-1120A607EF6F}"/>
              </a:ext>
            </a:extLst>
          </p:cNvPr>
          <p:cNvSpPr txBox="1"/>
          <p:nvPr/>
        </p:nvSpPr>
        <p:spPr>
          <a:xfrm rot="5400000">
            <a:off x="1145830" y="4186540"/>
            <a:ext cx="8389492" cy="1479459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1600" dirty="0">
                <a:solidFill>
                  <a:srgbClr val="FFFF00"/>
                </a:solidFill>
                <a:effectLst/>
              </a:rPr>
              <a:t>只今、この洗車機は</a:t>
            </a:r>
          </a:p>
          <a:p>
            <a:pPr algn="l"/>
            <a:r>
              <a:rPr lang="ja-JP" altLang="en-US" sz="1600" dirty="0">
                <a:solidFill>
                  <a:srgbClr val="FFFF00"/>
                </a:solidFill>
                <a:effectLst/>
              </a:rPr>
              <a:t>回転ブラシ・洗浄ノズル凍結の為</a:t>
            </a:r>
            <a:endParaRPr lang="en-US" altLang="ja-JP" sz="1600" dirty="0">
              <a:solidFill>
                <a:srgbClr val="FFFF00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45BAC76A-2B21-2424-6FCA-CB67C6654143}"/>
              </a:ext>
            </a:extLst>
          </p:cNvPr>
          <p:cNvSpPr txBox="1"/>
          <p:nvPr/>
        </p:nvSpPr>
        <p:spPr>
          <a:xfrm rot="5400000">
            <a:off x="-804495" y="4018839"/>
            <a:ext cx="8389492" cy="1814857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effectLst/>
              </a:rPr>
              <a:t>営業中止しています</a:t>
            </a:r>
            <a:endParaRPr lang="en-US" altLang="ja-JP" sz="88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B2642D6-BEFF-7FEF-4CFF-B0F593A330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4E82C031-3718-2698-DFF1-E14CC3246649}"/>
              </a:ext>
            </a:extLst>
          </p:cNvPr>
          <p:cNvGrpSpPr/>
          <p:nvPr/>
        </p:nvGrpSpPr>
        <p:grpSpPr>
          <a:xfrm>
            <a:off x="402336" y="310896"/>
            <a:ext cx="5980176" cy="9230744"/>
            <a:chOff x="704542" y="731520"/>
            <a:chExt cx="5375763" cy="8389496"/>
          </a:xfrm>
        </p:grpSpPr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092FA705-7691-22CD-678A-A8351E4393A7}"/>
                </a:ext>
              </a:extLst>
            </p:cNvPr>
            <p:cNvSpPr txBox="1"/>
            <p:nvPr/>
          </p:nvSpPr>
          <p:spPr>
            <a:xfrm rot="5400000">
              <a:off x="-2758045" y="4194107"/>
              <a:ext cx="8389492" cy="1464317"/>
            </a:xfrm>
            <a:prstGeom prst="rect">
              <a:avLst/>
            </a:prstGeom>
            <a:noFill/>
          </p:spPr>
          <p:txBody>
            <a:bodyPr vert="eaVert" wrap="none" rtlCol="0" anchor="b">
              <a:prstTxWarp prst="textPlain">
                <a:avLst/>
              </a:prstTxWarp>
              <a:no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88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気温が上昇し運転可能になりましたら</a:t>
              </a:r>
            </a:p>
            <a:p>
              <a:pPr algn="l"/>
              <a:r>
                <a:rPr lang="ja-JP" altLang="en-US" sz="8800" dirty="0">
                  <a:ln w="38100">
                    <a:noFill/>
                  </a:ln>
                  <a:solidFill>
                    <a:sysClr val="windowText" lastClr="000000"/>
                  </a:solidFill>
                  <a:effectLst/>
                </a:rPr>
                <a:t>再度、運転を再開します</a:t>
              </a:r>
              <a:endParaRPr lang="en-US" altLang="zh-TW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endParaRPr>
            </a:p>
          </p:txBody>
        </p:sp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81CB7760-3091-8746-8DBE-060CCF7805FE}"/>
                </a:ext>
              </a:extLst>
            </p:cNvPr>
            <p:cNvSpPr txBox="1"/>
            <p:nvPr/>
          </p:nvSpPr>
          <p:spPr>
            <a:xfrm rot="5400000">
              <a:off x="1145830" y="4186540"/>
              <a:ext cx="8389492" cy="1479459"/>
            </a:xfrm>
            <a:prstGeom prst="rect">
              <a:avLst/>
            </a:prstGeom>
            <a:noFill/>
          </p:spPr>
          <p:txBody>
            <a:bodyPr vert="eaVert" wrap="none" rtlCol="0" anchor="b">
              <a:prstTxWarp prst="textPlain">
                <a:avLst/>
              </a:prstTxWarp>
              <a:no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1600" dirty="0">
                  <a:ln w="38100">
                    <a:noFill/>
                  </a:ln>
                  <a:solidFill>
                    <a:srgbClr val="002060"/>
                  </a:solidFill>
                  <a:effectLst/>
                </a:rPr>
                <a:t>只今、この洗車機は</a:t>
              </a:r>
            </a:p>
            <a:p>
              <a:pPr algn="l"/>
              <a:r>
                <a:rPr lang="ja-JP" altLang="en-US" sz="1600" dirty="0">
                  <a:ln w="38100">
                    <a:noFill/>
                  </a:ln>
                  <a:solidFill>
                    <a:srgbClr val="002060"/>
                  </a:solidFill>
                  <a:effectLst/>
                </a:rPr>
                <a:t>回転ブラシ・洗浄ノズル凍結の為</a:t>
              </a:r>
              <a:endParaRPr lang="en-US" altLang="ja-JP" sz="1600" dirty="0">
                <a:ln w="38100">
                  <a:noFill/>
                </a:ln>
                <a:solidFill>
                  <a:srgbClr val="002060"/>
                </a:solidFill>
                <a:effectLst/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EB2CF60F-313A-6C10-0FF3-2A010DBB9A27}"/>
                </a:ext>
              </a:extLst>
            </p:cNvPr>
            <p:cNvSpPr txBox="1"/>
            <p:nvPr/>
          </p:nvSpPr>
          <p:spPr>
            <a:xfrm rot="5400000">
              <a:off x="-804495" y="4018839"/>
              <a:ext cx="8389492" cy="1814857"/>
            </a:xfrm>
            <a:prstGeom prst="rect">
              <a:avLst/>
            </a:prstGeom>
            <a:noFill/>
          </p:spPr>
          <p:txBody>
            <a:bodyPr vert="eaVert" wrap="none" rtlCol="0" anchor="b">
              <a:prstTxWarp prst="textPlain">
                <a:avLst/>
              </a:prstTxWarp>
              <a:no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effectLst/>
                </a:rPr>
                <a:t>営業中止しています</a:t>
              </a:r>
              <a:endParaRPr lang="en-US" altLang="ja-JP" sz="8800" dirty="0">
                <a:ln w="38100">
                  <a:noFill/>
                </a:ln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235783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5C410F39-04B3-4CB6-A56A-0FEC5F136BCC}"/>
              </a:ext>
            </a:extLst>
          </p:cNvPr>
          <p:cNvSpPr/>
          <p:nvPr/>
        </p:nvSpPr>
        <p:spPr>
          <a:xfrm>
            <a:off x="4169663" y="146304"/>
            <a:ext cx="2570021" cy="961749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solidFill>
                <a:srgbClr val="FFFF00"/>
              </a:solidFill>
            </a:endParaRP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44F433DF-E6F6-6CE8-C145-7183C171C92A}"/>
              </a:ext>
            </a:extLst>
          </p:cNvPr>
          <p:cNvGrpSpPr/>
          <p:nvPr/>
        </p:nvGrpSpPr>
        <p:grpSpPr>
          <a:xfrm>
            <a:off x="4374105" y="452500"/>
            <a:ext cx="2186706" cy="1796924"/>
            <a:chOff x="3407653" y="910105"/>
            <a:chExt cx="2572596" cy="2114029"/>
          </a:xfrm>
        </p:grpSpPr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F175DCF8-5533-10BF-E101-44465A8526B0}"/>
                </a:ext>
              </a:extLst>
            </p:cNvPr>
            <p:cNvGrpSpPr/>
            <p:nvPr/>
          </p:nvGrpSpPr>
          <p:grpSpPr>
            <a:xfrm>
              <a:off x="3407653" y="910105"/>
              <a:ext cx="2572596" cy="2111429"/>
              <a:chOff x="4271904" y="523790"/>
              <a:chExt cx="2572596" cy="2111429"/>
            </a:xfrm>
          </p:grpSpPr>
          <p:grpSp>
            <p:nvGrpSpPr>
              <p:cNvPr id="43" name="グループ化 42">
                <a:extLst>
                  <a:ext uri="{FF2B5EF4-FFF2-40B4-BE49-F238E27FC236}">
                    <a16:creationId xmlns:a16="http://schemas.microsoft.com/office/drawing/2014/main" id="{39E5F693-1A2D-10CD-F41F-B85ED2CEB97E}"/>
                  </a:ext>
                </a:extLst>
              </p:cNvPr>
              <p:cNvGrpSpPr/>
              <p:nvPr/>
            </p:nvGrpSpPr>
            <p:grpSpPr>
              <a:xfrm>
                <a:off x="4713917" y="1451082"/>
                <a:ext cx="1688570" cy="1184137"/>
                <a:chOff x="2378319" y="2258871"/>
                <a:chExt cx="1688570" cy="1184137"/>
              </a:xfrm>
            </p:grpSpPr>
            <p:sp>
              <p:nvSpPr>
                <p:cNvPr id="55" name="四角形: 角を丸くする 54">
                  <a:extLst>
                    <a:ext uri="{FF2B5EF4-FFF2-40B4-BE49-F238E27FC236}">
                      <a16:creationId xmlns:a16="http://schemas.microsoft.com/office/drawing/2014/main" id="{79935A7B-11EE-EBD7-A5CB-552661C67F3A}"/>
                    </a:ext>
                  </a:extLst>
                </p:cNvPr>
                <p:cNvSpPr/>
                <p:nvPr/>
              </p:nvSpPr>
              <p:spPr bwMode="auto">
                <a:xfrm>
                  <a:off x="3789250" y="2629188"/>
                  <a:ext cx="179453" cy="137019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四角形: 角を丸くする 55">
                  <a:extLst>
                    <a:ext uri="{FF2B5EF4-FFF2-40B4-BE49-F238E27FC236}">
                      <a16:creationId xmlns:a16="http://schemas.microsoft.com/office/drawing/2014/main" id="{C1511386-B2B2-B1D8-1BA8-211AB1AB23F0}"/>
                    </a:ext>
                  </a:extLst>
                </p:cNvPr>
                <p:cNvSpPr/>
                <p:nvPr/>
              </p:nvSpPr>
              <p:spPr bwMode="auto">
                <a:xfrm>
                  <a:off x="2464384" y="2629189"/>
                  <a:ext cx="179453" cy="137019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" name="台形 56">
                  <a:extLst>
                    <a:ext uri="{FF2B5EF4-FFF2-40B4-BE49-F238E27FC236}">
                      <a16:creationId xmlns:a16="http://schemas.microsoft.com/office/drawing/2014/main" id="{324164D3-31FA-760C-5D8F-B9D343DE4DEF}"/>
                    </a:ext>
                  </a:extLst>
                </p:cNvPr>
                <p:cNvSpPr/>
                <p:nvPr/>
              </p:nvSpPr>
              <p:spPr bwMode="auto">
                <a:xfrm>
                  <a:off x="2547528" y="2258871"/>
                  <a:ext cx="1350150" cy="630070"/>
                </a:xfrm>
                <a:prstGeom prst="trapezoid">
                  <a:avLst/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台形 57">
                  <a:extLst>
                    <a:ext uri="{FF2B5EF4-FFF2-40B4-BE49-F238E27FC236}">
                      <a16:creationId xmlns:a16="http://schemas.microsoft.com/office/drawing/2014/main" id="{B1C161EE-6B09-A771-979D-6569E1EC3150}"/>
                    </a:ext>
                  </a:extLst>
                </p:cNvPr>
                <p:cNvSpPr/>
                <p:nvPr/>
              </p:nvSpPr>
              <p:spPr bwMode="auto">
                <a:xfrm>
                  <a:off x="2590249" y="2303875"/>
                  <a:ext cx="1264708" cy="597455"/>
                </a:xfrm>
                <a:prstGeom prst="trapezoid">
                  <a:avLst/>
                </a:prstGeom>
                <a:solidFill>
                  <a:srgbClr val="00B0F0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" name="四角形: 角を丸くする 58">
                  <a:extLst>
                    <a:ext uri="{FF2B5EF4-FFF2-40B4-BE49-F238E27FC236}">
                      <a16:creationId xmlns:a16="http://schemas.microsoft.com/office/drawing/2014/main" id="{78C5CDE6-6F62-8FE0-6EAB-496360AC22FB}"/>
                    </a:ext>
                  </a:extLst>
                </p:cNvPr>
                <p:cNvSpPr/>
                <p:nvPr/>
              </p:nvSpPr>
              <p:spPr bwMode="auto">
                <a:xfrm>
                  <a:off x="2435016" y="3159053"/>
                  <a:ext cx="236717" cy="283955"/>
                </a:xfrm>
                <a:prstGeom prst="roundRect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" name="四角形: 角を丸くする 59">
                  <a:extLst>
                    <a:ext uri="{FF2B5EF4-FFF2-40B4-BE49-F238E27FC236}">
                      <a16:creationId xmlns:a16="http://schemas.microsoft.com/office/drawing/2014/main" id="{622090FC-E0A0-265E-ED94-45A09401E567}"/>
                    </a:ext>
                  </a:extLst>
                </p:cNvPr>
                <p:cNvSpPr/>
                <p:nvPr/>
              </p:nvSpPr>
              <p:spPr bwMode="auto">
                <a:xfrm>
                  <a:off x="3773474" y="3159052"/>
                  <a:ext cx="236717" cy="283955"/>
                </a:xfrm>
                <a:prstGeom prst="roundRect">
                  <a:avLst/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1" name="四角形: 角を丸くする 60">
                  <a:extLst>
                    <a:ext uri="{FF2B5EF4-FFF2-40B4-BE49-F238E27FC236}">
                      <a16:creationId xmlns:a16="http://schemas.microsoft.com/office/drawing/2014/main" id="{FFB81F38-FDAA-EDE6-D406-B00147DF1385}"/>
                    </a:ext>
                  </a:extLst>
                </p:cNvPr>
                <p:cNvSpPr/>
                <p:nvPr/>
              </p:nvSpPr>
              <p:spPr bwMode="auto">
                <a:xfrm>
                  <a:off x="2435016" y="2753927"/>
                  <a:ext cx="1575175" cy="495054"/>
                </a:xfrm>
                <a:prstGeom prst="roundRect">
                  <a:avLst>
                    <a:gd name="adj" fmla="val 23844"/>
                  </a:avLst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2" name="楕円 61">
                  <a:extLst>
                    <a:ext uri="{FF2B5EF4-FFF2-40B4-BE49-F238E27FC236}">
                      <a16:creationId xmlns:a16="http://schemas.microsoft.com/office/drawing/2014/main" id="{5449E61A-02C6-E09E-C0B2-861024BA2791}"/>
                    </a:ext>
                  </a:extLst>
                </p:cNvPr>
                <p:cNvSpPr/>
                <p:nvPr/>
              </p:nvSpPr>
              <p:spPr bwMode="auto">
                <a:xfrm>
                  <a:off x="2492280" y="2822605"/>
                  <a:ext cx="226988" cy="226988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楕円 62">
                  <a:extLst>
                    <a:ext uri="{FF2B5EF4-FFF2-40B4-BE49-F238E27FC236}">
                      <a16:creationId xmlns:a16="http://schemas.microsoft.com/office/drawing/2014/main" id="{AB5F9B55-D133-1F27-2818-AD2D9EA44F42}"/>
                    </a:ext>
                  </a:extLst>
                </p:cNvPr>
                <p:cNvSpPr/>
                <p:nvPr/>
              </p:nvSpPr>
              <p:spPr bwMode="auto">
                <a:xfrm>
                  <a:off x="3726947" y="2822605"/>
                  <a:ext cx="226988" cy="226988"/>
                </a:xfrm>
                <a:prstGeom prst="ellipse">
                  <a:avLst/>
                </a:prstGeom>
                <a:solidFill>
                  <a:schemeClr val="bg1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" name="四角形: 角を丸くする 127">
                  <a:extLst>
                    <a:ext uri="{FF2B5EF4-FFF2-40B4-BE49-F238E27FC236}">
                      <a16:creationId xmlns:a16="http://schemas.microsoft.com/office/drawing/2014/main" id="{48AD49D8-0228-D0DC-31A6-8F8D2A70A522}"/>
                    </a:ext>
                  </a:extLst>
                </p:cNvPr>
                <p:cNvSpPr/>
                <p:nvPr/>
              </p:nvSpPr>
              <p:spPr bwMode="auto">
                <a:xfrm>
                  <a:off x="2378319" y="3111622"/>
                  <a:ext cx="1688570" cy="159030"/>
                </a:xfrm>
                <a:prstGeom prst="roundRect">
                  <a:avLst/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2" name="フリーフォーム: 図形 151">
                  <a:extLst>
                    <a:ext uri="{FF2B5EF4-FFF2-40B4-BE49-F238E27FC236}">
                      <a16:creationId xmlns:a16="http://schemas.microsoft.com/office/drawing/2014/main" id="{4A3ED499-4D8D-BE2F-EF63-A49F00A49D7D}"/>
                    </a:ext>
                  </a:extLst>
                </p:cNvPr>
                <p:cNvSpPr/>
                <p:nvPr/>
              </p:nvSpPr>
              <p:spPr bwMode="auto">
                <a:xfrm>
                  <a:off x="2806028" y="2819648"/>
                  <a:ext cx="832915" cy="185035"/>
                </a:xfrm>
                <a:custGeom>
                  <a:avLst/>
                  <a:gdLst>
                    <a:gd name="connsiteX0" fmla="*/ 0 w 832915"/>
                    <a:gd name="connsiteY0" fmla="*/ 162174 h 185035"/>
                    <a:gd name="connsiteX1" fmla="*/ 0 w 832915"/>
                    <a:gd name="connsiteY1" fmla="*/ 162175 h 185035"/>
                    <a:gd name="connsiteX2" fmla="*/ 0 w 832915"/>
                    <a:gd name="connsiteY2" fmla="*/ 162175 h 185035"/>
                    <a:gd name="connsiteX3" fmla="*/ 22860 w 832915"/>
                    <a:gd name="connsiteY3" fmla="*/ 139315 h 185035"/>
                    <a:gd name="connsiteX4" fmla="*/ 810055 w 832915"/>
                    <a:gd name="connsiteY4" fmla="*/ 139315 h 185035"/>
                    <a:gd name="connsiteX5" fmla="*/ 832915 w 832915"/>
                    <a:gd name="connsiteY5" fmla="*/ 162175 h 185035"/>
                    <a:gd name="connsiteX6" fmla="*/ 832914 w 832915"/>
                    <a:gd name="connsiteY6" fmla="*/ 162175 h 185035"/>
                    <a:gd name="connsiteX7" fmla="*/ 810054 w 832915"/>
                    <a:gd name="connsiteY7" fmla="*/ 185035 h 185035"/>
                    <a:gd name="connsiteX8" fmla="*/ 22860 w 832915"/>
                    <a:gd name="connsiteY8" fmla="*/ 185034 h 185035"/>
                    <a:gd name="connsiteX9" fmla="*/ 6696 w 832915"/>
                    <a:gd name="connsiteY9" fmla="*/ 178338 h 185035"/>
                    <a:gd name="connsiteX10" fmla="*/ 0 w 832915"/>
                    <a:gd name="connsiteY10" fmla="*/ 162175 h 185035"/>
                    <a:gd name="connsiteX11" fmla="*/ 6696 w 832915"/>
                    <a:gd name="connsiteY11" fmla="*/ 146011 h 185035"/>
                    <a:gd name="connsiteX12" fmla="*/ 22860 w 832915"/>
                    <a:gd name="connsiteY12" fmla="*/ 139315 h 185035"/>
                    <a:gd name="connsiteX13" fmla="*/ 0 w 832915"/>
                    <a:gd name="connsiteY13" fmla="*/ 92516 h 185035"/>
                    <a:gd name="connsiteX14" fmla="*/ 0 w 832915"/>
                    <a:gd name="connsiteY14" fmla="*/ 92517 h 185035"/>
                    <a:gd name="connsiteX15" fmla="*/ 0 w 832915"/>
                    <a:gd name="connsiteY15" fmla="*/ 92517 h 185035"/>
                    <a:gd name="connsiteX16" fmla="*/ 22860 w 832915"/>
                    <a:gd name="connsiteY16" fmla="*/ 69657 h 185035"/>
                    <a:gd name="connsiteX17" fmla="*/ 810055 w 832915"/>
                    <a:gd name="connsiteY17" fmla="*/ 69657 h 185035"/>
                    <a:gd name="connsiteX18" fmla="*/ 832915 w 832915"/>
                    <a:gd name="connsiteY18" fmla="*/ 92517 h 185035"/>
                    <a:gd name="connsiteX19" fmla="*/ 832914 w 832915"/>
                    <a:gd name="connsiteY19" fmla="*/ 92517 h 185035"/>
                    <a:gd name="connsiteX20" fmla="*/ 810054 w 832915"/>
                    <a:gd name="connsiteY20" fmla="*/ 115377 h 185035"/>
                    <a:gd name="connsiteX21" fmla="*/ 22860 w 832915"/>
                    <a:gd name="connsiteY21" fmla="*/ 115376 h 185035"/>
                    <a:gd name="connsiteX22" fmla="*/ 6696 w 832915"/>
                    <a:gd name="connsiteY22" fmla="*/ 108680 h 185035"/>
                    <a:gd name="connsiteX23" fmla="*/ 0 w 832915"/>
                    <a:gd name="connsiteY23" fmla="*/ 92517 h 185035"/>
                    <a:gd name="connsiteX24" fmla="*/ 6696 w 832915"/>
                    <a:gd name="connsiteY24" fmla="*/ 76353 h 185035"/>
                    <a:gd name="connsiteX25" fmla="*/ 22860 w 832915"/>
                    <a:gd name="connsiteY25" fmla="*/ 69657 h 185035"/>
                    <a:gd name="connsiteX26" fmla="*/ 0 w 832915"/>
                    <a:gd name="connsiteY26" fmla="*/ 22859 h 185035"/>
                    <a:gd name="connsiteX27" fmla="*/ 0 w 832915"/>
                    <a:gd name="connsiteY27" fmla="*/ 22859 h 185035"/>
                    <a:gd name="connsiteX28" fmla="*/ 0 w 832915"/>
                    <a:gd name="connsiteY28" fmla="*/ 22860 h 185035"/>
                    <a:gd name="connsiteX29" fmla="*/ 22860 w 832915"/>
                    <a:gd name="connsiteY29" fmla="*/ 0 h 185035"/>
                    <a:gd name="connsiteX30" fmla="*/ 810055 w 832915"/>
                    <a:gd name="connsiteY30" fmla="*/ 0 h 185035"/>
                    <a:gd name="connsiteX31" fmla="*/ 832915 w 832915"/>
                    <a:gd name="connsiteY31" fmla="*/ 22860 h 185035"/>
                    <a:gd name="connsiteX32" fmla="*/ 832914 w 832915"/>
                    <a:gd name="connsiteY32" fmla="*/ 22860 h 185035"/>
                    <a:gd name="connsiteX33" fmla="*/ 810054 w 832915"/>
                    <a:gd name="connsiteY33" fmla="*/ 45720 h 185035"/>
                    <a:gd name="connsiteX34" fmla="*/ 22860 w 832915"/>
                    <a:gd name="connsiteY34" fmla="*/ 45719 h 185035"/>
                    <a:gd name="connsiteX35" fmla="*/ 6696 w 832915"/>
                    <a:gd name="connsiteY35" fmla="*/ 39023 h 185035"/>
                    <a:gd name="connsiteX36" fmla="*/ 0 w 832915"/>
                    <a:gd name="connsiteY36" fmla="*/ 22859 h 185035"/>
                    <a:gd name="connsiteX37" fmla="*/ 6696 w 832915"/>
                    <a:gd name="connsiteY37" fmla="*/ 6696 h 185035"/>
                    <a:gd name="connsiteX38" fmla="*/ 22860 w 832915"/>
                    <a:gd name="connsiteY38" fmla="*/ 0 h 1850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</a:cxnLst>
                  <a:rect l="l" t="t" r="r" b="b"/>
                  <a:pathLst>
                    <a:path w="832915" h="185035">
                      <a:moveTo>
                        <a:pt x="0" y="162174"/>
                      </a:moveTo>
                      <a:lnTo>
                        <a:pt x="0" y="162175"/>
                      </a:lnTo>
                      <a:lnTo>
                        <a:pt x="0" y="162175"/>
                      </a:lnTo>
                      <a:close/>
                      <a:moveTo>
                        <a:pt x="22860" y="139315"/>
                      </a:moveTo>
                      <a:lnTo>
                        <a:pt x="810055" y="139315"/>
                      </a:lnTo>
                      <a:cubicBezTo>
                        <a:pt x="822680" y="139315"/>
                        <a:pt x="832915" y="149550"/>
                        <a:pt x="832915" y="162175"/>
                      </a:cubicBezTo>
                      <a:lnTo>
                        <a:pt x="832914" y="162175"/>
                      </a:lnTo>
                      <a:cubicBezTo>
                        <a:pt x="832914" y="174800"/>
                        <a:pt x="822679" y="185035"/>
                        <a:pt x="810054" y="185035"/>
                      </a:cubicBezTo>
                      <a:lnTo>
                        <a:pt x="22860" y="185034"/>
                      </a:lnTo>
                      <a:cubicBezTo>
                        <a:pt x="16548" y="185034"/>
                        <a:pt x="10833" y="182475"/>
                        <a:pt x="6696" y="178338"/>
                      </a:cubicBezTo>
                      <a:lnTo>
                        <a:pt x="0" y="162175"/>
                      </a:lnTo>
                      <a:lnTo>
                        <a:pt x="6696" y="146011"/>
                      </a:lnTo>
                      <a:cubicBezTo>
                        <a:pt x="10833" y="141874"/>
                        <a:pt x="16548" y="139315"/>
                        <a:pt x="22860" y="139315"/>
                      </a:cubicBezTo>
                      <a:close/>
                      <a:moveTo>
                        <a:pt x="0" y="92516"/>
                      </a:moveTo>
                      <a:lnTo>
                        <a:pt x="0" y="92517"/>
                      </a:lnTo>
                      <a:lnTo>
                        <a:pt x="0" y="92517"/>
                      </a:lnTo>
                      <a:close/>
                      <a:moveTo>
                        <a:pt x="22860" y="69657"/>
                      </a:moveTo>
                      <a:lnTo>
                        <a:pt x="810055" y="69657"/>
                      </a:lnTo>
                      <a:cubicBezTo>
                        <a:pt x="822680" y="69657"/>
                        <a:pt x="832915" y="79892"/>
                        <a:pt x="832915" y="92517"/>
                      </a:cubicBezTo>
                      <a:lnTo>
                        <a:pt x="832914" y="92517"/>
                      </a:lnTo>
                      <a:cubicBezTo>
                        <a:pt x="832914" y="105142"/>
                        <a:pt x="822679" y="115377"/>
                        <a:pt x="810054" y="115377"/>
                      </a:cubicBezTo>
                      <a:lnTo>
                        <a:pt x="22860" y="115376"/>
                      </a:lnTo>
                      <a:cubicBezTo>
                        <a:pt x="16548" y="115376"/>
                        <a:pt x="10833" y="112817"/>
                        <a:pt x="6696" y="108680"/>
                      </a:cubicBezTo>
                      <a:lnTo>
                        <a:pt x="0" y="92517"/>
                      </a:lnTo>
                      <a:lnTo>
                        <a:pt x="6696" y="76353"/>
                      </a:lnTo>
                      <a:cubicBezTo>
                        <a:pt x="10833" y="72216"/>
                        <a:pt x="16548" y="69657"/>
                        <a:pt x="22860" y="69657"/>
                      </a:cubicBezTo>
                      <a:close/>
                      <a:moveTo>
                        <a:pt x="0" y="22859"/>
                      </a:moveTo>
                      <a:lnTo>
                        <a:pt x="0" y="22859"/>
                      </a:lnTo>
                      <a:lnTo>
                        <a:pt x="0" y="22860"/>
                      </a:lnTo>
                      <a:close/>
                      <a:moveTo>
                        <a:pt x="22860" y="0"/>
                      </a:moveTo>
                      <a:lnTo>
                        <a:pt x="810055" y="0"/>
                      </a:lnTo>
                      <a:cubicBezTo>
                        <a:pt x="822680" y="0"/>
                        <a:pt x="832915" y="10235"/>
                        <a:pt x="832915" y="22860"/>
                      </a:cubicBezTo>
                      <a:lnTo>
                        <a:pt x="832914" y="22860"/>
                      </a:lnTo>
                      <a:cubicBezTo>
                        <a:pt x="832914" y="35485"/>
                        <a:pt x="822679" y="45720"/>
                        <a:pt x="810054" y="45720"/>
                      </a:cubicBezTo>
                      <a:lnTo>
                        <a:pt x="22860" y="45719"/>
                      </a:lnTo>
                      <a:cubicBezTo>
                        <a:pt x="16548" y="45719"/>
                        <a:pt x="10833" y="43160"/>
                        <a:pt x="6696" y="39023"/>
                      </a:cubicBezTo>
                      <a:lnTo>
                        <a:pt x="0" y="22859"/>
                      </a:lnTo>
                      <a:lnTo>
                        <a:pt x="6696" y="6696"/>
                      </a:lnTo>
                      <a:cubicBezTo>
                        <a:pt x="10833" y="2559"/>
                        <a:pt x="16548" y="0"/>
                        <a:pt x="22860" y="0"/>
                      </a:cubicBezTo>
                      <a:close/>
                    </a:path>
                  </a:pathLst>
                </a:custGeom>
                <a:solidFill>
                  <a:schemeClr val="bg1">
                    <a:lumMod val="65000"/>
                  </a:schemeClr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5" name="正方形/長方形 154">
                  <a:extLst>
                    <a:ext uri="{FF2B5EF4-FFF2-40B4-BE49-F238E27FC236}">
                      <a16:creationId xmlns:a16="http://schemas.microsoft.com/office/drawing/2014/main" id="{708E05BA-EF17-BB81-8DDB-9BA8AA2C1C2A}"/>
                    </a:ext>
                  </a:extLst>
                </p:cNvPr>
                <p:cNvSpPr/>
                <p:nvPr/>
              </p:nvSpPr>
              <p:spPr bwMode="auto">
                <a:xfrm>
                  <a:off x="3044783" y="3085654"/>
                  <a:ext cx="355642" cy="215375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BB165B85-2708-1CE5-986D-C41B7CF191F5}"/>
                  </a:ext>
                </a:extLst>
              </p:cNvPr>
              <p:cNvSpPr/>
              <p:nvPr/>
            </p:nvSpPr>
            <p:spPr bwMode="auto">
              <a:xfrm>
                <a:off x="4376281" y="1265484"/>
                <a:ext cx="319481" cy="1327006"/>
              </a:xfrm>
              <a:custGeom>
                <a:avLst/>
                <a:gdLst>
                  <a:gd name="connsiteX0" fmla="*/ 0 w 319481"/>
                  <a:gd name="connsiteY0" fmla="*/ 0 h 1327006"/>
                  <a:gd name="connsiteX1" fmla="*/ 189258 w 319481"/>
                  <a:gd name="connsiteY1" fmla="*/ 0 h 1327006"/>
                  <a:gd name="connsiteX2" fmla="*/ 252178 w 319481"/>
                  <a:gd name="connsiteY2" fmla="*/ 62920 h 1327006"/>
                  <a:gd name="connsiteX3" fmla="*/ 252178 w 319481"/>
                  <a:gd name="connsiteY3" fmla="*/ 87061 h 1327006"/>
                  <a:gd name="connsiteX4" fmla="*/ 311861 w 319481"/>
                  <a:gd name="connsiteY4" fmla="*/ 87061 h 1327006"/>
                  <a:gd name="connsiteX5" fmla="*/ 319481 w 319481"/>
                  <a:gd name="connsiteY5" fmla="*/ 94681 h 1327006"/>
                  <a:gd name="connsiteX6" fmla="*/ 319481 w 319481"/>
                  <a:gd name="connsiteY6" fmla="*/ 125160 h 1327006"/>
                  <a:gd name="connsiteX7" fmla="*/ 311861 w 319481"/>
                  <a:gd name="connsiteY7" fmla="*/ 132780 h 1327006"/>
                  <a:gd name="connsiteX8" fmla="*/ 252178 w 319481"/>
                  <a:gd name="connsiteY8" fmla="*/ 132780 h 1327006"/>
                  <a:gd name="connsiteX9" fmla="*/ 252178 w 319481"/>
                  <a:gd name="connsiteY9" fmla="*/ 161737 h 1327006"/>
                  <a:gd name="connsiteX10" fmla="*/ 311861 w 319481"/>
                  <a:gd name="connsiteY10" fmla="*/ 161737 h 1327006"/>
                  <a:gd name="connsiteX11" fmla="*/ 319481 w 319481"/>
                  <a:gd name="connsiteY11" fmla="*/ 169357 h 1327006"/>
                  <a:gd name="connsiteX12" fmla="*/ 319481 w 319481"/>
                  <a:gd name="connsiteY12" fmla="*/ 199836 h 1327006"/>
                  <a:gd name="connsiteX13" fmla="*/ 311861 w 319481"/>
                  <a:gd name="connsiteY13" fmla="*/ 207456 h 1327006"/>
                  <a:gd name="connsiteX14" fmla="*/ 252178 w 319481"/>
                  <a:gd name="connsiteY14" fmla="*/ 207456 h 1327006"/>
                  <a:gd name="connsiteX15" fmla="*/ 252178 w 319481"/>
                  <a:gd name="connsiteY15" fmla="*/ 236413 h 1327006"/>
                  <a:gd name="connsiteX16" fmla="*/ 311861 w 319481"/>
                  <a:gd name="connsiteY16" fmla="*/ 236413 h 1327006"/>
                  <a:gd name="connsiteX17" fmla="*/ 319481 w 319481"/>
                  <a:gd name="connsiteY17" fmla="*/ 244033 h 1327006"/>
                  <a:gd name="connsiteX18" fmla="*/ 319481 w 319481"/>
                  <a:gd name="connsiteY18" fmla="*/ 274512 h 1327006"/>
                  <a:gd name="connsiteX19" fmla="*/ 311861 w 319481"/>
                  <a:gd name="connsiteY19" fmla="*/ 282132 h 1327006"/>
                  <a:gd name="connsiteX20" fmla="*/ 252178 w 319481"/>
                  <a:gd name="connsiteY20" fmla="*/ 282132 h 1327006"/>
                  <a:gd name="connsiteX21" fmla="*/ 252178 w 319481"/>
                  <a:gd name="connsiteY21" fmla="*/ 311089 h 1327006"/>
                  <a:gd name="connsiteX22" fmla="*/ 311861 w 319481"/>
                  <a:gd name="connsiteY22" fmla="*/ 311089 h 1327006"/>
                  <a:gd name="connsiteX23" fmla="*/ 319481 w 319481"/>
                  <a:gd name="connsiteY23" fmla="*/ 318709 h 1327006"/>
                  <a:gd name="connsiteX24" fmla="*/ 319481 w 319481"/>
                  <a:gd name="connsiteY24" fmla="*/ 349188 h 1327006"/>
                  <a:gd name="connsiteX25" fmla="*/ 311861 w 319481"/>
                  <a:gd name="connsiteY25" fmla="*/ 356808 h 1327006"/>
                  <a:gd name="connsiteX26" fmla="*/ 252178 w 319481"/>
                  <a:gd name="connsiteY26" fmla="*/ 356808 h 1327006"/>
                  <a:gd name="connsiteX27" fmla="*/ 252178 w 319481"/>
                  <a:gd name="connsiteY27" fmla="*/ 385765 h 1327006"/>
                  <a:gd name="connsiteX28" fmla="*/ 311861 w 319481"/>
                  <a:gd name="connsiteY28" fmla="*/ 385765 h 1327006"/>
                  <a:gd name="connsiteX29" fmla="*/ 319481 w 319481"/>
                  <a:gd name="connsiteY29" fmla="*/ 393385 h 1327006"/>
                  <a:gd name="connsiteX30" fmla="*/ 319481 w 319481"/>
                  <a:gd name="connsiteY30" fmla="*/ 423864 h 1327006"/>
                  <a:gd name="connsiteX31" fmla="*/ 311861 w 319481"/>
                  <a:gd name="connsiteY31" fmla="*/ 431484 h 1327006"/>
                  <a:gd name="connsiteX32" fmla="*/ 252178 w 319481"/>
                  <a:gd name="connsiteY32" fmla="*/ 431484 h 1327006"/>
                  <a:gd name="connsiteX33" fmla="*/ 252178 w 319481"/>
                  <a:gd name="connsiteY33" fmla="*/ 460441 h 1327006"/>
                  <a:gd name="connsiteX34" fmla="*/ 311861 w 319481"/>
                  <a:gd name="connsiteY34" fmla="*/ 460441 h 1327006"/>
                  <a:gd name="connsiteX35" fmla="*/ 319481 w 319481"/>
                  <a:gd name="connsiteY35" fmla="*/ 468061 h 1327006"/>
                  <a:gd name="connsiteX36" fmla="*/ 319481 w 319481"/>
                  <a:gd name="connsiteY36" fmla="*/ 498540 h 1327006"/>
                  <a:gd name="connsiteX37" fmla="*/ 311861 w 319481"/>
                  <a:gd name="connsiteY37" fmla="*/ 506160 h 1327006"/>
                  <a:gd name="connsiteX38" fmla="*/ 252178 w 319481"/>
                  <a:gd name="connsiteY38" fmla="*/ 506160 h 1327006"/>
                  <a:gd name="connsiteX39" fmla="*/ 252178 w 319481"/>
                  <a:gd name="connsiteY39" fmla="*/ 535117 h 1327006"/>
                  <a:gd name="connsiteX40" fmla="*/ 311861 w 319481"/>
                  <a:gd name="connsiteY40" fmla="*/ 535117 h 1327006"/>
                  <a:gd name="connsiteX41" fmla="*/ 319481 w 319481"/>
                  <a:gd name="connsiteY41" fmla="*/ 542737 h 1327006"/>
                  <a:gd name="connsiteX42" fmla="*/ 319481 w 319481"/>
                  <a:gd name="connsiteY42" fmla="*/ 573216 h 1327006"/>
                  <a:gd name="connsiteX43" fmla="*/ 311861 w 319481"/>
                  <a:gd name="connsiteY43" fmla="*/ 580836 h 1327006"/>
                  <a:gd name="connsiteX44" fmla="*/ 252178 w 319481"/>
                  <a:gd name="connsiteY44" fmla="*/ 580836 h 1327006"/>
                  <a:gd name="connsiteX45" fmla="*/ 252178 w 319481"/>
                  <a:gd name="connsiteY45" fmla="*/ 609793 h 1327006"/>
                  <a:gd name="connsiteX46" fmla="*/ 311861 w 319481"/>
                  <a:gd name="connsiteY46" fmla="*/ 609793 h 1327006"/>
                  <a:gd name="connsiteX47" fmla="*/ 319481 w 319481"/>
                  <a:gd name="connsiteY47" fmla="*/ 617413 h 1327006"/>
                  <a:gd name="connsiteX48" fmla="*/ 319481 w 319481"/>
                  <a:gd name="connsiteY48" fmla="*/ 647892 h 1327006"/>
                  <a:gd name="connsiteX49" fmla="*/ 311861 w 319481"/>
                  <a:gd name="connsiteY49" fmla="*/ 655512 h 1327006"/>
                  <a:gd name="connsiteX50" fmla="*/ 252178 w 319481"/>
                  <a:gd name="connsiteY50" fmla="*/ 655512 h 1327006"/>
                  <a:gd name="connsiteX51" fmla="*/ 252178 w 319481"/>
                  <a:gd name="connsiteY51" fmla="*/ 684469 h 1327006"/>
                  <a:gd name="connsiteX52" fmla="*/ 311861 w 319481"/>
                  <a:gd name="connsiteY52" fmla="*/ 684469 h 1327006"/>
                  <a:gd name="connsiteX53" fmla="*/ 319481 w 319481"/>
                  <a:gd name="connsiteY53" fmla="*/ 692089 h 1327006"/>
                  <a:gd name="connsiteX54" fmla="*/ 319481 w 319481"/>
                  <a:gd name="connsiteY54" fmla="*/ 722568 h 1327006"/>
                  <a:gd name="connsiteX55" fmla="*/ 311861 w 319481"/>
                  <a:gd name="connsiteY55" fmla="*/ 730188 h 1327006"/>
                  <a:gd name="connsiteX56" fmla="*/ 252178 w 319481"/>
                  <a:gd name="connsiteY56" fmla="*/ 730188 h 1327006"/>
                  <a:gd name="connsiteX57" fmla="*/ 252178 w 319481"/>
                  <a:gd name="connsiteY57" fmla="*/ 759145 h 1327006"/>
                  <a:gd name="connsiteX58" fmla="*/ 311861 w 319481"/>
                  <a:gd name="connsiteY58" fmla="*/ 759145 h 1327006"/>
                  <a:gd name="connsiteX59" fmla="*/ 319481 w 319481"/>
                  <a:gd name="connsiteY59" fmla="*/ 766765 h 1327006"/>
                  <a:gd name="connsiteX60" fmla="*/ 319481 w 319481"/>
                  <a:gd name="connsiteY60" fmla="*/ 797244 h 1327006"/>
                  <a:gd name="connsiteX61" fmla="*/ 311861 w 319481"/>
                  <a:gd name="connsiteY61" fmla="*/ 804864 h 1327006"/>
                  <a:gd name="connsiteX62" fmla="*/ 252178 w 319481"/>
                  <a:gd name="connsiteY62" fmla="*/ 804864 h 1327006"/>
                  <a:gd name="connsiteX63" fmla="*/ 252178 w 319481"/>
                  <a:gd name="connsiteY63" fmla="*/ 833821 h 1327006"/>
                  <a:gd name="connsiteX64" fmla="*/ 311861 w 319481"/>
                  <a:gd name="connsiteY64" fmla="*/ 833821 h 1327006"/>
                  <a:gd name="connsiteX65" fmla="*/ 319481 w 319481"/>
                  <a:gd name="connsiteY65" fmla="*/ 841441 h 1327006"/>
                  <a:gd name="connsiteX66" fmla="*/ 319481 w 319481"/>
                  <a:gd name="connsiteY66" fmla="*/ 871920 h 1327006"/>
                  <a:gd name="connsiteX67" fmla="*/ 311861 w 319481"/>
                  <a:gd name="connsiteY67" fmla="*/ 879540 h 1327006"/>
                  <a:gd name="connsiteX68" fmla="*/ 252178 w 319481"/>
                  <a:gd name="connsiteY68" fmla="*/ 879540 h 1327006"/>
                  <a:gd name="connsiteX69" fmla="*/ 252178 w 319481"/>
                  <a:gd name="connsiteY69" fmla="*/ 908497 h 1327006"/>
                  <a:gd name="connsiteX70" fmla="*/ 311861 w 319481"/>
                  <a:gd name="connsiteY70" fmla="*/ 908497 h 1327006"/>
                  <a:gd name="connsiteX71" fmla="*/ 319481 w 319481"/>
                  <a:gd name="connsiteY71" fmla="*/ 916117 h 1327006"/>
                  <a:gd name="connsiteX72" fmla="*/ 319481 w 319481"/>
                  <a:gd name="connsiteY72" fmla="*/ 946596 h 1327006"/>
                  <a:gd name="connsiteX73" fmla="*/ 311861 w 319481"/>
                  <a:gd name="connsiteY73" fmla="*/ 954216 h 1327006"/>
                  <a:gd name="connsiteX74" fmla="*/ 252178 w 319481"/>
                  <a:gd name="connsiteY74" fmla="*/ 954216 h 1327006"/>
                  <a:gd name="connsiteX75" fmla="*/ 252178 w 319481"/>
                  <a:gd name="connsiteY75" fmla="*/ 983173 h 1327006"/>
                  <a:gd name="connsiteX76" fmla="*/ 311861 w 319481"/>
                  <a:gd name="connsiteY76" fmla="*/ 983173 h 1327006"/>
                  <a:gd name="connsiteX77" fmla="*/ 319481 w 319481"/>
                  <a:gd name="connsiteY77" fmla="*/ 990793 h 1327006"/>
                  <a:gd name="connsiteX78" fmla="*/ 319481 w 319481"/>
                  <a:gd name="connsiteY78" fmla="*/ 1021272 h 1327006"/>
                  <a:gd name="connsiteX79" fmla="*/ 311861 w 319481"/>
                  <a:gd name="connsiteY79" fmla="*/ 1028892 h 1327006"/>
                  <a:gd name="connsiteX80" fmla="*/ 252178 w 319481"/>
                  <a:gd name="connsiteY80" fmla="*/ 1028892 h 1327006"/>
                  <a:gd name="connsiteX81" fmla="*/ 252178 w 319481"/>
                  <a:gd name="connsiteY81" fmla="*/ 1057849 h 1327006"/>
                  <a:gd name="connsiteX82" fmla="*/ 311861 w 319481"/>
                  <a:gd name="connsiteY82" fmla="*/ 1057849 h 1327006"/>
                  <a:gd name="connsiteX83" fmla="*/ 319481 w 319481"/>
                  <a:gd name="connsiteY83" fmla="*/ 1065469 h 1327006"/>
                  <a:gd name="connsiteX84" fmla="*/ 319481 w 319481"/>
                  <a:gd name="connsiteY84" fmla="*/ 1095948 h 1327006"/>
                  <a:gd name="connsiteX85" fmla="*/ 311861 w 319481"/>
                  <a:gd name="connsiteY85" fmla="*/ 1103568 h 1327006"/>
                  <a:gd name="connsiteX86" fmla="*/ 252178 w 319481"/>
                  <a:gd name="connsiteY86" fmla="*/ 1103568 h 1327006"/>
                  <a:gd name="connsiteX87" fmla="*/ 252178 w 319481"/>
                  <a:gd name="connsiteY87" fmla="*/ 1132525 h 1327006"/>
                  <a:gd name="connsiteX88" fmla="*/ 311861 w 319481"/>
                  <a:gd name="connsiteY88" fmla="*/ 1132525 h 1327006"/>
                  <a:gd name="connsiteX89" fmla="*/ 319481 w 319481"/>
                  <a:gd name="connsiteY89" fmla="*/ 1140145 h 1327006"/>
                  <a:gd name="connsiteX90" fmla="*/ 319481 w 319481"/>
                  <a:gd name="connsiteY90" fmla="*/ 1170624 h 1327006"/>
                  <a:gd name="connsiteX91" fmla="*/ 311861 w 319481"/>
                  <a:gd name="connsiteY91" fmla="*/ 1178244 h 1327006"/>
                  <a:gd name="connsiteX92" fmla="*/ 252178 w 319481"/>
                  <a:gd name="connsiteY92" fmla="*/ 1178244 h 1327006"/>
                  <a:gd name="connsiteX93" fmla="*/ 252178 w 319481"/>
                  <a:gd name="connsiteY93" fmla="*/ 1207201 h 1327006"/>
                  <a:gd name="connsiteX94" fmla="*/ 311861 w 319481"/>
                  <a:gd name="connsiteY94" fmla="*/ 1207201 h 1327006"/>
                  <a:gd name="connsiteX95" fmla="*/ 319481 w 319481"/>
                  <a:gd name="connsiteY95" fmla="*/ 1214821 h 1327006"/>
                  <a:gd name="connsiteX96" fmla="*/ 319481 w 319481"/>
                  <a:gd name="connsiteY96" fmla="*/ 1245300 h 1327006"/>
                  <a:gd name="connsiteX97" fmla="*/ 311861 w 319481"/>
                  <a:gd name="connsiteY97" fmla="*/ 1252920 h 1327006"/>
                  <a:gd name="connsiteX98" fmla="*/ 252178 w 319481"/>
                  <a:gd name="connsiteY98" fmla="*/ 1252920 h 1327006"/>
                  <a:gd name="connsiteX99" fmla="*/ 252178 w 319481"/>
                  <a:gd name="connsiteY99" fmla="*/ 1264086 h 1327006"/>
                  <a:gd name="connsiteX100" fmla="*/ 189258 w 319481"/>
                  <a:gd name="connsiteY100" fmla="*/ 1327006 h 1327006"/>
                  <a:gd name="connsiteX101" fmla="*/ 0 w 319481"/>
                  <a:gd name="connsiteY101" fmla="*/ 1327006 h 13270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</a:cxnLst>
                <a:rect l="l" t="t" r="r" b="b"/>
                <a:pathLst>
                  <a:path w="319481" h="1327006">
                    <a:moveTo>
                      <a:pt x="0" y="0"/>
                    </a:moveTo>
                    <a:lnTo>
                      <a:pt x="189258" y="0"/>
                    </a:lnTo>
                    <a:cubicBezTo>
                      <a:pt x="224008" y="0"/>
                      <a:pt x="252178" y="28170"/>
                      <a:pt x="252178" y="62920"/>
                    </a:cubicBezTo>
                    <a:lnTo>
                      <a:pt x="252178" y="87061"/>
                    </a:lnTo>
                    <a:lnTo>
                      <a:pt x="311861" y="87061"/>
                    </a:lnTo>
                    <a:cubicBezTo>
                      <a:pt x="316069" y="87061"/>
                      <a:pt x="319481" y="90473"/>
                      <a:pt x="319481" y="94681"/>
                    </a:cubicBezTo>
                    <a:lnTo>
                      <a:pt x="319481" y="125160"/>
                    </a:lnTo>
                    <a:cubicBezTo>
                      <a:pt x="319481" y="129368"/>
                      <a:pt x="316069" y="132780"/>
                      <a:pt x="311861" y="132780"/>
                    </a:cubicBezTo>
                    <a:lnTo>
                      <a:pt x="252178" y="132780"/>
                    </a:lnTo>
                    <a:lnTo>
                      <a:pt x="252178" y="161737"/>
                    </a:lnTo>
                    <a:lnTo>
                      <a:pt x="311861" y="161737"/>
                    </a:lnTo>
                    <a:cubicBezTo>
                      <a:pt x="316069" y="161737"/>
                      <a:pt x="319481" y="165149"/>
                      <a:pt x="319481" y="169357"/>
                    </a:cubicBezTo>
                    <a:lnTo>
                      <a:pt x="319481" y="199836"/>
                    </a:lnTo>
                    <a:cubicBezTo>
                      <a:pt x="319481" y="204044"/>
                      <a:pt x="316069" y="207456"/>
                      <a:pt x="311861" y="207456"/>
                    </a:cubicBezTo>
                    <a:lnTo>
                      <a:pt x="252178" y="207456"/>
                    </a:lnTo>
                    <a:lnTo>
                      <a:pt x="252178" y="236413"/>
                    </a:lnTo>
                    <a:lnTo>
                      <a:pt x="311861" y="236413"/>
                    </a:lnTo>
                    <a:cubicBezTo>
                      <a:pt x="316069" y="236413"/>
                      <a:pt x="319481" y="239825"/>
                      <a:pt x="319481" y="244033"/>
                    </a:cubicBezTo>
                    <a:lnTo>
                      <a:pt x="319481" y="274512"/>
                    </a:lnTo>
                    <a:cubicBezTo>
                      <a:pt x="319481" y="278720"/>
                      <a:pt x="316069" y="282132"/>
                      <a:pt x="311861" y="282132"/>
                    </a:cubicBezTo>
                    <a:lnTo>
                      <a:pt x="252178" y="282132"/>
                    </a:lnTo>
                    <a:lnTo>
                      <a:pt x="252178" y="311089"/>
                    </a:lnTo>
                    <a:lnTo>
                      <a:pt x="311861" y="311089"/>
                    </a:lnTo>
                    <a:cubicBezTo>
                      <a:pt x="316069" y="311089"/>
                      <a:pt x="319481" y="314501"/>
                      <a:pt x="319481" y="318709"/>
                    </a:cubicBezTo>
                    <a:lnTo>
                      <a:pt x="319481" y="349188"/>
                    </a:lnTo>
                    <a:cubicBezTo>
                      <a:pt x="319481" y="353396"/>
                      <a:pt x="316069" y="356808"/>
                      <a:pt x="311861" y="356808"/>
                    </a:cubicBezTo>
                    <a:lnTo>
                      <a:pt x="252178" y="356808"/>
                    </a:lnTo>
                    <a:lnTo>
                      <a:pt x="252178" y="385765"/>
                    </a:lnTo>
                    <a:lnTo>
                      <a:pt x="311861" y="385765"/>
                    </a:lnTo>
                    <a:cubicBezTo>
                      <a:pt x="316069" y="385765"/>
                      <a:pt x="319481" y="389177"/>
                      <a:pt x="319481" y="393385"/>
                    </a:cubicBezTo>
                    <a:lnTo>
                      <a:pt x="319481" y="423864"/>
                    </a:lnTo>
                    <a:cubicBezTo>
                      <a:pt x="319481" y="428072"/>
                      <a:pt x="316069" y="431484"/>
                      <a:pt x="311861" y="431484"/>
                    </a:cubicBezTo>
                    <a:lnTo>
                      <a:pt x="252178" y="431484"/>
                    </a:lnTo>
                    <a:lnTo>
                      <a:pt x="252178" y="460441"/>
                    </a:lnTo>
                    <a:lnTo>
                      <a:pt x="311861" y="460441"/>
                    </a:lnTo>
                    <a:cubicBezTo>
                      <a:pt x="316069" y="460441"/>
                      <a:pt x="319481" y="463853"/>
                      <a:pt x="319481" y="468061"/>
                    </a:cubicBezTo>
                    <a:lnTo>
                      <a:pt x="319481" y="498540"/>
                    </a:lnTo>
                    <a:cubicBezTo>
                      <a:pt x="319481" y="502748"/>
                      <a:pt x="316069" y="506160"/>
                      <a:pt x="311861" y="506160"/>
                    </a:cubicBezTo>
                    <a:lnTo>
                      <a:pt x="252178" y="506160"/>
                    </a:lnTo>
                    <a:lnTo>
                      <a:pt x="252178" y="535117"/>
                    </a:lnTo>
                    <a:lnTo>
                      <a:pt x="311861" y="535117"/>
                    </a:lnTo>
                    <a:cubicBezTo>
                      <a:pt x="316069" y="535117"/>
                      <a:pt x="319481" y="538529"/>
                      <a:pt x="319481" y="542737"/>
                    </a:cubicBezTo>
                    <a:lnTo>
                      <a:pt x="319481" y="573216"/>
                    </a:lnTo>
                    <a:cubicBezTo>
                      <a:pt x="319481" y="577424"/>
                      <a:pt x="316069" y="580836"/>
                      <a:pt x="311861" y="580836"/>
                    </a:cubicBezTo>
                    <a:lnTo>
                      <a:pt x="252178" y="580836"/>
                    </a:lnTo>
                    <a:lnTo>
                      <a:pt x="252178" y="609793"/>
                    </a:lnTo>
                    <a:lnTo>
                      <a:pt x="311861" y="609793"/>
                    </a:lnTo>
                    <a:cubicBezTo>
                      <a:pt x="316069" y="609793"/>
                      <a:pt x="319481" y="613205"/>
                      <a:pt x="319481" y="617413"/>
                    </a:cubicBezTo>
                    <a:lnTo>
                      <a:pt x="319481" y="647892"/>
                    </a:lnTo>
                    <a:cubicBezTo>
                      <a:pt x="319481" y="652100"/>
                      <a:pt x="316069" y="655512"/>
                      <a:pt x="311861" y="655512"/>
                    </a:cubicBezTo>
                    <a:lnTo>
                      <a:pt x="252178" y="655512"/>
                    </a:lnTo>
                    <a:lnTo>
                      <a:pt x="252178" y="684469"/>
                    </a:lnTo>
                    <a:lnTo>
                      <a:pt x="311861" y="684469"/>
                    </a:lnTo>
                    <a:cubicBezTo>
                      <a:pt x="316069" y="684469"/>
                      <a:pt x="319481" y="687881"/>
                      <a:pt x="319481" y="692089"/>
                    </a:cubicBezTo>
                    <a:lnTo>
                      <a:pt x="319481" y="722568"/>
                    </a:lnTo>
                    <a:cubicBezTo>
                      <a:pt x="319481" y="726776"/>
                      <a:pt x="316069" y="730188"/>
                      <a:pt x="311861" y="730188"/>
                    </a:cubicBezTo>
                    <a:lnTo>
                      <a:pt x="252178" y="730188"/>
                    </a:lnTo>
                    <a:lnTo>
                      <a:pt x="252178" y="759145"/>
                    </a:lnTo>
                    <a:lnTo>
                      <a:pt x="311861" y="759145"/>
                    </a:lnTo>
                    <a:cubicBezTo>
                      <a:pt x="316069" y="759145"/>
                      <a:pt x="319481" y="762557"/>
                      <a:pt x="319481" y="766765"/>
                    </a:cubicBezTo>
                    <a:lnTo>
                      <a:pt x="319481" y="797244"/>
                    </a:lnTo>
                    <a:cubicBezTo>
                      <a:pt x="319481" y="801452"/>
                      <a:pt x="316069" y="804864"/>
                      <a:pt x="311861" y="804864"/>
                    </a:cubicBezTo>
                    <a:lnTo>
                      <a:pt x="252178" y="804864"/>
                    </a:lnTo>
                    <a:lnTo>
                      <a:pt x="252178" y="833821"/>
                    </a:lnTo>
                    <a:lnTo>
                      <a:pt x="311861" y="833821"/>
                    </a:lnTo>
                    <a:cubicBezTo>
                      <a:pt x="316069" y="833821"/>
                      <a:pt x="319481" y="837233"/>
                      <a:pt x="319481" y="841441"/>
                    </a:cubicBezTo>
                    <a:lnTo>
                      <a:pt x="319481" y="871920"/>
                    </a:lnTo>
                    <a:cubicBezTo>
                      <a:pt x="319481" y="876128"/>
                      <a:pt x="316069" y="879540"/>
                      <a:pt x="311861" y="879540"/>
                    </a:cubicBezTo>
                    <a:lnTo>
                      <a:pt x="252178" y="879540"/>
                    </a:lnTo>
                    <a:lnTo>
                      <a:pt x="252178" y="908497"/>
                    </a:lnTo>
                    <a:lnTo>
                      <a:pt x="311861" y="908497"/>
                    </a:lnTo>
                    <a:cubicBezTo>
                      <a:pt x="316069" y="908497"/>
                      <a:pt x="319481" y="911909"/>
                      <a:pt x="319481" y="916117"/>
                    </a:cubicBezTo>
                    <a:lnTo>
                      <a:pt x="319481" y="946596"/>
                    </a:lnTo>
                    <a:cubicBezTo>
                      <a:pt x="319481" y="950804"/>
                      <a:pt x="316069" y="954216"/>
                      <a:pt x="311861" y="954216"/>
                    </a:cubicBezTo>
                    <a:lnTo>
                      <a:pt x="252178" y="954216"/>
                    </a:lnTo>
                    <a:lnTo>
                      <a:pt x="252178" y="983173"/>
                    </a:lnTo>
                    <a:lnTo>
                      <a:pt x="311861" y="983173"/>
                    </a:lnTo>
                    <a:cubicBezTo>
                      <a:pt x="316069" y="983173"/>
                      <a:pt x="319481" y="986585"/>
                      <a:pt x="319481" y="990793"/>
                    </a:cubicBezTo>
                    <a:lnTo>
                      <a:pt x="319481" y="1021272"/>
                    </a:lnTo>
                    <a:cubicBezTo>
                      <a:pt x="319481" y="1025480"/>
                      <a:pt x="316069" y="1028892"/>
                      <a:pt x="311861" y="1028892"/>
                    </a:cubicBezTo>
                    <a:lnTo>
                      <a:pt x="252178" y="1028892"/>
                    </a:lnTo>
                    <a:lnTo>
                      <a:pt x="252178" y="1057849"/>
                    </a:lnTo>
                    <a:lnTo>
                      <a:pt x="311861" y="1057849"/>
                    </a:lnTo>
                    <a:cubicBezTo>
                      <a:pt x="316069" y="1057849"/>
                      <a:pt x="319481" y="1061261"/>
                      <a:pt x="319481" y="1065469"/>
                    </a:cubicBezTo>
                    <a:lnTo>
                      <a:pt x="319481" y="1095948"/>
                    </a:lnTo>
                    <a:cubicBezTo>
                      <a:pt x="319481" y="1100156"/>
                      <a:pt x="316069" y="1103568"/>
                      <a:pt x="311861" y="1103568"/>
                    </a:cubicBezTo>
                    <a:lnTo>
                      <a:pt x="252178" y="1103568"/>
                    </a:lnTo>
                    <a:lnTo>
                      <a:pt x="252178" y="1132525"/>
                    </a:lnTo>
                    <a:lnTo>
                      <a:pt x="311861" y="1132525"/>
                    </a:lnTo>
                    <a:cubicBezTo>
                      <a:pt x="316069" y="1132525"/>
                      <a:pt x="319481" y="1135937"/>
                      <a:pt x="319481" y="1140145"/>
                    </a:cubicBezTo>
                    <a:lnTo>
                      <a:pt x="319481" y="1170624"/>
                    </a:lnTo>
                    <a:cubicBezTo>
                      <a:pt x="319481" y="1174832"/>
                      <a:pt x="316069" y="1178244"/>
                      <a:pt x="311861" y="1178244"/>
                    </a:cubicBezTo>
                    <a:lnTo>
                      <a:pt x="252178" y="1178244"/>
                    </a:lnTo>
                    <a:lnTo>
                      <a:pt x="252178" y="1207201"/>
                    </a:lnTo>
                    <a:lnTo>
                      <a:pt x="311861" y="1207201"/>
                    </a:lnTo>
                    <a:cubicBezTo>
                      <a:pt x="316069" y="1207201"/>
                      <a:pt x="319481" y="1210613"/>
                      <a:pt x="319481" y="1214821"/>
                    </a:cubicBezTo>
                    <a:lnTo>
                      <a:pt x="319481" y="1245300"/>
                    </a:lnTo>
                    <a:cubicBezTo>
                      <a:pt x="319481" y="1249508"/>
                      <a:pt x="316069" y="1252920"/>
                      <a:pt x="311861" y="1252920"/>
                    </a:cubicBezTo>
                    <a:lnTo>
                      <a:pt x="252178" y="1252920"/>
                    </a:lnTo>
                    <a:lnTo>
                      <a:pt x="252178" y="1264086"/>
                    </a:lnTo>
                    <a:cubicBezTo>
                      <a:pt x="252178" y="1298836"/>
                      <a:pt x="224008" y="1327006"/>
                      <a:pt x="189258" y="1327006"/>
                    </a:cubicBezTo>
                    <a:lnTo>
                      <a:pt x="0" y="1327006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16F14277-987E-893D-F6FF-7BC19F94807C}"/>
                  </a:ext>
                </a:extLst>
              </p:cNvPr>
              <p:cNvSpPr/>
              <p:nvPr/>
            </p:nvSpPr>
            <p:spPr bwMode="auto">
              <a:xfrm flipH="1">
                <a:off x="6428383" y="1265483"/>
                <a:ext cx="285805" cy="1327006"/>
              </a:xfrm>
              <a:custGeom>
                <a:avLst/>
                <a:gdLst>
                  <a:gd name="connsiteX0" fmla="*/ 155582 w 285805"/>
                  <a:gd name="connsiteY0" fmla="*/ 0 h 1327006"/>
                  <a:gd name="connsiteX1" fmla="*/ 0 w 285805"/>
                  <a:gd name="connsiteY1" fmla="*/ 0 h 1327006"/>
                  <a:gd name="connsiteX2" fmla="*/ 0 w 285805"/>
                  <a:gd name="connsiteY2" fmla="*/ 1327006 h 1327006"/>
                  <a:gd name="connsiteX3" fmla="*/ 155582 w 285805"/>
                  <a:gd name="connsiteY3" fmla="*/ 1327006 h 1327006"/>
                  <a:gd name="connsiteX4" fmla="*/ 218502 w 285805"/>
                  <a:gd name="connsiteY4" fmla="*/ 1264086 h 1327006"/>
                  <a:gd name="connsiteX5" fmla="*/ 218502 w 285805"/>
                  <a:gd name="connsiteY5" fmla="*/ 1252920 h 1327006"/>
                  <a:gd name="connsiteX6" fmla="*/ 278185 w 285805"/>
                  <a:gd name="connsiteY6" fmla="*/ 1252920 h 1327006"/>
                  <a:gd name="connsiteX7" fmla="*/ 285805 w 285805"/>
                  <a:gd name="connsiteY7" fmla="*/ 1245300 h 1327006"/>
                  <a:gd name="connsiteX8" fmla="*/ 285805 w 285805"/>
                  <a:gd name="connsiteY8" fmla="*/ 1214821 h 1327006"/>
                  <a:gd name="connsiteX9" fmla="*/ 278185 w 285805"/>
                  <a:gd name="connsiteY9" fmla="*/ 1207201 h 1327006"/>
                  <a:gd name="connsiteX10" fmla="*/ 218502 w 285805"/>
                  <a:gd name="connsiteY10" fmla="*/ 1207201 h 1327006"/>
                  <a:gd name="connsiteX11" fmla="*/ 218502 w 285805"/>
                  <a:gd name="connsiteY11" fmla="*/ 1178244 h 1327006"/>
                  <a:gd name="connsiteX12" fmla="*/ 278185 w 285805"/>
                  <a:gd name="connsiteY12" fmla="*/ 1178244 h 1327006"/>
                  <a:gd name="connsiteX13" fmla="*/ 285805 w 285805"/>
                  <a:gd name="connsiteY13" fmla="*/ 1170624 h 1327006"/>
                  <a:gd name="connsiteX14" fmla="*/ 285805 w 285805"/>
                  <a:gd name="connsiteY14" fmla="*/ 1140145 h 1327006"/>
                  <a:gd name="connsiteX15" fmla="*/ 278185 w 285805"/>
                  <a:gd name="connsiteY15" fmla="*/ 1132525 h 1327006"/>
                  <a:gd name="connsiteX16" fmla="*/ 218502 w 285805"/>
                  <a:gd name="connsiteY16" fmla="*/ 1132525 h 1327006"/>
                  <a:gd name="connsiteX17" fmla="*/ 218502 w 285805"/>
                  <a:gd name="connsiteY17" fmla="*/ 1103568 h 1327006"/>
                  <a:gd name="connsiteX18" fmla="*/ 278185 w 285805"/>
                  <a:gd name="connsiteY18" fmla="*/ 1103568 h 1327006"/>
                  <a:gd name="connsiteX19" fmla="*/ 285805 w 285805"/>
                  <a:gd name="connsiteY19" fmla="*/ 1095948 h 1327006"/>
                  <a:gd name="connsiteX20" fmla="*/ 285805 w 285805"/>
                  <a:gd name="connsiteY20" fmla="*/ 1065469 h 1327006"/>
                  <a:gd name="connsiteX21" fmla="*/ 278185 w 285805"/>
                  <a:gd name="connsiteY21" fmla="*/ 1057849 h 1327006"/>
                  <a:gd name="connsiteX22" fmla="*/ 218502 w 285805"/>
                  <a:gd name="connsiteY22" fmla="*/ 1057849 h 1327006"/>
                  <a:gd name="connsiteX23" fmla="*/ 218502 w 285805"/>
                  <a:gd name="connsiteY23" fmla="*/ 1028892 h 1327006"/>
                  <a:gd name="connsiteX24" fmla="*/ 278185 w 285805"/>
                  <a:gd name="connsiteY24" fmla="*/ 1028892 h 1327006"/>
                  <a:gd name="connsiteX25" fmla="*/ 285805 w 285805"/>
                  <a:gd name="connsiteY25" fmla="*/ 1021272 h 1327006"/>
                  <a:gd name="connsiteX26" fmla="*/ 285805 w 285805"/>
                  <a:gd name="connsiteY26" fmla="*/ 990793 h 1327006"/>
                  <a:gd name="connsiteX27" fmla="*/ 278185 w 285805"/>
                  <a:gd name="connsiteY27" fmla="*/ 983173 h 1327006"/>
                  <a:gd name="connsiteX28" fmla="*/ 218502 w 285805"/>
                  <a:gd name="connsiteY28" fmla="*/ 983173 h 1327006"/>
                  <a:gd name="connsiteX29" fmla="*/ 218502 w 285805"/>
                  <a:gd name="connsiteY29" fmla="*/ 954216 h 1327006"/>
                  <a:gd name="connsiteX30" fmla="*/ 278185 w 285805"/>
                  <a:gd name="connsiteY30" fmla="*/ 954216 h 1327006"/>
                  <a:gd name="connsiteX31" fmla="*/ 285805 w 285805"/>
                  <a:gd name="connsiteY31" fmla="*/ 946596 h 1327006"/>
                  <a:gd name="connsiteX32" fmla="*/ 285805 w 285805"/>
                  <a:gd name="connsiteY32" fmla="*/ 916117 h 1327006"/>
                  <a:gd name="connsiteX33" fmla="*/ 278185 w 285805"/>
                  <a:gd name="connsiteY33" fmla="*/ 908497 h 1327006"/>
                  <a:gd name="connsiteX34" fmla="*/ 218502 w 285805"/>
                  <a:gd name="connsiteY34" fmla="*/ 908497 h 1327006"/>
                  <a:gd name="connsiteX35" fmla="*/ 218502 w 285805"/>
                  <a:gd name="connsiteY35" fmla="*/ 879540 h 1327006"/>
                  <a:gd name="connsiteX36" fmla="*/ 278185 w 285805"/>
                  <a:gd name="connsiteY36" fmla="*/ 879540 h 1327006"/>
                  <a:gd name="connsiteX37" fmla="*/ 285805 w 285805"/>
                  <a:gd name="connsiteY37" fmla="*/ 871920 h 1327006"/>
                  <a:gd name="connsiteX38" fmla="*/ 285805 w 285805"/>
                  <a:gd name="connsiteY38" fmla="*/ 841441 h 1327006"/>
                  <a:gd name="connsiteX39" fmla="*/ 278185 w 285805"/>
                  <a:gd name="connsiteY39" fmla="*/ 833821 h 1327006"/>
                  <a:gd name="connsiteX40" fmla="*/ 218502 w 285805"/>
                  <a:gd name="connsiteY40" fmla="*/ 833821 h 1327006"/>
                  <a:gd name="connsiteX41" fmla="*/ 218502 w 285805"/>
                  <a:gd name="connsiteY41" fmla="*/ 804864 h 1327006"/>
                  <a:gd name="connsiteX42" fmla="*/ 278185 w 285805"/>
                  <a:gd name="connsiteY42" fmla="*/ 804864 h 1327006"/>
                  <a:gd name="connsiteX43" fmla="*/ 285805 w 285805"/>
                  <a:gd name="connsiteY43" fmla="*/ 797244 h 1327006"/>
                  <a:gd name="connsiteX44" fmla="*/ 285805 w 285805"/>
                  <a:gd name="connsiteY44" fmla="*/ 766765 h 1327006"/>
                  <a:gd name="connsiteX45" fmla="*/ 278185 w 285805"/>
                  <a:gd name="connsiteY45" fmla="*/ 759145 h 1327006"/>
                  <a:gd name="connsiteX46" fmla="*/ 218502 w 285805"/>
                  <a:gd name="connsiteY46" fmla="*/ 759145 h 1327006"/>
                  <a:gd name="connsiteX47" fmla="*/ 218502 w 285805"/>
                  <a:gd name="connsiteY47" fmla="*/ 730188 h 1327006"/>
                  <a:gd name="connsiteX48" fmla="*/ 278185 w 285805"/>
                  <a:gd name="connsiteY48" fmla="*/ 730188 h 1327006"/>
                  <a:gd name="connsiteX49" fmla="*/ 285805 w 285805"/>
                  <a:gd name="connsiteY49" fmla="*/ 722568 h 1327006"/>
                  <a:gd name="connsiteX50" fmla="*/ 285805 w 285805"/>
                  <a:gd name="connsiteY50" fmla="*/ 692089 h 1327006"/>
                  <a:gd name="connsiteX51" fmla="*/ 278185 w 285805"/>
                  <a:gd name="connsiteY51" fmla="*/ 684469 h 1327006"/>
                  <a:gd name="connsiteX52" fmla="*/ 218502 w 285805"/>
                  <a:gd name="connsiteY52" fmla="*/ 684469 h 1327006"/>
                  <a:gd name="connsiteX53" fmla="*/ 218502 w 285805"/>
                  <a:gd name="connsiteY53" fmla="*/ 655512 h 1327006"/>
                  <a:gd name="connsiteX54" fmla="*/ 278185 w 285805"/>
                  <a:gd name="connsiteY54" fmla="*/ 655512 h 1327006"/>
                  <a:gd name="connsiteX55" fmla="*/ 285805 w 285805"/>
                  <a:gd name="connsiteY55" fmla="*/ 647892 h 1327006"/>
                  <a:gd name="connsiteX56" fmla="*/ 285805 w 285805"/>
                  <a:gd name="connsiteY56" fmla="*/ 617413 h 1327006"/>
                  <a:gd name="connsiteX57" fmla="*/ 278185 w 285805"/>
                  <a:gd name="connsiteY57" fmla="*/ 609793 h 1327006"/>
                  <a:gd name="connsiteX58" fmla="*/ 218502 w 285805"/>
                  <a:gd name="connsiteY58" fmla="*/ 609793 h 1327006"/>
                  <a:gd name="connsiteX59" fmla="*/ 218502 w 285805"/>
                  <a:gd name="connsiteY59" fmla="*/ 580836 h 1327006"/>
                  <a:gd name="connsiteX60" fmla="*/ 278185 w 285805"/>
                  <a:gd name="connsiteY60" fmla="*/ 580836 h 1327006"/>
                  <a:gd name="connsiteX61" fmla="*/ 285805 w 285805"/>
                  <a:gd name="connsiteY61" fmla="*/ 573216 h 1327006"/>
                  <a:gd name="connsiteX62" fmla="*/ 285805 w 285805"/>
                  <a:gd name="connsiteY62" fmla="*/ 542737 h 1327006"/>
                  <a:gd name="connsiteX63" fmla="*/ 278185 w 285805"/>
                  <a:gd name="connsiteY63" fmla="*/ 535117 h 1327006"/>
                  <a:gd name="connsiteX64" fmla="*/ 218502 w 285805"/>
                  <a:gd name="connsiteY64" fmla="*/ 535117 h 1327006"/>
                  <a:gd name="connsiteX65" fmla="*/ 218502 w 285805"/>
                  <a:gd name="connsiteY65" fmla="*/ 506160 h 1327006"/>
                  <a:gd name="connsiteX66" fmla="*/ 278185 w 285805"/>
                  <a:gd name="connsiteY66" fmla="*/ 506160 h 1327006"/>
                  <a:gd name="connsiteX67" fmla="*/ 285805 w 285805"/>
                  <a:gd name="connsiteY67" fmla="*/ 498540 h 1327006"/>
                  <a:gd name="connsiteX68" fmla="*/ 285805 w 285805"/>
                  <a:gd name="connsiteY68" fmla="*/ 468061 h 1327006"/>
                  <a:gd name="connsiteX69" fmla="*/ 278185 w 285805"/>
                  <a:gd name="connsiteY69" fmla="*/ 460441 h 1327006"/>
                  <a:gd name="connsiteX70" fmla="*/ 218502 w 285805"/>
                  <a:gd name="connsiteY70" fmla="*/ 460441 h 1327006"/>
                  <a:gd name="connsiteX71" fmla="*/ 218502 w 285805"/>
                  <a:gd name="connsiteY71" fmla="*/ 431484 h 1327006"/>
                  <a:gd name="connsiteX72" fmla="*/ 278185 w 285805"/>
                  <a:gd name="connsiteY72" fmla="*/ 431484 h 1327006"/>
                  <a:gd name="connsiteX73" fmla="*/ 285805 w 285805"/>
                  <a:gd name="connsiteY73" fmla="*/ 423864 h 1327006"/>
                  <a:gd name="connsiteX74" fmla="*/ 285805 w 285805"/>
                  <a:gd name="connsiteY74" fmla="*/ 393385 h 1327006"/>
                  <a:gd name="connsiteX75" fmla="*/ 278185 w 285805"/>
                  <a:gd name="connsiteY75" fmla="*/ 385765 h 1327006"/>
                  <a:gd name="connsiteX76" fmla="*/ 218502 w 285805"/>
                  <a:gd name="connsiteY76" fmla="*/ 385765 h 1327006"/>
                  <a:gd name="connsiteX77" fmla="*/ 218502 w 285805"/>
                  <a:gd name="connsiteY77" fmla="*/ 356808 h 1327006"/>
                  <a:gd name="connsiteX78" fmla="*/ 278185 w 285805"/>
                  <a:gd name="connsiteY78" fmla="*/ 356808 h 1327006"/>
                  <a:gd name="connsiteX79" fmla="*/ 285805 w 285805"/>
                  <a:gd name="connsiteY79" fmla="*/ 349188 h 1327006"/>
                  <a:gd name="connsiteX80" fmla="*/ 285805 w 285805"/>
                  <a:gd name="connsiteY80" fmla="*/ 318709 h 1327006"/>
                  <a:gd name="connsiteX81" fmla="*/ 278185 w 285805"/>
                  <a:gd name="connsiteY81" fmla="*/ 311089 h 1327006"/>
                  <a:gd name="connsiteX82" fmla="*/ 218502 w 285805"/>
                  <a:gd name="connsiteY82" fmla="*/ 311089 h 1327006"/>
                  <a:gd name="connsiteX83" fmla="*/ 218502 w 285805"/>
                  <a:gd name="connsiteY83" fmla="*/ 282132 h 1327006"/>
                  <a:gd name="connsiteX84" fmla="*/ 278185 w 285805"/>
                  <a:gd name="connsiteY84" fmla="*/ 282132 h 1327006"/>
                  <a:gd name="connsiteX85" fmla="*/ 285805 w 285805"/>
                  <a:gd name="connsiteY85" fmla="*/ 274512 h 1327006"/>
                  <a:gd name="connsiteX86" fmla="*/ 285805 w 285805"/>
                  <a:gd name="connsiteY86" fmla="*/ 244033 h 1327006"/>
                  <a:gd name="connsiteX87" fmla="*/ 278185 w 285805"/>
                  <a:gd name="connsiteY87" fmla="*/ 236413 h 1327006"/>
                  <a:gd name="connsiteX88" fmla="*/ 218502 w 285805"/>
                  <a:gd name="connsiteY88" fmla="*/ 236413 h 1327006"/>
                  <a:gd name="connsiteX89" fmla="*/ 218502 w 285805"/>
                  <a:gd name="connsiteY89" fmla="*/ 207456 h 1327006"/>
                  <a:gd name="connsiteX90" fmla="*/ 278185 w 285805"/>
                  <a:gd name="connsiteY90" fmla="*/ 207456 h 1327006"/>
                  <a:gd name="connsiteX91" fmla="*/ 285805 w 285805"/>
                  <a:gd name="connsiteY91" fmla="*/ 199836 h 1327006"/>
                  <a:gd name="connsiteX92" fmla="*/ 285805 w 285805"/>
                  <a:gd name="connsiteY92" fmla="*/ 169357 h 1327006"/>
                  <a:gd name="connsiteX93" fmla="*/ 278185 w 285805"/>
                  <a:gd name="connsiteY93" fmla="*/ 161737 h 1327006"/>
                  <a:gd name="connsiteX94" fmla="*/ 218502 w 285805"/>
                  <a:gd name="connsiteY94" fmla="*/ 161737 h 1327006"/>
                  <a:gd name="connsiteX95" fmla="*/ 218502 w 285805"/>
                  <a:gd name="connsiteY95" fmla="*/ 132780 h 1327006"/>
                  <a:gd name="connsiteX96" fmla="*/ 278185 w 285805"/>
                  <a:gd name="connsiteY96" fmla="*/ 132780 h 1327006"/>
                  <a:gd name="connsiteX97" fmla="*/ 285805 w 285805"/>
                  <a:gd name="connsiteY97" fmla="*/ 125160 h 1327006"/>
                  <a:gd name="connsiteX98" fmla="*/ 285805 w 285805"/>
                  <a:gd name="connsiteY98" fmla="*/ 94681 h 1327006"/>
                  <a:gd name="connsiteX99" fmla="*/ 278185 w 285805"/>
                  <a:gd name="connsiteY99" fmla="*/ 87061 h 1327006"/>
                  <a:gd name="connsiteX100" fmla="*/ 218502 w 285805"/>
                  <a:gd name="connsiteY100" fmla="*/ 87061 h 1327006"/>
                  <a:gd name="connsiteX101" fmla="*/ 218502 w 285805"/>
                  <a:gd name="connsiteY101" fmla="*/ 62920 h 1327006"/>
                  <a:gd name="connsiteX102" fmla="*/ 155582 w 285805"/>
                  <a:gd name="connsiteY102" fmla="*/ 0 h 13270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</a:cxnLst>
                <a:rect l="l" t="t" r="r" b="b"/>
                <a:pathLst>
                  <a:path w="285805" h="1327006">
                    <a:moveTo>
                      <a:pt x="155582" y="0"/>
                    </a:moveTo>
                    <a:lnTo>
                      <a:pt x="0" y="0"/>
                    </a:lnTo>
                    <a:lnTo>
                      <a:pt x="0" y="1327006"/>
                    </a:lnTo>
                    <a:lnTo>
                      <a:pt x="155582" y="1327006"/>
                    </a:lnTo>
                    <a:cubicBezTo>
                      <a:pt x="190332" y="1327006"/>
                      <a:pt x="218502" y="1298836"/>
                      <a:pt x="218502" y="1264086"/>
                    </a:cubicBezTo>
                    <a:lnTo>
                      <a:pt x="218502" y="1252920"/>
                    </a:lnTo>
                    <a:lnTo>
                      <a:pt x="278185" y="1252920"/>
                    </a:lnTo>
                    <a:cubicBezTo>
                      <a:pt x="282393" y="1252920"/>
                      <a:pt x="285805" y="1249508"/>
                      <a:pt x="285805" y="1245300"/>
                    </a:cubicBezTo>
                    <a:lnTo>
                      <a:pt x="285805" y="1214821"/>
                    </a:lnTo>
                    <a:cubicBezTo>
                      <a:pt x="285805" y="1210613"/>
                      <a:pt x="282393" y="1207201"/>
                      <a:pt x="278185" y="1207201"/>
                    </a:cubicBezTo>
                    <a:lnTo>
                      <a:pt x="218502" y="1207201"/>
                    </a:lnTo>
                    <a:lnTo>
                      <a:pt x="218502" y="1178244"/>
                    </a:lnTo>
                    <a:lnTo>
                      <a:pt x="278185" y="1178244"/>
                    </a:lnTo>
                    <a:cubicBezTo>
                      <a:pt x="282393" y="1178244"/>
                      <a:pt x="285805" y="1174832"/>
                      <a:pt x="285805" y="1170624"/>
                    </a:cubicBezTo>
                    <a:lnTo>
                      <a:pt x="285805" y="1140145"/>
                    </a:lnTo>
                    <a:cubicBezTo>
                      <a:pt x="285805" y="1135937"/>
                      <a:pt x="282393" y="1132525"/>
                      <a:pt x="278185" y="1132525"/>
                    </a:cubicBezTo>
                    <a:lnTo>
                      <a:pt x="218502" y="1132525"/>
                    </a:lnTo>
                    <a:lnTo>
                      <a:pt x="218502" y="1103568"/>
                    </a:lnTo>
                    <a:lnTo>
                      <a:pt x="278185" y="1103568"/>
                    </a:lnTo>
                    <a:cubicBezTo>
                      <a:pt x="282393" y="1103568"/>
                      <a:pt x="285805" y="1100156"/>
                      <a:pt x="285805" y="1095948"/>
                    </a:cubicBezTo>
                    <a:lnTo>
                      <a:pt x="285805" y="1065469"/>
                    </a:lnTo>
                    <a:cubicBezTo>
                      <a:pt x="285805" y="1061261"/>
                      <a:pt x="282393" y="1057849"/>
                      <a:pt x="278185" y="1057849"/>
                    </a:cubicBezTo>
                    <a:lnTo>
                      <a:pt x="218502" y="1057849"/>
                    </a:lnTo>
                    <a:lnTo>
                      <a:pt x="218502" y="1028892"/>
                    </a:lnTo>
                    <a:lnTo>
                      <a:pt x="278185" y="1028892"/>
                    </a:lnTo>
                    <a:cubicBezTo>
                      <a:pt x="282393" y="1028892"/>
                      <a:pt x="285805" y="1025480"/>
                      <a:pt x="285805" y="1021272"/>
                    </a:cubicBezTo>
                    <a:lnTo>
                      <a:pt x="285805" y="990793"/>
                    </a:lnTo>
                    <a:cubicBezTo>
                      <a:pt x="285805" y="986585"/>
                      <a:pt x="282393" y="983173"/>
                      <a:pt x="278185" y="983173"/>
                    </a:cubicBezTo>
                    <a:lnTo>
                      <a:pt x="218502" y="983173"/>
                    </a:lnTo>
                    <a:lnTo>
                      <a:pt x="218502" y="954216"/>
                    </a:lnTo>
                    <a:lnTo>
                      <a:pt x="278185" y="954216"/>
                    </a:lnTo>
                    <a:cubicBezTo>
                      <a:pt x="282393" y="954216"/>
                      <a:pt x="285805" y="950804"/>
                      <a:pt x="285805" y="946596"/>
                    </a:cubicBezTo>
                    <a:lnTo>
                      <a:pt x="285805" y="916117"/>
                    </a:lnTo>
                    <a:cubicBezTo>
                      <a:pt x="285805" y="911909"/>
                      <a:pt x="282393" y="908497"/>
                      <a:pt x="278185" y="908497"/>
                    </a:cubicBezTo>
                    <a:lnTo>
                      <a:pt x="218502" y="908497"/>
                    </a:lnTo>
                    <a:lnTo>
                      <a:pt x="218502" y="879540"/>
                    </a:lnTo>
                    <a:lnTo>
                      <a:pt x="278185" y="879540"/>
                    </a:lnTo>
                    <a:cubicBezTo>
                      <a:pt x="282393" y="879540"/>
                      <a:pt x="285805" y="876128"/>
                      <a:pt x="285805" y="871920"/>
                    </a:cubicBezTo>
                    <a:lnTo>
                      <a:pt x="285805" y="841441"/>
                    </a:lnTo>
                    <a:cubicBezTo>
                      <a:pt x="285805" y="837233"/>
                      <a:pt x="282393" y="833821"/>
                      <a:pt x="278185" y="833821"/>
                    </a:cubicBezTo>
                    <a:lnTo>
                      <a:pt x="218502" y="833821"/>
                    </a:lnTo>
                    <a:lnTo>
                      <a:pt x="218502" y="804864"/>
                    </a:lnTo>
                    <a:lnTo>
                      <a:pt x="278185" y="804864"/>
                    </a:lnTo>
                    <a:cubicBezTo>
                      <a:pt x="282393" y="804864"/>
                      <a:pt x="285805" y="801452"/>
                      <a:pt x="285805" y="797244"/>
                    </a:cubicBezTo>
                    <a:lnTo>
                      <a:pt x="285805" y="766765"/>
                    </a:lnTo>
                    <a:cubicBezTo>
                      <a:pt x="285805" y="762557"/>
                      <a:pt x="282393" y="759145"/>
                      <a:pt x="278185" y="759145"/>
                    </a:cubicBezTo>
                    <a:lnTo>
                      <a:pt x="218502" y="759145"/>
                    </a:lnTo>
                    <a:lnTo>
                      <a:pt x="218502" y="730188"/>
                    </a:lnTo>
                    <a:lnTo>
                      <a:pt x="278185" y="730188"/>
                    </a:lnTo>
                    <a:cubicBezTo>
                      <a:pt x="282393" y="730188"/>
                      <a:pt x="285805" y="726776"/>
                      <a:pt x="285805" y="722568"/>
                    </a:cubicBezTo>
                    <a:lnTo>
                      <a:pt x="285805" y="692089"/>
                    </a:lnTo>
                    <a:cubicBezTo>
                      <a:pt x="285805" y="687881"/>
                      <a:pt x="282393" y="684469"/>
                      <a:pt x="278185" y="684469"/>
                    </a:cubicBezTo>
                    <a:lnTo>
                      <a:pt x="218502" y="684469"/>
                    </a:lnTo>
                    <a:lnTo>
                      <a:pt x="218502" y="655512"/>
                    </a:lnTo>
                    <a:lnTo>
                      <a:pt x="278185" y="655512"/>
                    </a:lnTo>
                    <a:cubicBezTo>
                      <a:pt x="282393" y="655512"/>
                      <a:pt x="285805" y="652100"/>
                      <a:pt x="285805" y="647892"/>
                    </a:cubicBezTo>
                    <a:lnTo>
                      <a:pt x="285805" y="617413"/>
                    </a:lnTo>
                    <a:cubicBezTo>
                      <a:pt x="285805" y="613205"/>
                      <a:pt x="282393" y="609793"/>
                      <a:pt x="278185" y="609793"/>
                    </a:cubicBezTo>
                    <a:lnTo>
                      <a:pt x="218502" y="609793"/>
                    </a:lnTo>
                    <a:lnTo>
                      <a:pt x="218502" y="580836"/>
                    </a:lnTo>
                    <a:lnTo>
                      <a:pt x="278185" y="580836"/>
                    </a:lnTo>
                    <a:cubicBezTo>
                      <a:pt x="282393" y="580836"/>
                      <a:pt x="285805" y="577424"/>
                      <a:pt x="285805" y="573216"/>
                    </a:cubicBezTo>
                    <a:lnTo>
                      <a:pt x="285805" y="542737"/>
                    </a:lnTo>
                    <a:cubicBezTo>
                      <a:pt x="285805" y="538529"/>
                      <a:pt x="282393" y="535117"/>
                      <a:pt x="278185" y="535117"/>
                    </a:cubicBezTo>
                    <a:lnTo>
                      <a:pt x="218502" y="535117"/>
                    </a:lnTo>
                    <a:lnTo>
                      <a:pt x="218502" y="506160"/>
                    </a:lnTo>
                    <a:lnTo>
                      <a:pt x="278185" y="506160"/>
                    </a:lnTo>
                    <a:cubicBezTo>
                      <a:pt x="282393" y="506160"/>
                      <a:pt x="285805" y="502748"/>
                      <a:pt x="285805" y="498540"/>
                    </a:cubicBezTo>
                    <a:lnTo>
                      <a:pt x="285805" y="468061"/>
                    </a:lnTo>
                    <a:cubicBezTo>
                      <a:pt x="285805" y="463853"/>
                      <a:pt x="282393" y="460441"/>
                      <a:pt x="278185" y="460441"/>
                    </a:cubicBezTo>
                    <a:lnTo>
                      <a:pt x="218502" y="460441"/>
                    </a:lnTo>
                    <a:lnTo>
                      <a:pt x="218502" y="431484"/>
                    </a:lnTo>
                    <a:lnTo>
                      <a:pt x="278185" y="431484"/>
                    </a:lnTo>
                    <a:cubicBezTo>
                      <a:pt x="282393" y="431484"/>
                      <a:pt x="285805" y="428072"/>
                      <a:pt x="285805" y="423864"/>
                    </a:cubicBezTo>
                    <a:lnTo>
                      <a:pt x="285805" y="393385"/>
                    </a:lnTo>
                    <a:cubicBezTo>
                      <a:pt x="285805" y="389177"/>
                      <a:pt x="282393" y="385765"/>
                      <a:pt x="278185" y="385765"/>
                    </a:cubicBezTo>
                    <a:lnTo>
                      <a:pt x="218502" y="385765"/>
                    </a:lnTo>
                    <a:lnTo>
                      <a:pt x="218502" y="356808"/>
                    </a:lnTo>
                    <a:lnTo>
                      <a:pt x="278185" y="356808"/>
                    </a:lnTo>
                    <a:cubicBezTo>
                      <a:pt x="282393" y="356808"/>
                      <a:pt x="285805" y="353396"/>
                      <a:pt x="285805" y="349188"/>
                    </a:cubicBezTo>
                    <a:lnTo>
                      <a:pt x="285805" y="318709"/>
                    </a:lnTo>
                    <a:cubicBezTo>
                      <a:pt x="285805" y="314501"/>
                      <a:pt x="282393" y="311089"/>
                      <a:pt x="278185" y="311089"/>
                    </a:cubicBezTo>
                    <a:lnTo>
                      <a:pt x="218502" y="311089"/>
                    </a:lnTo>
                    <a:lnTo>
                      <a:pt x="218502" y="282132"/>
                    </a:lnTo>
                    <a:lnTo>
                      <a:pt x="278185" y="282132"/>
                    </a:lnTo>
                    <a:cubicBezTo>
                      <a:pt x="282393" y="282132"/>
                      <a:pt x="285805" y="278720"/>
                      <a:pt x="285805" y="274512"/>
                    </a:cubicBezTo>
                    <a:lnTo>
                      <a:pt x="285805" y="244033"/>
                    </a:lnTo>
                    <a:cubicBezTo>
                      <a:pt x="285805" y="239825"/>
                      <a:pt x="282393" y="236413"/>
                      <a:pt x="278185" y="236413"/>
                    </a:cubicBezTo>
                    <a:lnTo>
                      <a:pt x="218502" y="236413"/>
                    </a:lnTo>
                    <a:lnTo>
                      <a:pt x="218502" y="207456"/>
                    </a:lnTo>
                    <a:lnTo>
                      <a:pt x="278185" y="207456"/>
                    </a:lnTo>
                    <a:cubicBezTo>
                      <a:pt x="282393" y="207456"/>
                      <a:pt x="285805" y="204044"/>
                      <a:pt x="285805" y="199836"/>
                    </a:cubicBezTo>
                    <a:lnTo>
                      <a:pt x="285805" y="169357"/>
                    </a:lnTo>
                    <a:cubicBezTo>
                      <a:pt x="285805" y="165149"/>
                      <a:pt x="282393" y="161737"/>
                      <a:pt x="278185" y="161737"/>
                    </a:cubicBezTo>
                    <a:lnTo>
                      <a:pt x="218502" y="161737"/>
                    </a:lnTo>
                    <a:lnTo>
                      <a:pt x="218502" y="132780"/>
                    </a:lnTo>
                    <a:lnTo>
                      <a:pt x="278185" y="132780"/>
                    </a:lnTo>
                    <a:cubicBezTo>
                      <a:pt x="282393" y="132780"/>
                      <a:pt x="285805" y="129368"/>
                      <a:pt x="285805" y="125160"/>
                    </a:cubicBezTo>
                    <a:lnTo>
                      <a:pt x="285805" y="94681"/>
                    </a:lnTo>
                    <a:cubicBezTo>
                      <a:pt x="285805" y="90473"/>
                      <a:pt x="282393" y="87061"/>
                      <a:pt x="278185" y="87061"/>
                    </a:cubicBezTo>
                    <a:lnTo>
                      <a:pt x="218502" y="87061"/>
                    </a:lnTo>
                    <a:lnTo>
                      <a:pt x="218502" y="62920"/>
                    </a:lnTo>
                    <a:cubicBezTo>
                      <a:pt x="218502" y="28170"/>
                      <a:pt x="190332" y="0"/>
                      <a:pt x="155582" y="0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2FFB1B8F-5E7B-84CA-A754-39884AEFC7EF}"/>
                  </a:ext>
                </a:extLst>
              </p:cNvPr>
              <p:cNvSpPr/>
              <p:nvPr/>
            </p:nvSpPr>
            <p:spPr bwMode="auto">
              <a:xfrm rot="5400000">
                <a:off x="5367601" y="350593"/>
                <a:ext cx="444815" cy="1327006"/>
              </a:xfrm>
              <a:custGeom>
                <a:avLst/>
                <a:gdLst>
                  <a:gd name="connsiteX0" fmla="*/ 62920 w 444815"/>
                  <a:gd name="connsiteY0" fmla="*/ 0 h 1327006"/>
                  <a:gd name="connsiteX1" fmla="*/ 314592 w 444815"/>
                  <a:gd name="connsiteY1" fmla="*/ 0 h 1327006"/>
                  <a:gd name="connsiteX2" fmla="*/ 377512 w 444815"/>
                  <a:gd name="connsiteY2" fmla="*/ 62920 h 1327006"/>
                  <a:gd name="connsiteX3" fmla="*/ 377512 w 444815"/>
                  <a:gd name="connsiteY3" fmla="*/ 87061 h 1327006"/>
                  <a:gd name="connsiteX4" fmla="*/ 437195 w 444815"/>
                  <a:gd name="connsiteY4" fmla="*/ 87061 h 1327006"/>
                  <a:gd name="connsiteX5" fmla="*/ 444815 w 444815"/>
                  <a:gd name="connsiteY5" fmla="*/ 94681 h 1327006"/>
                  <a:gd name="connsiteX6" fmla="*/ 444815 w 444815"/>
                  <a:gd name="connsiteY6" fmla="*/ 125160 h 1327006"/>
                  <a:gd name="connsiteX7" fmla="*/ 437195 w 444815"/>
                  <a:gd name="connsiteY7" fmla="*/ 132780 h 1327006"/>
                  <a:gd name="connsiteX8" fmla="*/ 377512 w 444815"/>
                  <a:gd name="connsiteY8" fmla="*/ 132780 h 1327006"/>
                  <a:gd name="connsiteX9" fmla="*/ 377512 w 444815"/>
                  <a:gd name="connsiteY9" fmla="*/ 161737 h 1327006"/>
                  <a:gd name="connsiteX10" fmla="*/ 437195 w 444815"/>
                  <a:gd name="connsiteY10" fmla="*/ 161737 h 1327006"/>
                  <a:gd name="connsiteX11" fmla="*/ 444815 w 444815"/>
                  <a:gd name="connsiteY11" fmla="*/ 169357 h 1327006"/>
                  <a:gd name="connsiteX12" fmla="*/ 444815 w 444815"/>
                  <a:gd name="connsiteY12" fmla="*/ 199836 h 1327006"/>
                  <a:gd name="connsiteX13" fmla="*/ 437195 w 444815"/>
                  <a:gd name="connsiteY13" fmla="*/ 207456 h 1327006"/>
                  <a:gd name="connsiteX14" fmla="*/ 377512 w 444815"/>
                  <a:gd name="connsiteY14" fmla="*/ 207456 h 1327006"/>
                  <a:gd name="connsiteX15" fmla="*/ 377512 w 444815"/>
                  <a:gd name="connsiteY15" fmla="*/ 236413 h 1327006"/>
                  <a:gd name="connsiteX16" fmla="*/ 437195 w 444815"/>
                  <a:gd name="connsiteY16" fmla="*/ 236413 h 1327006"/>
                  <a:gd name="connsiteX17" fmla="*/ 444815 w 444815"/>
                  <a:gd name="connsiteY17" fmla="*/ 244033 h 1327006"/>
                  <a:gd name="connsiteX18" fmla="*/ 444815 w 444815"/>
                  <a:gd name="connsiteY18" fmla="*/ 274512 h 1327006"/>
                  <a:gd name="connsiteX19" fmla="*/ 437195 w 444815"/>
                  <a:gd name="connsiteY19" fmla="*/ 282132 h 1327006"/>
                  <a:gd name="connsiteX20" fmla="*/ 377512 w 444815"/>
                  <a:gd name="connsiteY20" fmla="*/ 282132 h 1327006"/>
                  <a:gd name="connsiteX21" fmla="*/ 377512 w 444815"/>
                  <a:gd name="connsiteY21" fmla="*/ 311089 h 1327006"/>
                  <a:gd name="connsiteX22" fmla="*/ 437195 w 444815"/>
                  <a:gd name="connsiteY22" fmla="*/ 311089 h 1327006"/>
                  <a:gd name="connsiteX23" fmla="*/ 444815 w 444815"/>
                  <a:gd name="connsiteY23" fmla="*/ 318709 h 1327006"/>
                  <a:gd name="connsiteX24" fmla="*/ 444815 w 444815"/>
                  <a:gd name="connsiteY24" fmla="*/ 349188 h 1327006"/>
                  <a:gd name="connsiteX25" fmla="*/ 437195 w 444815"/>
                  <a:gd name="connsiteY25" fmla="*/ 356808 h 1327006"/>
                  <a:gd name="connsiteX26" fmla="*/ 377512 w 444815"/>
                  <a:gd name="connsiteY26" fmla="*/ 356808 h 1327006"/>
                  <a:gd name="connsiteX27" fmla="*/ 377512 w 444815"/>
                  <a:gd name="connsiteY27" fmla="*/ 385765 h 1327006"/>
                  <a:gd name="connsiteX28" fmla="*/ 437195 w 444815"/>
                  <a:gd name="connsiteY28" fmla="*/ 385765 h 1327006"/>
                  <a:gd name="connsiteX29" fmla="*/ 444815 w 444815"/>
                  <a:gd name="connsiteY29" fmla="*/ 393385 h 1327006"/>
                  <a:gd name="connsiteX30" fmla="*/ 444815 w 444815"/>
                  <a:gd name="connsiteY30" fmla="*/ 423864 h 1327006"/>
                  <a:gd name="connsiteX31" fmla="*/ 437195 w 444815"/>
                  <a:gd name="connsiteY31" fmla="*/ 431484 h 1327006"/>
                  <a:gd name="connsiteX32" fmla="*/ 377512 w 444815"/>
                  <a:gd name="connsiteY32" fmla="*/ 431484 h 1327006"/>
                  <a:gd name="connsiteX33" fmla="*/ 377512 w 444815"/>
                  <a:gd name="connsiteY33" fmla="*/ 460441 h 1327006"/>
                  <a:gd name="connsiteX34" fmla="*/ 437195 w 444815"/>
                  <a:gd name="connsiteY34" fmla="*/ 460441 h 1327006"/>
                  <a:gd name="connsiteX35" fmla="*/ 444815 w 444815"/>
                  <a:gd name="connsiteY35" fmla="*/ 468061 h 1327006"/>
                  <a:gd name="connsiteX36" fmla="*/ 444815 w 444815"/>
                  <a:gd name="connsiteY36" fmla="*/ 498540 h 1327006"/>
                  <a:gd name="connsiteX37" fmla="*/ 437195 w 444815"/>
                  <a:gd name="connsiteY37" fmla="*/ 506160 h 1327006"/>
                  <a:gd name="connsiteX38" fmla="*/ 377512 w 444815"/>
                  <a:gd name="connsiteY38" fmla="*/ 506160 h 1327006"/>
                  <a:gd name="connsiteX39" fmla="*/ 377512 w 444815"/>
                  <a:gd name="connsiteY39" fmla="*/ 535117 h 1327006"/>
                  <a:gd name="connsiteX40" fmla="*/ 437195 w 444815"/>
                  <a:gd name="connsiteY40" fmla="*/ 535117 h 1327006"/>
                  <a:gd name="connsiteX41" fmla="*/ 444815 w 444815"/>
                  <a:gd name="connsiteY41" fmla="*/ 542737 h 1327006"/>
                  <a:gd name="connsiteX42" fmla="*/ 444815 w 444815"/>
                  <a:gd name="connsiteY42" fmla="*/ 573216 h 1327006"/>
                  <a:gd name="connsiteX43" fmla="*/ 437195 w 444815"/>
                  <a:gd name="connsiteY43" fmla="*/ 580836 h 1327006"/>
                  <a:gd name="connsiteX44" fmla="*/ 377512 w 444815"/>
                  <a:gd name="connsiteY44" fmla="*/ 580836 h 1327006"/>
                  <a:gd name="connsiteX45" fmla="*/ 377512 w 444815"/>
                  <a:gd name="connsiteY45" fmla="*/ 609793 h 1327006"/>
                  <a:gd name="connsiteX46" fmla="*/ 437195 w 444815"/>
                  <a:gd name="connsiteY46" fmla="*/ 609793 h 1327006"/>
                  <a:gd name="connsiteX47" fmla="*/ 444815 w 444815"/>
                  <a:gd name="connsiteY47" fmla="*/ 617413 h 1327006"/>
                  <a:gd name="connsiteX48" fmla="*/ 444815 w 444815"/>
                  <a:gd name="connsiteY48" fmla="*/ 647892 h 1327006"/>
                  <a:gd name="connsiteX49" fmla="*/ 437195 w 444815"/>
                  <a:gd name="connsiteY49" fmla="*/ 655512 h 1327006"/>
                  <a:gd name="connsiteX50" fmla="*/ 377512 w 444815"/>
                  <a:gd name="connsiteY50" fmla="*/ 655512 h 1327006"/>
                  <a:gd name="connsiteX51" fmla="*/ 377512 w 444815"/>
                  <a:gd name="connsiteY51" fmla="*/ 684469 h 1327006"/>
                  <a:gd name="connsiteX52" fmla="*/ 437195 w 444815"/>
                  <a:gd name="connsiteY52" fmla="*/ 684469 h 1327006"/>
                  <a:gd name="connsiteX53" fmla="*/ 444815 w 444815"/>
                  <a:gd name="connsiteY53" fmla="*/ 692089 h 1327006"/>
                  <a:gd name="connsiteX54" fmla="*/ 444815 w 444815"/>
                  <a:gd name="connsiteY54" fmla="*/ 722568 h 1327006"/>
                  <a:gd name="connsiteX55" fmla="*/ 437195 w 444815"/>
                  <a:gd name="connsiteY55" fmla="*/ 730188 h 1327006"/>
                  <a:gd name="connsiteX56" fmla="*/ 377512 w 444815"/>
                  <a:gd name="connsiteY56" fmla="*/ 730188 h 1327006"/>
                  <a:gd name="connsiteX57" fmla="*/ 377512 w 444815"/>
                  <a:gd name="connsiteY57" fmla="*/ 759145 h 1327006"/>
                  <a:gd name="connsiteX58" fmla="*/ 437195 w 444815"/>
                  <a:gd name="connsiteY58" fmla="*/ 759145 h 1327006"/>
                  <a:gd name="connsiteX59" fmla="*/ 444815 w 444815"/>
                  <a:gd name="connsiteY59" fmla="*/ 766765 h 1327006"/>
                  <a:gd name="connsiteX60" fmla="*/ 444815 w 444815"/>
                  <a:gd name="connsiteY60" fmla="*/ 797244 h 1327006"/>
                  <a:gd name="connsiteX61" fmla="*/ 437195 w 444815"/>
                  <a:gd name="connsiteY61" fmla="*/ 804864 h 1327006"/>
                  <a:gd name="connsiteX62" fmla="*/ 377512 w 444815"/>
                  <a:gd name="connsiteY62" fmla="*/ 804864 h 1327006"/>
                  <a:gd name="connsiteX63" fmla="*/ 377512 w 444815"/>
                  <a:gd name="connsiteY63" fmla="*/ 833821 h 1327006"/>
                  <a:gd name="connsiteX64" fmla="*/ 437195 w 444815"/>
                  <a:gd name="connsiteY64" fmla="*/ 833821 h 1327006"/>
                  <a:gd name="connsiteX65" fmla="*/ 444815 w 444815"/>
                  <a:gd name="connsiteY65" fmla="*/ 841441 h 1327006"/>
                  <a:gd name="connsiteX66" fmla="*/ 444815 w 444815"/>
                  <a:gd name="connsiteY66" fmla="*/ 871920 h 1327006"/>
                  <a:gd name="connsiteX67" fmla="*/ 437195 w 444815"/>
                  <a:gd name="connsiteY67" fmla="*/ 879540 h 1327006"/>
                  <a:gd name="connsiteX68" fmla="*/ 377512 w 444815"/>
                  <a:gd name="connsiteY68" fmla="*/ 879540 h 1327006"/>
                  <a:gd name="connsiteX69" fmla="*/ 377512 w 444815"/>
                  <a:gd name="connsiteY69" fmla="*/ 908497 h 1327006"/>
                  <a:gd name="connsiteX70" fmla="*/ 437195 w 444815"/>
                  <a:gd name="connsiteY70" fmla="*/ 908497 h 1327006"/>
                  <a:gd name="connsiteX71" fmla="*/ 444815 w 444815"/>
                  <a:gd name="connsiteY71" fmla="*/ 916117 h 1327006"/>
                  <a:gd name="connsiteX72" fmla="*/ 444815 w 444815"/>
                  <a:gd name="connsiteY72" fmla="*/ 946596 h 1327006"/>
                  <a:gd name="connsiteX73" fmla="*/ 437195 w 444815"/>
                  <a:gd name="connsiteY73" fmla="*/ 954216 h 1327006"/>
                  <a:gd name="connsiteX74" fmla="*/ 377512 w 444815"/>
                  <a:gd name="connsiteY74" fmla="*/ 954216 h 1327006"/>
                  <a:gd name="connsiteX75" fmla="*/ 377512 w 444815"/>
                  <a:gd name="connsiteY75" fmla="*/ 983173 h 1327006"/>
                  <a:gd name="connsiteX76" fmla="*/ 437195 w 444815"/>
                  <a:gd name="connsiteY76" fmla="*/ 983173 h 1327006"/>
                  <a:gd name="connsiteX77" fmla="*/ 444815 w 444815"/>
                  <a:gd name="connsiteY77" fmla="*/ 990793 h 1327006"/>
                  <a:gd name="connsiteX78" fmla="*/ 444815 w 444815"/>
                  <a:gd name="connsiteY78" fmla="*/ 1021272 h 1327006"/>
                  <a:gd name="connsiteX79" fmla="*/ 437195 w 444815"/>
                  <a:gd name="connsiteY79" fmla="*/ 1028892 h 1327006"/>
                  <a:gd name="connsiteX80" fmla="*/ 377512 w 444815"/>
                  <a:gd name="connsiteY80" fmla="*/ 1028892 h 1327006"/>
                  <a:gd name="connsiteX81" fmla="*/ 377512 w 444815"/>
                  <a:gd name="connsiteY81" fmla="*/ 1057849 h 1327006"/>
                  <a:gd name="connsiteX82" fmla="*/ 437195 w 444815"/>
                  <a:gd name="connsiteY82" fmla="*/ 1057849 h 1327006"/>
                  <a:gd name="connsiteX83" fmla="*/ 444815 w 444815"/>
                  <a:gd name="connsiteY83" fmla="*/ 1065469 h 1327006"/>
                  <a:gd name="connsiteX84" fmla="*/ 444815 w 444815"/>
                  <a:gd name="connsiteY84" fmla="*/ 1095948 h 1327006"/>
                  <a:gd name="connsiteX85" fmla="*/ 437195 w 444815"/>
                  <a:gd name="connsiteY85" fmla="*/ 1103568 h 1327006"/>
                  <a:gd name="connsiteX86" fmla="*/ 377512 w 444815"/>
                  <a:gd name="connsiteY86" fmla="*/ 1103568 h 1327006"/>
                  <a:gd name="connsiteX87" fmla="*/ 377512 w 444815"/>
                  <a:gd name="connsiteY87" fmla="*/ 1132525 h 1327006"/>
                  <a:gd name="connsiteX88" fmla="*/ 437195 w 444815"/>
                  <a:gd name="connsiteY88" fmla="*/ 1132525 h 1327006"/>
                  <a:gd name="connsiteX89" fmla="*/ 444815 w 444815"/>
                  <a:gd name="connsiteY89" fmla="*/ 1140145 h 1327006"/>
                  <a:gd name="connsiteX90" fmla="*/ 444815 w 444815"/>
                  <a:gd name="connsiteY90" fmla="*/ 1170624 h 1327006"/>
                  <a:gd name="connsiteX91" fmla="*/ 437195 w 444815"/>
                  <a:gd name="connsiteY91" fmla="*/ 1178244 h 1327006"/>
                  <a:gd name="connsiteX92" fmla="*/ 377512 w 444815"/>
                  <a:gd name="connsiteY92" fmla="*/ 1178244 h 1327006"/>
                  <a:gd name="connsiteX93" fmla="*/ 377512 w 444815"/>
                  <a:gd name="connsiteY93" fmla="*/ 1207201 h 1327006"/>
                  <a:gd name="connsiteX94" fmla="*/ 437195 w 444815"/>
                  <a:gd name="connsiteY94" fmla="*/ 1207201 h 1327006"/>
                  <a:gd name="connsiteX95" fmla="*/ 444815 w 444815"/>
                  <a:gd name="connsiteY95" fmla="*/ 1214821 h 1327006"/>
                  <a:gd name="connsiteX96" fmla="*/ 444815 w 444815"/>
                  <a:gd name="connsiteY96" fmla="*/ 1245300 h 1327006"/>
                  <a:gd name="connsiteX97" fmla="*/ 437195 w 444815"/>
                  <a:gd name="connsiteY97" fmla="*/ 1252920 h 1327006"/>
                  <a:gd name="connsiteX98" fmla="*/ 377512 w 444815"/>
                  <a:gd name="connsiteY98" fmla="*/ 1252920 h 1327006"/>
                  <a:gd name="connsiteX99" fmla="*/ 377512 w 444815"/>
                  <a:gd name="connsiteY99" fmla="*/ 1264086 h 1327006"/>
                  <a:gd name="connsiteX100" fmla="*/ 314592 w 444815"/>
                  <a:gd name="connsiteY100" fmla="*/ 1327006 h 1327006"/>
                  <a:gd name="connsiteX101" fmla="*/ 62920 w 444815"/>
                  <a:gd name="connsiteY101" fmla="*/ 1327006 h 1327006"/>
                  <a:gd name="connsiteX102" fmla="*/ 0 w 444815"/>
                  <a:gd name="connsiteY102" fmla="*/ 1264086 h 1327006"/>
                  <a:gd name="connsiteX103" fmla="*/ 0 w 444815"/>
                  <a:gd name="connsiteY103" fmla="*/ 62920 h 1327006"/>
                  <a:gd name="connsiteX104" fmla="*/ 62920 w 444815"/>
                  <a:gd name="connsiteY104" fmla="*/ 0 h 13270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</a:cxnLst>
                <a:rect l="l" t="t" r="r" b="b"/>
                <a:pathLst>
                  <a:path w="444815" h="1327006">
                    <a:moveTo>
                      <a:pt x="62920" y="0"/>
                    </a:moveTo>
                    <a:lnTo>
                      <a:pt x="314592" y="0"/>
                    </a:lnTo>
                    <a:cubicBezTo>
                      <a:pt x="349342" y="0"/>
                      <a:pt x="377512" y="28170"/>
                      <a:pt x="377512" y="62920"/>
                    </a:cubicBezTo>
                    <a:lnTo>
                      <a:pt x="377512" y="87061"/>
                    </a:lnTo>
                    <a:lnTo>
                      <a:pt x="437195" y="87061"/>
                    </a:lnTo>
                    <a:cubicBezTo>
                      <a:pt x="441403" y="87061"/>
                      <a:pt x="444815" y="90473"/>
                      <a:pt x="444815" y="94681"/>
                    </a:cubicBezTo>
                    <a:lnTo>
                      <a:pt x="444815" y="125160"/>
                    </a:lnTo>
                    <a:cubicBezTo>
                      <a:pt x="444815" y="129368"/>
                      <a:pt x="441403" y="132780"/>
                      <a:pt x="437195" y="132780"/>
                    </a:cubicBezTo>
                    <a:lnTo>
                      <a:pt x="377512" y="132780"/>
                    </a:lnTo>
                    <a:lnTo>
                      <a:pt x="377512" y="161737"/>
                    </a:lnTo>
                    <a:lnTo>
                      <a:pt x="437195" y="161737"/>
                    </a:lnTo>
                    <a:cubicBezTo>
                      <a:pt x="441403" y="161737"/>
                      <a:pt x="444815" y="165149"/>
                      <a:pt x="444815" y="169357"/>
                    </a:cubicBezTo>
                    <a:lnTo>
                      <a:pt x="444815" y="199836"/>
                    </a:lnTo>
                    <a:cubicBezTo>
                      <a:pt x="444815" y="204044"/>
                      <a:pt x="441403" y="207456"/>
                      <a:pt x="437195" y="207456"/>
                    </a:cubicBezTo>
                    <a:lnTo>
                      <a:pt x="377512" y="207456"/>
                    </a:lnTo>
                    <a:lnTo>
                      <a:pt x="377512" y="236413"/>
                    </a:lnTo>
                    <a:lnTo>
                      <a:pt x="437195" y="236413"/>
                    </a:lnTo>
                    <a:cubicBezTo>
                      <a:pt x="441403" y="236413"/>
                      <a:pt x="444815" y="239825"/>
                      <a:pt x="444815" y="244033"/>
                    </a:cubicBezTo>
                    <a:lnTo>
                      <a:pt x="444815" y="274512"/>
                    </a:lnTo>
                    <a:cubicBezTo>
                      <a:pt x="444815" y="278720"/>
                      <a:pt x="441403" y="282132"/>
                      <a:pt x="437195" y="282132"/>
                    </a:cubicBezTo>
                    <a:lnTo>
                      <a:pt x="377512" y="282132"/>
                    </a:lnTo>
                    <a:lnTo>
                      <a:pt x="377512" y="311089"/>
                    </a:lnTo>
                    <a:lnTo>
                      <a:pt x="437195" y="311089"/>
                    </a:lnTo>
                    <a:cubicBezTo>
                      <a:pt x="441403" y="311089"/>
                      <a:pt x="444815" y="314501"/>
                      <a:pt x="444815" y="318709"/>
                    </a:cubicBezTo>
                    <a:lnTo>
                      <a:pt x="444815" y="349188"/>
                    </a:lnTo>
                    <a:cubicBezTo>
                      <a:pt x="444815" y="353396"/>
                      <a:pt x="441403" y="356808"/>
                      <a:pt x="437195" y="356808"/>
                    </a:cubicBezTo>
                    <a:lnTo>
                      <a:pt x="377512" y="356808"/>
                    </a:lnTo>
                    <a:lnTo>
                      <a:pt x="377512" y="385765"/>
                    </a:lnTo>
                    <a:lnTo>
                      <a:pt x="437195" y="385765"/>
                    </a:lnTo>
                    <a:cubicBezTo>
                      <a:pt x="441403" y="385765"/>
                      <a:pt x="444815" y="389177"/>
                      <a:pt x="444815" y="393385"/>
                    </a:cubicBezTo>
                    <a:lnTo>
                      <a:pt x="444815" y="423864"/>
                    </a:lnTo>
                    <a:cubicBezTo>
                      <a:pt x="444815" y="428072"/>
                      <a:pt x="441403" y="431484"/>
                      <a:pt x="437195" y="431484"/>
                    </a:cubicBezTo>
                    <a:lnTo>
                      <a:pt x="377512" y="431484"/>
                    </a:lnTo>
                    <a:lnTo>
                      <a:pt x="377512" y="460441"/>
                    </a:lnTo>
                    <a:lnTo>
                      <a:pt x="437195" y="460441"/>
                    </a:lnTo>
                    <a:cubicBezTo>
                      <a:pt x="441403" y="460441"/>
                      <a:pt x="444815" y="463853"/>
                      <a:pt x="444815" y="468061"/>
                    </a:cubicBezTo>
                    <a:lnTo>
                      <a:pt x="444815" y="498540"/>
                    </a:lnTo>
                    <a:cubicBezTo>
                      <a:pt x="444815" y="502748"/>
                      <a:pt x="441403" y="506160"/>
                      <a:pt x="437195" y="506160"/>
                    </a:cubicBezTo>
                    <a:lnTo>
                      <a:pt x="377512" y="506160"/>
                    </a:lnTo>
                    <a:lnTo>
                      <a:pt x="377512" y="535117"/>
                    </a:lnTo>
                    <a:lnTo>
                      <a:pt x="437195" y="535117"/>
                    </a:lnTo>
                    <a:cubicBezTo>
                      <a:pt x="441403" y="535117"/>
                      <a:pt x="444815" y="538529"/>
                      <a:pt x="444815" y="542737"/>
                    </a:cubicBezTo>
                    <a:lnTo>
                      <a:pt x="444815" y="573216"/>
                    </a:lnTo>
                    <a:cubicBezTo>
                      <a:pt x="444815" y="577424"/>
                      <a:pt x="441403" y="580836"/>
                      <a:pt x="437195" y="580836"/>
                    </a:cubicBezTo>
                    <a:lnTo>
                      <a:pt x="377512" y="580836"/>
                    </a:lnTo>
                    <a:lnTo>
                      <a:pt x="377512" y="609793"/>
                    </a:lnTo>
                    <a:lnTo>
                      <a:pt x="437195" y="609793"/>
                    </a:lnTo>
                    <a:cubicBezTo>
                      <a:pt x="441403" y="609793"/>
                      <a:pt x="444815" y="613205"/>
                      <a:pt x="444815" y="617413"/>
                    </a:cubicBezTo>
                    <a:lnTo>
                      <a:pt x="444815" y="647892"/>
                    </a:lnTo>
                    <a:cubicBezTo>
                      <a:pt x="444815" y="652100"/>
                      <a:pt x="441403" y="655512"/>
                      <a:pt x="437195" y="655512"/>
                    </a:cubicBezTo>
                    <a:lnTo>
                      <a:pt x="377512" y="655512"/>
                    </a:lnTo>
                    <a:lnTo>
                      <a:pt x="377512" y="684469"/>
                    </a:lnTo>
                    <a:lnTo>
                      <a:pt x="437195" y="684469"/>
                    </a:lnTo>
                    <a:cubicBezTo>
                      <a:pt x="441403" y="684469"/>
                      <a:pt x="444815" y="687881"/>
                      <a:pt x="444815" y="692089"/>
                    </a:cubicBezTo>
                    <a:lnTo>
                      <a:pt x="444815" y="722568"/>
                    </a:lnTo>
                    <a:cubicBezTo>
                      <a:pt x="444815" y="726776"/>
                      <a:pt x="441403" y="730188"/>
                      <a:pt x="437195" y="730188"/>
                    </a:cubicBezTo>
                    <a:lnTo>
                      <a:pt x="377512" y="730188"/>
                    </a:lnTo>
                    <a:lnTo>
                      <a:pt x="377512" y="759145"/>
                    </a:lnTo>
                    <a:lnTo>
                      <a:pt x="437195" y="759145"/>
                    </a:lnTo>
                    <a:cubicBezTo>
                      <a:pt x="441403" y="759145"/>
                      <a:pt x="444815" y="762557"/>
                      <a:pt x="444815" y="766765"/>
                    </a:cubicBezTo>
                    <a:lnTo>
                      <a:pt x="444815" y="797244"/>
                    </a:lnTo>
                    <a:cubicBezTo>
                      <a:pt x="444815" y="801452"/>
                      <a:pt x="441403" y="804864"/>
                      <a:pt x="437195" y="804864"/>
                    </a:cubicBezTo>
                    <a:lnTo>
                      <a:pt x="377512" y="804864"/>
                    </a:lnTo>
                    <a:lnTo>
                      <a:pt x="377512" y="833821"/>
                    </a:lnTo>
                    <a:lnTo>
                      <a:pt x="437195" y="833821"/>
                    </a:lnTo>
                    <a:cubicBezTo>
                      <a:pt x="441403" y="833821"/>
                      <a:pt x="444815" y="837233"/>
                      <a:pt x="444815" y="841441"/>
                    </a:cubicBezTo>
                    <a:lnTo>
                      <a:pt x="444815" y="871920"/>
                    </a:lnTo>
                    <a:cubicBezTo>
                      <a:pt x="444815" y="876128"/>
                      <a:pt x="441403" y="879540"/>
                      <a:pt x="437195" y="879540"/>
                    </a:cubicBezTo>
                    <a:lnTo>
                      <a:pt x="377512" y="879540"/>
                    </a:lnTo>
                    <a:lnTo>
                      <a:pt x="377512" y="908497"/>
                    </a:lnTo>
                    <a:lnTo>
                      <a:pt x="437195" y="908497"/>
                    </a:lnTo>
                    <a:cubicBezTo>
                      <a:pt x="441403" y="908497"/>
                      <a:pt x="444815" y="911909"/>
                      <a:pt x="444815" y="916117"/>
                    </a:cubicBezTo>
                    <a:lnTo>
                      <a:pt x="444815" y="946596"/>
                    </a:lnTo>
                    <a:cubicBezTo>
                      <a:pt x="444815" y="950804"/>
                      <a:pt x="441403" y="954216"/>
                      <a:pt x="437195" y="954216"/>
                    </a:cubicBezTo>
                    <a:lnTo>
                      <a:pt x="377512" y="954216"/>
                    </a:lnTo>
                    <a:lnTo>
                      <a:pt x="377512" y="983173"/>
                    </a:lnTo>
                    <a:lnTo>
                      <a:pt x="437195" y="983173"/>
                    </a:lnTo>
                    <a:cubicBezTo>
                      <a:pt x="441403" y="983173"/>
                      <a:pt x="444815" y="986585"/>
                      <a:pt x="444815" y="990793"/>
                    </a:cubicBezTo>
                    <a:lnTo>
                      <a:pt x="444815" y="1021272"/>
                    </a:lnTo>
                    <a:cubicBezTo>
                      <a:pt x="444815" y="1025480"/>
                      <a:pt x="441403" y="1028892"/>
                      <a:pt x="437195" y="1028892"/>
                    </a:cubicBezTo>
                    <a:lnTo>
                      <a:pt x="377512" y="1028892"/>
                    </a:lnTo>
                    <a:lnTo>
                      <a:pt x="377512" y="1057849"/>
                    </a:lnTo>
                    <a:lnTo>
                      <a:pt x="437195" y="1057849"/>
                    </a:lnTo>
                    <a:cubicBezTo>
                      <a:pt x="441403" y="1057849"/>
                      <a:pt x="444815" y="1061261"/>
                      <a:pt x="444815" y="1065469"/>
                    </a:cubicBezTo>
                    <a:lnTo>
                      <a:pt x="444815" y="1095948"/>
                    </a:lnTo>
                    <a:cubicBezTo>
                      <a:pt x="444815" y="1100156"/>
                      <a:pt x="441403" y="1103568"/>
                      <a:pt x="437195" y="1103568"/>
                    </a:cubicBezTo>
                    <a:lnTo>
                      <a:pt x="377512" y="1103568"/>
                    </a:lnTo>
                    <a:lnTo>
                      <a:pt x="377512" y="1132525"/>
                    </a:lnTo>
                    <a:lnTo>
                      <a:pt x="437195" y="1132525"/>
                    </a:lnTo>
                    <a:cubicBezTo>
                      <a:pt x="441403" y="1132525"/>
                      <a:pt x="444815" y="1135937"/>
                      <a:pt x="444815" y="1140145"/>
                    </a:cubicBezTo>
                    <a:lnTo>
                      <a:pt x="444815" y="1170624"/>
                    </a:lnTo>
                    <a:cubicBezTo>
                      <a:pt x="444815" y="1174832"/>
                      <a:pt x="441403" y="1178244"/>
                      <a:pt x="437195" y="1178244"/>
                    </a:cubicBezTo>
                    <a:lnTo>
                      <a:pt x="377512" y="1178244"/>
                    </a:lnTo>
                    <a:lnTo>
                      <a:pt x="377512" y="1207201"/>
                    </a:lnTo>
                    <a:lnTo>
                      <a:pt x="437195" y="1207201"/>
                    </a:lnTo>
                    <a:cubicBezTo>
                      <a:pt x="441403" y="1207201"/>
                      <a:pt x="444815" y="1210613"/>
                      <a:pt x="444815" y="1214821"/>
                    </a:cubicBezTo>
                    <a:lnTo>
                      <a:pt x="444815" y="1245300"/>
                    </a:lnTo>
                    <a:cubicBezTo>
                      <a:pt x="444815" y="1249508"/>
                      <a:pt x="441403" y="1252920"/>
                      <a:pt x="437195" y="1252920"/>
                    </a:cubicBezTo>
                    <a:lnTo>
                      <a:pt x="377512" y="1252920"/>
                    </a:lnTo>
                    <a:lnTo>
                      <a:pt x="377512" y="1264086"/>
                    </a:lnTo>
                    <a:cubicBezTo>
                      <a:pt x="377512" y="1298836"/>
                      <a:pt x="349342" y="1327006"/>
                      <a:pt x="314592" y="1327006"/>
                    </a:cubicBezTo>
                    <a:lnTo>
                      <a:pt x="62920" y="1327006"/>
                    </a:lnTo>
                    <a:cubicBezTo>
                      <a:pt x="28170" y="1327006"/>
                      <a:pt x="0" y="1298836"/>
                      <a:pt x="0" y="1264086"/>
                    </a:cubicBezTo>
                    <a:lnTo>
                      <a:pt x="0" y="62920"/>
                    </a:lnTo>
                    <a:cubicBezTo>
                      <a:pt x="0" y="28170"/>
                      <a:pt x="28170" y="0"/>
                      <a:pt x="62920" y="0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275670D9-C519-ABCD-97C7-B8634F0D4EFD}"/>
                  </a:ext>
                </a:extLst>
              </p:cNvPr>
              <p:cNvSpPr/>
              <p:nvPr/>
            </p:nvSpPr>
            <p:spPr bwMode="auto">
              <a:xfrm>
                <a:off x="4271904" y="566871"/>
                <a:ext cx="263736" cy="2067938"/>
              </a:xfrm>
              <a:custGeom>
                <a:avLst/>
                <a:gdLst>
                  <a:gd name="connsiteX0" fmla="*/ 0 w 263736"/>
                  <a:gd name="connsiteY0" fmla="*/ 0 h 2067938"/>
                  <a:gd name="connsiteX1" fmla="*/ 263736 w 263736"/>
                  <a:gd name="connsiteY1" fmla="*/ 0 h 2067938"/>
                  <a:gd name="connsiteX2" fmla="*/ 263736 w 263736"/>
                  <a:gd name="connsiteY2" fmla="*/ 2067938 h 2067938"/>
                  <a:gd name="connsiteX3" fmla="*/ 0 w 263736"/>
                  <a:gd name="connsiteY3" fmla="*/ 2067938 h 2067938"/>
                  <a:gd name="connsiteX4" fmla="*/ 0 w 263736"/>
                  <a:gd name="connsiteY4" fmla="*/ 0 h 20679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3736" h="2067938">
                    <a:moveTo>
                      <a:pt x="0" y="0"/>
                    </a:moveTo>
                    <a:lnTo>
                      <a:pt x="263736" y="0"/>
                    </a:lnTo>
                    <a:lnTo>
                      <a:pt x="263736" y="2067938"/>
                    </a:lnTo>
                    <a:lnTo>
                      <a:pt x="0" y="206793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076B2098-8D18-C2AC-7FDE-D55EF221BD88}"/>
                  </a:ext>
                </a:extLst>
              </p:cNvPr>
              <p:cNvSpPr/>
              <p:nvPr/>
            </p:nvSpPr>
            <p:spPr bwMode="auto">
              <a:xfrm>
                <a:off x="6580764" y="566871"/>
                <a:ext cx="263736" cy="2067938"/>
              </a:xfrm>
              <a:custGeom>
                <a:avLst/>
                <a:gdLst>
                  <a:gd name="connsiteX0" fmla="*/ 0 w 263736"/>
                  <a:gd name="connsiteY0" fmla="*/ 0 h 2067938"/>
                  <a:gd name="connsiteX1" fmla="*/ 263736 w 263736"/>
                  <a:gd name="connsiteY1" fmla="*/ 0 h 2067938"/>
                  <a:gd name="connsiteX2" fmla="*/ 263736 w 263736"/>
                  <a:gd name="connsiteY2" fmla="*/ 2067938 h 2067938"/>
                  <a:gd name="connsiteX3" fmla="*/ 0 w 263736"/>
                  <a:gd name="connsiteY3" fmla="*/ 2067938 h 2067938"/>
                  <a:gd name="connsiteX4" fmla="*/ 0 w 263736"/>
                  <a:gd name="connsiteY4" fmla="*/ 0 h 20679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63736" h="2067938">
                    <a:moveTo>
                      <a:pt x="0" y="0"/>
                    </a:moveTo>
                    <a:lnTo>
                      <a:pt x="263736" y="0"/>
                    </a:lnTo>
                    <a:lnTo>
                      <a:pt x="263736" y="2067938"/>
                    </a:lnTo>
                    <a:lnTo>
                      <a:pt x="0" y="206793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70C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4" name="正方形/長方形 53">
                <a:extLst>
                  <a:ext uri="{FF2B5EF4-FFF2-40B4-BE49-F238E27FC236}">
                    <a16:creationId xmlns:a16="http://schemas.microsoft.com/office/drawing/2014/main" id="{D40A8B4D-9151-B9F0-1FC7-7592BB7CB93A}"/>
                  </a:ext>
                </a:extLst>
              </p:cNvPr>
              <p:cNvSpPr/>
              <p:nvPr/>
            </p:nvSpPr>
            <p:spPr bwMode="auto">
              <a:xfrm>
                <a:off x="4271904" y="523790"/>
                <a:ext cx="2572596" cy="481930"/>
              </a:xfrm>
              <a:prstGeom prst="rect">
                <a:avLst/>
              </a:prstGeom>
              <a:solidFill>
                <a:srgbClr val="0070C0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2045B5C-0D5B-AFC3-FF19-9C3BABC92307}"/>
                </a:ext>
              </a:extLst>
            </p:cNvPr>
            <p:cNvSpPr/>
            <p:nvPr/>
          </p:nvSpPr>
          <p:spPr bwMode="auto">
            <a:xfrm>
              <a:off x="3671888" y="1609725"/>
              <a:ext cx="200025" cy="1395413"/>
            </a:xfrm>
            <a:custGeom>
              <a:avLst/>
              <a:gdLst>
                <a:gd name="connsiteX0" fmla="*/ 0 w 242887"/>
                <a:gd name="connsiteY0" fmla="*/ 1395413 h 1395413"/>
                <a:gd name="connsiteX1" fmla="*/ 0 w 242887"/>
                <a:gd name="connsiteY1" fmla="*/ 0 h 1395413"/>
                <a:gd name="connsiteX2" fmla="*/ 209550 w 242887"/>
                <a:gd name="connsiteY2" fmla="*/ 76200 h 1395413"/>
                <a:gd name="connsiteX3" fmla="*/ 195262 w 242887"/>
                <a:gd name="connsiteY3" fmla="*/ 200025 h 1395413"/>
                <a:gd name="connsiteX4" fmla="*/ 242887 w 242887"/>
                <a:gd name="connsiteY4" fmla="*/ 300038 h 1395413"/>
                <a:gd name="connsiteX5" fmla="*/ 171450 w 242887"/>
                <a:gd name="connsiteY5" fmla="*/ 600075 h 1395413"/>
                <a:gd name="connsiteX6" fmla="*/ 185737 w 242887"/>
                <a:gd name="connsiteY6" fmla="*/ 747713 h 1395413"/>
                <a:gd name="connsiteX7" fmla="*/ 147637 w 242887"/>
                <a:gd name="connsiteY7" fmla="*/ 890588 h 1395413"/>
                <a:gd name="connsiteX8" fmla="*/ 171450 w 242887"/>
                <a:gd name="connsiteY8" fmla="*/ 1057275 h 1395413"/>
                <a:gd name="connsiteX9" fmla="*/ 157162 w 242887"/>
                <a:gd name="connsiteY9" fmla="*/ 1285875 h 1395413"/>
                <a:gd name="connsiteX10" fmla="*/ 0 w 242887"/>
                <a:gd name="connsiteY10" fmla="*/ 1395413 h 13954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2887" h="1395413">
                  <a:moveTo>
                    <a:pt x="0" y="1395413"/>
                  </a:moveTo>
                  <a:lnTo>
                    <a:pt x="0" y="0"/>
                  </a:lnTo>
                  <a:lnTo>
                    <a:pt x="209550" y="76200"/>
                  </a:lnTo>
                  <a:lnTo>
                    <a:pt x="195262" y="200025"/>
                  </a:lnTo>
                  <a:lnTo>
                    <a:pt x="242887" y="300038"/>
                  </a:lnTo>
                  <a:lnTo>
                    <a:pt x="171450" y="600075"/>
                  </a:lnTo>
                  <a:lnTo>
                    <a:pt x="185737" y="747713"/>
                  </a:lnTo>
                  <a:lnTo>
                    <a:pt x="147637" y="890588"/>
                  </a:lnTo>
                  <a:lnTo>
                    <a:pt x="171450" y="1057275"/>
                  </a:lnTo>
                  <a:lnTo>
                    <a:pt x="157162" y="1285875"/>
                  </a:lnTo>
                  <a:lnTo>
                    <a:pt x="0" y="1395413"/>
                  </a:lnTo>
                  <a:close/>
                </a:path>
              </a:pathLst>
            </a:custGeom>
            <a:solidFill>
              <a:srgbClr val="76E3FF">
                <a:alpha val="50000"/>
              </a:srgbClr>
            </a:solidFill>
            <a:ln w="38100">
              <a:solidFill>
                <a:srgbClr val="00B0F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0601E7D7-00C2-8502-D450-30B27078894A}"/>
                </a:ext>
              </a:extLst>
            </p:cNvPr>
            <p:cNvSpPr/>
            <p:nvPr/>
          </p:nvSpPr>
          <p:spPr bwMode="auto">
            <a:xfrm rot="10800000">
              <a:off x="5540591" y="1628721"/>
              <a:ext cx="159084" cy="1395413"/>
            </a:xfrm>
            <a:custGeom>
              <a:avLst/>
              <a:gdLst>
                <a:gd name="connsiteX0" fmla="*/ 0 w 242887"/>
                <a:gd name="connsiteY0" fmla="*/ 1395413 h 1395413"/>
                <a:gd name="connsiteX1" fmla="*/ 0 w 242887"/>
                <a:gd name="connsiteY1" fmla="*/ 0 h 1395413"/>
                <a:gd name="connsiteX2" fmla="*/ 209550 w 242887"/>
                <a:gd name="connsiteY2" fmla="*/ 76200 h 1395413"/>
                <a:gd name="connsiteX3" fmla="*/ 195262 w 242887"/>
                <a:gd name="connsiteY3" fmla="*/ 200025 h 1395413"/>
                <a:gd name="connsiteX4" fmla="*/ 242887 w 242887"/>
                <a:gd name="connsiteY4" fmla="*/ 300038 h 1395413"/>
                <a:gd name="connsiteX5" fmla="*/ 171450 w 242887"/>
                <a:gd name="connsiteY5" fmla="*/ 600075 h 1395413"/>
                <a:gd name="connsiteX6" fmla="*/ 185737 w 242887"/>
                <a:gd name="connsiteY6" fmla="*/ 747713 h 1395413"/>
                <a:gd name="connsiteX7" fmla="*/ 147637 w 242887"/>
                <a:gd name="connsiteY7" fmla="*/ 890588 h 1395413"/>
                <a:gd name="connsiteX8" fmla="*/ 171450 w 242887"/>
                <a:gd name="connsiteY8" fmla="*/ 1057275 h 1395413"/>
                <a:gd name="connsiteX9" fmla="*/ 157162 w 242887"/>
                <a:gd name="connsiteY9" fmla="*/ 1285875 h 1395413"/>
                <a:gd name="connsiteX10" fmla="*/ 0 w 242887"/>
                <a:gd name="connsiteY10" fmla="*/ 1395413 h 13954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2887" h="1395413">
                  <a:moveTo>
                    <a:pt x="0" y="1395413"/>
                  </a:moveTo>
                  <a:lnTo>
                    <a:pt x="0" y="0"/>
                  </a:lnTo>
                  <a:lnTo>
                    <a:pt x="209550" y="76200"/>
                  </a:lnTo>
                  <a:lnTo>
                    <a:pt x="195262" y="200025"/>
                  </a:lnTo>
                  <a:lnTo>
                    <a:pt x="242887" y="300038"/>
                  </a:lnTo>
                  <a:lnTo>
                    <a:pt x="171450" y="600075"/>
                  </a:lnTo>
                  <a:lnTo>
                    <a:pt x="185737" y="747713"/>
                  </a:lnTo>
                  <a:lnTo>
                    <a:pt x="147637" y="890588"/>
                  </a:lnTo>
                  <a:lnTo>
                    <a:pt x="171450" y="1057275"/>
                  </a:lnTo>
                  <a:lnTo>
                    <a:pt x="157162" y="1285875"/>
                  </a:lnTo>
                  <a:lnTo>
                    <a:pt x="0" y="1395413"/>
                  </a:lnTo>
                  <a:close/>
                </a:path>
              </a:pathLst>
            </a:custGeom>
            <a:solidFill>
              <a:srgbClr val="76E3FF">
                <a:alpha val="50000"/>
              </a:srgbClr>
            </a:solidFill>
            <a:ln w="38100">
              <a:solidFill>
                <a:srgbClr val="00B0F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1078FB39-AEBE-FB28-8F1C-33FF316579CA}"/>
                </a:ext>
              </a:extLst>
            </p:cNvPr>
            <p:cNvSpPr/>
            <p:nvPr/>
          </p:nvSpPr>
          <p:spPr bwMode="auto">
            <a:xfrm rot="5400000">
              <a:off x="4562615" y="851833"/>
              <a:ext cx="318706" cy="1406627"/>
            </a:xfrm>
            <a:custGeom>
              <a:avLst/>
              <a:gdLst>
                <a:gd name="connsiteX0" fmla="*/ 0 w 242887"/>
                <a:gd name="connsiteY0" fmla="*/ 1395413 h 1395413"/>
                <a:gd name="connsiteX1" fmla="*/ 0 w 242887"/>
                <a:gd name="connsiteY1" fmla="*/ 0 h 1395413"/>
                <a:gd name="connsiteX2" fmla="*/ 209550 w 242887"/>
                <a:gd name="connsiteY2" fmla="*/ 76200 h 1395413"/>
                <a:gd name="connsiteX3" fmla="*/ 195262 w 242887"/>
                <a:gd name="connsiteY3" fmla="*/ 200025 h 1395413"/>
                <a:gd name="connsiteX4" fmla="*/ 242887 w 242887"/>
                <a:gd name="connsiteY4" fmla="*/ 300038 h 1395413"/>
                <a:gd name="connsiteX5" fmla="*/ 171450 w 242887"/>
                <a:gd name="connsiteY5" fmla="*/ 600075 h 1395413"/>
                <a:gd name="connsiteX6" fmla="*/ 185737 w 242887"/>
                <a:gd name="connsiteY6" fmla="*/ 747713 h 1395413"/>
                <a:gd name="connsiteX7" fmla="*/ 147637 w 242887"/>
                <a:gd name="connsiteY7" fmla="*/ 890588 h 1395413"/>
                <a:gd name="connsiteX8" fmla="*/ 171450 w 242887"/>
                <a:gd name="connsiteY8" fmla="*/ 1057275 h 1395413"/>
                <a:gd name="connsiteX9" fmla="*/ 157162 w 242887"/>
                <a:gd name="connsiteY9" fmla="*/ 1285875 h 1395413"/>
                <a:gd name="connsiteX10" fmla="*/ 0 w 242887"/>
                <a:gd name="connsiteY10" fmla="*/ 1395413 h 13954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42887" h="1395413">
                  <a:moveTo>
                    <a:pt x="0" y="1395413"/>
                  </a:moveTo>
                  <a:lnTo>
                    <a:pt x="0" y="0"/>
                  </a:lnTo>
                  <a:lnTo>
                    <a:pt x="209550" y="76200"/>
                  </a:lnTo>
                  <a:lnTo>
                    <a:pt x="195262" y="200025"/>
                  </a:lnTo>
                  <a:lnTo>
                    <a:pt x="242887" y="300038"/>
                  </a:lnTo>
                  <a:lnTo>
                    <a:pt x="171450" y="600075"/>
                  </a:lnTo>
                  <a:lnTo>
                    <a:pt x="185737" y="747713"/>
                  </a:lnTo>
                  <a:lnTo>
                    <a:pt x="147637" y="890588"/>
                  </a:lnTo>
                  <a:lnTo>
                    <a:pt x="171450" y="1057275"/>
                  </a:lnTo>
                  <a:lnTo>
                    <a:pt x="157162" y="1285875"/>
                  </a:lnTo>
                  <a:lnTo>
                    <a:pt x="0" y="1395413"/>
                  </a:lnTo>
                  <a:close/>
                </a:path>
              </a:pathLst>
            </a:custGeom>
            <a:solidFill>
              <a:srgbClr val="76E3FF">
                <a:alpha val="50000"/>
              </a:srgbClr>
            </a:solidFill>
            <a:ln w="38100">
              <a:solidFill>
                <a:srgbClr val="00B0F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55A6B5AE-D3AA-F390-1F9F-B06CD8601093}"/>
                </a:ext>
              </a:extLst>
            </p:cNvPr>
            <p:cNvSpPr/>
            <p:nvPr/>
          </p:nvSpPr>
          <p:spPr bwMode="auto">
            <a:xfrm>
              <a:off x="4029353" y="1697646"/>
              <a:ext cx="1307234" cy="1307234"/>
            </a:xfrm>
            <a:custGeom>
              <a:avLst/>
              <a:gdLst>
                <a:gd name="connsiteX0" fmla="*/ 130702 w 1307234"/>
                <a:gd name="connsiteY0" fmla="*/ 0 h 1307234"/>
                <a:gd name="connsiteX1" fmla="*/ 653617 w 1307234"/>
                <a:gd name="connsiteY1" fmla="*/ 522915 h 1307234"/>
                <a:gd name="connsiteX2" fmla="*/ 1176532 w 1307234"/>
                <a:gd name="connsiteY2" fmla="*/ 0 h 1307234"/>
                <a:gd name="connsiteX3" fmla="*/ 1307234 w 1307234"/>
                <a:gd name="connsiteY3" fmla="*/ 130702 h 1307234"/>
                <a:gd name="connsiteX4" fmla="*/ 784319 w 1307234"/>
                <a:gd name="connsiteY4" fmla="*/ 653617 h 1307234"/>
                <a:gd name="connsiteX5" fmla="*/ 1307234 w 1307234"/>
                <a:gd name="connsiteY5" fmla="*/ 1176532 h 1307234"/>
                <a:gd name="connsiteX6" fmla="*/ 1176532 w 1307234"/>
                <a:gd name="connsiteY6" fmla="*/ 1307234 h 1307234"/>
                <a:gd name="connsiteX7" fmla="*/ 653617 w 1307234"/>
                <a:gd name="connsiteY7" fmla="*/ 784319 h 1307234"/>
                <a:gd name="connsiteX8" fmla="*/ 130702 w 1307234"/>
                <a:gd name="connsiteY8" fmla="*/ 1307234 h 1307234"/>
                <a:gd name="connsiteX9" fmla="*/ 0 w 1307234"/>
                <a:gd name="connsiteY9" fmla="*/ 1176532 h 1307234"/>
                <a:gd name="connsiteX10" fmla="*/ 522915 w 1307234"/>
                <a:gd name="connsiteY10" fmla="*/ 653617 h 1307234"/>
                <a:gd name="connsiteX11" fmla="*/ 0 w 1307234"/>
                <a:gd name="connsiteY11" fmla="*/ 130702 h 1307234"/>
                <a:gd name="connsiteX12" fmla="*/ 130702 w 1307234"/>
                <a:gd name="connsiteY12" fmla="*/ 0 h 13072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307234" h="1307234">
                  <a:moveTo>
                    <a:pt x="130702" y="0"/>
                  </a:moveTo>
                  <a:lnTo>
                    <a:pt x="653617" y="522915"/>
                  </a:lnTo>
                  <a:lnTo>
                    <a:pt x="1176532" y="0"/>
                  </a:lnTo>
                  <a:lnTo>
                    <a:pt x="1307234" y="130702"/>
                  </a:lnTo>
                  <a:lnTo>
                    <a:pt x="784319" y="653617"/>
                  </a:lnTo>
                  <a:lnTo>
                    <a:pt x="1307234" y="1176532"/>
                  </a:lnTo>
                  <a:lnTo>
                    <a:pt x="1176532" y="1307234"/>
                  </a:lnTo>
                  <a:lnTo>
                    <a:pt x="653617" y="784319"/>
                  </a:lnTo>
                  <a:lnTo>
                    <a:pt x="130702" y="1307234"/>
                  </a:lnTo>
                  <a:lnTo>
                    <a:pt x="0" y="1176532"/>
                  </a:lnTo>
                  <a:lnTo>
                    <a:pt x="522915" y="653617"/>
                  </a:lnTo>
                  <a:lnTo>
                    <a:pt x="0" y="130702"/>
                  </a:lnTo>
                  <a:lnTo>
                    <a:pt x="130702" y="0"/>
                  </a:lnTo>
                  <a:close/>
                </a:path>
              </a:pathLst>
            </a:custGeom>
            <a:solidFill>
              <a:srgbClr val="FF0000">
                <a:alpha val="50000"/>
              </a:srgbClr>
            </a:solidFill>
            <a:ln w="31750">
              <a:solidFill>
                <a:srgbClr val="FF0000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156" name="テキスト ボックス 155">
            <a:extLst>
              <a:ext uri="{FF2B5EF4-FFF2-40B4-BE49-F238E27FC236}">
                <a16:creationId xmlns:a16="http://schemas.microsoft.com/office/drawing/2014/main" id="{F0CED03D-2417-8DE1-BA89-02842771AA49}"/>
              </a:ext>
            </a:extLst>
          </p:cNvPr>
          <p:cNvSpPr txBox="1"/>
          <p:nvPr/>
        </p:nvSpPr>
        <p:spPr>
          <a:xfrm rot="5400000">
            <a:off x="-2373109" y="3358069"/>
            <a:ext cx="9046005" cy="323486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只今、この洗車機は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  <a:effectLst/>
              </a:rPr>
              <a:t>回転ブラシ・洗浄ノズル凍結の為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  <a:effectLst/>
              </a:rPr>
              <a:t>営業中止しています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気温が上昇し運転可能になりましたら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再度、運転を再開します</a:t>
            </a:r>
            <a:endParaRPr lang="en-US" altLang="ja-JP" sz="54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57" name="テキスト ボックス 156">
            <a:extLst>
              <a:ext uri="{FF2B5EF4-FFF2-40B4-BE49-F238E27FC236}">
                <a16:creationId xmlns:a16="http://schemas.microsoft.com/office/drawing/2014/main" id="{4385AEA5-7F48-F75A-C59C-9B86430593CC}"/>
              </a:ext>
            </a:extLst>
          </p:cNvPr>
          <p:cNvSpPr txBox="1"/>
          <p:nvPr/>
        </p:nvSpPr>
        <p:spPr>
          <a:xfrm rot="5400000">
            <a:off x="1989876" y="5051009"/>
            <a:ext cx="6974759" cy="19202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  <a:effectLst/>
              </a:rPr>
              <a:t>営業中止</a:t>
            </a:r>
            <a:endParaRPr lang="en-US" altLang="ja-JP" sz="54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2563370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フリーフォーム: 図形 9">
            <a:extLst>
              <a:ext uri="{FF2B5EF4-FFF2-40B4-BE49-F238E27FC236}">
                <a16:creationId xmlns:a16="http://schemas.microsoft.com/office/drawing/2014/main" id="{6990895C-0A11-A2A1-E255-B391E0EAB64B}"/>
              </a:ext>
            </a:extLst>
          </p:cNvPr>
          <p:cNvSpPr/>
          <p:nvPr/>
        </p:nvSpPr>
        <p:spPr>
          <a:xfrm>
            <a:off x="1886789" y="290767"/>
            <a:ext cx="4580313" cy="9361042"/>
          </a:xfrm>
          <a:custGeom>
            <a:avLst/>
            <a:gdLst>
              <a:gd name="connsiteX0" fmla="*/ 642785 w 4580313"/>
              <a:gd name="connsiteY0" fmla="*/ 0 h 9361042"/>
              <a:gd name="connsiteX1" fmla="*/ 4319468 w 4580313"/>
              <a:gd name="connsiteY1" fmla="*/ 0 h 9361042"/>
              <a:gd name="connsiteX2" fmla="*/ 4580313 w 4580313"/>
              <a:gd name="connsiteY2" fmla="*/ 260845 h 9361042"/>
              <a:gd name="connsiteX3" fmla="*/ 4580313 w 4580313"/>
              <a:gd name="connsiteY3" fmla="*/ 9100197 h 9361042"/>
              <a:gd name="connsiteX4" fmla="*/ 4319468 w 4580313"/>
              <a:gd name="connsiteY4" fmla="*/ 9361042 h 9361042"/>
              <a:gd name="connsiteX5" fmla="*/ 642785 w 4580313"/>
              <a:gd name="connsiteY5" fmla="*/ 9361042 h 9361042"/>
              <a:gd name="connsiteX6" fmla="*/ 381940 w 4580313"/>
              <a:gd name="connsiteY6" fmla="*/ 9100197 h 9361042"/>
              <a:gd name="connsiteX7" fmla="*/ 381940 w 4580313"/>
              <a:gd name="connsiteY7" fmla="*/ 5999308 h 9361042"/>
              <a:gd name="connsiteX8" fmla="*/ 300091 w 4580313"/>
              <a:gd name="connsiteY8" fmla="*/ 6088069 h 9361042"/>
              <a:gd name="connsiteX9" fmla="*/ 53360 w 4580313"/>
              <a:gd name="connsiteY9" fmla="*/ 6467736 h 9361042"/>
              <a:gd name="connsiteX10" fmla="*/ 326756 w 4580313"/>
              <a:gd name="connsiteY10" fmla="*/ 5606454 h 9361042"/>
              <a:gd name="connsiteX11" fmla="*/ 381940 w 4580313"/>
              <a:gd name="connsiteY11" fmla="*/ 5551911 h 9361042"/>
              <a:gd name="connsiteX12" fmla="*/ 381940 w 4580313"/>
              <a:gd name="connsiteY12" fmla="*/ 260845 h 9361042"/>
              <a:gd name="connsiteX13" fmla="*/ 642785 w 4580313"/>
              <a:gd name="connsiteY13" fmla="*/ 0 h 93610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580313" h="9361042">
                <a:moveTo>
                  <a:pt x="642785" y="0"/>
                </a:moveTo>
                <a:lnTo>
                  <a:pt x="4319468" y="0"/>
                </a:lnTo>
                <a:cubicBezTo>
                  <a:pt x="4463529" y="0"/>
                  <a:pt x="4580313" y="116784"/>
                  <a:pt x="4580313" y="260845"/>
                </a:cubicBezTo>
                <a:lnTo>
                  <a:pt x="4580313" y="9100197"/>
                </a:lnTo>
                <a:cubicBezTo>
                  <a:pt x="4580313" y="9244258"/>
                  <a:pt x="4463529" y="9361042"/>
                  <a:pt x="4319468" y="9361042"/>
                </a:cubicBezTo>
                <a:lnTo>
                  <a:pt x="642785" y="9361042"/>
                </a:lnTo>
                <a:cubicBezTo>
                  <a:pt x="498724" y="9361042"/>
                  <a:pt x="381940" y="9244258"/>
                  <a:pt x="381940" y="9100197"/>
                </a:cubicBezTo>
                <a:lnTo>
                  <a:pt x="381940" y="5999308"/>
                </a:lnTo>
                <a:lnTo>
                  <a:pt x="300091" y="6088069"/>
                </a:lnTo>
                <a:cubicBezTo>
                  <a:pt x="194310" y="6212076"/>
                  <a:pt x="110242" y="6340468"/>
                  <a:pt x="53360" y="6467736"/>
                </a:cubicBezTo>
                <a:cubicBezTo>
                  <a:pt x="-78169" y="6239921"/>
                  <a:pt x="41138" y="5906826"/>
                  <a:pt x="326756" y="5606454"/>
                </a:cubicBezTo>
                <a:lnTo>
                  <a:pt x="381940" y="5551911"/>
                </a:lnTo>
                <a:lnTo>
                  <a:pt x="381940" y="260845"/>
                </a:lnTo>
                <a:cubicBezTo>
                  <a:pt x="381940" y="116784"/>
                  <a:pt x="498724" y="0"/>
                  <a:pt x="642785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DA3A499-F54F-3DD9-62EB-9788B77A4796}"/>
              </a:ext>
            </a:extLst>
          </p:cNvPr>
          <p:cNvSpPr txBox="1"/>
          <p:nvPr/>
        </p:nvSpPr>
        <p:spPr>
          <a:xfrm rot="5400000">
            <a:off x="57357" y="3215874"/>
            <a:ext cx="8754644" cy="356648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只今、この洗車機は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  <a:effectLst/>
              </a:rPr>
              <a:t>回転ブラシ・洗浄ノズル凍結の為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  <a:effectLst/>
              </a:rPr>
              <a:t>営業中止しています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気温が上昇し運転可能になりましたら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再度、運転を再開します</a:t>
            </a:r>
            <a:endParaRPr lang="en-US" altLang="ja-JP" sz="54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A6EC6FF8-ADF3-9882-C30C-6AC811EBF741}"/>
              </a:ext>
            </a:extLst>
          </p:cNvPr>
          <p:cNvGrpSpPr/>
          <p:nvPr/>
        </p:nvGrpSpPr>
        <p:grpSpPr>
          <a:xfrm>
            <a:off x="445762" y="6708195"/>
            <a:ext cx="1630666" cy="2925326"/>
            <a:chOff x="391586" y="4594226"/>
            <a:chExt cx="1054351" cy="1891448"/>
          </a:xfrm>
        </p:grpSpPr>
        <p:sp>
          <p:nvSpPr>
            <p:cNvPr id="26" name="涙形 64">
              <a:extLst>
                <a:ext uri="{FF2B5EF4-FFF2-40B4-BE49-F238E27FC236}">
                  <a16:creationId xmlns:a16="http://schemas.microsoft.com/office/drawing/2014/main" id="{93AC3E83-8C56-F9C6-993E-5949D289B422}"/>
                </a:ext>
              </a:extLst>
            </p:cNvPr>
            <p:cNvSpPr/>
            <p:nvPr/>
          </p:nvSpPr>
          <p:spPr bwMode="auto">
            <a:xfrm>
              <a:off x="647558" y="6353329"/>
              <a:ext cx="270892" cy="132345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F9D01A10-42F0-150D-398D-4AA5BC8CE689}"/>
                </a:ext>
              </a:extLst>
            </p:cNvPr>
            <p:cNvGrpSpPr/>
            <p:nvPr/>
          </p:nvGrpSpPr>
          <p:grpSpPr>
            <a:xfrm>
              <a:off x="662681" y="5977918"/>
              <a:ext cx="511538" cy="375411"/>
              <a:chOff x="420565" y="1657564"/>
              <a:chExt cx="478518" cy="588592"/>
            </a:xfrm>
            <a:solidFill>
              <a:schemeClr val="bg2">
                <a:lumMod val="75000"/>
              </a:schemeClr>
            </a:solidFill>
          </p:grpSpPr>
          <p:sp>
            <p:nvSpPr>
              <p:cNvPr id="168" name="フリーフォーム 295">
                <a:extLst>
                  <a:ext uri="{FF2B5EF4-FFF2-40B4-BE49-F238E27FC236}">
                    <a16:creationId xmlns:a16="http://schemas.microsoft.com/office/drawing/2014/main" id="{E75EA122-50DC-E7C1-AB36-058D0D957E5D}"/>
                  </a:ext>
                </a:extLst>
              </p:cNvPr>
              <p:cNvSpPr/>
              <p:nvPr/>
            </p:nvSpPr>
            <p:spPr bwMode="auto">
              <a:xfrm>
                <a:off x="420565" y="1657564"/>
                <a:ext cx="239261" cy="588592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9" name="フリーフォーム 296">
                <a:extLst>
                  <a:ext uri="{FF2B5EF4-FFF2-40B4-BE49-F238E27FC236}">
                    <a16:creationId xmlns:a16="http://schemas.microsoft.com/office/drawing/2014/main" id="{693F3F32-7E3F-1839-B7A7-24EF91809BBE}"/>
                  </a:ext>
                </a:extLst>
              </p:cNvPr>
              <p:cNvSpPr/>
              <p:nvPr/>
            </p:nvSpPr>
            <p:spPr bwMode="auto">
              <a:xfrm flipH="1">
                <a:off x="659822" y="1657564"/>
                <a:ext cx="239261" cy="588592"/>
              </a:xfrm>
              <a:custGeom>
                <a:avLst/>
                <a:gdLst>
                  <a:gd name="connsiteX0" fmla="*/ 125730 w 125730"/>
                  <a:gd name="connsiteY0" fmla="*/ 0 h 247650"/>
                  <a:gd name="connsiteX1" fmla="*/ 125730 w 125730"/>
                  <a:gd name="connsiteY1" fmla="*/ 247650 h 247650"/>
                  <a:gd name="connsiteX2" fmla="*/ 53340 w 125730"/>
                  <a:gd name="connsiteY2" fmla="*/ 247650 h 247650"/>
                  <a:gd name="connsiteX3" fmla="*/ 0 w 125730"/>
                  <a:gd name="connsiteY3" fmla="*/ 7620 h 247650"/>
                  <a:gd name="connsiteX4" fmla="*/ 125730 w 12573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6858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  <a:gd name="connsiteX0" fmla="*/ 140970 w 140970"/>
                  <a:gd name="connsiteY0" fmla="*/ 0 h 247650"/>
                  <a:gd name="connsiteX1" fmla="*/ 140970 w 140970"/>
                  <a:gd name="connsiteY1" fmla="*/ 247650 h 247650"/>
                  <a:gd name="connsiteX2" fmla="*/ 45720 w 140970"/>
                  <a:gd name="connsiteY2" fmla="*/ 247650 h 247650"/>
                  <a:gd name="connsiteX3" fmla="*/ 0 w 140970"/>
                  <a:gd name="connsiteY3" fmla="*/ 0 h 247650"/>
                  <a:gd name="connsiteX4" fmla="*/ 140970 w 140970"/>
                  <a:gd name="connsiteY4" fmla="*/ 0 h 2476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40970" h="247650">
                    <a:moveTo>
                      <a:pt x="140970" y="0"/>
                    </a:moveTo>
                    <a:lnTo>
                      <a:pt x="140970" y="247650"/>
                    </a:lnTo>
                    <a:lnTo>
                      <a:pt x="45720" y="247650"/>
                    </a:lnTo>
                    <a:lnTo>
                      <a:pt x="0" y="0"/>
                    </a:lnTo>
                    <a:lnTo>
                      <a:pt x="140970" y="0"/>
                    </a:lnTo>
                    <a:close/>
                  </a:path>
                </a:pathLst>
              </a:custGeom>
              <a:grpFill/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8" name="涙形 64">
              <a:extLst>
                <a:ext uri="{FF2B5EF4-FFF2-40B4-BE49-F238E27FC236}">
                  <a16:creationId xmlns:a16="http://schemas.microsoft.com/office/drawing/2014/main" id="{5D286BD3-BBF2-D069-B255-97161FC088D4}"/>
                </a:ext>
              </a:extLst>
            </p:cNvPr>
            <p:cNvSpPr/>
            <p:nvPr/>
          </p:nvSpPr>
          <p:spPr bwMode="auto">
            <a:xfrm flipH="1">
              <a:off x="918451" y="6353329"/>
              <a:ext cx="270892" cy="132345"/>
            </a:xfrm>
            <a:custGeom>
              <a:avLst/>
              <a:gdLst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203294"/>
                <a:gd name="connsiteX1" fmla="*/ 113205 w 226410"/>
                <a:gd name="connsiteY1" fmla="*/ 0 h 203294"/>
                <a:gd name="connsiteX2" fmla="*/ 226410 w 226410"/>
                <a:gd name="connsiteY2" fmla="*/ 0 h 203294"/>
                <a:gd name="connsiteX3" fmla="*/ 226410 w 226410"/>
                <a:gd name="connsiteY3" fmla="*/ 101647 h 203294"/>
                <a:gd name="connsiteX4" fmla="*/ 113205 w 226410"/>
                <a:gd name="connsiteY4" fmla="*/ 203294 h 203294"/>
                <a:gd name="connsiteX5" fmla="*/ 0 w 226410"/>
                <a:gd name="connsiteY5" fmla="*/ 101647 h 203294"/>
                <a:gd name="connsiteX0" fmla="*/ 0 w 226410"/>
                <a:gd name="connsiteY0" fmla="*/ 101647 h 147144"/>
                <a:gd name="connsiteX1" fmla="*/ 113205 w 226410"/>
                <a:gd name="connsiteY1" fmla="*/ 0 h 147144"/>
                <a:gd name="connsiteX2" fmla="*/ 226410 w 226410"/>
                <a:gd name="connsiteY2" fmla="*/ 0 h 147144"/>
                <a:gd name="connsiteX3" fmla="*/ 226410 w 226410"/>
                <a:gd name="connsiteY3" fmla="*/ 101647 h 147144"/>
                <a:gd name="connsiteX4" fmla="*/ 117015 w 226410"/>
                <a:gd name="connsiteY4" fmla="*/ 146144 h 147144"/>
                <a:gd name="connsiteX5" fmla="*/ 0 w 226410"/>
                <a:gd name="connsiteY5" fmla="*/ 101647 h 147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6410" h="147144">
                  <a:moveTo>
                    <a:pt x="0" y="101647"/>
                  </a:moveTo>
                  <a:cubicBezTo>
                    <a:pt x="0" y="45509"/>
                    <a:pt x="50684" y="0"/>
                    <a:pt x="113205" y="0"/>
                  </a:cubicBezTo>
                  <a:lnTo>
                    <a:pt x="226410" y="0"/>
                  </a:lnTo>
                  <a:lnTo>
                    <a:pt x="226410" y="101647"/>
                  </a:lnTo>
                  <a:cubicBezTo>
                    <a:pt x="226410" y="157785"/>
                    <a:pt x="179536" y="146144"/>
                    <a:pt x="117015" y="146144"/>
                  </a:cubicBezTo>
                  <a:cubicBezTo>
                    <a:pt x="54494" y="146144"/>
                    <a:pt x="0" y="157785"/>
                    <a:pt x="0" y="101647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19F6C3A4-5A48-CE05-4AC6-35F7B745B2CC}"/>
                </a:ext>
              </a:extLst>
            </p:cNvPr>
            <p:cNvSpPr/>
            <p:nvPr/>
          </p:nvSpPr>
          <p:spPr bwMode="auto">
            <a:xfrm>
              <a:off x="610961" y="5525905"/>
              <a:ext cx="608240" cy="447544"/>
            </a:xfrm>
            <a:custGeom>
              <a:avLst/>
              <a:gdLst>
                <a:gd name="connsiteX0" fmla="*/ 122922 w 580485"/>
                <a:gd name="connsiteY0" fmla="*/ 0 h 447544"/>
                <a:gd name="connsiteX1" fmla="*/ 457563 w 580485"/>
                <a:gd name="connsiteY1" fmla="*/ 0 h 447544"/>
                <a:gd name="connsiteX2" fmla="*/ 580485 w 580485"/>
                <a:gd name="connsiteY2" fmla="*/ 122922 h 447544"/>
                <a:gd name="connsiteX3" fmla="*/ 580485 w 580485"/>
                <a:gd name="connsiteY3" fmla="*/ 447544 h 447544"/>
                <a:gd name="connsiteX4" fmla="*/ 539593 w 580485"/>
                <a:gd name="connsiteY4" fmla="*/ 447544 h 447544"/>
                <a:gd name="connsiteX5" fmla="*/ 539593 w 580485"/>
                <a:gd name="connsiteY5" fmla="*/ 415592 h 447544"/>
                <a:gd name="connsiteX6" fmla="*/ 40893 w 580485"/>
                <a:gd name="connsiteY6" fmla="*/ 415592 h 447544"/>
                <a:gd name="connsiteX7" fmla="*/ 40893 w 580485"/>
                <a:gd name="connsiteY7" fmla="*/ 447544 h 447544"/>
                <a:gd name="connsiteX8" fmla="*/ 0 w 580485"/>
                <a:gd name="connsiteY8" fmla="*/ 447544 h 447544"/>
                <a:gd name="connsiteX9" fmla="*/ 0 w 580485"/>
                <a:gd name="connsiteY9" fmla="*/ 122922 h 447544"/>
                <a:gd name="connsiteX10" fmla="*/ 122922 w 580485"/>
                <a:gd name="connsiteY10" fmla="*/ 0 h 447544"/>
                <a:gd name="connsiteX0" fmla="*/ 122922 w 580485"/>
                <a:gd name="connsiteY0" fmla="*/ 0 h 447544"/>
                <a:gd name="connsiteX1" fmla="*/ 457563 w 580485"/>
                <a:gd name="connsiteY1" fmla="*/ 0 h 447544"/>
                <a:gd name="connsiteX2" fmla="*/ 580485 w 580485"/>
                <a:gd name="connsiteY2" fmla="*/ 122922 h 447544"/>
                <a:gd name="connsiteX3" fmla="*/ 580485 w 580485"/>
                <a:gd name="connsiteY3" fmla="*/ 447544 h 447544"/>
                <a:gd name="connsiteX4" fmla="*/ 539593 w 580485"/>
                <a:gd name="connsiteY4" fmla="*/ 447544 h 447544"/>
                <a:gd name="connsiteX5" fmla="*/ 539593 w 580485"/>
                <a:gd name="connsiteY5" fmla="*/ 415592 h 447544"/>
                <a:gd name="connsiteX6" fmla="*/ 40893 w 580485"/>
                <a:gd name="connsiteY6" fmla="*/ 415592 h 447544"/>
                <a:gd name="connsiteX7" fmla="*/ 40893 w 580485"/>
                <a:gd name="connsiteY7" fmla="*/ 447544 h 447544"/>
                <a:gd name="connsiteX8" fmla="*/ 0 w 580485"/>
                <a:gd name="connsiteY8" fmla="*/ 122922 h 447544"/>
                <a:gd name="connsiteX9" fmla="*/ 122922 w 580485"/>
                <a:gd name="connsiteY9" fmla="*/ 0 h 447544"/>
                <a:gd name="connsiteX0" fmla="*/ 122922 w 580485"/>
                <a:gd name="connsiteY0" fmla="*/ 0 h 447544"/>
                <a:gd name="connsiteX1" fmla="*/ 457563 w 580485"/>
                <a:gd name="connsiteY1" fmla="*/ 0 h 447544"/>
                <a:gd name="connsiteX2" fmla="*/ 580485 w 580485"/>
                <a:gd name="connsiteY2" fmla="*/ 122922 h 447544"/>
                <a:gd name="connsiteX3" fmla="*/ 580485 w 580485"/>
                <a:gd name="connsiteY3" fmla="*/ 447544 h 447544"/>
                <a:gd name="connsiteX4" fmla="*/ 539593 w 580485"/>
                <a:gd name="connsiteY4" fmla="*/ 447544 h 447544"/>
                <a:gd name="connsiteX5" fmla="*/ 539593 w 580485"/>
                <a:gd name="connsiteY5" fmla="*/ 415592 h 447544"/>
                <a:gd name="connsiteX6" fmla="*/ 40893 w 580485"/>
                <a:gd name="connsiteY6" fmla="*/ 415592 h 447544"/>
                <a:gd name="connsiteX7" fmla="*/ 0 w 580485"/>
                <a:gd name="connsiteY7" fmla="*/ 122922 h 447544"/>
                <a:gd name="connsiteX8" fmla="*/ 122922 w 580485"/>
                <a:gd name="connsiteY8" fmla="*/ 0 h 447544"/>
                <a:gd name="connsiteX0" fmla="*/ 122922 w 580485"/>
                <a:gd name="connsiteY0" fmla="*/ 0 h 447544"/>
                <a:gd name="connsiteX1" fmla="*/ 457563 w 580485"/>
                <a:gd name="connsiteY1" fmla="*/ 0 h 447544"/>
                <a:gd name="connsiteX2" fmla="*/ 580485 w 580485"/>
                <a:gd name="connsiteY2" fmla="*/ 122922 h 447544"/>
                <a:gd name="connsiteX3" fmla="*/ 539593 w 580485"/>
                <a:gd name="connsiteY3" fmla="*/ 447544 h 447544"/>
                <a:gd name="connsiteX4" fmla="*/ 539593 w 580485"/>
                <a:gd name="connsiteY4" fmla="*/ 415592 h 447544"/>
                <a:gd name="connsiteX5" fmla="*/ 40893 w 580485"/>
                <a:gd name="connsiteY5" fmla="*/ 415592 h 447544"/>
                <a:gd name="connsiteX6" fmla="*/ 0 w 580485"/>
                <a:gd name="connsiteY6" fmla="*/ 122922 h 447544"/>
                <a:gd name="connsiteX7" fmla="*/ 122922 w 580485"/>
                <a:gd name="connsiteY7" fmla="*/ 0 h 447544"/>
                <a:gd name="connsiteX0" fmla="*/ 122922 w 580485"/>
                <a:gd name="connsiteY0" fmla="*/ 0 h 415592"/>
                <a:gd name="connsiteX1" fmla="*/ 457563 w 580485"/>
                <a:gd name="connsiteY1" fmla="*/ 0 h 415592"/>
                <a:gd name="connsiteX2" fmla="*/ 580485 w 580485"/>
                <a:gd name="connsiteY2" fmla="*/ 122922 h 415592"/>
                <a:gd name="connsiteX3" fmla="*/ 539593 w 580485"/>
                <a:gd name="connsiteY3" fmla="*/ 415592 h 415592"/>
                <a:gd name="connsiteX4" fmla="*/ 40893 w 580485"/>
                <a:gd name="connsiteY4" fmla="*/ 415592 h 415592"/>
                <a:gd name="connsiteX5" fmla="*/ 0 w 580485"/>
                <a:gd name="connsiteY5" fmla="*/ 122922 h 415592"/>
                <a:gd name="connsiteX6" fmla="*/ 122922 w 580485"/>
                <a:gd name="connsiteY6" fmla="*/ 0 h 4155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580485" h="415592">
                  <a:moveTo>
                    <a:pt x="122922" y="0"/>
                  </a:moveTo>
                  <a:lnTo>
                    <a:pt x="457563" y="0"/>
                  </a:lnTo>
                  <a:cubicBezTo>
                    <a:pt x="525451" y="0"/>
                    <a:pt x="580485" y="55034"/>
                    <a:pt x="580485" y="122922"/>
                  </a:cubicBezTo>
                  <a:lnTo>
                    <a:pt x="539593" y="415592"/>
                  </a:lnTo>
                  <a:lnTo>
                    <a:pt x="40893" y="415592"/>
                  </a:lnTo>
                  <a:lnTo>
                    <a:pt x="0" y="122922"/>
                  </a:lnTo>
                  <a:cubicBezTo>
                    <a:pt x="0" y="55034"/>
                    <a:pt x="55034" y="0"/>
                    <a:pt x="122922" y="0"/>
                  </a:cubicBezTo>
                  <a:close/>
                </a:path>
              </a:pathLst>
            </a:custGeom>
            <a:solidFill>
              <a:schemeClr val="bg2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7167D4A4-C2F5-5524-EF5D-1140CF24DAA5}"/>
                </a:ext>
              </a:extLst>
            </p:cNvPr>
            <p:cNvSpPr/>
            <p:nvPr/>
          </p:nvSpPr>
          <p:spPr bwMode="auto">
            <a:xfrm>
              <a:off x="647335" y="5928186"/>
              <a:ext cx="535495" cy="47625"/>
            </a:xfrm>
            <a:custGeom>
              <a:avLst/>
              <a:gdLst>
                <a:gd name="connsiteX0" fmla="*/ 0 w 535495"/>
                <a:gd name="connsiteY0" fmla="*/ 0 h 47625"/>
                <a:gd name="connsiteX1" fmla="*/ 535495 w 535495"/>
                <a:gd name="connsiteY1" fmla="*/ 0 h 47625"/>
                <a:gd name="connsiteX2" fmla="*/ 529020 w 535495"/>
                <a:gd name="connsiteY2" fmla="*/ 47625 h 47625"/>
                <a:gd name="connsiteX3" fmla="*/ 6475 w 535495"/>
                <a:gd name="connsiteY3" fmla="*/ 47625 h 47625"/>
                <a:gd name="connsiteX4" fmla="*/ 0 w 535495"/>
                <a:gd name="connsiteY4" fmla="*/ 0 h 47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35495" h="47625">
                  <a:moveTo>
                    <a:pt x="0" y="0"/>
                  </a:moveTo>
                  <a:lnTo>
                    <a:pt x="535495" y="0"/>
                  </a:lnTo>
                  <a:lnTo>
                    <a:pt x="529020" y="47625"/>
                  </a:lnTo>
                  <a:lnTo>
                    <a:pt x="6475" y="476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/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2CECD8EB-572D-663B-1840-92B80E4BCEBE}"/>
                </a:ext>
              </a:extLst>
            </p:cNvPr>
            <p:cNvSpPr/>
            <p:nvPr/>
          </p:nvSpPr>
          <p:spPr bwMode="auto">
            <a:xfrm>
              <a:off x="810987" y="5415269"/>
              <a:ext cx="208188" cy="242582"/>
            </a:xfrm>
            <a:prstGeom prst="ellipse">
              <a:avLst/>
            </a:prstGeom>
            <a:solidFill>
              <a:schemeClr val="bg2">
                <a:lumMod val="75000"/>
              </a:schemeClr>
            </a:solidFill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28" name="グループ化 127">
              <a:extLst>
                <a:ext uri="{FF2B5EF4-FFF2-40B4-BE49-F238E27FC236}">
                  <a16:creationId xmlns:a16="http://schemas.microsoft.com/office/drawing/2014/main" id="{0FE0A1B1-3B06-B8FE-2F11-5BCAC068321B}"/>
                </a:ext>
              </a:extLst>
            </p:cNvPr>
            <p:cNvGrpSpPr/>
            <p:nvPr/>
          </p:nvGrpSpPr>
          <p:grpSpPr>
            <a:xfrm>
              <a:off x="391586" y="4817473"/>
              <a:ext cx="1054351" cy="780565"/>
              <a:chOff x="391586" y="4817473"/>
              <a:chExt cx="1054351" cy="780565"/>
            </a:xfrm>
          </p:grpSpPr>
          <p:grpSp>
            <p:nvGrpSpPr>
              <p:cNvPr id="158" name="グループ化 157">
                <a:extLst>
                  <a:ext uri="{FF2B5EF4-FFF2-40B4-BE49-F238E27FC236}">
                    <a16:creationId xmlns:a16="http://schemas.microsoft.com/office/drawing/2014/main" id="{424C0E52-07ED-7CA7-4CAB-3CA65159830D}"/>
                  </a:ext>
                </a:extLst>
              </p:cNvPr>
              <p:cNvGrpSpPr/>
              <p:nvPr/>
            </p:nvGrpSpPr>
            <p:grpSpPr>
              <a:xfrm flipH="1">
                <a:off x="1175930" y="5147556"/>
                <a:ext cx="270007" cy="277880"/>
                <a:chOff x="8472560" y="1251585"/>
                <a:chExt cx="225670" cy="232250"/>
              </a:xfrm>
            </p:grpSpPr>
            <p:sp>
              <p:nvSpPr>
                <p:cNvPr id="166" name="円/楕円 342">
                  <a:extLst>
                    <a:ext uri="{FF2B5EF4-FFF2-40B4-BE49-F238E27FC236}">
                      <a16:creationId xmlns:a16="http://schemas.microsoft.com/office/drawing/2014/main" id="{6DFDD324-05ED-FA56-67FF-3AAC5014C57D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7" name="円/楕円 343">
                  <a:extLst>
                    <a:ext uri="{FF2B5EF4-FFF2-40B4-BE49-F238E27FC236}">
                      <a16:creationId xmlns:a16="http://schemas.microsoft.com/office/drawing/2014/main" id="{CFD1880F-92B6-5C0F-82D0-F5DFB368BAE7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7FAE36AA-370E-71D7-42CA-677072FD379D}"/>
                  </a:ext>
                </a:extLst>
              </p:cNvPr>
              <p:cNvGrpSpPr/>
              <p:nvPr/>
            </p:nvGrpSpPr>
            <p:grpSpPr>
              <a:xfrm>
                <a:off x="391586" y="5147556"/>
                <a:ext cx="270007" cy="277880"/>
                <a:chOff x="8472560" y="1251585"/>
                <a:chExt cx="225670" cy="232250"/>
              </a:xfrm>
            </p:grpSpPr>
            <p:sp>
              <p:nvSpPr>
                <p:cNvPr id="164" name="円/楕円 340">
                  <a:extLst>
                    <a:ext uri="{FF2B5EF4-FFF2-40B4-BE49-F238E27FC236}">
                      <a16:creationId xmlns:a16="http://schemas.microsoft.com/office/drawing/2014/main" id="{6BB9C954-2F77-D11E-7D18-04F2EB317B7E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2857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5" name="円/楕円 341">
                  <a:extLst>
                    <a:ext uri="{FF2B5EF4-FFF2-40B4-BE49-F238E27FC236}">
                      <a16:creationId xmlns:a16="http://schemas.microsoft.com/office/drawing/2014/main" id="{0D72CB26-E897-A599-2D8F-8CD28C2652E3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2857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60" name="円/楕円 303">
                <a:extLst>
                  <a:ext uri="{FF2B5EF4-FFF2-40B4-BE49-F238E27FC236}">
                    <a16:creationId xmlns:a16="http://schemas.microsoft.com/office/drawing/2014/main" id="{E5B2DC04-BF73-DB2C-D5E6-7B530FF9BB39}"/>
                  </a:ext>
                </a:extLst>
              </p:cNvPr>
              <p:cNvSpPr/>
              <p:nvPr/>
            </p:nvSpPr>
            <p:spPr bwMode="auto">
              <a:xfrm>
                <a:off x="528169" y="4817473"/>
                <a:ext cx="780565" cy="780565"/>
              </a:xfrm>
              <a:prstGeom prst="ellipse">
                <a:avLst/>
              </a:pr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1" name="アーチ 160">
                <a:extLst>
                  <a:ext uri="{FF2B5EF4-FFF2-40B4-BE49-F238E27FC236}">
                    <a16:creationId xmlns:a16="http://schemas.microsoft.com/office/drawing/2014/main" id="{59D02ADA-3F06-0027-F320-68D1C0310320}"/>
                  </a:ext>
                </a:extLst>
              </p:cNvPr>
              <p:cNvSpPr/>
              <p:nvPr/>
            </p:nvSpPr>
            <p:spPr bwMode="auto">
              <a:xfrm>
                <a:off x="813659" y="5298227"/>
                <a:ext cx="205254" cy="205254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2" name="アーチ 161">
                <a:extLst>
                  <a:ext uri="{FF2B5EF4-FFF2-40B4-BE49-F238E27FC236}">
                    <a16:creationId xmlns:a16="http://schemas.microsoft.com/office/drawing/2014/main" id="{1DD43F35-8A74-0CF0-704A-248EFD991F1B}"/>
                  </a:ext>
                </a:extLst>
              </p:cNvPr>
              <p:cNvSpPr/>
              <p:nvPr/>
            </p:nvSpPr>
            <p:spPr bwMode="auto">
              <a:xfrm>
                <a:off x="601732" y="5135975"/>
                <a:ext cx="272647" cy="20525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3" name="アーチ 162">
                <a:extLst>
                  <a:ext uri="{FF2B5EF4-FFF2-40B4-BE49-F238E27FC236}">
                    <a16:creationId xmlns:a16="http://schemas.microsoft.com/office/drawing/2014/main" id="{A14C3D98-0E04-D35F-E6A2-CE0FB5244286}"/>
                  </a:ext>
                </a:extLst>
              </p:cNvPr>
              <p:cNvSpPr/>
              <p:nvPr/>
            </p:nvSpPr>
            <p:spPr bwMode="auto">
              <a:xfrm>
                <a:off x="968694" y="5135975"/>
                <a:ext cx="272647" cy="20525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2857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29" name="グループ化 128">
              <a:extLst>
                <a:ext uri="{FF2B5EF4-FFF2-40B4-BE49-F238E27FC236}">
                  <a16:creationId xmlns:a16="http://schemas.microsoft.com/office/drawing/2014/main" id="{82CC4E46-7AD0-316E-AB6F-E5B5828277BA}"/>
                </a:ext>
              </a:extLst>
            </p:cNvPr>
            <p:cNvGrpSpPr/>
            <p:nvPr/>
          </p:nvGrpSpPr>
          <p:grpSpPr>
            <a:xfrm rot="268371">
              <a:off x="689795" y="5677229"/>
              <a:ext cx="368514" cy="500284"/>
              <a:chOff x="2068234" y="5565409"/>
              <a:chExt cx="368514" cy="500284"/>
            </a:xfrm>
          </p:grpSpPr>
          <p:sp>
            <p:nvSpPr>
              <p:cNvPr id="138" name="角丸四角形 559">
                <a:extLst>
                  <a:ext uri="{FF2B5EF4-FFF2-40B4-BE49-F238E27FC236}">
                    <a16:creationId xmlns:a16="http://schemas.microsoft.com/office/drawing/2014/main" id="{E5919EFE-09B6-5BBC-3D77-F203E7FEA00E}"/>
                  </a:ext>
                </a:extLst>
              </p:cNvPr>
              <p:cNvSpPr/>
              <p:nvPr/>
            </p:nvSpPr>
            <p:spPr bwMode="auto">
              <a:xfrm rot="10085881">
                <a:off x="2180971" y="5798073"/>
                <a:ext cx="255777" cy="267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7" name="台形 441">
                <a:extLst>
                  <a:ext uri="{FF2B5EF4-FFF2-40B4-BE49-F238E27FC236}">
                    <a16:creationId xmlns:a16="http://schemas.microsoft.com/office/drawing/2014/main" id="{98FD3393-F820-E28F-C83B-CDB3579FFEFE}"/>
                  </a:ext>
                </a:extLst>
              </p:cNvPr>
              <p:cNvSpPr/>
              <p:nvPr/>
            </p:nvSpPr>
            <p:spPr bwMode="auto">
              <a:xfrm rot="9000000">
                <a:off x="2068234" y="5565409"/>
                <a:ext cx="218230" cy="28058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chemeClr val="bg2">
                  <a:lumMod val="7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0" name="グループ化 129">
              <a:extLst>
                <a:ext uri="{FF2B5EF4-FFF2-40B4-BE49-F238E27FC236}">
                  <a16:creationId xmlns:a16="http://schemas.microsoft.com/office/drawing/2014/main" id="{69219F4D-29F0-8117-E939-3A0411F093E2}"/>
                </a:ext>
              </a:extLst>
            </p:cNvPr>
            <p:cNvGrpSpPr/>
            <p:nvPr/>
          </p:nvGrpSpPr>
          <p:grpSpPr>
            <a:xfrm rot="21235167">
              <a:off x="795953" y="5689928"/>
              <a:ext cx="368513" cy="500284"/>
              <a:chOff x="2519306" y="5565409"/>
              <a:chExt cx="368513" cy="500284"/>
            </a:xfrm>
          </p:grpSpPr>
          <p:sp>
            <p:nvSpPr>
              <p:cNvPr id="136" name="角丸四角形 559">
                <a:extLst>
                  <a:ext uri="{FF2B5EF4-FFF2-40B4-BE49-F238E27FC236}">
                    <a16:creationId xmlns:a16="http://schemas.microsoft.com/office/drawing/2014/main" id="{EF389C4F-DBBB-345E-AB14-B0702DEED1D3}"/>
                  </a:ext>
                </a:extLst>
              </p:cNvPr>
              <p:cNvSpPr/>
              <p:nvPr/>
            </p:nvSpPr>
            <p:spPr bwMode="auto">
              <a:xfrm rot="11514119" flipH="1">
                <a:off x="2519306" y="5798073"/>
                <a:ext cx="255777" cy="267620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7" name="台形 441">
                <a:extLst>
                  <a:ext uri="{FF2B5EF4-FFF2-40B4-BE49-F238E27FC236}">
                    <a16:creationId xmlns:a16="http://schemas.microsoft.com/office/drawing/2014/main" id="{0599E945-3997-C91E-D2E0-C2DB2F1585FC}"/>
                  </a:ext>
                </a:extLst>
              </p:cNvPr>
              <p:cNvSpPr/>
              <p:nvPr/>
            </p:nvSpPr>
            <p:spPr bwMode="auto">
              <a:xfrm rot="12600000" flipH="1">
                <a:off x="2669589" y="5565409"/>
                <a:ext cx="218230" cy="280581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9542" h="350865">
                    <a:moveTo>
                      <a:pt x="0" y="350865"/>
                    </a:moveTo>
                    <a:lnTo>
                      <a:pt x="55154" y="0"/>
                    </a:lnTo>
                    <a:lnTo>
                      <a:pt x="154388" y="0"/>
                    </a:lnTo>
                    <a:lnTo>
                      <a:pt x="209542" y="350865"/>
                    </a:lnTo>
                  </a:path>
                </a:pathLst>
              </a:custGeom>
              <a:solidFill>
                <a:schemeClr val="bg2">
                  <a:lumMod val="75000"/>
                </a:schemeClr>
              </a:solidFill>
              <a:ln w="2857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FA041133-3C0E-FD97-078F-4B0C5E5B98D4}"/>
                </a:ext>
              </a:extLst>
            </p:cNvPr>
            <p:cNvSpPr/>
            <p:nvPr/>
          </p:nvSpPr>
          <p:spPr bwMode="auto">
            <a:xfrm rot="5400000">
              <a:off x="613087" y="4558261"/>
              <a:ext cx="606906" cy="873026"/>
            </a:xfrm>
            <a:custGeom>
              <a:avLst/>
              <a:gdLst>
                <a:gd name="connsiteX0" fmla="*/ 0 w 579042"/>
                <a:gd name="connsiteY0" fmla="*/ 436529 h 873026"/>
                <a:gd name="connsiteX1" fmla="*/ 379144 w 579042"/>
                <a:gd name="connsiteY1" fmla="*/ 453 h 873026"/>
                <a:gd name="connsiteX2" fmla="*/ 376194 w 579042"/>
                <a:gd name="connsiteY2" fmla="*/ 5112 h 873026"/>
                <a:gd name="connsiteX3" fmla="*/ 407044 w 579042"/>
                <a:gd name="connsiteY3" fmla="*/ 0 h 873026"/>
                <a:gd name="connsiteX4" fmla="*/ 579042 w 579042"/>
                <a:gd name="connsiteY4" fmla="*/ 75442 h 873026"/>
                <a:gd name="connsiteX5" fmla="*/ 406799 w 579042"/>
                <a:gd name="connsiteY5" fmla="*/ 146796 h 873026"/>
                <a:gd name="connsiteX6" fmla="*/ 400983 w 579042"/>
                <a:gd name="connsiteY6" fmla="*/ 152175 h 873026"/>
                <a:gd name="connsiteX7" fmla="*/ 421784 w 579042"/>
                <a:gd name="connsiteY7" fmla="*/ 156816 h 873026"/>
                <a:gd name="connsiteX8" fmla="*/ 502842 w 579042"/>
                <a:gd name="connsiteY8" fmla="*/ 211968 h 873026"/>
                <a:gd name="connsiteX9" fmla="*/ 284200 w 579042"/>
                <a:gd name="connsiteY9" fmla="*/ 322994 h 873026"/>
                <a:gd name="connsiteX10" fmla="*/ 268255 w 579042"/>
                <a:gd name="connsiteY10" fmla="*/ 341643 h 873026"/>
                <a:gd name="connsiteX11" fmla="*/ 318144 w 579042"/>
                <a:gd name="connsiteY11" fmla="*/ 333375 h 873026"/>
                <a:gd name="connsiteX12" fmla="*/ 490143 w 579042"/>
                <a:gd name="connsiteY12" fmla="*/ 408817 h 873026"/>
                <a:gd name="connsiteX13" fmla="*/ 490142 w 579042"/>
                <a:gd name="connsiteY13" fmla="*/ 408817 h 873026"/>
                <a:gd name="connsiteX14" fmla="*/ 370292 w 579042"/>
                <a:gd name="connsiteY14" fmla="*/ 447955 h 873026"/>
                <a:gd name="connsiteX15" fmla="*/ 271784 w 579042"/>
                <a:gd name="connsiteY15" fmla="*/ 519637 h 873026"/>
                <a:gd name="connsiteX16" fmla="*/ 284201 w 579042"/>
                <a:gd name="connsiteY16" fmla="*/ 534157 h 873026"/>
                <a:gd name="connsiteX17" fmla="*/ 502842 w 579042"/>
                <a:gd name="connsiteY17" fmla="*/ 645183 h 873026"/>
                <a:gd name="connsiteX18" fmla="*/ 502843 w 579042"/>
                <a:gd name="connsiteY18" fmla="*/ 645183 h 873026"/>
                <a:gd name="connsiteX19" fmla="*/ 421784 w 579042"/>
                <a:gd name="connsiteY19" fmla="*/ 700336 h 873026"/>
                <a:gd name="connsiteX20" fmla="*/ 384830 w 579042"/>
                <a:gd name="connsiteY20" fmla="*/ 708580 h 873026"/>
                <a:gd name="connsiteX21" fmla="*/ 473142 w 579042"/>
                <a:gd name="connsiteY21" fmla="*/ 765249 h 873026"/>
                <a:gd name="connsiteX22" fmla="*/ 579042 w 579042"/>
                <a:gd name="connsiteY22" fmla="*/ 797583 h 873026"/>
                <a:gd name="connsiteX23" fmla="*/ 579042 w 579042"/>
                <a:gd name="connsiteY23" fmla="*/ 797585 h 873026"/>
                <a:gd name="connsiteX24" fmla="*/ 407044 w 579042"/>
                <a:gd name="connsiteY24" fmla="*/ 873026 h 873026"/>
                <a:gd name="connsiteX25" fmla="*/ 376172 w 579042"/>
                <a:gd name="connsiteY25" fmla="*/ 867910 h 873026"/>
                <a:gd name="connsiteX26" fmla="*/ 379144 w 579042"/>
                <a:gd name="connsiteY26" fmla="*/ 872605 h 873026"/>
                <a:gd name="connsiteX27" fmla="*/ 0 w 579042"/>
                <a:gd name="connsiteY27" fmla="*/ 436529 h 8730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579042" h="873026">
                  <a:moveTo>
                    <a:pt x="0" y="436529"/>
                  </a:moveTo>
                  <a:cubicBezTo>
                    <a:pt x="0" y="195691"/>
                    <a:pt x="169749" y="453"/>
                    <a:pt x="379144" y="453"/>
                  </a:cubicBezTo>
                  <a:lnTo>
                    <a:pt x="376194" y="5112"/>
                  </a:lnTo>
                  <a:lnTo>
                    <a:pt x="407044" y="0"/>
                  </a:lnTo>
                  <a:cubicBezTo>
                    <a:pt x="468535" y="1833"/>
                    <a:pt x="530727" y="27126"/>
                    <a:pt x="579042" y="75442"/>
                  </a:cubicBezTo>
                  <a:cubicBezTo>
                    <a:pt x="514827" y="85849"/>
                    <a:pt x="456316" y="110730"/>
                    <a:pt x="406799" y="146796"/>
                  </a:cubicBezTo>
                  <a:lnTo>
                    <a:pt x="400983" y="152175"/>
                  </a:lnTo>
                  <a:lnTo>
                    <a:pt x="421784" y="156816"/>
                  </a:lnTo>
                  <a:cubicBezTo>
                    <a:pt x="451058" y="169407"/>
                    <a:pt x="478684" y="187810"/>
                    <a:pt x="502842" y="211968"/>
                  </a:cubicBezTo>
                  <a:cubicBezTo>
                    <a:pt x="417222" y="225845"/>
                    <a:pt x="341743" y="265452"/>
                    <a:pt x="284200" y="322994"/>
                  </a:cubicBezTo>
                  <a:lnTo>
                    <a:pt x="268255" y="341643"/>
                  </a:lnTo>
                  <a:lnTo>
                    <a:pt x="318144" y="333375"/>
                  </a:lnTo>
                  <a:cubicBezTo>
                    <a:pt x="379635" y="335209"/>
                    <a:pt x="441827" y="360501"/>
                    <a:pt x="490143" y="408817"/>
                  </a:cubicBezTo>
                  <a:lnTo>
                    <a:pt x="490142" y="408817"/>
                  </a:lnTo>
                  <a:cubicBezTo>
                    <a:pt x="447332" y="415756"/>
                    <a:pt x="407057" y="429126"/>
                    <a:pt x="370292" y="447955"/>
                  </a:cubicBezTo>
                  <a:lnTo>
                    <a:pt x="271784" y="519637"/>
                  </a:lnTo>
                  <a:lnTo>
                    <a:pt x="284201" y="534157"/>
                  </a:lnTo>
                  <a:cubicBezTo>
                    <a:pt x="341743" y="591700"/>
                    <a:pt x="417221" y="631306"/>
                    <a:pt x="502842" y="645183"/>
                  </a:cubicBezTo>
                  <a:lnTo>
                    <a:pt x="502843" y="645183"/>
                  </a:lnTo>
                  <a:cubicBezTo>
                    <a:pt x="478685" y="669342"/>
                    <a:pt x="451058" y="687743"/>
                    <a:pt x="421784" y="700336"/>
                  </a:cubicBezTo>
                  <a:lnTo>
                    <a:pt x="384830" y="708580"/>
                  </a:lnTo>
                  <a:lnTo>
                    <a:pt x="473142" y="765249"/>
                  </a:lnTo>
                  <a:cubicBezTo>
                    <a:pt x="506065" y="780517"/>
                    <a:pt x="541583" y="791513"/>
                    <a:pt x="579042" y="797583"/>
                  </a:cubicBezTo>
                  <a:lnTo>
                    <a:pt x="579042" y="797585"/>
                  </a:lnTo>
                  <a:cubicBezTo>
                    <a:pt x="530727" y="845900"/>
                    <a:pt x="468535" y="871192"/>
                    <a:pt x="407044" y="873026"/>
                  </a:cubicBezTo>
                  <a:lnTo>
                    <a:pt x="376172" y="867910"/>
                  </a:lnTo>
                  <a:lnTo>
                    <a:pt x="379144" y="872605"/>
                  </a:lnTo>
                  <a:cubicBezTo>
                    <a:pt x="169749" y="872605"/>
                    <a:pt x="0" y="677367"/>
                    <a:pt x="0" y="436529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32" name="グループ化 131">
              <a:extLst>
                <a:ext uri="{FF2B5EF4-FFF2-40B4-BE49-F238E27FC236}">
                  <a16:creationId xmlns:a16="http://schemas.microsoft.com/office/drawing/2014/main" id="{3CE3AF45-D7B2-D474-2982-069CD1F06348}"/>
                </a:ext>
              </a:extLst>
            </p:cNvPr>
            <p:cNvGrpSpPr/>
            <p:nvPr/>
          </p:nvGrpSpPr>
          <p:grpSpPr>
            <a:xfrm>
              <a:off x="512921" y="4594226"/>
              <a:ext cx="811054" cy="580610"/>
              <a:chOff x="547846" y="4575843"/>
              <a:chExt cx="741204" cy="598755"/>
            </a:xfrm>
          </p:grpSpPr>
          <p:sp>
            <p:nvSpPr>
              <p:cNvPr id="133" name="フリーフォーム: 図形 132">
                <a:extLst>
                  <a:ext uri="{FF2B5EF4-FFF2-40B4-BE49-F238E27FC236}">
                    <a16:creationId xmlns:a16="http://schemas.microsoft.com/office/drawing/2014/main" id="{5EE0F402-CD65-3133-0745-0925E9ADA55A}"/>
                  </a:ext>
                </a:extLst>
              </p:cNvPr>
              <p:cNvSpPr/>
              <p:nvPr/>
            </p:nvSpPr>
            <p:spPr bwMode="auto">
              <a:xfrm>
                <a:off x="547846" y="4713582"/>
                <a:ext cx="741204" cy="461016"/>
              </a:xfrm>
              <a:custGeom>
                <a:avLst/>
                <a:gdLst>
                  <a:gd name="connsiteX0" fmla="*/ 342219 w 684438"/>
                  <a:gd name="connsiteY0" fmla="*/ 0 h 495272"/>
                  <a:gd name="connsiteX1" fmla="*/ 684438 w 684438"/>
                  <a:gd name="connsiteY1" fmla="*/ 267365 h 495272"/>
                  <a:gd name="connsiteX2" fmla="*/ 533557 w 684438"/>
                  <a:gd name="connsiteY2" fmla="*/ 489069 h 495272"/>
                  <a:gd name="connsiteX3" fmla="*/ 518929 w 684438"/>
                  <a:gd name="connsiteY3" fmla="*/ 495272 h 495272"/>
                  <a:gd name="connsiteX4" fmla="*/ 501235 w 684438"/>
                  <a:gd name="connsiteY4" fmla="*/ 488692 h 495272"/>
                  <a:gd name="connsiteX5" fmla="*/ 342219 w 684438"/>
                  <a:gd name="connsiteY5" fmla="*/ 466697 h 495272"/>
                  <a:gd name="connsiteX6" fmla="*/ 183203 w 684438"/>
                  <a:gd name="connsiteY6" fmla="*/ 488692 h 495272"/>
                  <a:gd name="connsiteX7" fmla="*/ 165509 w 684438"/>
                  <a:gd name="connsiteY7" fmla="*/ 495272 h 495272"/>
                  <a:gd name="connsiteX8" fmla="*/ 150881 w 684438"/>
                  <a:gd name="connsiteY8" fmla="*/ 489069 h 495272"/>
                  <a:gd name="connsiteX9" fmla="*/ 0 w 684438"/>
                  <a:gd name="connsiteY9" fmla="*/ 267365 h 495272"/>
                  <a:gd name="connsiteX10" fmla="*/ 342219 w 684438"/>
                  <a:gd name="connsiteY10" fmla="*/ 0 h 4952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84438" h="495272">
                    <a:moveTo>
                      <a:pt x="342219" y="0"/>
                    </a:moveTo>
                    <a:cubicBezTo>
                      <a:pt x="531221" y="0"/>
                      <a:pt x="684438" y="119703"/>
                      <a:pt x="684438" y="267365"/>
                    </a:cubicBezTo>
                    <a:cubicBezTo>
                      <a:pt x="684438" y="359654"/>
                      <a:pt x="624588" y="441021"/>
                      <a:pt x="533557" y="489069"/>
                    </a:cubicBezTo>
                    <a:lnTo>
                      <a:pt x="518929" y="495272"/>
                    </a:lnTo>
                    <a:lnTo>
                      <a:pt x="501235" y="488692"/>
                    </a:lnTo>
                    <a:cubicBezTo>
                      <a:pt x="452360" y="474529"/>
                      <a:pt x="398624" y="466697"/>
                      <a:pt x="342219" y="466697"/>
                    </a:cubicBezTo>
                    <a:cubicBezTo>
                      <a:pt x="285814" y="466697"/>
                      <a:pt x="232079" y="474529"/>
                      <a:pt x="183203" y="488692"/>
                    </a:cubicBezTo>
                    <a:lnTo>
                      <a:pt x="165509" y="495272"/>
                    </a:lnTo>
                    <a:lnTo>
                      <a:pt x="150881" y="489069"/>
                    </a:lnTo>
                    <a:cubicBezTo>
                      <a:pt x="59850" y="441021"/>
                      <a:pt x="0" y="359654"/>
                      <a:pt x="0" y="267365"/>
                    </a:cubicBezTo>
                    <a:cubicBezTo>
                      <a:pt x="0" y="119703"/>
                      <a:pt x="153217" y="0"/>
                      <a:pt x="34221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34" name="楕円 420">
                <a:extLst>
                  <a:ext uri="{FF2B5EF4-FFF2-40B4-BE49-F238E27FC236}">
                    <a16:creationId xmlns:a16="http://schemas.microsoft.com/office/drawing/2014/main" id="{C09B8147-3FF5-3D79-E30B-0C07A3034C07}"/>
                  </a:ext>
                </a:extLst>
              </p:cNvPr>
              <p:cNvSpPr/>
              <p:nvPr/>
            </p:nvSpPr>
            <p:spPr bwMode="auto">
              <a:xfrm>
                <a:off x="550829" y="4575843"/>
                <a:ext cx="735238" cy="481764"/>
              </a:xfrm>
              <a:custGeom>
                <a:avLst/>
                <a:gdLst>
                  <a:gd name="connsiteX0" fmla="*/ 0 w 843190"/>
                  <a:gd name="connsiteY0" fmla="*/ 175105 h 350210"/>
                  <a:gd name="connsiteX1" fmla="*/ 421595 w 843190"/>
                  <a:gd name="connsiteY1" fmla="*/ 0 h 350210"/>
                  <a:gd name="connsiteX2" fmla="*/ 843190 w 843190"/>
                  <a:gd name="connsiteY2" fmla="*/ 175105 h 350210"/>
                  <a:gd name="connsiteX3" fmla="*/ 421595 w 843190"/>
                  <a:gd name="connsiteY3" fmla="*/ 350210 h 350210"/>
                  <a:gd name="connsiteX4" fmla="*/ 0 w 843190"/>
                  <a:gd name="connsiteY4" fmla="*/ 175105 h 350210"/>
                  <a:gd name="connsiteX0" fmla="*/ 0 w 843190"/>
                  <a:gd name="connsiteY0" fmla="*/ 175105 h 350210"/>
                  <a:gd name="connsiteX1" fmla="*/ 421595 w 843190"/>
                  <a:gd name="connsiteY1" fmla="*/ 0 h 350210"/>
                  <a:gd name="connsiteX2" fmla="*/ 843190 w 843190"/>
                  <a:gd name="connsiteY2" fmla="*/ 175105 h 350210"/>
                  <a:gd name="connsiteX3" fmla="*/ 421595 w 843190"/>
                  <a:gd name="connsiteY3" fmla="*/ 350210 h 350210"/>
                  <a:gd name="connsiteX4" fmla="*/ 0 w 843190"/>
                  <a:gd name="connsiteY4" fmla="*/ 175105 h 350210"/>
                  <a:gd name="connsiteX0" fmla="*/ 0 w 843190"/>
                  <a:gd name="connsiteY0" fmla="*/ 175105 h 350210"/>
                  <a:gd name="connsiteX1" fmla="*/ 421595 w 843190"/>
                  <a:gd name="connsiteY1" fmla="*/ 0 h 350210"/>
                  <a:gd name="connsiteX2" fmla="*/ 843190 w 843190"/>
                  <a:gd name="connsiteY2" fmla="*/ 175105 h 350210"/>
                  <a:gd name="connsiteX3" fmla="*/ 421595 w 843190"/>
                  <a:gd name="connsiteY3" fmla="*/ 350210 h 350210"/>
                  <a:gd name="connsiteX4" fmla="*/ 0 w 843190"/>
                  <a:gd name="connsiteY4" fmla="*/ 175105 h 350210"/>
                  <a:gd name="connsiteX0" fmla="*/ 0 w 843190"/>
                  <a:gd name="connsiteY0" fmla="*/ 175105 h 350210"/>
                  <a:gd name="connsiteX1" fmla="*/ 421595 w 843190"/>
                  <a:gd name="connsiteY1" fmla="*/ 0 h 350210"/>
                  <a:gd name="connsiteX2" fmla="*/ 843190 w 843190"/>
                  <a:gd name="connsiteY2" fmla="*/ 175105 h 350210"/>
                  <a:gd name="connsiteX3" fmla="*/ 421595 w 843190"/>
                  <a:gd name="connsiteY3" fmla="*/ 350210 h 350210"/>
                  <a:gd name="connsiteX4" fmla="*/ 0 w 843190"/>
                  <a:gd name="connsiteY4" fmla="*/ 175105 h 350210"/>
                  <a:gd name="connsiteX0" fmla="*/ 0 w 843190"/>
                  <a:gd name="connsiteY0" fmla="*/ 308455 h 483560"/>
                  <a:gd name="connsiteX1" fmla="*/ 424770 w 843190"/>
                  <a:gd name="connsiteY1" fmla="*/ 0 h 483560"/>
                  <a:gd name="connsiteX2" fmla="*/ 843190 w 843190"/>
                  <a:gd name="connsiteY2" fmla="*/ 308455 h 483560"/>
                  <a:gd name="connsiteX3" fmla="*/ 421595 w 843190"/>
                  <a:gd name="connsiteY3" fmla="*/ 483560 h 483560"/>
                  <a:gd name="connsiteX4" fmla="*/ 0 w 843190"/>
                  <a:gd name="connsiteY4" fmla="*/ 308455 h 483560"/>
                  <a:gd name="connsiteX0" fmla="*/ 0 w 843190"/>
                  <a:gd name="connsiteY0" fmla="*/ 308753 h 483858"/>
                  <a:gd name="connsiteX1" fmla="*/ 424770 w 843190"/>
                  <a:gd name="connsiteY1" fmla="*/ 298 h 483858"/>
                  <a:gd name="connsiteX2" fmla="*/ 843190 w 843190"/>
                  <a:gd name="connsiteY2" fmla="*/ 308753 h 483858"/>
                  <a:gd name="connsiteX3" fmla="*/ 421595 w 843190"/>
                  <a:gd name="connsiteY3" fmla="*/ 483858 h 483858"/>
                  <a:gd name="connsiteX4" fmla="*/ 0 w 843190"/>
                  <a:gd name="connsiteY4" fmla="*/ 308753 h 483858"/>
                  <a:gd name="connsiteX0" fmla="*/ 0 w 843190"/>
                  <a:gd name="connsiteY0" fmla="*/ 308753 h 442986"/>
                  <a:gd name="connsiteX1" fmla="*/ 424770 w 843190"/>
                  <a:gd name="connsiteY1" fmla="*/ 298 h 442986"/>
                  <a:gd name="connsiteX2" fmla="*/ 843190 w 843190"/>
                  <a:gd name="connsiteY2" fmla="*/ 308753 h 442986"/>
                  <a:gd name="connsiteX3" fmla="*/ 417954 w 843190"/>
                  <a:gd name="connsiteY3" fmla="*/ 442986 h 442986"/>
                  <a:gd name="connsiteX4" fmla="*/ 0 w 843190"/>
                  <a:gd name="connsiteY4" fmla="*/ 308753 h 4429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3190" h="442986">
                    <a:moveTo>
                      <a:pt x="0" y="308753"/>
                    </a:moveTo>
                    <a:cubicBezTo>
                      <a:pt x="0" y="212045"/>
                      <a:pt x="90330" y="-9227"/>
                      <a:pt x="424770" y="298"/>
                    </a:cubicBezTo>
                    <a:cubicBezTo>
                      <a:pt x="759210" y="9823"/>
                      <a:pt x="843190" y="212045"/>
                      <a:pt x="843190" y="308753"/>
                    </a:cubicBezTo>
                    <a:cubicBezTo>
                      <a:pt x="843190" y="405461"/>
                      <a:pt x="650794" y="442986"/>
                      <a:pt x="417954" y="442986"/>
                    </a:cubicBezTo>
                    <a:cubicBezTo>
                      <a:pt x="185114" y="442986"/>
                      <a:pt x="0" y="405461"/>
                      <a:pt x="0" y="308753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35" name="楕円 420">
                <a:extLst>
                  <a:ext uri="{FF2B5EF4-FFF2-40B4-BE49-F238E27FC236}">
                    <a16:creationId xmlns:a16="http://schemas.microsoft.com/office/drawing/2014/main" id="{B0EDC811-0B2F-15F7-8F71-9B5163F9B057}"/>
                  </a:ext>
                </a:extLst>
              </p:cNvPr>
              <p:cNvSpPr/>
              <p:nvPr/>
            </p:nvSpPr>
            <p:spPr bwMode="auto">
              <a:xfrm>
                <a:off x="709579" y="4872874"/>
                <a:ext cx="417738" cy="133028"/>
              </a:xfrm>
              <a:custGeom>
                <a:avLst/>
                <a:gdLst>
                  <a:gd name="connsiteX0" fmla="*/ 0 w 843190"/>
                  <a:gd name="connsiteY0" fmla="*/ 175105 h 350210"/>
                  <a:gd name="connsiteX1" fmla="*/ 421595 w 843190"/>
                  <a:gd name="connsiteY1" fmla="*/ 0 h 350210"/>
                  <a:gd name="connsiteX2" fmla="*/ 843190 w 843190"/>
                  <a:gd name="connsiteY2" fmla="*/ 175105 h 350210"/>
                  <a:gd name="connsiteX3" fmla="*/ 421595 w 843190"/>
                  <a:gd name="connsiteY3" fmla="*/ 350210 h 350210"/>
                  <a:gd name="connsiteX4" fmla="*/ 0 w 843190"/>
                  <a:gd name="connsiteY4" fmla="*/ 175105 h 350210"/>
                  <a:gd name="connsiteX0" fmla="*/ 0 w 843190"/>
                  <a:gd name="connsiteY0" fmla="*/ 175105 h 350210"/>
                  <a:gd name="connsiteX1" fmla="*/ 421595 w 843190"/>
                  <a:gd name="connsiteY1" fmla="*/ 0 h 350210"/>
                  <a:gd name="connsiteX2" fmla="*/ 843190 w 843190"/>
                  <a:gd name="connsiteY2" fmla="*/ 175105 h 350210"/>
                  <a:gd name="connsiteX3" fmla="*/ 421595 w 843190"/>
                  <a:gd name="connsiteY3" fmla="*/ 350210 h 350210"/>
                  <a:gd name="connsiteX4" fmla="*/ 0 w 843190"/>
                  <a:gd name="connsiteY4" fmla="*/ 175105 h 350210"/>
                  <a:gd name="connsiteX0" fmla="*/ 0 w 843190"/>
                  <a:gd name="connsiteY0" fmla="*/ 175105 h 350210"/>
                  <a:gd name="connsiteX1" fmla="*/ 421595 w 843190"/>
                  <a:gd name="connsiteY1" fmla="*/ 0 h 350210"/>
                  <a:gd name="connsiteX2" fmla="*/ 843190 w 843190"/>
                  <a:gd name="connsiteY2" fmla="*/ 175105 h 350210"/>
                  <a:gd name="connsiteX3" fmla="*/ 421595 w 843190"/>
                  <a:gd name="connsiteY3" fmla="*/ 350210 h 350210"/>
                  <a:gd name="connsiteX4" fmla="*/ 0 w 843190"/>
                  <a:gd name="connsiteY4" fmla="*/ 175105 h 350210"/>
                  <a:gd name="connsiteX0" fmla="*/ 0 w 843190"/>
                  <a:gd name="connsiteY0" fmla="*/ 175105 h 350210"/>
                  <a:gd name="connsiteX1" fmla="*/ 421595 w 843190"/>
                  <a:gd name="connsiteY1" fmla="*/ 0 h 350210"/>
                  <a:gd name="connsiteX2" fmla="*/ 843190 w 843190"/>
                  <a:gd name="connsiteY2" fmla="*/ 175105 h 350210"/>
                  <a:gd name="connsiteX3" fmla="*/ 421595 w 843190"/>
                  <a:gd name="connsiteY3" fmla="*/ 350210 h 350210"/>
                  <a:gd name="connsiteX4" fmla="*/ 0 w 843190"/>
                  <a:gd name="connsiteY4" fmla="*/ 175105 h 350210"/>
                  <a:gd name="connsiteX0" fmla="*/ 0 w 843190"/>
                  <a:gd name="connsiteY0" fmla="*/ 308455 h 483560"/>
                  <a:gd name="connsiteX1" fmla="*/ 424770 w 843190"/>
                  <a:gd name="connsiteY1" fmla="*/ 0 h 483560"/>
                  <a:gd name="connsiteX2" fmla="*/ 843190 w 843190"/>
                  <a:gd name="connsiteY2" fmla="*/ 308455 h 483560"/>
                  <a:gd name="connsiteX3" fmla="*/ 421595 w 843190"/>
                  <a:gd name="connsiteY3" fmla="*/ 483560 h 483560"/>
                  <a:gd name="connsiteX4" fmla="*/ 0 w 843190"/>
                  <a:gd name="connsiteY4" fmla="*/ 308455 h 483560"/>
                  <a:gd name="connsiteX0" fmla="*/ 0 w 843190"/>
                  <a:gd name="connsiteY0" fmla="*/ 308753 h 483858"/>
                  <a:gd name="connsiteX1" fmla="*/ 424770 w 843190"/>
                  <a:gd name="connsiteY1" fmla="*/ 298 h 483858"/>
                  <a:gd name="connsiteX2" fmla="*/ 843190 w 843190"/>
                  <a:gd name="connsiteY2" fmla="*/ 308753 h 483858"/>
                  <a:gd name="connsiteX3" fmla="*/ 421595 w 843190"/>
                  <a:gd name="connsiteY3" fmla="*/ 483858 h 483858"/>
                  <a:gd name="connsiteX4" fmla="*/ 0 w 843190"/>
                  <a:gd name="connsiteY4" fmla="*/ 308753 h 4838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43190" h="483858">
                    <a:moveTo>
                      <a:pt x="0" y="308753"/>
                    </a:moveTo>
                    <a:cubicBezTo>
                      <a:pt x="0" y="212045"/>
                      <a:pt x="90330" y="-9227"/>
                      <a:pt x="424770" y="298"/>
                    </a:cubicBezTo>
                    <a:cubicBezTo>
                      <a:pt x="759210" y="9823"/>
                      <a:pt x="843190" y="212045"/>
                      <a:pt x="843190" y="308753"/>
                    </a:cubicBezTo>
                    <a:cubicBezTo>
                      <a:pt x="843190" y="405461"/>
                      <a:pt x="654435" y="483858"/>
                      <a:pt x="421595" y="483858"/>
                    </a:cubicBezTo>
                    <a:cubicBezTo>
                      <a:pt x="188755" y="483858"/>
                      <a:pt x="0" y="405461"/>
                      <a:pt x="0" y="308753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126</Words>
  <Application>Microsoft Office PowerPoint</Application>
  <PresentationFormat>A4 210 x 297 mm</PresentationFormat>
  <Paragraphs>21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只今、この洗車機は営業中止していますの貼り紙</dc:title>
  <dc:subject>只今、この洗車機は営業中止していますの貼り紙</dc:subject>
  <dc:creator>でじけろお</dc:creator>
  <cp:lastModifiedBy/>
  <cp:revision>1</cp:revision>
  <dcterms:created xsi:type="dcterms:W3CDTF">2014-12-04T06:28:15Z</dcterms:created>
  <dcterms:modified xsi:type="dcterms:W3CDTF">2024-10-19T08:07:25Z</dcterms:modified>
  <cp:version>1</cp:version>
</cp:coreProperties>
</file>

<file path=docProps/thumbnail.jpeg>
</file>