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1" r:id="rId3"/>
    <p:sldId id="320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5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355121" y="2336452"/>
            <a:ext cx="6147757" cy="32258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人のはなしに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割り込まない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A4CBC8D-A2F4-CE42-7353-6700B2D30463}"/>
              </a:ext>
            </a:extLst>
          </p:cNvPr>
          <p:cNvGrpSpPr/>
          <p:nvPr/>
        </p:nvGrpSpPr>
        <p:grpSpPr>
          <a:xfrm>
            <a:off x="1432400" y="7212178"/>
            <a:ext cx="3993200" cy="2606116"/>
            <a:chOff x="2528784" y="4470133"/>
            <a:chExt cx="3993200" cy="2606116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202F559F-8155-D160-2620-41ADDAE598AB}"/>
                </a:ext>
              </a:extLst>
            </p:cNvPr>
            <p:cNvGrpSpPr/>
            <p:nvPr/>
          </p:nvGrpSpPr>
          <p:grpSpPr>
            <a:xfrm>
              <a:off x="2528784" y="4470133"/>
              <a:ext cx="3993200" cy="2606116"/>
              <a:chOff x="3507495" y="4470133"/>
              <a:chExt cx="3993200" cy="2606116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C5AAB952-14BE-10D9-3D78-4EFAB09BD5A6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C259BCB3-25CE-5A8D-07B4-09705AEF0A16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6241EECB-068A-5ABB-0644-2C9FF557B8A6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0AAA7C7-62EF-9502-1B23-D1606021835E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99" name="四角形: 上の 2 つの角を丸める 98">
                  <a:extLst>
                    <a:ext uri="{FF2B5EF4-FFF2-40B4-BE49-F238E27FC236}">
                      <a16:creationId xmlns:a16="http://schemas.microsoft.com/office/drawing/2014/main" id="{5F387F4E-F816-2BE1-614D-9A4F41127A1A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F8BC508-945B-A376-AD59-241F18F5D8D4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75574606-B6E7-D598-DA0C-5D39E42B2B30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23CE9D9E-7F1E-6C87-21CA-36898A1BCC31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999BB8E-B874-B976-543B-4D6D42003D01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56F9876-3E1B-196B-4AD8-DFA98B4C5498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6E8850A-0CAE-834B-2879-DBDF06B968CB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BC2C58AA-3D16-C6DF-7C73-8CC012B10526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BA65CB61-9B21-ABB9-83E4-6B07AA6D9AD9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32AA5FB6-BFFB-7D59-D3E2-3FED77EE4668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F45CA884-E856-A8F6-F0AC-FE99389548FC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9CB60D7-DFE8-4BEB-2F6F-D34C9B1C969F}"/>
                  </a:ext>
                </a:extLst>
              </p:cNvPr>
              <p:cNvSpPr/>
              <p:nvPr/>
            </p:nvSpPr>
            <p:spPr bwMode="auto">
              <a:xfrm rot="16388772">
                <a:off x="5802354" y="510557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C9E474DC-02CB-2A23-9AC3-6D96D9F49FFB}"/>
                  </a:ext>
                </a:extLst>
              </p:cNvPr>
              <p:cNvSpPr/>
              <p:nvPr/>
            </p:nvSpPr>
            <p:spPr bwMode="auto">
              <a:xfrm rot="11376314">
                <a:off x="5821235" y="4802443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2C76837-C971-FC62-2A1F-2E8C1FF0306A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BAE42F4-8866-8610-0ED6-956FC6A7420F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A8E67F0-BA4D-9B36-791D-A58E0B4FE8B3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" name="アーチ 72">
              <a:extLst>
                <a:ext uri="{FF2B5EF4-FFF2-40B4-BE49-F238E27FC236}">
                  <a16:creationId xmlns:a16="http://schemas.microsoft.com/office/drawing/2014/main" id="{144B4833-D5AA-D608-97AF-E9F88A835F6B}"/>
                </a:ext>
              </a:extLst>
            </p:cNvPr>
            <p:cNvSpPr/>
            <p:nvPr/>
          </p:nvSpPr>
          <p:spPr bwMode="auto">
            <a:xfrm rot="900000">
              <a:off x="3907822" y="4946844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アーチ 73">
              <a:extLst>
                <a:ext uri="{FF2B5EF4-FFF2-40B4-BE49-F238E27FC236}">
                  <a16:creationId xmlns:a16="http://schemas.microsoft.com/office/drawing/2014/main" id="{DF9D681A-B773-65C0-8BAB-119F6E36AD7D}"/>
                </a:ext>
              </a:extLst>
            </p:cNvPr>
            <p:cNvSpPr/>
            <p:nvPr/>
          </p:nvSpPr>
          <p:spPr bwMode="auto">
            <a:xfrm rot="900000">
              <a:off x="4341120" y="5029910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3C97D6FD-331E-71D0-2E8C-E7A3D9BE6E6A}"/>
                </a:ext>
              </a:extLst>
            </p:cNvPr>
            <p:cNvGrpSpPr/>
            <p:nvPr/>
          </p:nvGrpSpPr>
          <p:grpSpPr>
            <a:xfrm>
              <a:off x="2966104" y="5038391"/>
              <a:ext cx="1038522" cy="1003830"/>
              <a:chOff x="-803982" y="5038391"/>
              <a:chExt cx="1038522" cy="1003830"/>
            </a:xfrm>
          </p:grpSpPr>
          <p:sp>
            <p:nvSpPr>
              <p:cNvPr id="76" name="楕円 11">
                <a:extLst>
                  <a:ext uri="{FF2B5EF4-FFF2-40B4-BE49-F238E27FC236}">
                    <a16:creationId xmlns:a16="http://schemas.microsoft.com/office/drawing/2014/main" id="{B14B5346-E362-DA2F-52B5-2D4735717653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11">
                <a:extLst>
                  <a:ext uri="{FF2B5EF4-FFF2-40B4-BE49-F238E27FC236}">
                    <a16:creationId xmlns:a16="http://schemas.microsoft.com/office/drawing/2014/main" id="{7D46CEE3-B151-3D06-2E28-600C114FCA08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11">
                <a:extLst>
                  <a:ext uri="{FF2B5EF4-FFF2-40B4-BE49-F238E27FC236}">
                    <a16:creationId xmlns:a16="http://schemas.microsoft.com/office/drawing/2014/main" id="{2C5230DA-8C8B-C18D-C527-6AA2CD65CCE6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楕円 11">
                <a:extLst>
                  <a:ext uri="{FF2B5EF4-FFF2-40B4-BE49-F238E27FC236}">
                    <a16:creationId xmlns:a16="http://schemas.microsoft.com/office/drawing/2014/main" id="{ABA48D1E-F506-4B77-5E4A-2EA78293BE16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11">
                <a:extLst>
                  <a:ext uri="{FF2B5EF4-FFF2-40B4-BE49-F238E27FC236}">
                    <a16:creationId xmlns:a16="http://schemas.microsoft.com/office/drawing/2014/main" id="{CFE8B4FA-3E45-DF5E-4EDA-A46FEA4327C5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楕円 11">
                <a:extLst>
                  <a:ext uri="{FF2B5EF4-FFF2-40B4-BE49-F238E27FC236}">
                    <a16:creationId xmlns:a16="http://schemas.microsoft.com/office/drawing/2014/main" id="{5BF56834-2C45-32A8-58D2-64ADE85B2619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AA4B6-612B-64BF-31C0-1E6B2EDF7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CBF6441-61FB-39B5-6287-B1CA2A7B042E}"/>
              </a:ext>
            </a:extLst>
          </p:cNvPr>
          <p:cNvGrpSpPr/>
          <p:nvPr/>
        </p:nvGrpSpPr>
        <p:grpSpPr>
          <a:xfrm>
            <a:off x="1582951" y="5808095"/>
            <a:ext cx="3993200" cy="2606116"/>
            <a:chOff x="2528784" y="4470133"/>
            <a:chExt cx="3993200" cy="2606116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0CF3167B-575D-5491-2708-62DB03A3614A}"/>
                </a:ext>
              </a:extLst>
            </p:cNvPr>
            <p:cNvGrpSpPr/>
            <p:nvPr/>
          </p:nvGrpSpPr>
          <p:grpSpPr>
            <a:xfrm>
              <a:off x="2528784" y="4470133"/>
              <a:ext cx="3993200" cy="2606116"/>
              <a:chOff x="3507495" y="4470133"/>
              <a:chExt cx="3993200" cy="2606116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D1CF96F-5E83-9D73-7B7E-5F3A31A30842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7D0472FB-D1F1-B7C6-4FFF-5A8FEA820498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481C8980-A494-43AF-233E-FBCD3064CBCA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10B4BE3B-E368-BE20-B7CB-301156F9727C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99" name="四角形: 上の 2 つの角を丸める 98">
                  <a:extLst>
                    <a:ext uri="{FF2B5EF4-FFF2-40B4-BE49-F238E27FC236}">
                      <a16:creationId xmlns:a16="http://schemas.microsoft.com/office/drawing/2014/main" id="{0F2B00BB-CD3E-297E-BCA5-06E0AAEDB67E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9704547D-AB19-968E-DFA3-6EBD8707D7BF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999D78B4-136C-B2B9-53A5-34863A62442F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5DEA3751-7064-92F5-6B72-94811D5F049E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88500C7-7C9A-F0CA-8ABA-17B1735FC5CF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220BF9A-9C7C-806A-4A23-13BB3005BE0A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0E85926-02FF-E992-BA48-47C106896B8C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2C47D507-9F5C-DD0E-071F-6E96B7E70C02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42B9F601-5506-E30C-49D3-391DB03185F6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ED3E5FD7-5311-FC07-7D98-38FDFBA6AF9A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DA3F31B2-DD59-9ED8-4353-AA4A50FEF2A9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9D017E18-3A53-7D3F-B433-2C0DC2C286F8}"/>
                  </a:ext>
                </a:extLst>
              </p:cNvPr>
              <p:cNvSpPr/>
              <p:nvPr/>
            </p:nvSpPr>
            <p:spPr bwMode="auto">
              <a:xfrm rot="16388772">
                <a:off x="5802354" y="510557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B4A58CF9-1C98-6C11-705A-07F1F49D1D1A}"/>
                  </a:ext>
                </a:extLst>
              </p:cNvPr>
              <p:cNvSpPr/>
              <p:nvPr/>
            </p:nvSpPr>
            <p:spPr bwMode="auto">
              <a:xfrm rot="11376314">
                <a:off x="5821235" y="4802443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0ED0AAF-EF21-EC09-9D47-59294EDE864C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2ED32DF-2C36-AA0E-EA9F-AE0CB49770AF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26B4DD8-9D76-7272-1B6F-C3B7442C0539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" name="アーチ 72">
              <a:extLst>
                <a:ext uri="{FF2B5EF4-FFF2-40B4-BE49-F238E27FC236}">
                  <a16:creationId xmlns:a16="http://schemas.microsoft.com/office/drawing/2014/main" id="{4920C53F-676B-CD33-525F-8F6C519A7CDE}"/>
                </a:ext>
              </a:extLst>
            </p:cNvPr>
            <p:cNvSpPr/>
            <p:nvPr/>
          </p:nvSpPr>
          <p:spPr bwMode="auto">
            <a:xfrm rot="900000">
              <a:off x="3907822" y="4946844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アーチ 73">
              <a:extLst>
                <a:ext uri="{FF2B5EF4-FFF2-40B4-BE49-F238E27FC236}">
                  <a16:creationId xmlns:a16="http://schemas.microsoft.com/office/drawing/2014/main" id="{2324D057-184B-93EA-C541-4D49CDE115B2}"/>
                </a:ext>
              </a:extLst>
            </p:cNvPr>
            <p:cNvSpPr/>
            <p:nvPr/>
          </p:nvSpPr>
          <p:spPr bwMode="auto">
            <a:xfrm rot="900000">
              <a:off x="4341120" y="5029910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F5A47A5-83D5-A042-1C74-E43F7774A6FC}"/>
                </a:ext>
              </a:extLst>
            </p:cNvPr>
            <p:cNvGrpSpPr/>
            <p:nvPr/>
          </p:nvGrpSpPr>
          <p:grpSpPr>
            <a:xfrm>
              <a:off x="2966104" y="5038391"/>
              <a:ext cx="1038522" cy="1003830"/>
              <a:chOff x="-803982" y="5038391"/>
              <a:chExt cx="1038522" cy="1003830"/>
            </a:xfrm>
          </p:grpSpPr>
          <p:sp>
            <p:nvSpPr>
              <p:cNvPr id="76" name="楕円 11">
                <a:extLst>
                  <a:ext uri="{FF2B5EF4-FFF2-40B4-BE49-F238E27FC236}">
                    <a16:creationId xmlns:a16="http://schemas.microsoft.com/office/drawing/2014/main" id="{903DE43E-2A2F-94A4-A958-8B14EF459CF0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11">
                <a:extLst>
                  <a:ext uri="{FF2B5EF4-FFF2-40B4-BE49-F238E27FC236}">
                    <a16:creationId xmlns:a16="http://schemas.microsoft.com/office/drawing/2014/main" id="{E6D1675F-C741-AE00-57AD-E42D9713CEFC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11">
                <a:extLst>
                  <a:ext uri="{FF2B5EF4-FFF2-40B4-BE49-F238E27FC236}">
                    <a16:creationId xmlns:a16="http://schemas.microsoft.com/office/drawing/2014/main" id="{BE942FDE-CA7E-C9CC-4CEF-83C5C0F2A8E6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楕円 11">
                <a:extLst>
                  <a:ext uri="{FF2B5EF4-FFF2-40B4-BE49-F238E27FC236}">
                    <a16:creationId xmlns:a16="http://schemas.microsoft.com/office/drawing/2014/main" id="{B41432F2-F657-829B-F448-605BF275CE8D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11">
                <a:extLst>
                  <a:ext uri="{FF2B5EF4-FFF2-40B4-BE49-F238E27FC236}">
                    <a16:creationId xmlns:a16="http://schemas.microsoft.com/office/drawing/2014/main" id="{C314AC42-F39B-4EA6-A15C-429EC7B578DE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楕円 11">
                <a:extLst>
                  <a:ext uri="{FF2B5EF4-FFF2-40B4-BE49-F238E27FC236}">
                    <a16:creationId xmlns:a16="http://schemas.microsoft.com/office/drawing/2014/main" id="{DAE1964D-FC30-043E-76A1-F2C7C37ED735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E86D8C-57C0-EF53-BE89-88C11D60CCEF}"/>
              </a:ext>
            </a:extLst>
          </p:cNvPr>
          <p:cNvSpPr txBox="1"/>
          <p:nvPr/>
        </p:nvSpPr>
        <p:spPr>
          <a:xfrm>
            <a:off x="458670" y="1411241"/>
            <a:ext cx="5868283" cy="356559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人のはなしに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割り込まない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CBC4FDB-95F9-6432-E46E-3FFDEFF49AB0}"/>
              </a:ext>
            </a:extLst>
          </p:cNvPr>
          <p:cNvGrpSpPr/>
          <p:nvPr/>
        </p:nvGrpSpPr>
        <p:grpSpPr>
          <a:xfrm>
            <a:off x="5151339" y="5912929"/>
            <a:ext cx="1561651" cy="2456985"/>
            <a:chOff x="4592960" y="3870999"/>
            <a:chExt cx="1561651" cy="2456985"/>
          </a:xfrm>
        </p:grpSpPr>
        <p:sp>
          <p:nvSpPr>
            <p:cNvPr id="6" name="月 5">
              <a:extLst>
                <a:ext uri="{FF2B5EF4-FFF2-40B4-BE49-F238E27FC236}">
                  <a16:creationId xmlns:a16="http://schemas.microsoft.com/office/drawing/2014/main" id="{C1F00920-5845-DA1C-326A-396F28216944}"/>
                </a:ext>
              </a:extLst>
            </p:cNvPr>
            <p:cNvSpPr/>
            <p:nvPr/>
          </p:nvSpPr>
          <p:spPr bwMode="auto">
            <a:xfrm rot="18000000">
              <a:off x="4659338" y="4371766"/>
              <a:ext cx="132756" cy="26551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6866F693-EB1C-9129-B755-72288724F12A}"/>
                </a:ext>
              </a:extLst>
            </p:cNvPr>
            <p:cNvSpPr/>
            <p:nvPr/>
          </p:nvSpPr>
          <p:spPr bwMode="auto">
            <a:xfrm>
              <a:off x="5190251" y="5280217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10757973-5F12-2B50-E216-C5469F017F1C}"/>
                </a:ext>
              </a:extLst>
            </p:cNvPr>
            <p:cNvSpPr/>
            <p:nvPr/>
          </p:nvSpPr>
          <p:spPr bwMode="auto">
            <a:xfrm>
              <a:off x="4678957" y="4121397"/>
              <a:ext cx="1316048" cy="1316048"/>
            </a:xfrm>
            <a:prstGeom prst="ellipse">
              <a:avLst/>
            </a:pr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669F654-F85F-C5B5-1E4B-10ED8CC47A76}"/>
                </a:ext>
              </a:extLst>
            </p:cNvPr>
            <p:cNvGrpSpPr/>
            <p:nvPr/>
          </p:nvGrpSpPr>
          <p:grpSpPr>
            <a:xfrm>
              <a:off x="4699285" y="3870999"/>
              <a:ext cx="1455326" cy="1580534"/>
              <a:chOff x="5326104" y="3809516"/>
              <a:chExt cx="1455326" cy="1580534"/>
            </a:xfrm>
          </p:grpSpPr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1ECFA9C7-DF5C-A2E2-BDCE-1F80BBB3BA70}"/>
                  </a:ext>
                </a:extLst>
              </p:cNvPr>
              <p:cNvSpPr/>
              <p:nvPr/>
            </p:nvSpPr>
            <p:spPr bwMode="auto">
              <a:xfrm rot="10800000">
                <a:off x="6144504" y="4519297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AF46AFAB-103C-4E3C-0FC4-CB50F94F880B}"/>
                  </a:ext>
                </a:extLst>
              </p:cNvPr>
              <p:cNvSpPr/>
              <p:nvPr/>
            </p:nvSpPr>
            <p:spPr bwMode="auto">
              <a:xfrm rot="9000000">
                <a:off x="6063130" y="3809516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806F8D8-2347-2DA2-C942-143FB668D060}"/>
                  </a:ext>
                </a:extLst>
              </p:cNvPr>
              <p:cNvSpPr/>
              <p:nvPr/>
            </p:nvSpPr>
            <p:spPr bwMode="auto">
              <a:xfrm rot="17100000">
                <a:off x="6300339" y="475468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417685F1-7DA4-4AC8-9C26-6DA5BF85C4B9}"/>
                  </a:ext>
                </a:extLst>
              </p:cNvPr>
              <p:cNvSpPr/>
              <p:nvPr/>
            </p:nvSpPr>
            <p:spPr bwMode="auto">
              <a:xfrm rot="3802566">
                <a:off x="5491370" y="3882542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0C0EB76F-90A0-7313-24FC-9CF4F293EE70}"/>
                  </a:ext>
                </a:extLst>
              </p:cNvPr>
              <p:cNvSpPr/>
              <p:nvPr/>
            </p:nvSpPr>
            <p:spPr bwMode="auto">
              <a:xfrm rot="9900000">
                <a:off x="6170493" y="4329927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7061488A-0CF8-E45B-A558-23F84DD6EC26}"/>
                  </a:ext>
                </a:extLst>
              </p:cNvPr>
              <p:cNvSpPr/>
              <p:nvPr/>
            </p:nvSpPr>
            <p:spPr bwMode="auto">
              <a:xfrm rot="1448216">
                <a:off x="5587391" y="4897210"/>
                <a:ext cx="99752" cy="58361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3F99AE2-F5E6-9AA6-C249-19DF7E48EB27}"/>
                  </a:ext>
                </a:extLst>
              </p:cNvPr>
              <p:cNvSpPr/>
              <p:nvPr/>
            </p:nvSpPr>
            <p:spPr bwMode="auto">
              <a:xfrm rot="20700000">
                <a:off x="5390541" y="4597071"/>
                <a:ext cx="243704" cy="116426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CFC2FC4-0D25-D4F5-0664-7F88DF0A6E02}"/>
                  </a:ext>
                </a:extLst>
              </p:cNvPr>
              <p:cNvSpPr/>
              <p:nvPr/>
            </p:nvSpPr>
            <p:spPr bwMode="auto">
              <a:xfrm rot="900000">
                <a:off x="5847741" y="4597071"/>
                <a:ext cx="243704" cy="116426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322C803-2F76-D8E8-B181-652F207C9ECC}"/>
                  </a:ext>
                </a:extLst>
              </p:cNvPr>
              <p:cNvSpPr/>
              <p:nvPr/>
            </p:nvSpPr>
            <p:spPr bwMode="auto">
              <a:xfrm>
                <a:off x="5947468" y="4067314"/>
                <a:ext cx="280589" cy="313573"/>
              </a:xfrm>
              <a:custGeom>
                <a:avLst/>
                <a:gdLst>
                  <a:gd name="connsiteX0" fmla="*/ 289560 w 367217"/>
                  <a:gd name="connsiteY0" fmla="*/ 0 h 603511"/>
                  <a:gd name="connsiteX1" fmla="*/ 367217 w 367217"/>
                  <a:gd name="connsiteY1" fmla="*/ 0 h 603511"/>
                  <a:gd name="connsiteX2" fmla="*/ 367217 w 367217"/>
                  <a:gd name="connsiteY2" fmla="*/ 603511 h 603511"/>
                  <a:gd name="connsiteX3" fmla="*/ 289560 w 367217"/>
                  <a:gd name="connsiteY3" fmla="*/ 603511 h 603511"/>
                  <a:gd name="connsiteX4" fmla="*/ 144780 w 367217"/>
                  <a:gd name="connsiteY4" fmla="*/ 0 h 603511"/>
                  <a:gd name="connsiteX5" fmla="*/ 222437 w 367217"/>
                  <a:gd name="connsiteY5" fmla="*/ 0 h 603511"/>
                  <a:gd name="connsiteX6" fmla="*/ 222437 w 367217"/>
                  <a:gd name="connsiteY6" fmla="*/ 603511 h 603511"/>
                  <a:gd name="connsiteX7" fmla="*/ 144780 w 367217"/>
                  <a:gd name="connsiteY7" fmla="*/ 603511 h 603511"/>
                  <a:gd name="connsiteX8" fmla="*/ 0 w 367217"/>
                  <a:gd name="connsiteY8" fmla="*/ 0 h 603511"/>
                  <a:gd name="connsiteX9" fmla="*/ 77657 w 367217"/>
                  <a:gd name="connsiteY9" fmla="*/ 0 h 603511"/>
                  <a:gd name="connsiteX10" fmla="*/ 77657 w 367217"/>
                  <a:gd name="connsiteY10" fmla="*/ 603511 h 603511"/>
                  <a:gd name="connsiteX11" fmla="*/ 0 w 367217"/>
                  <a:gd name="connsiteY11" fmla="*/ 603511 h 60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7217" h="603511">
                    <a:moveTo>
                      <a:pt x="289560" y="0"/>
                    </a:moveTo>
                    <a:lnTo>
                      <a:pt x="367217" y="0"/>
                    </a:lnTo>
                    <a:lnTo>
                      <a:pt x="367217" y="603511"/>
                    </a:lnTo>
                    <a:lnTo>
                      <a:pt x="289560" y="603511"/>
                    </a:lnTo>
                    <a:close/>
                    <a:moveTo>
                      <a:pt x="144780" y="0"/>
                    </a:moveTo>
                    <a:lnTo>
                      <a:pt x="222437" y="0"/>
                    </a:lnTo>
                    <a:lnTo>
                      <a:pt x="222437" y="603511"/>
                    </a:lnTo>
                    <a:lnTo>
                      <a:pt x="144780" y="603511"/>
                    </a:lnTo>
                    <a:close/>
                    <a:moveTo>
                      <a:pt x="0" y="0"/>
                    </a:moveTo>
                    <a:lnTo>
                      <a:pt x="77657" y="0"/>
                    </a:lnTo>
                    <a:lnTo>
                      <a:pt x="77657" y="603511"/>
                    </a:lnTo>
                    <a:lnTo>
                      <a:pt x="0" y="603511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963FE358-61C0-C4F7-6346-353BA456D009}"/>
                </a:ext>
              </a:extLst>
            </p:cNvPr>
            <p:cNvSpPr/>
            <p:nvPr/>
          </p:nvSpPr>
          <p:spPr bwMode="auto">
            <a:xfrm>
              <a:off x="4837161" y="5582546"/>
              <a:ext cx="1096914" cy="7454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台形 288">
              <a:extLst>
                <a:ext uri="{FF2B5EF4-FFF2-40B4-BE49-F238E27FC236}">
                  <a16:creationId xmlns:a16="http://schemas.microsoft.com/office/drawing/2014/main" id="{EC938DDD-D298-403D-8AFB-8D45FAFA4EB5}"/>
                </a:ext>
              </a:extLst>
            </p:cNvPr>
            <p:cNvSpPr/>
            <p:nvPr/>
          </p:nvSpPr>
          <p:spPr bwMode="auto">
            <a:xfrm>
              <a:off x="5601238" y="5808335"/>
              <a:ext cx="351119" cy="51395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D3EA77E-29AC-3636-1009-640C2702E451}"/>
                </a:ext>
              </a:extLst>
            </p:cNvPr>
            <p:cNvSpPr/>
            <p:nvPr/>
          </p:nvSpPr>
          <p:spPr bwMode="auto">
            <a:xfrm>
              <a:off x="4870703" y="5179999"/>
              <a:ext cx="466278" cy="73933"/>
            </a:xfrm>
            <a:custGeom>
              <a:avLst/>
              <a:gdLst>
                <a:gd name="connsiteX0" fmla="*/ 0 w 604838"/>
                <a:gd name="connsiteY0" fmla="*/ 119062 h 119062"/>
                <a:gd name="connsiteX1" fmla="*/ 114300 w 604838"/>
                <a:gd name="connsiteY1" fmla="*/ 28575 h 119062"/>
                <a:gd name="connsiteX2" fmla="*/ 195263 w 604838"/>
                <a:gd name="connsiteY2" fmla="*/ 95250 h 119062"/>
                <a:gd name="connsiteX3" fmla="*/ 285750 w 604838"/>
                <a:gd name="connsiteY3" fmla="*/ 14287 h 119062"/>
                <a:gd name="connsiteX4" fmla="*/ 328613 w 604838"/>
                <a:gd name="connsiteY4" fmla="*/ 80962 h 119062"/>
                <a:gd name="connsiteX5" fmla="*/ 419100 w 604838"/>
                <a:gd name="connsiteY5" fmla="*/ 0 h 119062"/>
                <a:gd name="connsiteX6" fmla="*/ 461963 w 604838"/>
                <a:gd name="connsiteY6" fmla="*/ 80962 h 119062"/>
                <a:gd name="connsiteX7" fmla="*/ 604838 w 604838"/>
                <a:gd name="connsiteY7" fmla="*/ 28575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4838" h="119062">
                  <a:moveTo>
                    <a:pt x="0" y="119062"/>
                  </a:moveTo>
                  <a:cubicBezTo>
                    <a:pt x="40878" y="75803"/>
                    <a:pt x="81756" y="32544"/>
                    <a:pt x="114300" y="28575"/>
                  </a:cubicBezTo>
                  <a:cubicBezTo>
                    <a:pt x="146844" y="24606"/>
                    <a:pt x="166688" y="97631"/>
                    <a:pt x="195263" y="95250"/>
                  </a:cubicBezTo>
                  <a:cubicBezTo>
                    <a:pt x="223838" y="92869"/>
                    <a:pt x="263525" y="16668"/>
                    <a:pt x="285750" y="14287"/>
                  </a:cubicBezTo>
                  <a:cubicBezTo>
                    <a:pt x="307975" y="11906"/>
                    <a:pt x="306388" y="83343"/>
                    <a:pt x="328613" y="80962"/>
                  </a:cubicBezTo>
                  <a:cubicBezTo>
                    <a:pt x="350838" y="78581"/>
                    <a:pt x="396875" y="0"/>
                    <a:pt x="419100" y="0"/>
                  </a:cubicBezTo>
                  <a:cubicBezTo>
                    <a:pt x="441325" y="0"/>
                    <a:pt x="431007" y="76199"/>
                    <a:pt x="461963" y="80962"/>
                  </a:cubicBezTo>
                  <a:cubicBezTo>
                    <a:pt x="492919" y="85725"/>
                    <a:pt x="548878" y="57150"/>
                    <a:pt x="604838" y="28575"/>
                  </a:cubicBez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F88EBB4-1263-AAB4-C22B-D5D3FC215D74}"/>
              </a:ext>
            </a:extLst>
          </p:cNvPr>
          <p:cNvGrpSpPr/>
          <p:nvPr/>
        </p:nvGrpSpPr>
        <p:grpSpPr>
          <a:xfrm>
            <a:off x="381843" y="5965592"/>
            <a:ext cx="1561651" cy="2456985"/>
            <a:chOff x="1395904" y="3870999"/>
            <a:chExt cx="1561651" cy="2456985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8202A74D-26D3-7DA4-6F7D-D34774FD42A4}"/>
                </a:ext>
              </a:extLst>
            </p:cNvPr>
            <p:cNvSpPr/>
            <p:nvPr/>
          </p:nvSpPr>
          <p:spPr bwMode="auto">
            <a:xfrm>
              <a:off x="1463870" y="4716767"/>
              <a:ext cx="1026161" cy="141253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2B1277E-5EAA-5589-0299-4F3AD6EAAADE}"/>
                </a:ext>
              </a:extLst>
            </p:cNvPr>
            <p:cNvGrpSpPr/>
            <p:nvPr/>
          </p:nvGrpSpPr>
          <p:grpSpPr>
            <a:xfrm flipH="1">
              <a:off x="1395904" y="3870999"/>
              <a:ext cx="1561651" cy="2456985"/>
              <a:chOff x="1887860" y="3870999"/>
              <a:chExt cx="1561651" cy="2456985"/>
            </a:xfrm>
          </p:grpSpPr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0B786CC8-5D99-13D0-B5D9-A721D6FF003D}"/>
                  </a:ext>
                </a:extLst>
              </p:cNvPr>
              <p:cNvSpPr/>
              <p:nvPr/>
            </p:nvSpPr>
            <p:spPr bwMode="auto">
              <a:xfrm rot="18000000">
                <a:off x="1954238" y="4371766"/>
                <a:ext cx="132756" cy="26551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2B20F02E-0965-FC92-E1DE-7CB303DF7FAE}"/>
                  </a:ext>
                </a:extLst>
              </p:cNvPr>
              <p:cNvSpPr/>
              <p:nvPr/>
            </p:nvSpPr>
            <p:spPr bwMode="auto">
              <a:xfrm>
                <a:off x="2485151" y="5280217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EAE392AD-9F97-4CC2-14C4-C3BBE264BABA}"/>
                  </a:ext>
                </a:extLst>
              </p:cNvPr>
              <p:cNvSpPr/>
              <p:nvPr/>
            </p:nvSpPr>
            <p:spPr bwMode="auto">
              <a:xfrm>
                <a:off x="1973857" y="4121397"/>
                <a:ext cx="1316048" cy="1316048"/>
              </a:xfrm>
              <a:prstGeom prst="ellipse">
                <a:avLst/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DC503419-B623-1727-A643-686028FE35D3}"/>
                  </a:ext>
                </a:extLst>
              </p:cNvPr>
              <p:cNvGrpSpPr/>
              <p:nvPr/>
            </p:nvGrpSpPr>
            <p:grpSpPr>
              <a:xfrm>
                <a:off x="1994185" y="3870999"/>
                <a:ext cx="1455326" cy="1580534"/>
                <a:chOff x="5326104" y="3809516"/>
                <a:chExt cx="1455326" cy="1580534"/>
              </a:xfrm>
            </p:grpSpPr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CF61BB9B-021C-842C-3A51-E705A1EC84AB}"/>
                    </a:ext>
                  </a:extLst>
                </p:cNvPr>
                <p:cNvSpPr/>
                <p:nvPr/>
              </p:nvSpPr>
              <p:spPr bwMode="auto">
                <a:xfrm rot="10800000">
                  <a:off x="6144504" y="4519297"/>
                  <a:ext cx="371709" cy="870753"/>
                </a:xfrm>
                <a:prstGeom prst="moon">
                  <a:avLst>
                    <a:gd name="adj" fmla="val 72667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8BC3CA24-7F59-C9FC-5428-B9AA6764E191}"/>
                    </a:ext>
                  </a:extLst>
                </p:cNvPr>
                <p:cNvSpPr/>
                <p:nvPr/>
              </p:nvSpPr>
              <p:spPr bwMode="auto">
                <a:xfrm rot="9000000">
                  <a:off x="6063130" y="3809516"/>
                  <a:ext cx="718300" cy="147948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20527E24-0E7F-01B7-1C6C-845653576ED9}"/>
                    </a:ext>
                  </a:extLst>
                </p:cNvPr>
                <p:cNvSpPr/>
                <p:nvPr/>
              </p:nvSpPr>
              <p:spPr bwMode="auto">
                <a:xfrm rot="17100000">
                  <a:off x="6300339" y="4754683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7597A423-3742-F44A-CC10-B1AA6F99CD08}"/>
                    </a:ext>
                  </a:extLst>
                </p:cNvPr>
                <p:cNvSpPr/>
                <p:nvPr/>
              </p:nvSpPr>
              <p:spPr bwMode="auto">
                <a:xfrm rot="3802566">
                  <a:off x="5491370" y="3882542"/>
                  <a:ext cx="185219" cy="51575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43C32C5A-7C48-42DB-D1BA-478F6429810A}"/>
                    </a:ext>
                  </a:extLst>
                </p:cNvPr>
                <p:cNvSpPr/>
                <p:nvPr/>
              </p:nvSpPr>
              <p:spPr bwMode="auto">
                <a:xfrm rot="9900000">
                  <a:off x="6170493" y="4329927"/>
                  <a:ext cx="316669" cy="816045"/>
                </a:xfrm>
                <a:prstGeom prst="moon">
                  <a:avLst>
                    <a:gd name="adj" fmla="val 72667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675DC4A8-224C-BCAF-EEE6-91EF939EC312}"/>
                    </a:ext>
                  </a:extLst>
                </p:cNvPr>
                <p:cNvSpPr/>
                <p:nvPr/>
              </p:nvSpPr>
              <p:spPr bwMode="auto">
                <a:xfrm rot="1448216">
                  <a:off x="5587391" y="4897210"/>
                  <a:ext cx="99752" cy="58361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7D9392CC-ED12-18CC-C390-90C3176F3BB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51116" y="4642143"/>
                  <a:ext cx="243704" cy="116426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54F2D93D-074A-3EA6-8FC8-4BE63516FF12}"/>
                    </a:ext>
                  </a:extLst>
                </p:cNvPr>
                <p:cNvSpPr/>
                <p:nvPr/>
              </p:nvSpPr>
              <p:spPr bwMode="auto">
                <a:xfrm rot="900000">
                  <a:off x="5808316" y="4642143"/>
                  <a:ext cx="243704" cy="116426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2297D3F6-BEF5-39B2-A50C-F0E38E885C33}"/>
                    </a:ext>
                  </a:extLst>
                </p:cNvPr>
                <p:cNvSpPr/>
                <p:nvPr/>
              </p:nvSpPr>
              <p:spPr bwMode="auto">
                <a:xfrm>
                  <a:off x="5947468" y="4067314"/>
                  <a:ext cx="280589" cy="313573"/>
                </a:xfrm>
                <a:custGeom>
                  <a:avLst/>
                  <a:gdLst>
                    <a:gd name="connsiteX0" fmla="*/ 289560 w 367217"/>
                    <a:gd name="connsiteY0" fmla="*/ 0 h 603511"/>
                    <a:gd name="connsiteX1" fmla="*/ 367217 w 367217"/>
                    <a:gd name="connsiteY1" fmla="*/ 0 h 603511"/>
                    <a:gd name="connsiteX2" fmla="*/ 367217 w 367217"/>
                    <a:gd name="connsiteY2" fmla="*/ 603511 h 603511"/>
                    <a:gd name="connsiteX3" fmla="*/ 289560 w 367217"/>
                    <a:gd name="connsiteY3" fmla="*/ 603511 h 603511"/>
                    <a:gd name="connsiteX4" fmla="*/ 144780 w 367217"/>
                    <a:gd name="connsiteY4" fmla="*/ 0 h 603511"/>
                    <a:gd name="connsiteX5" fmla="*/ 222437 w 367217"/>
                    <a:gd name="connsiteY5" fmla="*/ 0 h 603511"/>
                    <a:gd name="connsiteX6" fmla="*/ 222437 w 367217"/>
                    <a:gd name="connsiteY6" fmla="*/ 603511 h 603511"/>
                    <a:gd name="connsiteX7" fmla="*/ 144780 w 367217"/>
                    <a:gd name="connsiteY7" fmla="*/ 603511 h 603511"/>
                    <a:gd name="connsiteX8" fmla="*/ 0 w 367217"/>
                    <a:gd name="connsiteY8" fmla="*/ 0 h 603511"/>
                    <a:gd name="connsiteX9" fmla="*/ 77657 w 367217"/>
                    <a:gd name="connsiteY9" fmla="*/ 0 h 603511"/>
                    <a:gd name="connsiteX10" fmla="*/ 77657 w 367217"/>
                    <a:gd name="connsiteY10" fmla="*/ 603511 h 603511"/>
                    <a:gd name="connsiteX11" fmla="*/ 0 w 367217"/>
                    <a:gd name="connsiteY11" fmla="*/ 603511 h 603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7217" h="603511">
                      <a:moveTo>
                        <a:pt x="289560" y="0"/>
                      </a:moveTo>
                      <a:lnTo>
                        <a:pt x="367217" y="0"/>
                      </a:lnTo>
                      <a:lnTo>
                        <a:pt x="367217" y="603511"/>
                      </a:lnTo>
                      <a:lnTo>
                        <a:pt x="289560" y="603511"/>
                      </a:lnTo>
                      <a:close/>
                      <a:moveTo>
                        <a:pt x="144780" y="0"/>
                      </a:moveTo>
                      <a:lnTo>
                        <a:pt x="222437" y="0"/>
                      </a:lnTo>
                      <a:lnTo>
                        <a:pt x="222437" y="603511"/>
                      </a:lnTo>
                      <a:lnTo>
                        <a:pt x="144780" y="603511"/>
                      </a:lnTo>
                      <a:close/>
                      <a:moveTo>
                        <a:pt x="0" y="0"/>
                      </a:moveTo>
                      <a:lnTo>
                        <a:pt x="77657" y="0"/>
                      </a:lnTo>
                      <a:lnTo>
                        <a:pt x="77657" y="603511"/>
                      </a:lnTo>
                      <a:lnTo>
                        <a:pt x="0" y="60351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A5E212E7-2B5E-EFC6-8005-446D85BF61B2}"/>
                    </a:ext>
                  </a:extLst>
                </p:cNvPr>
                <p:cNvSpPr/>
                <p:nvPr/>
              </p:nvSpPr>
              <p:spPr bwMode="auto">
                <a:xfrm rot="18000000">
                  <a:off x="5864883" y="3979892"/>
                  <a:ext cx="316669" cy="816045"/>
                </a:xfrm>
                <a:prstGeom prst="moon">
                  <a:avLst>
                    <a:gd name="adj" fmla="val 72667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6DD4721F-CB7C-967A-3C9B-C11A3798F6CE}"/>
                  </a:ext>
                </a:extLst>
              </p:cNvPr>
              <p:cNvSpPr/>
              <p:nvPr/>
            </p:nvSpPr>
            <p:spPr bwMode="auto">
              <a:xfrm>
                <a:off x="2132061" y="5582546"/>
                <a:ext cx="1096914" cy="7454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台形 288">
                <a:extLst>
                  <a:ext uri="{FF2B5EF4-FFF2-40B4-BE49-F238E27FC236}">
                    <a16:creationId xmlns:a16="http://schemas.microsoft.com/office/drawing/2014/main" id="{AAC361EE-B366-5605-EEEB-7DB63D295D35}"/>
                  </a:ext>
                </a:extLst>
              </p:cNvPr>
              <p:cNvSpPr/>
              <p:nvPr/>
            </p:nvSpPr>
            <p:spPr bwMode="auto">
              <a:xfrm>
                <a:off x="2896138" y="5808335"/>
                <a:ext cx="351119" cy="513952"/>
              </a:xfrm>
              <a:custGeom>
                <a:avLst/>
                <a:gdLst>
                  <a:gd name="connsiteX0" fmla="*/ 0 w 438811"/>
                  <a:gd name="connsiteY0" fmla="*/ 653492 h 653492"/>
                  <a:gd name="connsiteX1" fmla="*/ 52556 w 438811"/>
                  <a:gd name="connsiteY1" fmla="*/ 0 h 653492"/>
                  <a:gd name="connsiteX2" fmla="*/ 386255 w 438811"/>
                  <a:gd name="connsiteY2" fmla="*/ 0 h 653492"/>
                  <a:gd name="connsiteX3" fmla="*/ 438811 w 438811"/>
                  <a:gd name="connsiteY3" fmla="*/ 653492 h 653492"/>
                  <a:gd name="connsiteX4" fmla="*/ 0 w 438811"/>
                  <a:gd name="connsiteY4" fmla="*/ 653492 h 653492"/>
                  <a:gd name="connsiteX0" fmla="*/ 0 w 438811"/>
                  <a:gd name="connsiteY0" fmla="*/ 784589 h 784589"/>
                  <a:gd name="connsiteX1" fmla="*/ 52556 w 438811"/>
                  <a:gd name="connsiteY1" fmla="*/ 131097 h 784589"/>
                  <a:gd name="connsiteX2" fmla="*/ 217863 w 438811"/>
                  <a:gd name="connsiteY2" fmla="*/ 0 h 784589"/>
                  <a:gd name="connsiteX3" fmla="*/ 386255 w 438811"/>
                  <a:gd name="connsiteY3" fmla="*/ 131097 h 784589"/>
                  <a:gd name="connsiteX4" fmla="*/ 438811 w 438811"/>
                  <a:gd name="connsiteY4" fmla="*/ 784589 h 784589"/>
                  <a:gd name="connsiteX5" fmla="*/ 0 w 438811"/>
                  <a:gd name="connsiteY5" fmla="*/ 784589 h 784589"/>
                  <a:gd name="connsiteX0" fmla="*/ 217863 w 438811"/>
                  <a:gd name="connsiteY0" fmla="*/ 0 h 784589"/>
                  <a:gd name="connsiteX1" fmla="*/ 386255 w 438811"/>
                  <a:gd name="connsiteY1" fmla="*/ 131097 h 784589"/>
                  <a:gd name="connsiteX2" fmla="*/ 438811 w 438811"/>
                  <a:gd name="connsiteY2" fmla="*/ 784589 h 784589"/>
                  <a:gd name="connsiteX3" fmla="*/ 0 w 438811"/>
                  <a:gd name="connsiteY3" fmla="*/ 784589 h 784589"/>
                  <a:gd name="connsiteX4" fmla="*/ 52556 w 438811"/>
                  <a:gd name="connsiteY4" fmla="*/ 131097 h 784589"/>
                  <a:gd name="connsiteX5" fmla="*/ 309303 w 438811"/>
                  <a:gd name="connsiteY5" fmla="*/ 91440 h 784589"/>
                  <a:gd name="connsiteX0" fmla="*/ 386255 w 438811"/>
                  <a:gd name="connsiteY0" fmla="*/ 71687 h 725179"/>
                  <a:gd name="connsiteX1" fmla="*/ 438811 w 438811"/>
                  <a:gd name="connsiteY1" fmla="*/ 725179 h 725179"/>
                  <a:gd name="connsiteX2" fmla="*/ 0 w 438811"/>
                  <a:gd name="connsiteY2" fmla="*/ 725179 h 725179"/>
                  <a:gd name="connsiteX3" fmla="*/ 52556 w 438811"/>
                  <a:gd name="connsiteY3" fmla="*/ 71687 h 725179"/>
                  <a:gd name="connsiteX4" fmla="*/ 309303 w 438811"/>
                  <a:gd name="connsiteY4" fmla="*/ 32030 h 725179"/>
                  <a:gd name="connsiteX0" fmla="*/ 386255 w 438811"/>
                  <a:gd name="connsiteY0" fmla="*/ 0 h 653492"/>
                  <a:gd name="connsiteX1" fmla="*/ 438811 w 438811"/>
                  <a:gd name="connsiteY1" fmla="*/ 653492 h 653492"/>
                  <a:gd name="connsiteX2" fmla="*/ 0 w 438811"/>
                  <a:gd name="connsiteY2" fmla="*/ 653492 h 653492"/>
                  <a:gd name="connsiteX3" fmla="*/ 52556 w 438811"/>
                  <a:gd name="connsiteY3" fmla="*/ 0 h 653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811" h="653492">
                    <a:moveTo>
                      <a:pt x="386255" y="0"/>
                    </a:moveTo>
                    <a:lnTo>
                      <a:pt x="438811" y="653492"/>
                    </a:lnTo>
                    <a:lnTo>
                      <a:pt x="0" y="653492"/>
                    </a:lnTo>
                    <a:lnTo>
                      <a:pt x="52556" y="0"/>
                    </a:lnTo>
                  </a:path>
                </a:pathLst>
              </a:cu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E136E6B-E9CC-7A45-79E2-3297099FEAC0}"/>
                  </a:ext>
                </a:extLst>
              </p:cNvPr>
              <p:cNvSpPr/>
              <p:nvPr/>
            </p:nvSpPr>
            <p:spPr bwMode="auto">
              <a:xfrm>
                <a:off x="2165603" y="5179999"/>
                <a:ext cx="466278" cy="73933"/>
              </a:xfrm>
              <a:custGeom>
                <a:avLst/>
                <a:gdLst>
                  <a:gd name="connsiteX0" fmla="*/ 0 w 604838"/>
                  <a:gd name="connsiteY0" fmla="*/ 119062 h 119062"/>
                  <a:gd name="connsiteX1" fmla="*/ 114300 w 604838"/>
                  <a:gd name="connsiteY1" fmla="*/ 28575 h 119062"/>
                  <a:gd name="connsiteX2" fmla="*/ 195263 w 604838"/>
                  <a:gd name="connsiteY2" fmla="*/ 95250 h 119062"/>
                  <a:gd name="connsiteX3" fmla="*/ 285750 w 604838"/>
                  <a:gd name="connsiteY3" fmla="*/ 14287 h 119062"/>
                  <a:gd name="connsiteX4" fmla="*/ 328613 w 604838"/>
                  <a:gd name="connsiteY4" fmla="*/ 80962 h 119062"/>
                  <a:gd name="connsiteX5" fmla="*/ 419100 w 604838"/>
                  <a:gd name="connsiteY5" fmla="*/ 0 h 119062"/>
                  <a:gd name="connsiteX6" fmla="*/ 461963 w 604838"/>
                  <a:gd name="connsiteY6" fmla="*/ 80962 h 119062"/>
                  <a:gd name="connsiteX7" fmla="*/ 604838 w 604838"/>
                  <a:gd name="connsiteY7" fmla="*/ 28575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838" h="119062">
                    <a:moveTo>
                      <a:pt x="0" y="119062"/>
                    </a:moveTo>
                    <a:cubicBezTo>
                      <a:pt x="40878" y="75803"/>
                      <a:pt x="81756" y="32544"/>
                      <a:pt x="114300" y="28575"/>
                    </a:cubicBezTo>
                    <a:cubicBezTo>
                      <a:pt x="146844" y="24606"/>
                      <a:pt x="166688" y="97631"/>
                      <a:pt x="195263" y="95250"/>
                    </a:cubicBezTo>
                    <a:cubicBezTo>
                      <a:pt x="223838" y="92869"/>
                      <a:pt x="263525" y="16668"/>
                      <a:pt x="285750" y="14287"/>
                    </a:cubicBezTo>
                    <a:cubicBezTo>
                      <a:pt x="307975" y="11906"/>
                      <a:pt x="306388" y="83343"/>
                      <a:pt x="328613" y="80962"/>
                    </a:cubicBezTo>
                    <a:cubicBezTo>
                      <a:pt x="350838" y="78581"/>
                      <a:pt x="396875" y="0"/>
                      <a:pt x="419100" y="0"/>
                    </a:cubicBezTo>
                    <a:cubicBezTo>
                      <a:pt x="441325" y="0"/>
                      <a:pt x="431007" y="76199"/>
                      <a:pt x="461963" y="80962"/>
                    </a:cubicBezTo>
                    <a:cubicBezTo>
                      <a:pt x="492919" y="85725"/>
                      <a:pt x="548878" y="57150"/>
                      <a:pt x="604838" y="28575"/>
                    </a:cubicBezTo>
                  </a:path>
                </a:pathLst>
              </a:custGeom>
              <a:solidFill>
                <a:srgbClr val="FF99CC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201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D9B5B4-377C-E2A7-F15B-0235CC32966A}"/>
              </a:ext>
            </a:extLst>
          </p:cNvPr>
          <p:cNvSpPr txBox="1"/>
          <p:nvPr/>
        </p:nvSpPr>
        <p:spPr>
          <a:xfrm rot="5400000">
            <a:off x="373586" y="5193383"/>
            <a:ext cx="6188421" cy="26473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人のはなしに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割り込まない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6A94A0C-6B16-B4DE-27EF-2D16B85EC630}"/>
              </a:ext>
            </a:extLst>
          </p:cNvPr>
          <p:cNvGrpSpPr/>
          <p:nvPr/>
        </p:nvGrpSpPr>
        <p:grpSpPr>
          <a:xfrm>
            <a:off x="2244235" y="497505"/>
            <a:ext cx="2447122" cy="2447490"/>
            <a:chOff x="-8097817" y="-319880"/>
            <a:chExt cx="3267839" cy="3268333"/>
          </a:xfrm>
        </p:grpSpPr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0503A4DB-74F4-7851-D64E-AC3297D964A0}"/>
                </a:ext>
              </a:extLst>
            </p:cNvPr>
            <p:cNvSpPr/>
            <p:nvPr/>
          </p:nvSpPr>
          <p:spPr bwMode="auto">
            <a:xfrm>
              <a:off x="-8097817" y="-319880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1270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3BA849CA-CA49-B7BB-DF1A-9E3A9AEE227D}"/>
                </a:ext>
              </a:extLst>
            </p:cNvPr>
            <p:cNvGrpSpPr/>
            <p:nvPr/>
          </p:nvGrpSpPr>
          <p:grpSpPr>
            <a:xfrm>
              <a:off x="-7496205" y="-179478"/>
              <a:ext cx="2016372" cy="3054951"/>
              <a:chOff x="-3193634" y="-218464"/>
              <a:chExt cx="2109043" cy="3195354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BDA482F-93E6-8635-5B98-BF517318CD3A}"/>
                  </a:ext>
                </a:extLst>
              </p:cNvPr>
              <p:cNvSpPr/>
              <p:nvPr/>
            </p:nvSpPr>
            <p:spPr bwMode="auto">
              <a:xfrm>
                <a:off x="-3193634" y="-218464"/>
                <a:ext cx="2109043" cy="3195354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10FE6AA-1EFB-1869-31E7-45342B22191D}"/>
                  </a:ext>
                </a:extLst>
              </p:cNvPr>
              <p:cNvSpPr/>
              <p:nvPr/>
            </p:nvSpPr>
            <p:spPr bwMode="auto">
              <a:xfrm>
                <a:off x="-2684842" y="747162"/>
                <a:ext cx="1108963" cy="727982"/>
              </a:xfrm>
              <a:custGeom>
                <a:avLst/>
                <a:gdLst>
                  <a:gd name="connsiteX0" fmla="*/ 264274 w 1108963"/>
                  <a:gd name="connsiteY0" fmla="*/ 664680 h 727982"/>
                  <a:gd name="connsiteX1" fmla="*/ 833192 w 1108963"/>
                  <a:gd name="connsiteY1" fmla="*/ 664680 h 727982"/>
                  <a:gd name="connsiteX2" fmla="*/ 864843 w 1108963"/>
                  <a:gd name="connsiteY2" fmla="*/ 696331 h 727982"/>
                  <a:gd name="connsiteX3" fmla="*/ 833192 w 1108963"/>
                  <a:gd name="connsiteY3" fmla="*/ 727982 h 727982"/>
                  <a:gd name="connsiteX4" fmla="*/ 264274 w 1108963"/>
                  <a:gd name="connsiteY4" fmla="*/ 727982 h 727982"/>
                  <a:gd name="connsiteX5" fmla="*/ 232623 w 1108963"/>
                  <a:gd name="connsiteY5" fmla="*/ 696331 h 727982"/>
                  <a:gd name="connsiteX6" fmla="*/ 264274 w 1108963"/>
                  <a:gd name="connsiteY6" fmla="*/ 664680 h 727982"/>
                  <a:gd name="connsiteX7" fmla="*/ 1011893 w 1108963"/>
                  <a:gd name="connsiteY7" fmla="*/ 0 h 727982"/>
                  <a:gd name="connsiteX8" fmla="*/ 1108963 w 1108963"/>
                  <a:gd name="connsiteY8" fmla="*/ 97070 h 727982"/>
                  <a:gd name="connsiteX9" fmla="*/ 1108962 w 1108963"/>
                  <a:gd name="connsiteY9" fmla="*/ 225455 h 727982"/>
                  <a:gd name="connsiteX10" fmla="*/ 1011892 w 1108963"/>
                  <a:gd name="connsiteY10" fmla="*/ 322525 h 727982"/>
                  <a:gd name="connsiteX11" fmla="*/ 1011893 w 1108963"/>
                  <a:gd name="connsiteY11" fmla="*/ 322524 h 727982"/>
                  <a:gd name="connsiteX12" fmla="*/ 914823 w 1108963"/>
                  <a:gd name="connsiteY12" fmla="*/ 225454 h 727982"/>
                  <a:gd name="connsiteX13" fmla="*/ 914823 w 1108963"/>
                  <a:gd name="connsiteY13" fmla="*/ 97070 h 727982"/>
                  <a:gd name="connsiteX14" fmla="*/ 1011893 w 1108963"/>
                  <a:gd name="connsiteY14" fmla="*/ 0 h 727982"/>
                  <a:gd name="connsiteX15" fmla="*/ 97070 w 1108963"/>
                  <a:gd name="connsiteY15" fmla="*/ 0 h 727982"/>
                  <a:gd name="connsiteX16" fmla="*/ 194140 w 1108963"/>
                  <a:gd name="connsiteY16" fmla="*/ 97070 h 727982"/>
                  <a:gd name="connsiteX17" fmla="*/ 194139 w 1108963"/>
                  <a:gd name="connsiteY17" fmla="*/ 225455 h 727982"/>
                  <a:gd name="connsiteX18" fmla="*/ 97069 w 1108963"/>
                  <a:gd name="connsiteY18" fmla="*/ 322525 h 727982"/>
                  <a:gd name="connsiteX19" fmla="*/ 97070 w 1108963"/>
                  <a:gd name="connsiteY19" fmla="*/ 322524 h 727982"/>
                  <a:gd name="connsiteX20" fmla="*/ 0 w 1108963"/>
                  <a:gd name="connsiteY20" fmla="*/ 225454 h 727982"/>
                  <a:gd name="connsiteX21" fmla="*/ 0 w 1108963"/>
                  <a:gd name="connsiteY21" fmla="*/ 97070 h 727982"/>
                  <a:gd name="connsiteX22" fmla="*/ 97070 w 1108963"/>
                  <a:gd name="connsiteY22" fmla="*/ 0 h 7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08963" h="727982">
                    <a:moveTo>
                      <a:pt x="264274" y="664680"/>
                    </a:moveTo>
                    <a:lnTo>
                      <a:pt x="833192" y="664680"/>
                    </a:lnTo>
                    <a:cubicBezTo>
                      <a:pt x="850672" y="664680"/>
                      <a:pt x="864843" y="678851"/>
                      <a:pt x="864843" y="696331"/>
                    </a:cubicBezTo>
                    <a:cubicBezTo>
                      <a:pt x="864843" y="713811"/>
                      <a:pt x="850672" y="727982"/>
                      <a:pt x="833192" y="727982"/>
                    </a:cubicBezTo>
                    <a:lnTo>
                      <a:pt x="264274" y="727982"/>
                    </a:lnTo>
                    <a:cubicBezTo>
                      <a:pt x="246794" y="727982"/>
                      <a:pt x="232623" y="713811"/>
                      <a:pt x="232623" y="696331"/>
                    </a:cubicBezTo>
                    <a:cubicBezTo>
                      <a:pt x="232623" y="678851"/>
                      <a:pt x="246794" y="664680"/>
                      <a:pt x="264274" y="664680"/>
                    </a:cubicBezTo>
                    <a:close/>
                    <a:moveTo>
                      <a:pt x="1011893" y="0"/>
                    </a:moveTo>
                    <a:cubicBezTo>
                      <a:pt x="1065503" y="0"/>
                      <a:pt x="1108963" y="43460"/>
                      <a:pt x="1108963" y="97070"/>
                    </a:cubicBezTo>
                    <a:cubicBezTo>
                      <a:pt x="1108963" y="139865"/>
                      <a:pt x="1108962" y="182660"/>
                      <a:pt x="1108962" y="225455"/>
                    </a:cubicBezTo>
                    <a:cubicBezTo>
                      <a:pt x="1108962" y="279065"/>
                      <a:pt x="1065502" y="322525"/>
                      <a:pt x="1011892" y="322525"/>
                    </a:cubicBezTo>
                    <a:lnTo>
                      <a:pt x="1011893" y="322524"/>
                    </a:lnTo>
                    <a:cubicBezTo>
                      <a:pt x="958283" y="322524"/>
                      <a:pt x="914823" y="279064"/>
                      <a:pt x="914823" y="225454"/>
                    </a:cubicBezTo>
                    <a:lnTo>
                      <a:pt x="914823" y="97070"/>
                    </a:lnTo>
                    <a:cubicBezTo>
                      <a:pt x="914823" y="43460"/>
                      <a:pt x="958283" y="0"/>
                      <a:pt x="1011893" y="0"/>
                    </a:cubicBezTo>
                    <a:close/>
                    <a:moveTo>
                      <a:pt x="97070" y="0"/>
                    </a:moveTo>
                    <a:cubicBezTo>
                      <a:pt x="150680" y="0"/>
                      <a:pt x="194140" y="43460"/>
                      <a:pt x="194140" y="97070"/>
                    </a:cubicBezTo>
                    <a:cubicBezTo>
                      <a:pt x="194140" y="139865"/>
                      <a:pt x="194139" y="182660"/>
                      <a:pt x="194139" y="225455"/>
                    </a:cubicBezTo>
                    <a:cubicBezTo>
                      <a:pt x="194139" y="279065"/>
                      <a:pt x="150679" y="322525"/>
                      <a:pt x="97069" y="322525"/>
                    </a:cubicBezTo>
                    <a:lnTo>
                      <a:pt x="97070" y="322524"/>
                    </a:lnTo>
                    <a:cubicBezTo>
                      <a:pt x="43460" y="322524"/>
                      <a:pt x="0" y="279064"/>
                      <a:pt x="0" y="225454"/>
                    </a:cubicBezTo>
                    <a:lnTo>
                      <a:pt x="0" y="97070"/>
                    </a:lnTo>
                    <a:cubicBezTo>
                      <a:pt x="0" y="43460"/>
                      <a:pt x="43460" y="0"/>
                      <a:pt x="97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0E312A2-5C9A-DED2-53D6-0667C4B0EC1F}"/>
                </a:ext>
              </a:extLst>
            </p:cNvPr>
            <p:cNvGrpSpPr/>
            <p:nvPr/>
          </p:nvGrpSpPr>
          <p:grpSpPr>
            <a:xfrm>
              <a:off x="-6654947" y="1274847"/>
              <a:ext cx="1179937" cy="1673606"/>
              <a:chOff x="254101" y="1314362"/>
              <a:chExt cx="1227597" cy="1741206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D5F1F65-F90F-0F16-6447-E9192C90619C}"/>
                  </a:ext>
                </a:extLst>
              </p:cNvPr>
              <p:cNvSpPr/>
              <p:nvPr/>
            </p:nvSpPr>
            <p:spPr>
              <a:xfrm>
                <a:off x="254101" y="1314362"/>
                <a:ext cx="1227597" cy="1741206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918E127-DF96-275C-3ECA-3B23FEA43968}"/>
                  </a:ext>
                </a:extLst>
              </p:cNvPr>
              <p:cNvSpPr/>
              <p:nvPr/>
            </p:nvSpPr>
            <p:spPr>
              <a:xfrm>
                <a:off x="254101" y="1314362"/>
                <a:ext cx="1227597" cy="1741206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DFBC6076-4C4B-6241-B530-CAB1B2DEF13B}"/>
              </a:ext>
            </a:extLst>
          </p:cNvPr>
          <p:cNvSpPr/>
          <p:nvPr/>
        </p:nvSpPr>
        <p:spPr>
          <a:xfrm>
            <a:off x="1910550" y="272480"/>
            <a:ext cx="4488780" cy="8595954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88780" h="8595954">
                <a:moveTo>
                  <a:pt x="1131548" y="0"/>
                </a:moveTo>
                <a:lnTo>
                  <a:pt x="4120804" y="0"/>
                </a:lnTo>
                <a:cubicBezTo>
                  <a:pt x="4324032" y="0"/>
                  <a:pt x="4488780" y="164748"/>
                  <a:pt x="4488780" y="367976"/>
                </a:cubicBezTo>
                <a:lnTo>
                  <a:pt x="4488780" y="8227978"/>
                </a:lnTo>
                <a:cubicBezTo>
                  <a:pt x="4488780" y="8431206"/>
                  <a:pt x="4324032" y="8595954"/>
                  <a:pt x="4120804" y="8595954"/>
                </a:cubicBezTo>
                <a:lnTo>
                  <a:pt x="1131548" y="8595954"/>
                </a:lnTo>
                <a:cubicBezTo>
                  <a:pt x="928320" y="8595954"/>
                  <a:pt x="763572" y="8431206"/>
                  <a:pt x="763572" y="8227978"/>
                </a:cubicBezTo>
                <a:lnTo>
                  <a:pt x="763572" y="5399873"/>
                </a:lnTo>
                <a:lnTo>
                  <a:pt x="656857" y="5431842"/>
                </a:lnTo>
                <a:cubicBezTo>
                  <a:pt x="398505" y="5525778"/>
                  <a:pt x="169154" y="5693314"/>
                  <a:pt x="0" y="5918852"/>
                </a:cubicBezTo>
                <a:lnTo>
                  <a:pt x="0" y="5918851"/>
                </a:lnTo>
                <a:cubicBezTo>
                  <a:pt x="0" y="5443966"/>
                  <a:pt x="288727" y="5036518"/>
                  <a:pt x="700214" y="4862474"/>
                </a:cubicBezTo>
                <a:lnTo>
                  <a:pt x="763572" y="4842806"/>
                </a:lnTo>
                <a:lnTo>
                  <a:pt x="763572" y="367976"/>
                </a:lnTo>
                <a:cubicBezTo>
                  <a:pt x="763572" y="164748"/>
                  <a:pt x="928320" y="0"/>
                  <a:pt x="11315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29D8DFA-A976-C819-436B-3F4489CA7D81}"/>
              </a:ext>
            </a:extLst>
          </p:cNvPr>
          <p:cNvSpPr txBox="1"/>
          <p:nvPr/>
        </p:nvSpPr>
        <p:spPr>
          <a:xfrm rot="5400000">
            <a:off x="735382" y="3189722"/>
            <a:ext cx="7692880" cy="28698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人のはなしに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割り込まない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8D5DB0-B6FC-FFD9-AEC7-0DDA3759B4DC}"/>
              </a:ext>
            </a:extLst>
          </p:cNvPr>
          <p:cNvGrpSpPr/>
          <p:nvPr/>
        </p:nvGrpSpPr>
        <p:grpSpPr>
          <a:xfrm>
            <a:off x="458670" y="6933220"/>
            <a:ext cx="2051726" cy="2555759"/>
            <a:chOff x="720649" y="3360821"/>
            <a:chExt cx="2051726" cy="2555759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69F4700B-87B5-D28E-C222-D0E529BA1180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6CD4FB6-5673-55F5-9E2A-91A1B298F568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3338CFE7-EDE5-961B-A7FA-5C4E62911D46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57EB3492-12CA-D6F5-0747-C43044DE6C56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7362EDAF-37C3-9F33-D004-5A272E7CDFE5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F50F2E8-8274-ADEF-358D-23D7160FC77F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21DDC195-4AAE-A9A9-2E9E-48FDA3234055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D3B0EA07-6B53-634D-0FAC-C84FE875CB15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ED048123-1ADE-258B-E273-E2141F8312EB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5763FF5C-835A-1589-C78A-880D7634A58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9C6ECAE3-BA49-17AD-BCE6-C76682444931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9F50B1C4-60C4-5D37-7FB2-2D13FE81511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7166639F-C965-37F0-2EEC-2F18C135D04C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2E559936-A241-0CCA-7AC0-A9C92F7C682E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A40683A5-FB29-1FE1-4EDE-89843B0D2BDF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92470A71-9B1D-0190-F4AE-AB285677FE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5825BF8D-28F3-B471-6C44-F8E78125C2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二等辺三角形 46">
                    <a:extLst>
                      <a:ext uri="{FF2B5EF4-FFF2-40B4-BE49-F238E27FC236}">
                        <a16:creationId xmlns:a16="http://schemas.microsoft.com/office/drawing/2014/main" id="{C15F4B62-B893-431B-4D67-2B4C1B2F7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D359087B-4937-F14A-9A01-1AC51F8D0DE9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C4634817-EA09-297F-F73E-CE83F80A194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4C3F59C9-CF1A-FFB7-F28B-C8D4638A7AA5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DD01BA33-58FC-E5FF-CBAA-C1B575CF9F66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838E3EB6-64AE-1268-B740-B4B20F4435DA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6B22C43-A121-64FE-E31F-442CD6C2B79C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78A250D-C6DF-681B-0613-D8E2BDE8DC45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角丸四角形 105">
                  <a:extLst>
                    <a:ext uri="{FF2B5EF4-FFF2-40B4-BE49-F238E27FC236}">
                      <a16:creationId xmlns:a16="http://schemas.microsoft.com/office/drawing/2014/main" id="{F87D5773-85D6-9EF5-728A-3174E66ACC78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角丸四角形 106">
                  <a:extLst>
                    <a:ext uri="{FF2B5EF4-FFF2-40B4-BE49-F238E27FC236}">
                      <a16:creationId xmlns:a16="http://schemas.microsoft.com/office/drawing/2014/main" id="{88BE5341-248A-2738-BA94-60D20077F6BB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角丸四角形 107">
                  <a:extLst>
                    <a:ext uri="{FF2B5EF4-FFF2-40B4-BE49-F238E27FC236}">
                      <a16:creationId xmlns:a16="http://schemas.microsoft.com/office/drawing/2014/main" id="{86FB4CD3-0817-7562-E333-B9307E2CDFB1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角丸四角形 104">
                  <a:extLst>
                    <a:ext uri="{FF2B5EF4-FFF2-40B4-BE49-F238E27FC236}">
                      <a16:creationId xmlns:a16="http://schemas.microsoft.com/office/drawing/2014/main" id="{F35E7283-A7C1-54B9-A4C6-AF4A8D8A1711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1D234D3-EDE4-2FB9-B027-83D25347AC47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人のはなしに割り込まないの貼り紙</dc:title>
  <dc:subject>人のはなしに割り込まないの貼り紙</dc:subject>
  <dc:creator>でじけろお</dc:creator>
  <cp:lastModifiedBy/>
  <cp:revision>1</cp:revision>
  <dcterms:created xsi:type="dcterms:W3CDTF">2014-12-04T06:28:15Z</dcterms:created>
  <dcterms:modified xsi:type="dcterms:W3CDTF">2024-10-19T09:49:36Z</dcterms:modified>
  <cp:version>1</cp:version>
</cp:coreProperties>
</file>