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0" r:id="rId3"/>
    <p:sldId id="317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chemeClr val="accent5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228086" y="1046388"/>
            <a:ext cx="7641594" cy="275168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人のはなしに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割り込まない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FCD7C58-9B09-3BFC-EB36-261BD1A82C54}"/>
              </a:ext>
            </a:extLst>
          </p:cNvPr>
          <p:cNvGrpSpPr/>
          <p:nvPr/>
        </p:nvGrpSpPr>
        <p:grpSpPr>
          <a:xfrm>
            <a:off x="3052283" y="4087806"/>
            <a:ext cx="3993200" cy="2606116"/>
            <a:chOff x="2528784" y="4470133"/>
            <a:chExt cx="3993200" cy="260611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1B86B06-A745-2148-4393-A5746FB1B3C8}"/>
                </a:ext>
              </a:extLst>
            </p:cNvPr>
            <p:cNvGrpSpPr/>
            <p:nvPr/>
          </p:nvGrpSpPr>
          <p:grpSpPr>
            <a:xfrm>
              <a:off x="2528784" y="4470133"/>
              <a:ext cx="3993200" cy="2606116"/>
              <a:chOff x="3507495" y="4470133"/>
              <a:chExt cx="3993200" cy="2606116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60406A8-6C30-9B00-2462-9DB2A76A6C3B}"/>
                  </a:ext>
                </a:extLst>
              </p:cNvPr>
              <p:cNvGrpSpPr/>
              <p:nvPr/>
            </p:nvGrpSpPr>
            <p:grpSpPr>
              <a:xfrm flipH="1">
                <a:off x="6478804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31" name="四角形: 上の 2 つの角を丸める 130">
                  <a:extLst>
                    <a:ext uri="{FF2B5EF4-FFF2-40B4-BE49-F238E27FC236}">
                      <a16:creationId xmlns:a16="http://schemas.microsoft.com/office/drawing/2014/main" id="{43A0C815-F5B8-2F13-0A01-D753C809744F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8D70E49D-2C28-607F-4842-916D4062E978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D7186A68-61BF-0858-691A-EDB09564269D}"/>
                  </a:ext>
                </a:extLst>
              </p:cNvPr>
              <p:cNvGrpSpPr/>
              <p:nvPr/>
            </p:nvGrpSpPr>
            <p:grpSpPr>
              <a:xfrm>
                <a:off x="3507495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29" name="四角形: 上の 2 つの角を丸める 128">
                  <a:extLst>
                    <a:ext uri="{FF2B5EF4-FFF2-40B4-BE49-F238E27FC236}">
                      <a16:creationId xmlns:a16="http://schemas.microsoft.com/office/drawing/2014/main" id="{5E2B58C7-9EC1-175F-59E1-523224D13409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FB0FFE31-6BC9-626A-EFEB-8E5BB12DF1E9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30B86CFE-FB37-D528-62BD-09B24EE8D977}"/>
                  </a:ext>
                </a:extLst>
              </p:cNvPr>
              <p:cNvSpPr/>
              <p:nvPr/>
            </p:nvSpPr>
            <p:spPr bwMode="auto">
              <a:xfrm rot="20700000">
                <a:off x="5797837" y="556411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21CB3A6E-CA89-FE04-56CA-9762AA1D0A2D}"/>
                  </a:ext>
                </a:extLst>
              </p:cNvPr>
              <p:cNvSpPr/>
              <p:nvPr/>
            </p:nvSpPr>
            <p:spPr bwMode="auto">
              <a:xfrm rot="20700000">
                <a:off x="5893087" y="547204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2B012AA-A90E-982C-F9BE-F2E835B03B96}"/>
                  </a:ext>
                </a:extLst>
              </p:cNvPr>
              <p:cNvSpPr/>
              <p:nvPr/>
            </p:nvSpPr>
            <p:spPr bwMode="auto">
              <a:xfrm rot="21103514">
                <a:off x="5131702" y="4470133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63BFB65-DAD8-9883-54AC-988EE5C970A0}"/>
                  </a:ext>
                </a:extLst>
              </p:cNvPr>
              <p:cNvSpPr/>
              <p:nvPr/>
            </p:nvSpPr>
            <p:spPr bwMode="auto">
              <a:xfrm>
                <a:off x="5054744" y="5856123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E12BA10-E91A-38C3-BF35-492B6ADA91BE}"/>
                  </a:ext>
                </a:extLst>
              </p:cNvPr>
              <p:cNvSpPr/>
              <p:nvPr/>
            </p:nvSpPr>
            <p:spPr bwMode="auto">
              <a:xfrm>
                <a:off x="4781377" y="461643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823218B4-186E-4A8B-8C16-0FC457012B93}"/>
                  </a:ext>
                </a:extLst>
              </p:cNvPr>
              <p:cNvSpPr/>
              <p:nvPr/>
            </p:nvSpPr>
            <p:spPr bwMode="auto">
              <a:xfrm rot="5400000">
                <a:off x="5040332" y="4543483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F74F9CC3-60B9-8958-4D98-9E2F0B12593C}"/>
                  </a:ext>
                </a:extLst>
              </p:cNvPr>
              <p:cNvSpPr/>
              <p:nvPr/>
            </p:nvSpPr>
            <p:spPr bwMode="auto">
              <a:xfrm rot="6897324">
                <a:off x="5282419" y="447679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7C808D92-CBCD-6087-1688-4397CD97F740}"/>
                  </a:ext>
                </a:extLst>
              </p:cNvPr>
              <p:cNvSpPr/>
              <p:nvPr/>
            </p:nvSpPr>
            <p:spPr bwMode="auto">
              <a:xfrm rot="6897324">
                <a:off x="5486721" y="446108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42C7888-48C2-3873-650B-FFFEE20594AC}"/>
                  </a:ext>
                </a:extLst>
              </p:cNvPr>
              <p:cNvSpPr/>
              <p:nvPr/>
            </p:nvSpPr>
            <p:spPr bwMode="auto">
              <a:xfrm rot="6300000">
                <a:off x="4925002" y="524423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33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E4BCD2B-715C-6627-F547-84CFECC8B6A8}"/>
                  </a:ext>
                </a:extLst>
              </p:cNvPr>
              <p:cNvSpPr/>
              <p:nvPr/>
            </p:nvSpPr>
            <p:spPr bwMode="auto">
              <a:xfrm rot="16388772">
                <a:off x="5802354" y="5105573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B88F7F90-0A20-5526-9024-3720566518DF}"/>
                  </a:ext>
                </a:extLst>
              </p:cNvPr>
              <p:cNvSpPr/>
              <p:nvPr/>
            </p:nvSpPr>
            <p:spPr bwMode="auto">
              <a:xfrm rot="11376314">
                <a:off x="5821235" y="4802443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5DAABE8-348E-ACAF-3460-9565F1773373}"/>
                  </a:ext>
                </a:extLst>
              </p:cNvPr>
              <p:cNvSpPr/>
              <p:nvPr/>
            </p:nvSpPr>
            <p:spPr bwMode="auto">
              <a:xfrm>
                <a:off x="4852444" y="6015074"/>
                <a:ext cx="1291430" cy="1061175"/>
              </a:xfrm>
              <a:custGeom>
                <a:avLst/>
                <a:gdLst>
                  <a:gd name="connsiteX0" fmla="*/ 310067 w 1291430"/>
                  <a:gd name="connsiteY0" fmla="*/ 0 h 1061175"/>
                  <a:gd name="connsiteX1" fmla="*/ 311596 w 1291430"/>
                  <a:gd name="connsiteY1" fmla="*/ 14165 h 1061175"/>
                  <a:gd name="connsiteX2" fmla="*/ 669094 w 1291430"/>
                  <a:gd name="connsiteY2" fmla="*/ 286285 h 1061175"/>
                  <a:gd name="connsiteX3" fmla="*/ 1026593 w 1291430"/>
                  <a:gd name="connsiteY3" fmla="*/ 14165 h 1061175"/>
                  <a:gd name="connsiteX4" fmla="*/ 1027407 w 1291430"/>
                  <a:gd name="connsiteY4" fmla="*/ 6624 h 1061175"/>
                  <a:gd name="connsiteX5" fmla="*/ 1082243 w 1291430"/>
                  <a:gd name="connsiteY5" fmla="*/ 23646 h 1061175"/>
                  <a:gd name="connsiteX6" fmla="*/ 1291430 w 1291430"/>
                  <a:gd name="connsiteY6" fmla="*/ 339236 h 1061175"/>
                  <a:gd name="connsiteX7" fmla="*/ 1291430 w 1291430"/>
                  <a:gd name="connsiteY7" fmla="*/ 1061175 h 1061175"/>
                  <a:gd name="connsiteX8" fmla="*/ 0 w 1291430"/>
                  <a:gd name="connsiteY8" fmla="*/ 1061175 h 1061175"/>
                  <a:gd name="connsiteX9" fmla="*/ 0 w 1291430"/>
                  <a:gd name="connsiteY9" fmla="*/ 339236 h 1061175"/>
                  <a:gd name="connsiteX10" fmla="*/ 273479 w 1291430"/>
                  <a:gd name="connsiteY10" fmla="*/ 3689 h 10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1430" h="1061175">
                    <a:moveTo>
                      <a:pt x="310067" y="0"/>
                    </a:moveTo>
                    <a:lnTo>
                      <a:pt x="311596" y="14165"/>
                    </a:lnTo>
                    <a:cubicBezTo>
                      <a:pt x="345623" y="169464"/>
                      <a:pt x="492751" y="286285"/>
                      <a:pt x="669094" y="286285"/>
                    </a:cubicBezTo>
                    <a:cubicBezTo>
                      <a:pt x="845437" y="286285"/>
                      <a:pt x="992566" y="169464"/>
                      <a:pt x="1026593" y="14165"/>
                    </a:cubicBezTo>
                    <a:lnTo>
                      <a:pt x="1027407" y="6624"/>
                    </a:lnTo>
                    <a:lnTo>
                      <a:pt x="1082243" y="23646"/>
                    </a:lnTo>
                    <a:cubicBezTo>
                      <a:pt x="1205174" y="75641"/>
                      <a:pt x="1291430" y="197366"/>
                      <a:pt x="1291430" y="339236"/>
                    </a:cubicBezTo>
                    <a:lnTo>
                      <a:pt x="1291430" y="1061175"/>
                    </a:lnTo>
                    <a:lnTo>
                      <a:pt x="0" y="1061175"/>
                    </a:lnTo>
                    <a:lnTo>
                      <a:pt x="0" y="339236"/>
                    </a:lnTo>
                    <a:cubicBezTo>
                      <a:pt x="0" y="173720"/>
                      <a:pt x="117405" y="35626"/>
                      <a:pt x="273479" y="3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2AF8A038-1737-7BEB-EFD4-BA4834C3EFC2}"/>
                  </a:ext>
                </a:extLst>
              </p:cNvPr>
              <p:cNvSpPr/>
              <p:nvPr/>
            </p:nvSpPr>
            <p:spPr bwMode="auto">
              <a:xfrm rot="2138449">
                <a:off x="421024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D707733-8C4C-E294-DC87-B8BE5B3B5952}"/>
                  </a:ext>
                </a:extLst>
              </p:cNvPr>
              <p:cNvSpPr/>
              <p:nvPr/>
            </p:nvSpPr>
            <p:spPr bwMode="auto">
              <a:xfrm rot="19461551" flipH="1">
                <a:off x="594379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アーチ 6">
              <a:extLst>
                <a:ext uri="{FF2B5EF4-FFF2-40B4-BE49-F238E27FC236}">
                  <a16:creationId xmlns:a16="http://schemas.microsoft.com/office/drawing/2014/main" id="{FDEE2B6D-F0CF-46A0-8C81-7C696E45EF19}"/>
                </a:ext>
              </a:extLst>
            </p:cNvPr>
            <p:cNvSpPr/>
            <p:nvPr/>
          </p:nvSpPr>
          <p:spPr bwMode="auto">
            <a:xfrm rot="900000">
              <a:off x="3907822" y="4946844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アーチ 7">
              <a:extLst>
                <a:ext uri="{FF2B5EF4-FFF2-40B4-BE49-F238E27FC236}">
                  <a16:creationId xmlns:a16="http://schemas.microsoft.com/office/drawing/2014/main" id="{7BABEC3E-0BAD-2BD3-ED60-9361665043B3}"/>
                </a:ext>
              </a:extLst>
            </p:cNvPr>
            <p:cNvSpPr/>
            <p:nvPr/>
          </p:nvSpPr>
          <p:spPr bwMode="auto">
            <a:xfrm rot="900000">
              <a:off x="4341120" y="5029910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95A83A2-82B4-C111-C250-44BEC960FDC7}"/>
                </a:ext>
              </a:extLst>
            </p:cNvPr>
            <p:cNvGrpSpPr/>
            <p:nvPr/>
          </p:nvGrpSpPr>
          <p:grpSpPr>
            <a:xfrm>
              <a:off x="2966104" y="5038391"/>
              <a:ext cx="1038522" cy="1003830"/>
              <a:chOff x="-803982" y="5038391"/>
              <a:chExt cx="1038522" cy="1003830"/>
            </a:xfrm>
          </p:grpSpPr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2CD54C5C-71D8-B398-7281-DC77ABE003D8}"/>
                  </a:ext>
                </a:extLst>
              </p:cNvPr>
              <p:cNvSpPr/>
              <p:nvPr/>
            </p:nvSpPr>
            <p:spPr bwMode="auto">
              <a:xfrm rot="6237450">
                <a:off x="-296237" y="533074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5EA33760-E43B-CCD9-B552-EF2AABFBE0CB}"/>
                  </a:ext>
                </a:extLst>
              </p:cNvPr>
              <p:cNvSpPr/>
              <p:nvPr/>
            </p:nvSpPr>
            <p:spPr bwMode="auto">
              <a:xfrm rot="4500000">
                <a:off x="48843" y="5566406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1">
                <a:extLst>
                  <a:ext uri="{FF2B5EF4-FFF2-40B4-BE49-F238E27FC236}">
                    <a16:creationId xmlns:a16="http://schemas.microsoft.com/office/drawing/2014/main" id="{655CF5D0-F190-7B4B-2324-DF9BDCC9B745}"/>
                  </a:ext>
                </a:extLst>
              </p:cNvPr>
              <p:cNvSpPr/>
              <p:nvPr/>
            </p:nvSpPr>
            <p:spPr bwMode="auto">
              <a:xfrm rot="3508082">
                <a:off x="-419444" y="5667819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1">
                <a:extLst>
                  <a:ext uri="{FF2B5EF4-FFF2-40B4-BE49-F238E27FC236}">
                    <a16:creationId xmlns:a16="http://schemas.microsoft.com/office/drawing/2014/main" id="{0B7B442B-361F-9158-84CE-8A774D7FFAFF}"/>
                  </a:ext>
                </a:extLst>
              </p:cNvPr>
              <p:cNvSpPr/>
              <p:nvPr/>
            </p:nvSpPr>
            <p:spPr bwMode="auto">
              <a:xfrm rot="3635800">
                <a:off x="-90497" y="58565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1">
                <a:extLst>
                  <a:ext uri="{FF2B5EF4-FFF2-40B4-BE49-F238E27FC236}">
                    <a16:creationId xmlns:a16="http://schemas.microsoft.com/office/drawing/2014/main" id="{862B4376-7957-B847-30D0-E2F732DE0F5A}"/>
                  </a:ext>
                </a:extLst>
              </p:cNvPr>
              <p:cNvSpPr/>
              <p:nvPr/>
            </p:nvSpPr>
            <p:spPr bwMode="auto">
              <a:xfrm rot="6237450">
                <a:off x="-768677" y="53612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BACEF7FB-29C4-4533-697D-911478A398B9}"/>
                  </a:ext>
                </a:extLst>
              </p:cNvPr>
              <p:cNvSpPr/>
              <p:nvPr/>
            </p:nvSpPr>
            <p:spPr bwMode="auto">
              <a:xfrm rot="7374226">
                <a:off x="-715337" y="500308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9442A-419B-10AE-CB1D-CAEB1A556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C399986-B8EC-A56F-3A22-DDBB0AC448E6}"/>
              </a:ext>
            </a:extLst>
          </p:cNvPr>
          <p:cNvSpPr txBox="1"/>
          <p:nvPr/>
        </p:nvSpPr>
        <p:spPr>
          <a:xfrm>
            <a:off x="770886" y="473973"/>
            <a:ext cx="8555994" cy="28066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人のはなしに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割り込まない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0BFA67A-FEDB-80FB-3601-3CD6E8F1E53B}"/>
              </a:ext>
            </a:extLst>
          </p:cNvPr>
          <p:cNvGrpSpPr/>
          <p:nvPr/>
        </p:nvGrpSpPr>
        <p:grpSpPr>
          <a:xfrm>
            <a:off x="3152800" y="3774765"/>
            <a:ext cx="3993200" cy="2606116"/>
            <a:chOff x="2528784" y="4470133"/>
            <a:chExt cx="3993200" cy="260611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CBDC2F7-0BD0-09DA-DAF1-36B955BE8C2A}"/>
                </a:ext>
              </a:extLst>
            </p:cNvPr>
            <p:cNvGrpSpPr/>
            <p:nvPr/>
          </p:nvGrpSpPr>
          <p:grpSpPr>
            <a:xfrm>
              <a:off x="2528784" y="4470133"/>
              <a:ext cx="3993200" cy="2606116"/>
              <a:chOff x="3507495" y="4470133"/>
              <a:chExt cx="3993200" cy="2606116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D9CA42BA-30BE-4839-A8BC-29916518B24E}"/>
                  </a:ext>
                </a:extLst>
              </p:cNvPr>
              <p:cNvGrpSpPr/>
              <p:nvPr/>
            </p:nvGrpSpPr>
            <p:grpSpPr>
              <a:xfrm flipH="1">
                <a:off x="6478804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31" name="四角形: 上の 2 つの角を丸める 130">
                  <a:extLst>
                    <a:ext uri="{FF2B5EF4-FFF2-40B4-BE49-F238E27FC236}">
                      <a16:creationId xmlns:a16="http://schemas.microsoft.com/office/drawing/2014/main" id="{72735793-FBF5-E9F6-FBBF-BABD48AEA32A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37127B56-D051-1A52-2AD3-AA47C24B8643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2A788744-7734-707F-70BC-694A781839A8}"/>
                  </a:ext>
                </a:extLst>
              </p:cNvPr>
              <p:cNvGrpSpPr/>
              <p:nvPr/>
            </p:nvGrpSpPr>
            <p:grpSpPr>
              <a:xfrm>
                <a:off x="3507495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29" name="四角形: 上の 2 つの角を丸める 128">
                  <a:extLst>
                    <a:ext uri="{FF2B5EF4-FFF2-40B4-BE49-F238E27FC236}">
                      <a16:creationId xmlns:a16="http://schemas.microsoft.com/office/drawing/2014/main" id="{796BE9DB-D482-1DDB-924A-471BDEF483A4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B58806E9-C7BA-1DC5-B379-771D03B6FB7B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A5E7CE88-CE0F-8416-E475-5E880CFBF4D7}"/>
                  </a:ext>
                </a:extLst>
              </p:cNvPr>
              <p:cNvSpPr/>
              <p:nvPr/>
            </p:nvSpPr>
            <p:spPr bwMode="auto">
              <a:xfrm rot="20700000">
                <a:off x="5797837" y="556411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47F98DC0-DCE0-81AB-2C07-836B8486BB45}"/>
                  </a:ext>
                </a:extLst>
              </p:cNvPr>
              <p:cNvSpPr/>
              <p:nvPr/>
            </p:nvSpPr>
            <p:spPr bwMode="auto">
              <a:xfrm rot="20700000">
                <a:off x="5893087" y="547204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D2ED7D1-191B-78E0-46AA-C5C2F7DEAD3D}"/>
                  </a:ext>
                </a:extLst>
              </p:cNvPr>
              <p:cNvSpPr/>
              <p:nvPr/>
            </p:nvSpPr>
            <p:spPr bwMode="auto">
              <a:xfrm rot="21103514">
                <a:off x="5131702" y="4470133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B689E1B-9EF3-937B-68A3-5C766666EBFE}"/>
                  </a:ext>
                </a:extLst>
              </p:cNvPr>
              <p:cNvSpPr/>
              <p:nvPr/>
            </p:nvSpPr>
            <p:spPr bwMode="auto">
              <a:xfrm>
                <a:off x="5054744" y="5856123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E470576-64C9-9284-C740-49A527EE85F4}"/>
                  </a:ext>
                </a:extLst>
              </p:cNvPr>
              <p:cNvSpPr/>
              <p:nvPr/>
            </p:nvSpPr>
            <p:spPr bwMode="auto">
              <a:xfrm>
                <a:off x="4781377" y="461643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FC2BDE3E-6C77-92C4-4FE0-4EFA2DC3EFB8}"/>
                  </a:ext>
                </a:extLst>
              </p:cNvPr>
              <p:cNvSpPr/>
              <p:nvPr/>
            </p:nvSpPr>
            <p:spPr bwMode="auto">
              <a:xfrm rot="5400000">
                <a:off x="5040332" y="4543483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1E6B663B-1B4E-0BE5-AA32-300975A6E9DF}"/>
                  </a:ext>
                </a:extLst>
              </p:cNvPr>
              <p:cNvSpPr/>
              <p:nvPr/>
            </p:nvSpPr>
            <p:spPr bwMode="auto">
              <a:xfrm rot="6897324">
                <a:off x="5282419" y="447679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1443162F-00ED-0D72-C7D6-090B8AFD786A}"/>
                  </a:ext>
                </a:extLst>
              </p:cNvPr>
              <p:cNvSpPr/>
              <p:nvPr/>
            </p:nvSpPr>
            <p:spPr bwMode="auto">
              <a:xfrm rot="6897324">
                <a:off x="5486721" y="446108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C2A7223-D433-954A-DBD2-9944A5D6E6F7}"/>
                  </a:ext>
                </a:extLst>
              </p:cNvPr>
              <p:cNvSpPr/>
              <p:nvPr/>
            </p:nvSpPr>
            <p:spPr bwMode="auto">
              <a:xfrm rot="6300000">
                <a:off x="4925002" y="524423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33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7D5275A-A7A5-EE23-47F0-BB17B9ADDE2F}"/>
                  </a:ext>
                </a:extLst>
              </p:cNvPr>
              <p:cNvSpPr/>
              <p:nvPr/>
            </p:nvSpPr>
            <p:spPr bwMode="auto">
              <a:xfrm rot="16388772">
                <a:off x="5802354" y="5105573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06243A8A-878B-B1DF-BC2C-09F2A195988B}"/>
                  </a:ext>
                </a:extLst>
              </p:cNvPr>
              <p:cNvSpPr/>
              <p:nvPr/>
            </p:nvSpPr>
            <p:spPr bwMode="auto">
              <a:xfrm rot="11376314">
                <a:off x="5821235" y="4802443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B66D676-741C-DA3F-ADF9-2D253C49FF2D}"/>
                  </a:ext>
                </a:extLst>
              </p:cNvPr>
              <p:cNvSpPr/>
              <p:nvPr/>
            </p:nvSpPr>
            <p:spPr bwMode="auto">
              <a:xfrm>
                <a:off x="4852444" y="6015074"/>
                <a:ext cx="1291430" cy="1061175"/>
              </a:xfrm>
              <a:custGeom>
                <a:avLst/>
                <a:gdLst>
                  <a:gd name="connsiteX0" fmla="*/ 310067 w 1291430"/>
                  <a:gd name="connsiteY0" fmla="*/ 0 h 1061175"/>
                  <a:gd name="connsiteX1" fmla="*/ 311596 w 1291430"/>
                  <a:gd name="connsiteY1" fmla="*/ 14165 h 1061175"/>
                  <a:gd name="connsiteX2" fmla="*/ 669094 w 1291430"/>
                  <a:gd name="connsiteY2" fmla="*/ 286285 h 1061175"/>
                  <a:gd name="connsiteX3" fmla="*/ 1026593 w 1291430"/>
                  <a:gd name="connsiteY3" fmla="*/ 14165 h 1061175"/>
                  <a:gd name="connsiteX4" fmla="*/ 1027407 w 1291430"/>
                  <a:gd name="connsiteY4" fmla="*/ 6624 h 1061175"/>
                  <a:gd name="connsiteX5" fmla="*/ 1082243 w 1291430"/>
                  <a:gd name="connsiteY5" fmla="*/ 23646 h 1061175"/>
                  <a:gd name="connsiteX6" fmla="*/ 1291430 w 1291430"/>
                  <a:gd name="connsiteY6" fmla="*/ 339236 h 1061175"/>
                  <a:gd name="connsiteX7" fmla="*/ 1291430 w 1291430"/>
                  <a:gd name="connsiteY7" fmla="*/ 1061175 h 1061175"/>
                  <a:gd name="connsiteX8" fmla="*/ 0 w 1291430"/>
                  <a:gd name="connsiteY8" fmla="*/ 1061175 h 1061175"/>
                  <a:gd name="connsiteX9" fmla="*/ 0 w 1291430"/>
                  <a:gd name="connsiteY9" fmla="*/ 339236 h 1061175"/>
                  <a:gd name="connsiteX10" fmla="*/ 273479 w 1291430"/>
                  <a:gd name="connsiteY10" fmla="*/ 3689 h 10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1430" h="1061175">
                    <a:moveTo>
                      <a:pt x="310067" y="0"/>
                    </a:moveTo>
                    <a:lnTo>
                      <a:pt x="311596" y="14165"/>
                    </a:lnTo>
                    <a:cubicBezTo>
                      <a:pt x="345623" y="169464"/>
                      <a:pt x="492751" y="286285"/>
                      <a:pt x="669094" y="286285"/>
                    </a:cubicBezTo>
                    <a:cubicBezTo>
                      <a:pt x="845437" y="286285"/>
                      <a:pt x="992566" y="169464"/>
                      <a:pt x="1026593" y="14165"/>
                    </a:cubicBezTo>
                    <a:lnTo>
                      <a:pt x="1027407" y="6624"/>
                    </a:lnTo>
                    <a:lnTo>
                      <a:pt x="1082243" y="23646"/>
                    </a:lnTo>
                    <a:cubicBezTo>
                      <a:pt x="1205174" y="75641"/>
                      <a:pt x="1291430" y="197366"/>
                      <a:pt x="1291430" y="339236"/>
                    </a:cubicBezTo>
                    <a:lnTo>
                      <a:pt x="1291430" y="1061175"/>
                    </a:lnTo>
                    <a:lnTo>
                      <a:pt x="0" y="1061175"/>
                    </a:lnTo>
                    <a:lnTo>
                      <a:pt x="0" y="339236"/>
                    </a:lnTo>
                    <a:cubicBezTo>
                      <a:pt x="0" y="173720"/>
                      <a:pt x="117405" y="35626"/>
                      <a:pt x="273479" y="3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40FC13A-D59F-165F-6406-25932A7834C2}"/>
                  </a:ext>
                </a:extLst>
              </p:cNvPr>
              <p:cNvSpPr/>
              <p:nvPr/>
            </p:nvSpPr>
            <p:spPr bwMode="auto">
              <a:xfrm rot="2138449">
                <a:off x="421024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356EABA-05A4-6ED9-64CD-97E58F4B89BE}"/>
                  </a:ext>
                </a:extLst>
              </p:cNvPr>
              <p:cNvSpPr/>
              <p:nvPr/>
            </p:nvSpPr>
            <p:spPr bwMode="auto">
              <a:xfrm rot="19461551" flipH="1">
                <a:off x="594379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アーチ 6">
              <a:extLst>
                <a:ext uri="{FF2B5EF4-FFF2-40B4-BE49-F238E27FC236}">
                  <a16:creationId xmlns:a16="http://schemas.microsoft.com/office/drawing/2014/main" id="{03D2E92A-87CE-57EC-507A-172EE28C7C36}"/>
                </a:ext>
              </a:extLst>
            </p:cNvPr>
            <p:cNvSpPr/>
            <p:nvPr/>
          </p:nvSpPr>
          <p:spPr bwMode="auto">
            <a:xfrm rot="900000">
              <a:off x="3907822" y="4946844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アーチ 7">
              <a:extLst>
                <a:ext uri="{FF2B5EF4-FFF2-40B4-BE49-F238E27FC236}">
                  <a16:creationId xmlns:a16="http://schemas.microsoft.com/office/drawing/2014/main" id="{9C891E64-B2F9-E6A6-BE99-D83F8BF46925}"/>
                </a:ext>
              </a:extLst>
            </p:cNvPr>
            <p:cNvSpPr/>
            <p:nvPr/>
          </p:nvSpPr>
          <p:spPr bwMode="auto">
            <a:xfrm rot="900000">
              <a:off x="4341120" y="5029910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4478199-0256-AEA8-4CA1-3D8EFC7DADEF}"/>
                </a:ext>
              </a:extLst>
            </p:cNvPr>
            <p:cNvGrpSpPr/>
            <p:nvPr/>
          </p:nvGrpSpPr>
          <p:grpSpPr>
            <a:xfrm>
              <a:off x="2966104" y="5038391"/>
              <a:ext cx="1038522" cy="1003830"/>
              <a:chOff x="-803982" y="5038391"/>
              <a:chExt cx="1038522" cy="1003830"/>
            </a:xfrm>
          </p:grpSpPr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F3436747-F113-0C4E-24DC-C7F22BCC7791}"/>
                  </a:ext>
                </a:extLst>
              </p:cNvPr>
              <p:cNvSpPr/>
              <p:nvPr/>
            </p:nvSpPr>
            <p:spPr bwMode="auto">
              <a:xfrm rot="6237450">
                <a:off x="-296237" y="533074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EA089B93-747B-D460-F9BF-1A7D9C78C27A}"/>
                  </a:ext>
                </a:extLst>
              </p:cNvPr>
              <p:cNvSpPr/>
              <p:nvPr/>
            </p:nvSpPr>
            <p:spPr bwMode="auto">
              <a:xfrm rot="4500000">
                <a:off x="48843" y="5566406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1">
                <a:extLst>
                  <a:ext uri="{FF2B5EF4-FFF2-40B4-BE49-F238E27FC236}">
                    <a16:creationId xmlns:a16="http://schemas.microsoft.com/office/drawing/2014/main" id="{22C88548-C39A-D422-8516-B13C7413EAB4}"/>
                  </a:ext>
                </a:extLst>
              </p:cNvPr>
              <p:cNvSpPr/>
              <p:nvPr/>
            </p:nvSpPr>
            <p:spPr bwMode="auto">
              <a:xfrm rot="3508082">
                <a:off x="-419444" y="5667819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1">
                <a:extLst>
                  <a:ext uri="{FF2B5EF4-FFF2-40B4-BE49-F238E27FC236}">
                    <a16:creationId xmlns:a16="http://schemas.microsoft.com/office/drawing/2014/main" id="{00BD8E46-1CD1-5288-BB7D-F3C1E169D0B6}"/>
                  </a:ext>
                </a:extLst>
              </p:cNvPr>
              <p:cNvSpPr/>
              <p:nvPr/>
            </p:nvSpPr>
            <p:spPr bwMode="auto">
              <a:xfrm rot="3635800">
                <a:off x="-90497" y="58565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1">
                <a:extLst>
                  <a:ext uri="{FF2B5EF4-FFF2-40B4-BE49-F238E27FC236}">
                    <a16:creationId xmlns:a16="http://schemas.microsoft.com/office/drawing/2014/main" id="{2A9BE909-675D-B459-625D-6DF769493EB4}"/>
                  </a:ext>
                </a:extLst>
              </p:cNvPr>
              <p:cNvSpPr/>
              <p:nvPr/>
            </p:nvSpPr>
            <p:spPr bwMode="auto">
              <a:xfrm rot="6237450">
                <a:off x="-768677" y="53612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CA0A0951-E5EE-C383-97C2-20BCE460E039}"/>
                  </a:ext>
                </a:extLst>
              </p:cNvPr>
              <p:cNvSpPr/>
              <p:nvPr/>
            </p:nvSpPr>
            <p:spPr bwMode="auto">
              <a:xfrm rot="7374226">
                <a:off x="-715337" y="500308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D061865-8AA7-50F3-2705-812FCB6A8F84}"/>
              </a:ext>
            </a:extLst>
          </p:cNvPr>
          <p:cNvGrpSpPr/>
          <p:nvPr/>
        </p:nvGrpSpPr>
        <p:grpSpPr>
          <a:xfrm>
            <a:off x="7345686" y="3893279"/>
            <a:ext cx="1561651" cy="2456985"/>
            <a:chOff x="4592960" y="3870999"/>
            <a:chExt cx="1561651" cy="2456985"/>
          </a:xfrm>
        </p:grpSpPr>
        <p:sp>
          <p:nvSpPr>
            <p:cNvPr id="9" name="月 8">
              <a:extLst>
                <a:ext uri="{FF2B5EF4-FFF2-40B4-BE49-F238E27FC236}">
                  <a16:creationId xmlns:a16="http://schemas.microsoft.com/office/drawing/2014/main" id="{48DCC4D4-14F5-3B80-4323-EC4B09CE87F0}"/>
                </a:ext>
              </a:extLst>
            </p:cNvPr>
            <p:cNvSpPr/>
            <p:nvPr/>
          </p:nvSpPr>
          <p:spPr bwMode="auto">
            <a:xfrm rot="18000000">
              <a:off x="4659338" y="4371766"/>
              <a:ext cx="132756" cy="26551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台形 132">
              <a:extLst>
                <a:ext uri="{FF2B5EF4-FFF2-40B4-BE49-F238E27FC236}">
                  <a16:creationId xmlns:a16="http://schemas.microsoft.com/office/drawing/2014/main" id="{2541B496-9215-20DC-7F8D-B485CCFF9BE5}"/>
                </a:ext>
              </a:extLst>
            </p:cNvPr>
            <p:cNvSpPr/>
            <p:nvPr/>
          </p:nvSpPr>
          <p:spPr bwMode="auto">
            <a:xfrm>
              <a:off x="5190251" y="5280217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0B5992AA-FB2B-36E5-5C5D-C064BE1BFD14}"/>
                </a:ext>
              </a:extLst>
            </p:cNvPr>
            <p:cNvSpPr/>
            <p:nvPr/>
          </p:nvSpPr>
          <p:spPr bwMode="auto">
            <a:xfrm>
              <a:off x="4678957" y="4121397"/>
              <a:ext cx="1316048" cy="1316048"/>
            </a:xfrm>
            <a:prstGeom prst="ellipse">
              <a:avLst/>
            </a:pr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1B06D389-92AB-DCC1-8D65-7EB9A5ADCB39}"/>
                </a:ext>
              </a:extLst>
            </p:cNvPr>
            <p:cNvGrpSpPr/>
            <p:nvPr/>
          </p:nvGrpSpPr>
          <p:grpSpPr>
            <a:xfrm>
              <a:off x="4699285" y="3870999"/>
              <a:ext cx="1455326" cy="1580534"/>
              <a:chOff x="5326104" y="3809516"/>
              <a:chExt cx="1455326" cy="1580534"/>
            </a:xfrm>
          </p:grpSpPr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CE06E1AB-D152-B2D0-6BC6-A4EE0FD4B71C}"/>
                  </a:ext>
                </a:extLst>
              </p:cNvPr>
              <p:cNvSpPr/>
              <p:nvPr/>
            </p:nvSpPr>
            <p:spPr bwMode="auto">
              <a:xfrm rot="10800000">
                <a:off x="6144504" y="4519297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月 139">
                <a:extLst>
                  <a:ext uri="{FF2B5EF4-FFF2-40B4-BE49-F238E27FC236}">
                    <a16:creationId xmlns:a16="http://schemas.microsoft.com/office/drawing/2014/main" id="{5BCBC9FE-AD88-355A-5280-81DBA7B353C4}"/>
                  </a:ext>
                </a:extLst>
              </p:cNvPr>
              <p:cNvSpPr/>
              <p:nvPr/>
            </p:nvSpPr>
            <p:spPr bwMode="auto">
              <a:xfrm rot="9000000">
                <a:off x="6063130" y="3809516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CD52D973-9D56-8B3A-5959-F0ABB47291F1}"/>
                  </a:ext>
                </a:extLst>
              </p:cNvPr>
              <p:cNvSpPr/>
              <p:nvPr/>
            </p:nvSpPr>
            <p:spPr bwMode="auto">
              <a:xfrm rot="17100000">
                <a:off x="6300339" y="4754683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74AE24C3-1B62-1787-8CAA-308C91D347E9}"/>
                  </a:ext>
                </a:extLst>
              </p:cNvPr>
              <p:cNvSpPr/>
              <p:nvPr/>
            </p:nvSpPr>
            <p:spPr bwMode="auto">
              <a:xfrm rot="3802566">
                <a:off x="5491370" y="3882542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38CF7E13-CEFE-9443-3CD6-EBF3A0B9AF00}"/>
                  </a:ext>
                </a:extLst>
              </p:cNvPr>
              <p:cNvSpPr/>
              <p:nvPr/>
            </p:nvSpPr>
            <p:spPr bwMode="auto">
              <a:xfrm rot="9900000">
                <a:off x="6170493" y="4329927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5865E211-6ECD-C4EF-AF15-358C9404CFB6}"/>
                  </a:ext>
                </a:extLst>
              </p:cNvPr>
              <p:cNvSpPr/>
              <p:nvPr/>
            </p:nvSpPr>
            <p:spPr bwMode="auto">
              <a:xfrm rot="1448216">
                <a:off x="5587391" y="4897210"/>
                <a:ext cx="99752" cy="58361"/>
              </a:xfrm>
              <a:prstGeom prst="ellipse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304B3DA2-7781-94A9-7AC8-BF888ADD999C}"/>
                  </a:ext>
                </a:extLst>
              </p:cNvPr>
              <p:cNvSpPr/>
              <p:nvPr/>
            </p:nvSpPr>
            <p:spPr bwMode="auto">
              <a:xfrm rot="20700000">
                <a:off x="5390541" y="4597071"/>
                <a:ext cx="243704" cy="116426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DC7AD998-1BE4-1DE7-A392-7337FAE9F474}"/>
                  </a:ext>
                </a:extLst>
              </p:cNvPr>
              <p:cNvSpPr/>
              <p:nvPr/>
            </p:nvSpPr>
            <p:spPr bwMode="auto">
              <a:xfrm rot="900000">
                <a:off x="5847741" y="4597071"/>
                <a:ext cx="243704" cy="116426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E8AF8388-A68F-1AF4-5CB7-B60709EAF8CA}"/>
                  </a:ext>
                </a:extLst>
              </p:cNvPr>
              <p:cNvSpPr/>
              <p:nvPr/>
            </p:nvSpPr>
            <p:spPr bwMode="auto">
              <a:xfrm>
                <a:off x="5947468" y="4067314"/>
                <a:ext cx="280589" cy="313573"/>
              </a:xfrm>
              <a:custGeom>
                <a:avLst/>
                <a:gdLst>
                  <a:gd name="connsiteX0" fmla="*/ 289560 w 367217"/>
                  <a:gd name="connsiteY0" fmla="*/ 0 h 603511"/>
                  <a:gd name="connsiteX1" fmla="*/ 367217 w 367217"/>
                  <a:gd name="connsiteY1" fmla="*/ 0 h 603511"/>
                  <a:gd name="connsiteX2" fmla="*/ 367217 w 367217"/>
                  <a:gd name="connsiteY2" fmla="*/ 603511 h 603511"/>
                  <a:gd name="connsiteX3" fmla="*/ 289560 w 367217"/>
                  <a:gd name="connsiteY3" fmla="*/ 603511 h 603511"/>
                  <a:gd name="connsiteX4" fmla="*/ 144780 w 367217"/>
                  <a:gd name="connsiteY4" fmla="*/ 0 h 603511"/>
                  <a:gd name="connsiteX5" fmla="*/ 222437 w 367217"/>
                  <a:gd name="connsiteY5" fmla="*/ 0 h 603511"/>
                  <a:gd name="connsiteX6" fmla="*/ 222437 w 367217"/>
                  <a:gd name="connsiteY6" fmla="*/ 603511 h 603511"/>
                  <a:gd name="connsiteX7" fmla="*/ 144780 w 367217"/>
                  <a:gd name="connsiteY7" fmla="*/ 603511 h 603511"/>
                  <a:gd name="connsiteX8" fmla="*/ 0 w 367217"/>
                  <a:gd name="connsiteY8" fmla="*/ 0 h 603511"/>
                  <a:gd name="connsiteX9" fmla="*/ 77657 w 367217"/>
                  <a:gd name="connsiteY9" fmla="*/ 0 h 603511"/>
                  <a:gd name="connsiteX10" fmla="*/ 77657 w 367217"/>
                  <a:gd name="connsiteY10" fmla="*/ 603511 h 603511"/>
                  <a:gd name="connsiteX11" fmla="*/ 0 w 367217"/>
                  <a:gd name="connsiteY11" fmla="*/ 603511 h 60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7217" h="603511">
                    <a:moveTo>
                      <a:pt x="289560" y="0"/>
                    </a:moveTo>
                    <a:lnTo>
                      <a:pt x="367217" y="0"/>
                    </a:lnTo>
                    <a:lnTo>
                      <a:pt x="367217" y="603511"/>
                    </a:lnTo>
                    <a:lnTo>
                      <a:pt x="289560" y="603511"/>
                    </a:lnTo>
                    <a:close/>
                    <a:moveTo>
                      <a:pt x="144780" y="0"/>
                    </a:moveTo>
                    <a:lnTo>
                      <a:pt x="222437" y="0"/>
                    </a:lnTo>
                    <a:lnTo>
                      <a:pt x="222437" y="603511"/>
                    </a:lnTo>
                    <a:lnTo>
                      <a:pt x="144780" y="603511"/>
                    </a:lnTo>
                    <a:close/>
                    <a:moveTo>
                      <a:pt x="0" y="0"/>
                    </a:moveTo>
                    <a:lnTo>
                      <a:pt x="77657" y="0"/>
                    </a:lnTo>
                    <a:lnTo>
                      <a:pt x="77657" y="603511"/>
                    </a:lnTo>
                    <a:lnTo>
                      <a:pt x="0" y="603511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50C4C80A-197A-C9FB-25CC-BD4608C5433E}"/>
                </a:ext>
              </a:extLst>
            </p:cNvPr>
            <p:cNvSpPr/>
            <p:nvPr/>
          </p:nvSpPr>
          <p:spPr bwMode="auto">
            <a:xfrm>
              <a:off x="4837161" y="5582546"/>
              <a:ext cx="1096914" cy="7454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7" name="台形 288">
              <a:extLst>
                <a:ext uri="{FF2B5EF4-FFF2-40B4-BE49-F238E27FC236}">
                  <a16:creationId xmlns:a16="http://schemas.microsoft.com/office/drawing/2014/main" id="{E48EA754-FB65-E4DE-B654-BEAF57A9AFEE}"/>
                </a:ext>
              </a:extLst>
            </p:cNvPr>
            <p:cNvSpPr/>
            <p:nvPr/>
          </p:nvSpPr>
          <p:spPr bwMode="auto">
            <a:xfrm>
              <a:off x="5601238" y="5808335"/>
              <a:ext cx="351119" cy="51395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6B9BE4B3-B810-AC35-C0A9-2F50ED628392}"/>
                </a:ext>
              </a:extLst>
            </p:cNvPr>
            <p:cNvSpPr/>
            <p:nvPr/>
          </p:nvSpPr>
          <p:spPr bwMode="auto">
            <a:xfrm>
              <a:off x="4870703" y="5179999"/>
              <a:ext cx="466278" cy="73933"/>
            </a:xfrm>
            <a:custGeom>
              <a:avLst/>
              <a:gdLst>
                <a:gd name="connsiteX0" fmla="*/ 0 w 604838"/>
                <a:gd name="connsiteY0" fmla="*/ 119062 h 119062"/>
                <a:gd name="connsiteX1" fmla="*/ 114300 w 604838"/>
                <a:gd name="connsiteY1" fmla="*/ 28575 h 119062"/>
                <a:gd name="connsiteX2" fmla="*/ 195263 w 604838"/>
                <a:gd name="connsiteY2" fmla="*/ 95250 h 119062"/>
                <a:gd name="connsiteX3" fmla="*/ 285750 w 604838"/>
                <a:gd name="connsiteY3" fmla="*/ 14287 h 119062"/>
                <a:gd name="connsiteX4" fmla="*/ 328613 w 604838"/>
                <a:gd name="connsiteY4" fmla="*/ 80962 h 119062"/>
                <a:gd name="connsiteX5" fmla="*/ 419100 w 604838"/>
                <a:gd name="connsiteY5" fmla="*/ 0 h 119062"/>
                <a:gd name="connsiteX6" fmla="*/ 461963 w 604838"/>
                <a:gd name="connsiteY6" fmla="*/ 80962 h 119062"/>
                <a:gd name="connsiteX7" fmla="*/ 604838 w 604838"/>
                <a:gd name="connsiteY7" fmla="*/ 28575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4838" h="119062">
                  <a:moveTo>
                    <a:pt x="0" y="119062"/>
                  </a:moveTo>
                  <a:cubicBezTo>
                    <a:pt x="40878" y="75803"/>
                    <a:pt x="81756" y="32544"/>
                    <a:pt x="114300" y="28575"/>
                  </a:cubicBezTo>
                  <a:cubicBezTo>
                    <a:pt x="146844" y="24606"/>
                    <a:pt x="166688" y="97631"/>
                    <a:pt x="195263" y="95250"/>
                  </a:cubicBezTo>
                  <a:cubicBezTo>
                    <a:pt x="223838" y="92869"/>
                    <a:pt x="263525" y="16668"/>
                    <a:pt x="285750" y="14287"/>
                  </a:cubicBezTo>
                  <a:cubicBezTo>
                    <a:pt x="307975" y="11906"/>
                    <a:pt x="306388" y="83343"/>
                    <a:pt x="328613" y="80962"/>
                  </a:cubicBezTo>
                  <a:cubicBezTo>
                    <a:pt x="350838" y="78581"/>
                    <a:pt x="396875" y="0"/>
                    <a:pt x="419100" y="0"/>
                  </a:cubicBezTo>
                  <a:cubicBezTo>
                    <a:pt x="441325" y="0"/>
                    <a:pt x="431007" y="76199"/>
                    <a:pt x="461963" y="80962"/>
                  </a:cubicBezTo>
                  <a:cubicBezTo>
                    <a:pt x="492919" y="85725"/>
                    <a:pt x="548878" y="57150"/>
                    <a:pt x="604838" y="28575"/>
                  </a:cubicBezTo>
                </a:path>
              </a:pathLst>
            </a:cu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C145D6C0-0B24-E5DD-B772-8F8A756D8454}"/>
              </a:ext>
            </a:extLst>
          </p:cNvPr>
          <p:cNvGrpSpPr/>
          <p:nvPr/>
        </p:nvGrpSpPr>
        <p:grpSpPr>
          <a:xfrm>
            <a:off x="1145742" y="3945942"/>
            <a:ext cx="1561651" cy="2456985"/>
            <a:chOff x="1395904" y="3870999"/>
            <a:chExt cx="1561651" cy="2456985"/>
          </a:xfrm>
        </p:grpSpPr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414F297C-C7D9-A061-A186-9B1769413CC7}"/>
                </a:ext>
              </a:extLst>
            </p:cNvPr>
            <p:cNvSpPr/>
            <p:nvPr/>
          </p:nvSpPr>
          <p:spPr bwMode="auto">
            <a:xfrm>
              <a:off x="1463870" y="4716767"/>
              <a:ext cx="1026161" cy="1412533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AFCE1CA1-FC85-E6BE-29A2-11BC0839D46E}"/>
                </a:ext>
              </a:extLst>
            </p:cNvPr>
            <p:cNvGrpSpPr/>
            <p:nvPr/>
          </p:nvGrpSpPr>
          <p:grpSpPr>
            <a:xfrm flipH="1">
              <a:off x="1395904" y="3870999"/>
              <a:ext cx="1561651" cy="2456985"/>
              <a:chOff x="1887860" y="3870999"/>
              <a:chExt cx="1561651" cy="2456985"/>
            </a:xfrm>
          </p:grpSpPr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688ADAA8-C014-DC8A-055C-C0000B5BBB6A}"/>
                  </a:ext>
                </a:extLst>
              </p:cNvPr>
              <p:cNvSpPr/>
              <p:nvPr/>
            </p:nvSpPr>
            <p:spPr bwMode="auto">
              <a:xfrm rot="18000000">
                <a:off x="1954238" y="4371766"/>
                <a:ext cx="132756" cy="265512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22353242-39E6-07E3-831D-6597F5C817E8}"/>
                  </a:ext>
                </a:extLst>
              </p:cNvPr>
              <p:cNvSpPr/>
              <p:nvPr/>
            </p:nvSpPr>
            <p:spPr bwMode="auto">
              <a:xfrm>
                <a:off x="2485151" y="5280217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723D0368-E820-35B9-6FDD-790163B962D0}"/>
                  </a:ext>
                </a:extLst>
              </p:cNvPr>
              <p:cNvSpPr/>
              <p:nvPr/>
            </p:nvSpPr>
            <p:spPr bwMode="auto">
              <a:xfrm>
                <a:off x="1973857" y="4121397"/>
                <a:ext cx="1316048" cy="1316048"/>
              </a:xfrm>
              <a:prstGeom prst="ellipse">
                <a:avLst/>
              </a:pr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AEEB3C5D-9A71-A211-2F76-4786A37ACD77}"/>
                  </a:ext>
                </a:extLst>
              </p:cNvPr>
              <p:cNvGrpSpPr/>
              <p:nvPr/>
            </p:nvGrpSpPr>
            <p:grpSpPr>
              <a:xfrm>
                <a:off x="1994185" y="3870999"/>
                <a:ext cx="1455326" cy="1580534"/>
                <a:chOff x="5326104" y="3809516"/>
                <a:chExt cx="1455326" cy="1580534"/>
              </a:xfrm>
            </p:grpSpPr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1E1EAEBB-7DAA-6D3E-90C1-D6D170EFD3A6}"/>
                    </a:ext>
                  </a:extLst>
                </p:cNvPr>
                <p:cNvSpPr/>
                <p:nvPr/>
              </p:nvSpPr>
              <p:spPr bwMode="auto">
                <a:xfrm rot="10800000">
                  <a:off x="6144504" y="4519297"/>
                  <a:ext cx="371709" cy="870753"/>
                </a:xfrm>
                <a:prstGeom prst="moon">
                  <a:avLst>
                    <a:gd name="adj" fmla="val 72667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月 159">
                  <a:extLst>
                    <a:ext uri="{FF2B5EF4-FFF2-40B4-BE49-F238E27FC236}">
                      <a16:creationId xmlns:a16="http://schemas.microsoft.com/office/drawing/2014/main" id="{CC71410E-05C2-C669-8234-73E08226BE0B}"/>
                    </a:ext>
                  </a:extLst>
                </p:cNvPr>
                <p:cNvSpPr/>
                <p:nvPr/>
              </p:nvSpPr>
              <p:spPr bwMode="auto">
                <a:xfrm rot="9000000">
                  <a:off x="6063130" y="3809516"/>
                  <a:ext cx="718300" cy="147948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4E9E8F27-CB2F-2B23-4533-BEBE0D8A5ACE}"/>
                    </a:ext>
                  </a:extLst>
                </p:cNvPr>
                <p:cNvSpPr/>
                <p:nvPr/>
              </p:nvSpPr>
              <p:spPr bwMode="auto">
                <a:xfrm rot="17100000">
                  <a:off x="6300339" y="4754683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月 161">
                  <a:extLst>
                    <a:ext uri="{FF2B5EF4-FFF2-40B4-BE49-F238E27FC236}">
                      <a16:creationId xmlns:a16="http://schemas.microsoft.com/office/drawing/2014/main" id="{6296E0DC-42CA-7D95-DDAE-7ED85888EA69}"/>
                    </a:ext>
                  </a:extLst>
                </p:cNvPr>
                <p:cNvSpPr/>
                <p:nvPr/>
              </p:nvSpPr>
              <p:spPr bwMode="auto">
                <a:xfrm rot="3802566">
                  <a:off x="5491370" y="3882542"/>
                  <a:ext cx="185219" cy="51575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月 162">
                  <a:extLst>
                    <a:ext uri="{FF2B5EF4-FFF2-40B4-BE49-F238E27FC236}">
                      <a16:creationId xmlns:a16="http://schemas.microsoft.com/office/drawing/2014/main" id="{D1B354A6-73F7-C2C6-426F-B9B2B83317C1}"/>
                    </a:ext>
                  </a:extLst>
                </p:cNvPr>
                <p:cNvSpPr/>
                <p:nvPr/>
              </p:nvSpPr>
              <p:spPr bwMode="auto">
                <a:xfrm rot="9900000">
                  <a:off x="6170493" y="4329927"/>
                  <a:ext cx="316669" cy="816045"/>
                </a:xfrm>
                <a:prstGeom prst="moon">
                  <a:avLst>
                    <a:gd name="adj" fmla="val 72667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959CD28E-0A87-315E-75CD-3EAA16E9171B}"/>
                    </a:ext>
                  </a:extLst>
                </p:cNvPr>
                <p:cNvSpPr/>
                <p:nvPr/>
              </p:nvSpPr>
              <p:spPr bwMode="auto">
                <a:xfrm rot="1448216">
                  <a:off x="5587391" y="4897210"/>
                  <a:ext cx="99752" cy="58361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F60B6AC6-C7B0-3159-C31B-6D284BEC40F6}"/>
                    </a:ext>
                  </a:extLst>
                </p:cNvPr>
                <p:cNvSpPr/>
                <p:nvPr/>
              </p:nvSpPr>
              <p:spPr bwMode="auto">
                <a:xfrm rot="20700000">
                  <a:off x="5351116" y="4642143"/>
                  <a:ext cx="243704" cy="116426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8412B10D-29FF-8755-3AA6-E4CB874CE6DB}"/>
                    </a:ext>
                  </a:extLst>
                </p:cNvPr>
                <p:cNvSpPr/>
                <p:nvPr/>
              </p:nvSpPr>
              <p:spPr bwMode="auto">
                <a:xfrm rot="900000">
                  <a:off x="5808316" y="4642143"/>
                  <a:ext cx="243704" cy="116426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50041FB5-BC43-7796-80DE-120944A75331}"/>
                    </a:ext>
                  </a:extLst>
                </p:cNvPr>
                <p:cNvSpPr/>
                <p:nvPr/>
              </p:nvSpPr>
              <p:spPr bwMode="auto">
                <a:xfrm>
                  <a:off x="5947468" y="4067314"/>
                  <a:ext cx="280589" cy="313573"/>
                </a:xfrm>
                <a:custGeom>
                  <a:avLst/>
                  <a:gdLst>
                    <a:gd name="connsiteX0" fmla="*/ 289560 w 367217"/>
                    <a:gd name="connsiteY0" fmla="*/ 0 h 603511"/>
                    <a:gd name="connsiteX1" fmla="*/ 367217 w 367217"/>
                    <a:gd name="connsiteY1" fmla="*/ 0 h 603511"/>
                    <a:gd name="connsiteX2" fmla="*/ 367217 w 367217"/>
                    <a:gd name="connsiteY2" fmla="*/ 603511 h 603511"/>
                    <a:gd name="connsiteX3" fmla="*/ 289560 w 367217"/>
                    <a:gd name="connsiteY3" fmla="*/ 603511 h 603511"/>
                    <a:gd name="connsiteX4" fmla="*/ 144780 w 367217"/>
                    <a:gd name="connsiteY4" fmla="*/ 0 h 603511"/>
                    <a:gd name="connsiteX5" fmla="*/ 222437 w 367217"/>
                    <a:gd name="connsiteY5" fmla="*/ 0 h 603511"/>
                    <a:gd name="connsiteX6" fmla="*/ 222437 w 367217"/>
                    <a:gd name="connsiteY6" fmla="*/ 603511 h 603511"/>
                    <a:gd name="connsiteX7" fmla="*/ 144780 w 367217"/>
                    <a:gd name="connsiteY7" fmla="*/ 603511 h 603511"/>
                    <a:gd name="connsiteX8" fmla="*/ 0 w 367217"/>
                    <a:gd name="connsiteY8" fmla="*/ 0 h 603511"/>
                    <a:gd name="connsiteX9" fmla="*/ 77657 w 367217"/>
                    <a:gd name="connsiteY9" fmla="*/ 0 h 603511"/>
                    <a:gd name="connsiteX10" fmla="*/ 77657 w 367217"/>
                    <a:gd name="connsiteY10" fmla="*/ 603511 h 603511"/>
                    <a:gd name="connsiteX11" fmla="*/ 0 w 367217"/>
                    <a:gd name="connsiteY11" fmla="*/ 603511 h 603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67217" h="603511">
                      <a:moveTo>
                        <a:pt x="289560" y="0"/>
                      </a:moveTo>
                      <a:lnTo>
                        <a:pt x="367217" y="0"/>
                      </a:lnTo>
                      <a:lnTo>
                        <a:pt x="367217" y="603511"/>
                      </a:lnTo>
                      <a:lnTo>
                        <a:pt x="289560" y="603511"/>
                      </a:lnTo>
                      <a:close/>
                      <a:moveTo>
                        <a:pt x="144780" y="0"/>
                      </a:moveTo>
                      <a:lnTo>
                        <a:pt x="222437" y="0"/>
                      </a:lnTo>
                      <a:lnTo>
                        <a:pt x="222437" y="603511"/>
                      </a:lnTo>
                      <a:lnTo>
                        <a:pt x="144780" y="603511"/>
                      </a:lnTo>
                      <a:close/>
                      <a:moveTo>
                        <a:pt x="0" y="0"/>
                      </a:moveTo>
                      <a:lnTo>
                        <a:pt x="77657" y="0"/>
                      </a:lnTo>
                      <a:lnTo>
                        <a:pt x="77657" y="603511"/>
                      </a:lnTo>
                      <a:lnTo>
                        <a:pt x="0" y="60351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月 167">
                  <a:extLst>
                    <a:ext uri="{FF2B5EF4-FFF2-40B4-BE49-F238E27FC236}">
                      <a16:creationId xmlns:a16="http://schemas.microsoft.com/office/drawing/2014/main" id="{C18C638C-1A95-DE45-7498-3C420A876FAC}"/>
                    </a:ext>
                  </a:extLst>
                </p:cNvPr>
                <p:cNvSpPr/>
                <p:nvPr/>
              </p:nvSpPr>
              <p:spPr bwMode="auto">
                <a:xfrm rot="18000000">
                  <a:off x="5864883" y="3979892"/>
                  <a:ext cx="316669" cy="816045"/>
                </a:xfrm>
                <a:prstGeom prst="moon">
                  <a:avLst>
                    <a:gd name="adj" fmla="val 72667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2D491C20-038C-BAA3-D45B-491416B2FD80}"/>
                  </a:ext>
                </a:extLst>
              </p:cNvPr>
              <p:cNvSpPr/>
              <p:nvPr/>
            </p:nvSpPr>
            <p:spPr bwMode="auto">
              <a:xfrm>
                <a:off x="2132061" y="5582546"/>
                <a:ext cx="1096914" cy="7454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台形 288">
                <a:extLst>
                  <a:ext uri="{FF2B5EF4-FFF2-40B4-BE49-F238E27FC236}">
                    <a16:creationId xmlns:a16="http://schemas.microsoft.com/office/drawing/2014/main" id="{CF209E0E-90C3-E006-BC3A-F7F509DFB5BF}"/>
                  </a:ext>
                </a:extLst>
              </p:cNvPr>
              <p:cNvSpPr/>
              <p:nvPr/>
            </p:nvSpPr>
            <p:spPr bwMode="auto">
              <a:xfrm>
                <a:off x="2896138" y="5808335"/>
                <a:ext cx="351119" cy="513952"/>
              </a:xfrm>
              <a:custGeom>
                <a:avLst/>
                <a:gdLst>
                  <a:gd name="connsiteX0" fmla="*/ 0 w 438811"/>
                  <a:gd name="connsiteY0" fmla="*/ 653492 h 653492"/>
                  <a:gd name="connsiteX1" fmla="*/ 52556 w 438811"/>
                  <a:gd name="connsiteY1" fmla="*/ 0 h 653492"/>
                  <a:gd name="connsiteX2" fmla="*/ 386255 w 438811"/>
                  <a:gd name="connsiteY2" fmla="*/ 0 h 653492"/>
                  <a:gd name="connsiteX3" fmla="*/ 438811 w 438811"/>
                  <a:gd name="connsiteY3" fmla="*/ 653492 h 653492"/>
                  <a:gd name="connsiteX4" fmla="*/ 0 w 438811"/>
                  <a:gd name="connsiteY4" fmla="*/ 653492 h 653492"/>
                  <a:gd name="connsiteX0" fmla="*/ 0 w 438811"/>
                  <a:gd name="connsiteY0" fmla="*/ 784589 h 784589"/>
                  <a:gd name="connsiteX1" fmla="*/ 52556 w 438811"/>
                  <a:gd name="connsiteY1" fmla="*/ 131097 h 784589"/>
                  <a:gd name="connsiteX2" fmla="*/ 217863 w 438811"/>
                  <a:gd name="connsiteY2" fmla="*/ 0 h 784589"/>
                  <a:gd name="connsiteX3" fmla="*/ 386255 w 438811"/>
                  <a:gd name="connsiteY3" fmla="*/ 131097 h 784589"/>
                  <a:gd name="connsiteX4" fmla="*/ 438811 w 438811"/>
                  <a:gd name="connsiteY4" fmla="*/ 784589 h 784589"/>
                  <a:gd name="connsiteX5" fmla="*/ 0 w 438811"/>
                  <a:gd name="connsiteY5" fmla="*/ 784589 h 784589"/>
                  <a:gd name="connsiteX0" fmla="*/ 217863 w 438811"/>
                  <a:gd name="connsiteY0" fmla="*/ 0 h 784589"/>
                  <a:gd name="connsiteX1" fmla="*/ 386255 w 438811"/>
                  <a:gd name="connsiteY1" fmla="*/ 131097 h 784589"/>
                  <a:gd name="connsiteX2" fmla="*/ 438811 w 438811"/>
                  <a:gd name="connsiteY2" fmla="*/ 784589 h 784589"/>
                  <a:gd name="connsiteX3" fmla="*/ 0 w 438811"/>
                  <a:gd name="connsiteY3" fmla="*/ 784589 h 784589"/>
                  <a:gd name="connsiteX4" fmla="*/ 52556 w 438811"/>
                  <a:gd name="connsiteY4" fmla="*/ 131097 h 784589"/>
                  <a:gd name="connsiteX5" fmla="*/ 309303 w 438811"/>
                  <a:gd name="connsiteY5" fmla="*/ 91440 h 784589"/>
                  <a:gd name="connsiteX0" fmla="*/ 386255 w 438811"/>
                  <a:gd name="connsiteY0" fmla="*/ 71687 h 725179"/>
                  <a:gd name="connsiteX1" fmla="*/ 438811 w 438811"/>
                  <a:gd name="connsiteY1" fmla="*/ 725179 h 725179"/>
                  <a:gd name="connsiteX2" fmla="*/ 0 w 438811"/>
                  <a:gd name="connsiteY2" fmla="*/ 725179 h 725179"/>
                  <a:gd name="connsiteX3" fmla="*/ 52556 w 438811"/>
                  <a:gd name="connsiteY3" fmla="*/ 71687 h 725179"/>
                  <a:gd name="connsiteX4" fmla="*/ 309303 w 438811"/>
                  <a:gd name="connsiteY4" fmla="*/ 32030 h 725179"/>
                  <a:gd name="connsiteX0" fmla="*/ 386255 w 438811"/>
                  <a:gd name="connsiteY0" fmla="*/ 0 h 653492"/>
                  <a:gd name="connsiteX1" fmla="*/ 438811 w 438811"/>
                  <a:gd name="connsiteY1" fmla="*/ 653492 h 653492"/>
                  <a:gd name="connsiteX2" fmla="*/ 0 w 438811"/>
                  <a:gd name="connsiteY2" fmla="*/ 653492 h 653492"/>
                  <a:gd name="connsiteX3" fmla="*/ 52556 w 438811"/>
                  <a:gd name="connsiteY3" fmla="*/ 0 h 653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811" h="653492">
                    <a:moveTo>
                      <a:pt x="386255" y="0"/>
                    </a:moveTo>
                    <a:lnTo>
                      <a:pt x="438811" y="653492"/>
                    </a:lnTo>
                    <a:lnTo>
                      <a:pt x="0" y="653492"/>
                    </a:lnTo>
                    <a:lnTo>
                      <a:pt x="52556" y="0"/>
                    </a:lnTo>
                  </a:path>
                </a:pathLst>
              </a:cu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651FD42E-8029-D5ED-3038-5CAFACA8A14F}"/>
                  </a:ext>
                </a:extLst>
              </p:cNvPr>
              <p:cNvSpPr/>
              <p:nvPr/>
            </p:nvSpPr>
            <p:spPr bwMode="auto">
              <a:xfrm>
                <a:off x="2165603" y="5179999"/>
                <a:ext cx="466278" cy="73933"/>
              </a:xfrm>
              <a:custGeom>
                <a:avLst/>
                <a:gdLst>
                  <a:gd name="connsiteX0" fmla="*/ 0 w 604838"/>
                  <a:gd name="connsiteY0" fmla="*/ 119062 h 119062"/>
                  <a:gd name="connsiteX1" fmla="*/ 114300 w 604838"/>
                  <a:gd name="connsiteY1" fmla="*/ 28575 h 119062"/>
                  <a:gd name="connsiteX2" fmla="*/ 195263 w 604838"/>
                  <a:gd name="connsiteY2" fmla="*/ 95250 h 119062"/>
                  <a:gd name="connsiteX3" fmla="*/ 285750 w 604838"/>
                  <a:gd name="connsiteY3" fmla="*/ 14287 h 119062"/>
                  <a:gd name="connsiteX4" fmla="*/ 328613 w 604838"/>
                  <a:gd name="connsiteY4" fmla="*/ 80962 h 119062"/>
                  <a:gd name="connsiteX5" fmla="*/ 419100 w 604838"/>
                  <a:gd name="connsiteY5" fmla="*/ 0 h 119062"/>
                  <a:gd name="connsiteX6" fmla="*/ 461963 w 604838"/>
                  <a:gd name="connsiteY6" fmla="*/ 80962 h 119062"/>
                  <a:gd name="connsiteX7" fmla="*/ 604838 w 604838"/>
                  <a:gd name="connsiteY7" fmla="*/ 28575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838" h="119062">
                    <a:moveTo>
                      <a:pt x="0" y="119062"/>
                    </a:moveTo>
                    <a:cubicBezTo>
                      <a:pt x="40878" y="75803"/>
                      <a:pt x="81756" y="32544"/>
                      <a:pt x="114300" y="28575"/>
                    </a:cubicBezTo>
                    <a:cubicBezTo>
                      <a:pt x="146844" y="24606"/>
                      <a:pt x="166688" y="97631"/>
                      <a:pt x="195263" y="95250"/>
                    </a:cubicBezTo>
                    <a:cubicBezTo>
                      <a:pt x="223838" y="92869"/>
                      <a:pt x="263525" y="16668"/>
                      <a:pt x="285750" y="14287"/>
                    </a:cubicBezTo>
                    <a:cubicBezTo>
                      <a:pt x="307975" y="11906"/>
                      <a:pt x="306388" y="83343"/>
                      <a:pt x="328613" y="80962"/>
                    </a:cubicBezTo>
                    <a:cubicBezTo>
                      <a:pt x="350838" y="78581"/>
                      <a:pt x="396875" y="0"/>
                      <a:pt x="419100" y="0"/>
                    </a:cubicBezTo>
                    <a:cubicBezTo>
                      <a:pt x="441325" y="0"/>
                      <a:pt x="431007" y="76199"/>
                      <a:pt x="461963" y="80962"/>
                    </a:cubicBezTo>
                    <a:cubicBezTo>
                      <a:pt x="492919" y="85725"/>
                      <a:pt x="548878" y="57150"/>
                      <a:pt x="604838" y="28575"/>
                    </a:cubicBezTo>
                  </a:path>
                </a:pathLst>
              </a:custGeom>
              <a:solidFill>
                <a:srgbClr val="FF99CC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5000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8618BF0-B9DA-2F4B-FA68-34877BA2BCAB}"/>
              </a:ext>
            </a:extLst>
          </p:cNvPr>
          <p:cNvSpPr txBox="1"/>
          <p:nvPr/>
        </p:nvSpPr>
        <p:spPr>
          <a:xfrm>
            <a:off x="839466" y="3487783"/>
            <a:ext cx="8418834" cy="29317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人のはなしに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割り込まない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33ECE5-1CB7-9EC2-2DA2-0B23B1353987}"/>
              </a:ext>
            </a:extLst>
          </p:cNvPr>
          <p:cNvGrpSpPr/>
          <p:nvPr/>
        </p:nvGrpSpPr>
        <p:grpSpPr>
          <a:xfrm>
            <a:off x="3729439" y="548680"/>
            <a:ext cx="2447122" cy="2447490"/>
            <a:chOff x="-8097817" y="-319880"/>
            <a:chExt cx="3267839" cy="3268333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833390E-EF2F-C8CE-D2B2-2F7AFC11DADC}"/>
                </a:ext>
              </a:extLst>
            </p:cNvPr>
            <p:cNvSpPr/>
            <p:nvPr/>
          </p:nvSpPr>
          <p:spPr bwMode="auto">
            <a:xfrm>
              <a:off x="-8097817" y="-319880"/>
              <a:ext cx="3267839" cy="3267839"/>
            </a:xfrm>
            <a:prstGeom prst="roundRect">
              <a:avLst>
                <a:gd name="adj" fmla="val 5105"/>
              </a:avLst>
            </a:prstGeom>
            <a:solidFill>
              <a:srgbClr val="FFFF00"/>
            </a:solidFill>
            <a:ln w="1270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E3C41C1-716A-7657-E026-639A8E290381}"/>
                </a:ext>
              </a:extLst>
            </p:cNvPr>
            <p:cNvGrpSpPr/>
            <p:nvPr/>
          </p:nvGrpSpPr>
          <p:grpSpPr>
            <a:xfrm>
              <a:off x="-7496205" y="-179478"/>
              <a:ext cx="2016372" cy="3054951"/>
              <a:chOff x="-3193634" y="-218464"/>
              <a:chExt cx="2109043" cy="3195354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39B1E39-8617-3FA4-CE94-7D4C5C1C776C}"/>
                  </a:ext>
                </a:extLst>
              </p:cNvPr>
              <p:cNvSpPr/>
              <p:nvPr/>
            </p:nvSpPr>
            <p:spPr bwMode="auto">
              <a:xfrm>
                <a:off x="-3193634" y="-218464"/>
                <a:ext cx="2109043" cy="3195354"/>
              </a:xfrm>
              <a:custGeom>
                <a:avLst/>
                <a:gdLst>
                  <a:gd name="connsiteX0" fmla="*/ 996741 w 2109043"/>
                  <a:gd name="connsiteY0" fmla="*/ 0 h 3195354"/>
                  <a:gd name="connsiteX1" fmla="*/ 1058360 w 2109043"/>
                  <a:gd name="connsiteY1" fmla="*/ 5784 h 3195354"/>
                  <a:gd name="connsiteX2" fmla="*/ 1119969 w 2109043"/>
                  <a:gd name="connsiteY2" fmla="*/ 1 h 3195354"/>
                  <a:gd name="connsiteX3" fmla="*/ 2014167 w 2109043"/>
                  <a:gd name="connsiteY3" fmla="*/ 832594 h 3195354"/>
                  <a:gd name="connsiteX4" fmla="*/ 2010352 w 2109043"/>
                  <a:gd name="connsiteY4" fmla="*/ 902936 h 3195354"/>
                  <a:gd name="connsiteX5" fmla="*/ 2033785 w 2109043"/>
                  <a:gd name="connsiteY5" fmla="*/ 922006 h 3195354"/>
                  <a:gd name="connsiteX6" fmla="*/ 2092347 w 2109043"/>
                  <a:gd name="connsiteY6" fmla="*/ 1266029 h 3195354"/>
                  <a:gd name="connsiteX7" fmla="*/ 1821203 w 2109043"/>
                  <a:gd name="connsiteY7" fmla="*/ 1542471 h 3195354"/>
                  <a:gd name="connsiteX8" fmla="*/ 1793516 w 2109043"/>
                  <a:gd name="connsiteY8" fmla="*/ 1539209 h 3195354"/>
                  <a:gd name="connsiteX9" fmla="*/ 1748746 w 2109043"/>
                  <a:gd name="connsiteY9" fmla="*/ 1628380 h 3195354"/>
                  <a:gd name="connsiteX10" fmla="*/ 1266425 w 2109043"/>
                  <a:gd name="connsiteY10" fmla="*/ 1996887 h 3195354"/>
                  <a:gd name="connsiteX11" fmla="*/ 1233117 w 2109043"/>
                  <a:gd name="connsiteY11" fmla="*/ 2003777 h 3195354"/>
                  <a:gd name="connsiteX12" fmla="*/ 1257290 w 2109043"/>
                  <a:gd name="connsiteY12" fmla="*/ 2160205 h 3195354"/>
                  <a:gd name="connsiteX13" fmla="*/ 1683632 w 2109043"/>
                  <a:gd name="connsiteY13" fmla="*/ 2160205 h 3195354"/>
                  <a:gd name="connsiteX14" fmla="*/ 1899999 w 2109043"/>
                  <a:gd name="connsiteY14" fmla="*/ 2376572 h 3195354"/>
                  <a:gd name="connsiteX15" fmla="*/ 1899999 w 2109043"/>
                  <a:gd name="connsiteY15" fmla="*/ 3195354 h 3195354"/>
                  <a:gd name="connsiteX16" fmla="*/ 261699 w 2109043"/>
                  <a:gd name="connsiteY16" fmla="*/ 3195354 h 3195354"/>
                  <a:gd name="connsiteX17" fmla="*/ 261699 w 2109043"/>
                  <a:gd name="connsiteY17" fmla="*/ 2376572 h 3195354"/>
                  <a:gd name="connsiteX18" fmla="*/ 478066 w 2109043"/>
                  <a:gd name="connsiteY18" fmla="*/ 2160205 h 3195354"/>
                  <a:gd name="connsiteX19" fmla="*/ 859402 w 2109043"/>
                  <a:gd name="connsiteY19" fmla="*/ 2160205 h 3195354"/>
                  <a:gd name="connsiteX20" fmla="*/ 883575 w 2109043"/>
                  <a:gd name="connsiteY20" fmla="*/ 2003777 h 3195354"/>
                  <a:gd name="connsiteX21" fmla="*/ 850270 w 2109043"/>
                  <a:gd name="connsiteY21" fmla="*/ 1996887 h 3195354"/>
                  <a:gd name="connsiteX22" fmla="*/ 367948 w 2109043"/>
                  <a:gd name="connsiteY22" fmla="*/ 1628380 h 3195354"/>
                  <a:gd name="connsiteX23" fmla="*/ 322751 w 2109043"/>
                  <a:gd name="connsiteY23" fmla="*/ 1538359 h 3195354"/>
                  <a:gd name="connsiteX24" fmla="*/ 287841 w 2109043"/>
                  <a:gd name="connsiteY24" fmla="*/ 1542472 h 3195354"/>
                  <a:gd name="connsiteX25" fmla="*/ 16696 w 2109043"/>
                  <a:gd name="connsiteY25" fmla="*/ 1266030 h 3195354"/>
                  <a:gd name="connsiteX26" fmla="*/ 75258 w 2109043"/>
                  <a:gd name="connsiteY26" fmla="*/ 922008 h 3195354"/>
                  <a:gd name="connsiteX27" fmla="*/ 106034 w 2109043"/>
                  <a:gd name="connsiteY27" fmla="*/ 896961 h 3195354"/>
                  <a:gd name="connsiteX28" fmla="*/ 102543 w 2109043"/>
                  <a:gd name="connsiteY28" fmla="*/ 832593 h 3195354"/>
                  <a:gd name="connsiteX29" fmla="*/ 996741 w 2109043"/>
                  <a:gd name="connsiteY29" fmla="*/ 0 h 319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09043" h="3195354">
                    <a:moveTo>
                      <a:pt x="996741" y="0"/>
                    </a:moveTo>
                    <a:lnTo>
                      <a:pt x="1058360" y="5784"/>
                    </a:lnTo>
                    <a:lnTo>
                      <a:pt x="1119969" y="1"/>
                    </a:lnTo>
                    <a:cubicBezTo>
                      <a:pt x="1613821" y="1"/>
                      <a:pt x="2014167" y="372766"/>
                      <a:pt x="2014167" y="832594"/>
                    </a:cubicBezTo>
                    <a:lnTo>
                      <a:pt x="2010352" y="902936"/>
                    </a:lnTo>
                    <a:lnTo>
                      <a:pt x="2033785" y="922006"/>
                    </a:lnTo>
                    <a:cubicBezTo>
                      <a:pt x="2102912" y="994623"/>
                      <a:pt x="2129246" y="1128318"/>
                      <a:pt x="2092347" y="1266029"/>
                    </a:cubicBezTo>
                    <a:cubicBezTo>
                      <a:pt x="2049297" y="1426692"/>
                      <a:pt x="1934444" y="1539587"/>
                      <a:pt x="1821203" y="1542471"/>
                    </a:cubicBezTo>
                    <a:lnTo>
                      <a:pt x="1793516" y="1539209"/>
                    </a:lnTo>
                    <a:lnTo>
                      <a:pt x="1748746" y="1628380"/>
                    </a:lnTo>
                    <a:cubicBezTo>
                      <a:pt x="1636529" y="1807951"/>
                      <a:pt x="1465947" y="1941391"/>
                      <a:pt x="1266425" y="1996887"/>
                    </a:cubicBezTo>
                    <a:lnTo>
                      <a:pt x="1233117" y="2003777"/>
                    </a:lnTo>
                    <a:lnTo>
                      <a:pt x="1257290" y="2160205"/>
                    </a:lnTo>
                    <a:lnTo>
                      <a:pt x="1683632" y="2160205"/>
                    </a:lnTo>
                    <a:cubicBezTo>
                      <a:pt x="1803128" y="2160205"/>
                      <a:pt x="1899999" y="2257076"/>
                      <a:pt x="1899999" y="2376572"/>
                    </a:cubicBezTo>
                    <a:lnTo>
                      <a:pt x="1899999" y="3195354"/>
                    </a:lnTo>
                    <a:lnTo>
                      <a:pt x="261699" y="3195354"/>
                    </a:lnTo>
                    <a:lnTo>
                      <a:pt x="261699" y="2376572"/>
                    </a:lnTo>
                    <a:cubicBezTo>
                      <a:pt x="261699" y="2257076"/>
                      <a:pt x="358570" y="2160205"/>
                      <a:pt x="478066" y="2160205"/>
                    </a:cubicBezTo>
                    <a:lnTo>
                      <a:pt x="859402" y="2160205"/>
                    </a:lnTo>
                    <a:lnTo>
                      <a:pt x="883575" y="2003777"/>
                    </a:lnTo>
                    <a:lnTo>
                      <a:pt x="850270" y="1996887"/>
                    </a:lnTo>
                    <a:cubicBezTo>
                      <a:pt x="650748" y="1941391"/>
                      <a:pt x="480165" y="1807951"/>
                      <a:pt x="367948" y="1628380"/>
                    </a:cubicBezTo>
                    <a:lnTo>
                      <a:pt x="322751" y="1538359"/>
                    </a:lnTo>
                    <a:lnTo>
                      <a:pt x="287841" y="1542472"/>
                    </a:lnTo>
                    <a:cubicBezTo>
                      <a:pt x="174599" y="1539588"/>
                      <a:pt x="59746" y="1426693"/>
                      <a:pt x="16696" y="1266030"/>
                    </a:cubicBezTo>
                    <a:cubicBezTo>
                      <a:pt x="-20203" y="1128320"/>
                      <a:pt x="6131" y="994625"/>
                      <a:pt x="75258" y="922008"/>
                    </a:cubicBezTo>
                    <a:lnTo>
                      <a:pt x="106034" y="896961"/>
                    </a:lnTo>
                    <a:lnTo>
                      <a:pt x="102543" y="832593"/>
                    </a:lnTo>
                    <a:cubicBezTo>
                      <a:pt x="102543" y="372765"/>
                      <a:pt x="502889" y="0"/>
                      <a:pt x="9967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0C7F3F2-0FF4-8198-37F5-083DEEAA37AB}"/>
                  </a:ext>
                </a:extLst>
              </p:cNvPr>
              <p:cNvSpPr/>
              <p:nvPr/>
            </p:nvSpPr>
            <p:spPr bwMode="auto">
              <a:xfrm>
                <a:off x="-2684842" y="747162"/>
                <a:ext cx="1108963" cy="727982"/>
              </a:xfrm>
              <a:custGeom>
                <a:avLst/>
                <a:gdLst>
                  <a:gd name="connsiteX0" fmla="*/ 264274 w 1108963"/>
                  <a:gd name="connsiteY0" fmla="*/ 664680 h 727982"/>
                  <a:gd name="connsiteX1" fmla="*/ 833192 w 1108963"/>
                  <a:gd name="connsiteY1" fmla="*/ 664680 h 727982"/>
                  <a:gd name="connsiteX2" fmla="*/ 864843 w 1108963"/>
                  <a:gd name="connsiteY2" fmla="*/ 696331 h 727982"/>
                  <a:gd name="connsiteX3" fmla="*/ 833192 w 1108963"/>
                  <a:gd name="connsiteY3" fmla="*/ 727982 h 727982"/>
                  <a:gd name="connsiteX4" fmla="*/ 264274 w 1108963"/>
                  <a:gd name="connsiteY4" fmla="*/ 727982 h 727982"/>
                  <a:gd name="connsiteX5" fmla="*/ 232623 w 1108963"/>
                  <a:gd name="connsiteY5" fmla="*/ 696331 h 727982"/>
                  <a:gd name="connsiteX6" fmla="*/ 264274 w 1108963"/>
                  <a:gd name="connsiteY6" fmla="*/ 664680 h 727982"/>
                  <a:gd name="connsiteX7" fmla="*/ 1011893 w 1108963"/>
                  <a:gd name="connsiteY7" fmla="*/ 0 h 727982"/>
                  <a:gd name="connsiteX8" fmla="*/ 1108963 w 1108963"/>
                  <a:gd name="connsiteY8" fmla="*/ 97070 h 727982"/>
                  <a:gd name="connsiteX9" fmla="*/ 1108962 w 1108963"/>
                  <a:gd name="connsiteY9" fmla="*/ 225455 h 727982"/>
                  <a:gd name="connsiteX10" fmla="*/ 1011892 w 1108963"/>
                  <a:gd name="connsiteY10" fmla="*/ 322525 h 727982"/>
                  <a:gd name="connsiteX11" fmla="*/ 1011893 w 1108963"/>
                  <a:gd name="connsiteY11" fmla="*/ 322524 h 727982"/>
                  <a:gd name="connsiteX12" fmla="*/ 914823 w 1108963"/>
                  <a:gd name="connsiteY12" fmla="*/ 225454 h 727982"/>
                  <a:gd name="connsiteX13" fmla="*/ 914823 w 1108963"/>
                  <a:gd name="connsiteY13" fmla="*/ 97070 h 727982"/>
                  <a:gd name="connsiteX14" fmla="*/ 1011893 w 1108963"/>
                  <a:gd name="connsiteY14" fmla="*/ 0 h 727982"/>
                  <a:gd name="connsiteX15" fmla="*/ 97070 w 1108963"/>
                  <a:gd name="connsiteY15" fmla="*/ 0 h 727982"/>
                  <a:gd name="connsiteX16" fmla="*/ 194140 w 1108963"/>
                  <a:gd name="connsiteY16" fmla="*/ 97070 h 727982"/>
                  <a:gd name="connsiteX17" fmla="*/ 194139 w 1108963"/>
                  <a:gd name="connsiteY17" fmla="*/ 225455 h 727982"/>
                  <a:gd name="connsiteX18" fmla="*/ 97069 w 1108963"/>
                  <a:gd name="connsiteY18" fmla="*/ 322525 h 727982"/>
                  <a:gd name="connsiteX19" fmla="*/ 97070 w 1108963"/>
                  <a:gd name="connsiteY19" fmla="*/ 322524 h 727982"/>
                  <a:gd name="connsiteX20" fmla="*/ 0 w 1108963"/>
                  <a:gd name="connsiteY20" fmla="*/ 225454 h 727982"/>
                  <a:gd name="connsiteX21" fmla="*/ 0 w 1108963"/>
                  <a:gd name="connsiteY21" fmla="*/ 97070 h 727982"/>
                  <a:gd name="connsiteX22" fmla="*/ 97070 w 1108963"/>
                  <a:gd name="connsiteY22" fmla="*/ 0 h 72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08963" h="727982">
                    <a:moveTo>
                      <a:pt x="264274" y="664680"/>
                    </a:moveTo>
                    <a:lnTo>
                      <a:pt x="833192" y="664680"/>
                    </a:lnTo>
                    <a:cubicBezTo>
                      <a:pt x="850672" y="664680"/>
                      <a:pt x="864843" y="678851"/>
                      <a:pt x="864843" y="696331"/>
                    </a:cubicBezTo>
                    <a:cubicBezTo>
                      <a:pt x="864843" y="713811"/>
                      <a:pt x="850672" y="727982"/>
                      <a:pt x="833192" y="727982"/>
                    </a:cubicBezTo>
                    <a:lnTo>
                      <a:pt x="264274" y="727982"/>
                    </a:lnTo>
                    <a:cubicBezTo>
                      <a:pt x="246794" y="727982"/>
                      <a:pt x="232623" y="713811"/>
                      <a:pt x="232623" y="696331"/>
                    </a:cubicBezTo>
                    <a:cubicBezTo>
                      <a:pt x="232623" y="678851"/>
                      <a:pt x="246794" y="664680"/>
                      <a:pt x="264274" y="664680"/>
                    </a:cubicBezTo>
                    <a:close/>
                    <a:moveTo>
                      <a:pt x="1011893" y="0"/>
                    </a:moveTo>
                    <a:cubicBezTo>
                      <a:pt x="1065503" y="0"/>
                      <a:pt x="1108963" y="43460"/>
                      <a:pt x="1108963" y="97070"/>
                    </a:cubicBezTo>
                    <a:cubicBezTo>
                      <a:pt x="1108963" y="139865"/>
                      <a:pt x="1108962" y="182660"/>
                      <a:pt x="1108962" y="225455"/>
                    </a:cubicBezTo>
                    <a:cubicBezTo>
                      <a:pt x="1108962" y="279065"/>
                      <a:pt x="1065502" y="322525"/>
                      <a:pt x="1011892" y="322525"/>
                    </a:cubicBezTo>
                    <a:lnTo>
                      <a:pt x="1011893" y="322524"/>
                    </a:lnTo>
                    <a:cubicBezTo>
                      <a:pt x="958283" y="322524"/>
                      <a:pt x="914823" y="279064"/>
                      <a:pt x="914823" y="225454"/>
                    </a:cubicBezTo>
                    <a:lnTo>
                      <a:pt x="914823" y="97070"/>
                    </a:lnTo>
                    <a:cubicBezTo>
                      <a:pt x="914823" y="43460"/>
                      <a:pt x="958283" y="0"/>
                      <a:pt x="1011893" y="0"/>
                    </a:cubicBezTo>
                    <a:close/>
                    <a:moveTo>
                      <a:pt x="97070" y="0"/>
                    </a:moveTo>
                    <a:cubicBezTo>
                      <a:pt x="150680" y="0"/>
                      <a:pt x="194140" y="43460"/>
                      <a:pt x="194140" y="97070"/>
                    </a:cubicBezTo>
                    <a:cubicBezTo>
                      <a:pt x="194140" y="139865"/>
                      <a:pt x="194139" y="182660"/>
                      <a:pt x="194139" y="225455"/>
                    </a:cubicBezTo>
                    <a:cubicBezTo>
                      <a:pt x="194139" y="279065"/>
                      <a:pt x="150679" y="322525"/>
                      <a:pt x="97069" y="322525"/>
                    </a:cubicBezTo>
                    <a:lnTo>
                      <a:pt x="97070" y="322524"/>
                    </a:lnTo>
                    <a:cubicBezTo>
                      <a:pt x="43460" y="322524"/>
                      <a:pt x="0" y="279064"/>
                      <a:pt x="0" y="225454"/>
                    </a:cubicBezTo>
                    <a:lnTo>
                      <a:pt x="0" y="97070"/>
                    </a:lnTo>
                    <a:cubicBezTo>
                      <a:pt x="0" y="43460"/>
                      <a:pt x="43460" y="0"/>
                      <a:pt x="97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996E9D5-84E0-5714-7B04-35C880702CF4}"/>
                </a:ext>
              </a:extLst>
            </p:cNvPr>
            <p:cNvGrpSpPr/>
            <p:nvPr/>
          </p:nvGrpSpPr>
          <p:grpSpPr>
            <a:xfrm>
              <a:off x="-6654947" y="1274847"/>
              <a:ext cx="1179937" cy="1673606"/>
              <a:chOff x="254101" y="1314362"/>
              <a:chExt cx="1227597" cy="1741206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041923D-E6C0-C4A7-942E-5A4BD395691E}"/>
                  </a:ext>
                </a:extLst>
              </p:cNvPr>
              <p:cNvSpPr/>
              <p:nvPr/>
            </p:nvSpPr>
            <p:spPr>
              <a:xfrm>
                <a:off x="254101" y="1314362"/>
                <a:ext cx="1227597" cy="1741206"/>
              </a:xfrm>
              <a:custGeom>
                <a:avLst/>
                <a:gdLst>
                  <a:gd name="connsiteX0" fmla="*/ 13490 w 1227597"/>
                  <a:gd name="connsiteY0" fmla="*/ 782456 h 1741206"/>
                  <a:gd name="connsiteX1" fmla="*/ 13491 w 1227597"/>
                  <a:gd name="connsiteY1" fmla="*/ 782456 h 1741206"/>
                  <a:gd name="connsiteX2" fmla="*/ 13491 w 1227597"/>
                  <a:gd name="connsiteY2" fmla="*/ 782457 h 1741206"/>
                  <a:gd name="connsiteX3" fmla="*/ 235592 w 1227597"/>
                  <a:gd name="connsiteY3" fmla="*/ 0 h 1741206"/>
                  <a:gd name="connsiteX4" fmla="*/ 273493 w 1227597"/>
                  <a:gd name="connsiteY4" fmla="*/ 7652 h 1741206"/>
                  <a:gd name="connsiteX5" fmla="*/ 332962 w 1227597"/>
                  <a:gd name="connsiteY5" fmla="*/ 97371 h 1741206"/>
                  <a:gd name="connsiteX6" fmla="*/ 332962 w 1227597"/>
                  <a:gd name="connsiteY6" fmla="*/ 373041 h 1741206"/>
                  <a:gd name="connsiteX7" fmla="*/ 353261 w 1227597"/>
                  <a:gd name="connsiteY7" fmla="*/ 359355 h 1741206"/>
                  <a:gd name="connsiteX8" fmla="*/ 389646 w 1227597"/>
                  <a:gd name="connsiteY8" fmla="*/ 352009 h 1741206"/>
                  <a:gd name="connsiteX9" fmla="*/ 483121 w 1227597"/>
                  <a:gd name="connsiteY9" fmla="*/ 445484 h 1741206"/>
                  <a:gd name="connsiteX10" fmla="*/ 483121 w 1227597"/>
                  <a:gd name="connsiteY10" fmla="*/ 500337 h 1741206"/>
                  <a:gd name="connsiteX11" fmla="*/ 483122 w 1227597"/>
                  <a:gd name="connsiteY11" fmla="*/ 500337 h 1741206"/>
                  <a:gd name="connsiteX12" fmla="*/ 483122 w 1227597"/>
                  <a:gd name="connsiteY12" fmla="*/ 469499 h 1741206"/>
                  <a:gd name="connsiteX13" fmla="*/ 576597 w 1227597"/>
                  <a:gd name="connsiteY13" fmla="*/ 376024 h 1741206"/>
                  <a:gd name="connsiteX14" fmla="*/ 670072 w 1227597"/>
                  <a:gd name="connsiteY14" fmla="*/ 469499 h 1741206"/>
                  <a:gd name="connsiteX15" fmla="*/ 670072 w 1227597"/>
                  <a:gd name="connsiteY15" fmla="*/ 475098 h 1741206"/>
                  <a:gd name="connsiteX16" fmla="*/ 685130 w 1227597"/>
                  <a:gd name="connsiteY16" fmla="*/ 452765 h 1741206"/>
                  <a:gd name="connsiteX17" fmla="*/ 709222 w 1227597"/>
                  <a:gd name="connsiteY17" fmla="*/ 436521 h 1741206"/>
                  <a:gd name="connsiteX18" fmla="*/ 738725 w 1227597"/>
                  <a:gd name="connsiteY18" fmla="*/ 430565 h 1741206"/>
                  <a:gd name="connsiteX19" fmla="*/ 768228 w 1227597"/>
                  <a:gd name="connsiteY19" fmla="*/ 436521 h 1741206"/>
                  <a:gd name="connsiteX20" fmla="*/ 814521 w 1227597"/>
                  <a:gd name="connsiteY20" fmla="*/ 506361 h 1741206"/>
                  <a:gd name="connsiteX21" fmla="*/ 814521 w 1227597"/>
                  <a:gd name="connsiteY21" fmla="*/ 734744 h 1741206"/>
                  <a:gd name="connsiteX22" fmla="*/ 815305 w 1227597"/>
                  <a:gd name="connsiteY22" fmla="*/ 742526 h 1741206"/>
                  <a:gd name="connsiteX23" fmla="*/ 815305 w 1227597"/>
                  <a:gd name="connsiteY23" fmla="*/ 888077 h 1741206"/>
                  <a:gd name="connsiteX24" fmla="*/ 796273 w 1227597"/>
                  <a:gd name="connsiteY24" fmla="*/ 982348 h 1741206"/>
                  <a:gd name="connsiteX25" fmla="*/ 789730 w 1227597"/>
                  <a:gd name="connsiteY25" fmla="*/ 994402 h 1741206"/>
                  <a:gd name="connsiteX26" fmla="*/ 1189058 w 1227597"/>
                  <a:gd name="connsiteY26" fmla="*/ 1470496 h 1741206"/>
                  <a:gd name="connsiteX27" fmla="*/ 1168699 w 1227597"/>
                  <a:gd name="connsiteY27" fmla="*/ 1702667 h 1741206"/>
                  <a:gd name="connsiteX28" fmla="*/ 936527 w 1227597"/>
                  <a:gd name="connsiteY28" fmla="*/ 1682308 h 1741206"/>
                  <a:gd name="connsiteX29" fmla="*/ 473498 w 1227597"/>
                  <a:gd name="connsiteY29" fmla="*/ 1130266 h 1741206"/>
                  <a:gd name="connsiteX30" fmla="*/ 376917 w 1227597"/>
                  <a:gd name="connsiteY30" fmla="*/ 1130266 h 1741206"/>
                  <a:gd name="connsiteX31" fmla="*/ 139649 w 1227597"/>
                  <a:gd name="connsiteY31" fmla="*/ 936887 h 1741206"/>
                  <a:gd name="connsiteX32" fmla="*/ 137072 w 1227597"/>
                  <a:gd name="connsiteY32" fmla="*/ 911318 h 1741206"/>
                  <a:gd name="connsiteX33" fmla="*/ 45933 w 1227597"/>
                  <a:gd name="connsiteY33" fmla="*/ 820179 h 1741206"/>
                  <a:gd name="connsiteX34" fmla="*/ 42108 w 1227597"/>
                  <a:gd name="connsiteY34" fmla="*/ 814418 h 1741206"/>
                  <a:gd name="connsiteX35" fmla="*/ 40962 w 1227597"/>
                  <a:gd name="connsiteY35" fmla="*/ 812921 h 1741206"/>
                  <a:gd name="connsiteX36" fmla="*/ 39910 w 1227597"/>
                  <a:gd name="connsiteY36" fmla="*/ 812408 h 1741206"/>
                  <a:gd name="connsiteX37" fmla="*/ 13491 w 1227597"/>
                  <a:gd name="connsiteY37" fmla="*/ 782456 h 1741206"/>
                  <a:gd name="connsiteX38" fmla="*/ 761 w 1227597"/>
                  <a:gd name="connsiteY38" fmla="*/ 744601 h 1741206"/>
                  <a:gd name="connsiteX39" fmla="*/ 50304 w 1227597"/>
                  <a:gd name="connsiteY39" fmla="*/ 645067 h 1741206"/>
                  <a:gd name="connsiteX40" fmla="*/ 133087 w 1227597"/>
                  <a:gd name="connsiteY40" fmla="*/ 597273 h 1741206"/>
                  <a:gd name="connsiteX41" fmla="*/ 138221 w 1227597"/>
                  <a:gd name="connsiteY41" fmla="*/ 97371 h 1741206"/>
                  <a:gd name="connsiteX42" fmla="*/ 197691 w 1227597"/>
                  <a:gd name="connsiteY42" fmla="*/ 7652 h 17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27597" h="1741206">
                    <a:moveTo>
                      <a:pt x="13490" y="782456"/>
                    </a:moveTo>
                    <a:lnTo>
                      <a:pt x="13491" y="782456"/>
                    </a:lnTo>
                    <a:lnTo>
                      <a:pt x="13491" y="782457"/>
                    </a:lnTo>
                    <a:close/>
                    <a:moveTo>
                      <a:pt x="235592" y="0"/>
                    </a:moveTo>
                    <a:lnTo>
                      <a:pt x="273493" y="7652"/>
                    </a:lnTo>
                    <a:cubicBezTo>
                      <a:pt x="308441" y="22434"/>
                      <a:pt x="332962" y="57038"/>
                      <a:pt x="332962" y="97371"/>
                    </a:cubicBezTo>
                    <a:lnTo>
                      <a:pt x="332962" y="373041"/>
                    </a:lnTo>
                    <a:lnTo>
                      <a:pt x="353261" y="359355"/>
                    </a:lnTo>
                    <a:cubicBezTo>
                      <a:pt x="364444" y="354625"/>
                      <a:pt x="376740" y="352009"/>
                      <a:pt x="389646" y="352009"/>
                    </a:cubicBezTo>
                    <a:cubicBezTo>
                      <a:pt x="441271" y="352009"/>
                      <a:pt x="483121" y="393859"/>
                      <a:pt x="483121" y="445484"/>
                    </a:cubicBezTo>
                    <a:lnTo>
                      <a:pt x="483121" y="500337"/>
                    </a:lnTo>
                    <a:lnTo>
                      <a:pt x="483122" y="500337"/>
                    </a:lnTo>
                    <a:lnTo>
                      <a:pt x="483122" y="469499"/>
                    </a:lnTo>
                    <a:cubicBezTo>
                      <a:pt x="483122" y="417874"/>
                      <a:pt x="524972" y="376024"/>
                      <a:pt x="576597" y="376024"/>
                    </a:cubicBezTo>
                    <a:cubicBezTo>
                      <a:pt x="628222" y="376024"/>
                      <a:pt x="670072" y="417874"/>
                      <a:pt x="670072" y="469499"/>
                    </a:cubicBezTo>
                    <a:lnTo>
                      <a:pt x="670072" y="475098"/>
                    </a:lnTo>
                    <a:lnTo>
                      <a:pt x="685130" y="452765"/>
                    </a:lnTo>
                    <a:cubicBezTo>
                      <a:pt x="691988" y="445907"/>
                      <a:pt x="700154" y="440357"/>
                      <a:pt x="709222" y="436521"/>
                    </a:cubicBezTo>
                    <a:lnTo>
                      <a:pt x="738725" y="430565"/>
                    </a:lnTo>
                    <a:lnTo>
                      <a:pt x="768228" y="436521"/>
                    </a:lnTo>
                    <a:cubicBezTo>
                      <a:pt x="795432" y="448028"/>
                      <a:pt x="814521" y="474965"/>
                      <a:pt x="814521" y="506361"/>
                    </a:cubicBezTo>
                    <a:lnTo>
                      <a:pt x="814521" y="734744"/>
                    </a:lnTo>
                    <a:lnTo>
                      <a:pt x="815305" y="742526"/>
                    </a:lnTo>
                    <a:lnTo>
                      <a:pt x="815305" y="888077"/>
                    </a:lnTo>
                    <a:cubicBezTo>
                      <a:pt x="815305" y="921517"/>
                      <a:pt x="808528" y="953373"/>
                      <a:pt x="796273" y="982348"/>
                    </a:cubicBezTo>
                    <a:lnTo>
                      <a:pt x="789730" y="994402"/>
                    </a:lnTo>
                    <a:lnTo>
                      <a:pt x="1189058" y="1470496"/>
                    </a:lnTo>
                    <a:cubicBezTo>
                      <a:pt x="1247549" y="1540230"/>
                      <a:pt x="1238434" y="1644176"/>
                      <a:pt x="1168699" y="1702667"/>
                    </a:cubicBezTo>
                    <a:cubicBezTo>
                      <a:pt x="1098964" y="1761158"/>
                      <a:pt x="995018" y="1752043"/>
                      <a:pt x="936527" y="1682308"/>
                    </a:cubicBezTo>
                    <a:lnTo>
                      <a:pt x="473498" y="1130266"/>
                    </a:lnTo>
                    <a:lnTo>
                      <a:pt x="376917" y="1130266"/>
                    </a:lnTo>
                    <a:cubicBezTo>
                      <a:pt x="259880" y="1130266"/>
                      <a:pt x="162232" y="1047248"/>
                      <a:pt x="139649" y="936887"/>
                    </a:cubicBezTo>
                    <a:lnTo>
                      <a:pt x="137072" y="911318"/>
                    </a:lnTo>
                    <a:lnTo>
                      <a:pt x="45933" y="820179"/>
                    </a:lnTo>
                    <a:lnTo>
                      <a:pt x="42108" y="814418"/>
                    </a:lnTo>
                    <a:lnTo>
                      <a:pt x="40962" y="812921"/>
                    </a:lnTo>
                    <a:lnTo>
                      <a:pt x="39910" y="812408"/>
                    </a:lnTo>
                    <a:lnTo>
                      <a:pt x="13491" y="782456"/>
                    </a:lnTo>
                    <a:lnTo>
                      <a:pt x="761" y="744601"/>
                    </a:lnTo>
                    <a:cubicBezTo>
                      <a:pt x="-4065" y="705705"/>
                      <a:pt x="14226" y="665897"/>
                      <a:pt x="50304" y="645067"/>
                    </a:cubicBezTo>
                    <a:lnTo>
                      <a:pt x="133087" y="597273"/>
                    </a:lnTo>
                    <a:lnTo>
                      <a:pt x="138221" y="97371"/>
                    </a:lnTo>
                    <a:cubicBezTo>
                      <a:pt x="138221" y="57038"/>
                      <a:pt x="162743" y="22434"/>
                      <a:pt x="197691" y="7652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733C2C32-01E6-4695-B32F-94E461776F63}"/>
                  </a:ext>
                </a:extLst>
              </p:cNvPr>
              <p:cNvSpPr/>
              <p:nvPr/>
            </p:nvSpPr>
            <p:spPr>
              <a:xfrm>
                <a:off x="254101" y="1314362"/>
                <a:ext cx="1227597" cy="1741206"/>
              </a:xfrm>
              <a:custGeom>
                <a:avLst/>
                <a:gdLst>
                  <a:gd name="connsiteX0" fmla="*/ 13490 w 1227597"/>
                  <a:gd name="connsiteY0" fmla="*/ 782456 h 1741206"/>
                  <a:gd name="connsiteX1" fmla="*/ 13491 w 1227597"/>
                  <a:gd name="connsiteY1" fmla="*/ 782456 h 1741206"/>
                  <a:gd name="connsiteX2" fmla="*/ 13491 w 1227597"/>
                  <a:gd name="connsiteY2" fmla="*/ 782457 h 1741206"/>
                  <a:gd name="connsiteX3" fmla="*/ 235592 w 1227597"/>
                  <a:gd name="connsiteY3" fmla="*/ 0 h 1741206"/>
                  <a:gd name="connsiteX4" fmla="*/ 273493 w 1227597"/>
                  <a:gd name="connsiteY4" fmla="*/ 7652 h 1741206"/>
                  <a:gd name="connsiteX5" fmla="*/ 332962 w 1227597"/>
                  <a:gd name="connsiteY5" fmla="*/ 97371 h 1741206"/>
                  <a:gd name="connsiteX6" fmla="*/ 332962 w 1227597"/>
                  <a:gd name="connsiteY6" fmla="*/ 373041 h 1741206"/>
                  <a:gd name="connsiteX7" fmla="*/ 353261 w 1227597"/>
                  <a:gd name="connsiteY7" fmla="*/ 359355 h 1741206"/>
                  <a:gd name="connsiteX8" fmla="*/ 389646 w 1227597"/>
                  <a:gd name="connsiteY8" fmla="*/ 352009 h 1741206"/>
                  <a:gd name="connsiteX9" fmla="*/ 483121 w 1227597"/>
                  <a:gd name="connsiteY9" fmla="*/ 445484 h 1741206"/>
                  <a:gd name="connsiteX10" fmla="*/ 483121 w 1227597"/>
                  <a:gd name="connsiteY10" fmla="*/ 500337 h 1741206"/>
                  <a:gd name="connsiteX11" fmla="*/ 483122 w 1227597"/>
                  <a:gd name="connsiteY11" fmla="*/ 500337 h 1741206"/>
                  <a:gd name="connsiteX12" fmla="*/ 483122 w 1227597"/>
                  <a:gd name="connsiteY12" fmla="*/ 469499 h 1741206"/>
                  <a:gd name="connsiteX13" fmla="*/ 576597 w 1227597"/>
                  <a:gd name="connsiteY13" fmla="*/ 376024 h 1741206"/>
                  <a:gd name="connsiteX14" fmla="*/ 670072 w 1227597"/>
                  <a:gd name="connsiteY14" fmla="*/ 469499 h 1741206"/>
                  <a:gd name="connsiteX15" fmla="*/ 670072 w 1227597"/>
                  <a:gd name="connsiteY15" fmla="*/ 475098 h 1741206"/>
                  <a:gd name="connsiteX16" fmla="*/ 685130 w 1227597"/>
                  <a:gd name="connsiteY16" fmla="*/ 452765 h 1741206"/>
                  <a:gd name="connsiteX17" fmla="*/ 709222 w 1227597"/>
                  <a:gd name="connsiteY17" fmla="*/ 436521 h 1741206"/>
                  <a:gd name="connsiteX18" fmla="*/ 738725 w 1227597"/>
                  <a:gd name="connsiteY18" fmla="*/ 430565 h 1741206"/>
                  <a:gd name="connsiteX19" fmla="*/ 768228 w 1227597"/>
                  <a:gd name="connsiteY19" fmla="*/ 436521 h 1741206"/>
                  <a:gd name="connsiteX20" fmla="*/ 814521 w 1227597"/>
                  <a:gd name="connsiteY20" fmla="*/ 506361 h 1741206"/>
                  <a:gd name="connsiteX21" fmla="*/ 814521 w 1227597"/>
                  <a:gd name="connsiteY21" fmla="*/ 734744 h 1741206"/>
                  <a:gd name="connsiteX22" fmla="*/ 815305 w 1227597"/>
                  <a:gd name="connsiteY22" fmla="*/ 742526 h 1741206"/>
                  <a:gd name="connsiteX23" fmla="*/ 815305 w 1227597"/>
                  <a:gd name="connsiteY23" fmla="*/ 888077 h 1741206"/>
                  <a:gd name="connsiteX24" fmla="*/ 796273 w 1227597"/>
                  <a:gd name="connsiteY24" fmla="*/ 982348 h 1741206"/>
                  <a:gd name="connsiteX25" fmla="*/ 789730 w 1227597"/>
                  <a:gd name="connsiteY25" fmla="*/ 994402 h 1741206"/>
                  <a:gd name="connsiteX26" fmla="*/ 1189058 w 1227597"/>
                  <a:gd name="connsiteY26" fmla="*/ 1470496 h 1741206"/>
                  <a:gd name="connsiteX27" fmla="*/ 1168699 w 1227597"/>
                  <a:gd name="connsiteY27" fmla="*/ 1702667 h 1741206"/>
                  <a:gd name="connsiteX28" fmla="*/ 936527 w 1227597"/>
                  <a:gd name="connsiteY28" fmla="*/ 1682308 h 1741206"/>
                  <a:gd name="connsiteX29" fmla="*/ 473498 w 1227597"/>
                  <a:gd name="connsiteY29" fmla="*/ 1130266 h 1741206"/>
                  <a:gd name="connsiteX30" fmla="*/ 376917 w 1227597"/>
                  <a:gd name="connsiteY30" fmla="*/ 1130266 h 1741206"/>
                  <a:gd name="connsiteX31" fmla="*/ 139649 w 1227597"/>
                  <a:gd name="connsiteY31" fmla="*/ 936887 h 1741206"/>
                  <a:gd name="connsiteX32" fmla="*/ 137072 w 1227597"/>
                  <a:gd name="connsiteY32" fmla="*/ 911318 h 1741206"/>
                  <a:gd name="connsiteX33" fmla="*/ 45933 w 1227597"/>
                  <a:gd name="connsiteY33" fmla="*/ 820179 h 1741206"/>
                  <a:gd name="connsiteX34" fmla="*/ 42108 w 1227597"/>
                  <a:gd name="connsiteY34" fmla="*/ 814418 h 1741206"/>
                  <a:gd name="connsiteX35" fmla="*/ 40962 w 1227597"/>
                  <a:gd name="connsiteY35" fmla="*/ 812921 h 1741206"/>
                  <a:gd name="connsiteX36" fmla="*/ 39910 w 1227597"/>
                  <a:gd name="connsiteY36" fmla="*/ 812408 h 1741206"/>
                  <a:gd name="connsiteX37" fmla="*/ 13491 w 1227597"/>
                  <a:gd name="connsiteY37" fmla="*/ 782456 h 1741206"/>
                  <a:gd name="connsiteX38" fmla="*/ 761 w 1227597"/>
                  <a:gd name="connsiteY38" fmla="*/ 744601 h 1741206"/>
                  <a:gd name="connsiteX39" fmla="*/ 50304 w 1227597"/>
                  <a:gd name="connsiteY39" fmla="*/ 645067 h 1741206"/>
                  <a:gd name="connsiteX40" fmla="*/ 133087 w 1227597"/>
                  <a:gd name="connsiteY40" fmla="*/ 597273 h 1741206"/>
                  <a:gd name="connsiteX41" fmla="*/ 138221 w 1227597"/>
                  <a:gd name="connsiteY41" fmla="*/ 97371 h 1741206"/>
                  <a:gd name="connsiteX42" fmla="*/ 197691 w 1227597"/>
                  <a:gd name="connsiteY42" fmla="*/ 7652 h 17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27597" h="1741206">
                    <a:moveTo>
                      <a:pt x="13490" y="782456"/>
                    </a:moveTo>
                    <a:lnTo>
                      <a:pt x="13491" y="782456"/>
                    </a:lnTo>
                    <a:lnTo>
                      <a:pt x="13491" y="782457"/>
                    </a:lnTo>
                    <a:close/>
                    <a:moveTo>
                      <a:pt x="235592" y="0"/>
                    </a:moveTo>
                    <a:lnTo>
                      <a:pt x="273493" y="7652"/>
                    </a:lnTo>
                    <a:cubicBezTo>
                      <a:pt x="308441" y="22434"/>
                      <a:pt x="332962" y="57038"/>
                      <a:pt x="332962" y="97371"/>
                    </a:cubicBezTo>
                    <a:lnTo>
                      <a:pt x="332962" y="373041"/>
                    </a:lnTo>
                    <a:lnTo>
                      <a:pt x="353261" y="359355"/>
                    </a:lnTo>
                    <a:cubicBezTo>
                      <a:pt x="364444" y="354625"/>
                      <a:pt x="376740" y="352009"/>
                      <a:pt x="389646" y="352009"/>
                    </a:cubicBezTo>
                    <a:cubicBezTo>
                      <a:pt x="441271" y="352009"/>
                      <a:pt x="483121" y="393859"/>
                      <a:pt x="483121" y="445484"/>
                    </a:cubicBezTo>
                    <a:lnTo>
                      <a:pt x="483121" y="500337"/>
                    </a:lnTo>
                    <a:lnTo>
                      <a:pt x="483122" y="500337"/>
                    </a:lnTo>
                    <a:lnTo>
                      <a:pt x="483122" y="469499"/>
                    </a:lnTo>
                    <a:cubicBezTo>
                      <a:pt x="483122" y="417874"/>
                      <a:pt x="524972" y="376024"/>
                      <a:pt x="576597" y="376024"/>
                    </a:cubicBezTo>
                    <a:cubicBezTo>
                      <a:pt x="628222" y="376024"/>
                      <a:pt x="670072" y="417874"/>
                      <a:pt x="670072" y="469499"/>
                    </a:cubicBezTo>
                    <a:lnTo>
                      <a:pt x="670072" y="475098"/>
                    </a:lnTo>
                    <a:lnTo>
                      <a:pt x="685130" y="452765"/>
                    </a:lnTo>
                    <a:cubicBezTo>
                      <a:pt x="691988" y="445907"/>
                      <a:pt x="700154" y="440357"/>
                      <a:pt x="709222" y="436521"/>
                    </a:cubicBezTo>
                    <a:lnTo>
                      <a:pt x="738725" y="430565"/>
                    </a:lnTo>
                    <a:lnTo>
                      <a:pt x="768228" y="436521"/>
                    </a:lnTo>
                    <a:cubicBezTo>
                      <a:pt x="795432" y="448028"/>
                      <a:pt x="814521" y="474965"/>
                      <a:pt x="814521" y="506361"/>
                    </a:cubicBezTo>
                    <a:lnTo>
                      <a:pt x="814521" y="734744"/>
                    </a:lnTo>
                    <a:lnTo>
                      <a:pt x="815305" y="742526"/>
                    </a:lnTo>
                    <a:lnTo>
                      <a:pt x="815305" y="888077"/>
                    </a:lnTo>
                    <a:cubicBezTo>
                      <a:pt x="815305" y="921517"/>
                      <a:pt x="808528" y="953373"/>
                      <a:pt x="796273" y="982348"/>
                    </a:cubicBezTo>
                    <a:lnTo>
                      <a:pt x="789730" y="994402"/>
                    </a:lnTo>
                    <a:lnTo>
                      <a:pt x="1189058" y="1470496"/>
                    </a:lnTo>
                    <a:cubicBezTo>
                      <a:pt x="1247549" y="1540230"/>
                      <a:pt x="1238434" y="1644176"/>
                      <a:pt x="1168699" y="1702667"/>
                    </a:cubicBezTo>
                    <a:cubicBezTo>
                      <a:pt x="1098964" y="1761158"/>
                      <a:pt x="995018" y="1752043"/>
                      <a:pt x="936527" y="1682308"/>
                    </a:cubicBezTo>
                    <a:lnTo>
                      <a:pt x="473498" y="1130266"/>
                    </a:lnTo>
                    <a:lnTo>
                      <a:pt x="376917" y="1130266"/>
                    </a:lnTo>
                    <a:cubicBezTo>
                      <a:pt x="259880" y="1130266"/>
                      <a:pt x="162232" y="1047248"/>
                      <a:pt x="139649" y="936887"/>
                    </a:cubicBezTo>
                    <a:lnTo>
                      <a:pt x="137072" y="911318"/>
                    </a:lnTo>
                    <a:lnTo>
                      <a:pt x="45933" y="820179"/>
                    </a:lnTo>
                    <a:lnTo>
                      <a:pt x="42108" y="814418"/>
                    </a:lnTo>
                    <a:lnTo>
                      <a:pt x="40962" y="812921"/>
                    </a:lnTo>
                    <a:lnTo>
                      <a:pt x="39910" y="812408"/>
                    </a:lnTo>
                    <a:lnTo>
                      <a:pt x="13491" y="782456"/>
                    </a:lnTo>
                    <a:lnTo>
                      <a:pt x="761" y="744601"/>
                    </a:lnTo>
                    <a:cubicBezTo>
                      <a:pt x="-4065" y="705705"/>
                      <a:pt x="14226" y="665897"/>
                      <a:pt x="50304" y="645067"/>
                    </a:cubicBezTo>
                    <a:lnTo>
                      <a:pt x="133087" y="597273"/>
                    </a:lnTo>
                    <a:lnTo>
                      <a:pt x="138221" y="97371"/>
                    </a:lnTo>
                    <a:cubicBezTo>
                      <a:pt x="138221" y="57038"/>
                      <a:pt x="162743" y="22434"/>
                      <a:pt x="197691" y="76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A6F5C954-F4F8-4E84-7727-920ED8021AE9}"/>
              </a:ext>
            </a:extLst>
          </p:cNvPr>
          <p:cNvSpPr/>
          <p:nvPr/>
        </p:nvSpPr>
        <p:spPr>
          <a:xfrm>
            <a:off x="452500" y="464951"/>
            <a:ext cx="9001000" cy="4059193"/>
          </a:xfrm>
          <a:custGeom>
            <a:avLst/>
            <a:gdLst>
              <a:gd name="connsiteX0" fmla="*/ 570075 w 9001000"/>
              <a:gd name="connsiteY0" fmla="*/ 0 h 4059193"/>
              <a:gd name="connsiteX1" fmla="*/ 8430925 w 9001000"/>
              <a:gd name="connsiteY1" fmla="*/ 0 h 4059193"/>
              <a:gd name="connsiteX2" fmla="*/ 9001000 w 9001000"/>
              <a:gd name="connsiteY2" fmla="*/ 570075 h 4059193"/>
              <a:gd name="connsiteX3" fmla="*/ 9001000 w 9001000"/>
              <a:gd name="connsiteY3" fmla="*/ 2850305 h 4059193"/>
              <a:gd name="connsiteX4" fmla="*/ 8430925 w 9001000"/>
              <a:gd name="connsiteY4" fmla="*/ 3420380 h 4059193"/>
              <a:gd name="connsiteX5" fmla="*/ 6566229 w 9001000"/>
              <a:gd name="connsiteY5" fmla="*/ 3420380 h 4059193"/>
              <a:gd name="connsiteX6" fmla="*/ 6492722 w 9001000"/>
              <a:gd name="connsiteY6" fmla="*/ 3518680 h 4059193"/>
              <a:gd name="connsiteX7" fmla="*/ 5346587 w 9001000"/>
              <a:gd name="connsiteY7" fmla="*/ 4059193 h 4059193"/>
              <a:gd name="connsiteX8" fmla="*/ 5787016 w 9001000"/>
              <a:gd name="connsiteY8" fmla="*/ 3589233 h 4059193"/>
              <a:gd name="connsiteX9" fmla="*/ 5883942 w 9001000"/>
              <a:gd name="connsiteY9" fmla="*/ 3420380 h 4059193"/>
              <a:gd name="connsiteX10" fmla="*/ 570075 w 9001000"/>
              <a:gd name="connsiteY10" fmla="*/ 3420380 h 4059193"/>
              <a:gd name="connsiteX11" fmla="*/ 0 w 9001000"/>
              <a:gd name="connsiteY11" fmla="*/ 2850305 h 4059193"/>
              <a:gd name="connsiteX12" fmla="*/ 0 w 9001000"/>
              <a:gd name="connsiteY12" fmla="*/ 570075 h 4059193"/>
              <a:gd name="connsiteX13" fmla="*/ 570075 w 9001000"/>
              <a:gd name="connsiteY13" fmla="*/ 0 h 405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001000" h="4059193">
                <a:moveTo>
                  <a:pt x="570075" y="0"/>
                </a:moveTo>
                <a:lnTo>
                  <a:pt x="8430925" y="0"/>
                </a:lnTo>
                <a:cubicBezTo>
                  <a:pt x="8745769" y="0"/>
                  <a:pt x="9001000" y="255231"/>
                  <a:pt x="9001000" y="570075"/>
                </a:cubicBezTo>
                <a:lnTo>
                  <a:pt x="9001000" y="2850305"/>
                </a:lnTo>
                <a:cubicBezTo>
                  <a:pt x="9001000" y="3165149"/>
                  <a:pt x="8745769" y="3420380"/>
                  <a:pt x="8430925" y="3420380"/>
                </a:cubicBezTo>
                <a:lnTo>
                  <a:pt x="6566229" y="3420380"/>
                </a:lnTo>
                <a:lnTo>
                  <a:pt x="6492722" y="3518680"/>
                </a:lnTo>
                <a:cubicBezTo>
                  <a:pt x="6220295" y="3848785"/>
                  <a:pt x="5808013" y="4059193"/>
                  <a:pt x="5346587" y="4059193"/>
                </a:cubicBezTo>
                <a:cubicBezTo>
                  <a:pt x="5521904" y="3927706"/>
                  <a:pt x="5670169" y="3768143"/>
                  <a:pt x="5787016" y="3589233"/>
                </a:cubicBezTo>
                <a:lnTo>
                  <a:pt x="5883942" y="3420380"/>
                </a:lnTo>
                <a:lnTo>
                  <a:pt x="570075" y="3420380"/>
                </a:lnTo>
                <a:cubicBezTo>
                  <a:pt x="255231" y="3420380"/>
                  <a:pt x="0" y="3165149"/>
                  <a:pt x="0" y="2850305"/>
                </a:cubicBezTo>
                <a:lnTo>
                  <a:pt x="0" y="570075"/>
                </a:lnTo>
                <a:cubicBezTo>
                  <a:pt x="0" y="255231"/>
                  <a:pt x="255231" y="0"/>
                  <a:pt x="570075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63E75E1-B213-3FA7-EE90-23AF8F200A10}"/>
              </a:ext>
            </a:extLst>
          </p:cNvPr>
          <p:cNvSpPr txBox="1"/>
          <p:nvPr/>
        </p:nvSpPr>
        <p:spPr>
          <a:xfrm>
            <a:off x="1032183" y="822961"/>
            <a:ext cx="7863023" cy="2647082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人のはなしに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割り込まない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E640FA-171F-1374-D816-32B98AADCC61}"/>
              </a:ext>
            </a:extLst>
          </p:cNvPr>
          <p:cNvGrpSpPr/>
          <p:nvPr/>
        </p:nvGrpSpPr>
        <p:grpSpPr>
          <a:xfrm>
            <a:off x="3843231" y="3655475"/>
            <a:ext cx="2240926" cy="2791439"/>
            <a:chOff x="720649" y="3360821"/>
            <a:chExt cx="2051726" cy="2555759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2E6169DA-7E3C-B9DE-B9EF-7D39DAC90056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319BCBD-4919-A470-CEE3-8A0BD68B0A90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E70150C6-E9A5-7FB4-F4F9-5AB7162D5C24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DE5E232C-49B4-EDCA-F5C7-CCDAD52C5155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DFEE30C4-F081-EF4C-BFB8-FB5DA16DC69C}"/>
                  </a:ext>
                </a:extLst>
              </p:cNvPr>
              <p:cNvCxnSpPr/>
              <p:nvPr/>
            </p:nvCxnSpPr>
            <p:spPr bwMode="auto">
              <a:xfrm>
                <a:off x="2155179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D9A6254-4E86-865A-18F0-98A62D3ACA84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C67D3508-571C-000A-5219-6B578AC0CBD7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CA9D988E-1913-1D30-D8EC-5D75066796AB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65D7736D-7AF3-4F73-57CD-1C0A4FE60D14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67197162-3644-3DFD-FF92-2FF76775BEA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56C35D5D-9EC2-44AB-C2B2-D84C2D6BEADF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F9B584E8-E112-8763-C6E7-045C41BA9BF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65E633FF-EA23-73BE-19AA-3F105F57574B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6E78B6BD-B62D-9EC7-004A-E241C8C384CB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BF8084A3-A0D5-7FD8-27AF-C3561AD107CF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A28DCAB6-4D29-CB27-5358-83C09324B7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95E1BC93-22B9-C047-CB91-0A4E6BDEA6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二等辺三角形 46">
                    <a:extLst>
                      <a:ext uri="{FF2B5EF4-FFF2-40B4-BE49-F238E27FC236}">
                        <a16:creationId xmlns:a16="http://schemas.microsoft.com/office/drawing/2014/main" id="{D98455EC-AF7D-6966-DB7E-B2210DC7D9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C5743993-16E9-4397-63B4-BB1D6BFA8288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716E5314-E429-9DBA-C6E7-ECEEC54EBA9C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BD950083-24D2-36B3-417E-041CEEC56038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1D85DB0-905C-B6EE-3B03-A13379D1CF55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585C7000-67A9-ADFB-6FF1-EF2DB524E822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69E0D203-0E76-805E-C10E-28D9508157DC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00F20B0E-BF27-D22E-E446-EA86825E4D7A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角丸四角形 105">
                  <a:extLst>
                    <a:ext uri="{FF2B5EF4-FFF2-40B4-BE49-F238E27FC236}">
                      <a16:creationId xmlns:a16="http://schemas.microsoft.com/office/drawing/2014/main" id="{4AFD8DC8-35B1-5DF3-E671-3460CE6ABE8E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角丸四角形 106">
                  <a:extLst>
                    <a:ext uri="{FF2B5EF4-FFF2-40B4-BE49-F238E27FC236}">
                      <a16:creationId xmlns:a16="http://schemas.microsoft.com/office/drawing/2014/main" id="{06DCA7CB-098C-CD67-1F7F-11B672CE94E1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角丸四角形 107">
                  <a:extLst>
                    <a:ext uri="{FF2B5EF4-FFF2-40B4-BE49-F238E27FC236}">
                      <a16:creationId xmlns:a16="http://schemas.microsoft.com/office/drawing/2014/main" id="{F4788B9C-237D-C7D1-C0E5-F29608B4AD44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角丸四角形 104">
                  <a:extLst>
                    <a:ext uri="{FF2B5EF4-FFF2-40B4-BE49-F238E27FC236}">
                      <a16:creationId xmlns:a16="http://schemas.microsoft.com/office/drawing/2014/main" id="{B3385225-31B7-C5AD-4BB5-41D91CC9EC26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4E3947B-A24E-E6FF-707F-3AB72165FDA5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人のはなしに割り込まないの貼り紙</dc:title>
  <dc:subject>人のはなしに割り込まないの貼り紙</dc:subject>
  <dc:creator>でじけろお</dc:creator>
  <cp:lastModifiedBy/>
  <cp:revision>1</cp:revision>
  <dcterms:created xsi:type="dcterms:W3CDTF">2014-12-04T06:28:23Z</dcterms:created>
  <dcterms:modified xsi:type="dcterms:W3CDTF">2024-10-19T09:49:36Z</dcterms:modified>
  <cp:version>1</cp:version>
</cp:coreProperties>
</file>